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8"/>
  </p:notesMasterIdLst>
  <p:sldIdLst>
    <p:sldId id="256" r:id="rId3"/>
    <p:sldId id="257" r:id="rId4"/>
    <p:sldId id="258" r:id="rId5"/>
    <p:sldId id="262" r:id="rId6"/>
    <p:sldId id="263" r:id="rId7"/>
    <p:sldId id="264" r:id="rId8"/>
    <p:sldId id="265" r:id="rId9"/>
    <p:sldId id="259" r:id="rId10"/>
    <p:sldId id="266" r:id="rId11"/>
    <p:sldId id="267" r:id="rId12"/>
    <p:sldId id="268" r:id="rId13"/>
    <p:sldId id="269" r:id="rId14"/>
    <p:sldId id="260" r:id="rId15"/>
    <p:sldId id="270" r:id="rId16"/>
    <p:sldId id="271" r:id="rId17"/>
    <p:sldId id="272" r:id="rId18"/>
    <p:sldId id="273" r:id="rId19"/>
    <p:sldId id="274" r:id="rId20"/>
    <p:sldId id="261" r:id="rId21"/>
    <p:sldId id="275" r:id="rId22"/>
    <p:sldId id="276" r:id="rId23"/>
    <p:sldId id="277" r:id="rId24"/>
    <p:sldId id="278" r:id="rId25"/>
    <p:sldId id="279" r:id="rId26"/>
    <p:sldId id="280" r:id="rId2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279" autoAdjust="0"/>
    <p:restoredTop sz="94660"/>
  </p:normalViewPr>
  <p:slideViewPr>
    <p:cSldViewPr snapToGrid="0" showGuides="1">
      <p:cViewPr varScale="1">
        <p:scale>
          <a:sx n="108" d="100"/>
          <a:sy n="108" d="100"/>
        </p:scale>
        <p:origin x="618" y="102"/>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111.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___2222.xlsx"/><Relationship Id="rId1" Type="http://schemas.openxmlformats.org/officeDocument/2006/relationships/image" Target="../media/image25.png"/></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noFill/>
            <a:effectLst/>
          </c:spPr>
          <c:dPt>
            <c:idx val="0"/>
            <c:bubble3D val="0"/>
            <c:spPr>
              <a:noFill/>
              <a:ln w="44450">
                <a:solidFill>
                  <a:schemeClr val="bg1"/>
                </a:solidFill>
              </a:ln>
              <a:effectLst/>
            </c:spPr>
          </c:dPt>
          <c:dPt>
            <c:idx val="1"/>
            <c:bubble3D val="0"/>
            <c:spPr>
              <a:noFill/>
              <a:ln w="44450">
                <a:solidFill>
                  <a:schemeClr val="bg1"/>
                </a:solidFill>
              </a:ln>
              <a:effectLst/>
            </c:spPr>
          </c:dPt>
          <c:dPt>
            <c:idx val="2"/>
            <c:bubble3D val="0"/>
            <c:spPr>
              <a:noFill/>
              <a:ln w="44450">
                <a:solidFill>
                  <a:schemeClr val="bg1"/>
                </a:solidFill>
              </a:ln>
              <a:effectLst/>
            </c:spPr>
          </c:dPt>
          <c:dPt>
            <c:idx val="3"/>
            <c:bubble3D val="0"/>
            <c:spPr>
              <a:noFill/>
              <a:ln w="44450">
                <a:solidFill>
                  <a:schemeClr val="bg1"/>
                </a:solidFill>
              </a:ln>
              <a:effectLst/>
            </c:spPr>
          </c:dPt>
          <c:dLbls>
            <c:dLbl>
              <c:idx val="0"/>
              <c:layout>
                <c:manualLayout>
                  <c:x val="-0.19534363764262799"/>
                  <c:y val="-9.5721863606141905E-2"/>
                </c:manualLayout>
              </c:layout>
              <c:spPr>
                <a:noFill/>
                <a:ln>
                  <a:noFill/>
                </a:ln>
                <a:effectLst/>
              </c:spPr>
              <c:txPr>
                <a:bodyPr/>
                <a:lstStyle/>
                <a:p>
                  <a:pPr>
                    <a:defRPr/>
                  </a:pPr>
                  <a:endParaRPr lang="zh-CN"/>
                </a:p>
              </c:txPr>
              <c:dLblPos val="bestFi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sz="2800" b="0" i="0" u="none" strike="noStrike" kern="1200" baseline="0">
                    <a:solidFill>
                      <a:schemeClr val="bg1"/>
                    </a:solidFill>
                    <a:latin typeface="禹卫书法行书简体" panose="02000603000000000000" pitchFamily="2" charset="-122"/>
                    <a:ea typeface="禹卫书法行书简体" panose="02000603000000000000" pitchFamily="2" charset="-122"/>
                    <a:cs typeface="+mn-cs"/>
                  </a:defRPr>
                </a:pPr>
                <a:endParaRPr lang="zh-CN"/>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rot="0" spcFirstLastPara="0" vertOverflow="ellipsis" horzOverflow="overflow" vert="horz" wrap="square" anchor="ctr" anchorCtr="1"/>
    <a:lstStyle/>
    <a:p>
      <a:pPr>
        <a:defRPr lang="zh-CN"/>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a:stretch>
            </a:blipFill>
            <a:ln>
              <a:noFill/>
            </a:ln>
            <a:effectLst/>
          </c:spPr>
          <c:invertIfNegative val="0"/>
          <c:pictureOptions>
            <c:pictureFormat val="stack"/>
          </c:pictureOptions>
          <c:dLbls>
            <c:dLbl>
              <c:idx val="1"/>
              <c:layout>
                <c:manualLayout>
                  <c:x val="1.54001274451492E-2"/>
                  <c:y val="-6.8907928698199597E-3"/>
                </c:manualLayout>
              </c:layout>
              <c:spPr/>
              <c:txPr>
                <a:bodyPr/>
                <a:lstStyle/>
                <a:p>
                  <a:pPr>
                    <a:defRPr/>
                  </a:pPr>
                  <a:endParaRPr lang="zh-CN"/>
                </a:p>
              </c:txPr>
              <c:dLblPos val="outEnd"/>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1.7966815352674002E-2"/>
                  <c:y val="-3.4453964349099499E-3"/>
                </c:manualLayout>
              </c:layout>
              <c:spPr/>
              <c:txPr>
                <a:bodyPr/>
                <a:lstStyle/>
                <a:p>
                  <a:pPr>
                    <a:defRPr/>
                  </a:pPr>
                  <a:endParaRPr lang="zh-CN"/>
                </a:p>
              </c:txPr>
              <c:dLblPos val="outEnd"/>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7.7000637225743997E-3"/>
                  <c:y val="-1.5791217905173801E-17"/>
                </c:manualLayout>
              </c:layout>
              <c:spPr/>
              <c:txPr>
                <a:bodyPr/>
                <a:lstStyle/>
                <a:p>
                  <a:pPr>
                    <a:defRPr/>
                  </a:pPr>
                  <a:endParaRPr lang="zh-CN"/>
                </a:p>
              </c:txPr>
              <c:dLblPos val="outEnd"/>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sz="2800" b="1"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类别1</c:v>
                </c:pt>
                <c:pt idx="1">
                  <c:v>类别2</c:v>
                </c:pt>
                <c:pt idx="2">
                  <c:v>类别3</c:v>
                </c:pt>
                <c:pt idx="3">
                  <c:v>类别4</c:v>
                </c:pt>
              </c:strCache>
            </c:strRef>
          </c:cat>
          <c:val>
            <c:numRef>
              <c:f>Sheet1!$B$2:$B$5</c:f>
              <c:numCache>
                <c:formatCode>General</c:formatCode>
                <c:ptCount val="4"/>
                <c:pt idx="0">
                  <c:v>4.3</c:v>
                </c:pt>
                <c:pt idx="1">
                  <c:v>2.5</c:v>
                </c:pt>
                <c:pt idx="2">
                  <c:v>3.5</c:v>
                </c:pt>
                <c:pt idx="3">
                  <c:v>4.5</c:v>
                </c:pt>
              </c:numCache>
            </c:numRef>
          </c:val>
        </c:ser>
        <c:dLbls>
          <c:showLegendKey val="0"/>
          <c:showVal val="0"/>
          <c:showCatName val="0"/>
          <c:showSerName val="0"/>
          <c:showPercent val="0"/>
          <c:showBubbleSize val="0"/>
        </c:dLbls>
        <c:gapWidth val="158"/>
        <c:axId val="315785328"/>
        <c:axId val="315785888"/>
      </c:barChart>
      <c:catAx>
        <c:axId val="315785328"/>
        <c:scaling>
          <c:orientation val="minMax"/>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horzOverflow="overflow" vert="horz" wrap="square" anchor="ctr" anchorCtr="1"/>
          <a:lstStyle/>
          <a:p>
            <a:pPr>
              <a:defRPr sz="2800" b="0"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endParaRPr lang="zh-CN"/>
          </a:p>
        </c:txPr>
        <c:crossAx val="315785888"/>
        <c:crosses val="autoZero"/>
        <c:auto val="1"/>
        <c:lblAlgn val="ctr"/>
        <c:lblOffset val="100"/>
        <c:tickMarkSkip val="1"/>
        <c:noMultiLvlLbl val="0"/>
      </c:catAx>
      <c:valAx>
        <c:axId val="315785888"/>
        <c:scaling>
          <c:orientation val="minMax"/>
        </c:scaling>
        <c:delete val="1"/>
        <c:axPos val="b"/>
        <c:numFmt formatCode="General" sourceLinked="1"/>
        <c:majorTickMark val="none"/>
        <c:minorTickMark val="none"/>
        <c:tickLblPos val="nextTo"/>
        <c:crossAx val="315785328"/>
        <c:crosses val="autoZero"/>
        <c:crossBetween val="between"/>
      </c:valAx>
      <c:spPr>
        <a:noFill/>
        <a:ln>
          <a:noFill/>
        </a:ln>
        <a:effectLst/>
      </c:spPr>
    </c:plotArea>
    <c:plotVisOnly val="1"/>
    <c:dispBlanksAs val="gap"/>
    <c:showDLblsOverMax val="0"/>
  </c:chart>
  <c:spPr>
    <a:noFill/>
    <a:ln>
      <a:noFill/>
    </a:ln>
    <a:effectLst/>
  </c:spPr>
  <c:txPr>
    <a:bodyPr rot="0" spcFirstLastPara="0" vertOverflow="ellipsis" horzOverflow="overflow" vert="horz" wrap="square" anchor="ctr" anchorCtr="1"/>
    <a:lstStyle/>
    <a:p>
      <a:pPr>
        <a:defRPr lang="zh-CN"/>
      </a:pPr>
      <a:endParaRPr lang="zh-CN"/>
    </a:p>
  </c:txPr>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6215BA7-788C-48E7-B7AF-05D3DD72934D}" type="datetimeFigureOut">
              <a:rPr lang="zh-CN" altLang="en-US" smtClean="0"/>
              <a:t>2017/2/17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06F93C9-35A6-44FD-B27F-4C51606C7915}" type="slidenum">
              <a:rPr lang="zh-CN" altLang="en-US" smtClean="0"/>
              <a:t>‹#›</a:t>
            </a:fld>
            <a:endParaRPr lang="zh-CN" altLang="en-US"/>
          </a:p>
        </p:txBody>
      </p:sp>
    </p:spTree>
    <p:extLst>
      <p:ext uri="{BB962C8B-B14F-4D97-AF65-F5344CB8AC3E}">
        <p14:creationId xmlns:p14="http://schemas.microsoft.com/office/powerpoint/2010/main" val="2718569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25</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5051331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5999"/>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086" indent="0" algn="ctr">
              <a:buNone/>
              <a:defRPr sz="2000"/>
            </a:lvl2pPr>
            <a:lvl3pPr marL="914172" indent="0" algn="ctr">
              <a:buNone/>
              <a:defRPr sz="1800"/>
            </a:lvl3pPr>
            <a:lvl4pPr marL="1371257" indent="0" algn="ctr">
              <a:buNone/>
              <a:defRPr sz="1600"/>
            </a:lvl4pPr>
            <a:lvl5pPr marL="1828343" indent="0" algn="ctr">
              <a:buNone/>
              <a:defRPr sz="1600"/>
            </a:lvl5pPr>
            <a:lvl6pPr marL="2285429" indent="0" algn="ctr">
              <a:buNone/>
              <a:defRPr sz="1600"/>
            </a:lvl6pPr>
            <a:lvl7pPr marL="2742514" indent="0" algn="ctr">
              <a:buNone/>
              <a:defRPr sz="1600"/>
            </a:lvl7pPr>
            <a:lvl8pPr marL="3199600" indent="0" algn="ctr">
              <a:buNone/>
              <a:defRPr sz="1600"/>
            </a:lvl8pPr>
            <a:lvl9pPr marL="3656686"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628873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8281939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9"/>
            <a:ext cx="10515600" cy="2852737"/>
          </a:xfrm>
        </p:spPr>
        <p:txBody>
          <a:bodyPr anchor="b"/>
          <a:lstStyle>
            <a:lvl1pPr>
              <a:defRPr sz="5999"/>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4"/>
            <a:ext cx="10515600" cy="1500187"/>
          </a:xfrm>
        </p:spPr>
        <p:txBody>
          <a:bodyPr/>
          <a:lstStyle>
            <a:lvl1pPr marL="0" indent="0">
              <a:buNone/>
              <a:defRPr sz="2400">
                <a:solidFill>
                  <a:schemeClr val="tx1">
                    <a:tint val="75000"/>
                  </a:schemeClr>
                </a:solidFill>
              </a:defRPr>
            </a:lvl1pPr>
            <a:lvl2pPr marL="457086" indent="0">
              <a:buNone/>
              <a:defRPr sz="2000">
                <a:solidFill>
                  <a:schemeClr val="tx1">
                    <a:tint val="75000"/>
                  </a:schemeClr>
                </a:solidFill>
              </a:defRPr>
            </a:lvl2pPr>
            <a:lvl3pPr marL="914172" indent="0">
              <a:buNone/>
              <a:defRPr sz="1800">
                <a:solidFill>
                  <a:schemeClr val="tx1">
                    <a:tint val="75000"/>
                  </a:schemeClr>
                </a:solidFill>
              </a:defRPr>
            </a:lvl3pPr>
            <a:lvl4pPr marL="1371257" indent="0">
              <a:buNone/>
              <a:defRPr sz="1600">
                <a:solidFill>
                  <a:schemeClr val="tx1">
                    <a:tint val="75000"/>
                  </a:schemeClr>
                </a:solidFill>
              </a:defRPr>
            </a:lvl4pPr>
            <a:lvl5pPr marL="1828343" indent="0">
              <a:buNone/>
              <a:defRPr sz="1600">
                <a:solidFill>
                  <a:schemeClr val="tx1">
                    <a:tint val="75000"/>
                  </a:schemeClr>
                </a:solidFill>
              </a:defRPr>
            </a:lvl5pPr>
            <a:lvl6pPr marL="2285429" indent="0">
              <a:buNone/>
              <a:defRPr sz="1600">
                <a:solidFill>
                  <a:schemeClr val="tx1">
                    <a:tint val="75000"/>
                  </a:schemeClr>
                </a:solidFill>
              </a:defRPr>
            </a:lvl6pPr>
            <a:lvl7pPr marL="2742514" indent="0">
              <a:buNone/>
              <a:defRPr sz="1600">
                <a:solidFill>
                  <a:schemeClr val="tx1">
                    <a:tint val="75000"/>
                  </a:schemeClr>
                </a:solidFill>
              </a:defRPr>
            </a:lvl7pPr>
            <a:lvl8pPr marL="3199600" indent="0">
              <a:buNone/>
              <a:defRPr sz="1600">
                <a:solidFill>
                  <a:schemeClr val="tx1">
                    <a:tint val="75000"/>
                  </a:schemeClr>
                </a:solidFill>
              </a:defRPr>
            </a:lvl8pPr>
            <a:lvl9pPr marL="3656686"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7538378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329759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6"/>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086" indent="0">
              <a:buNone/>
              <a:defRPr sz="2000" b="1"/>
            </a:lvl2pPr>
            <a:lvl3pPr marL="914172" indent="0">
              <a:buNone/>
              <a:defRPr sz="1800" b="1"/>
            </a:lvl3pPr>
            <a:lvl4pPr marL="1371257" indent="0">
              <a:buNone/>
              <a:defRPr sz="1600" b="1"/>
            </a:lvl4pPr>
            <a:lvl5pPr marL="1828343" indent="0">
              <a:buNone/>
              <a:defRPr sz="1600" b="1"/>
            </a:lvl5pPr>
            <a:lvl6pPr marL="2285429" indent="0">
              <a:buNone/>
              <a:defRPr sz="1600" b="1"/>
            </a:lvl6pPr>
            <a:lvl7pPr marL="2742514" indent="0">
              <a:buNone/>
              <a:defRPr sz="1600" b="1"/>
            </a:lvl7pPr>
            <a:lvl8pPr marL="3199600" indent="0">
              <a:buNone/>
              <a:defRPr sz="1600" b="1"/>
            </a:lvl8pPr>
            <a:lvl9pPr marL="3656686"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086" indent="0">
              <a:buNone/>
              <a:defRPr sz="2000" b="1"/>
            </a:lvl2pPr>
            <a:lvl3pPr marL="914172" indent="0">
              <a:buNone/>
              <a:defRPr sz="1800" b="1"/>
            </a:lvl3pPr>
            <a:lvl4pPr marL="1371257" indent="0">
              <a:buNone/>
              <a:defRPr sz="1600" b="1"/>
            </a:lvl4pPr>
            <a:lvl5pPr marL="1828343" indent="0">
              <a:buNone/>
              <a:defRPr sz="1600" b="1"/>
            </a:lvl5pPr>
            <a:lvl6pPr marL="2285429" indent="0">
              <a:buNone/>
              <a:defRPr sz="1600" b="1"/>
            </a:lvl6pPr>
            <a:lvl7pPr marL="2742514" indent="0">
              <a:buNone/>
              <a:defRPr sz="1600" b="1"/>
            </a:lvl7pPr>
            <a:lvl8pPr marL="3199600" indent="0">
              <a:buNone/>
              <a:defRPr sz="1600" b="1"/>
            </a:lvl8pPr>
            <a:lvl9pPr marL="3656686"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947584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1968785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705846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199"/>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6"/>
            <a:ext cx="6172200" cy="4873625"/>
          </a:xfrm>
        </p:spPr>
        <p:txBody>
          <a:bodyPr/>
          <a:lstStyle>
            <a:lvl1pPr>
              <a:defRPr sz="3199"/>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086" indent="0">
              <a:buNone/>
              <a:defRPr sz="1400"/>
            </a:lvl2pPr>
            <a:lvl3pPr marL="914172" indent="0">
              <a:buNone/>
              <a:defRPr sz="1200"/>
            </a:lvl3pPr>
            <a:lvl4pPr marL="1371257" indent="0">
              <a:buNone/>
              <a:defRPr sz="1000"/>
            </a:lvl4pPr>
            <a:lvl5pPr marL="1828343" indent="0">
              <a:buNone/>
              <a:defRPr sz="1000"/>
            </a:lvl5pPr>
            <a:lvl6pPr marL="2285429" indent="0">
              <a:buNone/>
              <a:defRPr sz="1000"/>
            </a:lvl6pPr>
            <a:lvl7pPr marL="2742514" indent="0">
              <a:buNone/>
              <a:defRPr sz="1000"/>
            </a:lvl7pPr>
            <a:lvl8pPr marL="3199600" indent="0">
              <a:buNone/>
              <a:defRPr sz="1000"/>
            </a:lvl8pPr>
            <a:lvl9pPr marL="3656686"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746991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9" y="457200"/>
            <a:ext cx="3932237" cy="1600200"/>
          </a:xfrm>
        </p:spPr>
        <p:txBody>
          <a:bodyPr anchor="b"/>
          <a:lstStyle>
            <a:lvl1pPr>
              <a:defRPr sz="3199"/>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6"/>
            <a:ext cx="6172200" cy="4873625"/>
          </a:xfrm>
        </p:spPr>
        <p:txBody>
          <a:bodyPr anchor="t"/>
          <a:lstStyle>
            <a:lvl1pPr marL="0" indent="0">
              <a:buNone/>
              <a:defRPr sz="3199"/>
            </a:lvl1pPr>
            <a:lvl2pPr marL="457086" indent="0">
              <a:buNone/>
              <a:defRPr sz="2800"/>
            </a:lvl2pPr>
            <a:lvl3pPr marL="914172" indent="0">
              <a:buNone/>
              <a:defRPr sz="2400"/>
            </a:lvl3pPr>
            <a:lvl4pPr marL="1371257" indent="0">
              <a:buNone/>
              <a:defRPr sz="2000"/>
            </a:lvl4pPr>
            <a:lvl5pPr marL="1828343" indent="0">
              <a:buNone/>
              <a:defRPr sz="2000"/>
            </a:lvl5pPr>
            <a:lvl6pPr marL="2285429" indent="0">
              <a:buNone/>
              <a:defRPr sz="2000"/>
            </a:lvl6pPr>
            <a:lvl7pPr marL="2742514" indent="0">
              <a:buNone/>
              <a:defRPr sz="2000"/>
            </a:lvl7pPr>
            <a:lvl8pPr marL="3199600" indent="0">
              <a:buNone/>
              <a:defRPr sz="2000"/>
            </a:lvl8pPr>
            <a:lvl9pPr marL="3656686"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9" y="2057400"/>
            <a:ext cx="3932237" cy="3811588"/>
          </a:xfrm>
        </p:spPr>
        <p:txBody>
          <a:bodyPr/>
          <a:lstStyle>
            <a:lvl1pPr marL="0" indent="0">
              <a:buNone/>
              <a:defRPr sz="1600"/>
            </a:lvl1pPr>
            <a:lvl2pPr marL="457086" indent="0">
              <a:buNone/>
              <a:defRPr sz="1400"/>
            </a:lvl2pPr>
            <a:lvl3pPr marL="914172" indent="0">
              <a:buNone/>
              <a:defRPr sz="1200"/>
            </a:lvl3pPr>
            <a:lvl4pPr marL="1371257" indent="0">
              <a:buNone/>
              <a:defRPr sz="1000"/>
            </a:lvl4pPr>
            <a:lvl5pPr marL="1828343" indent="0">
              <a:buNone/>
              <a:defRPr sz="1000"/>
            </a:lvl5pPr>
            <a:lvl6pPr marL="2285429" indent="0">
              <a:buNone/>
              <a:defRPr sz="1000"/>
            </a:lvl6pPr>
            <a:lvl7pPr marL="2742514" indent="0">
              <a:buNone/>
              <a:defRPr sz="1000"/>
            </a:lvl7pPr>
            <a:lvl8pPr marL="3199600" indent="0">
              <a:buNone/>
              <a:defRPr sz="1000"/>
            </a:lvl8pPr>
            <a:lvl9pPr marL="3656686"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5679591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198487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2017/2/17</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587690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FD48B287-8B85-4664-A285-5D94167513A9}" type="datetimeFigureOut">
              <a:rPr lang="zh-CN" altLang="en-US" smtClean="0"/>
              <a:t>2017/2/17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14D6FF46-A086-49E2-98DE-F011DE75A743}"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D48B287-8B85-4664-A285-5D94167513A9}" type="datetimeFigureOut">
              <a:rPr lang="zh-CN" altLang="en-US" smtClean="0"/>
              <a:t>2017/2/17</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4D6FF46-A086-49E2-98DE-F011DE75A743}"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6"/>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172"/>
            <a:fld id="{16E5758D-A3C3-4E88-8AC0-22500507BD7E}" type="datetimeFigureOut">
              <a:rPr lang="zh-CN" altLang="en-US" smtClean="0">
                <a:solidFill>
                  <a:prstClr val="black">
                    <a:tint val="75000"/>
                  </a:prstClr>
                </a:solidFill>
              </a:rPr>
              <a:pPr defTabSz="914172"/>
              <a:t>2017/2/17</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1"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172"/>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172"/>
            <a:fld id="{AA4E786F-588D-4932-A7B2-AE3451FA4ACA}" type="slidenum">
              <a:rPr lang="zh-CN" altLang="en-US" smtClean="0">
                <a:solidFill>
                  <a:prstClr val="black">
                    <a:tint val="75000"/>
                  </a:prstClr>
                </a:solidFill>
              </a:rPr>
              <a:pPr defTabSz="914172"/>
              <a:t>‹#›</a:t>
            </a:fld>
            <a:endParaRPr lang="zh-CN" altLang="en-US">
              <a:solidFill>
                <a:prstClr val="black">
                  <a:tint val="75000"/>
                </a:prstClr>
              </a:solidFill>
            </a:endParaRPr>
          </a:p>
        </p:txBody>
      </p:sp>
    </p:spTree>
    <p:extLst>
      <p:ext uri="{BB962C8B-B14F-4D97-AF65-F5344CB8AC3E}">
        <p14:creationId xmlns:p14="http://schemas.microsoft.com/office/powerpoint/2010/main" val="347184236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172"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43" indent="-228543" algn="l" defTabSz="91417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29" indent="-228543" algn="l" defTabSz="91417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15" indent="-228543" algn="l" defTabSz="91417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00"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886"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72"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3"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2" rtl="0" eaLnBrk="1" latinLnBrk="0" hangingPunct="1">
        <a:defRPr sz="1800" kern="1200">
          <a:solidFill>
            <a:schemeClr val="tx1"/>
          </a:solidFill>
          <a:latin typeface="+mn-lt"/>
          <a:ea typeface="+mn-ea"/>
          <a:cs typeface="+mn-cs"/>
        </a:defRPr>
      </a:lvl1pPr>
      <a:lvl2pPr marL="457086" algn="l" defTabSz="914172" rtl="0" eaLnBrk="1" latinLnBrk="0" hangingPunct="1">
        <a:defRPr sz="1800" kern="1200">
          <a:solidFill>
            <a:schemeClr val="tx1"/>
          </a:solidFill>
          <a:latin typeface="+mn-lt"/>
          <a:ea typeface="+mn-ea"/>
          <a:cs typeface="+mn-cs"/>
        </a:defRPr>
      </a:lvl2pPr>
      <a:lvl3pPr marL="914172" algn="l" defTabSz="914172" rtl="0" eaLnBrk="1" latinLnBrk="0" hangingPunct="1">
        <a:defRPr sz="1800" kern="1200">
          <a:solidFill>
            <a:schemeClr val="tx1"/>
          </a:solidFill>
          <a:latin typeface="+mn-lt"/>
          <a:ea typeface="+mn-ea"/>
          <a:cs typeface="+mn-cs"/>
        </a:defRPr>
      </a:lvl3pPr>
      <a:lvl4pPr marL="1371257" algn="l" defTabSz="914172" rtl="0" eaLnBrk="1" latinLnBrk="0" hangingPunct="1">
        <a:defRPr sz="1800" kern="1200">
          <a:solidFill>
            <a:schemeClr val="tx1"/>
          </a:solidFill>
          <a:latin typeface="+mn-lt"/>
          <a:ea typeface="+mn-ea"/>
          <a:cs typeface="+mn-cs"/>
        </a:defRPr>
      </a:lvl4pPr>
      <a:lvl5pPr marL="1828343" algn="l" defTabSz="914172" rtl="0" eaLnBrk="1" latinLnBrk="0" hangingPunct="1">
        <a:defRPr sz="1800" kern="1200">
          <a:solidFill>
            <a:schemeClr val="tx1"/>
          </a:solidFill>
          <a:latin typeface="+mn-lt"/>
          <a:ea typeface="+mn-ea"/>
          <a:cs typeface="+mn-cs"/>
        </a:defRPr>
      </a:lvl5pPr>
      <a:lvl6pPr marL="2285429" algn="l" defTabSz="914172" rtl="0" eaLnBrk="1" latinLnBrk="0" hangingPunct="1">
        <a:defRPr sz="1800" kern="1200">
          <a:solidFill>
            <a:schemeClr val="tx1"/>
          </a:solidFill>
          <a:latin typeface="+mn-lt"/>
          <a:ea typeface="+mn-ea"/>
          <a:cs typeface="+mn-cs"/>
        </a:defRPr>
      </a:lvl6pPr>
      <a:lvl7pPr marL="2742514" algn="l" defTabSz="914172" rtl="0" eaLnBrk="1" latinLnBrk="0" hangingPunct="1">
        <a:defRPr sz="1800" kern="1200">
          <a:solidFill>
            <a:schemeClr val="tx1"/>
          </a:solidFill>
          <a:latin typeface="+mn-lt"/>
          <a:ea typeface="+mn-ea"/>
          <a:cs typeface="+mn-cs"/>
        </a:defRPr>
      </a:lvl7pPr>
      <a:lvl8pPr marL="3199600" algn="l" defTabSz="914172" rtl="0" eaLnBrk="1" latinLnBrk="0" hangingPunct="1">
        <a:defRPr sz="1800" kern="1200">
          <a:solidFill>
            <a:schemeClr val="tx1"/>
          </a:solidFill>
          <a:latin typeface="+mn-lt"/>
          <a:ea typeface="+mn-ea"/>
          <a:cs typeface="+mn-cs"/>
        </a:defRPr>
      </a:lvl8pPr>
      <a:lvl9pPr marL="3656686" algn="l" defTabSz="91417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chart" Target="../charts/chart1.xml"/><Relationship Id="rId4" Type="http://schemas.openxmlformats.org/officeDocument/2006/relationships/image" Target="../media/image19.png"/></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21.png"/><Relationship Id="rId4" Type="http://schemas.openxmlformats.org/officeDocument/2006/relationships/image" Target="../media/image20.png"/></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23.emf"/><Relationship Id="rId4" Type="http://schemas.openxmlformats.org/officeDocument/2006/relationships/image" Target="../media/image22.emf"/></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chart" Target="../charts/chart2.xml"/><Relationship Id="rId4" Type="http://schemas.openxmlformats.org/officeDocument/2006/relationships/image" Target="../media/image24.png"/></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26.png"/></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27.png"/></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29.png"/><Relationship Id="rId4" Type="http://schemas.openxmlformats.org/officeDocument/2006/relationships/image" Target="../media/image28.png"/></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29.png"/></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30.emf"/></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6.png"/><Relationship Id="rId4" Type="http://schemas.openxmlformats.org/officeDocument/2006/relationships/image" Target="../media/image31.jpeg"/></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25.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1.xml"/><Relationship Id="rId1" Type="http://schemas.openxmlformats.org/officeDocument/2006/relationships/slideLayout" Target="../slideLayouts/slideLayout18.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image" Target="../media/image3.png"/><Relationship Id="rId7" Type="http://schemas.openxmlformats.org/officeDocument/2006/relationships/image" Target="../media/image9.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3.jpe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12.jpeg"/><Relationship Id="rId5" Type="http://schemas.openxmlformats.org/officeDocument/2006/relationships/image" Target="../media/image11.jpeg"/><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4" Type="http://schemas.openxmlformats.org/officeDocument/2006/relationships/image" Target="../media/image16.jpeg"/></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95" y="1015748"/>
            <a:ext cx="6580307" cy="4826504"/>
          </a:xfrm>
          <a:prstGeom prst="rect">
            <a:avLst/>
          </a:prstGeom>
        </p:spPr>
      </p:pic>
      <p:grpSp>
        <p:nvGrpSpPr>
          <p:cNvPr id="5" name="Group 4"/>
          <p:cNvGrpSpPr>
            <a:grpSpLocks noChangeAspect="1"/>
          </p:cNvGrpSpPr>
          <p:nvPr/>
        </p:nvGrpSpPr>
        <p:grpSpPr bwMode="auto">
          <a:xfrm>
            <a:off x="8278660" y="2467429"/>
            <a:ext cx="2107393" cy="2094951"/>
            <a:chOff x="2946" y="838"/>
            <a:chExt cx="1355" cy="1347"/>
          </a:xfrm>
          <a:solidFill>
            <a:schemeClr val="tx1"/>
          </a:solidFill>
        </p:grpSpPr>
        <p:sp>
          <p:nvSpPr>
            <p:cNvPr id="6" name="Freeform 5"/>
            <p:cNvSpPr>
              <a:spLocks noEditPoints="1"/>
            </p:cNvSpPr>
            <p:nvPr/>
          </p:nvSpPr>
          <p:spPr bwMode="auto">
            <a:xfrm>
              <a:off x="2946" y="838"/>
              <a:ext cx="1355" cy="1347"/>
            </a:xfrm>
            <a:custGeom>
              <a:avLst/>
              <a:gdLst>
                <a:gd name="T0" fmla="*/ 710 w 1467"/>
                <a:gd name="T1" fmla="*/ 0 h 1459"/>
                <a:gd name="T2" fmla="*/ 754 w 1467"/>
                <a:gd name="T3" fmla="*/ 0 h 1459"/>
                <a:gd name="T4" fmla="*/ 754 w 1467"/>
                <a:gd name="T5" fmla="*/ 0 h 1459"/>
                <a:gd name="T6" fmla="*/ 1045 w 1467"/>
                <a:gd name="T7" fmla="*/ 71 h 1459"/>
                <a:gd name="T8" fmla="*/ 1256 w 1467"/>
                <a:gd name="T9" fmla="*/ 222 h 1459"/>
                <a:gd name="T10" fmla="*/ 1336 w 1467"/>
                <a:gd name="T11" fmla="*/ 322 h 1459"/>
                <a:gd name="T12" fmla="*/ 1457 w 1467"/>
                <a:gd name="T13" fmla="*/ 654 h 1459"/>
                <a:gd name="T14" fmla="*/ 1441 w 1467"/>
                <a:gd name="T15" fmla="*/ 901 h 1459"/>
                <a:gd name="T16" fmla="*/ 1394 w 1467"/>
                <a:gd name="T17" fmla="*/ 1035 h 1459"/>
                <a:gd name="T18" fmla="*/ 1244 w 1467"/>
                <a:gd name="T19" fmla="*/ 1247 h 1459"/>
                <a:gd name="T20" fmla="*/ 1030 w 1467"/>
                <a:gd name="T21" fmla="*/ 1394 h 1459"/>
                <a:gd name="T22" fmla="*/ 894 w 1467"/>
                <a:gd name="T23" fmla="*/ 1440 h 1459"/>
                <a:gd name="T24" fmla="*/ 732 w 1467"/>
                <a:gd name="T25" fmla="*/ 1458 h 1459"/>
                <a:gd name="T26" fmla="*/ 434 w 1467"/>
                <a:gd name="T27" fmla="*/ 1394 h 1459"/>
                <a:gd name="T28" fmla="*/ 220 w 1467"/>
                <a:gd name="T29" fmla="*/ 1247 h 1459"/>
                <a:gd name="T30" fmla="*/ 23 w 1467"/>
                <a:gd name="T31" fmla="*/ 900 h 1459"/>
                <a:gd name="T32" fmla="*/ 3 w 1467"/>
                <a:gd name="T33" fmla="*/ 696 h 1459"/>
                <a:gd name="T34" fmla="*/ 19 w 1467"/>
                <a:gd name="T35" fmla="*/ 576 h 1459"/>
                <a:gd name="T36" fmla="*/ 128 w 1467"/>
                <a:gd name="T37" fmla="*/ 322 h 1459"/>
                <a:gd name="T38" fmla="*/ 419 w 1467"/>
                <a:gd name="T39" fmla="*/ 71 h 1459"/>
                <a:gd name="T40" fmla="*/ 710 w 1467"/>
                <a:gd name="T41" fmla="*/ 0 h 1459"/>
                <a:gd name="T42" fmla="*/ 685 w 1467"/>
                <a:gd name="T43" fmla="*/ 35 h 1459"/>
                <a:gd name="T44" fmla="*/ 571 w 1467"/>
                <a:gd name="T45" fmla="*/ 52 h 1459"/>
                <a:gd name="T46" fmla="*/ 238 w 1467"/>
                <a:gd name="T47" fmla="*/ 240 h 1459"/>
                <a:gd name="T48" fmla="*/ 97 w 1467"/>
                <a:gd name="T49" fmla="*/ 447 h 1459"/>
                <a:gd name="T50" fmla="*/ 36 w 1467"/>
                <a:gd name="T51" fmla="*/ 734 h 1459"/>
                <a:gd name="T52" fmla="*/ 55 w 1467"/>
                <a:gd name="T53" fmla="*/ 890 h 1459"/>
                <a:gd name="T54" fmla="*/ 164 w 1467"/>
                <a:gd name="T55" fmla="*/ 1129 h 1459"/>
                <a:gd name="T56" fmla="*/ 265 w 1467"/>
                <a:gd name="T57" fmla="*/ 1244 h 1459"/>
                <a:gd name="T58" fmla="*/ 338 w 1467"/>
                <a:gd name="T59" fmla="*/ 1302 h 1459"/>
                <a:gd name="T60" fmla="*/ 580 w 1467"/>
                <a:gd name="T61" fmla="*/ 1408 h 1459"/>
                <a:gd name="T62" fmla="*/ 737 w 1467"/>
                <a:gd name="T63" fmla="*/ 1425 h 1459"/>
                <a:gd name="T64" fmla="*/ 1022 w 1467"/>
                <a:gd name="T65" fmla="*/ 1362 h 1459"/>
                <a:gd name="T66" fmla="*/ 1267 w 1467"/>
                <a:gd name="T67" fmla="*/ 1173 h 1459"/>
                <a:gd name="T68" fmla="*/ 1367 w 1467"/>
                <a:gd name="T69" fmla="*/ 1012 h 1459"/>
                <a:gd name="T70" fmla="*/ 1427 w 1467"/>
                <a:gd name="T71" fmla="*/ 724 h 1459"/>
                <a:gd name="T72" fmla="*/ 1409 w 1467"/>
                <a:gd name="T73" fmla="*/ 569 h 1459"/>
                <a:gd name="T74" fmla="*/ 1364 w 1467"/>
                <a:gd name="T75" fmla="*/ 440 h 1459"/>
                <a:gd name="T76" fmla="*/ 1126 w 1467"/>
                <a:gd name="T77" fmla="*/ 156 h 1459"/>
                <a:gd name="T78" fmla="*/ 810 w 1467"/>
                <a:gd name="T79" fmla="*/ 38 h 1459"/>
                <a:gd name="T80" fmla="*/ 727 w 1467"/>
                <a:gd name="T81" fmla="*/ 34 h 1459"/>
                <a:gd name="T82" fmla="*/ 685 w 1467"/>
                <a:gd name="T83" fmla="*/ 35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7" h="1459">
                  <a:moveTo>
                    <a:pt x="710" y="0"/>
                  </a:moveTo>
                  <a:cubicBezTo>
                    <a:pt x="725" y="0"/>
                    <a:pt x="739" y="0"/>
                    <a:pt x="754" y="0"/>
                  </a:cubicBezTo>
                  <a:cubicBezTo>
                    <a:pt x="754" y="0"/>
                    <a:pt x="754" y="0"/>
                    <a:pt x="754" y="0"/>
                  </a:cubicBezTo>
                  <a:cubicBezTo>
                    <a:pt x="870" y="4"/>
                    <a:pt x="964" y="33"/>
                    <a:pt x="1045" y="71"/>
                  </a:cubicBezTo>
                  <a:cubicBezTo>
                    <a:pt x="1127" y="109"/>
                    <a:pt x="1195" y="162"/>
                    <a:pt x="1256" y="222"/>
                  </a:cubicBezTo>
                  <a:cubicBezTo>
                    <a:pt x="1286" y="252"/>
                    <a:pt x="1312" y="286"/>
                    <a:pt x="1336" y="322"/>
                  </a:cubicBezTo>
                  <a:cubicBezTo>
                    <a:pt x="1398" y="412"/>
                    <a:pt x="1442" y="518"/>
                    <a:pt x="1457" y="654"/>
                  </a:cubicBezTo>
                  <a:cubicBezTo>
                    <a:pt x="1467" y="740"/>
                    <a:pt x="1458" y="830"/>
                    <a:pt x="1441" y="901"/>
                  </a:cubicBezTo>
                  <a:cubicBezTo>
                    <a:pt x="1429" y="949"/>
                    <a:pt x="1413" y="994"/>
                    <a:pt x="1394" y="1035"/>
                  </a:cubicBezTo>
                  <a:cubicBezTo>
                    <a:pt x="1355" y="1117"/>
                    <a:pt x="1305" y="1187"/>
                    <a:pt x="1244" y="1247"/>
                  </a:cubicBezTo>
                  <a:cubicBezTo>
                    <a:pt x="1183" y="1306"/>
                    <a:pt x="1114" y="1357"/>
                    <a:pt x="1030" y="1394"/>
                  </a:cubicBezTo>
                  <a:cubicBezTo>
                    <a:pt x="988" y="1413"/>
                    <a:pt x="944" y="1429"/>
                    <a:pt x="894" y="1440"/>
                  </a:cubicBezTo>
                  <a:cubicBezTo>
                    <a:pt x="845" y="1451"/>
                    <a:pt x="790" y="1459"/>
                    <a:pt x="732" y="1458"/>
                  </a:cubicBezTo>
                  <a:cubicBezTo>
                    <a:pt x="614" y="1457"/>
                    <a:pt x="517" y="1432"/>
                    <a:pt x="434" y="1394"/>
                  </a:cubicBezTo>
                  <a:cubicBezTo>
                    <a:pt x="351" y="1357"/>
                    <a:pt x="279" y="1306"/>
                    <a:pt x="220" y="1247"/>
                  </a:cubicBezTo>
                  <a:cubicBezTo>
                    <a:pt x="128" y="1155"/>
                    <a:pt x="60" y="1045"/>
                    <a:pt x="23" y="900"/>
                  </a:cubicBezTo>
                  <a:cubicBezTo>
                    <a:pt x="8" y="841"/>
                    <a:pt x="0" y="771"/>
                    <a:pt x="3" y="696"/>
                  </a:cubicBezTo>
                  <a:cubicBezTo>
                    <a:pt x="5" y="652"/>
                    <a:pt x="11" y="612"/>
                    <a:pt x="19" y="576"/>
                  </a:cubicBezTo>
                  <a:cubicBezTo>
                    <a:pt x="41" y="476"/>
                    <a:pt x="78" y="394"/>
                    <a:pt x="128" y="322"/>
                  </a:cubicBezTo>
                  <a:cubicBezTo>
                    <a:pt x="201" y="215"/>
                    <a:pt x="297" y="129"/>
                    <a:pt x="419" y="71"/>
                  </a:cubicBezTo>
                  <a:cubicBezTo>
                    <a:pt x="501" y="32"/>
                    <a:pt x="595" y="4"/>
                    <a:pt x="710" y="0"/>
                  </a:cubicBezTo>
                  <a:close/>
                  <a:moveTo>
                    <a:pt x="685" y="35"/>
                  </a:moveTo>
                  <a:cubicBezTo>
                    <a:pt x="644" y="38"/>
                    <a:pt x="607" y="43"/>
                    <a:pt x="571" y="52"/>
                  </a:cubicBezTo>
                  <a:cubicBezTo>
                    <a:pt x="431" y="87"/>
                    <a:pt x="326" y="152"/>
                    <a:pt x="238" y="240"/>
                  </a:cubicBezTo>
                  <a:cubicBezTo>
                    <a:pt x="180" y="298"/>
                    <a:pt x="133" y="366"/>
                    <a:pt x="97" y="447"/>
                  </a:cubicBezTo>
                  <a:cubicBezTo>
                    <a:pt x="61" y="526"/>
                    <a:pt x="36" y="619"/>
                    <a:pt x="36" y="734"/>
                  </a:cubicBezTo>
                  <a:cubicBezTo>
                    <a:pt x="36" y="791"/>
                    <a:pt x="44" y="843"/>
                    <a:pt x="55" y="890"/>
                  </a:cubicBezTo>
                  <a:cubicBezTo>
                    <a:pt x="77" y="984"/>
                    <a:pt x="116" y="1060"/>
                    <a:pt x="164" y="1129"/>
                  </a:cubicBezTo>
                  <a:cubicBezTo>
                    <a:pt x="193" y="1171"/>
                    <a:pt x="228" y="1211"/>
                    <a:pt x="265" y="1244"/>
                  </a:cubicBezTo>
                  <a:cubicBezTo>
                    <a:pt x="288" y="1265"/>
                    <a:pt x="312" y="1284"/>
                    <a:pt x="338" y="1302"/>
                  </a:cubicBezTo>
                  <a:cubicBezTo>
                    <a:pt x="406" y="1349"/>
                    <a:pt x="486" y="1387"/>
                    <a:pt x="580" y="1408"/>
                  </a:cubicBezTo>
                  <a:cubicBezTo>
                    <a:pt x="628" y="1418"/>
                    <a:pt x="681" y="1426"/>
                    <a:pt x="737" y="1425"/>
                  </a:cubicBezTo>
                  <a:cubicBezTo>
                    <a:pt x="848" y="1423"/>
                    <a:pt x="942" y="1399"/>
                    <a:pt x="1022" y="1362"/>
                  </a:cubicBezTo>
                  <a:cubicBezTo>
                    <a:pt x="1120" y="1315"/>
                    <a:pt x="1201" y="1251"/>
                    <a:pt x="1267" y="1173"/>
                  </a:cubicBezTo>
                  <a:cubicBezTo>
                    <a:pt x="1307" y="1125"/>
                    <a:pt x="1341" y="1072"/>
                    <a:pt x="1367" y="1012"/>
                  </a:cubicBezTo>
                  <a:cubicBezTo>
                    <a:pt x="1403" y="931"/>
                    <a:pt x="1427" y="839"/>
                    <a:pt x="1427" y="724"/>
                  </a:cubicBezTo>
                  <a:cubicBezTo>
                    <a:pt x="1427" y="668"/>
                    <a:pt x="1420" y="616"/>
                    <a:pt x="1409" y="569"/>
                  </a:cubicBezTo>
                  <a:cubicBezTo>
                    <a:pt x="1398" y="523"/>
                    <a:pt x="1382" y="478"/>
                    <a:pt x="1364" y="440"/>
                  </a:cubicBezTo>
                  <a:cubicBezTo>
                    <a:pt x="1308" y="321"/>
                    <a:pt x="1229" y="227"/>
                    <a:pt x="1126" y="156"/>
                  </a:cubicBezTo>
                  <a:cubicBezTo>
                    <a:pt x="1040" y="97"/>
                    <a:pt x="939" y="53"/>
                    <a:pt x="810" y="38"/>
                  </a:cubicBezTo>
                  <a:cubicBezTo>
                    <a:pt x="784" y="35"/>
                    <a:pt x="754" y="32"/>
                    <a:pt x="727" y="34"/>
                  </a:cubicBezTo>
                  <a:cubicBezTo>
                    <a:pt x="712" y="34"/>
                    <a:pt x="698" y="34"/>
                    <a:pt x="68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
            <p:cNvSpPr>
              <a:spLocks noEditPoints="1"/>
            </p:cNvSpPr>
            <p:nvPr/>
          </p:nvSpPr>
          <p:spPr bwMode="auto">
            <a:xfrm>
              <a:off x="3007" y="895"/>
              <a:ext cx="1230" cy="1232"/>
            </a:xfrm>
            <a:custGeom>
              <a:avLst/>
              <a:gdLst>
                <a:gd name="T0" fmla="*/ 663 w 1332"/>
                <a:gd name="T1" fmla="*/ 1 h 1334"/>
                <a:gd name="T2" fmla="*/ 742 w 1332"/>
                <a:gd name="T3" fmla="*/ 5 h 1334"/>
                <a:gd name="T4" fmla="*/ 938 w 1332"/>
                <a:gd name="T5" fmla="*/ 59 h 1334"/>
                <a:gd name="T6" fmla="*/ 1135 w 1332"/>
                <a:gd name="T7" fmla="*/ 195 h 1334"/>
                <a:gd name="T8" fmla="*/ 1272 w 1332"/>
                <a:gd name="T9" fmla="*/ 391 h 1334"/>
                <a:gd name="T10" fmla="*/ 1332 w 1332"/>
                <a:gd name="T11" fmla="*/ 664 h 1334"/>
                <a:gd name="T12" fmla="*/ 1274 w 1332"/>
                <a:gd name="T13" fmla="*/ 939 h 1334"/>
                <a:gd name="T14" fmla="*/ 1138 w 1332"/>
                <a:gd name="T15" fmla="*/ 1136 h 1334"/>
                <a:gd name="T16" fmla="*/ 942 w 1332"/>
                <a:gd name="T17" fmla="*/ 1273 h 1334"/>
                <a:gd name="T18" fmla="*/ 669 w 1332"/>
                <a:gd name="T19" fmla="*/ 1334 h 1334"/>
                <a:gd name="T20" fmla="*/ 394 w 1332"/>
                <a:gd name="T21" fmla="*/ 1275 h 1334"/>
                <a:gd name="T22" fmla="*/ 197 w 1332"/>
                <a:gd name="T23" fmla="*/ 1139 h 1334"/>
                <a:gd name="T24" fmla="*/ 17 w 1332"/>
                <a:gd name="T25" fmla="*/ 819 h 1334"/>
                <a:gd name="T26" fmla="*/ 0 w 1332"/>
                <a:gd name="T27" fmla="*/ 670 h 1334"/>
                <a:gd name="T28" fmla="*/ 58 w 1332"/>
                <a:gd name="T29" fmla="*/ 395 h 1334"/>
                <a:gd name="T30" fmla="*/ 118 w 1332"/>
                <a:gd name="T31" fmla="*/ 289 h 1334"/>
                <a:gd name="T32" fmla="*/ 390 w 1332"/>
                <a:gd name="T33" fmla="*/ 61 h 1334"/>
                <a:gd name="T34" fmla="*/ 514 w 1332"/>
                <a:gd name="T35" fmla="*/ 18 h 1334"/>
                <a:gd name="T36" fmla="*/ 623 w 1332"/>
                <a:gd name="T37" fmla="*/ 2 h 1334"/>
                <a:gd name="T38" fmla="*/ 663 w 1332"/>
                <a:gd name="T39" fmla="*/ 1 h 1334"/>
                <a:gd name="T40" fmla="*/ 624 w 1332"/>
                <a:gd name="T41" fmla="*/ 17 h 1334"/>
                <a:gd name="T42" fmla="*/ 587 w 1332"/>
                <a:gd name="T43" fmla="*/ 21 h 1334"/>
                <a:gd name="T44" fmla="*/ 397 w 1332"/>
                <a:gd name="T45" fmla="*/ 74 h 1334"/>
                <a:gd name="T46" fmla="*/ 204 w 1332"/>
                <a:gd name="T47" fmla="*/ 208 h 1334"/>
                <a:gd name="T48" fmla="*/ 72 w 1332"/>
                <a:gd name="T49" fmla="*/ 401 h 1334"/>
                <a:gd name="T50" fmla="*/ 15 w 1332"/>
                <a:gd name="T51" fmla="*/ 670 h 1334"/>
                <a:gd name="T52" fmla="*/ 73 w 1332"/>
                <a:gd name="T53" fmla="*/ 937 h 1334"/>
                <a:gd name="T54" fmla="*/ 207 w 1332"/>
                <a:gd name="T55" fmla="*/ 1128 h 1334"/>
                <a:gd name="T56" fmla="*/ 400 w 1332"/>
                <a:gd name="T57" fmla="*/ 1261 h 1334"/>
                <a:gd name="T58" fmla="*/ 668 w 1332"/>
                <a:gd name="T59" fmla="*/ 1318 h 1334"/>
                <a:gd name="T60" fmla="*/ 935 w 1332"/>
                <a:gd name="T61" fmla="*/ 1260 h 1334"/>
                <a:gd name="T62" fmla="*/ 1127 w 1332"/>
                <a:gd name="T63" fmla="*/ 1126 h 1334"/>
                <a:gd name="T64" fmla="*/ 1260 w 1332"/>
                <a:gd name="T65" fmla="*/ 934 h 1334"/>
                <a:gd name="T66" fmla="*/ 1317 w 1332"/>
                <a:gd name="T67" fmla="*/ 665 h 1334"/>
                <a:gd name="T68" fmla="*/ 1259 w 1332"/>
                <a:gd name="T69" fmla="*/ 398 h 1334"/>
                <a:gd name="T70" fmla="*/ 1125 w 1332"/>
                <a:gd name="T71" fmla="*/ 206 h 1334"/>
                <a:gd name="T72" fmla="*/ 932 w 1332"/>
                <a:gd name="T73" fmla="*/ 73 h 1334"/>
                <a:gd name="T74" fmla="*/ 741 w 1332"/>
                <a:gd name="T75" fmla="*/ 20 h 1334"/>
                <a:gd name="T76" fmla="*/ 664 w 1332"/>
                <a:gd name="T77" fmla="*/ 16 h 1334"/>
                <a:gd name="T78" fmla="*/ 624 w 1332"/>
                <a:gd name="T79" fmla="*/ 17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2" h="1334">
                  <a:moveTo>
                    <a:pt x="663" y="1"/>
                  </a:moveTo>
                  <a:cubicBezTo>
                    <a:pt x="688" y="0"/>
                    <a:pt x="718" y="2"/>
                    <a:pt x="742" y="5"/>
                  </a:cubicBezTo>
                  <a:cubicBezTo>
                    <a:pt x="816" y="13"/>
                    <a:pt x="882" y="34"/>
                    <a:pt x="938" y="59"/>
                  </a:cubicBezTo>
                  <a:cubicBezTo>
                    <a:pt x="1015" y="94"/>
                    <a:pt x="1080" y="140"/>
                    <a:pt x="1135" y="195"/>
                  </a:cubicBezTo>
                  <a:cubicBezTo>
                    <a:pt x="1192" y="251"/>
                    <a:pt x="1236" y="314"/>
                    <a:pt x="1272" y="391"/>
                  </a:cubicBezTo>
                  <a:cubicBezTo>
                    <a:pt x="1307" y="467"/>
                    <a:pt x="1332" y="557"/>
                    <a:pt x="1332" y="664"/>
                  </a:cubicBezTo>
                  <a:cubicBezTo>
                    <a:pt x="1332" y="774"/>
                    <a:pt x="1309" y="862"/>
                    <a:pt x="1274" y="939"/>
                  </a:cubicBezTo>
                  <a:cubicBezTo>
                    <a:pt x="1239" y="1016"/>
                    <a:pt x="1194" y="1080"/>
                    <a:pt x="1138" y="1136"/>
                  </a:cubicBezTo>
                  <a:cubicBezTo>
                    <a:pt x="1083" y="1192"/>
                    <a:pt x="1019" y="1238"/>
                    <a:pt x="942" y="1273"/>
                  </a:cubicBezTo>
                  <a:cubicBezTo>
                    <a:pt x="866" y="1308"/>
                    <a:pt x="776" y="1333"/>
                    <a:pt x="669" y="1334"/>
                  </a:cubicBezTo>
                  <a:cubicBezTo>
                    <a:pt x="560" y="1334"/>
                    <a:pt x="471" y="1309"/>
                    <a:pt x="394" y="1275"/>
                  </a:cubicBezTo>
                  <a:cubicBezTo>
                    <a:pt x="317" y="1241"/>
                    <a:pt x="252" y="1195"/>
                    <a:pt x="197" y="1139"/>
                  </a:cubicBezTo>
                  <a:cubicBezTo>
                    <a:pt x="114" y="1056"/>
                    <a:pt x="50" y="954"/>
                    <a:pt x="17" y="819"/>
                  </a:cubicBezTo>
                  <a:cubicBezTo>
                    <a:pt x="6" y="774"/>
                    <a:pt x="0" y="724"/>
                    <a:pt x="0" y="670"/>
                  </a:cubicBezTo>
                  <a:cubicBezTo>
                    <a:pt x="0" y="561"/>
                    <a:pt x="24" y="471"/>
                    <a:pt x="58" y="395"/>
                  </a:cubicBezTo>
                  <a:cubicBezTo>
                    <a:pt x="75" y="357"/>
                    <a:pt x="96" y="321"/>
                    <a:pt x="118" y="289"/>
                  </a:cubicBezTo>
                  <a:cubicBezTo>
                    <a:pt x="187" y="190"/>
                    <a:pt x="277" y="114"/>
                    <a:pt x="390" y="61"/>
                  </a:cubicBezTo>
                  <a:cubicBezTo>
                    <a:pt x="428" y="43"/>
                    <a:pt x="469" y="29"/>
                    <a:pt x="514" y="18"/>
                  </a:cubicBezTo>
                  <a:cubicBezTo>
                    <a:pt x="548" y="10"/>
                    <a:pt x="583" y="5"/>
                    <a:pt x="623" y="2"/>
                  </a:cubicBezTo>
                  <a:cubicBezTo>
                    <a:pt x="636" y="2"/>
                    <a:pt x="649" y="2"/>
                    <a:pt x="663" y="1"/>
                  </a:cubicBezTo>
                  <a:close/>
                  <a:moveTo>
                    <a:pt x="624" y="17"/>
                  </a:moveTo>
                  <a:cubicBezTo>
                    <a:pt x="611" y="18"/>
                    <a:pt x="599" y="19"/>
                    <a:pt x="587" y="21"/>
                  </a:cubicBezTo>
                  <a:cubicBezTo>
                    <a:pt x="515" y="29"/>
                    <a:pt x="452" y="49"/>
                    <a:pt x="397" y="74"/>
                  </a:cubicBezTo>
                  <a:cubicBezTo>
                    <a:pt x="322" y="109"/>
                    <a:pt x="260" y="153"/>
                    <a:pt x="204" y="208"/>
                  </a:cubicBezTo>
                  <a:cubicBezTo>
                    <a:pt x="150" y="262"/>
                    <a:pt x="105" y="326"/>
                    <a:pt x="72" y="401"/>
                  </a:cubicBezTo>
                  <a:cubicBezTo>
                    <a:pt x="38" y="476"/>
                    <a:pt x="15" y="563"/>
                    <a:pt x="15" y="670"/>
                  </a:cubicBezTo>
                  <a:cubicBezTo>
                    <a:pt x="15" y="776"/>
                    <a:pt x="40" y="863"/>
                    <a:pt x="73" y="937"/>
                  </a:cubicBezTo>
                  <a:cubicBezTo>
                    <a:pt x="107" y="1012"/>
                    <a:pt x="153" y="1074"/>
                    <a:pt x="207" y="1128"/>
                  </a:cubicBezTo>
                  <a:cubicBezTo>
                    <a:pt x="261" y="1182"/>
                    <a:pt x="325" y="1228"/>
                    <a:pt x="400" y="1261"/>
                  </a:cubicBezTo>
                  <a:cubicBezTo>
                    <a:pt x="474" y="1294"/>
                    <a:pt x="562" y="1319"/>
                    <a:pt x="668" y="1318"/>
                  </a:cubicBezTo>
                  <a:cubicBezTo>
                    <a:pt x="773" y="1318"/>
                    <a:pt x="861" y="1294"/>
                    <a:pt x="935" y="1260"/>
                  </a:cubicBezTo>
                  <a:cubicBezTo>
                    <a:pt x="1010" y="1226"/>
                    <a:pt x="1073" y="1180"/>
                    <a:pt x="1127" y="1126"/>
                  </a:cubicBezTo>
                  <a:cubicBezTo>
                    <a:pt x="1181" y="1072"/>
                    <a:pt x="1227" y="1009"/>
                    <a:pt x="1260" y="934"/>
                  </a:cubicBezTo>
                  <a:cubicBezTo>
                    <a:pt x="1294" y="858"/>
                    <a:pt x="1317" y="772"/>
                    <a:pt x="1317" y="665"/>
                  </a:cubicBezTo>
                  <a:cubicBezTo>
                    <a:pt x="1317" y="558"/>
                    <a:pt x="1292" y="472"/>
                    <a:pt x="1259" y="398"/>
                  </a:cubicBezTo>
                  <a:cubicBezTo>
                    <a:pt x="1224" y="322"/>
                    <a:pt x="1180" y="261"/>
                    <a:pt x="1125" y="206"/>
                  </a:cubicBezTo>
                  <a:cubicBezTo>
                    <a:pt x="1071" y="152"/>
                    <a:pt x="1007" y="107"/>
                    <a:pt x="932" y="73"/>
                  </a:cubicBezTo>
                  <a:cubicBezTo>
                    <a:pt x="877" y="48"/>
                    <a:pt x="813" y="28"/>
                    <a:pt x="741" y="20"/>
                  </a:cubicBezTo>
                  <a:cubicBezTo>
                    <a:pt x="717" y="18"/>
                    <a:pt x="689" y="15"/>
                    <a:pt x="664" y="16"/>
                  </a:cubicBezTo>
                  <a:cubicBezTo>
                    <a:pt x="650" y="17"/>
                    <a:pt x="637" y="16"/>
                    <a:pt x="62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7"/>
            <p:cNvSpPr>
              <a:spLocks noEditPoints="1"/>
            </p:cNvSpPr>
            <p:nvPr/>
          </p:nvSpPr>
          <p:spPr bwMode="auto">
            <a:xfrm>
              <a:off x="3687" y="943"/>
              <a:ext cx="94" cy="131"/>
            </a:xfrm>
            <a:custGeom>
              <a:avLst/>
              <a:gdLst>
                <a:gd name="T0" fmla="*/ 59 w 102"/>
                <a:gd name="T1" fmla="*/ 11 h 142"/>
                <a:gd name="T2" fmla="*/ 74 w 102"/>
                <a:gd name="T3" fmla="*/ 12 h 142"/>
                <a:gd name="T4" fmla="*/ 90 w 102"/>
                <a:gd name="T5" fmla="*/ 12 h 142"/>
                <a:gd name="T6" fmla="*/ 101 w 102"/>
                <a:gd name="T7" fmla="*/ 25 h 142"/>
                <a:gd name="T8" fmla="*/ 95 w 102"/>
                <a:gd name="T9" fmla="*/ 34 h 142"/>
                <a:gd name="T10" fmla="*/ 85 w 102"/>
                <a:gd name="T11" fmla="*/ 56 h 142"/>
                <a:gd name="T12" fmla="*/ 81 w 102"/>
                <a:gd name="T13" fmla="*/ 67 h 142"/>
                <a:gd name="T14" fmla="*/ 73 w 102"/>
                <a:gd name="T15" fmla="*/ 73 h 142"/>
                <a:gd name="T16" fmla="*/ 67 w 102"/>
                <a:gd name="T17" fmla="*/ 65 h 142"/>
                <a:gd name="T18" fmla="*/ 44 w 102"/>
                <a:gd name="T19" fmla="*/ 61 h 142"/>
                <a:gd name="T20" fmla="*/ 22 w 102"/>
                <a:gd name="T21" fmla="*/ 126 h 142"/>
                <a:gd name="T22" fmla="*/ 9 w 102"/>
                <a:gd name="T23" fmla="*/ 142 h 142"/>
                <a:gd name="T24" fmla="*/ 14 w 102"/>
                <a:gd name="T25" fmla="*/ 111 h 142"/>
                <a:gd name="T26" fmla="*/ 41 w 102"/>
                <a:gd name="T27" fmla="*/ 43 h 142"/>
                <a:gd name="T28" fmla="*/ 45 w 102"/>
                <a:gd name="T29" fmla="*/ 10 h 142"/>
                <a:gd name="T30" fmla="*/ 45 w 102"/>
                <a:gd name="T31" fmla="*/ 2 h 142"/>
                <a:gd name="T32" fmla="*/ 59 w 102"/>
                <a:gd name="T33" fmla="*/ 11 h 142"/>
                <a:gd name="T34" fmla="*/ 79 w 102"/>
                <a:gd name="T35" fmla="*/ 42 h 142"/>
                <a:gd name="T36" fmla="*/ 84 w 102"/>
                <a:gd name="T37" fmla="*/ 21 h 142"/>
                <a:gd name="T38" fmla="*/ 60 w 102"/>
                <a:gd name="T39" fmla="*/ 18 h 142"/>
                <a:gd name="T40" fmla="*/ 53 w 102"/>
                <a:gd name="T41" fmla="*/ 34 h 142"/>
                <a:gd name="T42" fmla="*/ 72 w 102"/>
                <a:gd name="T43" fmla="*/ 42 h 142"/>
                <a:gd name="T44" fmla="*/ 50 w 102"/>
                <a:gd name="T45" fmla="*/ 41 h 142"/>
                <a:gd name="T46" fmla="*/ 46 w 102"/>
                <a:gd name="T47" fmla="*/ 55 h 142"/>
                <a:gd name="T48" fmla="*/ 71 w 102"/>
                <a:gd name="T49" fmla="*/ 61 h 142"/>
                <a:gd name="T50" fmla="*/ 79 w 102"/>
                <a:gd name="T51" fmla="*/ 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42">
                  <a:moveTo>
                    <a:pt x="59" y="11"/>
                  </a:moveTo>
                  <a:cubicBezTo>
                    <a:pt x="64" y="12"/>
                    <a:pt x="69" y="12"/>
                    <a:pt x="74" y="12"/>
                  </a:cubicBezTo>
                  <a:cubicBezTo>
                    <a:pt x="80" y="12"/>
                    <a:pt x="86" y="11"/>
                    <a:pt x="90" y="12"/>
                  </a:cubicBezTo>
                  <a:cubicBezTo>
                    <a:pt x="93" y="12"/>
                    <a:pt x="102" y="21"/>
                    <a:pt x="101" y="25"/>
                  </a:cubicBezTo>
                  <a:cubicBezTo>
                    <a:pt x="101" y="28"/>
                    <a:pt x="96" y="32"/>
                    <a:pt x="95" y="34"/>
                  </a:cubicBezTo>
                  <a:cubicBezTo>
                    <a:pt x="90" y="40"/>
                    <a:pt x="88" y="48"/>
                    <a:pt x="85" y="56"/>
                  </a:cubicBezTo>
                  <a:cubicBezTo>
                    <a:pt x="84" y="60"/>
                    <a:pt x="83" y="64"/>
                    <a:pt x="81" y="67"/>
                  </a:cubicBezTo>
                  <a:cubicBezTo>
                    <a:pt x="79" y="69"/>
                    <a:pt x="75" y="73"/>
                    <a:pt x="73" y="73"/>
                  </a:cubicBezTo>
                  <a:cubicBezTo>
                    <a:pt x="69" y="72"/>
                    <a:pt x="68" y="67"/>
                    <a:pt x="67" y="65"/>
                  </a:cubicBezTo>
                  <a:cubicBezTo>
                    <a:pt x="60" y="63"/>
                    <a:pt x="52" y="62"/>
                    <a:pt x="44" y="61"/>
                  </a:cubicBezTo>
                  <a:cubicBezTo>
                    <a:pt x="37" y="82"/>
                    <a:pt x="31" y="107"/>
                    <a:pt x="22" y="126"/>
                  </a:cubicBezTo>
                  <a:cubicBezTo>
                    <a:pt x="19" y="132"/>
                    <a:pt x="16" y="140"/>
                    <a:pt x="9" y="142"/>
                  </a:cubicBezTo>
                  <a:cubicBezTo>
                    <a:pt x="0" y="131"/>
                    <a:pt x="9" y="119"/>
                    <a:pt x="14" y="111"/>
                  </a:cubicBezTo>
                  <a:cubicBezTo>
                    <a:pt x="26" y="92"/>
                    <a:pt x="34" y="68"/>
                    <a:pt x="41" y="43"/>
                  </a:cubicBezTo>
                  <a:cubicBezTo>
                    <a:pt x="44" y="33"/>
                    <a:pt x="46" y="21"/>
                    <a:pt x="45" y="10"/>
                  </a:cubicBezTo>
                  <a:cubicBezTo>
                    <a:pt x="45" y="8"/>
                    <a:pt x="44" y="5"/>
                    <a:pt x="45" y="2"/>
                  </a:cubicBezTo>
                  <a:cubicBezTo>
                    <a:pt x="52" y="0"/>
                    <a:pt x="55" y="8"/>
                    <a:pt x="59" y="11"/>
                  </a:cubicBezTo>
                  <a:close/>
                  <a:moveTo>
                    <a:pt x="79" y="42"/>
                  </a:moveTo>
                  <a:cubicBezTo>
                    <a:pt x="80" y="38"/>
                    <a:pt x="86" y="25"/>
                    <a:pt x="84" y="21"/>
                  </a:cubicBezTo>
                  <a:cubicBezTo>
                    <a:pt x="82" y="17"/>
                    <a:pt x="66" y="19"/>
                    <a:pt x="60" y="18"/>
                  </a:cubicBezTo>
                  <a:cubicBezTo>
                    <a:pt x="56" y="22"/>
                    <a:pt x="55" y="28"/>
                    <a:pt x="53" y="34"/>
                  </a:cubicBezTo>
                  <a:cubicBezTo>
                    <a:pt x="62" y="34"/>
                    <a:pt x="70" y="35"/>
                    <a:pt x="72" y="42"/>
                  </a:cubicBezTo>
                  <a:cubicBezTo>
                    <a:pt x="65" y="45"/>
                    <a:pt x="57" y="41"/>
                    <a:pt x="50" y="41"/>
                  </a:cubicBezTo>
                  <a:cubicBezTo>
                    <a:pt x="48" y="46"/>
                    <a:pt x="47" y="50"/>
                    <a:pt x="46" y="55"/>
                  </a:cubicBezTo>
                  <a:cubicBezTo>
                    <a:pt x="56" y="55"/>
                    <a:pt x="68" y="53"/>
                    <a:pt x="71" y="61"/>
                  </a:cubicBezTo>
                  <a:cubicBezTo>
                    <a:pt x="74" y="56"/>
                    <a:pt x="76" y="49"/>
                    <a:pt x="7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a:spLocks noEditPoints="1"/>
            </p:cNvSpPr>
            <p:nvPr/>
          </p:nvSpPr>
          <p:spPr bwMode="auto">
            <a:xfrm>
              <a:off x="3785" y="953"/>
              <a:ext cx="68" cy="165"/>
            </a:xfrm>
            <a:custGeom>
              <a:avLst/>
              <a:gdLst>
                <a:gd name="T0" fmla="*/ 26 w 74"/>
                <a:gd name="T1" fmla="*/ 11 h 178"/>
                <a:gd name="T2" fmla="*/ 43 w 74"/>
                <a:gd name="T3" fmla="*/ 13 h 178"/>
                <a:gd name="T4" fmla="*/ 59 w 74"/>
                <a:gd name="T5" fmla="*/ 10 h 178"/>
                <a:gd name="T6" fmla="*/ 68 w 74"/>
                <a:gd name="T7" fmla="*/ 16 h 178"/>
                <a:gd name="T8" fmla="*/ 74 w 74"/>
                <a:gd name="T9" fmla="*/ 25 h 178"/>
                <a:gd name="T10" fmla="*/ 70 w 74"/>
                <a:gd name="T11" fmla="*/ 32 h 178"/>
                <a:gd name="T12" fmla="*/ 59 w 74"/>
                <a:gd name="T13" fmla="*/ 64 h 178"/>
                <a:gd name="T14" fmla="*/ 37 w 74"/>
                <a:gd name="T15" fmla="*/ 151 h 178"/>
                <a:gd name="T16" fmla="*/ 32 w 74"/>
                <a:gd name="T17" fmla="*/ 167 h 178"/>
                <a:gd name="T18" fmla="*/ 19 w 74"/>
                <a:gd name="T19" fmla="*/ 177 h 178"/>
                <a:gd name="T20" fmla="*/ 8 w 74"/>
                <a:gd name="T21" fmla="*/ 163 h 178"/>
                <a:gd name="T22" fmla="*/ 0 w 74"/>
                <a:gd name="T23" fmla="*/ 147 h 178"/>
                <a:gd name="T24" fmla="*/ 9 w 74"/>
                <a:gd name="T25" fmla="*/ 151 h 178"/>
                <a:gd name="T26" fmla="*/ 18 w 74"/>
                <a:gd name="T27" fmla="*/ 155 h 178"/>
                <a:gd name="T28" fmla="*/ 27 w 74"/>
                <a:gd name="T29" fmla="*/ 135 h 178"/>
                <a:gd name="T30" fmla="*/ 46 w 74"/>
                <a:gd name="T31" fmla="*/ 70 h 178"/>
                <a:gd name="T32" fmla="*/ 14 w 74"/>
                <a:gd name="T33" fmla="*/ 63 h 178"/>
                <a:gd name="T34" fmla="*/ 9 w 74"/>
                <a:gd name="T35" fmla="*/ 68 h 178"/>
                <a:gd name="T36" fmla="*/ 11 w 74"/>
                <a:gd name="T37" fmla="*/ 35 h 178"/>
                <a:gd name="T38" fmla="*/ 15 w 74"/>
                <a:gd name="T39" fmla="*/ 11 h 178"/>
                <a:gd name="T40" fmla="*/ 15 w 74"/>
                <a:gd name="T41" fmla="*/ 3 h 178"/>
                <a:gd name="T42" fmla="*/ 26 w 74"/>
                <a:gd name="T43" fmla="*/ 11 h 178"/>
                <a:gd name="T44" fmla="*/ 22 w 74"/>
                <a:gd name="T45" fmla="*/ 35 h 178"/>
                <a:gd name="T46" fmla="*/ 46 w 74"/>
                <a:gd name="T47" fmla="*/ 43 h 178"/>
                <a:gd name="T48" fmla="*/ 33 w 74"/>
                <a:gd name="T49" fmla="*/ 43 h 178"/>
                <a:gd name="T50" fmla="*/ 20 w 74"/>
                <a:gd name="T51" fmla="*/ 41 h 178"/>
                <a:gd name="T52" fmla="*/ 16 w 74"/>
                <a:gd name="T53" fmla="*/ 56 h 178"/>
                <a:gd name="T54" fmla="*/ 43 w 74"/>
                <a:gd name="T55" fmla="*/ 59 h 178"/>
                <a:gd name="T56" fmla="*/ 48 w 74"/>
                <a:gd name="T57" fmla="*/ 63 h 178"/>
                <a:gd name="T58" fmla="*/ 56 w 74"/>
                <a:gd name="T59" fmla="*/ 21 h 178"/>
                <a:gd name="T60" fmla="*/ 26 w 74"/>
                <a:gd name="T61" fmla="*/ 18 h 178"/>
                <a:gd name="T62" fmla="*/ 22 w 74"/>
                <a:gd name="T63" fmla="*/ 3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178">
                  <a:moveTo>
                    <a:pt x="26" y="11"/>
                  </a:moveTo>
                  <a:cubicBezTo>
                    <a:pt x="32" y="11"/>
                    <a:pt x="37" y="13"/>
                    <a:pt x="43" y="13"/>
                  </a:cubicBezTo>
                  <a:cubicBezTo>
                    <a:pt x="48" y="13"/>
                    <a:pt x="54" y="10"/>
                    <a:pt x="59" y="10"/>
                  </a:cubicBezTo>
                  <a:cubicBezTo>
                    <a:pt x="62" y="11"/>
                    <a:pt x="65" y="14"/>
                    <a:pt x="68" y="16"/>
                  </a:cubicBezTo>
                  <a:cubicBezTo>
                    <a:pt x="70" y="18"/>
                    <a:pt x="74" y="22"/>
                    <a:pt x="74" y="25"/>
                  </a:cubicBezTo>
                  <a:cubicBezTo>
                    <a:pt x="74" y="28"/>
                    <a:pt x="71" y="30"/>
                    <a:pt x="70" y="32"/>
                  </a:cubicBezTo>
                  <a:cubicBezTo>
                    <a:pt x="64" y="40"/>
                    <a:pt x="62" y="53"/>
                    <a:pt x="59" y="64"/>
                  </a:cubicBezTo>
                  <a:cubicBezTo>
                    <a:pt x="51" y="93"/>
                    <a:pt x="44" y="121"/>
                    <a:pt x="37" y="151"/>
                  </a:cubicBezTo>
                  <a:cubicBezTo>
                    <a:pt x="36" y="157"/>
                    <a:pt x="34" y="163"/>
                    <a:pt x="32" y="167"/>
                  </a:cubicBezTo>
                  <a:cubicBezTo>
                    <a:pt x="29" y="170"/>
                    <a:pt x="22" y="177"/>
                    <a:pt x="19" y="177"/>
                  </a:cubicBezTo>
                  <a:cubicBezTo>
                    <a:pt x="14" y="178"/>
                    <a:pt x="11" y="167"/>
                    <a:pt x="8" y="163"/>
                  </a:cubicBezTo>
                  <a:cubicBezTo>
                    <a:pt x="5" y="157"/>
                    <a:pt x="2" y="152"/>
                    <a:pt x="0" y="147"/>
                  </a:cubicBezTo>
                  <a:cubicBezTo>
                    <a:pt x="4" y="147"/>
                    <a:pt x="6" y="149"/>
                    <a:pt x="9" y="151"/>
                  </a:cubicBezTo>
                  <a:cubicBezTo>
                    <a:pt x="11" y="152"/>
                    <a:pt x="15" y="155"/>
                    <a:pt x="18" y="155"/>
                  </a:cubicBezTo>
                  <a:cubicBezTo>
                    <a:pt x="22" y="154"/>
                    <a:pt x="25" y="140"/>
                    <a:pt x="27" y="135"/>
                  </a:cubicBezTo>
                  <a:cubicBezTo>
                    <a:pt x="34" y="114"/>
                    <a:pt x="41" y="90"/>
                    <a:pt x="46" y="70"/>
                  </a:cubicBezTo>
                  <a:cubicBezTo>
                    <a:pt x="37" y="67"/>
                    <a:pt x="25" y="65"/>
                    <a:pt x="14" y="63"/>
                  </a:cubicBezTo>
                  <a:cubicBezTo>
                    <a:pt x="12" y="64"/>
                    <a:pt x="12" y="68"/>
                    <a:pt x="9" y="68"/>
                  </a:cubicBezTo>
                  <a:cubicBezTo>
                    <a:pt x="1" y="58"/>
                    <a:pt x="8" y="46"/>
                    <a:pt x="11" y="35"/>
                  </a:cubicBezTo>
                  <a:cubicBezTo>
                    <a:pt x="13" y="28"/>
                    <a:pt x="16" y="20"/>
                    <a:pt x="15" y="11"/>
                  </a:cubicBezTo>
                  <a:cubicBezTo>
                    <a:pt x="15" y="8"/>
                    <a:pt x="14" y="5"/>
                    <a:pt x="15" y="3"/>
                  </a:cubicBezTo>
                  <a:cubicBezTo>
                    <a:pt x="18" y="0"/>
                    <a:pt x="24" y="9"/>
                    <a:pt x="26" y="11"/>
                  </a:cubicBezTo>
                  <a:close/>
                  <a:moveTo>
                    <a:pt x="22" y="35"/>
                  </a:moveTo>
                  <a:cubicBezTo>
                    <a:pt x="31" y="33"/>
                    <a:pt x="44" y="34"/>
                    <a:pt x="46" y="43"/>
                  </a:cubicBezTo>
                  <a:cubicBezTo>
                    <a:pt x="42" y="45"/>
                    <a:pt x="37" y="43"/>
                    <a:pt x="33" y="43"/>
                  </a:cubicBezTo>
                  <a:cubicBezTo>
                    <a:pt x="28" y="42"/>
                    <a:pt x="24" y="41"/>
                    <a:pt x="20" y="41"/>
                  </a:cubicBezTo>
                  <a:cubicBezTo>
                    <a:pt x="18" y="46"/>
                    <a:pt x="17" y="51"/>
                    <a:pt x="16" y="56"/>
                  </a:cubicBezTo>
                  <a:cubicBezTo>
                    <a:pt x="24" y="58"/>
                    <a:pt x="37" y="56"/>
                    <a:pt x="43" y="59"/>
                  </a:cubicBezTo>
                  <a:cubicBezTo>
                    <a:pt x="45" y="60"/>
                    <a:pt x="47" y="63"/>
                    <a:pt x="48" y="63"/>
                  </a:cubicBezTo>
                  <a:cubicBezTo>
                    <a:pt x="51" y="49"/>
                    <a:pt x="57" y="38"/>
                    <a:pt x="56" y="21"/>
                  </a:cubicBezTo>
                  <a:cubicBezTo>
                    <a:pt x="48" y="18"/>
                    <a:pt x="36" y="19"/>
                    <a:pt x="26" y="18"/>
                  </a:cubicBezTo>
                  <a:cubicBezTo>
                    <a:pt x="25" y="24"/>
                    <a:pt x="22" y="30"/>
                    <a:pt x="2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3387" y="966"/>
              <a:ext cx="161" cy="161"/>
            </a:xfrm>
            <a:custGeom>
              <a:avLst/>
              <a:gdLst>
                <a:gd name="T0" fmla="*/ 54 w 175"/>
                <a:gd name="T1" fmla="*/ 56 h 174"/>
                <a:gd name="T2" fmla="*/ 75 w 175"/>
                <a:gd name="T3" fmla="*/ 44 h 174"/>
                <a:gd name="T4" fmla="*/ 94 w 175"/>
                <a:gd name="T5" fmla="*/ 32 h 174"/>
                <a:gd name="T6" fmla="*/ 117 w 175"/>
                <a:gd name="T7" fmla="*/ 36 h 174"/>
                <a:gd name="T8" fmla="*/ 103 w 175"/>
                <a:gd name="T9" fmla="*/ 45 h 174"/>
                <a:gd name="T10" fmla="*/ 56 w 175"/>
                <a:gd name="T11" fmla="*/ 66 h 174"/>
                <a:gd name="T12" fmla="*/ 57 w 175"/>
                <a:gd name="T13" fmla="*/ 73 h 174"/>
                <a:gd name="T14" fmla="*/ 109 w 175"/>
                <a:gd name="T15" fmla="*/ 103 h 174"/>
                <a:gd name="T16" fmla="*/ 139 w 175"/>
                <a:gd name="T17" fmla="*/ 114 h 174"/>
                <a:gd name="T18" fmla="*/ 158 w 175"/>
                <a:gd name="T19" fmla="*/ 115 h 174"/>
                <a:gd name="T20" fmla="*/ 175 w 175"/>
                <a:gd name="T21" fmla="*/ 118 h 174"/>
                <a:gd name="T22" fmla="*/ 158 w 175"/>
                <a:gd name="T23" fmla="*/ 127 h 174"/>
                <a:gd name="T24" fmla="*/ 148 w 175"/>
                <a:gd name="T25" fmla="*/ 131 h 174"/>
                <a:gd name="T26" fmla="*/ 135 w 175"/>
                <a:gd name="T27" fmla="*/ 135 h 174"/>
                <a:gd name="T28" fmla="*/ 114 w 175"/>
                <a:gd name="T29" fmla="*/ 124 h 174"/>
                <a:gd name="T30" fmla="*/ 59 w 175"/>
                <a:gd name="T31" fmla="*/ 82 h 174"/>
                <a:gd name="T32" fmla="*/ 32 w 175"/>
                <a:gd name="T33" fmla="*/ 163 h 174"/>
                <a:gd name="T34" fmla="*/ 15 w 175"/>
                <a:gd name="T35" fmla="*/ 174 h 174"/>
                <a:gd name="T36" fmla="*/ 20 w 175"/>
                <a:gd name="T37" fmla="*/ 167 h 174"/>
                <a:gd name="T38" fmla="*/ 48 w 175"/>
                <a:gd name="T39" fmla="*/ 105 h 174"/>
                <a:gd name="T40" fmla="*/ 45 w 175"/>
                <a:gd name="T41" fmla="*/ 72 h 174"/>
                <a:gd name="T42" fmla="*/ 31 w 175"/>
                <a:gd name="T43" fmla="*/ 81 h 174"/>
                <a:gd name="T44" fmla="*/ 17 w 175"/>
                <a:gd name="T45" fmla="*/ 90 h 174"/>
                <a:gd name="T46" fmla="*/ 0 w 175"/>
                <a:gd name="T47" fmla="*/ 88 h 174"/>
                <a:gd name="T48" fmla="*/ 10 w 175"/>
                <a:gd name="T49" fmla="*/ 81 h 174"/>
                <a:gd name="T50" fmla="*/ 43 w 175"/>
                <a:gd name="T51" fmla="*/ 63 h 174"/>
                <a:gd name="T52" fmla="*/ 36 w 175"/>
                <a:gd name="T53" fmla="*/ 40 h 174"/>
                <a:gd name="T54" fmla="*/ 23 w 175"/>
                <a:gd name="T55" fmla="*/ 12 h 174"/>
                <a:gd name="T56" fmla="*/ 16 w 175"/>
                <a:gd name="T57" fmla="*/ 7 h 174"/>
                <a:gd name="T58" fmla="*/ 24 w 175"/>
                <a:gd name="T59" fmla="*/ 1 h 174"/>
                <a:gd name="T60" fmla="*/ 43 w 175"/>
                <a:gd name="T61" fmla="*/ 5 h 174"/>
                <a:gd name="T62" fmla="*/ 44 w 175"/>
                <a:gd name="T63" fmla="*/ 13 h 174"/>
                <a:gd name="T64" fmla="*/ 54 w 175"/>
                <a:gd name="T65" fmla="*/ 5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174">
                  <a:moveTo>
                    <a:pt x="54" y="56"/>
                  </a:moveTo>
                  <a:cubicBezTo>
                    <a:pt x="61" y="52"/>
                    <a:pt x="68" y="48"/>
                    <a:pt x="75" y="44"/>
                  </a:cubicBezTo>
                  <a:cubicBezTo>
                    <a:pt x="81" y="40"/>
                    <a:pt x="87" y="34"/>
                    <a:pt x="94" y="32"/>
                  </a:cubicBezTo>
                  <a:cubicBezTo>
                    <a:pt x="99" y="29"/>
                    <a:pt x="117" y="30"/>
                    <a:pt x="117" y="36"/>
                  </a:cubicBezTo>
                  <a:cubicBezTo>
                    <a:pt x="117" y="41"/>
                    <a:pt x="105" y="43"/>
                    <a:pt x="103" y="45"/>
                  </a:cubicBezTo>
                  <a:cubicBezTo>
                    <a:pt x="86" y="51"/>
                    <a:pt x="71" y="58"/>
                    <a:pt x="56" y="66"/>
                  </a:cubicBezTo>
                  <a:cubicBezTo>
                    <a:pt x="57" y="68"/>
                    <a:pt x="57" y="70"/>
                    <a:pt x="57" y="73"/>
                  </a:cubicBezTo>
                  <a:cubicBezTo>
                    <a:pt x="73" y="84"/>
                    <a:pt x="90" y="94"/>
                    <a:pt x="109" y="103"/>
                  </a:cubicBezTo>
                  <a:cubicBezTo>
                    <a:pt x="117" y="108"/>
                    <a:pt x="127" y="112"/>
                    <a:pt x="139" y="114"/>
                  </a:cubicBezTo>
                  <a:cubicBezTo>
                    <a:pt x="145" y="114"/>
                    <a:pt x="152" y="115"/>
                    <a:pt x="158" y="115"/>
                  </a:cubicBezTo>
                  <a:cubicBezTo>
                    <a:pt x="164" y="115"/>
                    <a:pt x="171" y="115"/>
                    <a:pt x="175" y="118"/>
                  </a:cubicBezTo>
                  <a:cubicBezTo>
                    <a:pt x="171" y="123"/>
                    <a:pt x="164" y="125"/>
                    <a:pt x="158" y="127"/>
                  </a:cubicBezTo>
                  <a:cubicBezTo>
                    <a:pt x="155" y="129"/>
                    <a:pt x="152" y="130"/>
                    <a:pt x="148" y="131"/>
                  </a:cubicBezTo>
                  <a:cubicBezTo>
                    <a:pt x="144" y="133"/>
                    <a:pt x="141" y="136"/>
                    <a:pt x="135" y="135"/>
                  </a:cubicBezTo>
                  <a:cubicBezTo>
                    <a:pt x="128" y="134"/>
                    <a:pt x="120" y="127"/>
                    <a:pt x="114" y="124"/>
                  </a:cubicBezTo>
                  <a:cubicBezTo>
                    <a:pt x="95" y="111"/>
                    <a:pt x="75" y="96"/>
                    <a:pt x="59" y="82"/>
                  </a:cubicBezTo>
                  <a:cubicBezTo>
                    <a:pt x="65" y="119"/>
                    <a:pt x="51" y="146"/>
                    <a:pt x="32" y="163"/>
                  </a:cubicBezTo>
                  <a:cubicBezTo>
                    <a:pt x="27" y="168"/>
                    <a:pt x="22" y="174"/>
                    <a:pt x="15" y="174"/>
                  </a:cubicBezTo>
                  <a:cubicBezTo>
                    <a:pt x="15" y="171"/>
                    <a:pt x="18" y="169"/>
                    <a:pt x="20" y="167"/>
                  </a:cubicBezTo>
                  <a:cubicBezTo>
                    <a:pt x="32" y="151"/>
                    <a:pt x="46" y="132"/>
                    <a:pt x="48" y="105"/>
                  </a:cubicBezTo>
                  <a:cubicBezTo>
                    <a:pt x="48" y="93"/>
                    <a:pt x="47" y="83"/>
                    <a:pt x="45" y="72"/>
                  </a:cubicBezTo>
                  <a:cubicBezTo>
                    <a:pt x="40" y="74"/>
                    <a:pt x="36" y="77"/>
                    <a:pt x="31" y="81"/>
                  </a:cubicBezTo>
                  <a:cubicBezTo>
                    <a:pt x="26" y="84"/>
                    <a:pt x="21" y="88"/>
                    <a:pt x="17" y="90"/>
                  </a:cubicBezTo>
                  <a:cubicBezTo>
                    <a:pt x="12" y="92"/>
                    <a:pt x="4" y="92"/>
                    <a:pt x="0" y="88"/>
                  </a:cubicBezTo>
                  <a:cubicBezTo>
                    <a:pt x="3" y="84"/>
                    <a:pt x="7" y="83"/>
                    <a:pt x="10" y="81"/>
                  </a:cubicBezTo>
                  <a:cubicBezTo>
                    <a:pt x="21" y="75"/>
                    <a:pt x="32" y="69"/>
                    <a:pt x="43" y="63"/>
                  </a:cubicBezTo>
                  <a:cubicBezTo>
                    <a:pt x="41" y="55"/>
                    <a:pt x="39" y="48"/>
                    <a:pt x="36" y="40"/>
                  </a:cubicBezTo>
                  <a:cubicBezTo>
                    <a:pt x="33" y="29"/>
                    <a:pt x="31" y="18"/>
                    <a:pt x="23" y="12"/>
                  </a:cubicBezTo>
                  <a:cubicBezTo>
                    <a:pt x="21" y="10"/>
                    <a:pt x="16" y="9"/>
                    <a:pt x="16" y="7"/>
                  </a:cubicBezTo>
                  <a:cubicBezTo>
                    <a:pt x="15" y="4"/>
                    <a:pt x="20" y="1"/>
                    <a:pt x="24" y="1"/>
                  </a:cubicBezTo>
                  <a:cubicBezTo>
                    <a:pt x="31" y="0"/>
                    <a:pt x="41" y="2"/>
                    <a:pt x="43" y="5"/>
                  </a:cubicBezTo>
                  <a:cubicBezTo>
                    <a:pt x="45" y="7"/>
                    <a:pt x="44" y="10"/>
                    <a:pt x="44" y="13"/>
                  </a:cubicBezTo>
                  <a:cubicBezTo>
                    <a:pt x="45" y="29"/>
                    <a:pt x="52" y="42"/>
                    <a:pt x="54"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a:spLocks noEditPoints="1"/>
            </p:cNvSpPr>
            <p:nvPr/>
          </p:nvSpPr>
          <p:spPr bwMode="auto">
            <a:xfrm>
              <a:off x="3205" y="1093"/>
              <a:ext cx="834" cy="836"/>
            </a:xfrm>
            <a:custGeom>
              <a:avLst/>
              <a:gdLst>
                <a:gd name="T0" fmla="*/ 446 w 904"/>
                <a:gd name="T1" fmla="*/ 1 h 906"/>
                <a:gd name="T2" fmla="*/ 549 w 904"/>
                <a:gd name="T3" fmla="*/ 12 h 906"/>
                <a:gd name="T4" fmla="*/ 634 w 904"/>
                <a:gd name="T5" fmla="*/ 40 h 906"/>
                <a:gd name="T6" fmla="*/ 768 w 904"/>
                <a:gd name="T7" fmla="*/ 131 h 906"/>
                <a:gd name="T8" fmla="*/ 862 w 904"/>
                <a:gd name="T9" fmla="*/ 264 h 906"/>
                <a:gd name="T10" fmla="*/ 904 w 904"/>
                <a:gd name="T11" fmla="*/ 447 h 906"/>
                <a:gd name="T12" fmla="*/ 865 w 904"/>
                <a:gd name="T13" fmla="*/ 635 h 906"/>
                <a:gd name="T14" fmla="*/ 774 w 904"/>
                <a:gd name="T15" fmla="*/ 769 h 906"/>
                <a:gd name="T16" fmla="*/ 642 w 904"/>
                <a:gd name="T17" fmla="*/ 863 h 906"/>
                <a:gd name="T18" fmla="*/ 458 w 904"/>
                <a:gd name="T19" fmla="*/ 905 h 906"/>
                <a:gd name="T20" fmla="*/ 270 w 904"/>
                <a:gd name="T21" fmla="*/ 867 h 906"/>
                <a:gd name="T22" fmla="*/ 136 w 904"/>
                <a:gd name="T23" fmla="*/ 776 h 906"/>
                <a:gd name="T24" fmla="*/ 13 w 904"/>
                <a:gd name="T25" fmla="*/ 559 h 906"/>
                <a:gd name="T26" fmla="*/ 0 w 904"/>
                <a:gd name="T27" fmla="*/ 459 h 906"/>
                <a:gd name="T28" fmla="*/ 79 w 904"/>
                <a:gd name="T29" fmla="*/ 199 h 906"/>
                <a:gd name="T30" fmla="*/ 262 w 904"/>
                <a:gd name="T31" fmla="*/ 43 h 906"/>
                <a:gd name="T32" fmla="*/ 445 w 904"/>
                <a:gd name="T33" fmla="*/ 1 h 906"/>
                <a:gd name="T34" fmla="*/ 446 w 904"/>
                <a:gd name="T35" fmla="*/ 1 h 906"/>
                <a:gd name="T36" fmla="*/ 271 w 904"/>
                <a:gd name="T37" fmla="*/ 54 h 906"/>
                <a:gd name="T38" fmla="*/ 141 w 904"/>
                <a:gd name="T39" fmla="*/ 144 h 906"/>
                <a:gd name="T40" fmla="*/ 52 w 904"/>
                <a:gd name="T41" fmla="*/ 273 h 906"/>
                <a:gd name="T42" fmla="*/ 13 w 904"/>
                <a:gd name="T43" fmla="*/ 454 h 906"/>
                <a:gd name="T44" fmla="*/ 52 w 904"/>
                <a:gd name="T45" fmla="*/ 634 h 906"/>
                <a:gd name="T46" fmla="*/ 142 w 904"/>
                <a:gd name="T47" fmla="*/ 764 h 906"/>
                <a:gd name="T48" fmla="*/ 272 w 904"/>
                <a:gd name="T49" fmla="*/ 853 h 906"/>
                <a:gd name="T50" fmla="*/ 453 w 904"/>
                <a:gd name="T51" fmla="*/ 892 h 906"/>
                <a:gd name="T52" fmla="*/ 633 w 904"/>
                <a:gd name="T53" fmla="*/ 853 h 906"/>
                <a:gd name="T54" fmla="*/ 763 w 904"/>
                <a:gd name="T55" fmla="*/ 763 h 906"/>
                <a:gd name="T56" fmla="*/ 852 w 904"/>
                <a:gd name="T57" fmla="*/ 633 h 906"/>
                <a:gd name="T58" fmla="*/ 891 w 904"/>
                <a:gd name="T59" fmla="*/ 452 h 906"/>
                <a:gd name="T60" fmla="*/ 852 w 904"/>
                <a:gd name="T61" fmla="*/ 272 h 906"/>
                <a:gd name="T62" fmla="*/ 762 w 904"/>
                <a:gd name="T63" fmla="*/ 143 h 906"/>
                <a:gd name="T64" fmla="*/ 632 w 904"/>
                <a:gd name="T65" fmla="*/ 53 h 906"/>
                <a:gd name="T66" fmla="*/ 451 w 904"/>
                <a:gd name="T67" fmla="*/ 14 h 906"/>
                <a:gd name="T68" fmla="*/ 271 w 904"/>
                <a:gd name="T69" fmla="*/ 54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4" h="906">
                  <a:moveTo>
                    <a:pt x="446" y="1"/>
                  </a:moveTo>
                  <a:cubicBezTo>
                    <a:pt x="481" y="0"/>
                    <a:pt x="519" y="5"/>
                    <a:pt x="549" y="12"/>
                  </a:cubicBezTo>
                  <a:cubicBezTo>
                    <a:pt x="580" y="19"/>
                    <a:pt x="608" y="28"/>
                    <a:pt x="634" y="40"/>
                  </a:cubicBezTo>
                  <a:cubicBezTo>
                    <a:pt x="687" y="62"/>
                    <a:pt x="731" y="94"/>
                    <a:pt x="768" y="131"/>
                  </a:cubicBezTo>
                  <a:cubicBezTo>
                    <a:pt x="807" y="170"/>
                    <a:pt x="838" y="211"/>
                    <a:pt x="862" y="264"/>
                  </a:cubicBezTo>
                  <a:cubicBezTo>
                    <a:pt x="885" y="315"/>
                    <a:pt x="904" y="376"/>
                    <a:pt x="904" y="447"/>
                  </a:cubicBezTo>
                  <a:cubicBezTo>
                    <a:pt x="904" y="523"/>
                    <a:pt x="888" y="582"/>
                    <a:pt x="865" y="635"/>
                  </a:cubicBezTo>
                  <a:cubicBezTo>
                    <a:pt x="843" y="688"/>
                    <a:pt x="811" y="731"/>
                    <a:pt x="774" y="769"/>
                  </a:cubicBezTo>
                  <a:cubicBezTo>
                    <a:pt x="737" y="807"/>
                    <a:pt x="694" y="839"/>
                    <a:pt x="642" y="863"/>
                  </a:cubicBezTo>
                  <a:cubicBezTo>
                    <a:pt x="591" y="887"/>
                    <a:pt x="528" y="904"/>
                    <a:pt x="458" y="905"/>
                  </a:cubicBezTo>
                  <a:cubicBezTo>
                    <a:pt x="385" y="906"/>
                    <a:pt x="322" y="890"/>
                    <a:pt x="270" y="867"/>
                  </a:cubicBezTo>
                  <a:cubicBezTo>
                    <a:pt x="219" y="844"/>
                    <a:pt x="173" y="813"/>
                    <a:pt x="136" y="776"/>
                  </a:cubicBezTo>
                  <a:cubicBezTo>
                    <a:pt x="80" y="719"/>
                    <a:pt x="35" y="650"/>
                    <a:pt x="13" y="559"/>
                  </a:cubicBezTo>
                  <a:cubicBezTo>
                    <a:pt x="5" y="529"/>
                    <a:pt x="0" y="495"/>
                    <a:pt x="0" y="459"/>
                  </a:cubicBezTo>
                  <a:cubicBezTo>
                    <a:pt x="0" y="348"/>
                    <a:pt x="33" y="265"/>
                    <a:pt x="79" y="199"/>
                  </a:cubicBezTo>
                  <a:cubicBezTo>
                    <a:pt x="124" y="133"/>
                    <a:pt x="184" y="79"/>
                    <a:pt x="262" y="43"/>
                  </a:cubicBezTo>
                  <a:cubicBezTo>
                    <a:pt x="312" y="20"/>
                    <a:pt x="373" y="1"/>
                    <a:pt x="445" y="1"/>
                  </a:cubicBezTo>
                  <a:lnTo>
                    <a:pt x="446" y="1"/>
                  </a:lnTo>
                  <a:close/>
                  <a:moveTo>
                    <a:pt x="271" y="54"/>
                  </a:moveTo>
                  <a:cubicBezTo>
                    <a:pt x="221" y="77"/>
                    <a:pt x="178" y="107"/>
                    <a:pt x="141" y="144"/>
                  </a:cubicBezTo>
                  <a:cubicBezTo>
                    <a:pt x="104" y="181"/>
                    <a:pt x="75" y="222"/>
                    <a:pt x="52" y="273"/>
                  </a:cubicBezTo>
                  <a:cubicBezTo>
                    <a:pt x="29" y="324"/>
                    <a:pt x="13" y="383"/>
                    <a:pt x="13" y="454"/>
                  </a:cubicBezTo>
                  <a:cubicBezTo>
                    <a:pt x="13" y="524"/>
                    <a:pt x="30" y="584"/>
                    <a:pt x="52" y="634"/>
                  </a:cubicBezTo>
                  <a:cubicBezTo>
                    <a:pt x="75" y="685"/>
                    <a:pt x="106" y="727"/>
                    <a:pt x="142" y="764"/>
                  </a:cubicBezTo>
                  <a:cubicBezTo>
                    <a:pt x="179" y="801"/>
                    <a:pt x="222" y="830"/>
                    <a:pt x="272" y="853"/>
                  </a:cubicBezTo>
                  <a:cubicBezTo>
                    <a:pt x="322" y="876"/>
                    <a:pt x="382" y="892"/>
                    <a:pt x="453" y="892"/>
                  </a:cubicBezTo>
                  <a:cubicBezTo>
                    <a:pt x="523" y="892"/>
                    <a:pt x="583" y="875"/>
                    <a:pt x="633" y="853"/>
                  </a:cubicBezTo>
                  <a:cubicBezTo>
                    <a:pt x="684" y="830"/>
                    <a:pt x="726" y="799"/>
                    <a:pt x="763" y="763"/>
                  </a:cubicBezTo>
                  <a:cubicBezTo>
                    <a:pt x="799" y="726"/>
                    <a:pt x="830" y="683"/>
                    <a:pt x="852" y="633"/>
                  </a:cubicBezTo>
                  <a:cubicBezTo>
                    <a:pt x="875" y="582"/>
                    <a:pt x="891" y="524"/>
                    <a:pt x="891" y="452"/>
                  </a:cubicBezTo>
                  <a:cubicBezTo>
                    <a:pt x="891" y="382"/>
                    <a:pt x="875" y="322"/>
                    <a:pt x="852" y="272"/>
                  </a:cubicBezTo>
                  <a:cubicBezTo>
                    <a:pt x="828" y="221"/>
                    <a:pt x="799" y="180"/>
                    <a:pt x="762" y="143"/>
                  </a:cubicBezTo>
                  <a:cubicBezTo>
                    <a:pt x="725" y="106"/>
                    <a:pt x="683" y="76"/>
                    <a:pt x="632" y="53"/>
                  </a:cubicBezTo>
                  <a:cubicBezTo>
                    <a:pt x="583" y="30"/>
                    <a:pt x="520" y="14"/>
                    <a:pt x="451" y="14"/>
                  </a:cubicBezTo>
                  <a:cubicBezTo>
                    <a:pt x="379" y="15"/>
                    <a:pt x="321" y="30"/>
                    <a:pt x="27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3929" y="1120"/>
              <a:ext cx="187" cy="75"/>
            </a:xfrm>
            <a:custGeom>
              <a:avLst/>
              <a:gdLst>
                <a:gd name="T0" fmla="*/ 200 w 203"/>
                <a:gd name="T1" fmla="*/ 82 h 82"/>
                <a:gd name="T2" fmla="*/ 183 w 203"/>
                <a:gd name="T3" fmla="*/ 70 h 82"/>
                <a:gd name="T4" fmla="*/ 154 w 203"/>
                <a:gd name="T5" fmla="*/ 43 h 82"/>
                <a:gd name="T6" fmla="*/ 137 w 203"/>
                <a:gd name="T7" fmla="*/ 23 h 82"/>
                <a:gd name="T8" fmla="*/ 85 w 203"/>
                <a:gd name="T9" fmla="*/ 48 h 82"/>
                <a:gd name="T10" fmla="*/ 9 w 203"/>
                <a:gd name="T11" fmla="*/ 60 h 82"/>
                <a:gd name="T12" fmla="*/ 0 w 203"/>
                <a:gd name="T13" fmla="*/ 56 h 82"/>
                <a:gd name="T14" fmla="*/ 19 w 203"/>
                <a:gd name="T15" fmla="*/ 53 h 82"/>
                <a:gd name="T16" fmla="*/ 72 w 203"/>
                <a:gd name="T17" fmla="*/ 42 h 82"/>
                <a:gd name="T18" fmla="*/ 114 w 203"/>
                <a:gd name="T19" fmla="*/ 20 h 82"/>
                <a:gd name="T20" fmla="*/ 133 w 203"/>
                <a:gd name="T21" fmla="*/ 3 h 82"/>
                <a:gd name="T22" fmla="*/ 140 w 203"/>
                <a:gd name="T23" fmla="*/ 16 h 82"/>
                <a:gd name="T24" fmla="*/ 153 w 203"/>
                <a:gd name="T25" fmla="*/ 31 h 82"/>
                <a:gd name="T26" fmla="*/ 182 w 203"/>
                <a:gd name="T27" fmla="*/ 57 h 82"/>
                <a:gd name="T28" fmla="*/ 198 w 203"/>
                <a:gd name="T29" fmla="*/ 69 h 82"/>
                <a:gd name="T30" fmla="*/ 200 w 203"/>
                <a:gd name="T3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3" h="82">
                  <a:moveTo>
                    <a:pt x="200" y="82"/>
                  </a:moveTo>
                  <a:cubicBezTo>
                    <a:pt x="193" y="80"/>
                    <a:pt x="188" y="75"/>
                    <a:pt x="183" y="70"/>
                  </a:cubicBezTo>
                  <a:cubicBezTo>
                    <a:pt x="173" y="61"/>
                    <a:pt x="164" y="53"/>
                    <a:pt x="154" y="43"/>
                  </a:cubicBezTo>
                  <a:cubicBezTo>
                    <a:pt x="147" y="37"/>
                    <a:pt x="140" y="32"/>
                    <a:pt x="137" y="23"/>
                  </a:cubicBezTo>
                  <a:cubicBezTo>
                    <a:pt x="119" y="30"/>
                    <a:pt x="103" y="41"/>
                    <a:pt x="85" y="48"/>
                  </a:cubicBezTo>
                  <a:cubicBezTo>
                    <a:pt x="64" y="57"/>
                    <a:pt x="38" y="64"/>
                    <a:pt x="9" y="60"/>
                  </a:cubicBezTo>
                  <a:cubicBezTo>
                    <a:pt x="5" y="60"/>
                    <a:pt x="0" y="59"/>
                    <a:pt x="0" y="56"/>
                  </a:cubicBezTo>
                  <a:cubicBezTo>
                    <a:pt x="6" y="54"/>
                    <a:pt x="12" y="54"/>
                    <a:pt x="19" y="53"/>
                  </a:cubicBezTo>
                  <a:cubicBezTo>
                    <a:pt x="39" y="52"/>
                    <a:pt x="56" y="49"/>
                    <a:pt x="72" y="42"/>
                  </a:cubicBezTo>
                  <a:cubicBezTo>
                    <a:pt x="87" y="37"/>
                    <a:pt x="101" y="29"/>
                    <a:pt x="114" y="20"/>
                  </a:cubicBezTo>
                  <a:cubicBezTo>
                    <a:pt x="122" y="15"/>
                    <a:pt x="130" y="12"/>
                    <a:pt x="133" y="3"/>
                  </a:cubicBezTo>
                  <a:cubicBezTo>
                    <a:pt x="140" y="0"/>
                    <a:pt x="139" y="12"/>
                    <a:pt x="140" y="16"/>
                  </a:cubicBezTo>
                  <a:cubicBezTo>
                    <a:pt x="141" y="20"/>
                    <a:pt x="150" y="28"/>
                    <a:pt x="153" y="31"/>
                  </a:cubicBezTo>
                  <a:cubicBezTo>
                    <a:pt x="162" y="41"/>
                    <a:pt x="172" y="49"/>
                    <a:pt x="182" y="57"/>
                  </a:cubicBezTo>
                  <a:cubicBezTo>
                    <a:pt x="187" y="61"/>
                    <a:pt x="194" y="64"/>
                    <a:pt x="198" y="69"/>
                  </a:cubicBezTo>
                  <a:cubicBezTo>
                    <a:pt x="200" y="72"/>
                    <a:pt x="203" y="78"/>
                    <a:pt x="200"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3124" y="1130"/>
              <a:ext cx="117" cy="153"/>
            </a:xfrm>
            <a:custGeom>
              <a:avLst/>
              <a:gdLst>
                <a:gd name="T0" fmla="*/ 62 w 127"/>
                <a:gd name="T1" fmla="*/ 1 h 166"/>
                <a:gd name="T2" fmla="*/ 92 w 127"/>
                <a:gd name="T3" fmla="*/ 39 h 166"/>
                <a:gd name="T4" fmla="*/ 104 w 127"/>
                <a:gd name="T5" fmla="*/ 18 h 166"/>
                <a:gd name="T6" fmla="*/ 126 w 127"/>
                <a:gd name="T7" fmla="*/ 12 h 166"/>
                <a:gd name="T8" fmla="*/ 122 w 127"/>
                <a:gd name="T9" fmla="*/ 37 h 166"/>
                <a:gd name="T10" fmla="*/ 120 w 127"/>
                <a:gd name="T11" fmla="*/ 46 h 166"/>
                <a:gd name="T12" fmla="*/ 114 w 127"/>
                <a:gd name="T13" fmla="*/ 39 h 166"/>
                <a:gd name="T14" fmla="*/ 108 w 127"/>
                <a:gd name="T15" fmla="*/ 31 h 166"/>
                <a:gd name="T16" fmla="*/ 99 w 127"/>
                <a:gd name="T17" fmla="*/ 41 h 166"/>
                <a:gd name="T18" fmla="*/ 66 w 127"/>
                <a:gd name="T19" fmla="*/ 116 h 166"/>
                <a:gd name="T20" fmla="*/ 54 w 127"/>
                <a:gd name="T21" fmla="*/ 136 h 166"/>
                <a:gd name="T22" fmla="*/ 70 w 127"/>
                <a:gd name="T23" fmla="*/ 163 h 166"/>
                <a:gd name="T24" fmla="*/ 53 w 127"/>
                <a:gd name="T25" fmla="*/ 159 h 166"/>
                <a:gd name="T26" fmla="*/ 51 w 127"/>
                <a:gd name="T27" fmla="*/ 151 h 166"/>
                <a:gd name="T28" fmla="*/ 45 w 127"/>
                <a:gd name="T29" fmla="*/ 141 h 166"/>
                <a:gd name="T30" fmla="*/ 39 w 127"/>
                <a:gd name="T31" fmla="*/ 136 h 166"/>
                <a:gd name="T32" fmla="*/ 49 w 127"/>
                <a:gd name="T33" fmla="*/ 134 h 166"/>
                <a:gd name="T34" fmla="*/ 57 w 127"/>
                <a:gd name="T35" fmla="*/ 118 h 166"/>
                <a:gd name="T36" fmla="*/ 10 w 127"/>
                <a:gd name="T37" fmla="*/ 106 h 166"/>
                <a:gd name="T38" fmla="*/ 3 w 127"/>
                <a:gd name="T39" fmla="*/ 105 h 166"/>
                <a:gd name="T40" fmla="*/ 12 w 127"/>
                <a:gd name="T41" fmla="*/ 94 h 166"/>
                <a:gd name="T42" fmla="*/ 0 w 127"/>
                <a:gd name="T43" fmla="*/ 76 h 166"/>
                <a:gd name="T44" fmla="*/ 14 w 127"/>
                <a:gd name="T45" fmla="*/ 68 h 166"/>
                <a:gd name="T46" fmla="*/ 16 w 127"/>
                <a:gd name="T47" fmla="*/ 92 h 166"/>
                <a:gd name="T48" fmla="*/ 24 w 127"/>
                <a:gd name="T49" fmla="*/ 96 h 166"/>
                <a:gd name="T50" fmla="*/ 34 w 127"/>
                <a:gd name="T51" fmla="*/ 77 h 166"/>
                <a:gd name="T52" fmla="*/ 29 w 127"/>
                <a:gd name="T53" fmla="*/ 98 h 166"/>
                <a:gd name="T54" fmla="*/ 39 w 127"/>
                <a:gd name="T55" fmla="*/ 103 h 166"/>
                <a:gd name="T56" fmla="*/ 51 w 127"/>
                <a:gd name="T57" fmla="*/ 85 h 166"/>
                <a:gd name="T58" fmla="*/ 44 w 127"/>
                <a:gd name="T59" fmla="*/ 104 h 166"/>
                <a:gd name="T60" fmla="*/ 60 w 127"/>
                <a:gd name="T61" fmla="*/ 110 h 166"/>
                <a:gd name="T62" fmla="*/ 88 w 127"/>
                <a:gd name="T63" fmla="*/ 51 h 166"/>
                <a:gd name="T64" fmla="*/ 77 w 127"/>
                <a:gd name="T65" fmla="*/ 39 h 166"/>
                <a:gd name="T66" fmla="*/ 72 w 127"/>
                <a:gd name="T67" fmla="*/ 49 h 166"/>
                <a:gd name="T68" fmla="*/ 64 w 127"/>
                <a:gd name="T69" fmla="*/ 58 h 166"/>
                <a:gd name="T70" fmla="*/ 73 w 127"/>
                <a:gd name="T71" fmla="*/ 35 h 166"/>
                <a:gd name="T72" fmla="*/ 65 w 127"/>
                <a:gd name="T73" fmla="*/ 27 h 166"/>
                <a:gd name="T74" fmla="*/ 59 w 127"/>
                <a:gd name="T75" fmla="*/ 37 h 166"/>
                <a:gd name="T76" fmla="*/ 51 w 127"/>
                <a:gd name="T77" fmla="*/ 45 h 166"/>
                <a:gd name="T78" fmla="*/ 62 w 127"/>
                <a:gd name="T79" fmla="*/ 23 h 166"/>
                <a:gd name="T80" fmla="*/ 50 w 127"/>
                <a:gd name="T81" fmla="*/ 15 h 166"/>
                <a:gd name="T82" fmla="*/ 43 w 127"/>
                <a:gd name="T83" fmla="*/ 30 h 166"/>
                <a:gd name="T84" fmla="*/ 34 w 127"/>
                <a:gd name="T85" fmla="*/ 34 h 166"/>
                <a:gd name="T86" fmla="*/ 39 w 127"/>
                <a:gd name="T87" fmla="*/ 21 h 166"/>
                <a:gd name="T88" fmla="*/ 44 w 127"/>
                <a:gd name="T89" fmla="*/ 8 h 166"/>
                <a:gd name="T90" fmla="*/ 62 w 127"/>
                <a:gd name="T91" fmla="*/ 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66">
                  <a:moveTo>
                    <a:pt x="62" y="1"/>
                  </a:moveTo>
                  <a:cubicBezTo>
                    <a:pt x="69" y="16"/>
                    <a:pt x="81" y="28"/>
                    <a:pt x="92" y="39"/>
                  </a:cubicBezTo>
                  <a:cubicBezTo>
                    <a:pt x="97" y="32"/>
                    <a:pt x="97" y="22"/>
                    <a:pt x="104" y="18"/>
                  </a:cubicBezTo>
                  <a:cubicBezTo>
                    <a:pt x="110" y="15"/>
                    <a:pt x="119" y="13"/>
                    <a:pt x="126" y="12"/>
                  </a:cubicBezTo>
                  <a:cubicBezTo>
                    <a:pt x="127" y="19"/>
                    <a:pt x="123" y="27"/>
                    <a:pt x="122" y="37"/>
                  </a:cubicBezTo>
                  <a:cubicBezTo>
                    <a:pt x="122" y="40"/>
                    <a:pt x="123" y="44"/>
                    <a:pt x="120" y="46"/>
                  </a:cubicBezTo>
                  <a:cubicBezTo>
                    <a:pt x="117" y="45"/>
                    <a:pt x="116" y="42"/>
                    <a:pt x="114" y="39"/>
                  </a:cubicBezTo>
                  <a:cubicBezTo>
                    <a:pt x="112" y="37"/>
                    <a:pt x="111" y="32"/>
                    <a:pt x="108" y="31"/>
                  </a:cubicBezTo>
                  <a:cubicBezTo>
                    <a:pt x="105" y="31"/>
                    <a:pt x="101" y="37"/>
                    <a:pt x="99" y="41"/>
                  </a:cubicBezTo>
                  <a:cubicBezTo>
                    <a:pt x="87" y="65"/>
                    <a:pt x="75" y="90"/>
                    <a:pt x="66" y="116"/>
                  </a:cubicBezTo>
                  <a:cubicBezTo>
                    <a:pt x="63" y="124"/>
                    <a:pt x="62" y="134"/>
                    <a:pt x="54" y="136"/>
                  </a:cubicBezTo>
                  <a:cubicBezTo>
                    <a:pt x="58" y="146"/>
                    <a:pt x="69" y="150"/>
                    <a:pt x="70" y="163"/>
                  </a:cubicBezTo>
                  <a:cubicBezTo>
                    <a:pt x="66" y="166"/>
                    <a:pt x="55" y="162"/>
                    <a:pt x="53" y="159"/>
                  </a:cubicBezTo>
                  <a:cubicBezTo>
                    <a:pt x="52" y="158"/>
                    <a:pt x="52" y="154"/>
                    <a:pt x="51" y="151"/>
                  </a:cubicBezTo>
                  <a:cubicBezTo>
                    <a:pt x="49" y="148"/>
                    <a:pt x="48" y="143"/>
                    <a:pt x="45" y="141"/>
                  </a:cubicBezTo>
                  <a:cubicBezTo>
                    <a:pt x="43" y="139"/>
                    <a:pt x="40" y="140"/>
                    <a:pt x="39" y="136"/>
                  </a:cubicBezTo>
                  <a:cubicBezTo>
                    <a:pt x="41" y="133"/>
                    <a:pt x="46" y="133"/>
                    <a:pt x="49" y="134"/>
                  </a:cubicBezTo>
                  <a:cubicBezTo>
                    <a:pt x="52" y="129"/>
                    <a:pt x="54" y="123"/>
                    <a:pt x="57" y="118"/>
                  </a:cubicBezTo>
                  <a:cubicBezTo>
                    <a:pt x="42" y="114"/>
                    <a:pt x="28" y="105"/>
                    <a:pt x="10" y="106"/>
                  </a:cubicBezTo>
                  <a:cubicBezTo>
                    <a:pt x="8" y="106"/>
                    <a:pt x="5" y="107"/>
                    <a:pt x="3" y="105"/>
                  </a:cubicBezTo>
                  <a:cubicBezTo>
                    <a:pt x="2" y="99"/>
                    <a:pt x="8" y="97"/>
                    <a:pt x="12" y="94"/>
                  </a:cubicBezTo>
                  <a:cubicBezTo>
                    <a:pt x="9" y="87"/>
                    <a:pt x="7" y="79"/>
                    <a:pt x="0" y="76"/>
                  </a:cubicBezTo>
                  <a:cubicBezTo>
                    <a:pt x="2" y="70"/>
                    <a:pt x="7" y="67"/>
                    <a:pt x="14" y="68"/>
                  </a:cubicBezTo>
                  <a:cubicBezTo>
                    <a:pt x="16" y="75"/>
                    <a:pt x="15" y="84"/>
                    <a:pt x="16" y="92"/>
                  </a:cubicBezTo>
                  <a:cubicBezTo>
                    <a:pt x="19" y="94"/>
                    <a:pt x="21" y="95"/>
                    <a:pt x="24" y="96"/>
                  </a:cubicBezTo>
                  <a:cubicBezTo>
                    <a:pt x="25" y="87"/>
                    <a:pt x="26" y="77"/>
                    <a:pt x="34" y="77"/>
                  </a:cubicBezTo>
                  <a:cubicBezTo>
                    <a:pt x="34" y="85"/>
                    <a:pt x="30" y="91"/>
                    <a:pt x="29" y="98"/>
                  </a:cubicBezTo>
                  <a:cubicBezTo>
                    <a:pt x="32" y="100"/>
                    <a:pt x="36" y="101"/>
                    <a:pt x="39" y="103"/>
                  </a:cubicBezTo>
                  <a:cubicBezTo>
                    <a:pt x="40" y="94"/>
                    <a:pt x="42" y="85"/>
                    <a:pt x="51" y="85"/>
                  </a:cubicBezTo>
                  <a:cubicBezTo>
                    <a:pt x="51" y="92"/>
                    <a:pt x="46" y="98"/>
                    <a:pt x="44" y="104"/>
                  </a:cubicBezTo>
                  <a:cubicBezTo>
                    <a:pt x="49" y="107"/>
                    <a:pt x="55" y="108"/>
                    <a:pt x="60" y="110"/>
                  </a:cubicBezTo>
                  <a:cubicBezTo>
                    <a:pt x="69" y="90"/>
                    <a:pt x="78" y="70"/>
                    <a:pt x="88" y="51"/>
                  </a:cubicBezTo>
                  <a:cubicBezTo>
                    <a:pt x="85" y="46"/>
                    <a:pt x="80" y="43"/>
                    <a:pt x="77" y="39"/>
                  </a:cubicBezTo>
                  <a:cubicBezTo>
                    <a:pt x="76" y="42"/>
                    <a:pt x="74" y="46"/>
                    <a:pt x="72" y="49"/>
                  </a:cubicBezTo>
                  <a:cubicBezTo>
                    <a:pt x="70" y="53"/>
                    <a:pt x="69" y="58"/>
                    <a:pt x="64" y="58"/>
                  </a:cubicBezTo>
                  <a:cubicBezTo>
                    <a:pt x="65" y="49"/>
                    <a:pt x="67" y="39"/>
                    <a:pt x="73" y="35"/>
                  </a:cubicBezTo>
                  <a:cubicBezTo>
                    <a:pt x="71" y="32"/>
                    <a:pt x="68" y="30"/>
                    <a:pt x="65" y="27"/>
                  </a:cubicBezTo>
                  <a:cubicBezTo>
                    <a:pt x="63" y="30"/>
                    <a:pt x="61" y="34"/>
                    <a:pt x="59" y="37"/>
                  </a:cubicBezTo>
                  <a:cubicBezTo>
                    <a:pt x="57" y="41"/>
                    <a:pt x="56" y="46"/>
                    <a:pt x="51" y="45"/>
                  </a:cubicBezTo>
                  <a:cubicBezTo>
                    <a:pt x="52" y="37"/>
                    <a:pt x="54" y="27"/>
                    <a:pt x="62" y="23"/>
                  </a:cubicBezTo>
                  <a:cubicBezTo>
                    <a:pt x="59" y="22"/>
                    <a:pt x="55" y="13"/>
                    <a:pt x="50" y="15"/>
                  </a:cubicBezTo>
                  <a:cubicBezTo>
                    <a:pt x="47" y="16"/>
                    <a:pt x="45" y="28"/>
                    <a:pt x="43" y="30"/>
                  </a:cubicBezTo>
                  <a:cubicBezTo>
                    <a:pt x="40" y="33"/>
                    <a:pt x="38" y="34"/>
                    <a:pt x="34" y="34"/>
                  </a:cubicBezTo>
                  <a:cubicBezTo>
                    <a:pt x="35" y="30"/>
                    <a:pt x="37" y="25"/>
                    <a:pt x="39" y="21"/>
                  </a:cubicBezTo>
                  <a:cubicBezTo>
                    <a:pt x="40" y="17"/>
                    <a:pt x="42" y="11"/>
                    <a:pt x="44" y="8"/>
                  </a:cubicBezTo>
                  <a:cubicBezTo>
                    <a:pt x="46" y="5"/>
                    <a:pt x="56"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a:spLocks noEditPoints="1"/>
            </p:cNvSpPr>
            <p:nvPr/>
          </p:nvSpPr>
          <p:spPr bwMode="auto">
            <a:xfrm>
              <a:off x="4005" y="1149"/>
              <a:ext cx="94" cy="89"/>
            </a:xfrm>
            <a:custGeom>
              <a:avLst/>
              <a:gdLst>
                <a:gd name="T0" fmla="*/ 78 w 102"/>
                <a:gd name="T1" fmla="*/ 70 h 96"/>
                <a:gd name="T2" fmla="*/ 71 w 102"/>
                <a:gd name="T3" fmla="*/ 73 h 96"/>
                <a:gd name="T4" fmla="*/ 58 w 102"/>
                <a:gd name="T5" fmla="*/ 82 h 96"/>
                <a:gd name="T6" fmla="*/ 52 w 102"/>
                <a:gd name="T7" fmla="*/ 87 h 96"/>
                <a:gd name="T8" fmla="*/ 33 w 102"/>
                <a:gd name="T9" fmla="*/ 92 h 96"/>
                <a:gd name="T10" fmla="*/ 34 w 102"/>
                <a:gd name="T11" fmla="*/ 87 h 96"/>
                <a:gd name="T12" fmla="*/ 6 w 102"/>
                <a:gd name="T13" fmla="*/ 57 h 96"/>
                <a:gd name="T14" fmla="*/ 1 w 102"/>
                <a:gd name="T15" fmla="*/ 57 h 96"/>
                <a:gd name="T16" fmla="*/ 15 w 102"/>
                <a:gd name="T17" fmla="*/ 42 h 96"/>
                <a:gd name="T18" fmla="*/ 22 w 102"/>
                <a:gd name="T19" fmla="*/ 37 h 96"/>
                <a:gd name="T20" fmla="*/ 36 w 102"/>
                <a:gd name="T21" fmla="*/ 25 h 96"/>
                <a:gd name="T22" fmla="*/ 41 w 102"/>
                <a:gd name="T23" fmla="*/ 18 h 96"/>
                <a:gd name="T24" fmla="*/ 45 w 102"/>
                <a:gd name="T25" fmla="*/ 28 h 96"/>
                <a:gd name="T26" fmla="*/ 60 w 102"/>
                <a:gd name="T27" fmla="*/ 25 h 96"/>
                <a:gd name="T28" fmla="*/ 52 w 102"/>
                <a:gd name="T29" fmla="*/ 17 h 96"/>
                <a:gd name="T30" fmla="*/ 45 w 102"/>
                <a:gd name="T31" fmla="*/ 0 h 96"/>
                <a:gd name="T32" fmla="*/ 52 w 102"/>
                <a:gd name="T33" fmla="*/ 5 h 96"/>
                <a:gd name="T34" fmla="*/ 70 w 102"/>
                <a:gd name="T35" fmla="*/ 23 h 96"/>
                <a:gd name="T36" fmla="*/ 83 w 102"/>
                <a:gd name="T37" fmla="*/ 35 h 96"/>
                <a:gd name="T38" fmla="*/ 97 w 102"/>
                <a:gd name="T39" fmla="*/ 45 h 96"/>
                <a:gd name="T40" fmla="*/ 99 w 102"/>
                <a:gd name="T41" fmla="*/ 59 h 96"/>
                <a:gd name="T42" fmla="*/ 90 w 102"/>
                <a:gd name="T43" fmla="*/ 52 h 96"/>
                <a:gd name="T44" fmla="*/ 67 w 102"/>
                <a:gd name="T45" fmla="*/ 31 h 96"/>
                <a:gd name="T46" fmla="*/ 65 w 102"/>
                <a:gd name="T47" fmla="*/ 35 h 96"/>
                <a:gd name="T48" fmla="*/ 50 w 102"/>
                <a:gd name="T49" fmla="*/ 32 h 96"/>
                <a:gd name="T50" fmla="*/ 61 w 102"/>
                <a:gd name="T51" fmla="*/ 41 h 96"/>
                <a:gd name="T52" fmla="*/ 73 w 102"/>
                <a:gd name="T53" fmla="*/ 48 h 96"/>
                <a:gd name="T54" fmla="*/ 78 w 102"/>
                <a:gd name="T55" fmla="*/ 70 h 96"/>
                <a:gd name="T56" fmla="*/ 41 w 102"/>
                <a:gd name="T57" fmla="*/ 32 h 96"/>
                <a:gd name="T58" fmla="*/ 33 w 102"/>
                <a:gd name="T59" fmla="*/ 38 h 96"/>
                <a:gd name="T60" fmla="*/ 53 w 102"/>
                <a:gd name="T61" fmla="*/ 53 h 96"/>
                <a:gd name="T62" fmla="*/ 53 w 102"/>
                <a:gd name="T63" fmla="*/ 61 h 96"/>
                <a:gd name="T64" fmla="*/ 47 w 102"/>
                <a:gd name="T65" fmla="*/ 56 h 96"/>
                <a:gd name="T66" fmla="*/ 30 w 102"/>
                <a:gd name="T67" fmla="*/ 40 h 96"/>
                <a:gd name="T68" fmla="*/ 23 w 102"/>
                <a:gd name="T69" fmla="*/ 47 h 96"/>
                <a:gd name="T70" fmla="*/ 44 w 102"/>
                <a:gd name="T71" fmla="*/ 65 h 96"/>
                <a:gd name="T72" fmla="*/ 43 w 102"/>
                <a:gd name="T73" fmla="*/ 71 h 96"/>
                <a:gd name="T74" fmla="*/ 31 w 102"/>
                <a:gd name="T75" fmla="*/ 60 h 96"/>
                <a:gd name="T76" fmla="*/ 19 w 102"/>
                <a:gd name="T77" fmla="*/ 49 h 96"/>
                <a:gd name="T78" fmla="*/ 11 w 102"/>
                <a:gd name="T79" fmla="*/ 54 h 96"/>
                <a:gd name="T80" fmla="*/ 39 w 102"/>
                <a:gd name="T81" fmla="*/ 82 h 96"/>
                <a:gd name="T82" fmla="*/ 68 w 102"/>
                <a:gd name="T83" fmla="*/ 58 h 96"/>
                <a:gd name="T84" fmla="*/ 41 w 102"/>
                <a:gd name="T85"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96">
                  <a:moveTo>
                    <a:pt x="78" y="70"/>
                  </a:moveTo>
                  <a:cubicBezTo>
                    <a:pt x="76" y="72"/>
                    <a:pt x="73" y="72"/>
                    <a:pt x="71" y="73"/>
                  </a:cubicBezTo>
                  <a:cubicBezTo>
                    <a:pt x="66" y="74"/>
                    <a:pt x="62" y="79"/>
                    <a:pt x="58" y="82"/>
                  </a:cubicBezTo>
                  <a:cubicBezTo>
                    <a:pt x="56" y="83"/>
                    <a:pt x="54" y="85"/>
                    <a:pt x="52" y="87"/>
                  </a:cubicBezTo>
                  <a:cubicBezTo>
                    <a:pt x="47" y="91"/>
                    <a:pt x="42" y="96"/>
                    <a:pt x="33" y="92"/>
                  </a:cubicBezTo>
                  <a:cubicBezTo>
                    <a:pt x="32" y="91"/>
                    <a:pt x="34" y="89"/>
                    <a:pt x="34" y="87"/>
                  </a:cubicBezTo>
                  <a:cubicBezTo>
                    <a:pt x="26" y="76"/>
                    <a:pt x="15" y="67"/>
                    <a:pt x="6" y="57"/>
                  </a:cubicBezTo>
                  <a:cubicBezTo>
                    <a:pt x="4" y="57"/>
                    <a:pt x="3" y="57"/>
                    <a:pt x="1" y="57"/>
                  </a:cubicBezTo>
                  <a:cubicBezTo>
                    <a:pt x="0" y="48"/>
                    <a:pt x="8" y="45"/>
                    <a:pt x="15" y="42"/>
                  </a:cubicBezTo>
                  <a:cubicBezTo>
                    <a:pt x="17" y="40"/>
                    <a:pt x="20" y="38"/>
                    <a:pt x="22" y="37"/>
                  </a:cubicBezTo>
                  <a:cubicBezTo>
                    <a:pt x="27" y="33"/>
                    <a:pt x="32" y="29"/>
                    <a:pt x="36" y="25"/>
                  </a:cubicBezTo>
                  <a:cubicBezTo>
                    <a:pt x="37" y="24"/>
                    <a:pt x="38" y="18"/>
                    <a:pt x="41" y="18"/>
                  </a:cubicBezTo>
                  <a:cubicBezTo>
                    <a:pt x="44" y="18"/>
                    <a:pt x="43" y="27"/>
                    <a:pt x="45" y="28"/>
                  </a:cubicBezTo>
                  <a:cubicBezTo>
                    <a:pt x="50" y="27"/>
                    <a:pt x="55" y="26"/>
                    <a:pt x="60" y="25"/>
                  </a:cubicBezTo>
                  <a:cubicBezTo>
                    <a:pt x="58" y="23"/>
                    <a:pt x="55" y="20"/>
                    <a:pt x="52" y="17"/>
                  </a:cubicBezTo>
                  <a:cubicBezTo>
                    <a:pt x="47" y="13"/>
                    <a:pt x="41" y="10"/>
                    <a:pt x="45" y="0"/>
                  </a:cubicBezTo>
                  <a:cubicBezTo>
                    <a:pt x="48" y="1"/>
                    <a:pt x="50" y="3"/>
                    <a:pt x="52" y="5"/>
                  </a:cubicBezTo>
                  <a:cubicBezTo>
                    <a:pt x="58" y="11"/>
                    <a:pt x="63" y="17"/>
                    <a:pt x="70" y="23"/>
                  </a:cubicBezTo>
                  <a:cubicBezTo>
                    <a:pt x="74" y="27"/>
                    <a:pt x="79" y="31"/>
                    <a:pt x="83" y="35"/>
                  </a:cubicBezTo>
                  <a:cubicBezTo>
                    <a:pt x="88" y="38"/>
                    <a:pt x="94" y="41"/>
                    <a:pt x="97" y="45"/>
                  </a:cubicBezTo>
                  <a:cubicBezTo>
                    <a:pt x="100" y="48"/>
                    <a:pt x="102" y="55"/>
                    <a:pt x="99" y="59"/>
                  </a:cubicBezTo>
                  <a:cubicBezTo>
                    <a:pt x="95" y="59"/>
                    <a:pt x="93" y="55"/>
                    <a:pt x="90" y="52"/>
                  </a:cubicBezTo>
                  <a:cubicBezTo>
                    <a:pt x="83" y="45"/>
                    <a:pt x="76" y="38"/>
                    <a:pt x="67" y="31"/>
                  </a:cubicBezTo>
                  <a:cubicBezTo>
                    <a:pt x="67" y="32"/>
                    <a:pt x="67" y="34"/>
                    <a:pt x="65" y="35"/>
                  </a:cubicBezTo>
                  <a:cubicBezTo>
                    <a:pt x="60" y="33"/>
                    <a:pt x="55" y="33"/>
                    <a:pt x="50" y="32"/>
                  </a:cubicBezTo>
                  <a:cubicBezTo>
                    <a:pt x="53" y="35"/>
                    <a:pt x="56" y="38"/>
                    <a:pt x="61" y="41"/>
                  </a:cubicBezTo>
                  <a:cubicBezTo>
                    <a:pt x="64" y="44"/>
                    <a:pt x="69" y="46"/>
                    <a:pt x="73" y="48"/>
                  </a:cubicBezTo>
                  <a:cubicBezTo>
                    <a:pt x="78" y="52"/>
                    <a:pt x="80" y="61"/>
                    <a:pt x="78" y="70"/>
                  </a:cubicBezTo>
                  <a:close/>
                  <a:moveTo>
                    <a:pt x="41" y="32"/>
                  </a:moveTo>
                  <a:cubicBezTo>
                    <a:pt x="38" y="34"/>
                    <a:pt x="35" y="36"/>
                    <a:pt x="33" y="38"/>
                  </a:cubicBezTo>
                  <a:cubicBezTo>
                    <a:pt x="39" y="42"/>
                    <a:pt x="49" y="47"/>
                    <a:pt x="53" y="53"/>
                  </a:cubicBezTo>
                  <a:cubicBezTo>
                    <a:pt x="54" y="54"/>
                    <a:pt x="56" y="60"/>
                    <a:pt x="53" y="61"/>
                  </a:cubicBezTo>
                  <a:cubicBezTo>
                    <a:pt x="51" y="61"/>
                    <a:pt x="47" y="57"/>
                    <a:pt x="47" y="56"/>
                  </a:cubicBezTo>
                  <a:cubicBezTo>
                    <a:pt x="41" y="51"/>
                    <a:pt x="35" y="46"/>
                    <a:pt x="30" y="40"/>
                  </a:cubicBezTo>
                  <a:cubicBezTo>
                    <a:pt x="28" y="42"/>
                    <a:pt x="25" y="44"/>
                    <a:pt x="23" y="47"/>
                  </a:cubicBezTo>
                  <a:cubicBezTo>
                    <a:pt x="29" y="52"/>
                    <a:pt x="42" y="56"/>
                    <a:pt x="44" y="65"/>
                  </a:cubicBezTo>
                  <a:cubicBezTo>
                    <a:pt x="44" y="66"/>
                    <a:pt x="45" y="70"/>
                    <a:pt x="43" y="71"/>
                  </a:cubicBezTo>
                  <a:cubicBezTo>
                    <a:pt x="38" y="68"/>
                    <a:pt x="34" y="64"/>
                    <a:pt x="31" y="60"/>
                  </a:cubicBezTo>
                  <a:cubicBezTo>
                    <a:pt x="27" y="57"/>
                    <a:pt x="23" y="53"/>
                    <a:pt x="19" y="49"/>
                  </a:cubicBezTo>
                  <a:cubicBezTo>
                    <a:pt x="17" y="51"/>
                    <a:pt x="13" y="52"/>
                    <a:pt x="11" y="54"/>
                  </a:cubicBezTo>
                  <a:cubicBezTo>
                    <a:pt x="21" y="63"/>
                    <a:pt x="32" y="71"/>
                    <a:pt x="39" y="82"/>
                  </a:cubicBezTo>
                  <a:cubicBezTo>
                    <a:pt x="50" y="75"/>
                    <a:pt x="60" y="68"/>
                    <a:pt x="68" y="58"/>
                  </a:cubicBezTo>
                  <a:cubicBezTo>
                    <a:pt x="61" y="47"/>
                    <a:pt x="50" y="40"/>
                    <a:pt x="4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3140" y="1159"/>
              <a:ext cx="30" cy="39"/>
            </a:xfrm>
            <a:custGeom>
              <a:avLst/>
              <a:gdLst>
                <a:gd name="T0" fmla="*/ 14 w 32"/>
                <a:gd name="T1" fmla="*/ 2 h 42"/>
                <a:gd name="T2" fmla="*/ 18 w 32"/>
                <a:gd name="T3" fmla="*/ 17 h 42"/>
                <a:gd name="T4" fmla="*/ 32 w 32"/>
                <a:gd name="T5" fmla="*/ 18 h 42"/>
                <a:gd name="T6" fmla="*/ 19 w 32"/>
                <a:gd name="T7" fmla="*/ 26 h 42"/>
                <a:gd name="T8" fmla="*/ 18 w 32"/>
                <a:gd name="T9" fmla="*/ 42 h 42"/>
                <a:gd name="T10" fmla="*/ 13 w 32"/>
                <a:gd name="T11" fmla="*/ 29 h 42"/>
                <a:gd name="T12" fmla="*/ 0 w 32"/>
                <a:gd name="T13" fmla="*/ 34 h 42"/>
                <a:gd name="T14" fmla="*/ 11 w 32"/>
                <a:gd name="T15" fmla="*/ 22 h 42"/>
                <a:gd name="T16" fmla="*/ 5 w 32"/>
                <a:gd name="T17" fmla="*/ 9 h 42"/>
                <a:gd name="T18" fmla="*/ 1 w 32"/>
                <a:gd name="T19" fmla="*/ 6 h 42"/>
                <a:gd name="T20" fmla="*/ 14 w 32"/>
                <a:gd name="T21"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2">
                  <a:moveTo>
                    <a:pt x="14" y="2"/>
                  </a:moveTo>
                  <a:cubicBezTo>
                    <a:pt x="16" y="7"/>
                    <a:pt x="16" y="12"/>
                    <a:pt x="18" y="17"/>
                  </a:cubicBezTo>
                  <a:cubicBezTo>
                    <a:pt x="20" y="15"/>
                    <a:pt x="32" y="13"/>
                    <a:pt x="32" y="18"/>
                  </a:cubicBezTo>
                  <a:cubicBezTo>
                    <a:pt x="32" y="22"/>
                    <a:pt x="21" y="24"/>
                    <a:pt x="19" y="26"/>
                  </a:cubicBezTo>
                  <a:cubicBezTo>
                    <a:pt x="19" y="29"/>
                    <a:pt x="20" y="42"/>
                    <a:pt x="18" y="42"/>
                  </a:cubicBezTo>
                  <a:cubicBezTo>
                    <a:pt x="15" y="42"/>
                    <a:pt x="15" y="30"/>
                    <a:pt x="13" y="29"/>
                  </a:cubicBezTo>
                  <a:cubicBezTo>
                    <a:pt x="8" y="30"/>
                    <a:pt x="5" y="35"/>
                    <a:pt x="0" y="34"/>
                  </a:cubicBezTo>
                  <a:cubicBezTo>
                    <a:pt x="2" y="29"/>
                    <a:pt x="8" y="26"/>
                    <a:pt x="11" y="22"/>
                  </a:cubicBezTo>
                  <a:cubicBezTo>
                    <a:pt x="10" y="19"/>
                    <a:pt x="8" y="11"/>
                    <a:pt x="5" y="9"/>
                  </a:cubicBezTo>
                  <a:cubicBezTo>
                    <a:pt x="4" y="7"/>
                    <a:pt x="1" y="8"/>
                    <a:pt x="1" y="6"/>
                  </a:cubicBezTo>
                  <a:cubicBezTo>
                    <a:pt x="1" y="2"/>
                    <a:pt x="11" y="0"/>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3190" y="1168"/>
              <a:ext cx="93" cy="122"/>
            </a:xfrm>
            <a:custGeom>
              <a:avLst/>
              <a:gdLst>
                <a:gd name="T0" fmla="*/ 58 w 101"/>
                <a:gd name="T1" fmla="*/ 59 h 133"/>
                <a:gd name="T2" fmla="*/ 95 w 101"/>
                <a:gd name="T3" fmla="*/ 86 h 133"/>
                <a:gd name="T4" fmla="*/ 96 w 101"/>
                <a:gd name="T5" fmla="*/ 104 h 133"/>
                <a:gd name="T6" fmla="*/ 88 w 101"/>
                <a:gd name="T7" fmla="*/ 105 h 133"/>
                <a:gd name="T8" fmla="*/ 69 w 101"/>
                <a:gd name="T9" fmla="*/ 110 h 133"/>
                <a:gd name="T10" fmla="*/ 80 w 101"/>
                <a:gd name="T11" fmla="*/ 93 h 133"/>
                <a:gd name="T12" fmla="*/ 69 w 101"/>
                <a:gd name="T13" fmla="*/ 78 h 133"/>
                <a:gd name="T14" fmla="*/ 53 w 101"/>
                <a:gd name="T15" fmla="*/ 69 h 133"/>
                <a:gd name="T16" fmla="*/ 35 w 101"/>
                <a:gd name="T17" fmla="*/ 110 h 133"/>
                <a:gd name="T18" fmla="*/ 16 w 101"/>
                <a:gd name="T19" fmla="*/ 132 h 133"/>
                <a:gd name="T20" fmla="*/ 23 w 101"/>
                <a:gd name="T21" fmla="*/ 116 h 133"/>
                <a:gd name="T22" fmla="*/ 45 w 101"/>
                <a:gd name="T23" fmla="*/ 68 h 133"/>
                <a:gd name="T24" fmla="*/ 31 w 101"/>
                <a:gd name="T25" fmla="*/ 69 h 133"/>
                <a:gd name="T26" fmla="*/ 38 w 101"/>
                <a:gd name="T27" fmla="*/ 59 h 133"/>
                <a:gd name="T28" fmla="*/ 34 w 101"/>
                <a:gd name="T29" fmla="*/ 48 h 133"/>
                <a:gd name="T30" fmla="*/ 28 w 101"/>
                <a:gd name="T31" fmla="*/ 39 h 133"/>
                <a:gd name="T32" fmla="*/ 20 w 101"/>
                <a:gd name="T33" fmla="*/ 56 h 133"/>
                <a:gd name="T34" fmla="*/ 18 w 101"/>
                <a:gd name="T35" fmla="*/ 66 h 133"/>
                <a:gd name="T36" fmla="*/ 14 w 101"/>
                <a:gd name="T37" fmla="*/ 80 h 133"/>
                <a:gd name="T38" fmla="*/ 0 w 101"/>
                <a:gd name="T39" fmla="*/ 84 h 133"/>
                <a:gd name="T40" fmla="*/ 9 w 101"/>
                <a:gd name="T41" fmla="*/ 67 h 133"/>
                <a:gd name="T42" fmla="*/ 17 w 101"/>
                <a:gd name="T43" fmla="*/ 40 h 133"/>
                <a:gd name="T44" fmla="*/ 30 w 101"/>
                <a:gd name="T45" fmla="*/ 24 h 133"/>
                <a:gd name="T46" fmla="*/ 42 w 101"/>
                <a:gd name="T47" fmla="*/ 23 h 133"/>
                <a:gd name="T48" fmla="*/ 42 w 101"/>
                <a:gd name="T49" fmla="*/ 57 h 133"/>
                <a:gd name="T50" fmla="*/ 50 w 101"/>
                <a:gd name="T51" fmla="*/ 57 h 133"/>
                <a:gd name="T52" fmla="*/ 65 w 101"/>
                <a:gd name="T53" fmla="*/ 23 h 133"/>
                <a:gd name="T54" fmla="*/ 73 w 101"/>
                <a:gd name="T55" fmla="*/ 7 h 133"/>
                <a:gd name="T56" fmla="*/ 87 w 101"/>
                <a:gd name="T57" fmla="*/ 1 h 133"/>
                <a:gd name="T58" fmla="*/ 83 w 101"/>
                <a:gd name="T59" fmla="*/ 18 h 133"/>
                <a:gd name="T60" fmla="*/ 58 w 101"/>
                <a:gd name="T61"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1" h="133">
                  <a:moveTo>
                    <a:pt x="58" y="59"/>
                  </a:moveTo>
                  <a:cubicBezTo>
                    <a:pt x="71" y="65"/>
                    <a:pt x="87" y="72"/>
                    <a:pt x="95" y="86"/>
                  </a:cubicBezTo>
                  <a:cubicBezTo>
                    <a:pt x="97" y="90"/>
                    <a:pt x="101" y="102"/>
                    <a:pt x="96" y="104"/>
                  </a:cubicBezTo>
                  <a:cubicBezTo>
                    <a:pt x="94" y="105"/>
                    <a:pt x="91" y="105"/>
                    <a:pt x="88" y="105"/>
                  </a:cubicBezTo>
                  <a:cubicBezTo>
                    <a:pt x="81" y="106"/>
                    <a:pt x="74" y="110"/>
                    <a:pt x="69" y="110"/>
                  </a:cubicBezTo>
                  <a:cubicBezTo>
                    <a:pt x="71" y="103"/>
                    <a:pt x="80" y="101"/>
                    <a:pt x="80" y="93"/>
                  </a:cubicBezTo>
                  <a:cubicBezTo>
                    <a:pt x="81" y="87"/>
                    <a:pt x="74" y="82"/>
                    <a:pt x="69" y="78"/>
                  </a:cubicBezTo>
                  <a:cubicBezTo>
                    <a:pt x="64" y="75"/>
                    <a:pt x="58" y="72"/>
                    <a:pt x="53" y="69"/>
                  </a:cubicBezTo>
                  <a:cubicBezTo>
                    <a:pt x="47" y="81"/>
                    <a:pt x="40" y="96"/>
                    <a:pt x="35" y="110"/>
                  </a:cubicBezTo>
                  <a:cubicBezTo>
                    <a:pt x="32" y="120"/>
                    <a:pt x="30" y="133"/>
                    <a:pt x="16" y="132"/>
                  </a:cubicBezTo>
                  <a:cubicBezTo>
                    <a:pt x="17" y="126"/>
                    <a:pt x="20" y="121"/>
                    <a:pt x="23" y="116"/>
                  </a:cubicBezTo>
                  <a:cubicBezTo>
                    <a:pt x="30" y="100"/>
                    <a:pt x="37" y="84"/>
                    <a:pt x="45" y="68"/>
                  </a:cubicBezTo>
                  <a:cubicBezTo>
                    <a:pt x="39" y="67"/>
                    <a:pt x="35" y="71"/>
                    <a:pt x="31" y="69"/>
                  </a:cubicBezTo>
                  <a:cubicBezTo>
                    <a:pt x="29" y="63"/>
                    <a:pt x="35" y="61"/>
                    <a:pt x="38" y="59"/>
                  </a:cubicBezTo>
                  <a:cubicBezTo>
                    <a:pt x="37" y="55"/>
                    <a:pt x="35" y="52"/>
                    <a:pt x="34" y="48"/>
                  </a:cubicBezTo>
                  <a:cubicBezTo>
                    <a:pt x="33" y="46"/>
                    <a:pt x="31" y="39"/>
                    <a:pt x="28" y="39"/>
                  </a:cubicBezTo>
                  <a:cubicBezTo>
                    <a:pt x="23" y="38"/>
                    <a:pt x="21" y="51"/>
                    <a:pt x="20" y="56"/>
                  </a:cubicBezTo>
                  <a:cubicBezTo>
                    <a:pt x="19" y="60"/>
                    <a:pt x="19" y="63"/>
                    <a:pt x="18" y="66"/>
                  </a:cubicBezTo>
                  <a:cubicBezTo>
                    <a:pt x="17" y="71"/>
                    <a:pt x="16" y="77"/>
                    <a:pt x="14" y="80"/>
                  </a:cubicBezTo>
                  <a:cubicBezTo>
                    <a:pt x="11" y="83"/>
                    <a:pt x="5" y="86"/>
                    <a:pt x="0" y="84"/>
                  </a:cubicBezTo>
                  <a:cubicBezTo>
                    <a:pt x="1" y="77"/>
                    <a:pt x="7" y="74"/>
                    <a:pt x="9" y="67"/>
                  </a:cubicBezTo>
                  <a:cubicBezTo>
                    <a:pt x="12" y="59"/>
                    <a:pt x="14" y="49"/>
                    <a:pt x="17" y="40"/>
                  </a:cubicBezTo>
                  <a:cubicBezTo>
                    <a:pt x="19" y="30"/>
                    <a:pt x="21" y="28"/>
                    <a:pt x="30" y="24"/>
                  </a:cubicBezTo>
                  <a:cubicBezTo>
                    <a:pt x="34" y="22"/>
                    <a:pt x="39" y="20"/>
                    <a:pt x="42" y="23"/>
                  </a:cubicBezTo>
                  <a:cubicBezTo>
                    <a:pt x="41" y="33"/>
                    <a:pt x="41" y="45"/>
                    <a:pt x="42" y="57"/>
                  </a:cubicBezTo>
                  <a:cubicBezTo>
                    <a:pt x="44" y="57"/>
                    <a:pt x="48" y="56"/>
                    <a:pt x="50" y="57"/>
                  </a:cubicBezTo>
                  <a:cubicBezTo>
                    <a:pt x="54" y="48"/>
                    <a:pt x="60" y="34"/>
                    <a:pt x="65" y="23"/>
                  </a:cubicBezTo>
                  <a:cubicBezTo>
                    <a:pt x="67" y="16"/>
                    <a:pt x="68" y="10"/>
                    <a:pt x="73" y="7"/>
                  </a:cubicBezTo>
                  <a:cubicBezTo>
                    <a:pt x="76" y="5"/>
                    <a:pt x="84" y="0"/>
                    <a:pt x="87" y="1"/>
                  </a:cubicBezTo>
                  <a:cubicBezTo>
                    <a:pt x="95" y="2"/>
                    <a:pt x="85" y="15"/>
                    <a:pt x="83" y="18"/>
                  </a:cubicBezTo>
                  <a:cubicBezTo>
                    <a:pt x="74" y="31"/>
                    <a:pt x="66" y="45"/>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3164" y="1179"/>
              <a:ext cx="31" cy="37"/>
            </a:xfrm>
            <a:custGeom>
              <a:avLst/>
              <a:gdLst>
                <a:gd name="T0" fmla="*/ 14 w 33"/>
                <a:gd name="T1" fmla="*/ 1 h 40"/>
                <a:gd name="T2" fmla="*/ 17 w 33"/>
                <a:gd name="T3" fmla="*/ 12 h 40"/>
                <a:gd name="T4" fmla="*/ 33 w 33"/>
                <a:gd name="T5" fmla="*/ 12 h 40"/>
                <a:gd name="T6" fmla="*/ 19 w 33"/>
                <a:gd name="T7" fmla="*/ 20 h 40"/>
                <a:gd name="T8" fmla="*/ 19 w 33"/>
                <a:gd name="T9" fmla="*/ 40 h 40"/>
                <a:gd name="T10" fmla="*/ 16 w 33"/>
                <a:gd name="T11" fmla="*/ 31 h 40"/>
                <a:gd name="T12" fmla="*/ 13 w 33"/>
                <a:gd name="T13" fmla="*/ 22 h 40"/>
                <a:gd name="T14" fmla="*/ 0 w 33"/>
                <a:gd name="T15" fmla="*/ 25 h 40"/>
                <a:gd name="T16" fmla="*/ 10 w 33"/>
                <a:gd name="T17" fmla="*/ 17 h 40"/>
                <a:gd name="T18" fmla="*/ 1 w 33"/>
                <a:gd name="T19" fmla="*/ 5 h 40"/>
                <a:gd name="T20" fmla="*/ 14 w 33"/>
                <a:gd name="T2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0">
                  <a:moveTo>
                    <a:pt x="14" y="1"/>
                  </a:moveTo>
                  <a:cubicBezTo>
                    <a:pt x="15" y="4"/>
                    <a:pt x="15" y="9"/>
                    <a:pt x="17" y="12"/>
                  </a:cubicBezTo>
                  <a:cubicBezTo>
                    <a:pt x="19" y="8"/>
                    <a:pt x="33" y="7"/>
                    <a:pt x="33" y="12"/>
                  </a:cubicBezTo>
                  <a:cubicBezTo>
                    <a:pt x="33" y="17"/>
                    <a:pt x="21" y="17"/>
                    <a:pt x="19" y="20"/>
                  </a:cubicBezTo>
                  <a:cubicBezTo>
                    <a:pt x="19" y="26"/>
                    <a:pt x="22" y="35"/>
                    <a:pt x="19" y="40"/>
                  </a:cubicBezTo>
                  <a:cubicBezTo>
                    <a:pt x="17" y="38"/>
                    <a:pt x="17" y="34"/>
                    <a:pt x="16" y="31"/>
                  </a:cubicBezTo>
                  <a:cubicBezTo>
                    <a:pt x="15" y="28"/>
                    <a:pt x="14" y="25"/>
                    <a:pt x="13" y="22"/>
                  </a:cubicBezTo>
                  <a:cubicBezTo>
                    <a:pt x="9" y="22"/>
                    <a:pt x="5" y="28"/>
                    <a:pt x="0" y="25"/>
                  </a:cubicBezTo>
                  <a:cubicBezTo>
                    <a:pt x="3" y="21"/>
                    <a:pt x="7" y="20"/>
                    <a:pt x="10" y="17"/>
                  </a:cubicBezTo>
                  <a:cubicBezTo>
                    <a:pt x="9" y="12"/>
                    <a:pt x="6" y="8"/>
                    <a:pt x="1" y="5"/>
                  </a:cubicBezTo>
                  <a:cubicBezTo>
                    <a:pt x="3" y="1"/>
                    <a:pt x="8" y="0"/>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3947" y="1197"/>
              <a:ext cx="88" cy="114"/>
            </a:xfrm>
            <a:custGeom>
              <a:avLst/>
              <a:gdLst>
                <a:gd name="T0" fmla="*/ 65 w 95"/>
                <a:gd name="T1" fmla="*/ 7 h 123"/>
                <a:gd name="T2" fmla="*/ 66 w 95"/>
                <a:gd name="T3" fmla="*/ 21 h 123"/>
                <a:gd name="T4" fmla="*/ 77 w 95"/>
                <a:gd name="T5" fmla="*/ 31 h 123"/>
                <a:gd name="T6" fmla="*/ 90 w 95"/>
                <a:gd name="T7" fmla="*/ 55 h 123"/>
                <a:gd name="T8" fmla="*/ 80 w 95"/>
                <a:gd name="T9" fmla="*/ 54 h 123"/>
                <a:gd name="T10" fmla="*/ 54 w 95"/>
                <a:gd name="T11" fmla="*/ 57 h 123"/>
                <a:gd name="T12" fmla="*/ 69 w 95"/>
                <a:gd name="T13" fmla="*/ 107 h 123"/>
                <a:gd name="T14" fmla="*/ 75 w 95"/>
                <a:gd name="T15" fmla="*/ 123 h 123"/>
                <a:gd name="T16" fmla="*/ 66 w 95"/>
                <a:gd name="T17" fmla="*/ 119 h 123"/>
                <a:gd name="T18" fmla="*/ 59 w 95"/>
                <a:gd name="T19" fmla="*/ 112 h 123"/>
                <a:gd name="T20" fmla="*/ 46 w 95"/>
                <a:gd name="T21" fmla="*/ 98 h 123"/>
                <a:gd name="T22" fmla="*/ 45 w 95"/>
                <a:gd name="T23" fmla="*/ 56 h 123"/>
                <a:gd name="T24" fmla="*/ 7 w 95"/>
                <a:gd name="T25" fmla="*/ 36 h 123"/>
                <a:gd name="T26" fmla="*/ 0 w 95"/>
                <a:gd name="T27" fmla="*/ 25 h 123"/>
                <a:gd name="T28" fmla="*/ 5 w 95"/>
                <a:gd name="T29" fmla="*/ 27 h 123"/>
                <a:gd name="T30" fmla="*/ 45 w 95"/>
                <a:gd name="T31" fmla="*/ 47 h 123"/>
                <a:gd name="T32" fmla="*/ 47 w 95"/>
                <a:gd name="T33" fmla="*/ 21 h 123"/>
                <a:gd name="T34" fmla="*/ 1 w 95"/>
                <a:gd name="T35" fmla="*/ 0 h 123"/>
                <a:gd name="T36" fmla="*/ 2 w 95"/>
                <a:gd name="T37" fmla="*/ 0 h 123"/>
                <a:gd name="T38" fmla="*/ 58 w 95"/>
                <a:gd name="T39" fmla="*/ 10 h 123"/>
                <a:gd name="T40" fmla="*/ 65 w 95"/>
                <a:gd name="T41" fmla="*/ 7 h 123"/>
                <a:gd name="T42" fmla="*/ 53 w 95"/>
                <a:gd name="T43" fmla="*/ 47 h 123"/>
                <a:gd name="T44" fmla="*/ 66 w 95"/>
                <a:gd name="T45" fmla="*/ 45 h 123"/>
                <a:gd name="T46" fmla="*/ 76 w 95"/>
                <a:gd name="T47" fmla="*/ 40 h 123"/>
                <a:gd name="T48" fmla="*/ 69 w 95"/>
                <a:gd name="T49" fmla="*/ 33 h 123"/>
                <a:gd name="T50" fmla="*/ 58 w 95"/>
                <a:gd name="T51" fmla="*/ 22 h 123"/>
                <a:gd name="T52" fmla="*/ 52 w 95"/>
                <a:gd name="T53" fmla="*/ 21 h 123"/>
                <a:gd name="T54" fmla="*/ 53 w 95"/>
                <a:gd name="T55"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3">
                  <a:moveTo>
                    <a:pt x="65" y="7"/>
                  </a:moveTo>
                  <a:cubicBezTo>
                    <a:pt x="69" y="9"/>
                    <a:pt x="69" y="18"/>
                    <a:pt x="66" y="21"/>
                  </a:cubicBezTo>
                  <a:cubicBezTo>
                    <a:pt x="69" y="25"/>
                    <a:pt x="72" y="28"/>
                    <a:pt x="77" y="31"/>
                  </a:cubicBezTo>
                  <a:cubicBezTo>
                    <a:pt x="84" y="37"/>
                    <a:pt x="95" y="41"/>
                    <a:pt x="90" y="55"/>
                  </a:cubicBezTo>
                  <a:cubicBezTo>
                    <a:pt x="86" y="56"/>
                    <a:pt x="83" y="54"/>
                    <a:pt x="80" y="54"/>
                  </a:cubicBezTo>
                  <a:cubicBezTo>
                    <a:pt x="71" y="54"/>
                    <a:pt x="63" y="57"/>
                    <a:pt x="54" y="57"/>
                  </a:cubicBezTo>
                  <a:cubicBezTo>
                    <a:pt x="56" y="76"/>
                    <a:pt x="63" y="92"/>
                    <a:pt x="69" y="107"/>
                  </a:cubicBezTo>
                  <a:cubicBezTo>
                    <a:pt x="71" y="112"/>
                    <a:pt x="74" y="117"/>
                    <a:pt x="75" y="123"/>
                  </a:cubicBezTo>
                  <a:cubicBezTo>
                    <a:pt x="72" y="123"/>
                    <a:pt x="69" y="120"/>
                    <a:pt x="66" y="119"/>
                  </a:cubicBezTo>
                  <a:cubicBezTo>
                    <a:pt x="64" y="117"/>
                    <a:pt x="61" y="114"/>
                    <a:pt x="59" y="112"/>
                  </a:cubicBezTo>
                  <a:cubicBezTo>
                    <a:pt x="55" y="109"/>
                    <a:pt x="49" y="103"/>
                    <a:pt x="46" y="98"/>
                  </a:cubicBezTo>
                  <a:cubicBezTo>
                    <a:pt x="41" y="87"/>
                    <a:pt x="47" y="71"/>
                    <a:pt x="45" y="56"/>
                  </a:cubicBezTo>
                  <a:cubicBezTo>
                    <a:pt x="30" y="53"/>
                    <a:pt x="17" y="46"/>
                    <a:pt x="7" y="36"/>
                  </a:cubicBezTo>
                  <a:cubicBezTo>
                    <a:pt x="4" y="33"/>
                    <a:pt x="0" y="29"/>
                    <a:pt x="0" y="25"/>
                  </a:cubicBezTo>
                  <a:cubicBezTo>
                    <a:pt x="2" y="24"/>
                    <a:pt x="4" y="26"/>
                    <a:pt x="5" y="27"/>
                  </a:cubicBezTo>
                  <a:cubicBezTo>
                    <a:pt x="16" y="35"/>
                    <a:pt x="29" y="44"/>
                    <a:pt x="45" y="47"/>
                  </a:cubicBezTo>
                  <a:cubicBezTo>
                    <a:pt x="46" y="38"/>
                    <a:pt x="46" y="29"/>
                    <a:pt x="47" y="21"/>
                  </a:cubicBezTo>
                  <a:cubicBezTo>
                    <a:pt x="28" y="18"/>
                    <a:pt x="11" y="12"/>
                    <a:pt x="1" y="0"/>
                  </a:cubicBezTo>
                  <a:cubicBezTo>
                    <a:pt x="2" y="0"/>
                    <a:pt x="2" y="0"/>
                    <a:pt x="2" y="0"/>
                  </a:cubicBezTo>
                  <a:cubicBezTo>
                    <a:pt x="16" y="5"/>
                    <a:pt x="38" y="14"/>
                    <a:pt x="58" y="10"/>
                  </a:cubicBezTo>
                  <a:cubicBezTo>
                    <a:pt x="60" y="9"/>
                    <a:pt x="62" y="7"/>
                    <a:pt x="65" y="7"/>
                  </a:cubicBezTo>
                  <a:close/>
                  <a:moveTo>
                    <a:pt x="53" y="47"/>
                  </a:moveTo>
                  <a:cubicBezTo>
                    <a:pt x="57" y="47"/>
                    <a:pt x="61" y="46"/>
                    <a:pt x="66" y="45"/>
                  </a:cubicBezTo>
                  <a:cubicBezTo>
                    <a:pt x="69" y="44"/>
                    <a:pt x="75" y="43"/>
                    <a:pt x="76" y="40"/>
                  </a:cubicBezTo>
                  <a:cubicBezTo>
                    <a:pt x="76" y="37"/>
                    <a:pt x="71" y="35"/>
                    <a:pt x="69" y="33"/>
                  </a:cubicBezTo>
                  <a:cubicBezTo>
                    <a:pt x="63" y="29"/>
                    <a:pt x="61" y="26"/>
                    <a:pt x="58" y="22"/>
                  </a:cubicBezTo>
                  <a:cubicBezTo>
                    <a:pt x="56" y="21"/>
                    <a:pt x="54" y="21"/>
                    <a:pt x="52" y="21"/>
                  </a:cubicBezTo>
                  <a:cubicBezTo>
                    <a:pt x="52" y="30"/>
                    <a:pt x="52" y="39"/>
                    <a:pt x="5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3049" y="1364"/>
              <a:ext cx="146" cy="147"/>
            </a:xfrm>
            <a:custGeom>
              <a:avLst/>
              <a:gdLst>
                <a:gd name="T0" fmla="*/ 78 w 158"/>
                <a:gd name="T1" fmla="*/ 0 h 159"/>
                <a:gd name="T2" fmla="*/ 95 w 158"/>
                <a:gd name="T3" fmla="*/ 41 h 159"/>
                <a:gd name="T4" fmla="*/ 135 w 158"/>
                <a:gd name="T5" fmla="*/ 23 h 159"/>
                <a:gd name="T6" fmla="*/ 117 w 158"/>
                <a:gd name="T7" fmla="*/ 63 h 159"/>
                <a:gd name="T8" fmla="*/ 158 w 158"/>
                <a:gd name="T9" fmla="*/ 79 h 159"/>
                <a:gd name="T10" fmla="*/ 117 w 158"/>
                <a:gd name="T11" fmla="*/ 95 h 159"/>
                <a:gd name="T12" fmla="*/ 134 w 158"/>
                <a:gd name="T13" fmla="*/ 135 h 159"/>
                <a:gd name="T14" fmla="*/ 95 w 158"/>
                <a:gd name="T15" fmla="*/ 118 h 159"/>
                <a:gd name="T16" fmla="*/ 79 w 158"/>
                <a:gd name="T17" fmla="*/ 159 h 159"/>
                <a:gd name="T18" fmla="*/ 63 w 158"/>
                <a:gd name="T19" fmla="*/ 118 h 159"/>
                <a:gd name="T20" fmla="*/ 23 w 158"/>
                <a:gd name="T21" fmla="*/ 135 h 159"/>
                <a:gd name="T22" fmla="*/ 40 w 158"/>
                <a:gd name="T23" fmla="*/ 96 h 159"/>
                <a:gd name="T24" fmla="*/ 0 w 158"/>
                <a:gd name="T25" fmla="*/ 80 h 159"/>
                <a:gd name="T26" fmla="*/ 40 w 158"/>
                <a:gd name="T27" fmla="*/ 63 h 159"/>
                <a:gd name="T28" fmla="*/ 23 w 158"/>
                <a:gd name="T29" fmla="*/ 23 h 159"/>
                <a:gd name="T30" fmla="*/ 62 w 158"/>
                <a:gd name="T31" fmla="*/ 41 h 159"/>
                <a:gd name="T32" fmla="*/ 78 w 158"/>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159">
                  <a:moveTo>
                    <a:pt x="78" y="0"/>
                  </a:moveTo>
                  <a:cubicBezTo>
                    <a:pt x="84" y="13"/>
                    <a:pt x="89" y="27"/>
                    <a:pt x="95" y="41"/>
                  </a:cubicBezTo>
                  <a:cubicBezTo>
                    <a:pt x="108" y="35"/>
                    <a:pt x="121" y="29"/>
                    <a:pt x="135" y="23"/>
                  </a:cubicBezTo>
                  <a:cubicBezTo>
                    <a:pt x="129" y="36"/>
                    <a:pt x="123" y="50"/>
                    <a:pt x="117" y="63"/>
                  </a:cubicBezTo>
                  <a:cubicBezTo>
                    <a:pt x="130" y="69"/>
                    <a:pt x="144" y="74"/>
                    <a:pt x="158" y="79"/>
                  </a:cubicBezTo>
                  <a:cubicBezTo>
                    <a:pt x="145" y="85"/>
                    <a:pt x="131" y="90"/>
                    <a:pt x="117" y="95"/>
                  </a:cubicBezTo>
                  <a:cubicBezTo>
                    <a:pt x="123" y="109"/>
                    <a:pt x="129" y="122"/>
                    <a:pt x="134" y="135"/>
                  </a:cubicBezTo>
                  <a:cubicBezTo>
                    <a:pt x="121" y="130"/>
                    <a:pt x="108" y="124"/>
                    <a:pt x="95" y="118"/>
                  </a:cubicBezTo>
                  <a:cubicBezTo>
                    <a:pt x="89" y="131"/>
                    <a:pt x="84" y="145"/>
                    <a:pt x="79" y="159"/>
                  </a:cubicBezTo>
                  <a:cubicBezTo>
                    <a:pt x="73" y="145"/>
                    <a:pt x="68" y="131"/>
                    <a:pt x="63" y="118"/>
                  </a:cubicBezTo>
                  <a:cubicBezTo>
                    <a:pt x="49" y="124"/>
                    <a:pt x="36" y="130"/>
                    <a:pt x="23" y="135"/>
                  </a:cubicBezTo>
                  <a:cubicBezTo>
                    <a:pt x="28" y="122"/>
                    <a:pt x="34" y="109"/>
                    <a:pt x="40" y="96"/>
                  </a:cubicBezTo>
                  <a:cubicBezTo>
                    <a:pt x="27" y="90"/>
                    <a:pt x="13" y="85"/>
                    <a:pt x="0" y="80"/>
                  </a:cubicBezTo>
                  <a:cubicBezTo>
                    <a:pt x="13" y="74"/>
                    <a:pt x="27" y="69"/>
                    <a:pt x="40" y="63"/>
                  </a:cubicBezTo>
                  <a:cubicBezTo>
                    <a:pt x="34" y="50"/>
                    <a:pt x="28" y="37"/>
                    <a:pt x="23" y="23"/>
                  </a:cubicBezTo>
                  <a:cubicBezTo>
                    <a:pt x="36" y="29"/>
                    <a:pt x="49" y="35"/>
                    <a:pt x="62" y="41"/>
                  </a:cubicBezTo>
                  <a:cubicBezTo>
                    <a:pt x="68" y="28"/>
                    <a:pt x="73" y="14"/>
                    <a:pt x="7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4051" y="1364"/>
              <a:ext cx="147" cy="147"/>
            </a:xfrm>
            <a:custGeom>
              <a:avLst/>
              <a:gdLst>
                <a:gd name="T0" fmla="*/ 79 w 159"/>
                <a:gd name="T1" fmla="*/ 0 h 159"/>
                <a:gd name="T2" fmla="*/ 95 w 159"/>
                <a:gd name="T3" fmla="*/ 41 h 159"/>
                <a:gd name="T4" fmla="*/ 135 w 159"/>
                <a:gd name="T5" fmla="*/ 23 h 159"/>
                <a:gd name="T6" fmla="*/ 118 w 159"/>
                <a:gd name="T7" fmla="*/ 63 h 159"/>
                <a:gd name="T8" fmla="*/ 159 w 159"/>
                <a:gd name="T9" fmla="*/ 79 h 159"/>
                <a:gd name="T10" fmla="*/ 118 w 159"/>
                <a:gd name="T11" fmla="*/ 95 h 159"/>
                <a:gd name="T12" fmla="*/ 135 w 159"/>
                <a:gd name="T13" fmla="*/ 135 h 159"/>
                <a:gd name="T14" fmla="*/ 96 w 159"/>
                <a:gd name="T15" fmla="*/ 118 h 159"/>
                <a:gd name="T16" fmla="*/ 80 w 159"/>
                <a:gd name="T17" fmla="*/ 159 h 159"/>
                <a:gd name="T18" fmla="*/ 63 w 159"/>
                <a:gd name="T19" fmla="*/ 118 h 159"/>
                <a:gd name="T20" fmla="*/ 24 w 159"/>
                <a:gd name="T21" fmla="*/ 135 h 159"/>
                <a:gd name="T22" fmla="*/ 41 w 159"/>
                <a:gd name="T23" fmla="*/ 96 h 159"/>
                <a:gd name="T24" fmla="*/ 0 w 159"/>
                <a:gd name="T25" fmla="*/ 80 h 159"/>
                <a:gd name="T26" fmla="*/ 41 w 159"/>
                <a:gd name="T27" fmla="*/ 63 h 159"/>
                <a:gd name="T28" fmla="*/ 24 w 159"/>
                <a:gd name="T29" fmla="*/ 23 h 159"/>
                <a:gd name="T30" fmla="*/ 63 w 159"/>
                <a:gd name="T31" fmla="*/ 41 h 159"/>
                <a:gd name="T32" fmla="*/ 79 w 159"/>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59">
                  <a:moveTo>
                    <a:pt x="79" y="0"/>
                  </a:moveTo>
                  <a:cubicBezTo>
                    <a:pt x="85" y="13"/>
                    <a:pt x="90" y="27"/>
                    <a:pt x="95" y="41"/>
                  </a:cubicBezTo>
                  <a:cubicBezTo>
                    <a:pt x="109" y="35"/>
                    <a:pt x="122" y="29"/>
                    <a:pt x="135" y="23"/>
                  </a:cubicBezTo>
                  <a:cubicBezTo>
                    <a:pt x="130" y="37"/>
                    <a:pt x="124" y="50"/>
                    <a:pt x="118" y="63"/>
                  </a:cubicBezTo>
                  <a:cubicBezTo>
                    <a:pt x="131" y="69"/>
                    <a:pt x="145" y="74"/>
                    <a:pt x="159" y="79"/>
                  </a:cubicBezTo>
                  <a:cubicBezTo>
                    <a:pt x="146" y="85"/>
                    <a:pt x="132" y="90"/>
                    <a:pt x="118" y="95"/>
                  </a:cubicBezTo>
                  <a:cubicBezTo>
                    <a:pt x="124" y="109"/>
                    <a:pt x="130" y="122"/>
                    <a:pt x="135" y="135"/>
                  </a:cubicBezTo>
                  <a:cubicBezTo>
                    <a:pt x="122" y="130"/>
                    <a:pt x="109" y="124"/>
                    <a:pt x="96" y="118"/>
                  </a:cubicBezTo>
                  <a:cubicBezTo>
                    <a:pt x="90" y="131"/>
                    <a:pt x="85" y="145"/>
                    <a:pt x="80" y="159"/>
                  </a:cubicBezTo>
                  <a:cubicBezTo>
                    <a:pt x="74" y="145"/>
                    <a:pt x="69" y="131"/>
                    <a:pt x="63" y="118"/>
                  </a:cubicBezTo>
                  <a:cubicBezTo>
                    <a:pt x="50" y="124"/>
                    <a:pt x="37" y="130"/>
                    <a:pt x="24" y="135"/>
                  </a:cubicBezTo>
                  <a:cubicBezTo>
                    <a:pt x="29" y="122"/>
                    <a:pt x="35" y="109"/>
                    <a:pt x="41" y="96"/>
                  </a:cubicBezTo>
                  <a:cubicBezTo>
                    <a:pt x="28" y="90"/>
                    <a:pt x="14" y="85"/>
                    <a:pt x="0" y="80"/>
                  </a:cubicBezTo>
                  <a:cubicBezTo>
                    <a:pt x="13" y="74"/>
                    <a:pt x="27" y="69"/>
                    <a:pt x="41" y="63"/>
                  </a:cubicBezTo>
                  <a:cubicBezTo>
                    <a:pt x="35" y="50"/>
                    <a:pt x="29" y="37"/>
                    <a:pt x="24" y="23"/>
                  </a:cubicBezTo>
                  <a:cubicBezTo>
                    <a:pt x="37" y="29"/>
                    <a:pt x="50" y="35"/>
                    <a:pt x="63" y="41"/>
                  </a:cubicBezTo>
                  <a:cubicBezTo>
                    <a:pt x="69" y="28"/>
                    <a:pt x="74" y="14"/>
                    <a:pt x="7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a:spLocks noEditPoints="1"/>
            </p:cNvSpPr>
            <p:nvPr/>
          </p:nvSpPr>
          <p:spPr bwMode="auto">
            <a:xfrm>
              <a:off x="3279" y="1453"/>
              <a:ext cx="686" cy="365"/>
            </a:xfrm>
            <a:custGeom>
              <a:avLst/>
              <a:gdLst>
                <a:gd name="T0" fmla="*/ 173 w 744"/>
                <a:gd name="T1" fmla="*/ 171 h 395"/>
                <a:gd name="T2" fmla="*/ 155 w 744"/>
                <a:gd name="T3" fmla="*/ 238 h 395"/>
                <a:gd name="T4" fmla="*/ 576 w 744"/>
                <a:gd name="T5" fmla="*/ 274 h 395"/>
                <a:gd name="T6" fmla="*/ 565 w 744"/>
                <a:gd name="T7" fmla="*/ 200 h 395"/>
                <a:gd name="T8" fmla="*/ 654 w 744"/>
                <a:gd name="T9" fmla="*/ 147 h 395"/>
                <a:gd name="T10" fmla="*/ 637 w 744"/>
                <a:gd name="T11" fmla="*/ 0 h 395"/>
                <a:gd name="T12" fmla="*/ 736 w 744"/>
                <a:gd name="T13" fmla="*/ 25 h 395"/>
                <a:gd name="T14" fmla="*/ 723 w 744"/>
                <a:gd name="T15" fmla="*/ 112 h 395"/>
                <a:gd name="T16" fmla="*/ 714 w 744"/>
                <a:gd name="T17" fmla="*/ 207 h 395"/>
                <a:gd name="T18" fmla="*/ 679 w 744"/>
                <a:gd name="T19" fmla="*/ 297 h 395"/>
                <a:gd name="T20" fmla="*/ 613 w 744"/>
                <a:gd name="T21" fmla="*/ 331 h 395"/>
                <a:gd name="T22" fmla="*/ 558 w 744"/>
                <a:gd name="T23" fmla="*/ 392 h 395"/>
                <a:gd name="T24" fmla="*/ 193 w 744"/>
                <a:gd name="T25" fmla="*/ 390 h 395"/>
                <a:gd name="T26" fmla="*/ 132 w 744"/>
                <a:gd name="T27" fmla="*/ 336 h 395"/>
                <a:gd name="T28" fmla="*/ 83 w 744"/>
                <a:gd name="T29" fmla="*/ 316 h 395"/>
                <a:gd name="T30" fmla="*/ 65 w 744"/>
                <a:gd name="T31" fmla="*/ 260 h 395"/>
                <a:gd name="T32" fmla="*/ 2 w 744"/>
                <a:gd name="T33" fmla="*/ 151 h 395"/>
                <a:gd name="T34" fmla="*/ 21 w 744"/>
                <a:gd name="T35" fmla="*/ 99 h 395"/>
                <a:gd name="T36" fmla="*/ 12 w 744"/>
                <a:gd name="T37" fmla="*/ 48 h 395"/>
                <a:gd name="T38" fmla="*/ 106 w 744"/>
                <a:gd name="T39" fmla="*/ 0 h 395"/>
                <a:gd name="T40" fmla="*/ 92 w 744"/>
                <a:gd name="T41" fmla="*/ 109 h 395"/>
                <a:gd name="T42" fmla="*/ 15 w 744"/>
                <a:gd name="T43" fmla="*/ 33 h 395"/>
                <a:gd name="T44" fmla="*/ 74 w 744"/>
                <a:gd name="T45" fmla="*/ 49 h 395"/>
                <a:gd name="T46" fmla="*/ 71 w 744"/>
                <a:gd name="T47" fmla="*/ 19 h 395"/>
                <a:gd name="T48" fmla="*/ 673 w 744"/>
                <a:gd name="T49" fmla="*/ 18 h 395"/>
                <a:gd name="T50" fmla="*/ 670 w 744"/>
                <a:gd name="T51" fmla="*/ 49 h 395"/>
                <a:gd name="T52" fmla="*/ 729 w 744"/>
                <a:gd name="T53" fmla="*/ 36 h 395"/>
                <a:gd name="T54" fmla="*/ 673 w 744"/>
                <a:gd name="T55" fmla="*/ 18 h 395"/>
                <a:gd name="T56" fmla="*/ 28 w 744"/>
                <a:gd name="T57" fmla="*/ 117 h 395"/>
                <a:gd name="T58" fmla="*/ 32 w 744"/>
                <a:gd name="T59" fmla="*/ 183 h 395"/>
                <a:gd name="T60" fmla="*/ 80 w 744"/>
                <a:gd name="T61" fmla="*/ 133 h 395"/>
                <a:gd name="T62" fmla="*/ 99 w 744"/>
                <a:gd name="T63" fmla="*/ 27 h 395"/>
                <a:gd name="T64" fmla="*/ 648 w 744"/>
                <a:gd name="T65" fmla="*/ 74 h 395"/>
                <a:gd name="T66" fmla="*/ 664 w 744"/>
                <a:gd name="T67" fmla="*/ 155 h 395"/>
                <a:gd name="T68" fmla="*/ 721 w 744"/>
                <a:gd name="T69" fmla="*/ 184 h 395"/>
                <a:gd name="T70" fmla="*/ 728 w 744"/>
                <a:gd name="T71" fmla="*/ 135 h 395"/>
                <a:gd name="T72" fmla="*/ 645 w 744"/>
                <a:gd name="T73" fmla="*/ 27 h 395"/>
                <a:gd name="T74" fmla="*/ 31 w 744"/>
                <a:gd name="T75" fmla="*/ 58 h 395"/>
                <a:gd name="T76" fmla="*/ 31 w 744"/>
                <a:gd name="T77" fmla="*/ 58 h 395"/>
                <a:gd name="T78" fmla="*/ 713 w 744"/>
                <a:gd name="T79" fmla="*/ 58 h 395"/>
                <a:gd name="T80" fmla="*/ 86 w 744"/>
                <a:gd name="T81" fmla="*/ 158 h 395"/>
                <a:gd name="T82" fmla="*/ 104 w 744"/>
                <a:gd name="T83" fmla="*/ 238 h 395"/>
                <a:gd name="T84" fmla="*/ 144 w 744"/>
                <a:gd name="T85" fmla="*/ 347 h 395"/>
                <a:gd name="T86" fmla="*/ 164 w 744"/>
                <a:gd name="T87" fmla="*/ 331 h 395"/>
                <a:gd name="T88" fmla="*/ 144 w 744"/>
                <a:gd name="T89" fmla="*/ 246 h 395"/>
                <a:gd name="T90" fmla="*/ 158 w 744"/>
                <a:gd name="T91" fmla="*/ 166 h 395"/>
                <a:gd name="T92" fmla="*/ 86 w 744"/>
                <a:gd name="T93" fmla="*/ 158 h 395"/>
                <a:gd name="T94" fmla="*/ 585 w 744"/>
                <a:gd name="T95" fmla="*/ 166 h 395"/>
                <a:gd name="T96" fmla="*/ 593 w 744"/>
                <a:gd name="T97" fmla="*/ 270 h 395"/>
                <a:gd name="T98" fmla="*/ 580 w 744"/>
                <a:gd name="T99" fmla="*/ 378 h 395"/>
                <a:gd name="T100" fmla="*/ 637 w 744"/>
                <a:gd name="T101" fmla="*/ 293 h 395"/>
                <a:gd name="T102" fmla="*/ 659 w 744"/>
                <a:gd name="T103" fmla="*/ 198 h 395"/>
                <a:gd name="T104" fmla="*/ 30 w 744"/>
                <a:gd name="T105" fmla="*/ 193 h 395"/>
                <a:gd name="T106" fmla="*/ 77 w 744"/>
                <a:gd name="T107" fmla="*/ 308 h 395"/>
                <a:gd name="T108" fmla="*/ 92 w 744"/>
                <a:gd name="T109" fmla="*/ 230 h 395"/>
                <a:gd name="T110" fmla="*/ 30 w 744"/>
                <a:gd name="T111" fmla="*/ 193 h 395"/>
                <a:gd name="T112" fmla="*/ 656 w 744"/>
                <a:gd name="T113" fmla="*/ 303 h 395"/>
                <a:gd name="T114" fmla="*/ 670 w 744"/>
                <a:gd name="T115" fmla="*/ 264 h 395"/>
                <a:gd name="T116" fmla="*/ 669 w 744"/>
                <a:gd name="T117" fmla="*/ 174 h 395"/>
                <a:gd name="T118" fmla="*/ 257 w 744"/>
                <a:gd name="T119" fmla="*/ 268 h 395"/>
                <a:gd name="T120" fmla="*/ 179 w 744"/>
                <a:gd name="T121" fmla="*/ 383 h 395"/>
                <a:gd name="T122" fmla="*/ 543 w 744"/>
                <a:gd name="T123" fmla="*/ 379 h 395"/>
                <a:gd name="T124" fmla="*/ 572 w 744"/>
                <a:gd name="T125" fmla="*/ 284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4" h="395">
                  <a:moveTo>
                    <a:pt x="90" y="147"/>
                  </a:moveTo>
                  <a:cubicBezTo>
                    <a:pt x="114" y="148"/>
                    <a:pt x="139" y="144"/>
                    <a:pt x="155" y="153"/>
                  </a:cubicBezTo>
                  <a:cubicBezTo>
                    <a:pt x="163" y="157"/>
                    <a:pt x="168" y="163"/>
                    <a:pt x="173" y="171"/>
                  </a:cubicBezTo>
                  <a:cubicBezTo>
                    <a:pt x="177" y="179"/>
                    <a:pt x="181" y="192"/>
                    <a:pt x="178" y="203"/>
                  </a:cubicBezTo>
                  <a:cubicBezTo>
                    <a:pt x="176" y="210"/>
                    <a:pt x="172" y="216"/>
                    <a:pt x="168" y="222"/>
                  </a:cubicBezTo>
                  <a:cubicBezTo>
                    <a:pt x="163" y="227"/>
                    <a:pt x="158" y="232"/>
                    <a:pt x="155" y="238"/>
                  </a:cubicBezTo>
                  <a:cubicBezTo>
                    <a:pt x="151" y="254"/>
                    <a:pt x="161" y="267"/>
                    <a:pt x="167" y="275"/>
                  </a:cubicBezTo>
                  <a:cubicBezTo>
                    <a:pt x="229" y="261"/>
                    <a:pt x="297" y="251"/>
                    <a:pt x="372" y="251"/>
                  </a:cubicBezTo>
                  <a:cubicBezTo>
                    <a:pt x="446" y="251"/>
                    <a:pt x="515" y="261"/>
                    <a:pt x="576" y="274"/>
                  </a:cubicBezTo>
                  <a:cubicBezTo>
                    <a:pt x="584" y="267"/>
                    <a:pt x="594" y="252"/>
                    <a:pt x="588" y="237"/>
                  </a:cubicBezTo>
                  <a:cubicBezTo>
                    <a:pt x="585" y="230"/>
                    <a:pt x="579" y="225"/>
                    <a:pt x="575" y="219"/>
                  </a:cubicBezTo>
                  <a:cubicBezTo>
                    <a:pt x="571" y="214"/>
                    <a:pt x="566" y="208"/>
                    <a:pt x="565" y="200"/>
                  </a:cubicBezTo>
                  <a:cubicBezTo>
                    <a:pt x="564" y="188"/>
                    <a:pt x="567" y="178"/>
                    <a:pt x="571" y="170"/>
                  </a:cubicBezTo>
                  <a:cubicBezTo>
                    <a:pt x="575" y="163"/>
                    <a:pt x="582" y="157"/>
                    <a:pt x="589" y="153"/>
                  </a:cubicBezTo>
                  <a:cubicBezTo>
                    <a:pt x="605" y="144"/>
                    <a:pt x="630" y="148"/>
                    <a:pt x="654" y="147"/>
                  </a:cubicBezTo>
                  <a:cubicBezTo>
                    <a:pt x="655" y="133"/>
                    <a:pt x="656" y="119"/>
                    <a:pt x="652" y="108"/>
                  </a:cubicBezTo>
                  <a:cubicBezTo>
                    <a:pt x="649" y="98"/>
                    <a:pt x="643" y="89"/>
                    <a:pt x="640" y="79"/>
                  </a:cubicBezTo>
                  <a:cubicBezTo>
                    <a:pt x="633" y="57"/>
                    <a:pt x="638" y="28"/>
                    <a:pt x="637" y="0"/>
                  </a:cubicBezTo>
                  <a:cubicBezTo>
                    <a:pt x="643" y="7"/>
                    <a:pt x="647" y="16"/>
                    <a:pt x="652" y="24"/>
                  </a:cubicBezTo>
                  <a:cubicBezTo>
                    <a:pt x="656" y="22"/>
                    <a:pt x="658" y="18"/>
                    <a:pt x="662" y="15"/>
                  </a:cubicBezTo>
                  <a:cubicBezTo>
                    <a:pt x="683" y="1"/>
                    <a:pt x="725" y="5"/>
                    <a:pt x="736" y="25"/>
                  </a:cubicBezTo>
                  <a:cubicBezTo>
                    <a:pt x="743" y="38"/>
                    <a:pt x="732" y="50"/>
                    <a:pt x="723" y="56"/>
                  </a:cubicBezTo>
                  <a:cubicBezTo>
                    <a:pt x="723" y="70"/>
                    <a:pt x="723" y="83"/>
                    <a:pt x="723" y="98"/>
                  </a:cubicBezTo>
                  <a:cubicBezTo>
                    <a:pt x="723" y="102"/>
                    <a:pt x="722" y="108"/>
                    <a:pt x="723" y="112"/>
                  </a:cubicBezTo>
                  <a:cubicBezTo>
                    <a:pt x="724" y="116"/>
                    <a:pt x="728" y="120"/>
                    <a:pt x="730" y="123"/>
                  </a:cubicBezTo>
                  <a:cubicBezTo>
                    <a:pt x="737" y="133"/>
                    <a:pt x="744" y="146"/>
                    <a:pt x="741" y="163"/>
                  </a:cubicBezTo>
                  <a:cubicBezTo>
                    <a:pt x="739" y="181"/>
                    <a:pt x="724" y="196"/>
                    <a:pt x="714" y="207"/>
                  </a:cubicBezTo>
                  <a:cubicBezTo>
                    <a:pt x="702" y="220"/>
                    <a:pt x="691" y="231"/>
                    <a:pt x="683" y="247"/>
                  </a:cubicBezTo>
                  <a:cubicBezTo>
                    <a:pt x="679" y="256"/>
                    <a:pt x="679" y="264"/>
                    <a:pt x="679" y="279"/>
                  </a:cubicBezTo>
                  <a:cubicBezTo>
                    <a:pt x="679" y="284"/>
                    <a:pt x="679" y="290"/>
                    <a:pt x="679" y="297"/>
                  </a:cubicBezTo>
                  <a:cubicBezTo>
                    <a:pt x="678" y="306"/>
                    <a:pt x="678" y="315"/>
                    <a:pt x="670" y="316"/>
                  </a:cubicBezTo>
                  <a:cubicBezTo>
                    <a:pt x="654" y="320"/>
                    <a:pt x="644" y="300"/>
                    <a:pt x="630" y="301"/>
                  </a:cubicBezTo>
                  <a:cubicBezTo>
                    <a:pt x="617" y="302"/>
                    <a:pt x="616" y="320"/>
                    <a:pt x="613" y="331"/>
                  </a:cubicBezTo>
                  <a:cubicBezTo>
                    <a:pt x="611" y="339"/>
                    <a:pt x="608" y="347"/>
                    <a:pt x="606" y="354"/>
                  </a:cubicBezTo>
                  <a:cubicBezTo>
                    <a:pt x="600" y="367"/>
                    <a:pt x="592" y="382"/>
                    <a:pt x="581" y="390"/>
                  </a:cubicBezTo>
                  <a:cubicBezTo>
                    <a:pt x="575" y="395"/>
                    <a:pt x="567" y="394"/>
                    <a:pt x="558" y="392"/>
                  </a:cubicBezTo>
                  <a:cubicBezTo>
                    <a:pt x="535" y="386"/>
                    <a:pt x="511" y="380"/>
                    <a:pt x="486" y="376"/>
                  </a:cubicBezTo>
                  <a:cubicBezTo>
                    <a:pt x="449" y="371"/>
                    <a:pt x="411" y="367"/>
                    <a:pt x="377" y="367"/>
                  </a:cubicBezTo>
                  <a:cubicBezTo>
                    <a:pt x="307" y="367"/>
                    <a:pt x="249" y="375"/>
                    <a:pt x="193" y="390"/>
                  </a:cubicBezTo>
                  <a:cubicBezTo>
                    <a:pt x="184" y="393"/>
                    <a:pt x="175" y="395"/>
                    <a:pt x="167" y="392"/>
                  </a:cubicBezTo>
                  <a:cubicBezTo>
                    <a:pt x="161" y="389"/>
                    <a:pt x="155" y="383"/>
                    <a:pt x="151" y="377"/>
                  </a:cubicBezTo>
                  <a:cubicBezTo>
                    <a:pt x="143" y="365"/>
                    <a:pt x="136" y="352"/>
                    <a:pt x="132" y="336"/>
                  </a:cubicBezTo>
                  <a:cubicBezTo>
                    <a:pt x="128" y="323"/>
                    <a:pt x="129" y="301"/>
                    <a:pt x="113" y="301"/>
                  </a:cubicBezTo>
                  <a:cubicBezTo>
                    <a:pt x="108" y="301"/>
                    <a:pt x="102" y="305"/>
                    <a:pt x="97" y="308"/>
                  </a:cubicBezTo>
                  <a:cubicBezTo>
                    <a:pt x="92" y="310"/>
                    <a:pt x="88" y="314"/>
                    <a:pt x="83" y="316"/>
                  </a:cubicBezTo>
                  <a:cubicBezTo>
                    <a:pt x="77" y="318"/>
                    <a:pt x="72" y="317"/>
                    <a:pt x="69" y="314"/>
                  </a:cubicBezTo>
                  <a:cubicBezTo>
                    <a:pt x="64" y="309"/>
                    <a:pt x="65" y="297"/>
                    <a:pt x="65" y="288"/>
                  </a:cubicBezTo>
                  <a:cubicBezTo>
                    <a:pt x="65" y="278"/>
                    <a:pt x="66" y="268"/>
                    <a:pt x="65" y="260"/>
                  </a:cubicBezTo>
                  <a:cubicBezTo>
                    <a:pt x="63" y="245"/>
                    <a:pt x="52" y="233"/>
                    <a:pt x="44" y="223"/>
                  </a:cubicBezTo>
                  <a:cubicBezTo>
                    <a:pt x="36" y="214"/>
                    <a:pt x="26" y="203"/>
                    <a:pt x="18" y="192"/>
                  </a:cubicBezTo>
                  <a:cubicBezTo>
                    <a:pt x="9" y="182"/>
                    <a:pt x="0" y="170"/>
                    <a:pt x="2" y="151"/>
                  </a:cubicBezTo>
                  <a:cubicBezTo>
                    <a:pt x="4" y="139"/>
                    <a:pt x="9" y="129"/>
                    <a:pt x="15" y="121"/>
                  </a:cubicBezTo>
                  <a:cubicBezTo>
                    <a:pt x="17" y="119"/>
                    <a:pt x="21" y="115"/>
                    <a:pt x="21" y="113"/>
                  </a:cubicBezTo>
                  <a:cubicBezTo>
                    <a:pt x="22" y="109"/>
                    <a:pt x="21" y="103"/>
                    <a:pt x="21" y="99"/>
                  </a:cubicBezTo>
                  <a:cubicBezTo>
                    <a:pt x="21" y="89"/>
                    <a:pt x="21" y="81"/>
                    <a:pt x="21" y="70"/>
                  </a:cubicBezTo>
                  <a:cubicBezTo>
                    <a:pt x="21" y="65"/>
                    <a:pt x="22" y="59"/>
                    <a:pt x="21" y="56"/>
                  </a:cubicBezTo>
                  <a:cubicBezTo>
                    <a:pt x="20" y="53"/>
                    <a:pt x="14" y="51"/>
                    <a:pt x="12" y="48"/>
                  </a:cubicBezTo>
                  <a:cubicBezTo>
                    <a:pt x="8" y="44"/>
                    <a:pt x="4" y="35"/>
                    <a:pt x="7" y="27"/>
                  </a:cubicBezTo>
                  <a:cubicBezTo>
                    <a:pt x="18" y="1"/>
                    <a:pt x="76" y="0"/>
                    <a:pt x="91" y="24"/>
                  </a:cubicBezTo>
                  <a:cubicBezTo>
                    <a:pt x="96" y="16"/>
                    <a:pt x="101" y="8"/>
                    <a:pt x="106" y="0"/>
                  </a:cubicBezTo>
                  <a:cubicBezTo>
                    <a:pt x="107" y="0"/>
                    <a:pt x="107" y="0"/>
                    <a:pt x="107" y="1"/>
                  </a:cubicBezTo>
                  <a:cubicBezTo>
                    <a:pt x="106" y="28"/>
                    <a:pt x="111" y="58"/>
                    <a:pt x="104" y="79"/>
                  </a:cubicBezTo>
                  <a:cubicBezTo>
                    <a:pt x="101" y="89"/>
                    <a:pt x="95" y="98"/>
                    <a:pt x="92" y="109"/>
                  </a:cubicBezTo>
                  <a:cubicBezTo>
                    <a:pt x="88" y="120"/>
                    <a:pt x="89" y="133"/>
                    <a:pt x="90" y="147"/>
                  </a:cubicBezTo>
                  <a:close/>
                  <a:moveTo>
                    <a:pt x="25" y="20"/>
                  </a:moveTo>
                  <a:cubicBezTo>
                    <a:pt x="21" y="22"/>
                    <a:pt x="15" y="28"/>
                    <a:pt x="15" y="33"/>
                  </a:cubicBezTo>
                  <a:cubicBezTo>
                    <a:pt x="14" y="40"/>
                    <a:pt x="20" y="46"/>
                    <a:pt x="26" y="48"/>
                  </a:cubicBezTo>
                  <a:cubicBezTo>
                    <a:pt x="32" y="51"/>
                    <a:pt x="43" y="49"/>
                    <a:pt x="52" y="49"/>
                  </a:cubicBezTo>
                  <a:cubicBezTo>
                    <a:pt x="59" y="49"/>
                    <a:pt x="70" y="51"/>
                    <a:pt x="74" y="49"/>
                  </a:cubicBezTo>
                  <a:cubicBezTo>
                    <a:pt x="77" y="48"/>
                    <a:pt x="78" y="44"/>
                    <a:pt x="80" y="41"/>
                  </a:cubicBezTo>
                  <a:cubicBezTo>
                    <a:pt x="82" y="38"/>
                    <a:pt x="85" y="35"/>
                    <a:pt x="85" y="32"/>
                  </a:cubicBezTo>
                  <a:cubicBezTo>
                    <a:pt x="85" y="26"/>
                    <a:pt x="76" y="21"/>
                    <a:pt x="71" y="19"/>
                  </a:cubicBezTo>
                  <a:cubicBezTo>
                    <a:pt x="64" y="16"/>
                    <a:pt x="55" y="15"/>
                    <a:pt x="48" y="15"/>
                  </a:cubicBezTo>
                  <a:cubicBezTo>
                    <a:pt x="39" y="15"/>
                    <a:pt x="31" y="17"/>
                    <a:pt x="25" y="20"/>
                  </a:cubicBezTo>
                  <a:close/>
                  <a:moveTo>
                    <a:pt x="673" y="18"/>
                  </a:moveTo>
                  <a:cubicBezTo>
                    <a:pt x="667" y="21"/>
                    <a:pt x="659" y="26"/>
                    <a:pt x="659" y="33"/>
                  </a:cubicBezTo>
                  <a:cubicBezTo>
                    <a:pt x="659" y="35"/>
                    <a:pt x="662" y="38"/>
                    <a:pt x="664" y="41"/>
                  </a:cubicBezTo>
                  <a:cubicBezTo>
                    <a:pt x="666" y="44"/>
                    <a:pt x="668" y="48"/>
                    <a:pt x="670" y="49"/>
                  </a:cubicBezTo>
                  <a:cubicBezTo>
                    <a:pt x="674" y="51"/>
                    <a:pt x="685" y="49"/>
                    <a:pt x="692" y="49"/>
                  </a:cubicBezTo>
                  <a:cubicBezTo>
                    <a:pt x="699" y="49"/>
                    <a:pt x="707" y="50"/>
                    <a:pt x="714" y="49"/>
                  </a:cubicBezTo>
                  <a:cubicBezTo>
                    <a:pt x="721" y="49"/>
                    <a:pt x="729" y="42"/>
                    <a:pt x="729" y="36"/>
                  </a:cubicBezTo>
                  <a:cubicBezTo>
                    <a:pt x="731" y="27"/>
                    <a:pt x="721" y="21"/>
                    <a:pt x="716" y="19"/>
                  </a:cubicBezTo>
                  <a:cubicBezTo>
                    <a:pt x="709" y="16"/>
                    <a:pt x="701" y="15"/>
                    <a:pt x="692" y="15"/>
                  </a:cubicBezTo>
                  <a:cubicBezTo>
                    <a:pt x="686" y="15"/>
                    <a:pt x="679" y="16"/>
                    <a:pt x="673" y="18"/>
                  </a:cubicBezTo>
                  <a:close/>
                  <a:moveTo>
                    <a:pt x="77" y="59"/>
                  </a:moveTo>
                  <a:cubicBezTo>
                    <a:pt x="70" y="70"/>
                    <a:pt x="62" y="80"/>
                    <a:pt x="54" y="89"/>
                  </a:cubicBezTo>
                  <a:cubicBezTo>
                    <a:pt x="45" y="99"/>
                    <a:pt x="37" y="107"/>
                    <a:pt x="28" y="117"/>
                  </a:cubicBezTo>
                  <a:cubicBezTo>
                    <a:pt x="19" y="128"/>
                    <a:pt x="7" y="144"/>
                    <a:pt x="11" y="164"/>
                  </a:cubicBezTo>
                  <a:cubicBezTo>
                    <a:pt x="12" y="170"/>
                    <a:pt x="19" y="183"/>
                    <a:pt x="23" y="184"/>
                  </a:cubicBezTo>
                  <a:cubicBezTo>
                    <a:pt x="25" y="185"/>
                    <a:pt x="29" y="184"/>
                    <a:pt x="32" y="183"/>
                  </a:cubicBezTo>
                  <a:cubicBezTo>
                    <a:pt x="49" y="180"/>
                    <a:pt x="59" y="174"/>
                    <a:pt x="69" y="166"/>
                  </a:cubicBezTo>
                  <a:cubicBezTo>
                    <a:pt x="73" y="163"/>
                    <a:pt x="78" y="158"/>
                    <a:pt x="80" y="154"/>
                  </a:cubicBezTo>
                  <a:cubicBezTo>
                    <a:pt x="81" y="148"/>
                    <a:pt x="80" y="140"/>
                    <a:pt x="80" y="133"/>
                  </a:cubicBezTo>
                  <a:cubicBezTo>
                    <a:pt x="80" y="127"/>
                    <a:pt x="80" y="119"/>
                    <a:pt x="81" y="113"/>
                  </a:cubicBezTo>
                  <a:cubicBezTo>
                    <a:pt x="83" y="99"/>
                    <a:pt x="93" y="89"/>
                    <a:pt x="96" y="74"/>
                  </a:cubicBezTo>
                  <a:cubicBezTo>
                    <a:pt x="100" y="60"/>
                    <a:pt x="99" y="46"/>
                    <a:pt x="99" y="27"/>
                  </a:cubicBezTo>
                  <a:cubicBezTo>
                    <a:pt x="99" y="27"/>
                    <a:pt x="99" y="26"/>
                    <a:pt x="99" y="26"/>
                  </a:cubicBezTo>
                  <a:cubicBezTo>
                    <a:pt x="92" y="37"/>
                    <a:pt x="85" y="48"/>
                    <a:pt x="77" y="59"/>
                  </a:cubicBezTo>
                  <a:close/>
                  <a:moveTo>
                    <a:pt x="648" y="74"/>
                  </a:moveTo>
                  <a:cubicBezTo>
                    <a:pt x="650" y="86"/>
                    <a:pt x="658" y="97"/>
                    <a:pt x="662" y="109"/>
                  </a:cubicBezTo>
                  <a:cubicBezTo>
                    <a:pt x="664" y="116"/>
                    <a:pt x="664" y="125"/>
                    <a:pt x="664" y="134"/>
                  </a:cubicBezTo>
                  <a:cubicBezTo>
                    <a:pt x="664" y="140"/>
                    <a:pt x="663" y="149"/>
                    <a:pt x="664" y="155"/>
                  </a:cubicBezTo>
                  <a:cubicBezTo>
                    <a:pt x="665" y="158"/>
                    <a:pt x="671" y="163"/>
                    <a:pt x="675" y="166"/>
                  </a:cubicBezTo>
                  <a:cubicBezTo>
                    <a:pt x="683" y="173"/>
                    <a:pt x="691" y="178"/>
                    <a:pt x="703" y="181"/>
                  </a:cubicBezTo>
                  <a:cubicBezTo>
                    <a:pt x="706" y="182"/>
                    <a:pt x="717" y="185"/>
                    <a:pt x="721" y="184"/>
                  </a:cubicBezTo>
                  <a:cubicBezTo>
                    <a:pt x="724" y="184"/>
                    <a:pt x="726" y="178"/>
                    <a:pt x="728" y="176"/>
                  </a:cubicBezTo>
                  <a:cubicBezTo>
                    <a:pt x="730" y="172"/>
                    <a:pt x="731" y="169"/>
                    <a:pt x="732" y="166"/>
                  </a:cubicBezTo>
                  <a:cubicBezTo>
                    <a:pt x="735" y="155"/>
                    <a:pt x="732" y="142"/>
                    <a:pt x="728" y="135"/>
                  </a:cubicBezTo>
                  <a:cubicBezTo>
                    <a:pt x="723" y="125"/>
                    <a:pt x="715" y="116"/>
                    <a:pt x="707" y="108"/>
                  </a:cubicBezTo>
                  <a:cubicBezTo>
                    <a:pt x="700" y="100"/>
                    <a:pt x="692" y="92"/>
                    <a:pt x="685" y="83"/>
                  </a:cubicBezTo>
                  <a:cubicBezTo>
                    <a:pt x="670" y="64"/>
                    <a:pt x="657" y="46"/>
                    <a:pt x="645" y="27"/>
                  </a:cubicBezTo>
                  <a:cubicBezTo>
                    <a:pt x="645" y="27"/>
                    <a:pt x="645" y="26"/>
                    <a:pt x="645" y="26"/>
                  </a:cubicBezTo>
                  <a:cubicBezTo>
                    <a:pt x="645" y="44"/>
                    <a:pt x="644" y="61"/>
                    <a:pt x="648" y="74"/>
                  </a:cubicBezTo>
                  <a:close/>
                  <a:moveTo>
                    <a:pt x="31" y="58"/>
                  </a:moveTo>
                  <a:cubicBezTo>
                    <a:pt x="31" y="72"/>
                    <a:pt x="31" y="87"/>
                    <a:pt x="31" y="102"/>
                  </a:cubicBezTo>
                  <a:cubicBezTo>
                    <a:pt x="44" y="89"/>
                    <a:pt x="57" y="74"/>
                    <a:pt x="68" y="58"/>
                  </a:cubicBezTo>
                  <a:cubicBezTo>
                    <a:pt x="56" y="58"/>
                    <a:pt x="43" y="58"/>
                    <a:pt x="31" y="58"/>
                  </a:cubicBezTo>
                  <a:close/>
                  <a:moveTo>
                    <a:pt x="711" y="100"/>
                  </a:moveTo>
                  <a:cubicBezTo>
                    <a:pt x="712" y="100"/>
                    <a:pt x="712" y="102"/>
                    <a:pt x="713" y="101"/>
                  </a:cubicBezTo>
                  <a:cubicBezTo>
                    <a:pt x="713" y="87"/>
                    <a:pt x="713" y="72"/>
                    <a:pt x="713" y="58"/>
                  </a:cubicBezTo>
                  <a:cubicBezTo>
                    <a:pt x="701" y="58"/>
                    <a:pt x="688" y="58"/>
                    <a:pt x="676" y="58"/>
                  </a:cubicBezTo>
                  <a:cubicBezTo>
                    <a:pt x="686" y="73"/>
                    <a:pt x="699" y="87"/>
                    <a:pt x="711" y="100"/>
                  </a:cubicBezTo>
                  <a:close/>
                  <a:moveTo>
                    <a:pt x="86" y="158"/>
                  </a:moveTo>
                  <a:cubicBezTo>
                    <a:pt x="84" y="170"/>
                    <a:pt x="81" y="187"/>
                    <a:pt x="85" y="199"/>
                  </a:cubicBezTo>
                  <a:cubicBezTo>
                    <a:pt x="88" y="205"/>
                    <a:pt x="92" y="211"/>
                    <a:pt x="96" y="218"/>
                  </a:cubicBezTo>
                  <a:cubicBezTo>
                    <a:pt x="99" y="224"/>
                    <a:pt x="102" y="231"/>
                    <a:pt x="104" y="238"/>
                  </a:cubicBezTo>
                  <a:cubicBezTo>
                    <a:pt x="108" y="254"/>
                    <a:pt x="106" y="273"/>
                    <a:pt x="108" y="293"/>
                  </a:cubicBezTo>
                  <a:cubicBezTo>
                    <a:pt x="119" y="289"/>
                    <a:pt x="128" y="295"/>
                    <a:pt x="132" y="302"/>
                  </a:cubicBezTo>
                  <a:cubicBezTo>
                    <a:pt x="139" y="315"/>
                    <a:pt x="139" y="333"/>
                    <a:pt x="144" y="347"/>
                  </a:cubicBezTo>
                  <a:cubicBezTo>
                    <a:pt x="150" y="360"/>
                    <a:pt x="156" y="369"/>
                    <a:pt x="164" y="378"/>
                  </a:cubicBezTo>
                  <a:cubicBezTo>
                    <a:pt x="165" y="379"/>
                    <a:pt x="165" y="381"/>
                    <a:pt x="167" y="381"/>
                  </a:cubicBezTo>
                  <a:cubicBezTo>
                    <a:pt x="160" y="368"/>
                    <a:pt x="162" y="349"/>
                    <a:pt x="164" y="331"/>
                  </a:cubicBezTo>
                  <a:cubicBezTo>
                    <a:pt x="166" y="317"/>
                    <a:pt x="168" y="301"/>
                    <a:pt x="164" y="290"/>
                  </a:cubicBezTo>
                  <a:cubicBezTo>
                    <a:pt x="162" y="283"/>
                    <a:pt x="155" y="277"/>
                    <a:pt x="151" y="270"/>
                  </a:cubicBezTo>
                  <a:cubicBezTo>
                    <a:pt x="148" y="264"/>
                    <a:pt x="144" y="256"/>
                    <a:pt x="144" y="246"/>
                  </a:cubicBezTo>
                  <a:cubicBezTo>
                    <a:pt x="144" y="231"/>
                    <a:pt x="152" y="225"/>
                    <a:pt x="159" y="216"/>
                  </a:cubicBezTo>
                  <a:cubicBezTo>
                    <a:pt x="163" y="212"/>
                    <a:pt x="169" y="206"/>
                    <a:pt x="170" y="200"/>
                  </a:cubicBezTo>
                  <a:cubicBezTo>
                    <a:pt x="171" y="187"/>
                    <a:pt x="166" y="173"/>
                    <a:pt x="158" y="166"/>
                  </a:cubicBezTo>
                  <a:cubicBezTo>
                    <a:pt x="154" y="162"/>
                    <a:pt x="147" y="158"/>
                    <a:pt x="141" y="157"/>
                  </a:cubicBezTo>
                  <a:cubicBezTo>
                    <a:pt x="123" y="155"/>
                    <a:pt x="104" y="159"/>
                    <a:pt x="86" y="157"/>
                  </a:cubicBezTo>
                  <a:cubicBezTo>
                    <a:pt x="86" y="157"/>
                    <a:pt x="86" y="158"/>
                    <a:pt x="86" y="158"/>
                  </a:cubicBezTo>
                  <a:close/>
                  <a:moveTo>
                    <a:pt x="625" y="157"/>
                  </a:moveTo>
                  <a:cubicBezTo>
                    <a:pt x="618" y="157"/>
                    <a:pt x="611" y="156"/>
                    <a:pt x="603" y="157"/>
                  </a:cubicBezTo>
                  <a:cubicBezTo>
                    <a:pt x="597" y="158"/>
                    <a:pt x="589" y="162"/>
                    <a:pt x="585" y="166"/>
                  </a:cubicBezTo>
                  <a:cubicBezTo>
                    <a:pt x="579" y="173"/>
                    <a:pt x="570" y="192"/>
                    <a:pt x="576" y="204"/>
                  </a:cubicBezTo>
                  <a:cubicBezTo>
                    <a:pt x="580" y="215"/>
                    <a:pt x="590" y="221"/>
                    <a:pt x="596" y="230"/>
                  </a:cubicBezTo>
                  <a:cubicBezTo>
                    <a:pt x="603" y="243"/>
                    <a:pt x="598" y="259"/>
                    <a:pt x="593" y="270"/>
                  </a:cubicBezTo>
                  <a:cubicBezTo>
                    <a:pt x="588" y="279"/>
                    <a:pt x="579" y="286"/>
                    <a:pt x="578" y="299"/>
                  </a:cubicBezTo>
                  <a:cubicBezTo>
                    <a:pt x="576" y="325"/>
                    <a:pt x="588" y="360"/>
                    <a:pt x="577" y="381"/>
                  </a:cubicBezTo>
                  <a:cubicBezTo>
                    <a:pt x="579" y="381"/>
                    <a:pt x="579" y="379"/>
                    <a:pt x="580" y="378"/>
                  </a:cubicBezTo>
                  <a:cubicBezTo>
                    <a:pt x="588" y="369"/>
                    <a:pt x="594" y="360"/>
                    <a:pt x="599" y="348"/>
                  </a:cubicBezTo>
                  <a:cubicBezTo>
                    <a:pt x="605" y="334"/>
                    <a:pt x="605" y="315"/>
                    <a:pt x="611" y="303"/>
                  </a:cubicBezTo>
                  <a:cubicBezTo>
                    <a:pt x="616" y="295"/>
                    <a:pt x="625" y="289"/>
                    <a:pt x="637" y="293"/>
                  </a:cubicBezTo>
                  <a:cubicBezTo>
                    <a:pt x="638" y="272"/>
                    <a:pt x="635" y="254"/>
                    <a:pt x="640" y="238"/>
                  </a:cubicBezTo>
                  <a:cubicBezTo>
                    <a:pt x="642" y="230"/>
                    <a:pt x="645" y="223"/>
                    <a:pt x="649" y="217"/>
                  </a:cubicBezTo>
                  <a:cubicBezTo>
                    <a:pt x="652" y="210"/>
                    <a:pt x="657" y="204"/>
                    <a:pt x="659" y="198"/>
                  </a:cubicBezTo>
                  <a:cubicBezTo>
                    <a:pt x="663" y="186"/>
                    <a:pt x="660" y="169"/>
                    <a:pt x="658" y="157"/>
                  </a:cubicBezTo>
                  <a:cubicBezTo>
                    <a:pt x="647" y="157"/>
                    <a:pt x="635" y="157"/>
                    <a:pt x="625" y="157"/>
                  </a:cubicBezTo>
                  <a:close/>
                  <a:moveTo>
                    <a:pt x="30" y="193"/>
                  </a:moveTo>
                  <a:cubicBezTo>
                    <a:pt x="44" y="213"/>
                    <a:pt x="72" y="231"/>
                    <a:pt x="74" y="264"/>
                  </a:cubicBezTo>
                  <a:cubicBezTo>
                    <a:pt x="74" y="271"/>
                    <a:pt x="73" y="278"/>
                    <a:pt x="73" y="287"/>
                  </a:cubicBezTo>
                  <a:cubicBezTo>
                    <a:pt x="73" y="293"/>
                    <a:pt x="73" y="306"/>
                    <a:pt x="77" y="308"/>
                  </a:cubicBezTo>
                  <a:cubicBezTo>
                    <a:pt x="81" y="309"/>
                    <a:pt x="86" y="305"/>
                    <a:pt x="89" y="303"/>
                  </a:cubicBezTo>
                  <a:cubicBezTo>
                    <a:pt x="93" y="300"/>
                    <a:pt x="97" y="299"/>
                    <a:pt x="99" y="296"/>
                  </a:cubicBezTo>
                  <a:cubicBezTo>
                    <a:pt x="99" y="271"/>
                    <a:pt x="99" y="248"/>
                    <a:pt x="92" y="230"/>
                  </a:cubicBezTo>
                  <a:cubicBezTo>
                    <a:pt x="85" y="213"/>
                    <a:pt x="71" y="199"/>
                    <a:pt x="75" y="174"/>
                  </a:cubicBezTo>
                  <a:cubicBezTo>
                    <a:pt x="75" y="174"/>
                    <a:pt x="75" y="173"/>
                    <a:pt x="74" y="174"/>
                  </a:cubicBezTo>
                  <a:cubicBezTo>
                    <a:pt x="62" y="182"/>
                    <a:pt x="48" y="190"/>
                    <a:pt x="30" y="193"/>
                  </a:cubicBezTo>
                  <a:close/>
                  <a:moveTo>
                    <a:pt x="652" y="231"/>
                  </a:moveTo>
                  <a:cubicBezTo>
                    <a:pt x="644" y="251"/>
                    <a:pt x="646" y="270"/>
                    <a:pt x="644" y="297"/>
                  </a:cubicBezTo>
                  <a:cubicBezTo>
                    <a:pt x="648" y="299"/>
                    <a:pt x="652" y="301"/>
                    <a:pt x="656" y="303"/>
                  </a:cubicBezTo>
                  <a:cubicBezTo>
                    <a:pt x="659" y="305"/>
                    <a:pt x="665" y="310"/>
                    <a:pt x="669" y="307"/>
                  </a:cubicBezTo>
                  <a:cubicBezTo>
                    <a:pt x="671" y="304"/>
                    <a:pt x="671" y="291"/>
                    <a:pt x="671" y="286"/>
                  </a:cubicBezTo>
                  <a:cubicBezTo>
                    <a:pt x="671" y="278"/>
                    <a:pt x="670" y="271"/>
                    <a:pt x="670" y="264"/>
                  </a:cubicBezTo>
                  <a:cubicBezTo>
                    <a:pt x="672" y="234"/>
                    <a:pt x="696" y="214"/>
                    <a:pt x="711" y="197"/>
                  </a:cubicBezTo>
                  <a:cubicBezTo>
                    <a:pt x="713" y="196"/>
                    <a:pt x="714" y="194"/>
                    <a:pt x="714" y="193"/>
                  </a:cubicBezTo>
                  <a:cubicBezTo>
                    <a:pt x="696" y="190"/>
                    <a:pt x="682" y="182"/>
                    <a:pt x="669" y="174"/>
                  </a:cubicBezTo>
                  <a:cubicBezTo>
                    <a:pt x="673" y="200"/>
                    <a:pt x="658" y="214"/>
                    <a:pt x="652" y="231"/>
                  </a:cubicBezTo>
                  <a:close/>
                  <a:moveTo>
                    <a:pt x="350" y="261"/>
                  </a:moveTo>
                  <a:cubicBezTo>
                    <a:pt x="318" y="262"/>
                    <a:pt x="287" y="264"/>
                    <a:pt x="257" y="268"/>
                  </a:cubicBezTo>
                  <a:cubicBezTo>
                    <a:pt x="227" y="272"/>
                    <a:pt x="199" y="278"/>
                    <a:pt x="172" y="284"/>
                  </a:cubicBezTo>
                  <a:cubicBezTo>
                    <a:pt x="181" y="307"/>
                    <a:pt x="169" y="337"/>
                    <a:pt x="172" y="365"/>
                  </a:cubicBezTo>
                  <a:cubicBezTo>
                    <a:pt x="173" y="371"/>
                    <a:pt x="174" y="382"/>
                    <a:pt x="179" y="383"/>
                  </a:cubicBezTo>
                  <a:cubicBezTo>
                    <a:pt x="181" y="384"/>
                    <a:pt x="186" y="382"/>
                    <a:pt x="189" y="381"/>
                  </a:cubicBezTo>
                  <a:cubicBezTo>
                    <a:pt x="244" y="367"/>
                    <a:pt x="305" y="358"/>
                    <a:pt x="372" y="358"/>
                  </a:cubicBezTo>
                  <a:cubicBezTo>
                    <a:pt x="434" y="358"/>
                    <a:pt x="493" y="366"/>
                    <a:pt x="543" y="379"/>
                  </a:cubicBezTo>
                  <a:cubicBezTo>
                    <a:pt x="548" y="380"/>
                    <a:pt x="561" y="385"/>
                    <a:pt x="565" y="383"/>
                  </a:cubicBezTo>
                  <a:cubicBezTo>
                    <a:pt x="570" y="381"/>
                    <a:pt x="572" y="369"/>
                    <a:pt x="572" y="361"/>
                  </a:cubicBezTo>
                  <a:cubicBezTo>
                    <a:pt x="574" y="335"/>
                    <a:pt x="563" y="305"/>
                    <a:pt x="572" y="284"/>
                  </a:cubicBezTo>
                  <a:cubicBezTo>
                    <a:pt x="507" y="270"/>
                    <a:pt x="431" y="257"/>
                    <a:pt x="350" y="2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3060" y="1575"/>
              <a:ext cx="102" cy="64"/>
            </a:xfrm>
            <a:custGeom>
              <a:avLst/>
              <a:gdLst>
                <a:gd name="T0" fmla="*/ 103 w 111"/>
                <a:gd name="T1" fmla="*/ 0 h 70"/>
                <a:gd name="T2" fmla="*/ 105 w 111"/>
                <a:gd name="T3" fmla="*/ 6 h 70"/>
                <a:gd name="T4" fmla="*/ 107 w 111"/>
                <a:gd name="T5" fmla="*/ 24 h 70"/>
                <a:gd name="T6" fmla="*/ 42 w 111"/>
                <a:gd name="T7" fmla="*/ 31 h 70"/>
                <a:gd name="T8" fmla="*/ 23 w 111"/>
                <a:gd name="T9" fmla="*/ 36 h 70"/>
                <a:gd name="T10" fmla="*/ 24 w 111"/>
                <a:gd name="T11" fmla="*/ 44 h 70"/>
                <a:gd name="T12" fmla="*/ 45 w 111"/>
                <a:gd name="T13" fmla="*/ 44 h 70"/>
                <a:gd name="T14" fmla="*/ 108 w 111"/>
                <a:gd name="T15" fmla="*/ 37 h 70"/>
                <a:gd name="T16" fmla="*/ 111 w 111"/>
                <a:gd name="T17" fmla="*/ 60 h 70"/>
                <a:gd name="T18" fmla="*/ 70 w 111"/>
                <a:gd name="T19" fmla="*/ 65 h 70"/>
                <a:gd name="T20" fmla="*/ 29 w 111"/>
                <a:gd name="T21" fmla="*/ 69 h 70"/>
                <a:gd name="T22" fmla="*/ 11 w 111"/>
                <a:gd name="T23" fmla="*/ 60 h 70"/>
                <a:gd name="T24" fmla="*/ 10 w 111"/>
                <a:gd name="T25" fmla="*/ 18 h 70"/>
                <a:gd name="T26" fmla="*/ 53 w 111"/>
                <a:gd name="T27" fmla="*/ 6 h 70"/>
                <a:gd name="T28" fmla="*/ 103 w 111"/>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70">
                  <a:moveTo>
                    <a:pt x="103" y="0"/>
                  </a:moveTo>
                  <a:cubicBezTo>
                    <a:pt x="105" y="1"/>
                    <a:pt x="105" y="4"/>
                    <a:pt x="105" y="6"/>
                  </a:cubicBezTo>
                  <a:cubicBezTo>
                    <a:pt x="105" y="11"/>
                    <a:pt x="106" y="18"/>
                    <a:pt x="107" y="24"/>
                  </a:cubicBezTo>
                  <a:cubicBezTo>
                    <a:pt x="87" y="26"/>
                    <a:pt x="64" y="28"/>
                    <a:pt x="42" y="31"/>
                  </a:cubicBezTo>
                  <a:cubicBezTo>
                    <a:pt x="37" y="32"/>
                    <a:pt x="25" y="32"/>
                    <a:pt x="23" y="36"/>
                  </a:cubicBezTo>
                  <a:cubicBezTo>
                    <a:pt x="22" y="39"/>
                    <a:pt x="24" y="43"/>
                    <a:pt x="24" y="44"/>
                  </a:cubicBezTo>
                  <a:cubicBezTo>
                    <a:pt x="28" y="47"/>
                    <a:pt x="40" y="45"/>
                    <a:pt x="45" y="44"/>
                  </a:cubicBezTo>
                  <a:cubicBezTo>
                    <a:pt x="67" y="42"/>
                    <a:pt x="87" y="39"/>
                    <a:pt x="108" y="37"/>
                  </a:cubicBezTo>
                  <a:cubicBezTo>
                    <a:pt x="109" y="45"/>
                    <a:pt x="110" y="53"/>
                    <a:pt x="111" y="60"/>
                  </a:cubicBezTo>
                  <a:cubicBezTo>
                    <a:pt x="98" y="62"/>
                    <a:pt x="84" y="63"/>
                    <a:pt x="70" y="65"/>
                  </a:cubicBezTo>
                  <a:cubicBezTo>
                    <a:pt x="57" y="66"/>
                    <a:pt x="42" y="70"/>
                    <a:pt x="29" y="69"/>
                  </a:cubicBezTo>
                  <a:cubicBezTo>
                    <a:pt x="22" y="68"/>
                    <a:pt x="15" y="65"/>
                    <a:pt x="11" y="60"/>
                  </a:cubicBezTo>
                  <a:cubicBezTo>
                    <a:pt x="4" y="51"/>
                    <a:pt x="0" y="29"/>
                    <a:pt x="10" y="18"/>
                  </a:cubicBezTo>
                  <a:cubicBezTo>
                    <a:pt x="18" y="9"/>
                    <a:pt x="36" y="8"/>
                    <a:pt x="53" y="6"/>
                  </a:cubicBezTo>
                  <a:cubicBezTo>
                    <a:pt x="70" y="4"/>
                    <a:pt x="87" y="2"/>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4085" y="1574"/>
              <a:ext cx="99" cy="71"/>
            </a:xfrm>
            <a:custGeom>
              <a:avLst/>
              <a:gdLst>
                <a:gd name="T0" fmla="*/ 40 w 108"/>
                <a:gd name="T1" fmla="*/ 3 h 77"/>
                <a:gd name="T2" fmla="*/ 36 w 108"/>
                <a:gd name="T3" fmla="*/ 25 h 77"/>
                <a:gd name="T4" fmla="*/ 19 w 108"/>
                <a:gd name="T5" fmla="*/ 32 h 77"/>
                <a:gd name="T6" fmla="*/ 36 w 108"/>
                <a:gd name="T7" fmla="*/ 32 h 77"/>
                <a:gd name="T8" fmla="*/ 46 w 108"/>
                <a:gd name="T9" fmla="*/ 25 h 77"/>
                <a:gd name="T10" fmla="*/ 78 w 108"/>
                <a:gd name="T11" fmla="*/ 9 h 77"/>
                <a:gd name="T12" fmla="*/ 105 w 108"/>
                <a:gd name="T13" fmla="*/ 32 h 77"/>
                <a:gd name="T14" fmla="*/ 63 w 108"/>
                <a:gd name="T15" fmla="*/ 68 h 77"/>
                <a:gd name="T16" fmla="*/ 66 w 108"/>
                <a:gd name="T17" fmla="*/ 46 h 77"/>
                <a:gd name="T18" fmla="*/ 83 w 108"/>
                <a:gd name="T19" fmla="*/ 46 h 77"/>
                <a:gd name="T20" fmla="*/ 80 w 108"/>
                <a:gd name="T21" fmla="*/ 33 h 77"/>
                <a:gd name="T22" fmla="*/ 70 w 108"/>
                <a:gd name="T23" fmla="*/ 35 h 77"/>
                <a:gd name="T24" fmla="*/ 32 w 108"/>
                <a:gd name="T25" fmla="*/ 60 h 77"/>
                <a:gd name="T26" fmla="*/ 0 w 108"/>
                <a:gd name="T27" fmla="*/ 34 h 77"/>
                <a:gd name="T28" fmla="*/ 21 w 108"/>
                <a:gd name="T29" fmla="*/ 1 h 77"/>
                <a:gd name="T30" fmla="*/ 40 w 108"/>
                <a:gd name="T31"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77">
                  <a:moveTo>
                    <a:pt x="40" y="3"/>
                  </a:moveTo>
                  <a:cubicBezTo>
                    <a:pt x="39" y="11"/>
                    <a:pt x="37" y="18"/>
                    <a:pt x="36" y="25"/>
                  </a:cubicBezTo>
                  <a:cubicBezTo>
                    <a:pt x="30" y="24"/>
                    <a:pt x="17" y="21"/>
                    <a:pt x="19" y="32"/>
                  </a:cubicBezTo>
                  <a:cubicBezTo>
                    <a:pt x="20" y="41"/>
                    <a:pt x="31" y="36"/>
                    <a:pt x="36" y="32"/>
                  </a:cubicBezTo>
                  <a:cubicBezTo>
                    <a:pt x="39" y="30"/>
                    <a:pt x="43" y="27"/>
                    <a:pt x="46" y="25"/>
                  </a:cubicBezTo>
                  <a:cubicBezTo>
                    <a:pt x="55" y="17"/>
                    <a:pt x="62" y="8"/>
                    <a:pt x="78" y="9"/>
                  </a:cubicBezTo>
                  <a:cubicBezTo>
                    <a:pt x="92" y="10"/>
                    <a:pt x="103" y="19"/>
                    <a:pt x="105" y="32"/>
                  </a:cubicBezTo>
                  <a:cubicBezTo>
                    <a:pt x="108" y="59"/>
                    <a:pt x="91" y="77"/>
                    <a:pt x="63" y="68"/>
                  </a:cubicBezTo>
                  <a:cubicBezTo>
                    <a:pt x="64" y="61"/>
                    <a:pt x="65" y="54"/>
                    <a:pt x="66" y="46"/>
                  </a:cubicBezTo>
                  <a:cubicBezTo>
                    <a:pt x="71" y="46"/>
                    <a:pt x="79" y="49"/>
                    <a:pt x="83" y="46"/>
                  </a:cubicBezTo>
                  <a:cubicBezTo>
                    <a:pt x="89" y="42"/>
                    <a:pt x="85" y="33"/>
                    <a:pt x="80" y="33"/>
                  </a:cubicBezTo>
                  <a:cubicBezTo>
                    <a:pt x="77" y="32"/>
                    <a:pt x="72" y="34"/>
                    <a:pt x="70" y="35"/>
                  </a:cubicBezTo>
                  <a:cubicBezTo>
                    <a:pt x="58" y="42"/>
                    <a:pt x="50" y="59"/>
                    <a:pt x="32" y="60"/>
                  </a:cubicBezTo>
                  <a:cubicBezTo>
                    <a:pt x="14" y="62"/>
                    <a:pt x="0" y="50"/>
                    <a:pt x="0" y="34"/>
                  </a:cubicBezTo>
                  <a:cubicBezTo>
                    <a:pt x="0" y="18"/>
                    <a:pt x="7" y="3"/>
                    <a:pt x="21" y="1"/>
                  </a:cubicBezTo>
                  <a:cubicBezTo>
                    <a:pt x="29" y="0"/>
                    <a:pt x="32" y="2"/>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3"/>
            <p:cNvSpPr/>
            <p:nvPr/>
          </p:nvSpPr>
          <p:spPr bwMode="auto">
            <a:xfrm>
              <a:off x="4071" y="1644"/>
              <a:ext cx="96" cy="49"/>
            </a:xfrm>
            <a:custGeom>
              <a:avLst/>
              <a:gdLst>
                <a:gd name="T0" fmla="*/ 104 w 104"/>
                <a:gd name="T1" fmla="*/ 31 h 53"/>
                <a:gd name="T2" fmla="*/ 97 w 104"/>
                <a:gd name="T3" fmla="*/ 53 h 53"/>
                <a:gd name="T4" fmla="*/ 0 w 104"/>
                <a:gd name="T5" fmla="*/ 22 h 53"/>
                <a:gd name="T6" fmla="*/ 7 w 104"/>
                <a:gd name="T7" fmla="*/ 0 h 53"/>
                <a:gd name="T8" fmla="*/ 104 w 104"/>
                <a:gd name="T9" fmla="*/ 31 h 53"/>
              </a:gdLst>
              <a:ahLst/>
              <a:cxnLst>
                <a:cxn ang="0">
                  <a:pos x="T0" y="T1"/>
                </a:cxn>
                <a:cxn ang="0">
                  <a:pos x="T2" y="T3"/>
                </a:cxn>
                <a:cxn ang="0">
                  <a:pos x="T4" y="T5"/>
                </a:cxn>
                <a:cxn ang="0">
                  <a:pos x="T6" y="T7"/>
                </a:cxn>
                <a:cxn ang="0">
                  <a:pos x="T8" y="T9"/>
                </a:cxn>
              </a:cxnLst>
              <a:rect l="0" t="0" r="r" b="b"/>
              <a:pathLst>
                <a:path w="104" h="53">
                  <a:moveTo>
                    <a:pt x="104" y="31"/>
                  </a:moveTo>
                  <a:cubicBezTo>
                    <a:pt x="102" y="39"/>
                    <a:pt x="99" y="46"/>
                    <a:pt x="97" y="53"/>
                  </a:cubicBezTo>
                  <a:cubicBezTo>
                    <a:pt x="64" y="43"/>
                    <a:pt x="32" y="32"/>
                    <a:pt x="0" y="22"/>
                  </a:cubicBezTo>
                  <a:cubicBezTo>
                    <a:pt x="2" y="14"/>
                    <a:pt x="4" y="6"/>
                    <a:pt x="7" y="0"/>
                  </a:cubicBezTo>
                  <a:cubicBezTo>
                    <a:pt x="39" y="10"/>
                    <a:pt x="72" y="20"/>
                    <a:pt x="10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4"/>
            <p:cNvSpPr/>
            <p:nvPr/>
          </p:nvSpPr>
          <p:spPr bwMode="auto">
            <a:xfrm>
              <a:off x="4047" y="1688"/>
              <a:ext cx="98" cy="77"/>
            </a:xfrm>
            <a:custGeom>
              <a:avLst/>
              <a:gdLst>
                <a:gd name="T0" fmla="*/ 49 w 106"/>
                <a:gd name="T1" fmla="*/ 7 h 83"/>
                <a:gd name="T2" fmla="*/ 40 w 106"/>
                <a:gd name="T3" fmla="*/ 27 h 83"/>
                <a:gd name="T4" fmla="*/ 21 w 106"/>
                <a:gd name="T5" fmla="*/ 30 h 83"/>
                <a:gd name="T6" fmla="*/ 40 w 106"/>
                <a:gd name="T7" fmla="*/ 34 h 83"/>
                <a:gd name="T8" fmla="*/ 50 w 106"/>
                <a:gd name="T9" fmla="*/ 29 h 83"/>
                <a:gd name="T10" fmla="*/ 72 w 106"/>
                <a:gd name="T11" fmla="*/ 20 h 83"/>
                <a:gd name="T12" fmla="*/ 105 w 106"/>
                <a:gd name="T13" fmla="*/ 44 h 83"/>
                <a:gd name="T14" fmla="*/ 77 w 106"/>
                <a:gd name="T15" fmla="*/ 82 h 83"/>
                <a:gd name="T16" fmla="*/ 55 w 106"/>
                <a:gd name="T17" fmla="*/ 76 h 83"/>
                <a:gd name="T18" fmla="*/ 64 w 106"/>
                <a:gd name="T19" fmla="*/ 55 h 83"/>
                <a:gd name="T20" fmla="*/ 85 w 106"/>
                <a:gd name="T21" fmla="*/ 52 h 83"/>
                <a:gd name="T22" fmla="*/ 77 w 106"/>
                <a:gd name="T23" fmla="*/ 44 h 83"/>
                <a:gd name="T24" fmla="*/ 57 w 106"/>
                <a:gd name="T25" fmla="*/ 51 h 83"/>
                <a:gd name="T26" fmla="*/ 35 w 106"/>
                <a:gd name="T27" fmla="*/ 61 h 83"/>
                <a:gd name="T28" fmla="*/ 2 w 106"/>
                <a:gd name="T29" fmla="*/ 32 h 83"/>
                <a:gd name="T30" fmla="*/ 27 w 106"/>
                <a:gd name="T31" fmla="*/ 1 h 83"/>
                <a:gd name="T32" fmla="*/ 49 w 106"/>
                <a:gd name="T33"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3">
                  <a:moveTo>
                    <a:pt x="49" y="7"/>
                  </a:moveTo>
                  <a:cubicBezTo>
                    <a:pt x="46" y="14"/>
                    <a:pt x="42" y="20"/>
                    <a:pt x="40" y="27"/>
                  </a:cubicBezTo>
                  <a:cubicBezTo>
                    <a:pt x="36" y="25"/>
                    <a:pt x="21" y="19"/>
                    <a:pt x="21" y="30"/>
                  </a:cubicBezTo>
                  <a:cubicBezTo>
                    <a:pt x="21" y="40"/>
                    <a:pt x="33" y="37"/>
                    <a:pt x="40" y="34"/>
                  </a:cubicBezTo>
                  <a:cubicBezTo>
                    <a:pt x="43" y="33"/>
                    <a:pt x="47" y="31"/>
                    <a:pt x="50" y="29"/>
                  </a:cubicBezTo>
                  <a:cubicBezTo>
                    <a:pt x="57" y="26"/>
                    <a:pt x="64" y="21"/>
                    <a:pt x="72" y="20"/>
                  </a:cubicBezTo>
                  <a:cubicBezTo>
                    <a:pt x="88" y="19"/>
                    <a:pt x="103" y="30"/>
                    <a:pt x="105" y="44"/>
                  </a:cubicBezTo>
                  <a:cubicBezTo>
                    <a:pt x="106" y="60"/>
                    <a:pt x="95" y="82"/>
                    <a:pt x="77" y="82"/>
                  </a:cubicBezTo>
                  <a:cubicBezTo>
                    <a:pt x="68" y="83"/>
                    <a:pt x="64" y="79"/>
                    <a:pt x="55" y="76"/>
                  </a:cubicBezTo>
                  <a:cubicBezTo>
                    <a:pt x="58" y="69"/>
                    <a:pt x="61" y="62"/>
                    <a:pt x="64" y="55"/>
                  </a:cubicBezTo>
                  <a:cubicBezTo>
                    <a:pt x="68" y="57"/>
                    <a:pt x="85" y="65"/>
                    <a:pt x="85" y="52"/>
                  </a:cubicBezTo>
                  <a:cubicBezTo>
                    <a:pt x="85" y="47"/>
                    <a:pt x="81" y="45"/>
                    <a:pt x="77" y="44"/>
                  </a:cubicBezTo>
                  <a:cubicBezTo>
                    <a:pt x="70" y="43"/>
                    <a:pt x="63" y="48"/>
                    <a:pt x="57" y="51"/>
                  </a:cubicBezTo>
                  <a:cubicBezTo>
                    <a:pt x="51" y="55"/>
                    <a:pt x="44" y="60"/>
                    <a:pt x="35" y="61"/>
                  </a:cubicBezTo>
                  <a:cubicBezTo>
                    <a:pt x="16" y="63"/>
                    <a:pt x="0" y="50"/>
                    <a:pt x="2" y="32"/>
                  </a:cubicBezTo>
                  <a:cubicBezTo>
                    <a:pt x="3" y="18"/>
                    <a:pt x="13" y="2"/>
                    <a:pt x="27" y="1"/>
                  </a:cubicBezTo>
                  <a:cubicBezTo>
                    <a:pt x="36" y="0"/>
                    <a:pt x="40" y="4"/>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5"/>
            <p:cNvSpPr/>
            <p:nvPr/>
          </p:nvSpPr>
          <p:spPr bwMode="auto">
            <a:xfrm>
              <a:off x="3665" y="1711"/>
              <a:ext cx="43" cy="38"/>
            </a:xfrm>
            <a:custGeom>
              <a:avLst/>
              <a:gdLst>
                <a:gd name="T0" fmla="*/ 16 w 47"/>
                <a:gd name="T1" fmla="*/ 0 h 41"/>
                <a:gd name="T2" fmla="*/ 23 w 47"/>
                <a:gd name="T3" fmla="*/ 4 h 41"/>
                <a:gd name="T4" fmla="*/ 20 w 47"/>
                <a:gd name="T5" fmla="*/ 13 h 41"/>
                <a:gd name="T6" fmla="*/ 47 w 47"/>
                <a:gd name="T7" fmla="*/ 38 h 41"/>
                <a:gd name="T8" fmla="*/ 31 w 47"/>
                <a:gd name="T9" fmla="*/ 38 h 41"/>
                <a:gd name="T10" fmla="*/ 25 w 47"/>
                <a:gd name="T11" fmla="*/ 27 h 41"/>
                <a:gd name="T12" fmla="*/ 19 w 47"/>
                <a:gd name="T13" fmla="*/ 16 h 41"/>
                <a:gd name="T14" fmla="*/ 0 w 47"/>
                <a:gd name="T15" fmla="*/ 41 h 41"/>
                <a:gd name="T16" fmla="*/ 14 w 47"/>
                <a:gd name="T17" fmla="*/ 14 h 41"/>
                <a:gd name="T18" fmla="*/ 17 w 47"/>
                <a:gd name="T19" fmla="*/ 4 h 41"/>
                <a:gd name="T20" fmla="*/ 16 w 47"/>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1">
                  <a:moveTo>
                    <a:pt x="16" y="0"/>
                  </a:moveTo>
                  <a:cubicBezTo>
                    <a:pt x="19" y="0"/>
                    <a:pt x="22" y="2"/>
                    <a:pt x="23" y="4"/>
                  </a:cubicBezTo>
                  <a:cubicBezTo>
                    <a:pt x="23" y="7"/>
                    <a:pt x="21" y="10"/>
                    <a:pt x="20" y="13"/>
                  </a:cubicBezTo>
                  <a:cubicBezTo>
                    <a:pt x="27" y="23"/>
                    <a:pt x="37" y="32"/>
                    <a:pt x="47" y="38"/>
                  </a:cubicBezTo>
                  <a:cubicBezTo>
                    <a:pt x="43" y="39"/>
                    <a:pt x="33" y="40"/>
                    <a:pt x="31" y="38"/>
                  </a:cubicBezTo>
                  <a:cubicBezTo>
                    <a:pt x="28" y="36"/>
                    <a:pt x="27" y="30"/>
                    <a:pt x="25" y="27"/>
                  </a:cubicBezTo>
                  <a:cubicBezTo>
                    <a:pt x="23" y="23"/>
                    <a:pt x="20" y="19"/>
                    <a:pt x="19" y="16"/>
                  </a:cubicBezTo>
                  <a:cubicBezTo>
                    <a:pt x="14" y="26"/>
                    <a:pt x="10" y="37"/>
                    <a:pt x="0" y="41"/>
                  </a:cubicBezTo>
                  <a:cubicBezTo>
                    <a:pt x="6" y="35"/>
                    <a:pt x="11" y="25"/>
                    <a:pt x="14" y="14"/>
                  </a:cubicBezTo>
                  <a:cubicBezTo>
                    <a:pt x="15" y="11"/>
                    <a:pt x="17" y="7"/>
                    <a:pt x="17" y="4"/>
                  </a:cubicBezTo>
                  <a:cubicBezTo>
                    <a:pt x="16" y="2"/>
                    <a:pt x="15"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6"/>
            <p:cNvSpPr/>
            <p:nvPr/>
          </p:nvSpPr>
          <p:spPr bwMode="auto">
            <a:xfrm>
              <a:off x="3556" y="1711"/>
              <a:ext cx="43" cy="33"/>
            </a:xfrm>
            <a:custGeom>
              <a:avLst/>
              <a:gdLst>
                <a:gd name="T0" fmla="*/ 43 w 46"/>
                <a:gd name="T1" fmla="*/ 3 h 35"/>
                <a:gd name="T2" fmla="*/ 22 w 46"/>
                <a:gd name="T3" fmla="*/ 8 h 35"/>
                <a:gd name="T4" fmla="*/ 25 w 46"/>
                <a:gd name="T5" fmla="*/ 11 h 35"/>
                <a:gd name="T6" fmla="*/ 17 w 46"/>
                <a:gd name="T7" fmla="*/ 20 h 35"/>
                <a:gd name="T8" fmla="*/ 9 w 46"/>
                <a:gd name="T9" fmla="*/ 28 h 35"/>
                <a:gd name="T10" fmla="*/ 34 w 46"/>
                <a:gd name="T11" fmla="*/ 24 h 35"/>
                <a:gd name="T12" fmla="*/ 28 w 46"/>
                <a:gd name="T13" fmla="*/ 16 h 35"/>
                <a:gd name="T14" fmla="*/ 42 w 46"/>
                <a:gd name="T15" fmla="*/ 21 h 35"/>
                <a:gd name="T16" fmla="*/ 43 w 46"/>
                <a:gd name="T17" fmla="*/ 30 h 35"/>
                <a:gd name="T18" fmla="*/ 36 w 46"/>
                <a:gd name="T19" fmla="*/ 26 h 35"/>
                <a:gd name="T20" fmla="*/ 28 w 46"/>
                <a:gd name="T21" fmla="*/ 28 h 35"/>
                <a:gd name="T22" fmla="*/ 2 w 46"/>
                <a:gd name="T23" fmla="*/ 35 h 35"/>
                <a:gd name="T24" fmla="*/ 2 w 46"/>
                <a:gd name="T25" fmla="*/ 28 h 35"/>
                <a:gd name="T26" fmla="*/ 15 w 46"/>
                <a:gd name="T27" fmla="*/ 9 h 35"/>
                <a:gd name="T28" fmla="*/ 2 w 46"/>
                <a:gd name="T29" fmla="*/ 8 h 35"/>
                <a:gd name="T30" fmla="*/ 20 w 46"/>
                <a:gd name="T31" fmla="*/ 5 h 35"/>
                <a:gd name="T32" fmla="*/ 36 w 46"/>
                <a:gd name="T33" fmla="*/ 1 h 35"/>
                <a:gd name="T34" fmla="*/ 43 w 46"/>
                <a:gd name="T3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5">
                  <a:moveTo>
                    <a:pt x="43" y="3"/>
                  </a:moveTo>
                  <a:cubicBezTo>
                    <a:pt x="39" y="7"/>
                    <a:pt x="29" y="6"/>
                    <a:pt x="22" y="8"/>
                  </a:cubicBezTo>
                  <a:cubicBezTo>
                    <a:pt x="22" y="9"/>
                    <a:pt x="25" y="9"/>
                    <a:pt x="25" y="11"/>
                  </a:cubicBezTo>
                  <a:cubicBezTo>
                    <a:pt x="25" y="13"/>
                    <a:pt x="19" y="18"/>
                    <a:pt x="17" y="20"/>
                  </a:cubicBezTo>
                  <a:cubicBezTo>
                    <a:pt x="14" y="23"/>
                    <a:pt x="11" y="26"/>
                    <a:pt x="9" y="28"/>
                  </a:cubicBezTo>
                  <a:cubicBezTo>
                    <a:pt x="18" y="27"/>
                    <a:pt x="25" y="25"/>
                    <a:pt x="34" y="24"/>
                  </a:cubicBezTo>
                  <a:cubicBezTo>
                    <a:pt x="33" y="21"/>
                    <a:pt x="29" y="19"/>
                    <a:pt x="28" y="16"/>
                  </a:cubicBezTo>
                  <a:cubicBezTo>
                    <a:pt x="32" y="15"/>
                    <a:pt x="39" y="17"/>
                    <a:pt x="42" y="21"/>
                  </a:cubicBezTo>
                  <a:cubicBezTo>
                    <a:pt x="44" y="23"/>
                    <a:pt x="46" y="28"/>
                    <a:pt x="43" y="30"/>
                  </a:cubicBezTo>
                  <a:cubicBezTo>
                    <a:pt x="40" y="31"/>
                    <a:pt x="39" y="26"/>
                    <a:pt x="36" y="26"/>
                  </a:cubicBezTo>
                  <a:cubicBezTo>
                    <a:pt x="34" y="25"/>
                    <a:pt x="30" y="27"/>
                    <a:pt x="28" y="28"/>
                  </a:cubicBezTo>
                  <a:cubicBezTo>
                    <a:pt x="20" y="30"/>
                    <a:pt x="10" y="33"/>
                    <a:pt x="2" y="35"/>
                  </a:cubicBezTo>
                  <a:cubicBezTo>
                    <a:pt x="1" y="34"/>
                    <a:pt x="0" y="30"/>
                    <a:pt x="2" y="28"/>
                  </a:cubicBezTo>
                  <a:cubicBezTo>
                    <a:pt x="9" y="25"/>
                    <a:pt x="16" y="19"/>
                    <a:pt x="15" y="9"/>
                  </a:cubicBezTo>
                  <a:cubicBezTo>
                    <a:pt x="12" y="9"/>
                    <a:pt x="5" y="10"/>
                    <a:pt x="2" y="8"/>
                  </a:cubicBezTo>
                  <a:cubicBezTo>
                    <a:pt x="7" y="6"/>
                    <a:pt x="14" y="6"/>
                    <a:pt x="20" y="5"/>
                  </a:cubicBezTo>
                  <a:cubicBezTo>
                    <a:pt x="26" y="4"/>
                    <a:pt x="32" y="3"/>
                    <a:pt x="36" y="1"/>
                  </a:cubicBezTo>
                  <a:cubicBezTo>
                    <a:pt x="39" y="1"/>
                    <a:pt x="43" y="0"/>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7"/>
            <p:cNvSpPr/>
            <p:nvPr/>
          </p:nvSpPr>
          <p:spPr bwMode="auto">
            <a:xfrm>
              <a:off x="3653" y="1712"/>
              <a:ext cx="16" cy="11"/>
            </a:xfrm>
            <a:custGeom>
              <a:avLst/>
              <a:gdLst>
                <a:gd name="T0" fmla="*/ 9 w 17"/>
                <a:gd name="T1" fmla="*/ 11 h 11"/>
                <a:gd name="T2" fmla="*/ 0 w 17"/>
                <a:gd name="T3" fmla="*/ 2 h 11"/>
                <a:gd name="T4" fmla="*/ 9 w 17"/>
                <a:gd name="T5" fmla="*/ 11 h 11"/>
              </a:gdLst>
              <a:ahLst/>
              <a:cxnLst>
                <a:cxn ang="0">
                  <a:pos x="T0" y="T1"/>
                </a:cxn>
                <a:cxn ang="0">
                  <a:pos x="T2" y="T3"/>
                </a:cxn>
                <a:cxn ang="0">
                  <a:pos x="T4" y="T5"/>
                </a:cxn>
              </a:cxnLst>
              <a:rect l="0" t="0" r="r" b="b"/>
              <a:pathLst>
                <a:path w="17" h="11">
                  <a:moveTo>
                    <a:pt x="9" y="11"/>
                  </a:moveTo>
                  <a:cubicBezTo>
                    <a:pt x="5" y="9"/>
                    <a:pt x="1" y="6"/>
                    <a:pt x="0" y="2"/>
                  </a:cubicBezTo>
                  <a:cubicBezTo>
                    <a:pt x="6" y="0"/>
                    <a:pt x="17" y="7"/>
                    <a:pt x="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8"/>
            <p:cNvSpPr/>
            <p:nvPr/>
          </p:nvSpPr>
          <p:spPr bwMode="auto">
            <a:xfrm>
              <a:off x="3490" y="1713"/>
              <a:ext cx="16" cy="16"/>
            </a:xfrm>
            <a:custGeom>
              <a:avLst/>
              <a:gdLst>
                <a:gd name="T0" fmla="*/ 17 w 17"/>
                <a:gd name="T1" fmla="*/ 7 h 17"/>
                <a:gd name="T2" fmla="*/ 0 w 17"/>
                <a:gd name="T3" fmla="*/ 17 h 17"/>
                <a:gd name="T4" fmla="*/ 7 w 17"/>
                <a:gd name="T5" fmla="*/ 8 h 17"/>
                <a:gd name="T6" fmla="*/ 17 w 17"/>
                <a:gd name="T7" fmla="*/ 7 h 17"/>
              </a:gdLst>
              <a:ahLst/>
              <a:cxnLst>
                <a:cxn ang="0">
                  <a:pos x="T0" y="T1"/>
                </a:cxn>
                <a:cxn ang="0">
                  <a:pos x="T2" y="T3"/>
                </a:cxn>
                <a:cxn ang="0">
                  <a:pos x="T4" y="T5"/>
                </a:cxn>
                <a:cxn ang="0">
                  <a:pos x="T6" y="T7"/>
                </a:cxn>
              </a:cxnLst>
              <a:rect l="0" t="0" r="r" b="b"/>
              <a:pathLst>
                <a:path w="17" h="17">
                  <a:moveTo>
                    <a:pt x="17" y="7"/>
                  </a:moveTo>
                  <a:cubicBezTo>
                    <a:pt x="12" y="11"/>
                    <a:pt x="6" y="14"/>
                    <a:pt x="0" y="17"/>
                  </a:cubicBezTo>
                  <a:cubicBezTo>
                    <a:pt x="2" y="14"/>
                    <a:pt x="5" y="12"/>
                    <a:pt x="7" y="8"/>
                  </a:cubicBezTo>
                  <a:cubicBezTo>
                    <a:pt x="5" y="0"/>
                    <a:pt x="15" y="5"/>
                    <a:pt x="1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9"/>
            <p:cNvSpPr/>
            <p:nvPr/>
          </p:nvSpPr>
          <p:spPr bwMode="auto">
            <a:xfrm>
              <a:off x="3115" y="1721"/>
              <a:ext cx="94" cy="61"/>
            </a:xfrm>
            <a:custGeom>
              <a:avLst/>
              <a:gdLst>
                <a:gd name="T0" fmla="*/ 102 w 102"/>
                <a:gd name="T1" fmla="*/ 21 h 66"/>
                <a:gd name="T2" fmla="*/ 10 w 102"/>
                <a:gd name="T3" fmla="*/ 66 h 66"/>
                <a:gd name="T4" fmla="*/ 0 w 102"/>
                <a:gd name="T5" fmla="*/ 45 h 66"/>
                <a:gd name="T6" fmla="*/ 92 w 102"/>
                <a:gd name="T7" fmla="*/ 0 h 66"/>
                <a:gd name="T8" fmla="*/ 102 w 102"/>
                <a:gd name="T9" fmla="*/ 21 h 66"/>
              </a:gdLst>
              <a:ahLst/>
              <a:cxnLst>
                <a:cxn ang="0">
                  <a:pos x="T0" y="T1"/>
                </a:cxn>
                <a:cxn ang="0">
                  <a:pos x="T2" y="T3"/>
                </a:cxn>
                <a:cxn ang="0">
                  <a:pos x="T4" y="T5"/>
                </a:cxn>
                <a:cxn ang="0">
                  <a:pos x="T6" y="T7"/>
                </a:cxn>
                <a:cxn ang="0">
                  <a:pos x="T8" y="T9"/>
                </a:cxn>
              </a:cxnLst>
              <a:rect l="0" t="0" r="r" b="b"/>
              <a:pathLst>
                <a:path w="102" h="66">
                  <a:moveTo>
                    <a:pt x="102" y="21"/>
                  </a:moveTo>
                  <a:cubicBezTo>
                    <a:pt x="71" y="36"/>
                    <a:pt x="40" y="51"/>
                    <a:pt x="10" y="66"/>
                  </a:cubicBezTo>
                  <a:cubicBezTo>
                    <a:pt x="6" y="59"/>
                    <a:pt x="3" y="51"/>
                    <a:pt x="0" y="45"/>
                  </a:cubicBezTo>
                  <a:cubicBezTo>
                    <a:pt x="30" y="30"/>
                    <a:pt x="61" y="14"/>
                    <a:pt x="92" y="0"/>
                  </a:cubicBezTo>
                  <a:cubicBezTo>
                    <a:pt x="95" y="7"/>
                    <a:pt x="99" y="14"/>
                    <a:pt x="10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0"/>
            <p:cNvSpPr/>
            <p:nvPr/>
          </p:nvSpPr>
          <p:spPr bwMode="auto">
            <a:xfrm>
              <a:off x="3474" y="1720"/>
              <a:ext cx="11" cy="10"/>
            </a:xfrm>
            <a:custGeom>
              <a:avLst/>
              <a:gdLst>
                <a:gd name="T0" fmla="*/ 0 w 12"/>
                <a:gd name="T1" fmla="*/ 3 h 11"/>
                <a:gd name="T2" fmla="*/ 7 w 12"/>
                <a:gd name="T3" fmla="*/ 11 h 11"/>
                <a:gd name="T4" fmla="*/ 0 w 12"/>
                <a:gd name="T5" fmla="*/ 3 h 11"/>
              </a:gdLst>
              <a:ahLst/>
              <a:cxnLst>
                <a:cxn ang="0">
                  <a:pos x="T0" y="T1"/>
                </a:cxn>
                <a:cxn ang="0">
                  <a:pos x="T2" y="T3"/>
                </a:cxn>
                <a:cxn ang="0">
                  <a:pos x="T4" y="T5"/>
                </a:cxn>
              </a:cxnLst>
              <a:rect l="0" t="0" r="r" b="b"/>
              <a:pathLst>
                <a:path w="12" h="11">
                  <a:moveTo>
                    <a:pt x="0" y="3"/>
                  </a:moveTo>
                  <a:cubicBezTo>
                    <a:pt x="6" y="0"/>
                    <a:pt x="12" y="10"/>
                    <a:pt x="7" y="11"/>
                  </a:cubicBezTo>
                  <a:cubicBezTo>
                    <a:pt x="4" y="11"/>
                    <a:pt x="1" y="6"/>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1"/>
            <p:cNvSpPr/>
            <p:nvPr/>
          </p:nvSpPr>
          <p:spPr bwMode="auto">
            <a:xfrm>
              <a:off x="3717" y="1723"/>
              <a:ext cx="69" cy="59"/>
            </a:xfrm>
            <a:custGeom>
              <a:avLst/>
              <a:gdLst>
                <a:gd name="T0" fmla="*/ 50 w 75"/>
                <a:gd name="T1" fmla="*/ 5 h 64"/>
                <a:gd name="T2" fmla="*/ 45 w 75"/>
                <a:gd name="T3" fmla="*/ 27 h 64"/>
                <a:gd name="T4" fmla="*/ 65 w 75"/>
                <a:gd name="T5" fmla="*/ 30 h 64"/>
                <a:gd name="T6" fmla="*/ 51 w 75"/>
                <a:gd name="T7" fmla="*/ 31 h 64"/>
                <a:gd name="T8" fmla="*/ 45 w 75"/>
                <a:gd name="T9" fmla="*/ 31 h 64"/>
                <a:gd name="T10" fmla="*/ 41 w 75"/>
                <a:gd name="T11" fmla="*/ 56 h 64"/>
                <a:gd name="T12" fmla="*/ 75 w 75"/>
                <a:gd name="T13" fmla="*/ 63 h 64"/>
                <a:gd name="T14" fmla="*/ 56 w 75"/>
                <a:gd name="T15" fmla="*/ 61 h 64"/>
                <a:gd name="T16" fmla="*/ 28 w 75"/>
                <a:gd name="T17" fmla="*/ 59 h 64"/>
                <a:gd name="T18" fmla="*/ 0 w 75"/>
                <a:gd name="T19" fmla="*/ 55 h 64"/>
                <a:gd name="T20" fmla="*/ 18 w 75"/>
                <a:gd name="T21" fmla="*/ 55 h 64"/>
                <a:gd name="T22" fmla="*/ 19 w 75"/>
                <a:gd name="T23" fmla="*/ 30 h 64"/>
                <a:gd name="T24" fmla="*/ 17 w 75"/>
                <a:gd name="T25" fmla="*/ 22 h 64"/>
                <a:gd name="T26" fmla="*/ 26 w 75"/>
                <a:gd name="T27" fmla="*/ 27 h 64"/>
                <a:gd name="T28" fmla="*/ 24 w 75"/>
                <a:gd name="T29" fmla="*/ 56 h 64"/>
                <a:gd name="T30" fmla="*/ 36 w 75"/>
                <a:gd name="T31" fmla="*/ 56 h 64"/>
                <a:gd name="T32" fmla="*/ 39 w 75"/>
                <a:gd name="T33" fmla="*/ 33 h 64"/>
                <a:gd name="T34" fmla="*/ 41 w 75"/>
                <a:gd name="T35" fmla="*/ 8 h 64"/>
                <a:gd name="T36" fmla="*/ 39 w 75"/>
                <a:gd name="T37" fmla="*/ 1 h 64"/>
                <a:gd name="T38" fmla="*/ 40 w 75"/>
                <a:gd name="T39" fmla="*/ 0 h 64"/>
                <a:gd name="T40" fmla="*/ 50 w 75"/>
                <a:gd name="T41"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4">
                  <a:moveTo>
                    <a:pt x="50" y="5"/>
                  </a:moveTo>
                  <a:cubicBezTo>
                    <a:pt x="48" y="12"/>
                    <a:pt x="46" y="19"/>
                    <a:pt x="45" y="27"/>
                  </a:cubicBezTo>
                  <a:cubicBezTo>
                    <a:pt x="51" y="28"/>
                    <a:pt x="64" y="23"/>
                    <a:pt x="65" y="30"/>
                  </a:cubicBezTo>
                  <a:cubicBezTo>
                    <a:pt x="63" y="33"/>
                    <a:pt x="56" y="32"/>
                    <a:pt x="51" y="31"/>
                  </a:cubicBezTo>
                  <a:cubicBezTo>
                    <a:pt x="49" y="31"/>
                    <a:pt x="47" y="31"/>
                    <a:pt x="45" y="31"/>
                  </a:cubicBezTo>
                  <a:cubicBezTo>
                    <a:pt x="44" y="39"/>
                    <a:pt x="43" y="48"/>
                    <a:pt x="41" y="56"/>
                  </a:cubicBezTo>
                  <a:cubicBezTo>
                    <a:pt x="53" y="58"/>
                    <a:pt x="73" y="51"/>
                    <a:pt x="75" y="63"/>
                  </a:cubicBezTo>
                  <a:cubicBezTo>
                    <a:pt x="69" y="64"/>
                    <a:pt x="62" y="62"/>
                    <a:pt x="56" y="61"/>
                  </a:cubicBezTo>
                  <a:cubicBezTo>
                    <a:pt x="47" y="60"/>
                    <a:pt x="38" y="59"/>
                    <a:pt x="28" y="59"/>
                  </a:cubicBezTo>
                  <a:cubicBezTo>
                    <a:pt x="18" y="58"/>
                    <a:pt x="6" y="60"/>
                    <a:pt x="0" y="55"/>
                  </a:cubicBezTo>
                  <a:cubicBezTo>
                    <a:pt x="5" y="55"/>
                    <a:pt x="12" y="56"/>
                    <a:pt x="18" y="55"/>
                  </a:cubicBezTo>
                  <a:cubicBezTo>
                    <a:pt x="19" y="47"/>
                    <a:pt x="20" y="37"/>
                    <a:pt x="19" y="30"/>
                  </a:cubicBezTo>
                  <a:cubicBezTo>
                    <a:pt x="19" y="27"/>
                    <a:pt x="16" y="25"/>
                    <a:pt x="17" y="22"/>
                  </a:cubicBezTo>
                  <a:cubicBezTo>
                    <a:pt x="20" y="22"/>
                    <a:pt x="24" y="24"/>
                    <a:pt x="26" y="27"/>
                  </a:cubicBezTo>
                  <a:cubicBezTo>
                    <a:pt x="24" y="35"/>
                    <a:pt x="24" y="46"/>
                    <a:pt x="24" y="56"/>
                  </a:cubicBezTo>
                  <a:cubicBezTo>
                    <a:pt x="28" y="56"/>
                    <a:pt x="32" y="56"/>
                    <a:pt x="36" y="56"/>
                  </a:cubicBezTo>
                  <a:cubicBezTo>
                    <a:pt x="37" y="49"/>
                    <a:pt x="38" y="41"/>
                    <a:pt x="39" y="33"/>
                  </a:cubicBezTo>
                  <a:cubicBezTo>
                    <a:pt x="40" y="24"/>
                    <a:pt x="42" y="16"/>
                    <a:pt x="41" y="8"/>
                  </a:cubicBezTo>
                  <a:cubicBezTo>
                    <a:pt x="41" y="6"/>
                    <a:pt x="39" y="3"/>
                    <a:pt x="39" y="1"/>
                  </a:cubicBezTo>
                  <a:cubicBezTo>
                    <a:pt x="39" y="1"/>
                    <a:pt x="39" y="1"/>
                    <a:pt x="40" y="0"/>
                  </a:cubicBezTo>
                  <a:cubicBezTo>
                    <a:pt x="44" y="1"/>
                    <a:pt x="48" y="2"/>
                    <a:pt x="5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2"/>
            <p:cNvSpPr/>
            <p:nvPr/>
          </p:nvSpPr>
          <p:spPr bwMode="auto">
            <a:xfrm>
              <a:off x="3458" y="1727"/>
              <a:ext cx="66" cy="44"/>
            </a:xfrm>
            <a:custGeom>
              <a:avLst/>
              <a:gdLst>
                <a:gd name="T0" fmla="*/ 52 w 72"/>
                <a:gd name="T1" fmla="*/ 2 h 48"/>
                <a:gd name="T2" fmla="*/ 36 w 72"/>
                <a:gd name="T3" fmla="*/ 7 h 48"/>
                <a:gd name="T4" fmla="*/ 37 w 72"/>
                <a:gd name="T5" fmla="*/ 13 h 48"/>
                <a:gd name="T6" fmla="*/ 48 w 72"/>
                <a:gd name="T7" fmla="*/ 12 h 48"/>
                <a:gd name="T8" fmla="*/ 37 w 72"/>
                <a:gd name="T9" fmla="*/ 15 h 48"/>
                <a:gd name="T10" fmla="*/ 37 w 72"/>
                <a:gd name="T11" fmla="*/ 21 h 48"/>
                <a:gd name="T12" fmla="*/ 56 w 72"/>
                <a:gd name="T13" fmla="*/ 20 h 48"/>
                <a:gd name="T14" fmla="*/ 37 w 72"/>
                <a:gd name="T15" fmla="*/ 24 h 48"/>
                <a:gd name="T16" fmla="*/ 37 w 72"/>
                <a:gd name="T17" fmla="*/ 35 h 48"/>
                <a:gd name="T18" fmla="*/ 46 w 72"/>
                <a:gd name="T19" fmla="*/ 24 h 48"/>
                <a:gd name="T20" fmla="*/ 54 w 72"/>
                <a:gd name="T21" fmla="*/ 26 h 48"/>
                <a:gd name="T22" fmla="*/ 48 w 72"/>
                <a:gd name="T23" fmla="*/ 33 h 48"/>
                <a:gd name="T24" fmla="*/ 72 w 72"/>
                <a:gd name="T25" fmla="*/ 35 h 48"/>
                <a:gd name="T26" fmla="*/ 54 w 72"/>
                <a:gd name="T27" fmla="*/ 36 h 48"/>
                <a:gd name="T28" fmla="*/ 17 w 72"/>
                <a:gd name="T29" fmla="*/ 41 h 48"/>
                <a:gd name="T30" fmla="*/ 0 w 72"/>
                <a:gd name="T31" fmla="*/ 40 h 48"/>
                <a:gd name="T32" fmla="*/ 33 w 72"/>
                <a:gd name="T33" fmla="*/ 36 h 48"/>
                <a:gd name="T34" fmla="*/ 32 w 72"/>
                <a:gd name="T35" fmla="*/ 25 h 48"/>
                <a:gd name="T36" fmla="*/ 15 w 72"/>
                <a:gd name="T37" fmla="*/ 25 h 48"/>
                <a:gd name="T38" fmla="*/ 32 w 72"/>
                <a:gd name="T39" fmla="*/ 22 h 48"/>
                <a:gd name="T40" fmla="*/ 31 w 72"/>
                <a:gd name="T41" fmla="*/ 17 h 48"/>
                <a:gd name="T42" fmla="*/ 21 w 72"/>
                <a:gd name="T43" fmla="*/ 16 h 48"/>
                <a:gd name="T44" fmla="*/ 31 w 72"/>
                <a:gd name="T45" fmla="*/ 14 h 48"/>
                <a:gd name="T46" fmla="*/ 28 w 72"/>
                <a:gd name="T47" fmla="*/ 8 h 48"/>
                <a:gd name="T48" fmla="*/ 16 w 72"/>
                <a:gd name="T49" fmla="*/ 8 h 48"/>
                <a:gd name="T50" fmla="*/ 43 w 72"/>
                <a:gd name="T51" fmla="*/ 2 h 48"/>
                <a:gd name="T52" fmla="*/ 52 w 72"/>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48">
                  <a:moveTo>
                    <a:pt x="52" y="2"/>
                  </a:moveTo>
                  <a:cubicBezTo>
                    <a:pt x="49" y="6"/>
                    <a:pt x="41" y="5"/>
                    <a:pt x="36" y="7"/>
                  </a:cubicBezTo>
                  <a:cubicBezTo>
                    <a:pt x="37" y="8"/>
                    <a:pt x="38" y="11"/>
                    <a:pt x="37" y="13"/>
                  </a:cubicBezTo>
                  <a:cubicBezTo>
                    <a:pt x="40" y="12"/>
                    <a:pt x="45" y="10"/>
                    <a:pt x="48" y="12"/>
                  </a:cubicBezTo>
                  <a:cubicBezTo>
                    <a:pt x="46" y="15"/>
                    <a:pt x="41" y="15"/>
                    <a:pt x="37" y="15"/>
                  </a:cubicBezTo>
                  <a:cubicBezTo>
                    <a:pt x="37" y="17"/>
                    <a:pt x="37" y="19"/>
                    <a:pt x="37" y="21"/>
                  </a:cubicBezTo>
                  <a:cubicBezTo>
                    <a:pt x="43" y="20"/>
                    <a:pt x="51" y="16"/>
                    <a:pt x="56" y="20"/>
                  </a:cubicBezTo>
                  <a:cubicBezTo>
                    <a:pt x="51" y="23"/>
                    <a:pt x="43" y="23"/>
                    <a:pt x="37" y="24"/>
                  </a:cubicBezTo>
                  <a:cubicBezTo>
                    <a:pt x="37" y="28"/>
                    <a:pt x="38" y="31"/>
                    <a:pt x="37" y="35"/>
                  </a:cubicBezTo>
                  <a:cubicBezTo>
                    <a:pt x="45" y="36"/>
                    <a:pt x="48" y="31"/>
                    <a:pt x="46" y="24"/>
                  </a:cubicBezTo>
                  <a:cubicBezTo>
                    <a:pt x="49" y="24"/>
                    <a:pt x="53" y="24"/>
                    <a:pt x="54" y="26"/>
                  </a:cubicBezTo>
                  <a:cubicBezTo>
                    <a:pt x="53" y="29"/>
                    <a:pt x="50" y="31"/>
                    <a:pt x="48" y="33"/>
                  </a:cubicBezTo>
                  <a:cubicBezTo>
                    <a:pt x="56" y="32"/>
                    <a:pt x="69" y="26"/>
                    <a:pt x="72" y="35"/>
                  </a:cubicBezTo>
                  <a:cubicBezTo>
                    <a:pt x="66" y="37"/>
                    <a:pt x="60" y="36"/>
                    <a:pt x="54" y="36"/>
                  </a:cubicBezTo>
                  <a:cubicBezTo>
                    <a:pt x="41" y="37"/>
                    <a:pt x="28" y="39"/>
                    <a:pt x="17" y="41"/>
                  </a:cubicBezTo>
                  <a:cubicBezTo>
                    <a:pt x="10" y="43"/>
                    <a:pt x="4" y="48"/>
                    <a:pt x="0" y="40"/>
                  </a:cubicBezTo>
                  <a:cubicBezTo>
                    <a:pt x="11" y="39"/>
                    <a:pt x="22" y="38"/>
                    <a:pt x="33" y="36"/>
                  </a:cubicBezTo>
                  <a:cubicBezTo>
                    <a:pt x="33" y="32"/>
                    <a:pt x="32" y="28"/>
                    <a:pt x="32" y="25"/>
                  </a:cubicBezTo>
                  <a:cubicBezTo>
                    <a:pt x="27" y="25"/>
                    <a:pt x="19" y="28"/>
                    <a:pt x="15" y="25"/>
                  </a:cubicBezTo>
                  <a:cubicBezTo>
                    <a:pt x="19" y="23"/>
                    <a:pt x="27" y="23"/>
                    <a:pt x="32" y="22"/>
                  </a:cubicBezTo>
                  <a:cubicBezTo>
                    <a:pt x="32" y="21"/>
                    <a:pt x="32" y="18"/>
                    <a:pt x="31" y="17"/>
                  </a:cubicBezTo>
                  <a:cubicBezTo>
                    <a:pt x="28" y="17"/>
                    <a:pt x="23" y="19"/>
                    <a:pt x="21" y="16"/>
                  </a:cubicBezTo>
                  <a:cubicBezTo>
                    <a:pt x="23" y="14"/>
                    <a:pt x="27" y="15"/>
                    <a:pt x="31" y="14"/>
                  </a:cubicBezTo>
                  <a:cubicBezTo>
                    <a:pt x="31" y="11"/>
                    <a:pt x="29" y="10"/>
                    <a:pt x="28" y="8"/>
                  </a:cubicBezTo>
                  <a:cubicBezTo>
                    <a:pt x="25" y="9"/>
                    <a:pt x="18" y="11"/>
                    <a:pt x="16" y="8"/>
                  </a:cubicBezTo>
                  <a:cubicBezTo>
                    <a:pt x="24" y="6"/>
                    <a:pt x="34" y="4"/>
                    <a:pt x="43" y="2"/>
                  </a:cubicBezTo>
                  <a:cubicBezTo>
                    <a:pt x="46" y="1"/>
                    <a:pt x="49" y="0"/>
                    <a:pt x="5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3"/>
            <p:cNvSpPr/>
            <p:nvPr/>
          </p:nvSpPr>
          <p:spPr bwMode="auto">
            <a:xfrm>
              <a:off x="3631" y="1725"/>
              <a:ext cx="38" cy="44"/>
            </a:xfrm>
            <a:custGeom>
              <a:avLst/>
              <a:gdLst>
                <a:gd name="T0" fmla="*/ 41 w 41"/>
                <a:gd name="T1" fmla="*/ 6 h 47"/>
                <a:gd name="T2" fmla="*/ 24 w 41"/>
                <a:gd name="T3" fmla="*/ 9 h 47"/>
                <a:gd name="T4" fmla="*/ 28 w 41"/>
                <a:gd name="T5" fmla="*/ 13 h 47"/>
                <a:gd name="T6" fmla="*/ 25 w 41"/>
                <a:gd name="T7" fmla="*/ 17 h 47"/>
                <a:gd name="T8" fmla="*/ 36 w 41"/>
                <a:gd name="T9" fmla="*/ 22 h 47"/>
                <a:gd name="T10" fmla="*/ 34 w 41"/>
                <a:gd name="T11" fmla="*/ 28 h 47"/>
                <a:gd name="T12" fmla="*/ 20 w 41"/>
                <a:gd name="T13" fmla="*/ 47 h 47"/>
                <a:gd name="T14" fmla="*/ 16 w 41"/>
                <a:gd name="T15" fmla="*/ 38 h 47"/>
                <a:gd name="T16" fmla="*/ 23 w 41"/>
                <a:gd name="T17" fmla="*/ 40 h 47"/>
                <a:gd name="T18" fmla="*/ 24 w 41"/>
                <a:gd name="T19" fmla="*/ 20 h 47"/>
                <a:gd name="T20" fmla="*/ 0 w 41"/>
                <a:gd name="T21" fmla="*/ 42 h 47"/>
                <a:gd name="T22" fmla="*/ 21 w 41"/>
                <a:gd name="T23" fmla="*/ 9 h 47"/>
                <a:gd name="T24" fmla="*/ 3 w 41"/>
                <a:gd name="T25" fmla="*/ 7 h 47"/>
                <a:gd name="T26" fmla="*/ 24 w 41"/>
                <a:gd name="T27" fmla="*/ 5 h 47"/>
                <a:gd name="T28" fmla="*/ 41 w 41"/>
                <a:gd name="T2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7">
                  <a:moveTo>
                    <a:pt x="41" y="6"/>
                  </a:moveTo>
                  <a:cubicBezTo>
                    <a:pt x="37" y="9"/>
                    <a:pt x="29" y="7"/>
                    <a:pt x="24" y="9"/>
                  </a:cubicBezTo>
                  <a:cubicBezTo>
                    <a:pt x="24" y="10"/>
                    <a:pt x="27" y="11"/>
                    <a:pt x="28" y="13"/>
                  </a:cubicBezTo>
                  <a:cubicBezTo>
                    <a:pt x="27" y="14"/>
                    <a:pt x="26" y="15"/>
                    <a:pt x="25" y="17"/>
                  </a:cubicBezTo>
                  <a:cubicBezTo>
                    <a:pt x="30" y="17"/>
                    <a:pt x="36" y="18"/>
                    <a:pt x="36" y="22"/>
                  </a:cubicBezTo>
                  <a:cubicBezTo>
                    <a:pt x="36" y="23"/>
                    <a:pt x="34" y="26"/>
                    <a:pt x="34" y="28"/>
                  </a:cubicBezTo>
                  <a:cubicBezTo>
                    <a:pt x="31" y="35"/>
                    <a:pt x="29" y="47"/>
                    <a:pt x="20" y="47"/>
                  </a:cubicBezTo>
                  <a:cubicBezTo>
                    <a:pt x="19" y="43"/>
                    <a:pt x="17" y="41"/>
                    <a:pt x="16" y="38"/>
                  </a:cubicBezTo>
                  <a:cubicBezTo>
                    <a:pt x="18" y="38"/>
                    <a:pt x="20" y="39"/>
                    <a:pt x="23" y="40"/>
                  </a:cubicBezTo>
                  <a:cubicBezTo>
                    <a:pt x="26" y="36"/>
                    <a:pt x="35" y="21"/>
                    <a:pt x="24" y="20"/>
                  </a:cubicBezTo>
                  <a:cubicBezTo>
                    <a:pt x="19" y="30"/>
                    <a:pt x="12" y="38"/>
                    <a:pt x="0" y="42"/>
                  </a:cubicBezTo>
                  <a:cubicBezTo>
                    <a:pt x="8" y="32"/>
                    <a:pt x="20" y="26"/>
                    <a:pt x="21" y="9"/>
                  </a:cubicBezTo>
                  <a:cubicBezTo>
                    <a:pt x="14" y="11"/>
                    <a:pt x="5" y="14"/>
                    <a:pt x="3" y="7"/>
                  </a:cubicBezTo>
                  <a:cubicBezTo>
                    <a:pt x="10" y="7"/>
                    <a:pt x="17" y="6"/>
                    <a:pt x="24" y="5"/>
                  </a:cubicBezTo>
                  <a:cubicBezTo>
                    <a:pt x="31" y="4"/>
                    <a:pt x="39" y="0"/>
                    <a:pt x="4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4"/>
            <p:cNvSpPr/>
            <p:nvPr/>
          </p:nvSpPr>
          <p:spPr bwMode="auto">
            <a:xfrm>
              <a:off x="3548" y="1740"/>
              <a:ext cx="66" cy="32"/>
            </a:xfrm>
            <a:custGeom>
              <a:avLst/>
              <a:gdLst>
                <a:gd name="T0" fmla="*/ 28 w 71"/>
                <a:gd name="T1" fmla="*/ 1 h 35"/>
                <a:gd name="T2" fmla="*/ 38 w 71"/>
                <a:gd name="T3" fmla="*/ 4 h 35"/>
                <a:gd name="T4" fmla="*/ 37 w 71"/>
                <a:gd name="T5" fmla="*/ 10 h 35"/>
                <a:gd name="T6" fmla="*/ 52 w 71"/>
                <a:gd name="T7" fmla="*/ 10 h 35"/>
                <a:gd name="T8" fmla="*/ 37 w 71"/>
                <a:gd name="T9" fmla="*/ 15 h 35"/>
                <a:gd name="T10" fmla="*/ 38 w 71"/>
                <a:gd name="T11" fmla="*/ 25 h 35"/>
                <a:gd name="T12" fmla="*/ 71 w 71"/>
                <a:gd name="T13" fmla="*/ 27 h 35"/>
                <a:gd name="T14" fmla="*/ 56 w 71"/>
                <a:gd name="T15" fmla="*/ 29 h 35"/>
                <a:gd name="T16" fmla="*/ 26 w 71"/>
                <a:gd name="T17" fmla="*/ 31 h 35"/>
                <a:gd name="T18" fmla="*/ 16 w 71"/>
                <a:gd name="T19" fmla="*/ 32 h 35"/>
                <a:gd name="T20" fmla="*/ 0 w 71"/>
                <a:gd name="T21" fmla="*/ 32 h 35"/>
                <a:gd name="T22" fmla="*/ 16 w 71"/>
                <a:gd name="T23" fmla="*/ 29 h 35"/>
                <a:gd name="T24" fmla="*/ 32 w 71"/>
                <a:gd name="T25" fmla="*/ 27 h 35"/>
                <a:gd name="T26" fmla="*/ 32 w 71"/>
                <a:gd name="T27" fmla="*/ 16 h 35"/>
                <a:gd name="T28" fmla="*/ 15 w 71"/>
                <a:gd name="T29" fmla="*/ 15 h 35"/>
                <a:gd name="T30" fmla="*/ 31 w 71"/>
                <a:gd name="T31" fmla="*/ 12 h 35"/>
                <a:gd name="T32" fmla="*/ 28 w 71"/>
                <a:gd name="T3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35">
                  <a:moveTo>
                    <a:pt x="28" y="1"/>
                  </a:moveTo>
                  <a:cubicBezTo>
                    <a:pt x="33" y="0"/>
                    <a:pt x="35" y="2"/>
                    <a:pt x="38" y="4"/>
                  </a:cubicBezTo>
                  <a:cubicBezTo>
                    <a:pt x="38" y="6"/>
                    <a:pt x="37" y="7"/>
                    <a:pt x="37" y="10"/>
                  </a:cubicBezTo>
                  <a:cubicBezTo>
                    <a:pt x="41" y="10"/>
                    <a:pt x="49" y="6"/>
                    <a:pt x="52" y="10"/>
                  </a:cubicBezTo>
                  <a:cubicBezTo>
                    <a:pt x="50" y="14"/>
                    <a:pt x="42" y="13"/>
                    <a:pt x="37" y="15"/>
                  </a:cubicBezTo>
                  <a:cubicBezTo>
                    <a:pt x="37" y="18"/>
                    <a:pt x="37" y="22"/>
                    <a:pt x="38" y="25"/>
                  </a:cubicBezTo>
                  <a:cubicBezTo>
                    <a:pt x="48" y="26"/>
                    <a:pt x="65" y="16"/>
                    <a:pt x="71" y="27"/>
                  </a:cubicBezTo>
                  <a:cubicBezTo>
                    <a:pt x="67" y="30"/>
                    <a:pt x="61" y="28"/>
                    <a:pt x="56" y="29"/>
                  </a:cubicBezTo>
                  <a:cubicBezTo>
                    <a:pt x="45" y="29"/>
                    <a:pt x="35" y="29"/>
                    <a:pt x="26" y="31"/>
                  </a:cubicBezTo>
                  <a:cubicBezTo>
                    <a:pt x="23" y="31"/>
                    <a:pt x="19" y="31"/>
                    <a:pt x="16" y="32"/>
                  </a:cubicBezTo>
                  <a:cubicBezTo>
                    <a:pt x="10" y="33"/>
                    <a:pt x="5" y="35"/>
                    <a:pt x="0" y="32"/>
                  </a:cubicBezTo>
                  <a:cubicBezTo>
                    <a:pt x="4" y="30"/>
                    <a:pt x="10" y="30"/>
                    <a:pt x="16" y="29"/>
                  </a:cubicBezTo>
                  <a:cubicBezTo>
                    <a:pt x="21" y="28"/>
                    <a:pt x="27" y="27"/>
                    <a:pt x="32" y="27"/>
                  </a:cubicBezTo>
                  <a:cubicBezTo>
                    <a:pt x="32" y="23"/>
                    <a:pt x="31" y="20"/>
                    <a:pt x="32" y="16"/>
                  </a:cubicBezTo>
                  <a:cubicBezTo>
                    <a:pt x="27" y="16"/>
                    <a:pt x="19" y="18"/>
                    <a:pt x="15" y="15"/>
                  </a:cubicBezTo>
                  <a:cubicBezTo>
                    <a:pt x="19" y="13"/>
                    <a:pt x="26" y="13"/>
                    <a:pt x="31" y="12"/>
                  </a:cubicBezTo>
                  <a:cubicBezTo>
                    <a:pt x="31" y="7"/>
                    <a:pt x="29" y="5"/>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5"/>
            <p:cNvSpPr/>
            <p:nvPr/>
          </p:nvSpPr>
          <p:spPr bwMode="auto">
            <a:xfrm>
              <a:off x="3676" y="1746"/>
              <a:ext cx="12" cy="10"/>
            </a:xfrm>
            <a:custGeom>
              <a:avLst/>
              <a:gdLst>
                <a:gd name="T0" fmla="*/ 11 w 13"/>
                <a:gd name="T1" fmla="*/ 4 h 11"/>
                <a:gd name="T2" fmla="*/ 9 w 13"/>
                <a:gd name="T3" fmla="*/ 11 h 11"/>
                <a:gd name="T4" fmla="*/ 0 w 13"/>
                <a:gd name="T5" fmla="*/ 2 h 11"/>
                <a:gd name="T6" fmla="*/ 11 w 13"/>
                <a:gd name="T7" fmla="*/ 4 h 11"/>
              </a:gdLst>
              <a:ahLst/>
              <a:cxnLst>
                <a:cxn ang="0">
                  <a:pos x="T0" y="T1"/>
                </a:cxn>
                <a:cxn ang="0">
                  <a:pos x="T2" y="T3"/>
                </a:cxn>
                <a:cxn ang="0">
                  <a:pos x="T4" y="T5"/>
                </a:cxn>
                <a:cxn ang="0">
                  <a:pos x="T6" y="T7"/>
                </a:cxn>
              </a:cxnLst>
              <a:rect l="0" t="0" r="r" b="b"/>
              <a:pathLst>
                <a:path w="13" h="11">
                  <a:moveTo>
                    <a:pt x="11" y="4"/>
                  </a:moveTo>
                  <a:cubicBezTo>
                    <a:pt x="13" y="7"/>
                    <a:pt x="11" y="10"/>
                    <a:pt x="9" y="11"/>
                  </a:cubicBezTo>
                  <a:cubicBezTo>
                    <a:pt x="5" y="9"/>
                    <a:pt x="2" y="6"/>
                    <a:pt x="0" y="2"/>
                  </a:cubicBezTo>
                  <a:cubicBezTo>
                    <a:pt x="4" y="0"/>
                    <a:pt x="8" y="4"/>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6"/>
            <p:cNvSpPr/>
            <p:nvPr/>
          </p:nvSpPr>
          <p:spPr bwMode="auto">
            <a:xfrm>
              <a:off x="3475" y="1752"/>
              <a:ext cx="10" cy="8"/>
            </a:xfrm>
            <a:custGeom>
              <a:avLst/>
              <a:gdLst>
                <a:gd name="T0" fmla="*/ 5 w 11"/>
                <a:gd name="T1" fmla="*/ 9 h 9"/>
                <a:gd name="T2" fmla="*/ 0 w 11"/>
                <a:gd name="T3" fmla="*/ 2 h 9"/>
                <a:gd name="T4" fmla="*/ 5 w 11"/>
                <a:gd name="T5" fmla="*/ 9 h 9"/>
              </a:gdLst>
              <a:ahLst/>
              <a:cxnLst>
                <a:cxn ang="0">
                  <a:pos x="T0" y="T1"/>
                </a:cxn>
                <a:cxn ang="0">
                  <a:pos x="T2" y="T3"/>
                </a:cxn>
                <a:cxn ang="0">
                  <a:pos x="T4" y="T5"/>
                </a:cxn>
              </a:cxnLst>
              <a:rect l="0" t="0" r="r" b="b"/>
              <a:pathLst>
                <a:path w="11" h="9">
                  <a:moveTo>
                    <a:pt x="5" y="9"/>
                  </a:moveTo>
                  <a:cubicBezTo>
                    <a:pt x="2" y="8"/>
                    <a:pt x="1" y="5"/>
                    <a:pt x="0" y="2"/>
                  </a:cubicBezTo>
                  <a:cubicBezTo>
                    <a:pt x="5" y="0"/>
                    <a:pt x="11" y="6"/>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7"/>
            <p:cNvSpPr/>
            <p:nvPr/>
          </p:nvSpPr>
          <p:spPr bwMode="auto">
            <a:xfrm>
              <a:off x="3149" y="1757"/>
              <a:ext cx="102" cy="87"/>
            </a:xfrm>
            <a:custGeom>
              <a:avLst/>
              <a:gdLst>
                <a:gd name="T0" fmla="*/ 32 w 110"/>
                <a:gd name="T1" fmla="*/ 66 h 95"/>
                <a:gd name="T2" fmla="*/ 35 w 110"/>
                <a:gd name="T3" fmla="*/ 64 h 95"/>
                <a:gd name="T4" fmla="*/ 97 w 110"/>
                <a:gd name="T5" fmla="*/ 31 h 95"/>
                <a:gd name="T6" fmla="*/ 110 w 110"/>
                <a:gd name="T7" fmla="*/ 52 h 95"/>
                <a:gd name="T8" fmla="*/ 17 w 110"/>
                <a:gd name="T9" fmla="*/ 95 h 95"/>
                <a:gd name="T10" fmla="*/ 0 w 110"/>
                <a:gd name="T11" fmla="*/ 71 h 95"/>
                <a:gd name="T12" fmla="*/ 76 w 110"/>
                <a:gd name="T13" fmla="*/ 0 h 95"/>
                <a:gd name="T14" fmla="*/ 89 w 110"/>
                <a:gd name="T15" fmla="*/ 20 h 95"/>
                <a:gd name="T16" fmla="*/ 32 w 110"/>
                <a:gd name="T17"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95">
                  <a:moveTo>
                    <a:pt x="32" y="66"/>
                  </a:moveTo>
                  <a:cubicBezTo>
                    <a:pt x="32" y="67"/>
                    <a:pt x="34" y="65"/>
                    <a:pt x="35" y="64"/>
                  </a:cubicBezTo>
                  <a:cubicBezTo>
                    <a:pt x="55" y="53"/>
                    <a:pt x="77" y="42"/>
                    <a:pt x="97" y="31"/>
                  </a:cubicBezTo>
                  <a:cubicBezTo>
                    <a:pt x="101" y="39"/>
                    <a:pt x="106" y="44"/>
                    <a:pt x="110" y="52"/>
                  </a:cubicBezTo>
                  <a:cubicBezTo>
                    <a:pt x="79" y="66"/>
                    <a:pt x="48" y="80"/>
                    <a:pt x="17" y="95"/>
                  </a:cubicBezTo>
                  <a:cubicBezTo>
                    <a:pt x="11" y="87"/>
                    <a:pt x="6" y="79"/>
                    <a:pt x="0" y="71"/>
                  </a:cubicBezTo>
                  <a:cubicBezTo>
                    <a:pt x="25" y="47"/>
                    <a:pt x="51" y="24"/>
                    <a:pt x="76" y="0"/>
                  </a:cubicBezTo>
                  <a:cubicBezTo>
                    <a:pt x="80" y="7"/>
                    <a:pt x="85" y="13"/>
                    <a:pt x="89" y="20"/>
                  </a:cubicBezTo>
                  <a:cubicBezTo>
                    <a:pt x="70" y="36"/>
                    <a:pt x="52" y="52"/>
                    <a:pt x="3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8"/>
            <p:cNvSpPr/>
            <p:nvPr/>
          </p:nvSpPr>
          <p:spPr bwMode="auto">
            <a:xfrm>
              <a:off x="3673" y="1760"/>
              <a:ext cx="19" cy="12"/>
            </a:xfrm>
            <a:custGeom>
              <a:avLst/>
              <a:gdLst>
                <a:gd name="T0" fmla="*/ 0 w 21"/>
                <a:gd name="T1" fmla="*/ 0 h 13"/>
                <a:gd name="T2" fmla="*/ 13 w 21"/>
                <a:gd name="T3" fmla="*/ 13 h 13"/>
                <a:gd name="T4" fmla="*/ 0 w 21"/>
                <a:gd name="T5" fmla="*/ 0 h 13"/>
              </a:gdLst>
              <a:ahLst/>
              <a:cxnLst>
                <a:cxn ang="0">
                  <a:pos x="T0" y="T1"/>
                </a:cxn>
                <a:cxn ang="0">
                  <a:pos x="T2" y="T3"/>
                </a:cxn>
                <a:cxn ang="0">
                  <a:pos x="T4" y="T5"/>
                </a:cxn>
              </a:cxnLst>
              <a:rect l="0" t="0" r="r" b="b"/>
              <a:pathLst>
                <a:path w="21" h="13">
                  <a:moveTo>
                    <a:pt x="0" y="0"/>
                  </a:moveTo>
                  <a:cubicBezTo>
                    <a:pt x="8" y="0"/>
                    <a:pt x="21" y="8"/>
                    <a:pt x="13" y="13"/>
                  </a:cubicBezTo>
                  <a:cubicBezTo>
                    <a:pt x="7" y="10"/>
                    <a:pt x="3" y="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9"/>
            <p:cNvSpPr>
              <a:spLocks noEditPoints="1"/>
            </p:cNvSpPr>
            <p:nvPr/>
          </p:nvSpPr>
          <p:spPr bwMode="auto">
            <a:xfrm>
              <a:off x="3476" y="1760"/>
              <a:ext cx="35" cy="25"/>
            </a:xfrm>
            <a:custGeom>
              <a:avLst/>
              <a:gdLst>
                <a:gd name="T0" fmla="*/ 38 w 38"/>
                <a:gd name="T1" fmla="*/ 10 h 27"/>
                <a:gd name="T2" fmla="*/ 32 w 38"/>
                <a:gd name="T3" fmla="*/ 17 h 27"/>
                <a:gd name="T4" fmla="*/ 35 w 38"/>
                <a:gd name="T5" fmla="*/ 20 h 27"/>
                <a:gd name="T6" fmla="*/ 9 w 38"/>
                <a:gd name="T7" fmla="*/ 24 h 27"/>
                <a:gd name="T8" fmla="*/ 8 w 38"/>
                <a:gd name="T9" fmla="*/ 27 h 27"/>
                <a:gd name="T10" fmla="*/ 3 w 38"/>
                <a:gd name="T11" fmla="*/ 19 h 27"/>
                <a:gd name="T12" fmla="*/ 0 w 38"/>
                <a:gd name="T13" fmla="*/ 10 h 27"/>
                <a:gd name="T14" fmla="*/ 5 w 38"/>
                <a:gd name="T15" fmla="*/ 11 h 27"/>
                <a:gd name="T16" fmla="*/ 38 w 38"/>
                <a:gd name="T17" fmla="*/ 10 h 27"/>
                <a:gd name="T18" fmla="*/ 6 w 38"/>
                <a:gd name="T19" fmla="*/ 13 h 27"/>
                <a:gd name="T20" fmla="*/ 8 w 38"/>
                <a:gd name="T21" fmla="*/ 22 h 27"/>
                <a:gd name="T22" fmla="*/ 26 w 38"/>
                <a:gd name="T23" fmla="*/ 18 h 27"/>
                <a:gd name="T24" fmla="*/ 27 w 38"/>
                <a:gd name="T25" fmla="*/ 10 h 27"/>
                <a:gd name="T26" fmla="*/ 6 w 38"/>
                <a:gd name="T2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7">
                  <a:moveTo>
                    <a:pt x="38" y="10"/>
                  </a:moveTo>
                  <a:cubicBezTo>
                    <a:pt x="35" y="12"/>
                    <a:pt x="33" y="14"/>
                    <a:pt x="32" y="17"/>
                  </a:cubicBezTo>
                  <a:cubicBezTo>
                    <a:pt x="33" y="18"/>
                    <a:pt x="35" y="18"/>
                    <a:pt x="35" y="20"/>
                  </a:cubicBezTo>
                  <a:cubicBezTo>
                    <a:pt x="27" y="22"/>
                    <a:pt x="18" y="23"/>
                    <a:pt x="9" y="24"/>
                  </a:cubicBezTo>
                  <a:cubicBezTo>
                    <a:pt x="8" y="25"/>
                    <a:pt x="9" y="27"/>
                    <a:pt x="8" y="27"/>
                  </a:cubicBezTo>
                  <a:cubicBezTo>
                    <a:pt x="4" y="27"/>
                    <a:pt x="4" y="22"/>
                    <a:pt x="3" y="19"/>
                  </a:cubicBezTo>
                  <a:cubicBezTo>
                    <a:pt x="2" y="16"/>
                    <a:pt x="1" y="13"/>
                    <a:pt x="0" y="10"/>
                  </a:cubicBezTo>
                  <a:cubicBezTo>
                    <a:pt x="1" y="9"/>
                    <a:pt x="4" y="10"/>
                    <a:pt x="5" y="11"/>
                  </a:cubicBezTo>
                  <a:cubicBezTo>
                    <a:pt x="16" y="10"/>
                    <a:pt x="31" y="0"/>
                    <a:pt x="38" y="10"/>
                  </a:cubicBezTo>
                  <a:close/>
                  <a:moveTo>
                    <a:pt x="6" y="13"/>
                  </a:moveTo>
                  <a:cubicBezTo>
                    <a:pt x="6" y="16"/>
                    <a:pt x="7" y="19"/>
                    <a:pt x="8" y="22"/>
                  </a:cubicBezTo>
                  <a:cubicBezTo>
                    <a:pt x="14" y="21"/>
                    <a:pt x="20" y="19"/>
                    <a:pt x="26" y="18"/>
                  </a:cubicBezTo>
                  <a:cubicBezTo>
                    <a:pt x="27" y="16"/>
                    <a:pt x="28" y="13"/>
                    <a:pt x="27" y="10"/>
                  </a:cubicBezTo>
                  <a:cubicBezTo>
                    <a:pt x="19" y="10"/>
                    <a:pt x="13" y="12"/>
                    <a:pt x="6"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0"/>
            <p:cNvSpPr/>
            <p:nvPr/>
          </p:nvSpPr>
          <p:spPr bwMode="auto">
            <a:xfrm>
              <a:off x="3956" y="1810"/>
              <a:ext cx="102" cy="101"/>
            </a:xfrm>
            <a:custGeom>
              <a:avLst/>
              <a:gdLst>
                <a:gd name="T0" fmla="*/ 30 w 110"/>
                <a:gd name="T1" fmla="*/ 34 h 109"/>
                <a:gd name="T2" fmla="*/ 45 w 110"/>
                <a:gd name="T3" fmla="*/ 48 h 109"/>
                <a:gd name="T4" fmla="*/ 62 w 110"/>
                <a:gd name="T5" fmla="*/ 30 h 109"/>
                <a:gd name="T6" fmla="*/ 76 w 110"/>
                <a:gd name="T7" fmla="*/ 44 h 109"/>
                <a:gd name="T8" fmla="*/ 59 w 110"/>
                <a:gd name="T9" fmla="*/ 62 h 109"/>
                <a:gd name="T10" fmla="*/ 75 w 110"/>
                <a:gd name="T11" fmla="*/ 78 h 109"/>
                <a:gd name="T12" fmla="*/ 95 w 110"/>
                <a:gd name="T13" fmla="*/ 57 h 109"/>
                <a:gd name="T14" fmla="*/ 107 w 110"/>
                <a:gd name="T15" fmla="*/ 67 h 109"/>
                <a:gd name="T16" fmla="*/ 110 w 110"/>
                <a:gd name="T17" fmla="*/ 70 h 109"/>
                <a:gd name="T18" fmla="*/ 101 w 110"/>
                <a:gd name="T19" fmla="*/ 80 h 109"/>
                <a:gd name="T20" fmla="*/ 74 w 110"/>
                <a:gd name="T21" fmla="*/ 109 h 109"/>
                <a:gd name="T22" fmla="*/ 4 w 110"/>
                <a:gd name="T23" fmla="*/ 42 h 109"/>
                <a:gd name="T24" fmla="*/ 0 w 110"/>
                <a:gd name="T25" fmla="*/ 37 h 109"/>
                <a:gd name="T26" fmla="*/ 9 w 110"/>
                <a:gd name="T27" fmla="*/ 28 h 109"/>
                <a:gd name="T28" fmla="*/ 36 w 110"/>
                <a:gd name="T29" fmla="*/ 0 h 109"/>
                <a:gd name="T30" fmla="*/ 47 w 110"/>
                <a:gd name="T31" fmla="*/ 10 h 109"/>
                <a:gd name="T32" fmla="*/ 50 w 110"/>
                <a:gd name="T33" fmla="*/ 14 h 109"/>
                <a:gd name="T34" fmla="*/ 45 w 110"/>
                <a:gd name="T35" fmla="*/ 19 h 109"/>
                <a:gd name="T36" fmla="*/ 30 w 110"/>
                <a:gd name="T37" fmla="*/ 3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09">
                  <a:moveTo>
                    <a:pt x="30" y="34"/>
                  </a:moveTo>
                  <a:cubicBezTo>
                    <a:pt x="35" y="39"/>
                    <a:pt x="40" y="44"/>
                    <a:pt x="45" y="48"/>
                  </a:cubicBezTo>
                  <a:cubicBezTo>
                    <a:pt x="51" y="42"/>
                    <a:pt x="57" y="36"/>
                    <a:pt x="62" y="30"/>
                  </a:cubicBezTo>
                  <a:cubicBezTo>
                    <a:pt x="67" y="34"/>
                    <a:pt x="71" y="39"/>
                    <a:pt x="76" y="44"/>
                  </a:cubicBezTo>
                  <a:cubicBezTo>
                    <a:pt x="71" y="50"/>
                    <a:pt x="65" y="56"/>
                    <a:pt x="59" y="62"/>
                  </a:cubicBezTo>
                  <a:cubicBezTo>
                    <a:pt x="64" y="67"/>
                    <a:pt x="70" y="72"/>
                    <a:pt x="75" y="78"/>
                  </a:cubicBezTo>
                  <a:cubicBezTo>
                    <a:pt x="82" y="71"/>
                    <a:pt x="89" y="64"/>
                    <a:pt x="95" y="57"/>
                  </a:cubicBezTo>
                  <a:cubicBezTo>
                    <a:pt x="99" y="60"/>
                    <a:pt x="103" y="63"/>
                    <a:pt x="107" y="67"/>
                  </a:cubicBezTo>
                  <a:cubicBezTo>
                    <a:pt x="107" y="67"/>
                    <a:pt x="110" y="70"/>
                    <a:pt x="110" y="70"/>
                  </a:cubicBezTo>
                  <a:cubicBezTo>
                    <a:pt x="110" y="72"/>
                    <a:pt x="102" y="79"/>
                    <a:pt x="101" y="80"/>
                  </a:cubicBezTo>
                  <a:cubicBezTo>
                    <a:pt x="92" y="90"/>
                    <a:pt x="81" y="100"/>
                    <a:pt x="74" y="109"/>
                  </a:cubicBezTo>
                  <a:cubicBezTo>
                    <a:pt x="51" y="88"/>
                    <a:pt x="28" y="64"/>
                    <a:pt x="4" y="42"/>
                  </a:cubicBezTo>
                  <a:cubicBezTo>
                    <a:pt x="3" y="41"/>
                    <a:pt x="0" y="37"/>
                    <a:pt x="0" y="37"/>
                  </a:cubicBezTo>
                  <a:cubicBezTo>
                    <a:pt x="0" y="36"/>
                    <a:pt x="7" y="30"/>
                    <a:pt x="9" y="28"/>
                  </a:cubicBezTo>
                  <a:cubicBezTo>
                    <a:pt x="18" y="19"/>
                    <a:pt x="28" y="9"/>
                    <a:pt x="36" y="0"/>
                  </a:cubicBezTo>
                  <a:cubicBezTo>
                    <a:pt x="38" y="3"/>
                    <a:pt x="43" y="7"/>
                    <a:pt x="47" y="10"/>
                  </a:cubicBezTo>
                  <a:cubicBezTo>
                    <a:pt x="47" y="11"/>
                    <a:pt x="50" y="14"/>
                    <a:pt x="50" y="14"/>
                  </a:cubicBezTo>
                  <a:cubicBezTo>
                    <a:pt x="50" y="15"/>
                    <a:pt x="46" y="18"/>
                    <a:pt x="45" y="19"/>
                  </a:cubicBezTo>
                  <a:cubicBezTo>
                    <a:pt x="40" y="24"/>
                    <a:pt x="35" y="30"/>
                    <a:pt x="30"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1"/>
            <p:cNvSpPr/>
            <p:nvPr/>
          </p:nvSpPr>
          <p:spPr bwMode="auto">
            <a:xfrm>
              <a:off x="3194" y="1818"/>
              <a:ext cx="101" cy="100"/>
            </a:xfrm>
            <a:custGeom>
              <a:avLst/>
              <a:gdLst>
                <a:gd name="T0" fmla="*/ 110 w 110"/>
                <a:gd name="T1" fmla="*/ 38 h 109"/>
                <a:gd name="T2" fmla="*/ 99 w 110"/>
                <a:gd name="T3" fmla="*/ 48 h 109"/>
                <a:gd name="T4" fmla="*/ 96 w 110"/>
                <a:gd name="T5" fmla="*/ 52 h 109"/>
                <a:gd name="T6" fmla="*/ 91 w 110"/>
                <a:gd name="T7" fmla="*/ 47 h 109"/>
                <a:gd name="T8" fmla="*/ 76 w 110"/>
                <a:gd name="T9" fmla="*/ 31 h 109"/>
                <a:gd name="T10" fmla="*/ 62 w 110"/>
                <a:gd name="T11" fmla="*/ 45 h 109"/>
                <a:gd name="T12" fmla="*/ 79 w 110"/>
                <a:gd name="T13" fmla="*/ 63 h 109"/>
                <a:gd name="T14" fmla="*/ 65 w 110"/>
                <a:gd name="T15" fmla="*/ 77 h 109"/>
                <a:gd name="T16" fmla="*/ 47 w 110"/>
                <a:gd name="T17" fmla="*/ 59 h 109"/>
                <a:gd name="T18" fmla="*/ 31 w 110"/>
                <a:gd name="T19" fmla="*/ 74 h 109"/>
                <a:gd name="T20" fmla="*/ 51 w 110"/>
                <a:gd name="T21" fmla="*/ 95 h 109"/>
                <a:gd name="T22" fmla="*/ 40 w 110"/>
                <a:gd name="T23" fmla="*/ 106 h 109"/>
                <a:gd name="T24" fmla="*/ 37 w 110"/>
                <a:gd name="T25" fmla="*/ 109 h 109"/>
                <a:gd name="T26" fmla="*/ 28 w 110"/>
                <a:gd name="T27" fmla="*/ 99 h 109"/>
                <a:gd name="T28" fmla="*/ 0 w 110"/>
                <a:gd name="T29" fmla="*/ 71 h 109"/>
                <a:gd name="T30" fmla="*/ 74 w 110"/>
                <a:gd name="T31" fmla="*/ 0 h 109"/>
                <a:gd name="T32" fmla="*/ 110 w 110"/>
                <a:gd name="T33" fmla="*/ 3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109">
                  <a:moveTo>
                    <a:pt x="110" y="38"/>
                  </a:moveTo>
                  <a:cubicBezTo>
                    <a:pt x="106" y="41"/>
                    <a:pt x="103" y="45"/>
                    <a:pt x="99" y="48"/>
                  </a:cubicBezTo>
                  <a:cubicBezTo>
                    <a:pt x="99" y="49"/>
                    <a:pt x="96" y="52"/>
                    <a:pt x="96" y="52"/>
                  </a:cubicBezTo>
                  <a:cubicBezTo>
                    <a:pt x="95" y="52"/>
                    <a:pt x="92" y="48"/>
                    <a:pt x="91" y="47"/>
                  </a:cubicBezTo>
                  <a:cubicBezTo>
                    <a:pt x="86" y="41"/>
                    <a:pt x="81" y="36"/>
                    <a:pt x="76" y="31"/>
                  </a:cubicBezTo>
                  <a:cubicBezTo>
                    <a:pt x="71" y="35"/>
                    <a:pt x="67" y="40"/>
                    <a:pt x="62" y="45"/>
                  </a:cubicBezTo>
                  <a:cubicBezTo>
                    <a:pt x="67" y="51"/>
                    <a:pt x="74" y="57"/>
                    <a:pt x="79" y="63"/>
                  </a:cubicBezTo>
                  <a:cubicBezTo>
                    <a:pt x="74" y="68"/>
                    <a:pt x="69" y="72"/>
                    <a:pt x="65" y="77"/>
                  </a:cubicBezTo>
                  <a:cubicBezTo>
                    <a:pt x="59" y="71"/>
                    <a:pt x="53" y="65"/>
                    <a:pt x="47" y="59"/>
                  </a:cubicBezTo>
                  <a:cubicBezTo>
                    <a:pt x="42" y="63"/>
                    <a:pt x="36" y="69"/>
                    <a:pt x="31" y="74"/>
                  </a:cubicBezTo>
                  <a:cubicBezTo>
                    <a:pt x="38" y="81"/>
                    <a:pt x="44" y="88"/>
                    <a:pt x="51" y="95"/>
                  </a:cubicBezTo>
                  <a:cubicBezTo>
                    <a:pt x="48" y="98"/>
                    <a:pt x="44" y="102"/>
                    <a:pt x="40" y="106"/>
                  </a:cubicBezTo>
                  <a:cubicBezTo>
                    <a:pt x="40" y="106"/>
                    <a:pt x="37" y="109"/>
                    <a:pt x="37" y="109"/>
                  </a:cubicBezTo>
                  <a:cubicBezTo>
                    <a:pt x="36" y="109"/>
                    <a:pt x="29" y="101"/>
                    <a:pt x="28" y="99"/>
                  </a:cubicBezTo>
                  <a:cubicBezTo>
                    <a:pt x="19" y="90"/>
                    <a:pt x="8" y="79"/>
                    <a:pt x="0" y="71"/>
                  </a:cubicBezTo>
                  <a:cubicBezTo>
                    <a:pt x="25" y="47"/>
                    <a:pt x="50" y="24"/>
                    <a:pt x="74" y="0"/>
                  </a:cubicBezTo>
                  <a:cubicBezTo>
                    <a:pt x="86" y="13"/>
                    <a:pt x="99" y="25"/>
                    <a:pt x="110"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2"/>
            <p:cNvSpPr/>
            <p:nvPr/>
          </p:nvSpPr>
          <p:spPr bwMode="auto">
            <a:xfrm>
              <a:off x="3921" y="1862"/>
              <a:ext cx="80" cy="85"/>
            </a:xfrm>
            <a:custGeom>
              <a:avLst/>
              <a:gdLst>
                <a:gd name="T0" fmla="*/ 86 w 86"/>
                <a:gd name="T1" fmla="*/ 76 h 92"/>
                <a:gd name="T2" fmla="*/ 73 w 86"/>
                <a:gd name="T3" fmla="*/ 88 h 92"/>
                <a:gd name="T4" fmla="*/ 68 w 86"/>
                <a:gd name="T5" fmla="*/ 92 h 92"/>
                <a:gd name="T6" fmla="*/ 60 w 86"/>
                <a:gd name="T7" fmla="*/ 82 h 92"/>
                <a:gd name="T8" fmla="*/ 0 w 86"/>
                <a:gd name="T9" fmla="*/ 16 h 92"/>
                <a:gd name="T10" fmla="*/ 17 w 86"/>
                <a:gd name="T11" fmla="*/ 0 h 92"/>
                <a:gd name="T12" fmla="*/ 86 w 86"/>
                <a:gd name="T13" fmla="*/ 76 h 92"/>
              </a:gdLst>
              <a:ahLst/>
              <a:cxnLst>
                <a:cxn ang="0">
                  <a:pos x="T0" y="T1"/>
                </a:cxn>
                <a:cxn ang="0">
                  <a:pos x="T2" y="T3"/>
                </a:cxn>
                <a:cxn ang="0">
                  <a:pos x="T4" y="T5"/>
                </a:cxn>
                <a:cxn ang="0">
                  <a:pos x="T6" y="T7"/>
                </a:cxn>
                <a:cxn ang="0">
                  <a:pos x="T8" y="T9"/>
                </a:cxn>
                <a:cxn ang="0">
                  <a:pos x="T10" y="T11"/>
                </a:cxn>
                <a:cxn ang="0">
                  <a:pos x="T12" y="T13"/>
                </a:cxn>
              </a:cxnLst>
              <a:rect l="0" t="0" r="r" b="b"/>
              <a:pathLst>
                <a:path w="86" h="92">
                  <a:moveTo>
                    <a:pt x="86" y="76"/>
                  </a:moveTo>
                  <a:cubicBezTo>
                    <a:pt x="81" y="80"/>
                    <a:pt x="77" y="83"/>
                    <a:pt x="73" y="88"/>
                  </a:cubicBezTo>
                  <a:cubicBezTo>
                    <a:pt x="72" y="88"/>
                    <a:pt x="69" y="92"/>
                    <a:pt x="68" y="92"/>
                  </a:cubicBezTo>
                  <a:cubicBezTo>
                    <a:pt x="67" y="92"/>
                    <a:pt x="61" y="83"/>
                    <a:pt x="60" y="82"/>
                  </a:cubicBezTo>
                  <a:cubicBezTo>
                    <a:pt x="40" y="60"/>
                    <a:pt x="19" y="36"/>
                    <a:pt x="0" y="16"/>
                  </a:cubicBezTo>
                  <a:cubicBezTo>
                    <a:pt x="5" y="10"/>
                    <a:pt x="11" y="5"/>
                    <a:pt x="17" y="0"/>
                  </a:cubicBezTo>
                  <a:cubicBezTo>
                    <a:pt x="40" y="25"/>
                    <a:pt x="62" y="51"/>
                    <a:pt x="8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3"/>
            <p:cNvSpPr>
              <a:spLocks noEditPoints="1"/>
            </p:cNvSpPr>
            <p:nvPr/>
          </p:nvSpPr>
          <p:spPr bwMode="auto">
            <a:xfrm>
              <a:off x="3251" y="1867"/>
              <a:ext cx="100" cy="108"/>
            </a:xfrm>
            <a:custGeom>
              <a:avLst/>
              <a:gdLst>
                <a:gd name="T0" fmla="*/ 70 w 108"/>
                <a:gd name="T1" fmla="*/ 67 h 118"/>
                <a:gd name="T2" fmla="*/ 73 w 108"/>
                <a:gd name="T3" fmla="*/ 80 h 118"/>
                <a:gd name="T4" fmla="*/ 49 w 108"/>
                <a:gd name="T5" fmla="*/ 113 h 118"/>
                <a:gd name="T6" fmla="*/ 48 w 108"/>
                <a:gd name="T7" fmla="*/ 118 h 118"/>
                <a:gd name="T8" fmla="*/ 29 w 108"/>
                <a:gd name="T9" fmla="*/ 103 h 118"/>
                <a:gd name="T10" fmla="*/ 41 w 108"/>
                <a:gd name="T11" fmla="*/ 86 h 118"/>
                <a:gd name="T12" fmla="*/ 52 w 108"/>
                <a:gd name="T13" fmla="*/ 67 h 118"/>
                <a:gd name="T14" fmla="*/ 46 w 108"/>
                <a:gd name="T15" fmla="*/ 60 h 118"/>
                <a:gd name="T16" fmla="*/ 18 w 108"/>
                <a:gd name="T17" fmla="*/ 94 h 118"/>
                <a:gd name="T18" fmla="*/ 0 w 108"/>
                <a:gd name="T19" fmla="*/ 80 h 118"/>
                <a:gd name="T20" fmla="*/ 64 w 108"/>
                <a:gd name="T21" fmla="*/ 0 h 118"/>
                <a:gd name="T22" fmla="*/ 65 w 108"/>
                <a:gd name="T23" fmla="*/ 0 h 118"/>
                <a:gd name="T24" fmla="*/ 86 w 108"/>
                <a:gd name="T25" fmla="*/ 18 h 118"/>
                <a:gd name="T26" fmla="*/ 97 w 108"/>
                <a:gd name="T27" fmla="*/ 54 h 118"/>
                <a:gd name="T28" fmla="*/ 70 w 108"/>
                <a:gd name="T29" fmla="*/ 67 h 118"/>
                <a:gd name="T30" fmla="*/ 64 w 108"/>
                <a:gd name="T31" fmla="*/ 38 h 118"/>
                <a:gd name="T32" fmla="*/ 56 w 108"/>
                <a:gd name="T33" fmla="*/ 46 h 118"/>
                <a:gd name="T34" fmla="*/ 61 w 108"/>
                <a:gd name="T35" fmla="*/ 49 h 118"/>
                <a:gd name="T36" fmla="*/ 66 w 108"/>
                <a:gd name="T37" fmla="*/ 51 h 118"/>
                <a:gd name="T38" fmla="*/ 78 w 108"/>
                <a:gd name="T39" fmla="*/ 36 h 118"/>
                <a:gd name="T40" fmla="*/ 71 w 108"/>
                <a:gd name="T41" fmla="*/ 28 h 118"/>
                <a:gd name="T42" fmla="*/ 64 w 108"/>
                <a:gd name="T43" fmla="*/ 3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18">
                  <a:moveTo>
                    <a:pt x="70" y="67"/>
                  </a:moveTo>
                  <a:cubicBezTo>
                    <a:pt x="72" y="71"/>
                    <a:pt x="74" y="75"/>
                    <a:pt x="73" y="80"/>
                  </a:cubicBezTo>
                  <a:cubicBezTo>
                    <a:pt x="70" y="92"/>
                    <a:pt x="53" y="103"/>
                    <a:pt x="49" y="113"/>
                  </a:cubicBezTo>
                  <a:cubicBezTo>
                    <a:pt x="48" y="115"/>
                    <a:pt x="48" y="117"/>
                    <a:pt x="48" y="118"/>
                  </a:cubicBezTo>
                  <a:cubicBezTo>
                    <a:pt x="41" y="113"/>
                    <a:pt x="35" y="108"/>
                    <a:pt x="29" y="103"/>
                  </a:cubicBezTo>
                  <a:cubicBezTo>
                    <a:pt x="31" y="97"/>
                    <a:pt x="36" y="92"/>
                    <a:pt x="41" y="86"/>
                  </a:cubicBezTo>
                  <a:cubicBezTo>
                    <a:pt x="45" y="81"/>
                    <a:pt x="53" y="74"/>
                    <a:pt x="52" y="67"/>
                  </a:cubicBezTo>
                  <a:cubicBezTo>
                    <a:pt x="52" y="64"/>
                    <a:pt x="49" y="62"/>
                    <a:pt x="46" y="60"/>
                  </a:cubicBezTo>
                  <a:cubicBezTo>
                    <a:pt x="36" y="71"/>
                    <a:pt x="27" y="82"/>
                    <a:pt x="18" y="94"/>
                  </a:cubicBezTo>
                  <a:cubicBezTo>
                    <a:pt x="11" y="90"/>
                    <a:pt x="6" y="84"/>
                    <a:pt x="0" y="80"/>
                  </a:cubicBezTo>
                  <a:cubicBezTo>
                    <a:pt x="21" y="53"/>
                    <a:pt x="43" y="27"/>
                    <a:pt x="64" y="0"/>
                  </a:cubicBezTo>
                  <a:cubicBezTo>
                    <a:pt x="64" y="0"/>
                    <a:pt x="64" y="0"/>
                    <a:pt x="65" y="0"/>
                  </a:cubicBezTo>
                  <a:cubicBezTo>
                    <a:pt x="71" y="6"/>
                    <a:pt x="78" y="11"/>
                    <a:pt x="86" y="18"/>
                  </a:cubicBezTo>
                  <a:cubicBezTo>
                    <a:pt x="97" y="26"/>
                    <a:pt x="108" y="38"/>
                    <a:pt x="97" y="54"/>
                  </a:cubicBezTo>
                  <a:cubicBezTo>
                    <a:pt x="91" y="61"/>
                    <a:pt x="84" y="72"/>
                    <a:pt x="70" y="67"/>
                  </a:cubicBezTo>
                  <a:close/>
                  <a:moveTo>
                    <a:pt x="64" y="38"/>
                  </a:moveTo>
                  <a:cubicBezTo>
                    <a:pt x="63" y="39"/>
                    <a:pt x="56" y="45"/>
                    <a:pt x="56" y="46"/>
                  </a:cubicBezTo>
                  <a:cubicBezTo>
                    <a:pt x="56" y="48"/>
                    <a:pt x="59" y="49"/>
                    <a:pt x="61" y="49"/>
                  </a:cubicBezTo>
                  <a:cubicBezTo>
                    <a:pt x="63" y="50"/>
                    <a:pt x="65" y="51"/>
                    <a:pt x="66" y="51"/>
                  </a:cubicBezTo>
                  <a:cubicBezTo>
                    <a:pt x="71" y="51"/>
                    <a:pt x="79" y="41"/>
                    <a:pt x="78" y="36"/>
                  </a:cubicBezTo>
                  <a:cubicBezTo>
                    <a:pt x="77" y="33"/>
                    <a:pt x="74" y="31"/>
                    <a:pt x="71" y="28"/>
                  </a:cubicBezTo>
                  <a:cubicBezTo>
                    <a:pt x="68" y="31"/>
                    <a:pt x="67" y="34"/>
                    <a:pt x="6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4"/>
            <p:cNvSpPr>
              <a:spLocks noEditPoints="1"/>
            </p:cNvSpPr>
            <p:nvPr/>
          </p:nvSpPr>
          <p:spPr bwMode="auto">
            <a:xfrm>
              <a:off x="3863" y="1897"/>
              <a:ext cx="88" cy="99"/>
            </a:xfrm>
            <a:custGeom>
              <a:avLst/>
              <a:gdLst>
                <a:gd name="T0" fmla="*/ 34 w 95"/>
                <a:gd name="T1" fmla="*/ 1 h 107"/>
                <a:gd name="T2" fmla="*/ 70 w 95"/>
                <a:gd name="T3" fmla="*/ 31 h 107"/>
                <a:gd name="T4" fmla="*/ 81 w 95"/>
                <a:gd name="T5" fmla="*/ 48 h 107"/>
                <a:gd name="T6" fmla="*/ 90 w 95"/>
                <a:gd name="T7" fmla="*/ 80 h 107"/>
                <a:gd name="T8" fmla="*/ 50 w 95"/>
                <a:gd name="T9" fmla="*/ 101 h 107"/>
                <a:gd name="T10" fmla="*/ 21 w 95"/>
                <a:gd name="T11" fmla="*/ 68 h 107"/>
                <a:gd name="T12" fmla="*/ 11 w 95"/>
                <a:gd name="T13" fmla="*/ 54 h 107"/>
                <a:gd name="T14" fmla="*/ 4 w 95"/>
                <a:gd name="T15" fmla="*/ 24 h 107"/>
                <a:gd name="T16" fmla="*/ 25 w 95"/>
                <a:gd name="T17" fmla="*/ 4 h 107"/>
                <a:gd name="T18" fmla="*/ 34 w 95"/>
                <a:gd name="T19" fmla="*/ 1 h 107"/>
                <a:gd name="T20" fmla="*/ 28 w 95"/>
                <a:gd name="T21" fmla="*/ 36 h 107"/>
                <a:gd name="T22" fmla="*/ 51 w 95"/>
                <a:gd name="T23" fmla="*/ 70 h 107"/>
                <a:gd name="T24" fmla="*/ 62 w 95"/>
                <a:gd name="T25" fmla="*/ 81 h 107"/>
                <a:gd name="T26" fmla="*/ 69 w 95"/>
                <a:gd name="T27" fmla="*/ 76 h 107"/>
                <a:gd name="T28" fmla="*/ 62 w 95"/>
                <a:gd name="T29" fmla="*/ 61 h 107"/>
                <a:gd name="T30" fmla="*/ 43 w 95"/>
                <a:gd name="T31" fmla="*/ 33 h 107"/>
                <a:gd name="T32" fmla="*/ 30 w 95"/>
                <a:gd name="T33" fmla="*/ 22 h 107"/>
                <a:gd name="T34" fmla="*/ 28 w 95"/>
                <a:gd name="T35" fmla="*/ 3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7">
                  <a:moveTo>
                    <a:pt x="34" y="1"/>
                  </a:moveTo>
                  <a:cubicBezTo>
                    <a:pt x="54" y="0"/>
                    <a:pt x="62" y="19"/>
                    <a:pt x="70" y="31"/>
                  </a:cubicBezTo>
                  <a:cubicBezTo>
                    <a:pt x="74" y="37"/>
                    <a:pt x="77" y="42"/>
                    <a:pt x="81" y="48"/>
                  </a:cubicBezTo>
                  <a:cubicBezTo>
                    <a:pt x="86" y="55"/>
                    <a:pt x="95" y="66"/>
                    <a:pt x="90" y="80"/>
                  </a:cubicBezTo>
                  <a:cubicBezTo>
                    <a:pt x="86" y="91"/>
                    <a:pt x="67" y="107"/>
                    <a:pt x="50" y="101"/>
                  </a:cubicBezTo>
                  <a:cubicBezTo>
                    <a:pt x="37" y="96"/>
                    <a:pt x="29" y="80"/>
                    <a:pt x="21" y="68"/>
                  </a:cubicBezTo>
                  <a:cubicBezTo>
                    <a:pt x="18" y="63"/>
                    <a:pt x="15" y="58"/>
                    <a:pt x="11" y="54"/>
                  </a:cubicBezTo>
                  <a:cubicBezTo>
                    <a:pt x="7" y="47"/>
                    <a:pt x="0" y="35"/>
                    <a:pt x="4" y="24"/>
                  </a:cubicBezTo>
                  <a:cubicBezTo>
                    <a:pt x="7" y="15"/>
                    <a:pt x="16" y="8"/>
                    <a:pt x="25" y="4"/>
                  </a:cubicBezTo>
                  <a:cubicBezTo>
                    <a:pt x="28" y="3"/>
                    <a:pt x="31" y="2"/>
                    <a:pt x="34" y="1"/>
                  </a:cubicBezTo>
                  <a:close/>
                  <a:moveTo>
                    <a:pt x="28" y="36"/>
                  </a:moveTo>
                  <a:cubicBezTo>
                    <a:pt x="35" y="47"/>
                    <a:pt x="44" y="59"/>
                    <a:pt x="51" y="70"/>
                  </a:cubicBezTo>
                  <a:cubicBezTo>
                    <a:pt x="53" y="73"/>
                    <a:pt x="57" y="81"/>
                    <a:pt x="62" y="81"/>
                  </a:cubicBezTo>
                  <a:cubicBezTo>
                    <a:pt x="65" y="81"/>
                    <a:pt x="69" y="79"/>
                    <a:pt x="69" y="76"/>
                  </a:cubicBezTo>
                  <a:cubicBezTo>
                    <a:pt x="70" y="71"/>
                    <a:pt x="64" y="64"/>
                    <a:pt x="62" y="61"/>
                  </a:cubicBezTo>
                  <a:cubicBezTo>
                    <a:pt x="55" y="50"/>
                    <a:pt x="50" y="43"/>
                    <a:pt x="43" y="33"/>
                  </a:cubicBezTo>
                  <a:cubicBezTo>
                    <a:pt x="40" y="29"/>
                    <a:pt x="36" y="21"/>
                    <a:pt x="30" y="22"/>
                  </a:cubicBezTo>
                  <a:cubicBezTo>
                    <a:pt x="23" y="24"/>
                    <a:pt x="25" y="31"/>
                    <a:pt x="2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5"/>
            <p:cNvSpPr/>
            <p:nvPr/>
          </p:nvSpPr>
          <p:spPr bwMode="auto">
            <a:xfrm>
              <a:off x="3328" y="1915"/>
              <a:ext cx="85" cy="97"/>
            </a:xfrm>
            <a:custGeom>
              <a:avLst/>
              <a:gdLst>
                <a:gd name="T0" fmla="*/ 79 w 92"/>
                <a:gd name="T1" fmla="*/ 55 h 106"/>
                <a:gd name="T2" fmla="*/ 61 w 92"/>
                <a:gd name="T3" fmla="*/ 44 h 106"/>
                <a:gd name="T4" fmla="*/ 66 w 92"/>
                <a:gd name="T5" fmla="*/ 30 h 106"/>
                <a:gd name="T6" fmla="*/ 53 w 92"/>
                <a:gd name="T7" fmla="*/ 29 h 106"/>
                <a:gd name="T8" fmla="*/ 58 w 92"/>
                <a:gd name="T9" fmla="*/ 53 h 106"/>
                <a:gd name="T10" fmla="*/ 63 w 92"/>
                <a:gd name="T11" fmla="*/ 77 h 106"/>
                <a:gd name="T12" fmla="*/ 36 w 92"/>
                <a:gd name="T13" fmla="*/ 105 h 106"/>
                <a:gd name="T14" fmla="*/ 1 w 92"/>
                <a:gd name="T15" fmla="*/ 77 h 106"/>
                <a:gd name="T16" fmla="*/ 10 w 92"/>
                <a:gd name="T17" fmla="*/ 52 h 106"/>
                <a:gd name="T18" fmla="*/ 30 w 92"/>
                <a:gd name="T19" fmla="*/ 64 h 106"/>
                <a:gd name="T20" fmla="*/ 31 w 92"/>
                <a:gd name="T21" fmla="*/ 85 h 106"/>
                <a:gd name="T22" fmla="*/ 39 w 92"/>
                <a:gd name="T23" fmla="*/ 72 h 106"/>
                <a:gd name="T24" fmla="*/ 28 w 92"/>
                <a:gd name="T25" fmla="*/ 32 h 106"/>
                <a:gd name="T26" fmla="*/ 62 w 92"/>
                <a:gd name="T27" fmla="*/ 5 h 106"/>
                <a:gd name="T28" fmla="*/ 87 w 92"/>
                <a:gd name="T29" fmla="*/ 25 h 106"/>
                <a:gd name="T30" fmla="*/ 79 w 92"/>
                <a:gd name="T31" fmla="*/ 5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106">
                  <a:moveTo>
                    <a:pt x="79" y="55"/>
                  </a:moveTo>
                  <a:cubicBezTo>
                    <a:pt x="73" y="52"/>
                    <a:pt x="67" y="47"/>
                    <a:pt x="61" y="44"/>
                  </a:cubicBezTo>
                  <a:cubicBezTo>
                    <a:pt x="61" y="39"/>
                    <a:pt x="68" y="36"/>
                    <a:pt x="66" y="30"/>
                  </a:cubicBezTo>
                  <a:cubicBezTo>
                    <a:pt x="65" y="22"/>
                    <a:pt x="55" y="24"/>
                    <a:pt x="53" y="29"/>
                  </a:cubicBezTo>
                  <a:cubicBezTo>
                    <a:pt x="50" y="35"/>
                    <a:pt x="56" y="48"/>
                    <a:pt x="58" y="53"/>
                  </a:cubicBezTo>
                  <a:cubicBezTo>
                    <a:pt x="60" y="60"/>
                    <a:pt x="63" y="69"/>
                    <a:pt x="63" y="77"/>
                  </a:cubicBezTo>
                  <a:cubicBezTo>
                    <a:pt x="62" y="92"/>
                    <a:pt x="50" y="105"/>
                    <a:pt x="36" y="105"/>
                  </a:cubicBezTo>
                  <a:cubicBezTo>
                    <a:pt x="20" y="106"/>
                    <a:pt x="2" y="92"/>
                    <a:pt x="1" y="77"/>
                  </a:cubicBezTo>
                  <a:cubicBezTo>
                    <a:pt x="0" y="67"/>
                    <a:pt x="5" y="61"/>
                    <a:pt x="10" y="52"/>
                  </a:cubicBezTo>
                  <a:cubicBezTo>
                    <a:pt x="17" y="56"/>
                    <a:pt x="23" y="60"/>
                    <a:pt x="30" y="64"/>
                  </a:cubicBezTo>
                  <a:cubicBezTo>
                    <a:pt x="27" y="67"/>
                    <a:pt x="17" y="85"/>
                    <a:pt x="31" y="85"/>
                  </a:cubicBezTo>
                  <a:cubicBezTo>
                    <a:pt x="36" y="85"/>
                    <a:pt x="40" y="80"/>
                    <a:pt x="39" y="72"/>
                  </a:cubicBezTo>
                  <a:cubicBezTo>
                    <a:pt x="38" y="60"/>
                    <a:pt x="27" y="48"/>
                    <a:pt x="28" y="32"/>
                  </a:cubicBezTo>
                  <a:cubicBezTo>
                    <a:pt x="30" y="17"/>
                    <a:pt x="42" y="0"/>
                    <a:pt x="62" y="5"/>
                  </a:cubicBezTo>
                  <a:cubicBezTo>
                    <a:pt x="72" y="8"/>
                    <a:pt x="84" y="17"/>
                    <a:pt x="87" y="25"/>
                  </a:cubicBezTo>
                  <a:cubicBezTo>
                    <a:pt x="92" y="36"/>
                    <a:pt x="85" y="46"/>
                    <a:pt x="79"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6"/>
            <p:cNvSpPr/>
            <p:nvPr/>
          </p:nvSpPr>
          <p:spPr bwMode="auto">
            <a:xfrm>
              <a:off x="3398" y="1944"/>
              <a:ext cx="56" cy="96"/>
            </a:xfrm>
            <a:custGeom>
              <a:avLst/>
              <a:gdLst>
                <a:gd name="T0" fmla="*/ 61 w 61"/>
                <a:gd name="T1" fmla="*/ 9 h 104"/>
                <a:gd name="T2" fmla="*/ 22 w 61"/>
                <a:gd name="T3" fmla="*/ 104 h 104"/>
                <a:gd name="T4" fmla="*/ 0 w 61"/>
                <a:gd name="T5" fmla="*/ 95 h 104"/>
                <a:gd name="T6" fmla="*/ 30 w 61"/>
                <a:gd name="T7" fmla="*/ 24 h 104"/>
                <a:gd name="T8" fmla="*/ 40 w 61"/>
                <a:gd name="T9" fmla="*/ 0 h 104"/>
                <a:gd name="T10" fmla="*/ 61 w 61"/>
                <a:gd name="T11" fmla="*/ 9 h 104"/>
              </a:gdLst>
              <a:ahLst/>
              <a:cxnLst>
                <a:cxn ang="0">
                  <a:pos x="T0" y="T1"/>
                </a:cxn>
                <a:cxn ang="0">
                  <a:pos x="T2" y="T3"/>
                </a:cxn>
                <a:cxn ang="0">
                  <a:pos x="T4" y="T5"/>
                </a:cxn>
                <a:cxn ang="0">
                  <a:pos x="T6" y="T7"/>
                </a:cxn>
                <a:cxn ang="0">
                  <a:pos x="T8" y="T9"/>
                </a:cxn>
                <a:cxn ang="0">
                  <a:pos x="T10" y="T11"/>
                </a:cxn>
              </a:cxnLst>
              <a:rect l="0" t="0" r="r" b="b"/>
              <a:pathLst>
                <a:path w="61" h="104">
                  <a:moveTo>
                    <a:pt x="61" y="9"/>
                  </a:moveTo>
                  <a:cubicBezTo>
                    <a:pt x="48" y="40"/>
                    <a:pt x="35" y="72"/>
                    <a:pt x="22" y="104"/>
                  </a:cubicBezTo>
                  <a:cubicBezTo>
                    <a:pt x="15" y="101"/>
                    <a:pt x="8" y="98"/>
                    <a:pt x="0" y="95"/>
                  </a:cubicBezTo>
                  <a:cubicBezTo>
                    <a:pt x="10" y="72"/>
                    <a:pt x="20" y="48"/>
                    <a:pt x="30" y="24"/>
                  </a:cubicBezTo>
                  <a:cubicBezTo>
                    <a:pt x="33" y="16"/>
                    <a:pt x="36" y="6"/>
                    <a:pt x="40" y="0"/>
                  </a:cubicBezTo>
                  <a:cubicBezTo>
                    <a:pt x="47" y="3"/>
                    <a:pt x="54" y="6"/>
                    <a:pt x="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7"/>
            <p:cNvSpPr/>
            <p:nvPr/>
          </p:nvSpPr>
          <p:spPr bwMode="auto">
            <a:xfrm>
              <a:off x="3462" y="1959"/>
              <a:ext cx="55" cy="100"/>
            </a:xfrm>
            <a:custGeom>
              <a:avLst/>
              <a:gdLst>
                <a:gd name="T0" fmla="*/ 59 w 59"/>
                <a:gd name="T1" fmla="*/ 11 h 109"/>
                <a:gd name="T2" fmla="*/ 55 w 59"/>
                <a:gd name="T3" fmla="*/ 31 h 109"/>
                <a:gd name="T4" fmla="*/ 40 w 59"/>
                <a:gd name="T5" fmla="*/ 28 h 109"/>
                <a:gd name="T6" fmla="*/ 23 w 59"/>
                <a:gd name="T7" fmla="*/ 109 h 109"/>
                <a:gd name="T8" fmla="*/ 0 w 59"/>
                <a:gd name="T9" fmla="*/ 104 h 109"/>
                <a:gd name="T10" fmla="*/ 17 w 59"/>
                <a:gd name="T11" fmla="*/ 23 h 109"/>
                <a:gd name="T12" fmla="*/ 3 w 59"/>
                <a:gd name="T13" fmla="*/ 20 h 109"/>
                <a:gd name="T14" fmla="*/ 6 w 59"/>
                <a:gd name="T15" fmla="*/ 0 h 109"/>
                <a:gd name="T16" fmla="*/ 59 w 59"/>
                <a:gd name="T17" fmla="*/ 1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09">
                  <a:moveTo>
                    <a:pt x="59" y="11"/>
                  </a:moveTo>
                  <a:cubicBezTo>
                    <a:pt x="57" y="18"/>
                    <a:pt x="56" y="24"/>
                    <a:pt x="55" y="31"/>
                  </a:cubicBezTo>
                  <a:cubicBezTo>
                    <a:pt x="50" y="30"/>
                    <a:pt x="45" y="29"/>
                    <a:pt x="40" y="28"/>
                  </a:cubicBezTo>
                  <a:cubicBezTo>
                    <a:pt x="34" y="54"/>
                    <a:pt x="29" y="82"/>
                    <a:pt x="23" y="109"/>
                  </a:cubicBezTo>
                  <a:cubicBezTo>
                    <a:pt x="15" y="107"/>
                    <a:pt x="8" y="105"/>
                    <a:pt x="0" y="104"/>
                  </a:cubicBezTo>
                  <a:cubicBezTo>
                    <a:pt x="6" y="77"/>
                    <a:pt x="11" y="50"/>
                    <a:pt x="17" y="23"/>
                  </a:cubicBezTo>
                  <a:cubicBezTo>
                    <a:pt x="13" y="22"/>
                    <a:pt x="7" y="21"/>
                    <a:pt x="3" y="20"/>
                  </a:cubicBezTo>
                  <a:cubicBezTo>
                    <a:pt x="3" y="13"/>
                    <a:pt x="5" y="7"/>
                    <a:pt x="6" y="0"/>
                  </a:cubicBezTo>
                  <a:cubicBezTo>
                    <a:pt x="24" y="4"/>
                    <a:pt x="41" y="8"/>
                    <a:pt x="5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8"/>
            <p:cNvSpPr>
              <a:spLocks noEditPoints="1"/>
            </p:cNvSpPr>
            <p:nvPr/>
          </p:nvSpPr>
          <p:spPr bwMode="auto">
            <a:xfrm>
              <a:off x="3712" y="1967"/>
              <a:ext cx="62" cy="101"/>
            </a:xfrm>
            <a:custGeom>
              <a:avLst/>
              <a:gdLst>
                <a:gd name="T0" fmla="*/ 68 w 68"/>
                <a:gd name="T1" fmla="*/ 98 h 109"/>
                <a:gd name="T2" fmla="*/ 44 w 68"/>
                <a:gd name="T3" fmla="*/ 102 h 109"/>
                <a:gd name="T4" fmla="*/ 39 w 68"/>
                <a:gd name="T5" fmla="*/ 85 h 109"/>
                <a:gd name="T6" fmla="*/ 23 w 68"/>
                <a:gd name="T7" fmla="*/ 87 h 109"/>
                <a:gd name="T8" fmla="*/ 24 w 68"/>
                <a:gd name="T9" fmla="*/ 106 h 109"/>
                <a:gd name="T10" fmla="*/ 0 w 68"/>
                <a:gd name="T11" fmla="*/ 109 h 109"/>
                <a:gd name="T12" fmla="*/ 3 w 68"/>
                <a:gd name="T13" fmla="*/ 5 h 109"/>
                <a:gd name="T14" fmla="*/ 33 w 68"/>
                <a:gd name="T15" fmla="*/ 0 h 109"/>
                <a:gd name="T16" fmla="*/ 33 w 68"/>
                <a:gd name="T17" fmla="*/ 0 h 109"/>
                <a:gd name="T18" fmla="*/ 38 w 68"/>
                <a:gd name="T19" fmla="*/ 12 h 109"/>
                <a:gd name="T20" fmla="*/ 68 w 68"/>
                <a:gd name="T21" fmla="*/ 98 h 109"/>
                <a:gd name="T22" fmla="*/ 23 w 68"/>
                <a:gd name="T23" fmla="*/ 68 h 109"/>
                <a:gd name="T24" fmla="*/ 33 w 68"/>
                <a:gd name="T25" fmla="*/ 66 h 109"/>
                <a:gd name="T26" fmla="*/ 22 w 68"/>
                <a:gd name="T27" fmla="*/ 22 h 109"/>
                <a:gd name="T28" fmla="*/ 23 w 68"/>
                <a:gd name="T29" fmla="*/ 6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109">
                  <a:moveTo>
                    <a:pt x="68" y="98"/>
                  </a:moveTo>
                  <a:cubicBezTo>
                    <a:pt x="61" y="100"/>
                    <a:pt x="52" y="101"/>
                    <a:pt x="44" y="102"/>
                  </a:cubicBezTo>
                  <a:cubicBezTo>
                    <a:pt x="42" y="96"/>
                    <a:pt x="40" y="91"/>
                    <a:pt x="39" y="85"/>
                  </a:cubicBezTo>
                  <a:cubicBezTo>
                    <a:pt x="33" y="85"/>
                    <a:pt x="29" y="86"/>
                    <a:pt x="23" y="87"/>
                  </a:cubicBezTo>
                  <a:cubicBezTo>
                    <a:pt x="23" y="93"/>
                    <a:pt x="24" y="99"/>
                    <a:pt x="24" y="106"/>
                  </a:cubicBezTo>
                  <a:cubicBezTo>
                    <a:pt x="15" y="106"/>
                    <a:pt x="8" y="108"/>
                    <a:pt x="0" y="109"/>
                  </a:cubicBezTo>
                  <a:cubicBezTo>
                    <a:pt x="1" y="74"/>
                    <a:pt x="2" y="39"/>
                    <a:pt x="3" y="5"/>
                  </a:cubicBezTo>
                  <a:cubicBezTo>
                    <a:pt x="13" y="3"/>
                    <a:pt x="24" y="2"/>
                    <a:pt x="33" y="0"/>
                  </a:cubicBezTo>
                  <a:cubicBezTo>
                    <a:pt x="33" y="0"/>
                    <a:pt x="33" y="0"/>
                    <a:pt x="33" y="0"/>
                  </a:cubicBezTo>
                  <a:cubicBezTo>
                    <a:pt x="35" y="1"/>
                    <a:pt x="38" y="9"/>
                    <a:pt x="38" y="12"/>
                  </a:cubicBezTo>
                  <a:cubicBezTo>
                    <a:pt x="48" y="40"/>
                    <a:pt x="59" y="72"/>
                    <a:pt x="68" y="98"/>
                  </a:cubicBezTo>
                  <a:close/>
                  <a:moveTo>
                    <a:pt x="23" y="68"/>
                  </a:moveTo>
                  <a:cubicBezTo>
                    <a:pt x="27" y="67"/>
                    <a:pt x="29" y="66"/>
                    <a:pt x="33" y="66"/>
                  </a:cubicBezTo>
                  <a:cubicBezTo>
                    <a:pt x="30" y="52"/>
                    <a:pt x="25" y="37"/>
                    <a:pt x="22" y="22"/>
                  </a:cubicBezTo>
                  <a:cubicBezTo>
                    <a:pt x="22" y="37"/>
                    <a:pt x="23" y="52"/>
                    <a:pt x="23"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9"/>
            <p:cNvSpPr>
              <a:spLocks noEditPoints="1"/>
            </p:cNvSpPr>
            <p:nvPr/>
          </p:nvSpPr>
          <p:spPr bwMode="auto">
            <a:xfrm>
              <a:off x="3518" y="1975"/>
              <a:ext cx="63" cy="98"/>
            </a:xfrm>
            <a:custGeom>
              <a:avLst/>
              <a:gdLst>
                <a:gd name="T0" fmla="*/ 58 w 68"/>
                <a:gd name="T1" fmla="*/ 3 h 106"/>
                <a:gd name="T2" fmla="*/ 68 w 68"/>
                <a:gd name="T3" fmla="*/ 106 h 106"/>
                <a:gd name="T4" fmla="*/ 43 w 68"/>
                <a:gd name="T5" fmla="*/ 104 h 106"/>
                <a:gd name="T6" fmla="*/ 43 w 68"/>
                <a:gd name="T7" fmla="*/ 86 h 106"/>
                <a:gd name="T8" fmla="*/ 27 w 68"/>
                <a:gd name="T9" fmla="*/ 84 h 106"/>
                <a:gd name="T10" fmla="*/ 23 w 68"/>
                <a:gd name="T11" fmla="*/ 103 h 106"/>
                <a:gd name="T12" fmla="*/ 0 w 68"/>
                <a:gd name="T13" fmla="*/ 101 h 106"/>
                <a:gd name="T14" fmla="*/ 27 w 68"/>
                <a:gd name="T15" fmla="*/ 0 h 106"/>
                <a:gd name="T16" fmla="*/ 58 w 68"/>
                <a:gd name="T17" fmla="*/ 3 h 106"/>
                <a:gd name="T18" fmla="*/ 32 w 68"/>
                <a:gd name="T19" fmla="*/ 66 h 106"/>
                <a:gd name="T20" fmla="*/ 42 w 68"/>
                <a:gd name="T21" fmla="*/ 67 h 106"/>
                <a:gd name="T22" fmla="*/ 40 w 68"/>
                <a:gd name="T23" fmla="*/ 21 h 106"/>
                <a:gd name="T24" fmla="*/ 32 w 68"/>
                <a:gd name="T25"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106">
                  <a:moveTo>
                    <a:pt x="58" y="3"/>
                  </a:moveTo>
                  <a:cubicBezTo>
                    <a:pt x="61" y="38"/>
                    <a:pt x="65" y="72"/>
                    <a:pt x="68" y="106"/>
                  </a:cubicBezTo>
                  <a:cubicBezTo>
                    <a:pt x="60" y="106"/>
                    <a:pt x="51" y="105"/>
                    <a:pt x="43" y="104"/>
                  </a:cubicBezTo>
                  <a:cubicBezTo>
                    <a:pt x="43" y="98"/>
                    <a:pt x="43" y="92"/>
                    <a:pt x="43" y="86"/>
                  </a:cubicBezTo>
                  <a:cubicBezTo>
                    <a:pt x="38" y="85"/>
                    <a:pt x="32" y="85"/>
                    <a:pt x="27" y="84"/>
                  </a:cubicBezTo>
                  <a:cubicBezTo>
                    <a:pt x="26" y="90"/>
                    <a:pt x="25" y="97"/>
                    <a:pt x="23" y="103"/>
                  </a:cubicBezTo>
                  <a:cubicBezTo>
                    <a:pt x="15" y="102"/>
                    <a:pt x="7" y="101"/>
                    <a:pt x="0" y="101"/>
                  </a:cubicBezTo>
                  <a:cubicBezTo>
                    <a:pt x="9" y="67"/>
                    <a:pt x="17" y="33"/>
                    <a:pt x="27" y="0"/>
                  </a:cubicBezTo>
                  <a:cubicBezTo>
                    <a:pt x="38" y="1"/>
                    <a:pt x="48" y="2"/>
                    <a:pt x="58" y="3"/>
                  </a:cubicBezTo>
                  <a:close/>
                  <a:moveTo>
                    <a:pt x="32" y="66"/>
                  </a:moveTo>
                  <a:cubicBezTo>
                    <a:pt x="35" y="67"/>
                    <a:pt x="39" y="66"/>
                    <a:pt x="42" y="67"/>
                  </a:cubicBezTo>
                  <a:cubicBezTo>
                    <a:pt x="42" y="51"/>
                    <a:pt x="41" y="36"/>
                    <a:pt x="40" y="21"/>
                  </a:cubicBezTo>
                  <a:cubicBezTo>
                    <a:pt x="38" y="37"/>
                    <a:pt x="34" y="51"/>
                    <a:pt x="3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50"/>
            <p:cNvSpPr/>
            <p:nvPr/>
          </p:nvSpPr>
          <p:spPr bwMode="auto">
            <a:xfrm>
              <a:off x="3603" y="1979"/>
              <a:ext cx="60" cy="103"/>
            </a:xfrm>
            <a:custGeom>
              <a:avLst/>
              <a:gdLst>
                <a:gd name="T0" fmla="*/ 62 w 65"/>
                <a:gd name="T1" fmla="*/ 38 h 111"/>
                <a:gd name="T2" fmla="*/ 40 w 65"/>
                <a:gd name="T3" fmla="*/ 37 h 111"/>
                <a:gd name="T4" fmla="*/ 31 w 65"/>
                <a:gd name="T5" fmla="*/ 21 h 111"/>
                <a:gd name="T6" fmla="*/ 27 w 65"/>
                <a:gd name="T7" fmla="*/ 27 h 111"/>
                <a:gd name="T8" fmla="*/ 42 w 65"/>
                <a:gd name="T9" fmla="*/ 47 h 111"/>
                <a:gd name="T10" fmla="*/ 58 w 65"/>
                <a:gd name="T11" fmla="*/ 65 h 111"/>
                <a:gd name="T12" fmla="*/ 58 w 65"/>
                <a:gd name="T13" fmla="*/ 94 h 111"/>
                <a:gd name="T14" fmla="*/ 7 w 65"/>
                <a:gd name="T15" fmla="*/ 99 h 111"/>
                <a:gd name="T16" fmla="*/ 0 w 65"/>
                <a:gd name="T17" fmla="*/ 68 h 111"/>
                <a:gd name="T18" fmla="*/ 24 w 65"/>
                <a:gd name="T19" fmla="*/ 70 h 111"/>
                <a:gd name="T20" fmla="*/ 24 w 65"/>
                <a:gd name="T21" fmla="*/ 86 h 111"/>
                <a:gd name="T22" fmla="*/ 38 w 65"/>
                <a:gd name="T23" fmla="*/ 83 h 111"/>
                <a:gd name="T24" fmla="*/ 34 w 65"/>
                <a:gd name="T25" fmla="*/ 71 h 111"/>
                <a:gd name="T26" fmla="*/ 4 w 65"/>
                <a:gd name="T27" fmla="*/ 30 h 111"/>
                <a:gd name="T28" fmla="*/ 28 w 65"/>
                <a:gd name="T29" fmla="*/ 2 h 111"/>
                <a:gd name="T30" fmla="*/ 62 w 65"/>
                <a:gd name="T31" fmla="*/ 3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11">
                  <a:moveTo>
                    <a:pt x="62" y="38"/>
                  </a:moveTo>
                  <a:cubicBezTo>
                    <a:pt x="55" y="38"/>
                    <a:pt x="48" y="37"/>
                    <a:pt x="40" y="37"/>
                  </a:cubicBezTo>
                  <a:cubicBezTo>
                    <a:pt x="42" y="30"/>
                    <a:pt x="41" y="17"/>
                    <a:pt x="31" y="21"/>
                  </a:cubicBezTo>
                  <a:cubicBezTo>
                    <a:pt x="28" y="22"/>
                    <a:pt x="27" y="25"/>
                    <a:pt x="27" y="27"/>
                  </a:cubicBezTo>
                  <a:cubicBezTo>
                    <a:pt x="27" y="35"/>
                    <a:pt x="37" y="42"/>
                    <a:pt x="42" y="47"/>
                  </a:cubicBezTo>
                  <a:cubicBezTo>
                    <a:pt x="47" y="52"/>
                    <a:pt x="55" y="59"/>
                    <a:pt x="58" y="65"/>
                  </a:cubicBezTo>
                  <a:cubicBezTo>
                    <a:pt x="63" y="74"/>
                    <a:pt x="61" y="88"/>
                    <a:pt x="58" y="94"/>
                  </a:cubicBezTo>
                  <a:cubicBezTo>
                    <a:pt x="48" y="111"/>
                    <a:pt x="18" y="111"/>
                    <a:pt x="7" y="99"/>
                  </a:cubicBezTo>
                  <a:cubicBezTo>
                    <a:pt x="0" y="91"/>
                    <a:pt x="0" y="82"/>
                    <a:pt x="0" y="68"/>
                  </a:cubicBezTo>
                  <a:cubicBezTo>
                    <a:pt x="8" y="69"/>
                    <a:pt x="16" y="69"/>
                    <a:pt x="24" y="70"/>
                  </a:cubicBezTo>
                  <a:cubicBezTo>
                    <a:pt x="24" y="75"/>
                    <a:pt x="22" y="81"/>
                    <a:pt x="24" y="86"/>
                  </a:cubicBezTo>
                  <a:cubicBezTo>
                    <a:pt x="28" y="91"/>
                    <a:pt x="37" y="89"/>
                    <a:pt x="38" y="83"/>
                  </a:cubicBezTo>
                  <a:cubicBezTo>
                    <a:pt x="39" y="78"/>
                    <a:pt x="36" y="73"/>
                    <a:pt x="34" y="71"/>
                  </a:cubicBezTo>
                  <a:cubicBezTo>
                    <a:pt x="24" y="59"/>
                    <a:pt x="4" y="52"/>
                    <a:pt x="4" y="30"/>
                  </a:cubicBezTo>
                  <a:cubicBezTo>
                    <a:pt x="4" y="15"/>
                    <a:pt x="13" y="4"/>
                    <a:pt x="28" y="2"/>
                  </a:cubicBezTo>
                  <a:cubicBezTo>
                    <a:pt x="54" y="0"/>
                    <a:pt x="65" y="12"/>
                    <a:pt x="6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1"/>
            <p:cNvSpPr/>
            <p:nvPr/>
          </p:nvSpPr>
          <p:spPr bwMode="auto">
            <a:xfrm>
              <a:off x="3081" y="1646"/>
              <a:ext cx="109" cy="88"/>
            </a:xfrm>
            <a:custGeom>
              <a:avLst/>
              <a:gdLst>
                <a:gd name="T0" fmla="*/ 49 w 118"/>
                <a:gd name="T1" fmla="*/ 62 h 95"/>
                <a:gd name="T2" fmla="*/ 56 w 118"/>
                <a:gd name="T3" fmla="*/ 60 h 95"/>
                <a:gd name="T4" fmla="*/ 111 w 118"/>
                <a:gd name="T5" fmla="*/ 40 h 95"/>
                <a:gd name="T6" fmla="*/ 118 w 118"/>
                <a:gd name="T7" fmla="*/ 62 h 95"/>
                <a:gd name="T8" fmla="*/ 21 w 118"/>
                <a:gd name="T9" fmla="*/ 95 h 95"/>
                <a:gd name="T10" fmla="*/ 13 w 118"/>
                <a:gd name="T11" fmla="*/ 72 h 95"/>
                <a:gd name="T12" fmla="*/ 72 w 118"/>
                <a:gd name="T13" fmla="*/ 31 h 95"/>
                <a:gd name="T14" fmla="*/ 7 w 118"/>
                <a:gd name="T15" fmla="*/ 55 h 95"/>
                <a:gd name="T16" fmla="*/ 0 w 118"/>
                <a:gd name="T17" fmla="*/ 33 h 95"/>
                <a:gd name="T18" fmla="*/ 96 w 118"/>
                <a:gd name="T19" fmla="*/ 0 h 95"/>
                <a:gd name="T20" fmla="*/ 105 w 118"/>
                <a:gd name="T21" fmla="*/ 24 h 95"/>
                <a:gd name="T22" fmla="*/ 49 w 118"/>
                <a:gd name="T23" fmla="*/ 6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95">
                  <a:moveTo>
                    <a:pt x="49" y="62"/>
                  </a:moveTo>
                  <a:cubicBezTo>
                    <a:pt x="49" y="64"/>
                    <a:pt x="54" y="61"/>
                    <a:pt x="56" y="60"/>
                  </a:cubicBezTo>
                  <a:cubicBezTo>
                    <a:pt x="73" y="53"/>
                    <a:pt x="93" y="47"/>
                    <a:pt x="111" y="40"/>
                  </a:cubicBezTo>
                  <a:cubicBezTo>
                    <a:pt x="113" y="48"/>
                    <a:pt x="116" y="55"/>
                    <a:pt x="118" y="62"/>
                  </a:cubicBezTo>
                  <a:cubicBezTo>
                    <a:pt x="85" y="73"/>
                    <a:pt x="53" y="84"/>
                    <a:pt x="21" y="95"/>
                  </a:cubicBezTo>
                  <a:cubicBezTo>
                    <a:pt x="19" y="87"/>
                    <a:pt x="16" y="80"/>
                    <a:pt x="13" y="72"/>
                  </a:cubicBezTo>
                  <a:cubicBezTo>
                    <a:pt x="32" y="58"/>
                    <a:pt x="51" y="43"/>
                    <a:pt x="72" y="31"/>
                  </a:cubicBezTo>
                  <a:cubicBezTo>
                    <a:pt x="52" y="39"/>
                    <a:pt x="29" y="47"/>
                    <a:pt x="7" y="55"/>
                  </a:cubicBezTo>
                  <a:cubicBezTo>
                    <a:pt x="5" y="48"/>
                    <a:pt x="2" y="40"/>
                    <a:pt x="0" y="33"/>
                  </a:cubicBezTo>
                  <a:cubicBezTo>
                    <a:pt x="32" y="22"/>
                    <a:pt x="64" y="11"/>
                    <a:pt x="96" y="0"/>
                  </a:cubicBezTo>
                  <a:cubicBezTo>
                    <a:pt x="99" y="7"/>
                    <a:pt x="102" y="16"/>
                    <a:pt x="105" y="24"/>
                  </a:cubicBezTo>
                  <a:cubicBezTo>
                    <a:pt x="87" y="37"/>
                    <a:pt x="69" y="50"/>
                    <a:pt x="49"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2"/>
            <p:cNvSpPr/>
            <p:nvPr/>
          </p:nvSpPr>
          <p:spPr bwMode="auto">
            <a:xfrm>
              <a:off x="4000" y="1745"/>
              <a:ext cx="111" cy="105"/>
            </a:xfrm>
            <a:custGeom>
              <a:avLst/>
              <a:gdLst>
                <a:gd name="T0" fmla="*/ 39 w 121"/>
                <a:gd name="T1" fmla="*/ 56 h 114"/>
                <a:gd name="T2" fmla="*/ 96 w 121"/>
                <a:gd name="T3" fmla="*/ 96 h 114"/>
                <a:gd name="T4" fmla="*/ 82 w 121"/>
                <a:gd name="T5" fmla="*/ 114 h 114"/>
                <a:gd name="T6" fmla="*/ 0 w 121"/>
                <a:gd name="T7" fmla="*/ 54 h 114"/>
                <a:gd name="T8" fmla="*/ 15 w 121"/>
                <a:gd name="T9" fmla="*/ 33 h 114"/>
                <a:gd name="T10" fmla="*/ 79 w 121"/>
                <a:gd name="T11" fmla="*/ 57 h 114"/>
                <a:gd name="T12" fmla="*/ 25 w 121"/>
                <a:gd name="T13" fmla="*/ 19 h 114"/>
                <a:gd name="T14" fmla="*/ 38 w 121"/>
                <a:gd name="T15" fmla="*/ 0 h 114"/>
                <a:gd name="T16" fmla="*/ 121 w 121"/>
                <a:gd name="T17" fmla="*/ 61 h 114"/>
                <a:gd name="T18" fmla="*/ 106 w 121"/>
                <a:gd name="T19" fmla="*/ 81 h 114"/>
                <a:gd name="T20" fmla="*/ 39 w 121"/>
                <a:gd name="T21"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14">
                  <a:moveTo>
                    <a:pt x="39" y="56"/>
                  </a:moveTo>
                  <a:cubicBezTo>
                    <a:pt x="58" y="68"/>
                    <a:pt x="77" y="82"/>
                    <a:pt x="96" y="96"/>
                  </a:cubicBezTo>
                  <a:cubicBezTo>
                    <a:pt x="91" y="102"/>
                    <a:pt x="87" y="108"/>
                    <a:pt x="82" y="114"/>
                  </a:cubicBezTo>
                  <a:cubicBezTo>
                    <a:pt x="55" y="94"/>
                    <a:pt x="27" y="74"/>
                    <a:pt x="0" y="54"/>
                  </a:cubicBezTo>
                  <a:cubicBezTo>
                    <a:pt x="5" y="47"/>
                    <a:pt x="10" y="40"/>
                    <a:pt x="15" y="33"/>
                  </a:cubicBezTo>
                  <a:cubicBezTo>
                    <a:pt x="36" y="41"/>
                    <a:pt x="59" y="48"/>
                    <a:pt x="79" y="57"/>
                  </a:cubicBezTo>
                  <a:cubicBezTo>
                    <a:pt x="60" y="45"/>
                    <a:pt x="43" y="32"/>
                    <a:pt x="25" y="19"/>
                  </a:cubicBezTo>
                  <a:cubicBezTo>
                    <a:pt x="29" y="13"/>
                    <a:pt x="34" y="7"/>
                    <a:pt x="38" y="0"/>
                  </a:cubicBezTo>
                  <a:cubicBezTo>
                    <a:pt x="66" y="21"/>
                    <a:pt x="93" y="41"/>
                    <a:pt x="121" y="61"/>
                  </a:cubicBezTo>
                  <a:cubicBezTo>
                    <a:pt x="116" y="68"/>
                    <a:pt x="111" y="74"/>
                    <a:pt x="106" y="81"/>
                  </a:cubicBezTo>
                  <a:cubicBezTo>
                    <a:pt x="84" y="73"/>
                    <a:pt x="60" y="66"/>
                    <a:pt x="39"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3"/>
            <p:cNvSpPr/>
            <p:nvPr/>
          </p:nvSpPr>
          <p:spPr bwMode="auto">
            <a:xfrm>
              <a:off x="3769" y="1930"/>
              <a:ext cx="109" cy="117"/>
            </a:xfrm>
            <a:custGeom>
              <a:avLst/>
              <a:gdLst>
                <a:gd name="T0" fmla="*/ 60 w 118"/>
                <a:gd name="T1" fmla="*/ 118 h 127"/>
                <a:gd name="T2" fmla="*/ 39 w 118"/>
                <a:gd name="T3" fmla="*/ 127 h 127"/>
                <a:gd name="T4" fmla="*/ 0 w 118"/>
                <a:gd name="T5" fmla="*/ 32 h 127"/>
                <a:gd name="T6" fmla="*/ 33 w 118"/>
                <a:gd name="T7" fmla="*/ 19 h 127"/>
                <a:gd name="T8" fmla="*/ 60 w 118"/>
                <a:gd name="T9" fmla="*/ 68 h 127"/>
                <a:gd name="T10" fmla="*/ 46 w 118"/>
                <a:gd name="T11" fmla="*/ 14 h 127"/>
                <a:gd name="T12" fmla="*/ 79 w 118"/>
                <a:gd name="T13" fmla="*/ 0 h 127"/>
                <a:gd name="T14" fmla="*/ 118 w 118"/>
                <a:gd name="T15" fmla="*/ 95 h 127"/>
                <a:gd name="T16" fmla="*/ 97 w 118"/>
                <a:gd name="T17" fmla="*/ 103 h 127"/>
                <a:gd name="T18" fmla="*/ 66 w 118"/>
                <a:gd name="T19" fmla="*/ 27 h 127"/>
                <a:gd name="T20" fmla="*/ 85 w 118"/>
                <a:gd name="T21" fmla="*/ 108 h 127"/>
                <a:gd name="T22" fmla="*/ 72 w 118"/>
                <a:gd name="T23" fmla="*/ 114 h 127"/>
                <a:gd name="T24" fmla="*/ 28 w 118"/>
                <a:gd name="T25" fmla="*/ 44 h 127"/>
                <a:gd name="T26" fmla="*/ 60 w 118"/>
                <a:gd name="T27" fmla="*/ 1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27">
                  <a:moveTo>
                    <a:pt x="60" y="118"/>
                  </a:moveTo>
                  <a:cubicBezTo>
                    <a:pt x="53" y="122"/>
                    <a:pt x="46" y="124"/>
                    <a:pt x="39" y="127"/>
                  </a:cubicBezTo>
                  <a:cubicBezTo>
                    <a:pt x="26" y="95"/>
                    <a:pt x="12" y="65"/>
                    <a:pt x="0" y="32"/>
                  </a:cubicBezTo>
                  <a:cubicBezTo>
                    <a:pt x="11" y="28"/>
                    <a:pt x="22" y="23"/>
                    <a:pt x="33" y="19"/>
                  </a:cubicBezTo>
                  <a:cubicBezTo>
                    <a:pt x="42" y="35"/>
                    <a:pt x="52" y="50"/>
                    <a:pt x="60" y="68"/>
                  </a:cubicBezTo>
                  <a:cubicBezTo>
                    <a:pt x="55" y="52"/>
                    <a:pt x="50" y="32"/>
                    <a:pt x="46" y="14"/>
                  </a:cubicBezTo>
                  <a:cubicBezTo>
                    <a:pt x="56" y="9"/>
                    <a:pt x="68" y="4"/>
                    <a:pt x="79" y="0"/>
                  </a:cubicBezTo>
                  <a:cubicBezTo>
                    <a:pt x="92" y="32"/>
                    <a:pt x="105" y="63"/>
                    <a:pt x="118" y="95"/>
                  </a:cubicBezTo>
                  <a:cubicBezTo>
                    <a:pt x="111" y="97"/>
                    <a:pt x="104" y="100"/>
                    <a:pt x="97" y="103"/>
                  </a:cubicBezTo>
                  <a:cubicBezTo>
                    <a:pt x="87" y="78"/>
                    <a:pt x="76" y="53"/>
                    <a:pt x="66" y="27"/>
                  </a:cubicBezTo>
                  <a:cubicBezTo>
                    <a:pt x="72" y="53"/>
                    <a:pt x="79" y="81"/>
                    <a:pt x="85" y="108"/>
                  </a:cubicBezTo>
                  <a:cubicBezTo>
                    <a:pt x="81" y="110"/>
                    <a:pt x="76" y="112"/>
                    <a:pt x="72" y="114"/>
                  </a:cubicBezTo>
                  <a:cubicBezTo>
                    <a:pt x="57" y="91"/>
                    <a:pt x="42" y="67"/>
                    <a:pt x="28" y="44"/>
                  </a:cubicBezTo>
                  <a:cubicBezTo>
                    <a:pt x="39" y="68"/>
                    <a:pt x="49" y="94"/>
                    <a:pt x="60"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4"/>
            <p:cNvSpPr>
              <a:spLocks noEditPoints="1"/>
            </p:cNvSpPr>
            <p:nvPr/>
          </p:nvSpPr>
          <p:spPr bwMode="auto">
            <a:xfrm>
              <a:off x="3439" y="1221"/>
              <a:ext cx="76" cy="72"/>
            </a:xfrm>
            <a:custGeom>
              <a:avLst/>
              <a:gdLst>
                <a:gd name="T0" fmla="*/ 41 w 82"/>
                <a:gd name="T1" fmla="*/ 0 h 78"/>
                <a:gd name="T2" fmla="*/ 54 w 82"/>
                <a:gd name="T3" fmla="*/ 26 h 78"/>
                <a:gd name="T4" fmla="*/ 82 w 82"/>
                <a:gd name="T5" fmla="*/ 30 h 78"/>
                <a:gd name="T6" fmla="*/ 77 w 82"/>
                <a:gd name="T7" fmla="*/ 34 h 78"/>
                <a:gd name="T8" fmla="*/ 67 w 82"/>
                <a:gd name="T9" fmla="*/ 45 h 78"/>
                <a:gd name="T10" fmla="*/ 62 w 82"/>
                <a:gd name="T11" fmla="*/ 50 h 78"/>
                <a:gd name="T12" fmla="*/ 64 w 82"/>
                <a:gd name="T13" fmla="*/ 64 h 78"/>
                <a:gd name="T14" fmla="*/ 67 w 82"/>
                <a:gd name="T15" fmla="*/ 78 h 78"/>
                <a:gd name="T16" fmla="*/ 41 w 82"/>
                <a:gd name="T17" fmla="*/ 65 h 78"/>
                <a:gd name="T18" fmla="*/ 16 w 82"/>
                <a:gd name="T19" fmla="*/ 78 h 78"/>
                <a:gd name="T20" fmla="*/ 21 w 82"/>
                <a:gd name="T21" fmla="*/ 50 h 78"/>
                <a:gd name="T22" fmla="*/ 0 w 82"/>
                <a:gd name="T23" fmla="*/ 30 h 78"/>
                <a:gd name="T24" fmla="*/ 28 w 82"/>
                <a:gd name="T25" fmla="*/ 26 h 78"/>
                <a:gd name="T26" fmla="*/ 41 w 82"/>
                <a:gd name="T27" fmla="*/ 0 h 78"/>
                <a:gd name="T28" fmla="*/ 27 w 82"/>
                <a:gd name="T29" fmla="*/ 63 h 78"/>
                <a:gd name="T30" fmla="*/ 41 w 82"/>
                <a:gd name="T31" fmla="*/ 55 h 78"/>
                <a:gd name="T32" fmla="*/ 56 w 82"/>
                <a:gd name="T33" fmla="*/ 63 h 78"/>
                <a:gd name="T34" fmla="*/ 52 w 82"/>
                <a:gd name="T35" fmla="*/ 46 h 78"/>
                <a:gd name="T36" fmla="*/ 65 w 82"/>
                <a:gd name="T37" fmla="*/ 35 h 78"/>
                <a:gd name="T38" fmla="*/ 48 w 82"/>
                <a:gd name="T39" fmla="*/ 33 h 78"/>
                <a:gd name="T40" fmla="*/ 41 w 82"/>
                <a:gd name="T41" fmla="*/ 19 h 78"/>
                <a:gd name="T42" fmla="*/ 34 w 82"/>
                <a:gd name="T43" fmla="*/ 33 h 78"/>
                <a:gd name="T44" fmla="*/ 18 w 82"/>
                <a:gd name="T45" fmla="*/ 35 h 78"/>
                <a:gd name="T46" fmla="*/ 30 w 82"/>
                <a:gd name="T47" fmla="*/ 47 h 78"/>
                <a:gd name="T48" fmla="*/ 27 w 82"/>
                <a:gd name="T49" fmla="*/ 6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78">
                  <a:moveTo>
                    <a:pt x="41" y="0"/>
                  </a:moveTo>
                  <a:cubicBezTo>
                    <a:pt x="46" y="8"/>
                    <a:pt x="50" y="17"/>
                    <a:pt x="54" y="26"/>
                  </a:cubicBezTo>
                  <a:cubicBezTo>
                    <a:pt x="63" y="27"/>
                    <a:pt x="72" y="28"/>
                    <a:pt x="82" y="30"/>
                  </a:cubicBezTo>
                  <a:cubicBezTo>
                    <a:pt x="82" y="31"/>
                    <a:pt x="79" y="33"/>
                    <a:pt x="77" y="34"/>
                  </a:cubicBezTo>
                  <a:cubicBezTo>
                    <a:pt x="74" y="38"/>
                    <a:pt x="71" y="41"/>
                    <a:pt x="67" y="45"/>
                  </a:cubicBezTo>
                  <a:cubicBezTo>
                    <a:pt x="65" y="46"/>
                    <a:pt x="62" y="49"/>
                    <a:pt x="62" y="50"/>
                  </a:cubicBezTo>
                  <a:cubicBezTo>
                    <a:pt x="61" y="53"/>
                    <a:pt x="64" y="61"/>
                    <a:pt x="64" y="64"/>
                  </a:cubicBezTo>
                  <a:cubicBezTo>
                    <a:pt x="65" y="69"/>
                    <a:pt x="66" y="73"/>
                    <a:pt x="67" y="78"/>
                  </a:cubicBezTo>
                  <a:cubicBezTo>
                    <a:pt x="58" y="74"/>
                    <a:pt x="50" y="69"/>
                    <a:pt x="41" y="65"/>
                  </a:cubicBezTo>
                  <a:cubicBezTo>
                    <a:pt x="33" y="69"/>
                    <a:pt x="24" y="74"/>
                    <a:pt x="16" y="78"/>
                  </a:cubicBezTo>
                  <a:cubicBezTo>
                    <a:pt x="17" y="69"/>
                    <a:pt x="19" y="59"/>
                    <a:pt x="21" y="50"/>
                  </a:cubicBezTo>
                  <a:cubicBezTo>
                    <a:pt x="15" y="43"/>
                    <a:pt x="6" y="36"/>
                    <a:pt x="0" y="30"/>
                  </a:cubicBezTo>
                  <a:cubicBezTo>
                    <a:pt x="10" y="28"/>
                    <a:pt x="19" y="27"/>
                    <a:pt x="28" y="26"/>
                  </a:cubicBezTo>
                  <a:cubicBezTo>
                    <a:pt x="33" y="17"/>
                    <a:pt x="37" y="8"/>
                    <a:pt x="41" y="0"/>
                  </a:cubicBezTo>
                  <a:close/>
                  <a:moveTo>
                    <a:pt x="27" y="63"/>
                  </a:moveTo>
                  <a:cubicBezTo>
                    <a:pt x="32" y="60"/>
                    <a:pt x="37" y="57"/>
                    <a:pt x="41" y="55"/>
                  </a:cubicBezTo>
                  <a:cubicBezTo>
                    <a:pt x="46" y="58"/>
                    <a:pt x="51" y="60"/>
                    <a:pt x="56" y="63"/>
                  </a:cubicBezTo>
                  <a:cubicBezTo>
                    <a:pt x="54" y="57"/>
                    <a:pt x="54" y="52"/>
                    <a:pt x="52" y="46"/>
                  </a:cubicBezTo>
                  <a:cubicBezTo>
                    <a:pt x="57" y="43"/>
                    <a:pt x="60" y="39"/>
                    <a:pt x="65" y="35"/>
                  </a:cubicBezTo>
                  <a:cubicBezTo>
                    <a:pt x="59" y="35"/>
                    <a:pt x="54" y="34"/>
                    <a:pt x="48" y="33"/>
                  </a:cubicBezTo>
                  <a:cubicBezTo>
                    <a:pt x="46" y="28"/>
                    <a:pt x="44" y="23"/>
                    <a:pt x="41" y="19"/>
                  </a:cubicBezTo>
                  <a:cubicBezTo>
                    <a:pt x="39" y="24"/>
                    <a:pt x="36" y="28"/>
                    <a:pt x="34" y="33"/>
                  </a:cubicBezTo>
                  <a:cubicBezTo>
                    <a:pt x="29" y="34"/>
                    <a:pt x="24" y="34"/>
                    <a:pt x="18" y="35"/>
                  </a:cubicBezTo>
                  <a:cubicBezTo>
                    <a:pt x="21" y="39"/>
                    <a:pt x="27" y="42"/>
                    <a:pt x="30" y="47"/>
                  </a:cubicBezTo>
                  <a:cubicBezTo>
                    <a:pt x="29" y="52"/>
                    <a:pt x="27" y="58"/>
                    <a:pt x="2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5"/>
            <p:cNvSpPr>
              <a:spLocks noEditPoints="1"/>
            </p:cNvSpPr>
            <p:nvPr/>
          </p:nvSpPr>
          <p:spPr bwMode="auto">
            <a:xfrm>
              <a:off x="3727" y="1221"/>
              <a:ext cx="76" cy="72"/>
            </a:xfrm>
            <a:custGeom>
              <a:avLst/>
              <a:gdLst>
                <a:gd name="T0" fmla="*/ 40 w 82"/>
                <a:gd name="T1" fmla="*/ 0 h 78"/>
                <a:gd name="T2" fmla="*/ 53 w 82"/>
                <a:gd name="T3" fmla="*/ 26 h 78"/>
                <a:gd name="T4" fmla="*/ 81 w 82"/>
                <a:gd name="T5" fmla="*/ 30 h 78"/>
                <a:gd name="T6" fmla="*/ 79 w 82"/>
                <a:gd name="T7" fmla="*/ 32 h 78"/>
                <a:gd name="T8" fmla="*/ 61 w 82"/>
                <a:gd name="T9" fmla="*/ 50 h 78"/>
                <a:gd name="T10" fmla="*/ 66 w 82"/>
                <a:gd name="T11" fmla="*/ 78 h 78"/>
                <a:gd name="T12" fmla="*/ 41 w 82"/>
                <a:gd name="T13" fmla="*/ 65 h 78"/>
                <a:gd name="T14" fmla="*/ 15 w 82"/>
                <a:gd name="T15" fmla="*/ 78 h 78"/>
                <a:gd name="T16" fmla="*/ 20 w 82"/>
                <a:gd name="T17" fmla="*/ 50 h 78"/>
                <a:gd name="T18" fmla="*/ 0 w 82"/>
                <a:gd name="T19" fmla="*/ 30 h 78"/>
                <a:gd name="T20" fmla="*/ 28 w 82"/>
                <a:gd name="T21" fmla="*/ 26 h 78"/>
                <a:gd name="T22" fmla="*/ 40 w 82"/>
                <a:gd name="T23" fmla="*/ 0 h 78"/>
                <a:gd name="T24" fmla="*/ 33 w 82"/>
                <a:gd name="T25" fmla="*/ 33 h 78"/>
                <a:gd name="T26" fmla="*/ 18 w 82"/>
                <a:gd name="T27" fmla="*/ 35 h 78"/>
                <a:gd name="T28" fmla="*/ 29 w 82"/>
                <a:gd name="T29" fmla="*/ 47 h 78"/>
                <a:gd name="T30" fmla="*/ 26 w 82"/>
                <a:gd name="T31" fmla="*/ 62 h 78"/>
                <a:gd name="T32" fmla="*/ 41 w 82"/>
                <a:gd name="T33" fmla="*/ 55 h 78"/>
                <a:gd name="T34" fmla="*/ 55 w 82"/>
                <a:gd name="T35" fmla="*/ 62 h 78"/>
                <a:gd name="T36" fmla="*/ 52 w 82"/>
                <a:gd name="T37" fmla="*/ 47 h 78"/>
                <a:gd name="T38" fmla="*/ 58 w 82"/>
                <a:gd name="T39" fmla="*/ 41 h 78"/>
                <a:gd name="T40" fmla="*/ 63 w 82"/>
                <a:gd name="T41" fmla="*/ 35 h 78"/>
                <a:gd name="T42" fmla="*/ 48 w 82"/>
                <a:gd name="T43" fmla="*/ 33 h 78"/>
                <a:gd name="T44" fmla="*/ 40 w 82"/>
                <a:gd name="T45" fmla="*/ 18 h 78"/>
                <a:gd name="T46" fmla="*/ 33 w 82"/>
                <a:gd name="T47"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78">
                  <a:moveTo>
                    <a:pt x="40" y="0"/>
                  </a:moveTo>
                  <a:cubicBezTo>
                    <a:pt x="45" y="8"/>
                    <a:pt x="49" y="17"/>
                    <a:pt x="53" y="26"/>
                  </a:cubicBezTo>
                  <a:cubicBezTo>
                    <a:pt x="63" y="27"/>
                    <a:pt x="72" y="28"/>
                    <a:pt x="81" y="30"/>
                  </a:cubicBezTo>
                  <a:cubicBezTo>
                    <a:pt x="82" y="31"/>
                    <a:pt x="80" y="31"/>
                    <a:pt x="79" y="32"/>
                  </a:cubicBezTo>
                  <a:cubicBezTo>
                    <a:pt x="74" y="38"/>
                    <a:pt x="67" y="44"/>
                    <a:pt x="61" y="50"/>
                  </a:cubicBezTo>
                  <a:cubicBezTo>
                    <a:pt x="63" y="59"/>
                    <a:pt x="64" y="69"/>
                    <a:pt x="66" y="78"/>
                  </a:cubicBezTo>
                  <a:cubicBezTo>
                    <a:pt x="58" y="75"/>
                    <a:pt x="49" y="69"/>
                    <a:pt x="41" y="65"/>
                  </a:cubicBezTo>
                  <a:cubicBezTo>
                    <a:pt x="32" y="69"/>
                    <a:pt x="24" y="74"/>
                    <a:pt x="15" y="78"/>
                  </a:cubicBezTo>
                  <a:cubicBezTo>
                    <a:pt x="17" y="69"/>
                    <a:pt x="18" y="59"/>
                    <a:pt x="20" y="50"/>
                  </a:cubicBezTo>
                  <a:cubicBezTo>
                    <a:pt x="14" y="43"/>
                    <a:pt x="5" y="36"/>
                    <a:pt x="0" y="30"/>
                  </a:cubicBezTo>
                  <a:cubicBezTo>
                    <a:pt x="9" y="28"/>
                    <a:pt x="18" y="27"/>
                    <a:pt x="28" y="26"/>
                  </a:cubicBezTo>
                  <a:cubicBezTo>
                    <a:pt x="32" y="17"/>
                    <a:pt x="36" y="8"/>
                    <a:pt x="40" y="0"/>
                  </a:cubicBezTo>
                  <a:close/>
                  <a:moveTo>
                    <a:pt x="33" y="33"/>
                  </a:moveTo>
                  <a:cubicBezTo>
                    <a:pt x="28" y="34"/>
                    <a:pt x="23" y="34"/>
                    <a:pt x="18" y="35"/>
                  </a:cubicBezTo>
                  <a:cubicBezTo>
                    <a:pt x="20" y="39"/>
                    <a:pt x="26" y="42"/>
                    <a:pt x="29" y="47"/>
                  </a:cubicBezTo>
                  <a:cubicBezTo>
                    <a:pt x="28" y="52"/>
                    <a:pt x="27" y="57"/>
                    <a:pt x="26" y="62"/>
                  </a:cubicBezTo>
                  <a:cubicBezTo>
                    <a:pt x="31" y="60"/>
                    <a:pt x="36" y="57"/>
                    <a:pt x="41" y="55"/>
                  </a:cubicBezTo>
                  <a:cubicBezTo>
                    <a:pt x="45" y="57"/>
                    <a:pt x="50" y="60"/>
                    <a:pt x="55" y="62"/>
                  </a:cubicBezTo>
                  <a:cubicBezTo>
                    <a:pt x="54" y="57"/>
                    <a:pt x="53" y="52"/>
                    <a:pt x="52" y="47"/>
                  </a:cubicBezTo>
                  <a:cubicBezTo>
                    <a:pt x="54" y="45"/>
                    <a:pt x="56" y="43"/>
                    <a:pt x="58" y="41"/>
                  </a:cubicBezTo>
                  <a:cubicBezTo>
                    <a:pt x="60" y="39"/>
                    <a:pt x="63" y="37"/>
                    <a:pt x="63" y="35"/>
                  </a:cubicBezTo>
                  <a:cubicBezTo>
                    <a:pt x="58" y="34"/>
                    <a:pt x="53" y="34"/>
                    <a:pt x="48" y="33"/>
                  </a:cubicBezTo>
                  <a:cubicBezTo>
                    <a:pt x="45" y="28"/>
                    <a:pt x="43" y="23"/>
                    <a:pt x="40" y="18"/>
                  </a:cubicBezTo>
                  <a:cubicBezTo>
                    <a:pt x="38" y="23"/>
                    <a:pt x="36" y="28"/>
                    <a:pt x="33"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6"/>
            <p:cNvSpPr>
              <a:spLocks noEditPoints="1"/>
            </p:cNvSpPr>
            <p:nvPr/>
          </p:nvSpPr>
          <p:spPr bwMode="auto">
            <a:xfrm>
              <a:off x="3364" y="1183"/>
              <a:ext cx="513" cy="477"/>
            </a:xfrm>
            <a:custGeom>
              <a:avLst/>
              <a:gdLst>
                <a:gd name="T0" fmla="*/ 4 w 555"/>
                <a:gd name="T1" fmla="*/ 99 h 516"/>
                <a:gd name="T2" fmla="*/ 390 w 555"/>
                <a:gd name="T3" fmla="*/ 456 h 516"/>
                <a:gd name="T4" fmla="*/ 265 w 555"/>
                <a:gd name="T5" fmla="*/ 123 h 516"/>
                <a:gd name="T6" fmla="*/ 340 w 555"/>
                <a:gd name="T7" fmla="*/ 123 h 516"/>
                <a:gd name="T8" fmla="*/ 358 w 555"/>
                <a:gd name="T9" fmla="*/ 171 h 516"/>
                <a:gd name="T10" fmla="*/ 426 w 555"/>
                <a:gd name="T11" fmla="*/ 171 h 516"/>
                <a:gd name="T12" fmla="*/ 432 w 555"/>
                <a:gd name="T13" fmla="*/ 165 h 516"/>
                <a:gd name="T14" fmla="*/ 364 w 555"/>
                <a:gd name="T15" fmla="*/ 165 h 516"/>
                <a:gd name="T16" fmla="*/ 383 w 555"/>
                <a:gd name="T17" fmla="*/ 315 h 516"/>
                <a:gd name="T18" fmla="*/ 367 w 555"/>
                <a:gd name="T19" fmla="*/ 321 h 516"/>
                <a:gd name="T20" fmla="*/ 188 w 555"/>
                <a:gd name="T21" fmla="*/ 321 h 516"/>
                <a:gd name="T22" fmla="*/ 166 w 555"/>
                <a:gd name="T23" fmla="*/ 257 h 516"/>
                <a:gd name="T24" fmla="*/ 142 w 555"/>
                <a:gd name="T25" fmla="*/ 208 h 516"/>
                <a:gd name="T26" fmla="*/ 148 w 555"/>
                <a:gd name="T27" fmla="*/ 224 h 516"/>
                <a:gd name="T28" fmla="*/ 300 w 555"/>
                <a:gd name="T29" fmla="*/ 185 h 516"/>
                <a:gd name="T30" fmla="*/ 366 w 555"/>
                <a:gd name="T31" fmla="*/ 251 h 516"/>
                <a:gd name="T32" fmla="*/ 362 w 555"/>
                <a:gd name="T33" fmla="*/ 224 h 516"/>
                <a:gd name="T34" fmla="*/ 273 w 555"/>
                <a:gd name="T35" fmla="*/ 248 h 516"/>
                <a:gd name="T36" fmla="*/ 238 w 555"/>
                <a:gd name="T37" fmla="*/ 309 h 516"/>
                <a:gd name="T38" fmla="*/ 220 w 555"/>
                <a:gd name="T39" fmla="*/ 300 h 516"/>
                <a:gd name="T40" fmla="*/ 232 w 555"/>
                <a:gd name="T41" fmla="*/ 327 h 516"/>
                <a:gd name="T42" fmla="*/ 242 w 555"/>
                <a:gd name="T43" fmla="*/ 224 h 516"/>
                <a:gd name="T44" fmla="*/ 238 w 555"/>
                <a:gd name="T45" fmla="*/ 244 h 516"/>
                <a:gd name="T46" fmla="*/ 243 w 555"/>
                <a:gd name="T47" fmla="*/ 258 h 516"/>
                <a:gd name="T48" fmla="*/ 305 w 555"/>
                <a:gd name="T49" fmla="*/ 230 h 516"/>
                <a:gd name="T50" fmla="*/ 281 w 555"/>
                <a:gd name="T51" fmla="*/ 208 h 516"/>
                <a:gd name="T52" fmla="*/ 316 w 555"/>
                <a:gd name="T53" fmla="*/ 263 h 516"/>
                <a:gd name="T54" fmla="*/ 311 w 555"/>
                <a:gd name="T55" fmla="*/ 157 h 516"/>
                <a:gd name="T56" fmla="*/ 246 w 555"/>
                <a:gd name="T57" fmla="*/ 179 h 516"/>
                <a:gd name="T58" fmla="*/ 255 w 555"/>
                <a:gd name="T59" fmla="*/ 185 h 516"/>
                <a:gd name="T60" fmla="*/ 188 w 555"/>
                <a:gd name="T61" fmla="*/ 251 h 516"/>
                <a:gd name="T62" fmla="*/ 182 w 555"/>
                <a:gd name="T63" fmla="*/ 274 h 516"/>
                <a:gd name="T64" fmla="*/ 193 w 555"/>
                <a:gd name="T65" fmla="*/ 208 h 516"/>
                <a:gd name="T66" fmla="*/ 172 w 555"/>
                <a:gd name="T67" fmla="*/ 296 h 516"/>
                <a:gd name="T68" fmla="*/ 199 w 555"/>
                <a:gd name="T69" fmla="*/ 315 h 516"/>
                <a:gd name="T70" fmla="*/ 220 w 555"/>
                <a:gd name="T71" fmla="*/ 257 h 516"/>
                <a:gd name="T72" fmla="*/ 220 w 555"/>
                <a:gd name="T73" fmla="*/ 333 h 516"/>
                <a:gd name="T74" fmla="*/ 325 w 555"/>
                <a:gd name="T75" fmla="*/ 358 h 516"/>
                <a:gd name="T76" fmla="*/ 335 w 555"/>
                <a:gd name="T77" fmla="*/ 343 h 516"/>
                <a:gd name="T78" fmla="*/ 323 w 555"/>
                <a:gd name="T79" fmla="*/ 300 h 516"/>
                <a:gd name="T80" fmla="*/ 323 w 555"/>
                <a:gd name="T81" fmla="*/ 294 h 516"/>
                <a:gd name="T82" fmla="*/ 352 w 555"/>
                <a:gd name="T83" fmla="*/ 268 h 516"/>
                <a:gd name="T84" fmla="*/ 356 w 555"/>
                <a:gd name="T85" fmla="*/ 296 h 516"/>
                <a:gd name="T86" fmla="*/ 383 w 555"/>
                <a:gd name="T87" fmla="*/ 289 h 516"/>
                <a:gd name="T88" fmla="*/ 373 w 555"/>
                <a:gd name="T89" fmla="*/ 230 h 516"/>
                <a:gd name="T90" fmla="*/ 426 w 555"/>
                <a:gd name="T91" fmla="*/ 230 h 516"/>
                <a:gd name="T92" fmla="*/ 386 w 555"/>
                <a:gd name="T93" fmla="*/ 208 h 516"/>
                <a:gd name="T94" fmla="*/ 487 w 555"/>
                <a:gd name="T95" fmla="*/ 299 h 516"/>
                <a:gd name="T96" fmla="*/ 218 w 555"/>
                <a:gd name="T97" fmla="*/ 185 h 516"/>
                <a:gd name="T98" fmla="*/ 175 w 555"/>
                <a:gd name="T99" fmla="*/ 171 h 516"/>
                <a:gd name="T100" fmla="*/ 193 w 555"/>
                <a:gd name="T101" fmla="*/ 165 h 516"/>
                <a:gd name="T102" fmla="*/ 124 w 555"/>
                <a:gd name="T103" fmla="*/ 165 h 516"/>
                <a:gd name="T104" fmla="*/ 222 w 555"/>
                <a:gd name="T105" fmla="*/ 349 h 516"/>
                <a:gd name="T106" fmla="*/ 278 w 555"/>
                <a:gd name="T107" fmla="*/ 496 h 516"/>
                <a:gd name="T108" fmla="*/ 264 w 555"/>
                <a:gd name="T109" fmla="*/ 455 h 516"/>
                <a:gd name="T110" fmla="*/ 294 w 555"/>
                <a:gd name="T111" fmla="*/ 441 h 516"/>
                <a:gd name="T112" fmla="*/ 297 w 555"/>
                <a:gd name="T113" fmla="*/ 450 h 516"/>
                <a:gd name="T114" fmla="*/ 252 w 555"/>
                <a:gd name="T115" fmla="*/ 445 h 516"/>
                <a:gd name="T116" fmla="*/ 460 w 555"/>
                <a:gd name="T117" fmla="*/ 401 h 516"/>
                <a:gd name="T118" fmla="*/ 389 w 555"/>
                <a:gd name="T119" fmla="*/ 308 h 516"/>
                <a:gd name="T120" fmla="*/ 308 w 555"/>
                <a:gd name="T121" fmla="*/ 139 h 516"/>
                <a:gd name="T122" fmla="*/ 234 w 555"/>
                <a:gd name="T123" fmla="*/ 139 h 516"/>
                <a:gd name="T124" fmla="*/ 278 w 555"/>
                <a:gd name="T125" fmla="*/ 6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16">
                  <a:moveTo>
                    <a:pt x="446" y="6"/>
                  </a:moveTo>
                  <a:cubicBezTo>
                    <a:pt x="444" y="5"/>
                    <a:pt x="439" y="0"/>
                    <a:pt x="439" y="0"/>
                  </a:cubicBezTo>
                  <a:cubicBezTo>
                    <a:pt x="439" y="0"/>
                    <a:pt x="436" y="2"/>
                    <a:pt x="435" y="3"/>
                  </a:cubicBezTo>
                  <a:cubicBezTo>
                    <a:pt x="425" y="9"/>
                    <a:pt x="415" y="15"/>
                    <a:pt x="406" y="20"/>
                  </a:cubicBezTo>
                  <a:cubicBezTo>
                    <a:pt x="370" y="38"/>
                    <a:pt x="332" y="50"/>
                    <a:pt x="278" y="50"/>
                  </a:cubicBezTo>
                  <a:cubicBezTo>
                    <a:pt x="207" y="50"/>
                    <a:pt x="162" y="29"/>
                    <a:pt x="118" y="0"/>
                  </a:cubicBezTo>
                  <a:cubicBezTo>
                    <a:pt x="99" y="16"/>
                    <a:pt x="78" y="34"/>
                    <a:pt x="59" y="52"/>
                  </a:cubicBezTo>
                  <a:cubicBezTo>
                    <a:pt x="40" y="68"/>
                    <a:pt x="22" y="84"/>
                    <a:pt x="4" y="99"/>
                  </a:cubicBezTo>
                  <a:cubicBezTo>
                    <a:pt x="3" y="100"/>
                    <a:pt x="0" y="101"/>
                    <a:pt x="1" y="102"/>
                  </a:cubicBezTo>
                  <a:cubicBezTo>
                    <a:pt x="25" y="107"/>
                    <a:pt x="40" y="121"/>
                    <a:pt x="48" y="141"/>
                  </a:cubicBezTo>
                  <a:cubicBezTo>
                    <a:pt x="57" y="162"/>
                    <a:pt x="55" y="191"/>
                    <a:pt x="55" y="221"/>
                  </a:cubicBezTo>
                  <a:cubicBezTo>
                    <a:pt x="55" y="320"/>
                    <a:pt x="58" y="421"/>
                    <a:pt x="132" y="445"/>
                  </a:cubicBezTo>
                  <a:cubicBezTo>
                    <a:pt x="181" y="461"/>
                    <a:pt x="238" y="470"/>
                    <a:pt x="268" y="505"/>
                  </a:cubicBezTo>
                  <a:cubicBezTo>
                    <a:pt x="271" y="508"/>
                    <a:pt x="274" y="513"/>
                    <a:pt x="278" y="516"/>
                  </a:cubicBezTo>
                  <a:cubicBezTo>
                    <a:pt x="285" y="509"/>
                    <a:pt x="291" y="501"/>
                    <a:pt x="299" y="494"/>
                  </a:cubicBezTo>
                  <a:cubicBezTo>
                    <a:pt x="322" y="475"/>
                    <a:pt x="358" y="465"/>
                    <a:pt x="390" y="456"/>
                  </a:cubicBezTo>
                  <a:cubicBezTo>
                    <a:pt x="413" y="449"/>
                    <a:pt x="437" y="443"/>
                    <a:pt x="452" y="431"/>
                  </a:cubicBezTo>
                  <a:cubicBezTo>
                    <a:pt x="498" y="391"/>
                    <a:pt x="502" y="307"/>
                    <a:pt x="502" y="221"/>
                  </a:cubicBezTo>
                  <a:cubicBezTo>
                    <a:pt x="502" y="191"/>
                    <a:pt x="500" y="163"/>
                    <a:pt x="508" y="141"/>
                  </a:cubicBezTo>
                  <a:cubicBezTo>
                    <a:pt x="517" y="121"/>
                    <a:pt x="531" y="106"/>
                    <a:pt x="555" y="102"/>
                  </a:cubicBezTo>
                  <a:cubicBezTo>
                    <a:pt x="520" y="70"/>
                    <a:pt x="483" y="38"/>
                    <a:pt x="446" y="6"/>
                  </a:cubicBezTo>
                  <a:close/>
                  <a:moveTo>
                    <a:pt x="252" y="145"/>
                  </a:moveTo>
                  <a:cubicBezTo>
                    <a:pt x="253" y="138"/>
                    <a:pt x="252" y="130"/>
                    <a:pt x="252" y="123"/>
                  </a:cubicBezTo>
                  <a:cubicBezTo>
                    <a:pt x="257" y="123"/>
                    <a:pt x="261" y="123"/>
                    <a:pt x="265" y="123"/>
                  </a:cubicBezTo>
                  <a:cubicBezTo>
                    <a:pt x="265" y="130"/>
                    <a:pt x="265" y="138"/>
                    <a:pt x="265" y="145"/>
                  </a:cubicBezTo>
                  <a:cubicBezTo>
                    <a:pt x="272" y="146"/>
                    <a:pt x="281" y="145"/>
                    <a:pt x="289" y="145"/>
                  </a:cubicBezTo>
                  <a:cubicBezTo>
                    <a:pt x="291" y="139"/>
                    <a:pt x="289" y="130"/>
                    <a:pt x="290" y="123"/>
                  </a:cubicBezTo>
                  <a:cubicBezTo>
                    <a:pt x="294" y="123"/>
                    <a:pt x="298" y="123"/>
                    <a:pt x="303" y="123"/>
                  </a:cubicBezTo>
                  <a:cubicBezTo>
                    <a:pt x="303" y="130"/>
                    <a:pt x="303" y="138"/>
                    <a:pt x="303" y="145"/>
                  </a:cubicBezTo>
                  <a:cubicBezTo>
                    <a:pt x="310" y="146"/>
                    <a:pt x="319" y="145"/>
                    <a:pt x="327" y="145"/>
                  </a:cubicBezTo>
                  <a:cubicBezTo>
                    <a:pt x="327" y="138"/>
                    <a:pt x="327" y="130"/>
                    <a:pt x="327" y="123"/>
                  </a:cubicBezTo>
                  <a:cubicBezTo>
                    <a:pt x="331" y="123"/>
                    <a:pt x="335" y="123"/>
                    <a:pt x="340" y="123"/>
                  </a:cubicBezTo>
                  <a:cubicBezTo>
                    <a:pt x="340" y="133"/>
                    <a:pt x="340" y="142"/>
                    <a:pt x="340" y="152"/>
                  </a:cubicBezTo>
                  <a:cubicBezTo>
                    <a:pt x="298" y="152"/>
                    <a:pt x="257" y="152"/>
                    <a:pt x="215" y="152"/>
                  </a:cubicBezTo>
                  <a:cubicBezTo>
                    <a:pt x="215" y="142"/>
                    <a:pt x="215" y="132"/>
                    <a:pt x="216" y="123"/>
                  </a:cubicBezTo>
                  <a:cubicBezTo>
                    <a:pt x="220" y="123"/>
                    <a:pt x="224" y="123"/>
                    <a:pt x="228" y="123"/>
                  </a:cubicBezTo>
                  <a:cubicBezTo>
                    <a:pt x="228" y="130"/>
                    <a:pt x="228" y="138"/>
                    <a:pt x="228" y="145"/>
                  </a:cubicBezTo>
                  <a:cubicBezTo>
                    <a:pt x="235" y="146"/>
                    <a:pt x="244" y="145"/>
                    <a:pt x="252" y="145"/>
                  </a:cubicBezTo>
                  <a:close/>
                  <a:moveTo>
                    <a:pt x="346" y="171"/>
                  </a:moveTo>
                  <a:cubicBezTo>
                    <a:pt x="350" y="171"/>
                    <a:pt x="354" y="171"/>
                    <a:pt x="358" y="171"/>
                  </a:cubicBezTo>
                  <a:cubicBezTo>
                    <a:pt x="358" y="177"/>
                    <a:pt x="358" y="184"/>
                    <a:pt x="358" y="191"/>
                  </a:cubicBezTo>
                  <a:cubicBezTo>
                    <a:pt x="365" y="192"/>
                    <a:pt x="373" y="191"/>
                    <a:pt x="381" y="191"/>
                  </a:cubicBezTo>
                  <a:cubicBezTo>
                    <a:pt x="381" y="184"/>
                    <a:pt x="381" y="178"/>
                    <a:pt x="381" y="171"/>
                  </a:cubicBezTo>
                  <a:cubicBezTo>
                    <a:pt x="384" y="171"/>
                    <a:pt x="388" y="171"/>
                    <a:pt x="392" y="171"/>
                  </a:cubicBezTo>
                  <a:cubicBezTo>
                    <a:pt x="392" y="178"/>
                    <a:pt x="392" y="184"/>
                    <a:pt x="392" y="191"/>
                  </a:cubicBezTo>
                  <a:cubicBezTo>
                    <a:pt x="399" y="191"/>
                    <a:pt x="407" y="191"/>
                    <a:pt x="414" y="191"/>
                  </a:cubicBezTo>
                  <a:cubicBezTo>
                    <a:pt x="415" y="185"/>
                    <a:pt x="414" y="177"/>
                    <a:pt x="415" y="171"/>
                  </a:cubicBezTo>
                  <a:cubicBezTo>
                    <a:pt x="418" y="171"/>
                    <a:pt x="422" y="171"/>
                    <a:pt x="426" y="171"/>
                  </a:cubicBezTo>
                  <a:cubicBezTo>
                    <a:pt x="426" y="181"/>
                    <a:pt x="426" y="192"/>
                    <a:pt x="426" y="202"/>
                  </a:cubicBezTo>
                  <a:cubicBezTo>
                    <a:pt x="397" y="202"/>
                    <a:pt x="367" y="202"/>
                    <a:pt x="337" y="202"/>
                  </a:cubicBezTo>
                  <a:cubicBezTo>
                    <a:pt x="337" y="196"/>
                    <a:pt x="337" y="191"/>
                    <a:pt x="337" y="185"/>
                  </a:cubicBezTo>
                  <a:cubicBezTo>
                    <a:pt x="340" y="185"/>
                    <a:pt x="342" y="185"/>
                    <a:pt x="345" y="185"/>
                  </a:cubicBezTo>
                  <a:cubicBezTo>
                    <a:pt x="346" y="181"/>
                    <a:pt x="345" y="175"/>
                    <a:pt x="346" y="171"/>
                  </a:cubicBezTo>
                  <a:close/>
                  <a:moveTo>
                    <a:pt x="489" y="227"/>
                  </a:moveTo>
                  <a:cubicBezTo>
                    <a:pt x="470" y="227"/>
                    <a:pt x="451" y="227"/>
                    <a:pt x="432" y="227"/>
                  </a:cubicBezTo>
                  <a:cubicBezTo>
                    <a:pt x="432" y="206"/>
                    <a:pt x="432" y="186"/>
                    <a:pt x="432" y="165"/>
                  </a:cubicBezTo>
                  <a:cubicBezTo>
                    <a:pt x="425" y="164"/>
                    <a:pt x="417" y="165"/>
                    <a:pt x="409" y="165"/>
                  </a:cubicBezTo>
                  <a:cubicBezTo>
                    <a:pt x="408" y="171"/>
                    <a:pt x="409" y="179"/>
                    <a:pt x="409" y="186"/>
                  </a:cubicBezTo>
                  <a:cubicBezTo>
                    <a:pt x="405" y="186"/>
                    <a:pt x="401" y="186"/>
                    <a:pt x="398" y="186"/>
                  </a:cubicBezTo>
                  <a:cubicBezTo>
                    <a:pt x="398" y="179"/>
                    <a:pt x="398" y="172"/>
                    <a:pt x="398" y="165"/>
                  </a:cubicBezTo>
                  <a:cubicBezTo>
                    <a:pt x="391" y="164"/>
                    <a:pt x="382" y="165"/>
                    <a:pt x="375" y="165"/>
                  </a:cubicBezTo>
                  <a:cubicBezTo>
                    <a:pt x="375" y="172"/>
                    <a:pt x="375" y="179"/>
                    <a:pt x="375" y="186"/>
                  </a:cubicBezTo>
                  <a:cubicBezTo>
                    <a:pt x="371" y="186"/>
                    <a:pt x="367" y="186"/>
                    <a:pt x="364" y="186"/>
                  </a:cubicBezTo>
                  <a:cubicBezTo>
                    <a:pt x="364" y="179"/>
                    <a:pt x="364" y="172"/>
                    <a:pt x="364" y="165"/>
                  </a:cubicBezTo>
                  <a:cubicBezTo>
                    <a:pt x="358" y="164"/>
                    <a:pt x="351" y="165"/>
                    <a:pt x="345" y="165"/>
                  </a:cubicBezTo>
                  <a:cubicBezTo>
                    <a:pt x="346" y="157"/>
                    <a:pt x="345" y="149"/>
                    <a:pt x="346" y="143"/>
                  </a:cubicBezTo>
                  <a:cubicBezTo>
                    <a:pt x="396" y="143"/>
                    <a:pt x="445" y="143"/>
                    <a:pt x="495" y="143"/>
                  </a:cubicBezTo>
                  <a:cubicBezTo>
                    <a:pt x="486" y="164"/>
                    <a:pt x="491" y="197"/>
                    <a:pt x="489" y="227"/>
                  </a:cubicBezTo>
                  <a:close/>
                  <a:moveTo>
                    <a:pt x="362" y="315"/>
                  </a:moveTo>
                  <a:cubicBezTo>
                    <a:pt x="362" y="308"/>
                    <a:pt x="362" y="302"/>
                    <a:pt x="362" y="296"/>
                  </a:cubicBezTo>
                  <a:cubicBezTo>
                    <a:pt x="369" y="296"/>
                    <a:pt x="376" y="296"/>
                    <a:pt x="383" y="296"/>
                  </a:cubicBezTo>
                  <a:cubicBezTo>
                    <a:pt x="383" y="302"/>
                    <a:pt x="383" y="308"/>
                    <a:pt x="383" y="315"/>
                  </a:cubicBezTo>
                  <a:cubicBezTo>
                    <a:pt x="376" y="315"/>
                    <a:pt x="369" y="315"/>
                    <a:pt x="362" y="315"/>
                  </a:cubicBezTo>
                  <a:close/>
                  <a:moveTo>
                    <a:pt x="383" y="321"/>
                  </a:moveTo>
                  <a:cubicBezTo>
                    <a:pt x="383" y="328"/>
                    <a:pt x="383" y="336"/>
                    <a:pt x="383" y="343"/>
                  </a:cubicBezTo>
                  <a:cubicBezTo>
                    <a:pt x="380" y="343"/>
                    <a:pt x="376" y="343"/>
                    <a:pt x="373" y="343"/>
                  </a:cubicBezTo>
                  <a:cubicBezTo>
                    <a:pt x="373" y="336"/>
                    <a:pt x="373" y="328"/>
                    <a:pt x="373" y="321"/>
                  </a:cubicBezTo>
                  <a:cubicBezTo>
                    <a:pt x="376" y="321"/>
                    <a:pt x="380" y="321"/>
                    <a:pt x="383" y="321"/>
                  </a:cubicBezTo>
                  <a:close/>
                  <a:moveTo>
                    <a:pt x="341" y="321"/>
                  </a:moveTo>
                  <a:cubicBezTo>
                    <a:pt x="350" y="321"/>
                    <a:pt x="358" y="321"/>
                    <a:pt x="367" y="321"/>
                  </a:cubicBezTo>
                  <a:cubicBezTo>
                    <a:pt x="367" y="328"/>
                    <a:pt x="367" y="336"/>
                    <a:pt x="367" y="343"/>
                  </a:cubicBezTo>
                  <a:cubicBezTo>
                    <a:pt x="358" y="343"/>
                    <a:pt x="350" y="343"/>
                    <a:pt x="341" y="343"/>
                  </a:cubicBezTo>
                  <a:cubicBezTo>
                    <a:pt x="341" y="336"/>
                    <a:pt x="341" y="327"/>
                    <a:pt x="341" y="321"/>
                  </a:cubicBezTo>
                  <a:close/>
                  <a:moveTo>
                    <a:pt x="188" y="321"/>
                  </a:moveTo>
                  <a:cubicBezTo>
                    <a:pt x="197" y="321"/>
                    <a:pt x="205" y="321"/>
                    <a:pt x="214" y="321"/>
                  </a:cubicBezTo>
                  <a:cubicBezTo>
                    <a:pt x="214" y="328"/>
                    <a:pt x="214" y="336"/>
                    <a:pt x="214" y="343"/>
                  </a:cubicBezTo>
                  <a:cubicBezTo>
                    <a:pt x="205" y="343"/>
                    <a:pt x="197" y="343"/>
                    <a:pt x="188" y="343"/>
                  </a:cubicBezTo>
                  <a:cubicBezTo>
                    <a:pt x="188" y="336"/>
                    <a:pt x="188" y="327"/>
                    <a:pt x="188" y="321"/>
                  </a:cubicBezTo>
                  <a:close/>
                  <a:moveTo>
                    <a:pt x="166" y="257"/>
                  </a:moveTo>
                  <a:cubicBezTo>
                    <a:pt x="166" y="271"/>
                    <a:pt x="166" y="285"/>
                    <a:pt x="166" y="299"/>
                  </a:cubicBezTo>
                  <a:cubicBezTo>
                    <a:pt x="134" y="299"/>
                    <a:pt x="101" y="299"/>
                    <a:pt x="69" y="299"/>
                  </a:cubicBezTo>
                  <a:cubicBezTo>
                    <a:pt x="67" y="279"/>
                    <a:pt x="67" y="258"/>
                    <a:pt x="66" y="236"/>
                  </a:cubicBezTo>
                  <a:cubicBezTo>
                    <a:pt x="66" y="236"/>
                    <a:pt x="66" y="236"/>
                    <a:pt x="67" y="235"/>
                  </a:cubicBezTo>
                  <a:cubicBezTo>
                    <a:pt x="86" y="235"/>
                    <a:pt x="105" y="235"/>
                    <a:pt x="124" y="235"/>
                  </a:cubicBezTo>
                  <a:cubicBezTo>
                    <a:pt x="124" y="242"/>
                    <a:pt x="124" y="249"/>
                    <a:pt x="124" y="256"/>
                  </a:cubicBezTo>
                  <a:cubicBezTo>
                    <a:pt x="137" y="257"/>
                    <a:pt x="152" y="257"/>
                    <a:pt x="166" y="257"/>
                  </a:cubicBezTo>
                  <a:close/>
                  <a:moveTo>
                    <a:pt x="147" y="230"/>
                  </a:moveTo>
                  <a:cubicBezTo>
                    <a:pt x="147" y="237"/>
                    <a:pt x="147" y="244"/>
                    <a:pt x="147" y="251"/>
                  </a:cubicBezTo>
                  <a:cubicBezTo>
                    <a:pt x="141" y="251"/>
                    <a:pt x="136" y="251"/>
                    <a:pt x="130" y="251"/>
                  </a:cubicBezTo>
                  <a:cubicBezTo>
                    <a:pt x="130" y="244"/>
                    <a:pt x="130" y="237"/>
                    <a:pt x="130" y="230"/>
                  </a:cubicBezTo>
                  <a:cubicBezTo>
                    <a:pt x="136" y="230"/>
                    <a:pt x="141" y="230"/>
                    <a:pt x="147" y="230"/>
                  </a:cubicBezTo>
                  <a:close/>
                  <a:moveTo>
                    <a:pt x="130" y="224"/>
                  </a:moveTo>
                  <a:cubicBezTo>
                    <a:pt x="130" y="219"/>
                    <a:pt x="130" y="213"/>
                    <a:pt x="130" y="208"/>
                  </a:cubicBezTo>
                  <a:cubicBezTo>
                    <a:pt x="134" y="208"/>
                    <a:pt x="138" y="208"/>
                    <a:pt x="142" y="208"/>
                  </a:cubicBezTo>
                  <a:cubicBezTo>
                    <a:pt x="142" y="213"/>
                    <a:pt x="142" y="219"/>
                    <a:pt x="142" y="224"/>
                  </a:cubicBezTo>
                  <a:cubicBezTo>
                    <a:pt x="138" y="224"/>
                    <a:pt x="134" y="224"/>
                    <a:pt x="130" y="224"/>
                  </a:cubicBezTo>
                  <a:close/>
                  <a:moveTo>
                    <a:pt x="153" y="251"/>
                  </a:moveTo>
                  <a:cubicBezTo>
                    <a:pt x="153" y="244"/>
                    <a:pt x="153" y="236"/>
                    <a:pt x="153" y="230"/>
                  </a:cubicBezTo>
                  <a:cubicBezTo>
                    <a:pt x="163" y="230"/>
                    <a:pt x="172" y="230"/>
                    <a:pt x="182" y="230"/>
                  </a:cubicBezTo>
                  <a:cubicBezTo>
                    <a:pt x="182" y="237"/>
                    <a:pt x="182" y="244"/>
                    <a:pt x="182" y="251"/>
                  </a:cubicBezTo>
                  <a:cubicBezTo>
                    <a:pt x="172" y="251"/>
                    <a:pt x="163" y="251"/>
                    <a:pt x="153" y="251"/>
                  </a:cubicBezTo>
                  <a:close/>
                  <a:moveTo>
                    <a:pt x="148" y="224"/>
                  </a:moveTo>
                  <a:cubicBezTo>
                    <a:pt x="148" y="219"/>
                    <a:pt x="148" y="213"/>
                    <a:pt x="148" y="208"/>
                  </a:cubicBezTo>
                  <a:cubicBezTo>
                    <a:pt x="155" y="208"/>
                    <a:pt x="162" y="208"/>
                    <a:pt x="169" y="208"/>
                  </a:cubicBezTo>
                  <a:cubicBezTo>
                    <a:pt x="169" y="213"/>
                    <a:pt x="169" y="219"/>
                    <a:pt x="169" y="224"/>
                  </a:cubicBezTo>
                  <a:cubicBezTo>
                    <a:pt x="162" y="224"/>
                    <a:pt x="155" y="224"/>
                    <a:pt x="148" y="224"/>
                  </a:cubicBezTo>
                  <a:close/>
                  <a:moveTo>
                    <a:pt x="331" y="185"/>
                  </a:moveTo>
                  <a:cubicBezTo>
                    <a:pt x="331" y="191"/>
                    <a:pt x="331" y="196"/>
                    <a:pt x="331" y="202"/>
                  </a:cubicBezTo>
                  <a:cubicBezTo>
                    <a:pt x="321" y="202"/>
                    <a:pt x="310" y="202"/>
                    <a:pt x="299" y="202"/>
                  </a:cubicBezTo>
                  <a:cubicBezTo>
                    <a:pt x="300" y="197"/>
                    <a:pt x="299" y="190"/>
                    <a:pt x="300" y="185"/>
                  </a:cubicBezTo>
                  <a:cubicBezTo>
                    <a:pt x="310" y="185"/>
                    <a:pt x="321" y="185"/>
                    <a:pt x="331" y="185"/>
                  </a:cubicBezTo>
                  <a:close/>
                  <a:moveTo>
                    <a:pt x="317" y="179"/>
                  </a:moveTo>
                  <a:cubicBezTo>
                    <a:pt x="317" y="172"/>
                    <a:pt x="317" y="165"/>
                    <a:pt x="317" y="157"/>
                  </a:cubicBezTo>
                  <a:cubicBezTo>
                    <a:pt x="325" y="157"/>
                    <a:pt x="332" y="157"/>
                    <a:pt x="340" y="157"/>
                  </a:cubicBezTo>
                  <a:cubicBezTo>
                    <a:pt x="340" y="165"/>
                    <a:pt x="340" y="172"/>
                    <a:pt x="340" y="179"/>
                  </a:cubicBezTo>
                  <a:cubicBezTo>
                    <a:pt x="332" y="179"/>
                    <a:pt x="325" y="179"/>
                    <a:pt x="317" y="179"/>
                  </a:cubicBezTo>
                  <a:close/>
                  <a:moveTo>
                    <a:pt x="366" y="230"/>
                  </a:moveTo>
                  <a:cubicBezTo>
                    <a:pt x="366" y="237"/>
                    <a:pt x="366" y="244"/>
                    <a:pt x="366" y="251"/>
                  </a:cubicBezTo>
                  <a:cubicBezTo>
                    <a:pt x="356" y="251"/>
                    <a:pt x="345" y="251"/>
                    <a:pt x="335" y="251"/>
                  </a:cubicBezTo>
                  <a:cubicBezTo>
                    <a:pt x="335" y="244"/>
                    <a:pt x="334" y="236"/>
                    <a:pt x="335" y="230"/>
                  </a:cubicBezTo>
                  <a:cubicBezTo>
                    <a:pt x="345" y="230"/>
                    <a:pt x="356" y="230"/>
                    <a:pt x="366" y="230"/>
                  </a:cubicBezTo>
                  <a:close/>
                  <a:moveTo>
                    <a:pt x="362" y="224"/>
                  </a:moveTo>
                  <a:cubicBezTo>
                    <a:pt x="362" y="219"/>
                    <a:pt x="362" y="213"/>
                    <a:pt x="362" y="208"/>
                  </a:cubicBezTo>
                  <a:cubicBezTo>
                    <a:pt x="368" y="208"/>
                    <a:pt x="374" y="208"/>
                    <a:pt x="380" y="208"/>
                  </a:cubicBezTo>
                  <a:cubicBezTo>
                    <a:pt x="380" y="213"/>
                    <a:pt x="380" y="219"/>
                    <a:pt x="380" y="224"/>
                  </a:cubicBezTo>
                  <a:cubicBezTo>
                    <a:pt x="374" y="224"/>
                    <a:pt x="368" y="224"/>
                    <a:pt x="362" y="224"/>
                  </a:cubicBezTo>
                  <a:close/>
                  <a:moveTo>
                    <a:pt x="356" y="224"/>
                  </a:moveTo>
                  <a:cubicBezTo>
                    <a:pt x="344" y="224"/>
                    <a:pt x="331" y="224"/>
                    <a:pt x="318" y="224"/>
                  </a:cubicBezTo>
                  <a:cubicBezTo>
                    <a:pt x="319" y="219"/>
                    <a:pt x="318" y="213"/>
                    <a:pt x="319" y="208"/>
                  </a:cubicBezTo>
                  <a:cubicBezTo>
                    <a:pt x="331" y="208"/>
                    <a:pt x="344" y="208"/>
                    <a:pt x="356" y="208"/>
                  </a:cubicBezTo>
                  <a:cubicBezTo>
                    <a:pt x="356" y="213"/>
                    <a:pt x="356" y="219"/>
                    <a:pt x="356" y="224"/>
                  </a:cubicBezTo>
                  <a:close/>
                  <a:moveTo>
                    <a:pt x="317" y="299"/>
                  </a:moveTo>
                  <a:cubicBezTo>
                    <a:pt x="290" y="299"/>
                    <a:pt x="264" y="299"/>
                    <a:pt x="238" y="299"/>
                  </a:cubicBezTo>
                  <a:cubicBezTo>
                    <a:pt x="235" y="270"/>
                    <a:pt x="250" y="250"/>
                    <a:pt x="273" y="248"/>
                  </a:cubicBezTo>
                  <a:cubicBezTo>
                    <a:pt x="296" y="246"/>
                    <a:pt x="314" y="262"/>
                    <a:pt x="317" y="282"/>
                  </a:cubicBezTo>
                  <a:cubicBezTo>
                    <a:pt x="318" y="287"/>
                    <a:pt x="316" y="293"/>
                    <a:pt x="317" y="299"/>
                  </a:cubicBezTo>
                  <a:close/>
                  <a:moveTo>
                    <a:pt x="238" y="345"/>
                  </a:moveTo>
                  <a:cubicBezTo>
                    <a:pt x="238" y="345"/>
                    <a:pt x="239" y="345"/>
                    <a:pt x="239" y="345"/>
                  </a:cubicBezTo>
                  <a:cubicBezTo>
                    <a:pt x="239" y="346"/>
                    <a:pt x="238" y="346"/>
                    <a:pt x="238" y="347"/>
                  </a:cubicBezTo>
                  <a:cubicBezTo>
                    <a:pt x="237" y="347"/>
                    <a:pt x="238" y="346"/>
                    <a:pt x="238" y="345"/>
                  </a:cubicBezTo>
                  <a:close/>
                  <a:moveTo>
                    <a:pt x="238" y="343"/>
                  </a:moveTo>
                  <a:cubicBezTo>
                    <a:pt x="238" y="332"/>
                    <a:pt x="238" y="320"/>
                    <a:pt x="238" y="309"/>
                  </a:cubicBezTo>
                  <a:cubicBezTo>
                    <a:pt x="238" y="309"/>
                    <a:pt x="238" y="308"/>
                    <a:pt x="238" y="308"/>
                  </a:cubicBezTo>
                  <a:cubicBezTo>
                    <a:pt x="264" y="308"/>
                    <a:pt x="291" y="308"/>
                    <a:pt x="317" y="308"/>
                  </a:cubicBezTo>
                  <a:cubicBezTo>
                    <a:pt x="317" y="320"/>
                    <a:pt x="317" y="331"/>
                    <a:pt x="317" y="343"/>
                  </a:cubicBezTo>
                  <a:cubicBezTo>
                    <a:pt x="290" y="343"/>
                    <a:pt x="264" y="343"/>
                    <a:pt x="238" y="343"/>
                  </a:cubicBezTo>
                  <a:close/>
                  <a:moveTo>
                    <a:pt x="232" y="300"/>
                  </a:moveTo>
                  <a:cubicBezTo>
                    <a:pt x="232" y="304"/>
                    <a:pt x="232" y="307"/>
                    <a:pt x="232" y="310"/>
                  </a:cubicBezTo>
                  <a:cubicBezTo>
                    <a:pt x="228" y="310"/>
                    <a:pt x="224" y="310"/>
                    <a:pt x="220" y="310"/>
                  </a:cubicBezTo>
                  <a:cubicBezTo>
                    <a:pt x="220" y="307"/>
                    <a:pt x="220" y="304"/>
                    <a:pt x="220" y="300"/>
                  </a:cubicBezTo>
                  <a:cubicBezTo>
                    <a:pt x="224" y="300"/>
                    <a:pt x="228" y="300"/>
                    <a:pt x="232" y="300"/>
                  </a:cubicBezTo>
                  <a:close/>
                  <a:moveTo>
                    <a:pt x="220" y="294"/>
                  </a:moveTo>
                  <a:cubicBezTo>
                    <a:pt x="220" y="290"/>
                    <a:pt x="220" y="287"/>
                    <a:pt x="220" y="284"/>
                  </a:cubicBezTo>
                  <a:cubicBezTo>
                    <a:pt x="224" y="284"/>
                    <a:pt x="228" y="284"/>
                    <a:pt x="232" y="284"/>
                  </a:cubicBezTo>
                  <a:cubicBezTo>
                    <a:pt x="232" y="287"/>
                    <a:pt x="232" y="290"/>
                    <a:pt x="232" y="294"/>
                  </a:cubicBezTo>
                  <a:cubicBezTo>
                    <a:pt x="228" y="294"/>
                    <a:pt x="224" y="294"/>
                    <a:pt x="220" y="294"/>
                  </a:cubicBezTo>
                  <a:close/>
                  <a:moveTo>
                    <a:pt x="232" y="316"/>
                  </a:moveTo>
                  <a:cubicBezTo>
                    <a:pt x="232" y="320"/>
                    <a:pt x="232" y="323"/>
                    <a:pt x="232" y="327"/>
                  </a:cubicBezTo>
                  <a:cubicBezTo>
                    <a:pt x="228" y="327"/>
                    <a:pt x="224" y="327"/>
                    <a:pt x="220" y="327"/>
                  </a:cubicBezTo>
                  <a:cubicBezTo>
                    <a:pt x="220" y="323"/>
                    <a:pt x="220" y="320"/>
                    <a:pt x="220" y="316"/>
                  </a:cubicBezTo>
                  <a:cubicBezTo>
                    <a:pt x="224" y="316"/>
                    <a:pt x="228" y="316"/>
                    <a:pt x="232" y="316"/>
                  </a:cubicBezTo>
                  <a:close/>
                  <a:moveTo>
                    <a:pt x="242" y="224"/>
                  </a:moveTo>
                  <a:cubicBezTo>
                    <a:pt x="243" y="219"/>
                    <a:pt x="242" y="213"/>
                    <a:pt x="243" y="208"/>
                  </a:cubicBezTo>
                  <a:cubicBezTo>
                    <a:pt x="253" y="208"/>
                    <a:pt x="264" y="208"/>
                    <a:pt x="274" y="208"/>
                  </a:cubicBezTo>
                  <a:cubicBezTo>
                    <a:pt x="274" y="213"/>
                    <a:pt x="274" y="219"/>
                    <a:pt x="274" y="224"/>
                  </a:cubicBezTo>
                  <a:cubicBezTo>
                    <a:pt x="264" y="224"/>
                    <a:pt x="253" y="224"/>
                    <a:pt x="242" y="224"/>
                  </a:cubicBezTo>
                  <a:close/>
                  <a:moveTo>
                    <a:pt x="274" y="230"/>
                  </a:moveTo>
                  <a:cubicBezTo>
                    <a:pt x="274" y="234"/>
                    <a:pt x="274" y="238"/>
                    <a:pt x="274" y="243"/>
                  </a:cubicBezTo>
                  <a:cubicBezTo>
                    <a:pt x="270" y="243"/>
                    <a:pt x="266" y="244"/>
                    <a:pt x="262" y="245"/>
                  </a:cubicBezTo>
                  <a:cubicBezTo>
                    <a:pt x="261" y="241"/>
                    <a:pt x="259" y="237"/>
                    <a:pt x="258" y="233"/>
                  </a:cubicBezTo>
                  <a:cubicBezTo>
                    <a:pt x="262" y="231"/>
                    <a:pt x="268" y="230"/>
                    <a:pt x="274" y="230"/>
                  </a:cubicBezTo>
                  <a:close/>
                  <a:moveTo>
                    <a:pt x="256" y="247"/>
                  </a:moveTo>
                  <a:cubicBezTo>
                    <a:pt x="254" y="250"/>
                    <a:pt x="250" y="251"/>
                    <a:pt x="248" y="254"/>
                  </a:cubicBezTo>
                  <a:cubicBezTo>
                    <a:pt x="245" y="250"/>
                    <a:pt x="241" y="248"/>
                    <a:pt x="238" y="244"/>
                  </a:cubicBezTo>
                  <a:cubicBezTo>
                    <a:pt x="243" y="241"/>
                    <a:pt x="247" y="237"/>
                    <a:pt x="252" y="235"/>
                  </a:cubicBezTo>
                  <a:cubicBezTo>
                    <a:pt x="253" y="239"/>
                    <a:pt x="255" y="243"/>
                    <a:pt x="256" y="247"/>
                  </a:cubicBezTo>
                  <a:close/>
                  <a:moveTo>
                    <a:pt x="250" y="230"/>
                  </a:moveTo>
                  <a:cubicBezTo>
                    <a:pt x="240" y="234"/>
                    <a:pt x="232" y="242"/>
                    <a:pt x="226" y="248"/>
                  </a:cubicBezTo>
                  <a:cubicBezTo>
                    <a:pt x="226" y="242"/>
                    <a:pt x="226" y="236"/>
                    <a:pt x="226" y="230"/>
                  </a:cubicBezTo>
                  <a:cubicBezTo>
                    <a:pt x="234" y="230"/>
                    <a:pt x="242" y="230"/>
                    <a:pt x="250" y="230"/>
                  </a:cubicBezTo>
                  <a:close/>
                  <a:moveTo>
                    <a:pt x="233" y="248"/>
                  </a:moveTo>
                  <a:cubicBezTo>
                    <a:pt x="237" y="251"/>
                    <a:pt x="241" y="254"/>
                    <a:pt x="243" y="258"/>
                  </a:cubicBezTo>
                  <a:cubicBezTo>
                    <a:pt x="242" y="260"/>
                    <a:pt x="240" y="262"/>
                    <a:pt x="239" y="264"/>
                  </a:cubicBezTo>
                  <a:cubicBezTo>
                    <a:pt x="235" y="262"/>
                    <a:pt x="230" y="261"/>
                    <a:pt x="225" y="260"/>
                  </a:cubicBezTo>
                  <a:cubicBezTo>
                    <a:pt x="227" y="255"/>
                    <a:pt x="231" y="252"/>
                    <a:pt x="233" y="248"/>
                  </a:cubicBezTo>
                  <a:close/>
                  <a:moveTo>
                    <a:pt x="305" y="230"/>
                  </a:moveTo>
                  <a:cubicBezTo>
                    <a:pt x="312" y="229"/>
                    <a:pt x="321" y="230"/>
                    <a:pt x="329" y="230"/>
                  </a:cubicBezTo>
                  <a:cubicBezTo>
                    <a:pt x="329" y="236"/>
                    <a:pt x="329" y="242"/>
                    <a:pt x="329" y="247"/>
                  </a:cubicBezTo>
                  <a:cubicBezTo>
                    <a:pt x="328" y="248"/>
                    <a:pt x="327" y="246"/>
                    <a:pt x="326" y="246"/>
                  </a:cubicBezTo>
                  <a:cubicBezTo>
                    <a:pt x="321" y="240"/>
                    <a:pt x="314" y="233"/>
                    <a:pt x="305" y="230"/>
                  </a:cubicBezTo>
                  <a:close/>
                  <a:moveTo>
                    <a:pt x="316" y="244"/>
                  </a:moveTo>
                  <a:cubicBezTo>
                    <a:pt x="313" y="247"/>
                    <a:pt x="310" y="251"/>
                    <a:pt x="306" y="253"/>
                  </a:cubicBezTo>
                  <a:cubicBezTo>
                    <a:pt x="304" y="251"/>
                    <a:pt x="301" y="249"/>
                    <a:pt x="297" y="247"/>
                  </a:cubicBezTo>
                  <a:cubicBezTo>
                    <a:pt x="299" y="243"/>
                    <a:pt x="301" y="239"/>
                    <a:pt x="302" y="235"/>
                  </a:cubicBezTo>
                  <a:cubicBezTo>
                    <a:pt x="307" y="237"/>
                    <a:pt x="312" y="240"/>
                    <a:pt x="316" y="244"/>
                  </a:cubicBezTo>
                  <a:close/>
                  <a:moveTo>
                    <a:pt x="313" y="224"/>
                  </a:moveTo>
                  <a:cubicBezTo>
                    <a:pt x="302" y="224"/>
                    <a:pt x="291" y="224"/>
                    <a:pt x="281" y="224"/>
                  </a:cubicBezTo>
                  <a:cubicBezTo>
                    <a:pt x="281" y="219"/>
                    <a:pt x="280" y="213"/>
                    <a:pt x="281" y="208"/>
                  </a:cubicBezTo>
                  <a:cubicBezTo>
                    <a:pt x="291" y="208"/>
                    <a:pt x="302" y="208"/>
                    <a:pt x="313" y="208"/>
                  </a:cubicBezTo>
                  <a:cubicBezTo>
                    <a:pt x="313" y="213"/>
                    <a:pt x="313" y="219"/>
                    <a:pt x="313" y="224"/>
                  </a:cubicBezTo>
                  <a:close/>
                  <a:moveTo>
                    <a:pt x="296" y="232"/>
                  </a:moveTo>
                  <a:cubicBezTo>
                    <a:pt x="295" y="237"/>
                    <a:pt x="293" y="241"/>
                    <a:pt x="292" y="245"/>
                  </a:cubicBezTo>
                  <a:cubicBezTo>
                    <a:pt x="289" y="244"/>
                    <a:pt x="285" y="243"/>
                    <a:pt x="281" y="243"/>
                  </a:cubicBezTo>
                  <a:cubicBezTo>
                    <a:pt x="281" y="238"/>
                    <a:pt x="281" y="234"/>
                    <a:pt x="281" y="230"/>
                  </a:cubicBezTo>
                  <a:cubicBezTo>
                    <a:pt x="287" y="230"/>
                    <a:pt x="291" y="231"/>
                    <a:pt x="296" y="232"/>
                  </a:cubicBezTo>
                  <a:close/>
                  <a:moveTo>
                    <a:pt x="316" y="263"/>
                  </a:moveTo>
                  <a:cubicBezTo>
                    <a:pt x="314" y="262"/>
                    <a:pt x="313" y="259"/>
                    <a:pt x="311" y="258"/>
                  </a:cubicBezTo>
                  <a:cubicBezTo>
                    <a:pt x="314" y="254"/>
                    <a:pt x="317" y="251"/>
                    <a:pt x="320" y="248"/>
                  </a:cubicBezTo>
                  <a:cubicBezTo>
                    <a:pt x="324" y="251"/>
                    <a:pt x="327" y="255"/>
                    <a:pt x="329" y="260"/>
                  </a:cubicBezTo>
                  <a:cubicBezTo>
                    <a:pt x="325" y="261"/>
                    <a:pt x="320" y="262"/>
                    <a:pt x="316" y="263"/>
                  </a:cubicBezTo>
                  <a:close/>
                  <a:moveTo>
                    <a:pt x="311" y="179"/>
                  </a:moveTo>
                  <a:cubicBezTo>
                    <a:pt x="301" y="179"/>
                    <a:pt x="291" y="179"/>
                    <a:pt x="282" y="179"/>
                  </a:cubicBezTo>
                  <a:cubicBezTo>
                    <a:pt x="282" y="172"/>
                    <a:pt x="281" y="164"/>
                    <a:pt x="282" y="157"/>
                  </a:cubicBezTo>
                  <a:cubicBezTo>
                    <a:pt x="292" y="157"/>
                    <a:pt x="301" y="157"/>
                    <a:pt x="311" y="157"/>
                  </a:cubicBezTo>
                  <a:cubicBezTo>
                    <a:pt x="311" y="165"/>
                    <a:pt x="311" y="172"/>
                    <a:pt x="311" y="179"/>
                  </a:cubicBezTo>
                  <a:close/>
                  <a:moveTo>
                    <a:pt x="293" y="185"/>
                  </a:moveTo>
                  <a:cubicBezTo>
                    <a:pt x="293" y="191"/>
                    <a:pt x="293" y="196"/>
                    <a:pt x="293" y="202"/>
                  </a:cubicBezTo>
                  <a:cubicBezTo>
                    <a:pt x="283" y="202"/>
                    <a:pt x="272" y="202"/>
                    <a:pt x="262" y="202"/>
                  </a:cubicBezTo>
                  <a:cubicBezTo>
                    <a:pt x="262" y="197"/>
                    <a:pt x="261" y="190"/>
                    <a:pt x="262" y="185"/>
                  </a:cubicBezTo>
                  <a:cubicBezTo>
                    <a:pt x="272" y="185"/>
                    <a:pt x="283" y="185"/>
                    <a:pt x="293" y="185"/>
                  </a:cubicBezTo>
                  <a:close/>
                  <a:moveTo>
                    <a:pt x="275" y="179"/>
                  </a:moveTo>
                  <a:cubicBezTo>
                    <a:pt x="266" y="179"/>
                    <a:pt x="256" y="179"/>
                    <a:pt x="246" y="179"/>
                  </a:cubicBezTo>
                  <a:cubicBezTo>
                    <a:pt x="246" y="172"/>
                    <a:pt x="245" y="164"/>
                    <a:pt x="246" y="157"/>
                  </a:cubicBezTo>
                  <a:cubicBezTo>
                    <a:pt x="256" y="157"/>
                    <a:pt x="266" y="157"/>
                    <a:pt x="275" y="157"/>
                  </a:cubicBezTo>
                  <a:cubicBezTo>
                    <a:pt x="275" y="165"/>
                    <a:pt x="275" y="172"/>
                    <a:pt x="275" y="179"/>
                  </a:cubicBezTo>
                  <a:close/>
                  <a:moveTo>
                    <a:pt x="255" y="185"/>
                  </a:moveTo>
                  <a:cubicBezTo>
                    <a:pt x="255" y="191"/>
                    <a:pt x="255" y="196"/>
                    <a:pt x="255" y="202"/>
                  </a:cubicBezTo>
                  <a:cubicBezTo>
                    <a:pt x="245" y="202"/>
                    <a:pt x="234" y="202"/>
                    <a:pt x="224" y="202"/>
                  </a:cubicBezTo>
                  <a:cubicBezTo>
                    <a:pt x="224" y="197"/>
                    <a:pt x="223" y="190"/>
                    <a:pt x="224" y="185"/>
                  </a:cubicBezTo>
                  <a:cubicBezTo>
                    <a:pt x="235" y="185"/>
                    <a:pt x="245" y="185"/>
                    <a:pt x="255" y="185"/>
                  </a:cubicBezTo>
                  <a:close/>
                  <a:moveTo>
                    <a:pt x="237" y="208"/>
                  </a:moveTo>
                  <a:cubicBezTo>
                    <a:pt x="237" y="213"/>
                    <a:pt x="237" y="219"/>
                    <a:pt x="237" y="224"/>
                  </a:cubicBezTo>
                  <a:cubicBezTo>
                    <a:pt x="224" y="224"/>
                    <a:pt x="211" y="224"/>
                    <a:pt x="198" y="224"/>
                  </a:cubicBezTo>
                  <a:cubicBezTo>
                    <a:pt x="199" y="219"/>
                    <a:pt x="198" y="213"/>
                    <a:pt x="199" y="208"/>
                  </a:cubicBezTo>
                  <a:cubicBezTo>
                    <a:pt x="211" y="208"/>
                    <a:pt x="224" y="208"/>
                    <a:pt x="237" y="208"/>
                  </a:cubicBezTo>
                  <a:close/>
                  <a:moveTo>
                    <a:pt x="220" y="230"/>
                  </a:moveTo>
                  <a:cubicBezTo>
                    <a:pt x="220" y="237"/>
                    <a:pt x="220" y="244"/>
                    <a:pt x="220" y="251"/>
                  </a:cubicBezTo>
                  <a:cubicBezTo>
                    <a:pt x="209" y="251"/>
                    <a:pt x="199" y="251"/>
                    <a:pt x="188" y="251"/>
                  </a:cubicBezTo>
                  <a:cubicBezTo>
                    <a:pt x="188" y="244"/>
                    <a:pt x="188" y="236"/>
                    <a:pt x="188" y="230"/>
                  </a:cubicBezTo>
                  <a:cubicBezTo>
                    <a:pt x="199" y="230"/>
                    <a:pt x="209" y="230"/>
                    <a:pt x="220" y="230"/>
                  </a:cubicBezTo>
                  <a:close/>
                  <a:moveTo>
                    <a:pt x="172" y="268"/>
                  </a:moveTo>
                  <a:cubicBezTo>
                    <a:pt x="172" y="264"/>
                    <a:pt x="172" y="261"/>
                    <a:pt x="172" y="257"/>
                  </a:cubicBezTo>
                  <a:cubicBezTo>
                    <a:pt x="180" y="257"/>
                    <a:pt x="189" y="257"/>
                    <a:pt x="197" y="257"/>
                  </a:cubicBezTo>
                  <a:cubicBezTo>
                    <a:pt x="197" y="261"/>
                    <a:pt x="197" y="264"/>
                    <a:pt x="197" y="268"/>
                  </a:cubicBezTo>
                  <a:cubicBezTo>
                    <a:pt x="189" y="268"/>
                    <a:pt x="180" y="268"/>
                    <a:pt x="172" y="268"/>
                  </a:cubicBezTo>
                  <a:close/>
                  <a:moveTo>
                    <a:pt x="182" y="274"/>
                  </a:moveTo>
                  <a:cubicBezTo>
                    <a:pt x="182" y="279"/>
                    <a:pt x="182" y="284"/>
                    <a:pt x="182" y="289"/>
                  </a:cubicBezTo>
                  <a:cubicBezTo>
                    <a:pt x="179" y="289"/>
                    <a:pt x="176" y="289"/>
                    <a:pt x="172" y="289"/>
                  </a:cubicBezTo>
                  <a:cubicBezTo>
                    <a:pt x="172" y="284"/>
                    <a:pt x="172" y="279"/>
                    <a:pt x="172" y="274"/>
                  </a:cubicBezTo>
                  <a:cubicBezTo>
                    <a:pt x="176" y="274"/>
                    <a:pt x="179" y="274"/>
                    <a:pt x="182" y="274"/>
                  </a:cubicBezTo>
                  <a:close/>
                  <a:moveTo>
                    <a:pt x="193" y="224"/>
                  </a:moveTo>
                  <a:cubicBezTo>
                    <a:pt x="187" y="224"/>
                    <a:pt x="181" y="224"/>
                    <a:pt x="175" y="224"/>
                  </a:cubicBezTo>
                  <a:cubicBezTo>
                    <a:pt x="175" y="219"/>
                    <a:pt x="175" y="213"/>
                    <a:pt x="175" y="208"/>
                  </a:cubicBezTo>
                  <a:cubicBezTo>
                    <a:pt x="181" y="208"/>
                    <a:pt x="187" y="208"/>
                    <a:pt x="193" y="208"/>
                  </a:cubicBezTo>
                  <a:cubicBezTo>
                    <a:pt x="193" y="213"/>
                    <a:pt x="193" y="219"/>
                    <a:pt x="193" y="224"/>
                  </a:cubicBezTo>
                  <a:close/>
                  <a:moveTo>
                    <a:pt x="172" y="321"/>
                  </a:moveTo>
                  <a:cubicBezTo>
                    <a:pt x="176" y="321"/>
                    <a:pt x="179" y="321"/>
                    <a:pt x="182" y="321"/>
                  </a:cubicBezTo>
                  <a:cubicBezTo>
                    <a:pt x="182" y="328"/>
                    <a:pt x="182" y="336"/>
                    <a:pt x="182" y="343"/>
                  </a:cubicBezTo>
                  <a:cubicBezTo>
                    <a:pt x="179" y="343"/>
                    <a:pt x="176" y="343"/>
                    <a:pt x="172" y="343"/>
                  </a:cubicBezTo>
                  <a:cubicBezTo>
                    <a:pt x="172" y="336"/>
                    <a:pt x="172" y="328"/>
                    <a:pt x="172" y="321"/>
                  </a:cubicBezTo>
                  <a:close/>
                  <a:moveTo>
                    <a:pt x="172" y="315"/>
                  </a:moveTo>
                  <a:cubicBezTo>
                    <a:pt x="172" y="308"/>
                    <a:pt x="172" y="302"/>
                    <a:pt x="172" y="296"/>
                  </a:cubicBezTo>
                  <a:cubicBezTo>
                    <a:pt x="179" y="296"/>
                    <a:pt x="186" y="296"/>
                    <a:pt x="193" y="296"/>
                  </a:cubicBezTo>
                  <a:cubicBezTo>
                    <a:pt x="193" y="302"/>
                    <a:pt x="193" y="308"/>
                    <a:pt x="193" y="315"/>
                  </a:cubicBezTo>
                  <a:cubicBezTo>
                    <a:pt x="186" y="315"/>
                    <a:pt x="179" y="315"/>
                    <a:pt x="172" y="315"/>
                  </a:cubicBezTo>
                  <a:close/>
                  <a:moveTo>
                    <a:pt x="199" y="315"/>
                  </a:moveTo>
                  <a:cubicBezTo>
                    <a:pt x="199" y="308"/>
                    <a:pt x="199" y="302"/>
                    <a:pt x="199" y="296"/>
                  </a:cubicBezTo>
                  <a:cubicBezTo>
                    <a:pt x="204" y="296"/>
                    <a:pt x="209" y="296"/>
                    <a:pt x="214" y="296"/>
                  </a:cubicBezTo>
                  <a:cubicBezTo>
                    <a:pt x="214" y="302"/>
                    <a:pt x="214" y="308"/>
                    <a:pt x="214" y="315"/>
                  </a:cubicBezTo>
                  <a:cubicBezTo>
                    <a:pt x="209" y="315"/>
                    <a:pt x="204" y="315"/>
                    <a:pt x="199" y="315"/>
                  </a:cubicBezTo>
                  <a:close/>
                  <a:moveTo>
                    <a:pt x="188" y="289"/>
                  </a:moveTo>
                  <a:cubicBezTo>
                    <a:pt x="188" y="284"/>
                    <a:pt x="188" y="279"/>
                    <a:pt x="188" y="274"/>
                  </a:cubicBezTo>
                  <a:cubicBezTo>
                    <a:pt x="197" y="274"/>
                    <a:pt x="205" y="274"/>
                    <a:pt x="214" y="274"/>
                  </a:cubicBezTo>
                  <a:cubicBezTo>
                    <a:pt x="214" y="279"/>
                    <a:pt x="214" y="284"/>
                    <a:pt x="214" y="289"/>
                  </a:cubicBezTo>
                  <a:cubicBezTo>
                    <a:pt x="205" y="289"/>
                    <a:pt x="197" y="289"/>
                    <a:pt x="188" y="289"/>
                  </a:cubicBezTo>
                  <a:close/>
                  <a:moveTo>
                    <a:pt x="203" y="268"/>
                  </a:moveTo>
                  <a:cubicBezTo>
                    <a:pt x="203" y="264"/>
                    <a:pt x="203" y="261"/>
                    <a:pt x="203" y="257"/>
                  </a:cubicBezTo>
                  <a:cubicBezTo>
                    <a:pt x="208" y="257"/>
                    <a:pt x="214" y="257"/>
                    <a:pt x="220" y="257"/>
                  </a:cubicBezTo>
                  <a:cubicBezTo>
                    <a:pt x="218" y="260"/>
                    <a:pt x="216" y="264"/>
                    <a:pt x="215" y="268"/>
                  </a:cubicBezTo>
                  <a:cubicBezTo>
                    <a:pt x="211" y="268"/>
                    <a:pt x="207" y="268"/>
                    <a:pt x="203" y="268"/>
                  </a:cubicBezTo>
                  <a:close/>
                  <a:moveTo>
                    <a:pt x="222" y="265"/>
                  </a:moveTo>
                  <a:cubicBezTo>
                    <a:pt x="227" y="266"/>
                    <a:pt x="231" y="268"/>
                    <a:pt x="236" y="269"/>
                  </a:cubicBezTo>
                  <a:cubicBezTo>
                    <a:pt x="235" y="272"/>
                    <a:pt x="234" y="275"/>
                    <a:pt x="233" y="278"/>
                  </a:cubicBezTo>
                  <a:cubicBezTo>
                    <a:pt x="229" y="278"/>
                    <a:pt x="224" y="278"/>
                    <a:pt x="220" y="278"/>
                  </a:cubicBezTo>
                  <a:cubicBezTo>
                    <a:pt x="219" y="272"/>
                    <a:pt x="221" y="269"/>
                    <a:pt x="222" y="265"/>
                  </a:cubicBezTo>
                  <a:close/>
                  <a:moveTo>
                    <a:pt x="220" y="333"/>
                  </a:moveTo>
                  <a:cubicBezTo>
                    <a:pt x="224" y="333"/>
                    <a:pt x="228" y="333"/>
                    <a:pt x="232" y="333"/>
                  </a:cubicBezTo>
                  <a:cubicBezTo>
                    <a:pt x="232" y="336"/>
                    <a:pt x="232" y="340"/>
                    <a:pt x="232" y="343"/>
                  </a:cubicBezTo>
                  <a:cubicBezTo>
                    <a:pt x="228" y="343"/>
                    <a:pt x="224" y="343"/>
                    <a:pt x="220" y="343"/>
                  </a:cubicBezTo>
                  <a:cubicBezTo>
                    <a:pt x="220" y="340"/>
                    <a:pt x="220" y="336"/>
                    <a:pt x="220" y="333"/>
                  </a:cubicBezTo>
                  <a:close/>
                  <a:moveTo>
                    <a:pt x="236" y="349"/>
                  </a:moveTo>
                  <a:cubicBezTo>
                    <a:pt x="256" y="349"/>
                    <a:pt x="275" y="349"/>
                    <a:pt x="295" y="349"/>
                  </a:cubicBezTo>
                  <a:cubicBezTo>
                    <a:pt x="301" y="349"/>
                    <a:pt x="309" y="348"/>
                    <a:pt x="314" y="349"/>
                  </a:cubicBezTo>
                  <a:cubicBezTo>
                    <a:pt x="317" y="350"/>
                    <a:pt x="322" y="355"/>
                    <a:pt x="325" y="358"/>
                  </a:cubicBezTo>
                  <a:cubicBezTo>
                    <a:pt x="334" y="368"/>
                    <a:pt x="344" y="378"/>
                    <a:pt x="353" y="387"/>
                  </a:cubicBezTo>
                  <a:cubicBezTo>
                    <a:pt x="301" y="387"/>
                    <a:pt x="250" y="387"/>
                    <a:pt x="198" y="387"/>
                  </a:cubicBezTo>
                  <a:cubicBezTo>
                    <a:pt x="198" y="386"/>
                    <a:pt x="201" y="384"/>
                    <a:pt x="202" y="383"/>
                  </a:cubicBezTo>
                  <a:cubicBezTo>
                    <a:pt x="213" y="372"/>
                    <a:pt x="225" y="360"/>
                    <a:pt x="236" y="349"/>
                  </a:cubicBezTo>
                  <a:close/>
                  <a:moveTo>
                    <a:pt x="323" y="343"/>
                  </a:moveTo>
                  <a:cubicBezTo>
                    <a:pt x="323" y="340"/>
                    <a:pt x="323" y="336"/>
                    <a:pt x="323" y="333"/>
                  </a:cubicBezTo>
                  <a:cubicBezTo>
                    <a:pt x="327" y="333"/>
                    <a:pt x="331" y="333"/>
                    <a:pt x="335" y="333"/>
                  </a:cubicBezTo>
                  <a:cubicBezTo>
                    <a:pt x="335" y="336"/>
                    <a:pt x="335" y="340"/>
                    <a:pt x="335" y="343"/>
                  </a:cubicBezTo>
                  <a:cubicBezTo>
                    <a:pt x="331" y="343"/>
                    <a:pt x="327" y="343"/>
                    <a:pt x="323" y="343"/>
                  </a:cubicBezTo>
                  <a:close/>
                  <a:moveTo>
                    <a:pt x="323" y="327"/>
                  </a:moveTo>
                  <a:cubicBezTo>
                    <a:pt x="323" y="323"/>
                    <a:pt x="323" y="320"/>
                    <a:pt x="323" y="316"/>
                  </a:cubicBezTo>
                  <a:cubicBezTo>
                    <a:pt x="327" y="316"/>
                    <a:pt x="331" y="316"/>
                    <a:pt x="335" y="316"/>
                  </a:cubicBezTo>
                  <a:cubicBezTo>
                    <a:pt x="335" y="320"/>
                    <a:pt x="335" y="323"/>
                    <a:pt x="335" y="327"/>
                  </a:cubicBezTo>
                  <a:cubicBezTo>
                    <a:pt x="331" y="327"/>
                    <a:pt x="327" y="327"/>
                    <a:pt x="323" y="327"/>
                  </a:cubicBezTo>
                  <a:close/>
                  <a:moveTo>
                    <a:pt x="323" y="310"/>
                  </a:moveTo>
                  <a:cubicBezTo>
                    <a:pt x="323" y="307"/>
                    <a:pt x="323" y="304"/>
                    <a:pt x="323" y="300"/>
                  </a:cubicBezTo>
                  <a:cubicBezTo>
                    <a:pt x="327" y="300"/>
                    <a:pt x="331" y="300"/>
                    <a:pt x="335" y="300"/>
                  </a:cubicBezTo>
                  <a:cubicBezTo>
                    <a:pt x="335" y="304"/>
                    <a:pt x="335" y="307"/>
                    <a:pt x="335" y="310"/>
                  </a:cubicBezTo>
                  <a:cubicBezTo>
                    <a:pt x="331" y="310"/>
                    <a:pt x="327" y="310"/>
                    <a:pt x="323" y="310"/>
                  </a:cubicBezTo>
                  <a:close/>
                  <a:moveTo>
                    <a:pt x="323" y="294"/>
                  </a:moveTo>
                  <a:cubicBezTo>
                    <a:pt x="323" y="290"/>
                    <a:pt x="323" y="287"/>
                    <a:pt x="323" y="284"/>
                  </a:cubicBezTo>
                  <a:cubicBezTo>
                    <a:pt x="327" y="284"/>
                    <a:pt x="331" y="284"/>
                    <a:pt x="335" y="284"/>
                  </a:cubicBezTo>
                  <a:cubicBezTo>
                    <a:pt x="335" y="287"/>
                    <a:pt x="335" y="290"/>
                    <a:pt x="335" y="294"/>
                  </a:cubicBezTo>
                  <a:cubicBezTo>
                    <a:pt x="331" y="294"/>
                    <a:pt x="327" y="294"/>
                    <a:pt x="323" y="294"/>
                  </a:cubicBezTo>
                  <a:close/>
                  <a:moveTo>
                    <a:pt x="321" y="278"/>
                  </a:moveTo>
                  <a:cubicBezTo>
                    <a:pt x="321" y="275"/>
                    <a:pt x="320" y="272"/>
                    <a:pt x="318" y="269"/>
                  </a:cubicBezTo>
                  <a:cubicBezTo>
                    <a:pt x="322" y="267"/>
                    <a:pt x="328" y="267"/>
                    <a:pt x="332" y="265"/>
                  </a:cubicBezTo>
                  <a:cubicBezTo>
                    <a:pt x="334" y="268"/>
                    <a:pt x="335" y="272"/>
                    <a:pt x="335" y="278"/>
                  </a:cubicBezTo>
                  <a:cubicBezTo>
                    <a:pt x="330" y="278"/>
                    <a:pt x="326" y="278"/>
                    <a:pt x="321" y="278"/>
                  </a:cubicBezTo>
                  <a:close/>
                  <a:moveTo>
                    <a:pt x="334" y="257"/>
                  </a:moveTo>
                  <a:cubicBezTo>
                    <a:pt x="340" y="256"/>
                    <a:pt x="346" y="257"/>
                    <a:pt x="352" y="257"/>
                  </a:cubicBezTo>
                  <a:cubicBezTo>
                    <a:pt x="352" y="261"/>
                    <a:pt x="352" y="264"/>
                    <a:pt x="352" y="268"/>
                  </a:cubicBezTo>
                  <a:cubicBezTo>
                    <a:pt x="348" y="268"/>
                    <a:pt x="344" y="268"/>
                    <a:pt x="340" y="268"/>
                  </a:cubicBezTo>
                  <a:cubicBezTo>
                    <a:pt x="338" y="264"/>
                    <a:pt x="337" y="260"/>
                    <a:pt x="334" y="257"/>
                  </a:cubicBezTo>
                  <a:close/>
                  <a:moveTo>
                    <a:pt x="341" y="289"/>
                  </a:moveTo>
                  <a:cubicBezTo>
                    <a:pt x="341" y="284"/>
                    <a:pt x="341" y="279"/>
                    <a:pt x="341" y="274"/>
                  </a:cubicBezTo>
                  <a:cubicBezTo>
                    <a:pt x="350" y="274"/>
                    <a:pt x="358" y="274"/>
                    <a:pt x="367" y="274"/>
                  </a:cubicBezTo>
                  <a:cubicBezTo>
                    <a:pt x="367" y="279"/>
                    <a:pt x="367" y="284"/>
                    <a:pt x="367" y="289"/>
                  </a:cubicBezTo>
                  <a:cubicBezTo>
                    <a:pt x="358" y="289"/>
                    <a:pt x="350" y="289"/>
                    <a:pt x="341" y="289"/>
                  </a:cubicBezTo>
                  <a:close/>
                  <a:moveTo>
                    <a:pt x="356" y="296"/>
                  </a:moveTo>
                  <a:cubicBezTo>
                    <a:pt x="356" y="302"/>
                    <a:pt x="356" y="308"/>
                    <a:pt x="356" y="315"/>
                  </a:cubicBezTo>
                  <a:cubicBezTo>
                    <a:pt x="351" y="315"/>
                    <a:pt x="346" y="315"/>
                    <a:pt x="341" y="315"/>
                  </a:cubicBezTo>
                  <a:cubicBezTo>
                    <a:pt x="341" y="308"/>
                    <a:pt x="341" y="302"/>
                    <a:pt x="341" y="296"/>
                  </a:cubicBezTo>
                  <a:cubicBezTo>
                    <a:pt x="346" y="296"/>
                    <a:pt x="351" y="296"/>
                    <a:pt x="356" y="296"/>
                  </a:cubicBezTo>
                  <a:close/>
                  <a:moveTo>
                    <a:pt x="373" y="289"/>
                  </a:moveTo>
                  <a:cubicBezTo>
                    <a:pt x="373" y="284"/>
                    <a:pt x="373" y="279"/>
                    <a:pt x="373" y="274"/>
                  </a:cubicBezTo>
                  <a:cubicBezTo>
                    <a:pt x="376" y="274"/>
                    <a:pt x="380" y="274"/>
                    <a:pt x="383" y="274"/>
                  </a:cubicBezTo>
                  <a:cubicBezTo>
                    <a:pt x="383" y="279"/>
                    <a:pt x="383" y="284"/>
                    <a:pt x="383" y="289"/>
                  </a:cubicBezTo>
                  <a:cubicBezTo>
                    <a:pt x="380" y="289"/>
                    <a:pt x="376" y="289"/>
                    <a:pt x="373" y="289"/>
                  </a:cubicBezTo>
                  <a:close/>
                  <a:moveTo>
                    <a:pt x="358" y="268"/>
                  </a:moveTo>
                  <a:cubicBezTo>
                    <a:pt x="358" y="264"/>
                    <a:pt x="358" y="261"/>
                    <a:pt x="358" y="257"/>
                  </a:cubicBezTo>
                  <a:cubicBezTo>
                    <a:pt x="366" y="257"/>
                    <a:pt x="375" y="257"/>
                    <a:pt x="383" y="257"/>
                  </a:cubicBezTo>
                  <a:cubicBezTo>
                    <a:pt x="383" y="261"/>
                    <a:pt x="383" y="264"/>
                    <a:pt x="383" y="268"/>
                  </a:cubicBezTo>
                  <a:cubicBezTo>
                    <a:pt x="375" y="268"/>
                    <a:pt x="366" y="268"/>
                    <a:pt x="358" y="268"/>
                  </a:cubicBezTo>
                  <a:close/>
                  <a:moveTo>
                    <a:pt x="372" y="251"/>
                  </a:moveTo>
                  <a:cubicBezTo>
                    <a:pt x="373" y="244"/>
                    <a:pt x="372" y="236"/>
                    <a:pt x="373" y="230"/>
                  </a:cubicBezTo>
                  <a:cubicBezTo>
                    <a:pt x="382" y="230"/>
                    <a:pt x="392" y="230"/>
                    <a:pt x="402" y="230"/>
                  </a:cubicBezTo>
                  <a:cubicBezTo>
                    <a:pt x="402" y="237"/>
                    <a:pt x="402" y="244"/>
                    <a:pt x="402" y="251"/>
                  </a:cubicBezTo>
                  <a:cubicBezTo>
                    <a:pt x="392" y="251"/>
                    <a:pt x="382" y="251"/>
                    <a:pt x="372" y="251"/>
                  </a:cubicBezTo>
                  <a:close/>
                  <a:moveTo>
                    <a:pt x="426" y="230"/>
                  </a:moveTo>
                  <a:cubicBezTo>
                    <a:pt x="426" y="237"/>
                    <a:pt x="426" y="244"/>
                    <a:pt x="426" y="251"/>
                  </a:cubicBezTo>
                  <a:cubicBezTo>
                    <a:pt x="420" y="251"/>
                    <a:pt x="414" y="251"/>
                    <a:pt x="407" y="251"/>
                  </a:cubicBezTo>
                  <a:cubicBezTo>
                    <a:pt x="407" y="244"/>
                    <a:pt x="407" y="237"/>
                    <a:pt x="407" y="230"/>
                  </a:cubicBezTo>
                  <a:cubicBezTo>
                    <a:pt x="414" y="230"/>
                    <a:pt x="420" y="230"/>
                    <a:pt x="426" y="230"/>
                  </a:cubicBezTo>
                  <a:close/>
                  <a:moveTo>
                    <a:pt x="413" y="224"/>
                  </a:moveTo>
                  <a:cubicBezTo>
                    <a:pt x="413" y="219"/>
                    <a:pt x="413" y="213"/>
                    <a:pt x="413" y="208"/>
                  </a:cubicBezTo>
                  <a:cubicBezTo>
                    <a:pt x="418" y="208"/>
                    <a:pt x="422" y="208"/>
                    <a:pt x="426" y="208"/>
                  </a:cubicBezTo>
                  <a:cubicBezTo>
                    <a:pt x="426" y="213"/>
                    <a:pt x="426" y="219"/>
                    <a:pt x="426" y="224"/>
                  </a:cubicBezTo>
                  <a:cubicBezTo>
                    <a:pt x="422" y="224"/>
                    <a:pt x="418" y="224"/>
                    <a:pt x="413" y="224"/>
                  </a:cubicBezTo>
                  <a:close/>
                  <a:moveTo>
                    <a:pt x="407" y="224"/>
                  </a:moveTo>
                  <a:cubicBezTo>
                    <a:pt x="400" y="224"/>
                    <a:pt x="393" y="224"/>
                    <a:pt x="386" y="224"/>
                  </a:cubicBezTo>
                  <a:cubicBezTo>
                    <a:pt x="386" y="219"/>
                    <a:pt x="386" y="213"/>
                    <a:pt x="386" y="208"/>
                  </a:cubicBezTo>
                  <a:cubicBezTo>
                    <a:pt x="393" y="208"/>
                    <a:pt x="400" y="208"/>
                    <a:pt x="407" y="208"/>
                  </a:cubicBezTo>
                  <a:cubicBezTo>
                    <a:pt x="407" y="213"/>
                    <a:pt x="407" y="219"/>
                    <a:pt x="407" y="224"/>
                  </a:cubicBezTo>
                  <a:close/>
                  <a:moveTo>
                    <a:pt x="389" y="257"/>
                  </a:moveTo>
                  <a:cubicBezTo>
                    <a:pt x="403" y="257"/>
                    <a:pt x="417" y="257"/>
                    <a:pt x="432" y="257"/>
                  </a:cubicBezTo>
                  <a:cubicBezTo>
                    <a:pt x="433" y="251"/>
                    <a:pt x="432" y="243"/>
                    <a:pt x="432" y="236"/>
                  </a:cubicBezTo>
                  <a:cubicBezTo>
                    <a:pt x="432" y="236"/>
                    <a:pt x="432" y="236"/>
                    <a:pt x="432" y="235"/>
                  </a:cubicBezTo>
                  <a:cubicBezTo>
                    <a:pt x="451" y="235"/>
                    <a:pt x="470" y="235"/>
                    <a:pt x="489" y="235"/>
                  </a:cubicBezTo>
                  <a:cubicBezTo>
                    <a:pt x="489" y="258"/>
                    <a:pt x="488" y="279"/>
                    <a:pt x="487" y="299"/>
                  </a:cubicBezTo>
                  <a:cubicBezTo>
                    <a:pt x="454" y="299"/>
                    <a:pt x="421" y="299"/>
                    <a:pt x="389" y="299"/>
                  </a:cubicBezTo>
                  <a:cubicBezTo>
                    <a:pt x="389" y="285"/>
                    <a:pt x="389" y="271"/>
                    <a:pt x="389" y="257"/>
                  </a:cubicBezTo>
                  <a:close/>
                  <a:moveTo>
                    <a:pt x="216" y="157"/>
                  </a:moveTo>
                  <a:cubicBezTo>
                    <a:pt x="224" y="157"/>
                    <a:pt x="232" y="157"/>
                    <a:pt x="240" y="157"/>
                  </a:cubicBezTo>
                  <a:cubicBezTo>
                    <a:pt x="240" y="165"/>
                    <a:pt x="240" y="172"/>
                    <a:pt x="240" y="179"/>
                  </a:cubicBezTo>
                  <a:cubicBezTo>
                    <a:pt x="232" y="179"/>
                    <a:pt x="223" y="179"/>
                    <a:pt x="215" y="179"/>
                  </a:cubicBezTo>
                  <a:cubicBezTo>
                    <a:pt x="215" y="172"/>
                    <a:pt x="215" y="164"/>
                    <a:pt x="216" y="157"/>
                  </a:cubicBezTo>
                  <a:close/>
                  <a:moveTo>
                    <a:pt x="218" y="185"/>
                  </a:moveTo>
                  <a:cubicBezTo>
                    <a:pt x="218" y="191"/>
                    <a:pt x="218" y="196"/>
                    <a:pt x="218" y="202"/>
                  </a:cubicBezTo>
                  <a:cubicBezTo>
                    <a:pt x="188" y="202"/>
                    <a:pt x="159" y="202"/>
                    <a:pt x="130" y="202"/>
                  </a:cubicBezTo>
                  <a:cubicBezTo>
                    <a:pt x="130" y="192"/>
                    <a:pt x="130" y="180"/>
                    <a:pt x="130" y="171"/>
                  </a:cubicBezTo>
                  <a:cubicBezTo>
                    <a:pt x="134" y="171"/>
                    <a:pt x="138" y="171"/>
                    <a:pt x="142" y="171"/>
                  </a:cubicBezTo>
                  <a:cubicBezTo>
                    <a:pt x="142" y="177"/>
                    <a:pt x="142" y="184"/>
                    <a:pt x="142" y="191"/>
                  </a:cubicBezTo>
                  <a:cubicBezTo>
                    <a:pt x="148" y="192"/>
                    <a:pt x="157" y="191"/>
                    <a:pt x="164" y="191"/>
                  </a:cubicBezTo>
                  <a:cubicBezTo>
                    <a:pt x="165" y="185"/>
                    <a:pt x="164" y="177"/>
                    <a:pt x="164" y="171"/>
                  </a:cubicBezTo>
                  <a:cubicBezTo>
                    <a:pt x="168" y="171"/>
                    <a:pt x="172" y="171"/>
                    <a:pt x="175" y="171"/>
                  </a:cubicBezTo>
                  <a:cubicBezTo>
                    <a:pt x="175" y="178"/>
                    <a:pt x="175" y="184"/>
                    <a:pt x="175" y="191"/>
                  </a:cubicBezTo>
                  <a:cubicBezTo>
                    <a:pt x="183" y="191"/>
                    <a:pt x="191" y="191"/>
                    <a:pt x="198" y="191"/>
                  </a:cubicBezTo>
                  <a:cubicBezTo>
                    <a:pt x="198" y="184"/>
                    <a:pt x="198" y="178"/>
                    <a:pt x="198" y="171"/>
                  </a:cubicBezTo>
                  <a:cubicBezTo>
                    <a:pt x="202" y="171"/>
                    <a:pt x="206" y="171"/>
                    <a:pt x="209" y="171"/>
                  </a:cubicBezTo>
                  <a:cubicBezTo>
                    <a:pt x="209" y="175"/>
                    <a:pt x="209" y="180"/>
                    <a:pt x="209" y="185"/>
                  </a:cubicBezTo>
                  <a:cubicBezTo>
                    <a:pt x="212" y="185"/>
                    <a:pt x="215" y="185"/>
                    <a:pt x="218" y="185"/>
                  </a:cubicBezTo>
                  <a:close/>
                  <a:moveTo>
                    <a:pt x="209" y="165"/>
                  </a:moveTo>
                  <a:cubicBezTo>
                    <a:pt x="204" y="165"/>
                    <a:pt x="198" y="165"/>
                    <a:pt x="193" y="165"/>
                  </a:cubicBezTo>
                  <a:cubicBezTo>
                    <a:pt x="192" y="171"/>
                    <a:pt x="193" y="179"/>
                    <a:pt x="193" y="186"/>
                  </a:cubicBezTo>
                  <a:cubicBezTo>
                    <a:pt x="189" y="186"/>
                    <a:pt x="185" y="186"/>
                    <a:pt x="182" y="186"/>
                  </a:cubicBezTo>
                  <a:cubicBezTo>
                    <a:pt x="182" y="179"/>
                    <a:pt x="182" y="172"/>
                    <a:pt x="182" y="165"/>
                  </a:cubicBezTo>
                  <a:cubicBezTo>
                    <a:pt x="175" y="164"/>
                    <a:pt x="166" y="165"/>
                    <a:pt x="159" y="165"/>
                  </a:cubicBezTo>
                  <a:cubicBezTo>
                    <a:pt x="159" y="172"/>
                    <a:pt x="159" y="179"/>
                    <a:pt x="159" y="186"/>
                  </a:cubicBezTo>
                  <a:cubicBezTo>
                    <a:pt x="155" y="186"/>
                    <a:pt x="151" y="186"/>
                    <a:pt x="148" y="186"/>
                  </a:cubicBezTo>
                  <a:cubicBezTo>
                    <a:pt x="148" y="179"/>
                    <a:pt x="148" y="172"/>
                    <a:pt x="148" y="165"/>
                  </a:cubicBezTo>
                  <a:cubicBezTo>
                    <a:pt x="140" y="164"/>
                    <a:pt x="132" y="165"/>
                    <a:pt x="124" y="165"/>
                  </a:cubicBezTo>
                  <a:cubicBezTo>
                    <a:pt x="123" y="185"/>
                    <a:pt x="124" y="206"/>
                    <a:pt x="124" y="227"/>
                  </a:cubicBezTo>
                  <a:cubicBezTo>
                    <a:pt x="105" y="227"/>
                    <a:pt x="86" y="227"/>
                    <a:pt x="66" y="227"/>
                  </a:cubicBezTo>
                  <a:cubicBezTo>
                    <a:pt x="66" y="197"/>
                    <a:pt x="69" y="165"/>
                    <a:pt x="61" y="143"/>
                  </a:cubicBezTo>
                  <a:cubicBezTo>
                    <a:pt x="110" y="143"/>
                    <a:pt x="160" y="143"/>
                    <a:pt x="209" y="143"/>
                  </a:cubicBezTo>
                  <a:cubicBezTo>
                    <a:pt x="209" y="150"/>
                    <a:pt x="209" y="157"/>
                    <a:pt x="209" y="165"/>
                  </a:cubicBezTo>
                  <a:close/>
                  <a:moveTo>
                    <a:pt x="166" y="308"/>
                  </a:moveTo>
                  <a:cubicBezTo>
                    <a:pt x="166" y="321"/>
                    <a:pt x="166" y="335"/>
                    <a:pt x="166" y="349"/>
                  </a:cubicBezTo>
                  <a:cubicBezTo>
                    <a:pt x="184" y="349"/>
                    <a:pt x="204" y="349"/>
                    <a:pt x="222" y="349"/>
                  </a:cubicBezTo>
                  <a:cubicBezTo>
                    <a:pt x="223" y="350"/>
                    <a:pt x="222" y="351"/>
                    <a:pt x="221" y="351"/>
                  </a:cubicBezTo>
                  <a:cubicBezTo>
                    <a:pt x="212" y="360"/>
                    <a:pt x="204" y="369"/>
                    <a:pt x="194" y="378"/>
                  </a:cubicBezTo>
                  <a:cubicBezTo>
                    <a:pt x="191" y="381"/>
                    <a:pt x="187" y="387"/>
                    <a:pt x="184" y="387"/>
                  </a:cubicBezTo>
                  <a:cubicBezTo>
                    <a:pt x="179" y="389"/>
                    <a:pt x="166" y="387"/>
                    <a:pt x="160" y="387"/>
                  </a:cubicBezTo>
                  <a:cubicBezTo>
                    <a:pt x="136" y="387"/>
                    <a:pt x="112" y="387"/>
                    <a:pt x="88" y="387"/>
                  </a:cubicBezTo>
                  <a:cubicBezTo>
                    <a:pt x="78" y="365"/>
                    <a:pt x="72" y="337"/>
                    <a:pt x="70" y="308"/>
                  </a:cubicBezTo>
                  <a:cubicBezTo>
                    <a:pt x="102" y="308"/>
                    <a:pt x="134" y="308"/>
                    <a:pt x="166" y="308"/>
                  </a:cubicBezTo>
                  <a:close/>
                  <a:moveTo>
                    <a:pt x="278" y="496"/>
                  </a:moveTo>
                  <a:cubicBezTo>
                    <a:pt x="270" y="490"/>
                    <a:pt x="262" y="483"/>
                    <a:pt x="253" y="477"/>
                  </a:cubicBezTo>
                  <a:cubicBezTo>
                    <a:pt x="261" y="473"/>
                    <a:pt x="269" y="469"/>
                    <a:pt x="277" y="464"/>
                  </a:cubicBezTo>
                  <a:cubicBezTo>
                    <a:pt x="285" y="469"/>
                    <a:pt x="293" y="473"/>
                    <a:pt x="302" y="477"/>
                  </a:cubicBezTo>
                  <a:cubicBezTo>
                    <a:pt x="293" y="483"/>
                    <a:pt x="286" y="490"/>
                    <a:pt x="278" y="496"/>
                  </a:cubicBezTo>
                  <a:close/>
                  <a:moveTo>
                    <a:pt x="291" y="462"/>
                  </a:moveTo>
                  <a:cubicBezTo>
                    <a:pt x="286" y="460"/>
                    <a:pt x="282" y="457"/>
                    <a:pt x="277" y="455"/>
                  </a:cubicBezTo>
                  <a:cubicBezTo>
                    <a:pt x="272" y="457"/>
                    <a:pt x="268" y="460"/>
                    <a:pt x="263" y="462"/>
                  </a:cubicBezTo>
                  <a:cubicBezTo>
                    <a:pt x="263" y="460"/>
                    <a:pt x="264" y="457"/>
                    <a:pt x="264" y="455"/>
                  </a:cubicBezTo>
                  <a:cubicBezTo>
                    <a:pt x="264" y="452"/>
                    <a:pt x="266" y="449"/>
                    <a:pt x="265" y="447"/>
                  </a:cubicBezTo>
                  <a:cubicBezTo>
                    <a:pt x="265" y="445"/>
                    <a:pt x="261" y="442"/>
                    <a:pt x="260" y="441"/>
                  </a:cubicBezTo>
                  <a:cubicBezTo>
                    <a:pt x="258" y="439"/>
                    <a:pt x="255" y="437"/>
                    <a:pt x="254" y="435"/>
                  </a:cubicBezTo>
                  <a:cubicBezTo>
                    <a:pt x="259" y="434"/>
                    <a:pt x="264" y="434"/>
                    <a:pt x="270" y="433"/>
                  </a:cubicBezTo>
                  <a:cubicBezTo>
                    <a:pt x="272" y="428"/>
                    <a:pt x="274" y="423"/>
                    <a:pt x="277" y="418"/>
                  </a:cubicBezTo>
                  <a:cubicBezTo>
                    <a:pt x="279" y="423"/>
                    <a:pt x="282" y="428"/>
                    <a:pt x="284" y="433"/>
                  </a:cubicBezTo>
                  <a:cubicBezTo>
                    <a:pt x="289" y="433"/>
                    <a:pt x="294" y="434"/>
                    <a:pt x="299" y="435"/>
                  </a:cubicBezTo>
                  <a:cubicBezTo>
                    <a:pt x="299" y="437"/>
                    <a:pt x="296" y="439"/>
                    <a:pt x="294" y="441"/>
                  </a:cubicBezTo>
                  <a:cubicBezTo>
                    <a:pt x="292" y="443"/>
                    <a:pt x="290" y="445"/>
                    <a:pt x="288" y="446"/>
                  </a:cubicBezTo>
                  <a:cubicBezTo>
                    <a:pt x="289" y="452"/>
                    <a:pt x="290" y="457"/>
                    <a:pt x="291" y="462"/>
                  </a:cubicBezTo>
                  <a:close/>
                  <a:moveTo>
                    <a:pt x="460" y="401"/>
                  </a:moveTo>
                  <a:cubicBezTo>
                    <a:pt x="454" y="412"/>
                    <a:pt x="445" y="421"/>
                    <a:pt x="434" y="428"/>
                  </a:cubicBezTo>
                  <a:cubicBezTo>
                    <a:pt x="422" y="435"/>
                    <a:pt x="405" y="439"/>
                    <a:pt x="389" y="443"/>
                  </a:cubicBezTo>
                  <a:cubicBezTo>
                    <a:pt x="358" y="452"/>
                    <a:pt x="326" y="462"/>
                    <a:pt x="302" y="477"/>
                  </a:cubicBezTo>
                  <a:cubicBezTo>
                    <a:pt x="301" y="470"/>
                    <a:pt x="300" y="464"/>
                    <a:pt x="298" y="457"/>
                  </a:cubicBezTo>
                  <a:cubicBezTo>
                    <a:pt x="298" y="455"/>
                    <a:pt x="297" y="452"/>
                    <a:pt x="297" y="450"/>
                  </a:cubicBezTo>
                  <a:cubicBezTo>
                    <a:pt x="298" y="447"/>
                    <a:pt x="306" y="442"/>
                    <a:pt x="308" y="440"/>
                  </a:cubicBezTo>
                  <a:cubicBezTo>
                    <a:pt x="312" y="436"/>
                    <a:pt x="315" y="433"/>
                    <a:pt x="318" y="430"/>
                  </a:cubicBezTo>
                  <a:cubicBezTo>
                    <a:pt x="309" y="428"/>
                    <a:pt x="300" y="427"/>
                    <a:pt x="290" y="426"/>
                  </a:cubicBezTo>
                  <a:cubicBezTo>
                    <a:pt x="285" y="417"/>
                    <a:pt x="281" y="409"/>
                    <a:pt x="277" y="400"/>
                  </a:cubicBezTo>
                  <a:cubicBezTo>
                    <a:pt x="272" y="408"/>
                    <a:pt x="269" y="417"/>
                    <a:pt x="264" y="426"/>
                  </a:cubicBezTo>
                  <a:cubicBezTo>
                    <a:pt x="255" y="427"/>
                    <a:pt x="246" y="428"/>
                    <a:pt x="237" y="429"/>
                  </a:cubicBezTo>
                  <a:cubicBezTo>
                    <a:pt x="236" y="431"/>
                    <a:pt x="239" y="433"/>
                    <a:pt x="241" y="434"/>
                  </a:cubicBezTo>
                  <a:cubicBezTo>
                    <a:pt x="245" y="438"/>
                    <a:pt x="247" y="441"/>
                    <a:pt x="252" y="445"/>
                  </a:cubicBezTo>
                  <a:cubicBezTo>
                    <a:pt x="253" y="446"/>
                    <a:pt x="256" y="449"/>
                    <a:pt x="256" y="451"/>
                  </a:cubicBezTo>
                  <a:cubicBezTo>
                    <a:pt x="257" y="453"/>
                    <a:pt x="255" y="460"/>
                    <a:pt x="254" y="463"/>
                  </a:cubicBezTo>
                  <a:cubicBezTo>
                    <a:pt x="253" y="468"/>
                    <a:pt x="252" y="472"/>
                    <a:pt x="252" y="476"/>
                  </a:cubicBezTo>
                  <a:cubicBezTo>
                    <a:pt x="227" y="460"/>
                    <a:pt x="194" y="451"/>
                    <a:pt x="162" y="442"/>
                  </a:cubicBezTo>
                  <a:cubicBezTo>
                    <a:pt x="152" y="439"/>
                    <a:pt x="140" y="437"/>
                    <a:pt x="130" y="433"/>
                  </a:cubicBezTo>
                  <a:cubicBezTo>
                    <a:pt x="114" y="426"/>
                    <a:pt x="101" y="411"/>
                    <a:pt x="93" y="396"/>
                  </a:cubicBezTo>
                  <a:cubicBezTo>
                    <a:pt x="216" y="396"/>
                    <a:pt x="339" y="396"/>
                    <a:pt x="462" y="396"/>
                  </a:cubicBezTo>
                  <a:cubicBezTo>
                    <a:pt x="463" y="398"/>
                    <a:pt x="461" y="399"/>
                    <a:pt x="460" y="401"/>
                  </a:cubicBezTo>
                  <a:close/>
                  <a:moveTo>
                    <a:pt x="467" y="387"/>
                  </a:moveTo>
                  <a:cubicBezTo>
                    <a:pt x="438" y="387"/>
                    <a:pt x="409" y="387"/>
                    <a:pt x="379" y="387"/>
                  </a:cubicBezTo>
                  <a:cubicBezTo>
                    <a:pt x="375" y="387"/>
                    <a:pt x="370" y="388"/>
                    <a:pt x="367" y="387"/>
                  </a:cubicBezTo>
                  <a:cubicBezTo>
                    <a:pt x="364" y="387"/>
                    <a:pt x="359" y="381"/>
                    <a:pt x="356" y="378"/>
                  </a:cubicBezTo>
                  <a:cubicBezTo>
                    <a:pt x="347" y="368"/>
                    <a:pt x="337" y="359"/>
                    <a:pt x="328" y="349"/>
                  </a:cubicBezTo>
                  <a:cubicBezTo>
                    <a:pt x="348" y="349"/>
                    <a:pt x="368" y="349"/>
                    <a:pt x="388" y="349"/>
                  </a:cubicBezTo>
                  <a:cubicBezTo>
                    <a:pt x="389" y="336"/>
                    <a:pt x="389" y="322"/>
                    <a:pt x="389" y="309"/>
                  </a:cubicBezTo>
                  <a:cubicBezTo>
                    <a:pt x="389" y="309"/>
                    <a:pt x="389" y="308"/>
                    <a:pt x="389" y="308"/>
                  </a:cubicBezTo>
                  <a:cubicBezTo>
                    <a:pt x="421" y="308"/>
                    <a:pt x="454" y="308"/>
                    <a:pt x="486" y="308"/>
                  </a:cubicBezTo>
                  <a:cubicBezTo>
                    <a:pt x="483" y="338"/>
                    <a:pt x="478" y="365"/>
                    <a:pt x="467" y="387"/>
                  </a:cubicBezTo>
                  <a:close/>
                  <a:moveTo>
                    <a:pt x="499" y="134"/>
                  </a:moveTo>
                  <a:cubicBezTo>
                    <a:pt x="448" y="134"/>
                    <a:pt x="397" y="134"/>
                    <a:pt x="345" y="134"/>
                  </a:cubicBezTo>
                  <a:cubicBezTo>
                    <a:pt x="345" y="128"/>
                    <a:pt x="345" y="123"/>
                    <a:pt x="345" y="118"/>
                  </a:cubicBezTo>
                  <a:cubicBezTo>
                    <a:pt x="338" y="117"/>
                    <a:pt x="329" y="117"/>
                    <a:pt x="321" y="117"/>
                  </a:cubicBezTo>
                  <a:cubicBezTo>
                    <a:pt x="321" y="124"/>
                    <a:pt x="321" y="132"/>
                    <a:pt x="321" y="139"/>
                  </a:cubicBezTo>
                  <a:cubicBezTo>
                    <a:pt x="317" y="139"/>
                    <a:pt x="313" y="139"/>
                    <a:pt x="308" y="139"/>
                  </a:cubicBezTo>
                  <a:cubicBezTo>
                    <a:pt x="308" y="132"/>
                    <a:pt x="308" y="125"/>
                    <a:pt x="308" y="118"/>
                  </a:cubicBezTo>
                  <a:cubicBezTo>
                    <a:pt x="301" y="117"/>
                    <a:pt x="292" y="117"/>
                    <a:pt x="284" y="117"/>
                  </a:cubicBezTo>
                  <a:cubicBezTo>
                    <a:pt x="284" y="124"/>
                    <a:pt x="284" y="132"/>
                    <a:pt x="284" y="139"/>
                  </a:cubicBezTo>
                  <a:cubicBezTo>
                    <a:pt x="280" y="139"/>
                    <a:pt x="275" y="139"/>
                    <a:pt x="271" y="139"/>
                  </a:cubicBezTo>
                  <a:cubicBezTo>
                    <a:pt x="271" y="132"/>
                    <a:pt x="271" y="125"/>
                    <a:pt x="271" y="118"/>
                  </a:cubicBezTo>
                  <a:cubicBezTo>
                    <a:pt x="264" y="117"/>
                    <a:pt x="255" y="117"/>
                    <a:pt x="247" y="117"/>
                  </a:cubicBezTo>
                  <a:cubicBezTo>
                    <a:pt x="247" y="124"/>
                    <a:pt x="247" y="132"/>
                    <a:pt x="247" y="139"/>
                  </a:cubicBezTo>
                  <a:cubicBezTo>
                    <a:pt x="242" y="139"/>
                    <a:pt x="238" y="139"/>
                    <a:pt x="234" y="139"/>
                  </a:cubicBezTo>
                  <a:cubicBezTo>
                    <a:pt x="234" y="132"/>
                    <a:pt x="234" y="124"/>
                    <a:pt x="234" y="117"/>
                  </a:cubicBezTo>
                  <a:cubicBezTo>
                    <a:pt x="226" y="117"/>
                    <a:pt x="218" y="117"/>
                    <a:pt x="209" y="117"/>
                  </a:cubicBezTo>
                  <a:cubicBezTo>
                    <a:pt x="209" y="123"/>
                    <a:pt x="209" y="128"/>
                    <a:pt x="209" y="134"/>
                  </a:cubicBezTo>
                  <a:cubicBezTo>
                    <a:pt x="159" y="134"/>
                    <a:pt x="108" y="134"/>
                    <a:pt x="58" y="134"/>
                  </a:cubicBezTo>
                  <a:cubicBezTo>
                    <a:pt x="49" y="119"/>
                    <a:pt x="40" y="105"/>
                    <a:pt x="25" y="97"/>
                  </a:cubicBezTo>
                  <a:cubicBezTo>
                    <a:pt x="24" y="96"/>
                    <a:pt x="26" y="95"/>
                    <a:pt x="27" y="95"/>
                  </a:cubicBezTo>
                  <a:cubicBezTo>
                    <a:pt x="57" y="68"/>
                    <a:pt x="89" y="42"/>
                    <a:pt x="119" y="16"/>
                  </a:cubicBezTo>
                  <a:cubicBezTo>
                    <a:pt x="160" y="43"/>
                    <a:pt x="212" y="62"/>
                    <a:pt x="278" y="62"/>
                  </a:cubicBezTo>
                  <a:cubicBezTo>
                    <a:pt x="330" y="62"/>
                    <a:pt x="370" y="51"/>
                    <a:pt x="404" y="33"/>
                  </a:cubicBezTo>
                  <a:cubicBezTo>
                    <a:pt x="416" y="27"/>
                    <a:pt x="428" y="21"/>
                    <a:pt x="438" y="15"/>
                  </a:cubicBezTo>
                  <a:cubicBezTo>
                    <a:pt x="469" y="42"/>
                    <a:pt x="502" y="70"/>
                    <a:pt x="532" y="97"/>
                  </a:cubicBezTo>
                  <a:cubicBezTo>
                    <a:pt x="517" y="105"/>
                    <a:pt x="506" y="118"/>
                    <a:pt x="499"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文本框 57"/>
          <p:cNvSpPr txBox="1"/>
          <p:nvPr/>
        </p:nvSpPr>
        <p:spPr>
          <a:xfrm>
            <a:off x="784143" y="2372809"/>
            <a:ext cx="5311857" cy="1107996"/>
          </a:xfrm>
          <a:prstGeom prst="rect">
            <a:avLst/>
          </a:prstGeom>
          <a:noFill/>
        </p:spPr>
        <p:txBody>
          <a:bodyPr wrap="square" rtlCol="0">
            <a:spAutoFit/>
          </a:bodyPr>
          <a:lstStyle/>
          <a:p>
            <a:r>
              <a:rPr lang="zh-CN" altLang="en-US" sz="6600" dirty="0">
                <a:latin typeface="禹卫书法行书简体&#10;" panose="02000603000000000000" pitchFamily="2" charset="-122"/>
                <a:ea typeface="禹卫书法行书简体&#10;" panose="02000603000000000000" pitchFamily="2" charset="-122"/>
              </a:rPr>
              <a:t>毕业</a:t>
            </a:r>
            <a:r>
              <a:rPr lang="zh-CN" altLang="en-US" sz="6600" dirty="0">
                <a:solidFill>
                  <a:srgbClr val="C00000"/>
                </a:solidFill>
                <a:latin typeface="禹卫书法行书简体&#10;" panose="02000603000000000000" pitchFamily="2" charset="-122"/>
                <a:ea typeface="禹卫书法行书简体&#10;" panose="02000603000000000000" pitchFamily="2" charset="-122"/>
              </a:rPr>
              <a:t>论文</a:t>
            </a:r>
            <a:r>
              <a:rPr lang="zh-CN" altLang="en-US" sz="6600" dirty="0">
                <a:latin typeface="禹卫书法行书简体&#10;" panose="02000603000000000000" pitchFamily="2" charset="-122"/>
                <a:ea typeface="禹卫书法行书简体&#10;" panose="02000603000000000000" pitchFamily="2" charset="-122"/>
              </a:rPr>
              <a:t>答辩</a:t>
            </a:r>
          </a:p>
        </p:txBody>
      </p:sp>
      <p:pic>
        <p:nvPicPr>
          <p:cNvPr id="59" name="图片 5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6734" y="1478113"/>
            <a:ext cx="1243877" cy="989316"/>
          </a:xfrm>
          <a:prstGeom prst="rect">
            <a:avLst/>
          </a:prstGeom>
        </p:spPr>
      </p:pic>
      <p:pic>
        <p:nvPicPr>
          <p:cNvPr id="60" name="图片 59"/>
          <p:cNvPicPr>
            <a:picLocks noChangeAspect="1"/>
          </p:cNvPicPr>
          <p:nvPr/>
        </p:nvPicPr>
        <p:blipFill rotWithShape="1">
          <a:blip r:embed="rId5">
            <a:extLst>
              <a:ext uri="{28A0092B-C50C-407E-A947-70E740481C1C}">
                <a14:useLocalDpi xmlns:a14="http://schemas.microsoft.com/office/drawing/2010/main" val="0"/>
              </a:ext>
            </a:extLst>
          </a:blip>
          <a:srcRect l="4126" t="17658" r="1349" b="16129"/>
          <a:stretch>
            <a:fillRect/>
          </a:stretch>
        </p:blipFill>
        <p:spPr>
          <a:xfrm>
            <a:off x="400304" y="1066145"/>
            <a:ext cx="1542362" cy="859316"/>
          </a:xfrm>
          <a:prstGeom prst="rect">
            <a:avLst/>
          </a:prstGeom>
        </p:spPr>
      </p:pic>
      <p:sp>
        <p:nvSpPr>
          <p:cNvPr id="61" name="文本框 60"/>
          <p:cNvSpPr txBox="1"/>
          <p:nvPr/>
        </p:nvSpPr>
        <p:spPr>
          <a:xfrm>
            <a:off x="1016000" y="3612109"/>
            <a:ext cx="4833257" cy="400110"/>
          </a:xfrm>
          <a:prstGeom prst="rect">
            <a:avLst/>
          </a:prstGeom>
          <a:noFill/>
        </p:spPr>
        <p:txBody>
          <a:bodyPr wrap="square" rtlCol="0">
            <a:spAutoFit/>
          </a:bodyPr>
          <a:lstStyle/>
          <a:p>
            <a:pPr algn="dist"/>
            <a:r>
              <a:rPr lang="en-US" altLang="zh-CN" sz="2000" dirty="0"/>
              <a:t>ADD YOUR PAPER TITLE HERE</a:t>
            </a:r>
            <a:endParaRPr lang="zh-CN" altLang="en-US" sz="2000" dirty="0"/>
          </a:p>
        </p:txBody>
      </p:sp>
      <p:sp>
        <p:nvSpPr>
          <p:cNvPr id="62" name="文本框 61"/>
          <p:cNvSpPr txBox="1"/>
          <p:nvPr/>
        </p:nvSpPr>
        <p:spPr>
          <a:xfrm>
            <a:off x="2229014" y="4811262"/>
            <a:ext cx="2633004" cy="457200"/>
          </a:xfrm>
          <a:prstGeom prst="rect">
            <a:avLst/>
          </a:prstGeom>
          <a:noFill/>
        </p:spPr>
        <p:txBody>
          <a:bodyPr wrap="square" rtlCol="0">
            <a:spAutoFit/>
          </a:bodyPr>
          <a:lstStyle/>
          <a:p>
            <a:r>
              <a:rPr lang="zh-CN" altLang="en-US" sz="2400" dirty="0">
                <a:latin typeface="楷体" pitchFamily="49" charset="-122"/>
                <a:ea typeface="楷体" pitchFamily="49" charset="-122"/>
              </a:rPr>
              <a:t>学生：</a:t>
            </a:r>
            <a:r>
              <a:rPr lang="en-US" altLang="zh-CN" sz="2400" dirty="0">
                <a:latin typeface="楷体" pitchFamily="49" charset="-122"/>
                <a:ea typeface="楷体" pitchFamily="49" charset="-122"/>
              </a:rPr>
              <a:t>xxxxxxxxx</a:t>
            </a:r>
          </a:p>
        </p:txBody>
      </p:sp>
      <p:sp>
        <p:nvSpPr>
          <p:cNvPr id="63" name="文本框 62"/>
          <p:cNvSpPr txBox="1"/>
          <p:nvPr/>
        </p:nvSpPr>
        <p:spPr>
          <a:xfrm>
            <a:off x="2162756" y="4180908"/>
            <a:ext cx="2633004" cy="457200"/>
          </a:xfrm>
          <a:prstGeom prst="rect">
            <a:avLst/>
          </a:prstGeom>
          <a:noFill/>
        </p:spPr>
        <p:txBody>
          <a:bodyPr wrap="square" rtlCol="0">
            <a:spAutoFit/>
          </a:bodyPr>
          <a:lstStyle/>
          <a:p>
            <a:r>
              <a:rPr lang="zh-CN" altLang="en-US" sz="2400" dirty="0">
                <a:latin typeface="楷体" pitchFamily="49" charset="-122"/>
                <a:ea typeface="楷体" pitchFamily="49" charset="-122"/>
              </a:rPr>
              <a:t>指导老师：</a:t>
            </a:r>
            <a:r>
              <a:rPr lang="en-US" altLang="zh-CN" sz="2400" dirty="0">
                <a:latin typeface="楷体" pitchFamily="49" charset="-122"/>
                <a:ea typeface="楷体" pitchFamily="49" charset="-122"/>
              </a:rPr>
              <a:t>xxxxxx</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pic>
        <p:nvPicPr>
          <p:cNvPr id="22" name="图片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07500" y="1304785"/>
            <a:ext cx="4806633" cy="4806633"/>
          </a:xfrm>
          <a:prstGeom prst="rect">
            <a:avLst/>
          </a:prstGeom>
        </p:spPr>
      </p:pic>
      <p:graphicFrame>
        <p:nvGraphicFramePr>
          <p:cNvPr id="23" name="图表 22"/>
          <p:cNvGraphicFramePr/>
          <p:nvPr/>
        </p:nvGraphicFramePr>
        <p:xfrm>
          <a:off x="3880234" y="2097994"/>
          <a:ext cx="4654234" cy="3102823"/>
        </p:xfrm>
        <a:graphic>
          <a:graphicData uri="http://schemas.openxmlformats.org/drawingml/2006/chart">
            <c:chart xmlns:c="http://schemas.openxmlformats.org/drawingml/2006/chart" xmlns:r="http://schemas.openxmlformats.org/officeDocument/2006/relationships" r:id="rId5"/>
          </a:graphicData>
        </a:graphic>
      </p:graphicFrame>
      <p:sp>
        <p:nvSpPr>
          <p:cNvPr id="24" name="文本框 23"/>
          <p:cNvSpPr txBox="1"/>
          <p:nvPr/>
        </p:nvSpPr>
        <p:spPr>
          <a:xfrm>
            <a:off x="2060192" y="1456935"/>
            <a:ext cx="1676058"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25" name="文本框 24"/>
          <p:cNvSpPr txBox="1"/>
          <p:nvPr/>
        </p:nvSpPr>
        <p:spPr>
          <a:xfrm>
            <a:off x="596516" y="1980155"/>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a:t>
            </a:r>
          </a:p>
        </p:txBody>
      </p:sp>
      <p:cxnSp>
        <p:nvCxnSpPr>
          <p:cNvPr id="26" name="直接连接符 25"/>
          <p:cNvCxnSpPr/>
          <p:nvPr/>
        </p:nvCxnSpPr>
        <p:spPr>
          <a:xfrm>
            <a:off x="952500" y="1980155"/>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7" name="文本框 26"/>
          <p:cNvSpPr txBox="1"/>
          <p:nvPr/>
        </p:nvSpPr>
        <p:spPr>
          <a:xfrm>
            <a:off x="2060192" y="3032482"/>
            <a:ext cx="1676058"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28" name="文本框 27"/>
          <p:cNvSpPr txBox="1"/>
          <p:nvPr/>
        </p:nvSpPr>
        <p:spPr>
          <a:xfrm>
            <a:off x="596516" y="3555702"/>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a:t>
            </a:r>
          </a:p>
        </p:txBody>
      </p:sp>
      <p:cxnSp>
        <p:nvCxnSpPr>
          <p:cNvPr id="29" name="直接连接符 28"/>
          <p:cNvCxnSpPr/>
          <p:nvPr/>
        </p:nvCxnSpPr>
        <p:spPr>
          <a:xfrm>
            <a:off x="952500" y="3555702"/>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0" name="文本框 29"/>
          <p:cNvSpPr txBox="1"/>
          <p:nvPr/>
        </p:nvSpPr>
        <p:spPr>
          <a:xfrm>
            <a:off x="2043442" y="4525198"/>
            <a:ext cx="1676058"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31" name="文本框 30"/>
          <p:cNvSpPr txBox="1"/>
          <p:nvPr/>
        </p:nvSpPr>
        <p:spPr>
          <a:xfrm>
            <a:off x="579766" y="5048418"/>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a:t>
            </a:r>
          </a:p>
        </p:txBody>
      </p:sp>
      <p:cxnSp>
        <p:nvCxnSpPr>
          <p:cNvPr id="32" name="直接连接符 31"/>
          <p:cNvCxnSpPr/>
          <p:nvPr/>
        </p:nvCxnSpPr>
        <p:spPr>
          <a:xfrm>
            <a:off x="935750" y="5048418"/>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5" name="文本框 34"/>
          <p:cNvSpPr txBox="1"/>
          <p:nvPr/>
        </p:nvSpPr>
        <p:spPr>
          <a:xfrm>
            <a:off x="8517949" y="3032482"/>
            <a:ext cx="1676058"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36" name="文本框 35"/>
          <p:cNvSpPr txBox="1"/>
          <p:nvPr/>
        </p:nvSpPr>
        <p:spPr>
          <a:xfrm>
            <a:off x="8507315" y="3555702"/>
            <a:ext cx="3139734" cy="1323439"/>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a:t>
            </a:r>
          </a:p>
          <a:p>
            <a:endParaRPr lang="zh-CN" altLang="en-US" sz="2000" dirty="0">
              <a:solidFill>
                <a:schemeClr val="tx1">
                  <a:lumMod val="95000"/>
                  <a:lumOff val="5000"/>
                </a:schemeClr>
              </a:solidFill>
              <a:latin typeface="楷体" pitchFamily="49" charset="-122"/>
              <a:ea typeface="楷体" pitchFamily="49" charset="-122"/>
            </a:endParaRPr>
          </a:p>
        </p:txBody>
      </p:sp>
      <p:cxnSp>
        <p:nvCxnSpPr>
          <p:cNvPr id="37" name="直接连接符 36"/>
          <p:cNvCxnSpPr/>
          <p:nvPr/>
        </p:nvCxnSpPr>
        <p:spPr>
          <a:xfrm>
            <a:off x="8653749" y="3555702"/>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18" name="Freeform 5"/>
          <p:cNvSpPr>
            <a:spLocks noEditPoints="1" noChangeArrowheads="1"/>
          </p:cNvSpPr>
          <p:nvPr/>
        </p:nvSpPr>
        <p:spPr bwMode="auto">
          <a:xfrm>
            <a:off x="4311052" y="2017013"/>
            <a:ext cx="1503739" cy="1409249"/>
          </a:xfrm>
          <a:custGeom>
            <a:avLst/>
            <a:gdLst>
              <a:gd name="T0" fmla="*/ 1753424 w 235"/>
              <a:gd name="T1" fmla="*/ 836208 h 220"/>
              <a:gd name="T2" fmla="*/ 903051 w 235"/>
              <a:gd name="T3" fmla="*/ 1642283 h 220"/>
              <a:gd name="T4" fmla="*/ 421424 w 235"/>
              <a:gd name="T5" fmla="*/ 1506682 h 220"/>
              <a:gd name="T6" fmla="*/ 150509 w 235"/>
              <a:gd name="T7" fmla="*/ 1295746 h 220"/>
              <a:gd name="T8" fmla="*/ 52678 w 235"/>
              <a:gd name="T9" fmla="*/ 828675 h 220"/>
              <a:gd name="T10" fmla="*/ 609560 w 235"/>
              <a:gd name="T11" fmla="*/ 60267 h 220"/>
              <a:gd name="T12" fmla="*/ 835322 w 235"/>
              <a:gd name="T13" fmla="*/ 150668 h 220"/>
              <a:gd name="T14" fmla="*/ 790170 w 235"/>
              <a:gd name="T15" fmla="*/ 158202 h 220"/>
              <a:gd name="T16" fmla="*/ 413898 w 235"/>
              <a:gd name="T17" fmla="*/ 436938 h 220"/>
              <a:gd name="T18" fmla="*/ 1407255 w 235"/>
              <a:gd name="T19" fmla="*/ 489672 h 220"/>
              <a:gd name="T20" fmla="*/ 1490034 w 235"/>
              <a:gd name="T21" fmla="*/ 723207 h 220"/>
              <a:gd name="T22" fmla="*/ 1354577 w 235"/>
              <a:gd name="T23" fmla="*/ 1122478 h 220"/>
              <a:gd name="T24" fmla="*/ 526780 w 235"/>
              <a:gd name="T25" fmla="*/ 406804 h 220"/>
              <a:gd name="T26" fmla="*/ 624610 w 235"/>
              <a:gd name="T27" fmla="*/ 1386147 h 220"/>
              <a:gd name="T28" fmla="*/ 602034 w 235"/>
              <a:gd name="T29" fmla="*/ 1499148 h 220"/>
              <a:gd name="T30" fmla="*/ 1256746 w 235"/>
              <a:gd name="T31" fmla="*/ 1423814 h 220"/>
              <a:gd name="T32" fmla="*/ 955729 w 235"/>
              <a:gd name="T33" fmla="*/ 1461481 h 220"/>
              <a:gd name="T34" fmla="*/ 1384678 w 235"/>
              <a:gd name="T35" fmla="*/ 1265613 h 220"/>
              <a:gd name="T36" fmla="*/ 1520136 w 235"/>
              <a:gd name="T37" fmla="*/ 565006 h 220"/>
              <a:gd name="T38" fmla="*/ 1354577 w 235"/>
              <a:gd name="T39" fmla="*/ 316403 h 220"/>
              <a:gd name="T40" fmla="*/ 888000 w 235"/>
              <a:gd name="T41" fmla="*/ 158202 h 220"/>
              <a:gd name="T42" fmla="*/ 812746 w 235"/>
              <a:gd name="T43" fmla="*/ 195869 h 220"/>
              <a:gd name="T44" fmla="*/ 910576 w 235"/>
              <a:gd name="T45" fmla="*/ 180802 h 220"/>
              <a:gd name="T46" fmla="*/ 1151390 w 235"/>
              <a:gd name="T47" fmla="*/ 195869 h 220"/>
              <a:gd name="T48" fmla="*/ 699865 w 235"/>
              <a:gd name="T49" fmla="*/ 210935 h 220"/>
              <a:gd name="T50" fmla="*/ 1286848 w 235"/>
              <a:gd name="T51" fmla="*/ 263669 h 220"/>
              <a:gd name="T52" fmla="*/ 1008407 w 235"/>
              <a:gd name="T53" fmla="*/ 256136 h 220"/>
              <a:gd name="T54" fmla="*/ 669763 w 235"/>
              <a:gd name="T55" fmla="*/ 308870 h 220"/>
              <a:gd name="T56" fmla="*/ 1354577 w 235"/>
              <a:gd name="T57" fmla="*/ 301336 h 220"/>
              <a:gd name="T58" fmla="*/ 459051 w 235"/>
              <a:gd name="T59" fmla="*/ 376670 h 220"/>
              <a:gd name="T60" fmla="*/ 1678170 w 235"/>
              <a:gd name="T61" fmla="*/ 467071 h 220"/>
              <a:gd name="T62" fmla="*/ 1414780 w 235"/>
              <a:gd name="T63" fmla="*/ 519805 h 220"/>
              <a:gd name="T64" fmla="*/ 1715797 w 235"/>
              <a:gd name="T65" fmla="*/ 580073 h 220"/>
              <a:gd name="T66" fmla="*/ 1452407 w 235"/>
              <a:gd name="T67" fmla="*/ 632806 h 220"/>
              <a:gd name="T68" fmla="*/ 285966 w 235"/>
              <a:gd name="T69" fmla="*/ 685540 h 220"/>
              <a:gd name="T70" fmla="*/ 346170 w 235"/>
              <a:gd name="T71" fmla="*/ 685540 h 220"/>
              <a:gd name="T72" fmla="*/ 1557763 w 235"/>
              <a:gd name="T73" fmla="*/ 745808 h 220"/>
              <a:gd name="T74" fmla="*/ 331119 w 235"/>
              <a:gd name="T75" fmla="*/ 873875 h 220"/>
              <a:gd name="T76" fmla="*/ 1497560 w 235"/>
              <a:gd name="T77" fmla="*/ 821142 h 220"/>
              <a:gd name="T78" fmla="*/ 1527661 w 235"/>
              <a:gd name="T79" fmla="*/ 956743 h 220"/>
              <a:gd name="T80" fmla="*/ 1557763 w 235"/>
              <a:gd name="T81" fmla="*/ 949210 h 220"/>
              <a:gd name="T82" fmla="*/ 1482509 w 235"/>
              <a:gd name="T83" fmla="*/ 1062211 h 220"/>
              <a:gd name="T84" fmla="*/ 45153 w 235"/>
              <a:gd name="T85" fmla="*/ 1122478 h 220"/>
              <a:gd name="T86" fmla="*/ 1452407 w 235"/>
              <a:gd name="T87" fmla="*/ 1152612 h 220"/>
              <a:gd name="T88" fmla="*/ 1459933 w 235"/>
              <a:gd name="T89" fmla="*/ 1235479 h 220"/>
              <a:gd name="T90" fmla="*/ 127932 w 235"/>
              <a:gd name="T91" fmla="*/ 1197812 h 220"/>
              <a:gd name="T92" fmla="*/ 526780 w 235"/>
              <a:gd name="T93" fmla="*/ 1227946 h 220"/>
              <a:gd name="T94" fmla="*/ 556882 w 235"/>
              <a:gd name="T95" fmla="*/ 1273146 h 220"/>
              <a:gd name="T96" fmla="*/ 1271797 w 235"/>
              <a:gd name="T97" fmla="*/ 1318347 h 220"/>
              <a:gd name="T98" fmla="*/ 1354577 w 235"/>
              <a:gd name="T99" fmla="*/ 1325880 h 220"/>
              <a:gd name="T100" fmla="*/ 1091187 w 235"/>
              <a:gd name="T101" fmla="*/ 1340947 h 220"/>
              <a:gd name="T102" fmla="*/ 1309424 w 235"/>
              <a:gd name="T103" fmla="*/ 1371081 h 220"/>
              <a:gd name="T104" fmla="*/ 1271797 w 235"/>
              <a:gd name="T105" fmla="*/ 1386147 h 220"/>
              <a:gd name="T106" fmla="*/ 285966 w 235"/>
              <a:gd name="T107" fmla="*/ 1416281 h 220"/>
              <a:gd name="T108" fmla="*/ 1204068 w 235"/>
              <a:gd name="T109" fmla="*/ 1423814 h 220"/>
              <a:gd name="T110" fmla="*/ 233288 w 235"/>
              <a:gd name="T111" fmla="*/ 1431348 h 220"/>
              <a:gd name="T112" fmla="*/ 293492 w 235"/>
              <a:gd name="T113" fmla="*/ 1446415 h 220"/>
              <a:gd name="T114" fmla="*/ 1181492 w 235"/>
              <a:gd name="T115" fmla="*/ 1461481 h 220"/>
              <a:gd name="T116" fmla="*/ 669763 w 235"/>
              <a:gd name="T117" fmla="*/ 1469015 h 220"/>
              <a:gd name="T118" fmla="*/ 707390 w 235"/>
              <a:gd name="T119" fmla="*/ 1476548 h 220"/>
              <a:gd name="T120" fmla="*/ 918102 w 235"/>
              <a:gd name="T121" fmla="*/ 1559416 h 2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5"/>
              <a:gd name="T184" fmla="*/ 0 h 220"/>
              <a:gd name="T185" fmla="*/ 235 w 235"/>
              <a:gd name="T186" fmla="*/ 220 h 2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5" h="220">
                <a:moveTo>
                  <a:pt x="146" y="2"/>
                </a:moveTo>
                <a:cubicBezTo>
                  <a:pt x="155" y="5"/>
                  <a:pt x="165" y="8"/>
                  <a:pt x="173" y="12"/>
                </a:cubicBezTo>
                <a:cubicBezTo>
                  <a:pt x="180" y="15"/>
                  <a:pt x="186" y="20"/>
                  <a:pt x="191" y="25"/>
                </a:cubicBezTo>
                <a:cubicBezTo>
                  <a:pt x="193" y="24"/>
                  <a:pt x="193" y="26"/>
                  <a:pt x="194" y="27"/>
                </a:cubicBezTo>
                <a:cubicBezTo>
                  <a:pt x="198" y="31"/>
                  <a:pt x="203" y="35"/>
                  <a:pt x="207" y="40"/>
                </a:cubicBezTo>
                <a:cubicBezTo>
                  <a:pt x="207" y="41"/>
                  <a:pt x="208" y="41"/>
                  <a:pt x="208" y="42"/>
                </a:cubicBezTo>
                <a:cubicBezTo>
                  <a:pt x="208" y="42"/>
                  <a:pt x="208" y="42"/>
                  <a:pt x="208" y="42"/>
                </a:cubicBezTo>
                <a:cubicBezTo>
                  <a:pt x="212" y="46"/>
                  <a:pt x="214" y="50"/>
                  <a:pt x="217" y="54"/>
                </a:cubicBezTo>
                <a:cubicBezTo>
                  <a:pt x="220" y="60"/>
                  <a:pt x="220" y="60"/>
                  <a:pt x="220" y="60"/>
                </a:cubicBezTo>
                <a:cubicBezTo>
                  <a:pt x="221" y="60"/>
                  <a:pt x="220" y="61"/>
                  <a:pt x="221" y="62"/>
                </a:cubicBezTo>
                <a:cubicBezTo>
                  <a:pt x="224" y="68"/>
                  <a:pt x="227" y="74"/>
                  <a:pt x="229" y="81"/>
                </a:cubicBezTo>
                <a:cubicBezTo>
                  <a:pt x="230" y="80"/>
                  <a:pt x="229" y="79"/>
                  <a:pt x="229" y="79"/>
                </a:cubicBezTo>
                <a:cubicBezTo>
                  <a:pt x="229" y="79"/>
                  <a:pt x="229" y="79"/>
                  <a:pt x="229" y="79"/>
                </a:cubicBezTo>
                <a:cubicBezTo>
                  <a:pt x="229" y="79"/>
                  <a:pt x="230" y="79"/>
                  <a:pt x="230" y="80"/>
                </a:cubicBezTo>
                <a:cubicBezTo>
                  <a:pt x="229" y="81"/>
                  <a:pt x="229" y="82"/>
                  <a:pt x="229" y="83"/>
                </a:cubicBezTo>
                <a:cubicBezTo>
                  <a:pt x="230" y="84"/>
                  <a:pt x="230" y="84"/>
                  <a:pt x="230" y="84"/>
                </a:cubicBezTo>
                <a:cubicBezTo>
                  <a:pt x="230" y="83"/>
                  <a:pt x="230" y="83"/>
                  <a:pt x="230" y="82"/>
                </a:cubicBezTo>
                <a:cubicBezTo>
                  <a:pt x="230" y="82"/>
                  <a:pt x="230" y="82"/>
                  <a:pt x="230" y="82"/>
                </a:cubicBezTo>
                <a:cubicBezTo>
                  <a:pt x="231" y="86"/>
                  <a:pt x="232" y="90"/>
                  <a:pt x="233" y="94"/>
                </a:cubicBezTo>
                <a:cubicBezTo>
                  <a:pt x="232" y="95"/>
                  <a:pt x="234" y="97"/>
                  <a:pt x="232" y="97"/>
                </a:cubicBezTo>
                <a:cubicBezTo>
                  <a:pt x="232" y="98"/>
                  <a:pt x="232" y="98"/>
                  <a:pt x="232" y="98"/>
                </a:cubicBezTo>
                <a:cubicBezTo>
                  <a:pt x="232" y="99"/>
                  <a:pt x="233" y="98"/>
                  <a:pt x="233" y="98"/>
                </a:cubicBezTo>
                <a:cubicBezTo>
                  <a:pt x="234" y="102"/>
                  <a:pt x="234" y="106"/>
                  <a:pt x="234" y="109"/>
                </a:cubicBezTo>
                <a:cubicBezTo>
                  <a:pt x="233" y="110"/>
                  <a:pt x="233" y="110"/>
                  <a:pt x="233" y="111"/>
                </a:cubicBezTo>
                <a:cubicBezTo>
                  <a:pt x="233" y="111"/>
                  <a:pt x="233" y="111"/>
                  <a:pt x="234" y="111"/>
                </a:cubicBezTo>
                <a:cubicBezTo>
                  <a:pt x="235" y="113"/>
                  <a:pt x="231" y="115"/>
                  <a:pt x="234" y="115"/>
                </a:cubicBezTo>
                <a:cubicBezTo>
                  <a:pt x="232" y="130"/>
                  <a:pt x="228" y="146"/>
                  <a:pt x="220" y="160"/>
                </a:cubicBezTo>
                <a:cubicBezTo>
                  <a:pt x="214" y="171"/>
                  <a:pt x="206" y="180"/>
                  <a:pt x="197" y="189"/>
                </a:cubicBezTo>
                <a:cubicBezTo>
                  <a:pt x="196" y="188"/>
                  <a:pt x="196" y="188"/>
                  <a:pt x="196" y="188"/>
                </a:cubicBezTo>
                <a:cubicBezTo>
                  <a:pt x="196" y="189"/>
                  <a:pt x="196" y="189"/>
                  <a:pt x="196" y="189"/>
                </a:cubicBezTo>
                <a:cubicBezTo>
                  <a:pt x="196" y="189"/>
                  <a:pt x="196" y="189"/>
                  <a:pt x="196" y="189"/>
                </a:cubicBezTo>
                <a:cubicBezTo>
                  <a:pt x="187" y="197"/>
                  <a:pt x="178" y="204"/>
                  <a:pt x="168" y="208"/>
                </a:cubicBezTo>
                <a:cubicBezTo>
                  <a:pt x="168" y="208"/>
                  <a:pt x="167" y="208"/>
                  <a:pt x="167" y="208"/>
                </a:cubicBezTo>
                <a:cubicBezTo>
                  <a:pt x="166" y="209"/>
                  <a:pt x="164" y="209"/>
                  <a:pt x="164" y="210"/>
                </a:cubicBezTo>
                <a:cubicBezTo>
                  <a:pt x="164" y="210"/>
                  <a:pt x="164" y="210"/>
                  <a:pt x="164" y="210"/>
                </a:cubicBezTo>
                <a:cubicBezTo>
                  <a:pt x="163" y="210"/>
                  <a:pt x="163" y="209"/>
                  <a:pt x="163" y="210"/>
                </a:cubicBezTo>
                <a:cubicBezTo>
                  <a:pt x="162" y="210"/>
                  <a:pt x="162" y="210"/>
                  <a:pt x="162" y="210"/>
                </a:cubicBezTo>
                <a:cubicBezTo>
                  <a:pt x="163" y="210"/>
                  <a:pt x="163" y="210"/>
                  <a:pt x="163" y="210"/>
                </a:cubicBezTo>
                <a:cubicBezTo>
                  <a:pt x="161" y="210"/>
                  <a:pt x="160" y="211"/>
                  <a:pt x="158" y="212"/>
                </a:cubicBezTo>
                <a:cubicBezTo>
                  <a:pt x="158" y="212"/>
                  <a:pt x="158" y="212"/>
                  <a:pt x="158" y="212"/>
                </a:cubicBezTo>
                <a:cubicBezTo>
                  <a:pt x="158" y="213"/>
                  <a:pt x="158" y="211"/>
                  <a:pt x="157" y="212"/>
                </a:cubicBezTo>
                <a:cubicBezTo>
                  <a:pt x="152" y="213"/>
                  <a:pt x="147" y="216"/>
                  <a:pt x="141" y="216"/>
                </a:cubicBezTo>
                <a:cubicBezTo>
                  <a:pt x="141" y="217"/>
                  <a:pt x="141" y="217"/>
                  <a:pt x="141" y="217"/>
                </a:cubicBezTo>
                <a:cubicBezTo>
                  <a:pt x="140" y="215"/>
                  <a:pt x="140" y="218"/>
                  <a:pt x="139" y="217"/>
                </a:cubicBezTo>
                <a:cubicBezTo>
                  <a:pt x="135" y="216"/>
                  <a:pt x="133" y="219"/>
                  <a:pt x="130" y="218"/>
                </a:cubicBezTo>
                <a:cubicBezTo>
                  <a:pt x="127" y="220"/>
                  <a:pt x="124" y="217"/>
                  <a:pt x="121" y="219"/>
                </a:cubicBezTo>
                <a:cubicBezTo>
                  <a:pt x="120" y="218"/>
                  <a:pt x="119" y="219"/>
                  <a:pt x="118" y="218"/>
                </a:cubicBezTo>
                <a:cubicBezTo>
                  <a:pt x="119" y="218"/>
                  <a:pt x="120" y="218"/>
                  <a:pt x="120" y="218"/>
                </a:cubicBezTo>
                <a:cubicBezTo>
                  <a:pt x="117" y="217"/>
                  <a:pt x="117" y="217"/>
                  <a:pt x="117" y="217"/>
                </a:cubicBezTo>
                <a:cubicBezTo>
                  <a:pt x="118" y="219"/>
                  <a:pt x="118" y="219"/>
                  <a:pt x="118" y="219"/>
                </a:cubicBezTo>
                <a:cubicBezTo>
                  <a:pt x="112" y="219"/>
                  <a:pt x="105" y="218"/>
                  <a:pt x="99" y="217"/>
                </a:cubicBezTo>
                <a:cubicBezTo>
                  <a:pt x="99" y="216"/>
                  <a:pt x="99" y="216"/>
                  <a:pt x="99" y="216"/>
                </a:cubicBezTo>
                <a:cubicBezTo>
                  <a:pt x="105" y="216"/>
                  <a:pt x="111" y="218"/>
                  <a:pt x="117" y="218"/>
                </a:cubicBezTo>
                <a:cubicBezTo>
                  <a:pt x="117" y="217"/>
                  <a:pt x="117" y="217"/>
                  <a:pt x="117" y="217"/>
                </a:cubicBezTo>
                <a:cubicBezTo>
                  <a:pt x="109" y="217"/>
                  <a:pt x="101" y="216"/>
                  <a:pt x="94" y="214"/>
                </a:cubicBezTo>
                <a:cubicBezTo>
                  <a:pt x="94" y="212"/>
                  <a:pt x="90" y="212"/>
                  <a:pt x="89" y="211"/>
                </a:cubicBezTo>
                <a:cubicBezTo>
                  <a:pt x="95" y="214"/>
                  <a:pt x="101" y="213"/>
                  <a:pt x="106" y="215"/>
                </a:cubicBezTo>
                <a:cubicBezTo>
                  <a:pt x="111" y="215"/>
                  <a:pt x="116" y="215"/>
                  <a:pt x="121" y="215"/>
                </a:cubicBezTo>
                <a:cubicBezTo>
                  <a:pt x="121" y="214"/>
                  <a:pt x="121" y="214"/>
                  <a:pt x="121" y="214"/>
                </a:cubicBezTo>
                <a:cubicBezTo>
                  <a:pt x="114" y="215"/>
                  <a:pt x="107" y="214"/>
                  <a:pt x="100" y="212"/>
                </a:cubicBezTo>
                <a:cubicBezTo>
                  <a:pt x="102" y="212"/>
                  <a:pt x="102" y="212"/>
                  <a:pt x="102" y="212"/>
                </a:cubicBezTo>
                <a:cubicBezTo>
                  <a:pt x="101" y="211"/>
                  <a:pt x="101" y="211"/>
                  <a:pt x="101" y="211"/>
                </a:cubicBezTo>
                <a:cubicBezTo>
                  <a:pt x="98" y="211"/>
                  <a:pt x="94" y="210"/>
                  <a:pt x="91" y="208"/>
                </a:cubicBezTo>
                <a:cubicBezTo>
                  <a:pt x="90" y="209"/>
                  <a:pt x="89" y="206"/>
                  <a:pt x="88" y="208"/>
                </a:cubicBezTo>
                <a:cubicBezTo>
                  <a:pt x="86" y="205"/>
                  <a:pt x="82" y="210"/>
                  <a:pt x="80" y="207"/>
                </a:cubicBezTo>
                <a:cubicBezTo>
                  <a:pt x="78" y="206"/>
                  <a:pt x="75" y="205"/>
                  <a:pt x="73" y="205"/>
                </a:cubicBezTo>
                <a:cubicBezTo>
                  <a:pt x="73" y="206"/>
                  <a:pt x="74" y="206"/>
                  <a:pt x="75" y="207"/>
                </a:cubicBezTo>
                <a:cubicBezTo>
                  <a:pt x="75" y="207"/>
                  <a:pt x="72" y="207"/>
                  <a:pt x="72" y="207"/>
                </a:cubicBezTo>
                <a:cubicBezTo>
                  <a:pt x="70" y="208"/>
                  <a:pt x="69" y="206"/>
                  <a:pt x="67" y="208"/>
                </a:cubicBezTo>
                <a:cubicBezTo>
                  <a:pt x="65" y="208"/>
                  <a:pt x="65" y="208"/>
                  <a:pt x="65" y="208"/>
                </a:cubicBezTo>
                <a:cubicBezTo>
                  <a:pt x="64" y="204"/>
                  <a:pt x="60" y="203"/>
                  <a:pt x="57" y="200"/>
                </a:cubicBezTo>
                <a:cubicBezTo>
                  <a:pt x="56" y="200"/>
                  <a:pt x="56" y="200"/>
                  <a:pt x="56" y="200"/>
                </a:cubicBezTo>
                <a:cubicBezTo>
                  <a:pt x="55" y="199"/>
                  <a:pt x="54" y="197"/>
                  <a:pt x="52" y="197"/>
                </a:cubicBezTo>
                <a:cubicBezTo>
                  <a:pt x="50" y="196"/>
                  <a:pt x="49" y="197"/>
                  <a:pt x="47" y="198"/>
                </a:cubicBezTo>
                <a:cubicBezTo>
                  <a:pt x="47" y="197"/>
                  <a:pt x="47" y="197"/>
                  <a:pt x="47" y="197"/>
                </a:cubicBezTo>
                <a:cubicBezTo>
                  <a:pt x="47" y="197"/>
                  <a:pt x="47" y="197"/>
                  <a:pt x="47" y="197"/>
                </a:cubicBezTo>
                <a:cubicBezTo>
                  <a:pt x="48" y="197"/>
                  <a:pt x="48" y="197"/>
                  <a:pt x="48" y="197"/>
                </a:cubicBezTo>
                <a:cubicBezTo>
                  <a:pt x="47" y="196"/>
                  <a:pt x="47" y="195"/>
                  <a:pt x="46" y="194"/>
                </a:cubicBezTo>
                <a:cubicBezTo>
                  <a:pt x="46" y="196"/>
                  <a:pt x="46" y="196"/>
                  <a:pt x="46" y="196"/>
                </a:cubicBezTo>
                <a:cubicBezTo>
                  <a:pt x="46" y="195"/>
                  <a:pt x="45" y="194"/>
                  <a:pt x="44" y="194"/>
                </a:cubicBezTo>
                <a:cubicBezTo>
                  <a:pt x="43" y="194"/>
                  <a:pt x="43" y="194"/>
                  <a:pt x="43" y="194"/>
                </a:cubicBezTo>
                <a:cubicBezTo>
                  <a:pt x="43" y="194"/>
                  <a:pt x="43" y="194"/>
                  <a:pt x="43" y="194"/>
                </a:cubicBezTo>
                <a:cubicBezTo>
                  <a:pt x="42" y="194"/>
                  <a:pt x="42" y="193"/>
                  <a:pt x="41" y="194"/>
                </a:cubicBezTo>
                <a:cubicBezTo>
                  <a:pt x="41" y="193"/>
                  <a:pt x="41" y="193"/>
                  <a:pt x="41" y="193"/>
                </a:cubicBezTo>
                <a:cubicBezTo>
                  <a:pt x="41" y="193"/>
                  <a:pt x="40" y="192"/>
                  <a:pt x="40" y="192"/>
                </a:cubicBezTo>
                <a:cubicBezTo>
                  <a:pt x="38" y="190"/>
                  <a:pt x="39" y="187"/>
                  <a:pt x="37" y="186"/>
                </a:cubicBezTo>
                <a:cubicBezTo>
                  <a:pt x="36" y="186"/>
                  <a:pt x="36" y="186"/>
                  <a:pt x="35" y="185"/>
                </a:cubicBezTo>
                <a:cubicBezTo>
                  <a:pt x="34" y="187"/>
                  <a:pt x="34" y="187"/>
                  <a:pt x="34" y="187"/>
                </a:cubicBezTo>
                <a:cubicBezTo>
                  <a:pt x="34" y="186"/>
                  <a:pt x="34" y="186"/>
                  <a:pt x="33" y="186"/>
                </a:cubicBezTo>
                <a:cubicBezTo>
                  <a:pt x="32" y="186"/>
                  <a:pt x="33" y="187"/>
                  <a:pt x="33" y="188"/>
                </a:cubicBezTo>
                <a:cubicBezTo>
                  <a:pt x="32" y="188"/>
                  <a:pt x="32" y="187"/>
                  <a:pt x="31" y="186"/>
                </a:cubicBezTo>
                <a:cubicBezTo>
                  <a:pt x="33" y="186"/>
                  <a:pt x="31" y="185"/>
                  <a:pt x="31" y="184"/>
                </a:cubicBezTo>
                <a:cubicBezTo>
                  <a:pt x="31" y="183"/>
                  <a:pt x="30" y="184"/>
                  <a:pt x="29" y="184"/>
                </a:cubicBezTo>
                <a:cubicBezTo>
                  <a:pt x="30" y="183"/>
                  <a:pt x="30" y="183"/>
                  <a:pt x="30" y="183"/>
                </a:cubicBezTo>
                <a:cubicBezTo>
                  <a:pt x="28" y="181"/>
                  <a:pt x="23" y="179"/>
                  <a:pt x="23" y="175"/>
                </a:cubicBezTo>
                <a:cubicBezTo>
                  <a:pt x="22" y="174"/>
                  <a:pt x="21" y="173"/>
                  <a:pt x="20" y="172"/>
                </a:cubicBezTo>
                <a:cubicBezTo>
                  <a:pt x="19" y="171"/>
                  <a:pt x="20" y="169"/>
                  <a:pt x="19" y="168"/>
                </a:cubicBezTo>
                <a:cubicBezTo>
                  <a:pt x="19" y="168"/>
                  <a:pt x="19" y="168"/>
                  <a:pt x="19" y="168"/>
                </a:cubicBezTo>
                <a:cubicBezTo>
                  <a:pt x="20" y="170"/>
                  <a:pt x="16" y="172"/>
                  <a:pt x="18" y="173"/>
                </a:cubicBezTo>
                <a:cubicBezTo>
                  <a:pt x="16" y="175"/>
                  <a:pt x="17" y="171"/>
                  <a:pt x="15" y="171"/>
                </a:cubicBezTo>
                <a:cubicBezTo>
                  <a:pt x="15" y="170"/>
                  <a:pt x="15" y="170"/>
                  <a:pt x="14" y="170"/>
                </a:cubicBezTo>
                <a:cubicBezTo>
                  <a:pt x="14" y="170"/>
                  <a:pt x="17" y="170"/>
                  <a:pt x="16" y="168"/>
                </a:cubicBezTo>
                <a:cubicBezTo>
                  <a:pt x="16" y="168"/>
                  <a:pt x="16" y="167"/>
                  <a:pt x="15" y="167"/>
                </a:cubicBezTo>
                <a:cubicBezTo>
                  <a:pt x="16" y="166"/>
                  <a:pt x="15" y="165"/>
                  <a:pt x="15" y="164"/>
                </a:cubicBezTo>
                <a:cubicBezTo>
                  <a:pt x="15" y="164"/>
                  <a:pt x="15" y="164"/>
                  <a:pt x="15" y="164"/>
                </a:cubicBezTo>
                <a:cubicBezTo>
                  <a:pt x="15" y="163"/>
                  <a:pt x="16" y="164"/>
                  <a:pt x="16" y="163"/>
                </a:cubicBezTo>
                <a:cubicBezTo>
                  <a:pt x="14" y="162"/>
                  <a:pt x="14" y="162"/>
                  <a:pt x="14" y="162"/>
                </a:cubicBezTo>
                <a:cubicBezTo>
                  <a:pt x="18" y="157"/>
                  <a:pt x="13" y="153"/>
                  <a:pt x="13" y="148"/>
                </a:cubicBezTo>
                <a:cubicBezTo>
                  <a:pt x="11" y="148"/>
                  <a:pt x="13" y="147"/>
                  <a:pt x="12" y="146"/>
                </a:cubicBezTo>
                <a:cubicBezTo>
                  <a:pt x="11" y="147"/>
                  <a:pt x="11" y="148"/>
                  <a:pt x="10" y="148"/>
                </a:cubicBezTo>
                <a:cubicBezTo>
                  <a:pt x="9" y="145"/>
                  <a:pt x="6" y="143"/>
                  <a:pt x="4" y="142"/>
                </a:cubicBezTo>
                <a:cubicBezTo>
                  <a:pt x="5" y="142"/>
                  <a:pt x="7" y="143"/>
                  <a:pt x="8" y="141"/>
                </a:cubicBezTo>
                <a:cubicBezTo>
                  <a:pt x="7" y="139"/>
                  <a:pt x="5" y="137"/>
                  <a:pt x="6" y="135"/>
                </a:cubicBezTo>
                <a:cubicBezTo>
                  <a:pt x="5" y="132"/>
                  <a:pt x="10" y="131"/>
                  <a:pt x="9" y="129"/>
                </a:cubicBezTo>
                <a:cubicBezTo>
                  <a:pt x="8" y="129"/>
                  <a:pt x="8" y="129"/>
                  <a:pt x="8" y="129"/>
                </a:cubicBezTo>
                <a:cubicBezTo>
                  <a:pt x="10" y="128"/>
                  <a:pt x="8" y="126"/>
                  <a:pt x="9" y="124"/>
                </a:cubicBezTo>
                <a:cubicBezTo>
                  <a:pt x="7" y="124"/>
                  <a:pt x="9" y="123"/>
                  <a:pt x="8" y="123"/>
                </a:cubicBezTo>
                <a:cubicBezTo>
                  <a:pt x="8" y="120"/>
                  <a:pt x="9" y="117"/>
                  <a:pt x="8" y="114"/>
                </a:cubicBezTo>
                <a:cubicBezTo>
                  <a:pt x="7" y="115"/>
                  <a:pt x="7" y="115"/>
                  <a:pt x="7" y="115"/>
                </a:cubicBezTo>
                <a:cubicBezTo>
                  <a:pt x="7" y="113"/>
                  <a:pt x="8" y="112"/>
                  <a:pt x="7" y="110"/>
                </a:cubicBezTo>
                <a:cubicBezTo>
                  <a:pt x="7" y="111"/>
                  <a:pt x="7" y="111"/>
                  <a:pt x="6" y="110"/>
                </a:cubicBezTo>
                <a:cubicBezTo>
                  <a:pt x="8" y="110"/>
                  <a:pt x="8" y="110"/>
                  <a:pt x="8" y="110"/>
                </a:cubicBezTo>
                <a:cubicBezTo>
                  <a:pt x="8" y="96"/>
                  <a:pt x="12" y="83"/>
                  <a:pt x="16" y="70"/>
                </a:cubicBezTo>
                <a:cubicBezTo>
                  <a:pt x="17" y="67"/>
                  <a:pt x="19" y="63"/>
                  <a:pt x="21" y="60"/>
                </a:cubicBezTo>
                <a:cubicBezTo>
                  <a:pt x="22" y="55"/>
                  <a:pt x="25" y="51"/>
                  <a:pt x="28" y="47"/>
                </a:cubicBezTo>
                <a:cubicBezTo>
                  <a:pt x="28" y="45"/>
                  <a:pt x="29" y="43"/>
                  <a:pt x="30" y="42"/>
                </a:cubicBezTo>
                <a:cubicBezTo>
                  <a:pt x="31" y="42"/>
                  <a:pt x="31" y="42"/>
                  <a:pt x="31" y="42"/>
                </a:cubicBezTo>
                <a:cubicBezTo>
                  <a:pt x="30" y="43"/>
                  <a:pt x="29" y="44"/>
                  <a:pt x="29" y="45"/>
                </a:cubicBezTo>
                <a:cubicBezTo>
                  <a:pt x="29" y="43"/>
                  <a:pt x="32" y="43"/>
                  <a:pt x="32" y="41"/>
                </a:cubicBezTo>
                <a:cubicBezTo>
                  <a:pt x="32" y="40"/>
                  <a:pt x="32" y="40"/>
                  <a:pt x="32" y="40"/>
                </a:cubicBezTo>
                <a:cubicBezTo>
                  <a:pt x="32" y="40"/>
                  <a:pt x="32" y="40"/>
                  <a:pt x="33" y="40"/>
                </a:cubicBezTo>
                <a:cubicBezTo>
                  <a:pt x="33" y="39"/>
                  <a:pt x="32" y="39"/>
                  <a:pt x="32" y="39"/>
                </a:cubicBezTo>
                <a:cubicBezTo>
                  <a:pt x="33" y="38"/>
                  <a:pt x="34" y="36"/>
                  <a:pt x="36" y="36"/>
                </a:cubicBezTo>
                <a:cubicBezTo>
                  <a:pt x="38" y="36"/>
                  <a:pt x="39" y="33"/>
                  <a:pt x="41" y="33"/>
                </a:cubicBezTo>
                <a:cubicBezTo>
                  <a:pt x="42" y="31"/>
                  <a:pt x="44" y="30"/>
                  <a:pt x="46" y="28"/>
                </a:cubicBezTo>
                <a:cubicBezTo>
                  <a:pt x="48" y="26"/>
                  <a:pt x="50" y="24"/>
                  <a:pt x="52" y="23"/>
                </a:cubicBezTo>
                <a:cubicBezTo>
                  <a:pt x="52" y="21"/>
                  <a:pt x="54" y="22"/>
                  <a:pt x="55" y="20"/>
                </a:cubicBezTo>
                <a:cubicBezTo>
                  <a:pt x="60" y="18"/>
                  <a:pt x="64" y="14"/>
                  <a:pt x="69" y="13"/>
                </a:cubicBezTo>
                <a:cubicBezTo>
                  <a:pt x="66" y="14"/>
                  <a:pt x="63" y="15"/>
                  <a:pt x="61" y="18"/>
                </a:cubicBezTo>
                <a:cubicBezTo>
                  <a:pt x="65" y="16"/>
                  <a:pt x="69" y="13"/>
                  <a:pt x="73" y="11"/>
                </a:cubicBezTo>
                <a:cubicBezTo>
                  <a:pt x="72" y="11"/>
                  <a:pt x="71" y="12"/>
                  <a:pt x="70" y="12"/>
                </a:cubicBezTo>
                <a:cubicBezTo>
                  <a:pt x="70" y="11"/>
                  <a:pt x="72" y="12"/>
                  <a:pt x="72" y="11"/>
                </a:cubicBezTo>
                <a:cubicBezTo>
                  <a:pt x="74" y="10"/>
                  <a:pt x="76" y="8"/>
                  <a:pt x="78" y="9"/>
                </a:cubicBezTo>
                <a:cubicBezTo>
                  <a:pt x="79" y="7"/>
                  <a:pt x="81" y="10"/>
                  <a:pt x="81" y="8"/>
                </a:cubicBezTo>
                <a:cubicBezTo>
                  <a:pt x="81" y="7"/>
                  <a:pt x="82" y="6"/>
                  <a:pt x="83" y="7"/>
                </a:cubicBezTo>
                <a:cubicBezTo>
                  <a:pt x="84" y="8"/>
                  <a:pt x="85" y="6"/>
                  <a:pt x="86" y="6"/>
                </a:cubicBezTo>
                <a:cubicBezTo>
                  <a:pt x="85" y="6"/>
                  <a:pt x="85" y="6"/>
                  <a:pt x="85" y="6"/>
                </a:cubicBezTo>
                <a:cubicBezTo>
                  <a:pt x="86" y="5"/>
                  <a:pt x="86" y="6"/>
                  <a:pt x="86" y="6"/>
                </a:cubicBezTo>
                <a:cubicBezTo>
                  <a:pt x="86" y="6"/>
                  <a:pt x="86" y="6"/>
                  <a:pt x="86" y="6"/>
                </a:cubicBezTo>
                <a:cubicBezTo>
                  <a:pt x="89" y="6"/>
                  <a:pt x="91" y="6"/>
                  <a:pt x="92" y="4"/>
                </a:cubicBezTo>
                <a:cubicBezTo>
                  <a:pt x="92" y="2"/>
                  <a:pt x="96" y="4"/>
                  <a:pt x="97" y="2"/>
                </a:cubicBezTo>
                <a:cubicBezTo>
                  <a:pt x="102" y="2"/>
                  <a:pt x="107" y="1"/>
                  <a:pt x="112" y="0"/>
                </a:cubicBezTo>
                <a:cubicBezTo>
                  <a:pt x="123" y="0"/>
                  <a:pt x="135" y="0"/>
                  <a:pt x="146" y="2"/>
                </a:cubicBezTo>
                <a:close/>
                <a:moveTo>
                  <a:pt x="90" y="4"/>
                </a:moveTo>
                <a:cubicBezTo>
                  <a:pt x="91" y="4"/>
                  <a:pt x="91" y="4"/>
                  <a:pt x="91" y="4"/>
                </a:cubicBezTo>
                <a:cubicBezTo>
                  <a:pt x="90" y="4"/>
                  <a:pt x="90" y="4"/>
                  <a:pt x="90" y="4"/>
                </a:cubicBezTo>
                <a:close/>
                <a:moveTo>
                  <a:pt x="90" y="5"/>
                </a:moveTo>
                <a:cubicBezTo>
                  <a:pt x="89" y="4"/>
                  <a:pt x="88" y="5"/>
                  <a:pt x="88" y="5"/>
                </a:cubicBezTo>
                <a:cubicBezTo>
                  <a:pt x="90" y="5"/>
                  <a:pt x="90" y="5"/>
                  <a:pt x="90" y="5"/>
                </a:cubicBezTo>
                <a:close/>
                <a:moveTo>
                  <a:pt x="142" y="20"/>
                </a:moveTo>
                <a:cubicBezTo>
                  <a:pt x="133" y="18"/>
                  <a:pt x="124" y="17"/>
                  <a:pt x="116" y="18"/>
                </a:cubicBezTo>
                <a:cubicBezTo>
                  <a:pt x="125" y="18"/>
                  <a:pt x="134" y="19"/>
                  <a:pt x="143" y="20"/>
                </a:cubicBezTo>
                <a:cubicBezTo>
                  <a:pt x="142" y="20"/>
                  <a:pt x="142" y="20"/>
                  <a:pt x="142" y="20"/>
                </a:cubicBezTo>
                <a:close/>
                <a:moveTo>
                  <a:pt x="103" y="20"/>
                </a:moveTo>
                <a:cubicBezTo>
                  <a:pt x="106" y="19"/>
                  <a:pt x="106" y="19"/>
                  <a:pt x="106" y="19"/>
                </a:cubicBezTo>
                <a:cubicBezTo>
                  <a:pt x="105" y="19"/>
                  <a:pt x="105" y="19"/>
                  <a:pt x="105" y="19"/>
                </a:cubicBezTo>
                <a:cubicBezTo>
                  <a:pt x="103" y="20"/>
                  <a:pt x="103" y="20"/>
                  <a:pt x="103" y="20"/>
                </a:cubicBezTo>
                <a:close/>
                <a:moveTo>
                  <a:pt x="111" y="20"/>
                </a:moveTo>
                <a:cubicBezTo>
                  <a:pt x="113" y="20"/>
                  <a:pt x="113" y="20"/>
                  <a:pt x="113" y="20"/>
                </a:cubicBezTo>
                <a:cubicBezTo>
                  <a:pt x="113" y="20"/>
                  <a:pt x="113" y="20"/>
                  <a:pt x="113" y="20"/>
                </a:cubicBezTo>
                <a:cubicBezTo>
                  <a:pt x="111" y="20"/>
                  <a:pt x="111" y="20"/>
                  <a:pt x="111" y="20"/>
                </a:cubicBezTo>
                <a:close/>
                <a:moveTo>
                  <a:pt x="101" y="20"/>
                </a:moveTo>
                <a:cubicBezTo>
                  <a:pt x="102" y="20"/>
                  <a:pt x="102" y="20"/>
                  <a:pt x="102" y="20"/>
                </a:cubicBezTo>
                <a:cubicBezTo>
                  <a:pt x="102" y="20"/>
                  <a:pt x="102" y="20"/>
                  <a:pt x="102" y="20"/>
                </a:cubicBezTo>
                <a:cubicBezTo>
                  <a:pt x="101" y="20"/>
                  <a:pt x="101" y="20"/>
                  <a:pt x="101" y="20"/>
                </a:cubicBezTo>
                <a:close/>
                <a:moveTo>
                  <a:pt x="110" y="20"/>
                </a:moveTo>
                <a:cubicBezTo>
                  <a:pt x="109" y="20"/>
                  <a:pt x="109" y="20"/>
                  <a:pt x="109" y="20"/>
                </a:cubicBezTo>
                <a:cubicBezTo>
                  <a:pt x="110" y="20"/>
                  <a:pt x="110" y="20"/>
                  <a:pt x="110" y="20"/>
                </a:cubicBezTo>
                <a:close/>
                <a:moveTo>
                  <a:pt x="121" y="20"/>
                </a:moveTo>
                <a:cubicBezTo>
                  <a:pt x="121" y="20"/>
                  <a:pt x="120" y="20"/>
                  <a:pt x="120" y="20"/>
                </a:cubicBezTo>
                <a:cubicBezTo>
                  <a:pt x="121" y="20"/>
                  <a:pt x="121" y="20"/>
                  <a:pt x="121" y="20"/>
                </a:cubicBezTo>
                <a:cubicBezTo>
                  <a:pt x="121" y="20"/>
                  <a:pt x="121" y="20"/>
                  <a:pt x="121" y="20"/>
                </a:cubicBezTo>
                <a:close/>
                <a:moveTo>
                  <a:pt x="125" y="21"/>
                </a:moveTo>
                <a:cubicBezTo>
                  <a:pt x="125" y="20"/>
                  <a:pt x="125" y="20"/>
                  <a:pt x="125" y="20"/>
                </a:cubicBezTo>
                <a:cubicBezTo>
                  <a:pt x="124" y="20"/>
                  <a:pt x="124" y="20"/>
                  <a:pt x="124" y="20"/>
                </a:cubicBezTo>
                <a:cubicBezTo>
                  <a:pt x="125" y="21"/>
                  <a:pt x="125" y="21"/>
                  <a:pt x="125" y="21"/>
                </a:cubicBezTo>
                <a:close/>
                <a:moveTo>
                  <a:pt x="156" y="25"/>
                </a:moveTo>
                <a:cubicBezTo>
                  <a:pt x="152" y="23"/>
                  <a:pt x="148" y="21"/>
                  <a:pt x="143" y="20"/>
                </a:cubicBezTo>
                <a:cubicBezTo>
                  <a:pt x="153" y="23"/>
                  <a:pt x="153" y="23"/>
                  <a:pt x="153" y="23"/>
                </a:cubicBezTo>
                <a:cubicBezTo>
                  <a:pt x="154" y="24"/>
                  <a:pt x="155" y="25"/>
                  <a:pt x="156" y="25"/>
                </a:cubicBezTo>
                <a:close/>
                <a:moveTo>
                  <a:pt x="106" y="20"/>
                </a:moveTo>
                <a:cubicBezTo>
                  <a:pt x="105" y="21"/>
                  <a:pt x="105" y="21"/>
                  <a:pt x="105" y="21"/>
                </a:cubicBezTo>
                <a:cubicBezTo>
                  <a:pt x="106" y="20"/>
                  <a:pt x="106" y="20"/>
                  <a:pt x="106" y="20"/>
                </a:cubicBezTo>
                <a:close/>
                <a:moveTo>
                  <a:pt x="127" y="20"/>
                </a:moveTo>
                <a:cubicBezTo>
                  <a:pt x="127" y="21"/>
                  <a:pt x="127" y="21"/>
                  <a:pt x="127" y="21"/>
                </a:cubicBezTo>
                <a:cubicBezTo>
                  <a:pt x="127" y="20"/>
                  <a:pt x="127" y="20"/>
                  <a:pt x="127" y="20"/>
                </a:cubicBezTo>
                <a:close/>
                <a:moveTo>
                  <a:pt x="131" y="21"/>
                </a:moveTo>
                <a:cubicBezTo>
                  <a:pt x="132" y="21"/>
                  <a:pt x="132" y="21"/>
                  <a:pt x="132" y="21"/>
                </a:cubicBezTo>
                <a:cubicBezTo>
                  <a:pt x="131" y="21"/>
                  <a:pt x="131" y="21"/>
                  <a:pt x="131" y="21"/>
                </a:cubicBezTo>
                <a:close/>
                <a:moveTo>
                  <a:pt x="112" y="22"/>
                </a:moveTo>
                <a:cubicBezTo>
                  <a:pt x="111" y="22"/>
                  <a:pt x="109" y="23"/>
                  <a:pt x="109" y="21"/>
                </a:cubicBezTo>
                <a:cubicBezTo>
                  <a:pt x="109" y="22"/>
                  <a:pt x="109" y="22"/>
                  <a:pt x="109" y="22"/>
                </a:cubicBezTo>
                <a:cubicBezTo>
                  <a:pt x="108" y="23"/>
                  <a:pt x="106" y="22"/>
                  <a:pt x="104" y="23"/>
                </a:cubicBezTo>
                <a:cubicBezTo>
                  <a:pt x="104" y="23"/>
                  <a:pt x="103" y="24"/>
                  <a:pt x="103" y="23"/>
                </a:cubicBezTo>
                <a:cubicBezTo>
                  <a:pt x="101" y="24"/>
                  <a:pt x="100" y="24"/>
                  <a:pt x="98" y="25"/>
                </a:cubicBezTo>
                <a:cubicBezTo>
                  <a:pt x="97" y="26"/>
                  <a:pt x="95" y="26"/>
                  <a:pt x="93" y="27"/>
                </a:cubicBezTo>
                <a:cubicBezTo>
                  <a:pt x="87" y="29"/>
                  <a:pt x="81" y="31"/>
                  <a:pt x="75" y="35"/>
                </a:cubicBezTo>
                <a:cubicBezTo>
                  <a:pt x="76" y="36"/>
                  <a:pt x="75" y="36"/>
                  <a:pt x="74" y="36"/>
                </a:cubicBezTo>
                <a:cubicBezTo>
                  <a:pt x="74" y="36"/>
                  <a:pt x="74" y="36"/>
                  <a:pt x="74" y="36"/>
                </a:cubicBezTo>
                <a:cubicBezTo>
                  <a:pt x="68" y="41"/>
                  <a:pt x="61" y="45"/>
                  <a:pt x="56" y="52"/>
                </a:cubicBezTo>
                <a:cubicBezTo>
                  <a:pt x="56" y="53"/>
                  <a:pt x="56" y="54"/>
                  <a:pt x="55" y="54"/>
                </a:cubicBezTo>
                <a:cubicBezTo>
                  <a:pt x="57" y="54"/>
                  <a:pt x="57" y="52"/>
                  <a:pt x="58" y="52"/>
                </a:cubicBezTo>
                <a:cubicBezTo>
                  <a:pt x="59" y="52"/>
                  <a:pt x="59" y="52"/>
                  <a:pt x="59" y="52"/>
                </a:cubicBezTo>
                <a:cubicBezTo>
                  <a:pt x="56" y="55"/>
                  <a:pt x="56" y="55"/>
                  <a:pt x="56" y="55"/>
                </a:cubicBezTo>
                <a:cubicBezTo>
                  <a:pt x="55" y="56"/>
                  <a:pt x="55" y="58"/>
                  <a:pt x="54" y="59"/>
                </a:cubicBezTo>
                <a:cubicBezTo>
                  <a:pt x="55" y="58"/>
                  <a:pt x="55" y="58"/>
                  <a:pt x="55" y="58"/>
                </a:cubicBezTo>
                <a:cubicBezTo>
                  <a:pt x="55" y="59"/>
                  <a:pt x="55" y="59"/>
                  <a:pt x="55" y="59"/>
                </a:cubicBezTo>
                <a:cubicBezTo>
                  <a:pt x="55" y="59"/>
                  <a:pt x="55" y="60"/>
                  <a:pt x="55" y="60"/>
                </a:cubicBezTo>
                <a:cubicBezTo>
                  <a:pt x="54" y="60"/>
                  <a:pt x="54" y="60"/>
                  <a:pt x="53" y="59"/>
                </a:cubicBezTo>
                <a:cubicBezTo>
                  <a:pt x="54" y="60"/>
                  <a:pt x="53" y="61"/>
                  <a:pt x="54" y="61"/>
                </a:cubicBezTo>
                <a:cubicBezTo>
                  <a:pt x="50" y="64"/>
                  <a:pt x="50" y="64"/>
                  <a:pt x="50" y="64"/>
                </a:cubicBezTo>
                <a:cubicBezTo>
                  <a:pt x="49" y="64"/>
                  <a:pt x="49" y="66"/>
                  <a:pt x="47" y="65"/>
                </a:cubicBezTo>
                <a:cubicBezTo>
                  <a:pt x="47" y="66"/>
                  <a:pt x="47" y="66"/>
                  <a:pt x="47" y="66"/>
                </a:cubicBezTo>
                <a:cubicBezTo>
                  <a:pt x="48" y="66"/>
                  <a:pt x="48" y="66"/>
                  <a:pt x="48" y="66"/>
                </a:cubicBezTo>
                <a:cubicBezTo>
                  <a:pt x="48" y="66"/>
                  <a:pt x="48" y="66"/>
                  <a:pt x="48" y="66"/>
                </a:cubicBezTo>
                <a:cubicBezTo>
                  <a:pt x="48" y="66"/>
                  <a:pt x="48" y="67"/>
                  <a:pt x="47" y="67"/>
                </a:cubicBezTo>
                <a:cubicBezTo>
                  <a:pt x="49" y="67"/>
                  <a:pt x="49" y="67"/>
                  <a:pt x="49" y="67"/>
                </a:cubicBezTo>
                <a:cubicBezTo>
                  <a:pt x="53" y="65"/>
                  <a:pt x="56" y="61"/>
                  <a:pt x="58" y="58"/>
                </a:cubicBezTo>
                <a:cubicBezTo>
                  <a:pt x="61" y="55"/>
                  <a:pt x="63" y="53"/>
                  <a:pt x="65" y="50"/>
                </a:cubicBezTo>
                <a:cubicBezTo>
                  <a:pt x="67" y="50"/>
                  <a:pt x="68" y="48"/>
                  <a:pt x="69" y="47"/>
                </a:cubicBezTo>
                <a:cubicBezTo>
                  <a:pt x="72" y="44"/>
                  <a:pt x="76" y="42"/>
                  <a:pt x="80" y="39"/>
                </a:cubicBezTo>
                <a:cubicBezTo>
                  <a:pt x="82" y="39"/>
                  <a:pt x="83" y="37"/>
                  <a:pt x="85" y="36"/>
                </a:cubicBezTo>
                <a:cubicBezTo>
                  <a:pt x="108" y="24"/>
                  <a:pt x="142" y="26"/>
                  <a:pt x="164" y="42"/>
                </a:cubicBezTo>
                <a:cubicBezTo>
                  <a:pt x="165" y="42"/>
                  <a:pt x="166" y="43"/>
                  <a:pt x="167" y="44"/>
                </a:cubicBezTo>
                <a:cubicBezTo>
                  <a:pt x="169" y="47"/>
                  <a:pt x="172" y="47"/>
                  <a:pt x="174" y="50"/>
                </a:cubicBezTo>
                <a:cubicBezTo>
                  <a:pt x="178" y="55"/>
                  <a:pt x="183" y="58"/>
                  <a:pt x="186" y="64"/>
                </a:cubicBezTo>
                <a:cubicBezTo>
                  <a:pt x="186" y="65"/>
                  <a:pt x="186" y="65"/>
                  <a:pt x="186" y="65"/>
                </a:cubicBezTo>
                <a:cubicBezTo>
                  <a:pt x="186" y="65"/>
                  <a:pt x="186" y="64"/>
                  <a:pt x="186" y="64"/>
                </a:cubicBezTo>
                <a:cubicBezTo>
                  <a:pt x="186" y="65"/>
                  <a:pt x="186" y="65"/>
                  <a:pt x="186" y="65"/>
                </a:cubicBezTo>
                <a:cubicBezTo>
                  <a:pt x="186" y="65"/>
                  <a:pt x="186" y="65"/>
                  <a:pt x="187" y="65"/>
                </a:cubicBezTo>
                <a:cubicBezTo>
                  <a:pt x="187" y="63"/>
                  <a:pt x="185" y="62"/>
                  <a:pt x="184" y="60"/>
                </a:cubicBezTo>
                <a:cubicBezTo>
                  <a:pt x="184" y="60"/>
                  <a:pt x="184" y="60"/>
                  <a:pt x="184" y="60"/>
                </a:cubicBezTo>
                <a:cubicBezTo>
                  <a:pt x="184" y="60"/>
                  <a:pt x="184" y="60"/>
                  <a:pt x="183" y="60"/>
                </a:cubicBezTo>
                <a:cubicBezTo>
                  <a:pt x="184" y="59"/>
                  <a:pt x="183" y="58"/>
                  <a:pt x="184" y="58"/>
                </a:cubicBezTo>
                <a:cubicBezTo>
                  <a:pt x="181" y="57"/>
                  <a:pt x="181" y="55"/>
                  <a:pt x="179" y="53"/>
                </a:cubicBezTo>
                <a:cubicBezTo>
                  <a:pt x="179" y="51"/>
                  <a:pt x="177" y="51"/>
                  <a:pt x="176" y="49"/>
                </a:cubicBezTo>
                <a:cubicBezTo>
                  <a:pt x="174" y="49"/>
                  <a:pt x="173" y="46"/>
                  <a:pt x="170" y="45"/>
                </a:cubicBezTo>
                <a:cubicBezTo>
                  <a:pt x="170" y="45"/>
                  <a:pt x="169" y="44"/>
                  <a:pt x="169" y="43"/>
                </a:cubicBezTo>
                <a:cubicBezTo>
                  <a:pt x="169" y="44"/>
                  <a:pt x="168" y="43"/>
                  <a:pt x="168" y="43"/>
                </a:cubicBezTo>
                <a:cubicBezTo>
                  <a:pt x="171" y="40"/>
                  <a:pt x="172" y="46"/>
                  <a:pt x="175" y="46"/>
                </a:cubicBezTo>
                <a:cubicBezTo>
                  <a:pt x="175" y="47"/>
                  <a:pt x="175" y="47"/>
                  <a:pt x="175" y="47"/>
                </a:cubicBezTo>
                <a:cubicBezTo>
                  <a:pt x="185" y="55"/>
                  <a:pt x="190" y="66"/>
                  <a:pt x="194" y="77"/>
                </a:cubicBezTo>
                <a:cubicBezTo>
                  <a:pt x="195" y="79"/>
                  <a:pt x="195" y="80"/>
                  <a:pt x="196" y="82"/>
                </a:cubicBezTo>
                <a:cubicBezTo>
                  <a:pt x="197" y="83"/>
                  <a:pt x="194" y="84"/>
                  <a:pt x="197" y="85"/>
                </a:cubicBezTo>
                <a:cubicBezTo>
                  <a:pt x="196" y="85"/>
                  <a:pt x="196" y="85"/>
                  <a:pt x="196" y="85"/>
                </a:cubicBezTo>
                <a:cubicBezTo>
                  <a:pt x="197" y="86"/>
                  <a:pt x="197" y="86"/>
                  <a:pt x="197" y="86"/>
                </a:cubicBezTo>
                <a:cubicBezTo>
                  <a:pt x="197" y="86"/>
                  <a:pt x="197" y="86"/>
                  <a:pt x="197" y="86"/>
                </a:cubicBezTo>
                <a:cubicBezTo>
                  <a:pt x="197" y="86"/>
                  <a:pt x="197" y="87"/>
                  <a:pt x="196" y="86"/>
                </a:cubicBezTo>
                <a:cubicBezTo>
                  <a:pt x="196" y="88"/>
                  <a:pt x="197" y="87"/>
                  <a:pt x="198" y="88"/>
                </a:cubicBezTo>
                <a:cubicBezTo>
                  <a:pt x="198" y="90"/>
                  <a:pt x="199" y="91"/>
                  <a:pt x="198" y="93"/>
                </a:cubicBezTo>
                <a:cubicBezTo>
                  <a:pt x="199" y="93"/>
                  <a:pt x="199" y="93"/>
                  <a:pt x="199" y="93"/>
                </a:cubicBezTo>
                <a:cubicBezTo>
                  <a:pt x="199" y="94"/>
                  <a:pt x="200" y="95"/>
                  <a:pt x="199" y="95"/>
                </a:cubicBezTo>
                <a:cubicBezTo>
                  <a:pt x="199" y="95"/>
                  <a:pt x="199" y="94"/>
                  <a:pt x="198" y="94"/>
                </a:cubicBezTo>
                <a:cubicBezTo>
                  <a:pt x="198" y="96"/>
                  <a:pt x="198" y="96"/>
                  <a:pt x="198" y="96"/>
                </a:cubicBezTo>
                <a:cubicBezTo>
                  <a:pt x="198" y="96"/>
                  <a:pt x="199" y="96"/>
                  <a:pt x="199" y="96"/>
                </a:cubicBezTo>
                <a:cubicBezTo>
                  <a:pt x="199" y="97"/>
                  <a:pt x="198" y="97"/>
                  <a:pt x="198" y="97"/>
                </a:cubicBezTo>
                <a:cubicBezTo>
                  <a:pt x="200" y="97"/>
                  <a:pt x="200" y="97"/>
                  <a:pt x="200" y="97"/>
                </a:cubicBezTo>
                <a:cubicBezTo>
                  <a:pt x="200" y="98"/>
                  <a:pt x="200" y="98"/>
                  <a:pt x="199" y="98"/>
                </a:cubicBezTo>
                <a:cubicBezTo>
                  <a:pt x="200" y="99"/>
                  <a:pt x="200" y="99"/>
                  <a:pt x="200" y="99"/>
                </a:cubicBezTo>
                <a:cubicBezTo>
                  <a:pt x="198" y="99"/>
                  <a:pt x="198" y="99"/>
                  <a:pt x="198" y="99"/>
                </a:cubicBezTo>
                <a:cubicBezTo>
                  <a:pt x="201" y="100"/>
                  <a:pt x="197" y="101"/>
                  <a:pt x="198" y="102"/>
                </a:cubicBezTo>
                <a:cubicBezTo>
                  <a:pt x="197" y="104"/>
                  <a:pt x="198" y="106"/>
                  <a:pt x="197" y="108"/>
                </a:cubicBezTo>
                <a:cubicBezTo>
                  <a:pt x="197" y="109"/>
                  <a:pt x="198" y="110"/>
                  <a:pt x="197" y="111"/>
                </a:cubicBezTo>
                <a:cubicBezTo>
                  <a:pt x="196" y="120"/>
                  <a:pt x="193" y="129"/>
                  <a:pt x="191" y="139"/>
                </a:cubicBezTo>
                <a:cubicBezTo>
                  <a:pt x="191" y="144"/>
                  <a:pt x="188" y="148"/>
                  <a:pt x="187" y="153"/>
                </a:cubicBezTo>
                <a:cubicBezTo>
                  <a:pt x="186" y="153"/>
                  <a:pt x="186" y="156"/>
                  <a:pt x="184" y="156"/>
                </a:cubicBezTo>
                <a:cubicBezTo>
                  <a:pt x="183" y="155"/>
                  <a:pt x="185" y="153"/>
                  <a:pt x="185" y="152"/>
                </a:cubicBezTo>
                <a:cubicBezTo>
                  <a:pt x="184" y="151"/>
                  <a:pt x="184" y="150"/>
                  <a:pt x="185" y="150"/>
                </a:cubicBezTo>
                <a:cubicBezTo>
                  <a:pt x="186" y="149"/>
                  <a:pt x="184" y="149"/>
                  <a:pt x="184" y="148"/>
                </a:cubicBezTo>
                <a:cubicBezTo>
                  <a:pt x="185" y="147"/>
                  <a:pt x="185" y="148"/>
                  <a:pt x="186" y="148"/>
                </a:cubicBezTo>
                <a:cubicBezTo>
                  <a:pt x="185" y="145"/>
                  <a:pt x="188" y="143"/>
                  <a:pt x="188" y="140"/>
                </a:cubicBezTo>
                <a:cubicBezTo>
                  <a:pt x="187" y="141"/>
                  <a:pt x="187" y="141"/>
                  <a:pt x="187" y="141"/>
                </a:cubicBezTo>
                <a:cubicBezTo>
                  <a:pt x="186" y="143"/>
                  <a:pt x="185" y="145"/>
                  <a:pt x="184" y="146"/>
                </a:cubicBezTo>
                <a:cubicBezTo>
                  <a:pt x="184" y="148"/>
                  <a:pt x="182" y="148"/>
                  <a:pt x="183" y="149"/>
                </a:cubicBezTo>
                <a:cubicBezTo>
                  <a:pt x="182" y="150"/>
                  <a:pt x="182" y="150"/>
                  <a:pt x="182" y="150"/>
                </a:cubicBezTo>
                <a:cubicBezTo>
                  <a:pt x="181" y="151"/>
                  <a:pt x="180" y="153"/>
                  <a:pt x="178" y="154"/>
                </a:cubicBezTo>
                <a:cubicBezTo>
                  <a:pt x="176" y="152"/>
                  <a:pt x="179" y="152"/>
                  <a:pt x="179" y="150"/>
                </a:cubicBezTo>
                <a:cubicBezTo>
                  <a:pt x="179" y="149"/>
                  <a:pt x="181" y="150"/>
                  <a:pt x="180" y="149"/>
                </a:cubicBezTo>
                <a:cubicBezTo>
                  <a:pt x="180" y="148"/>
                  <a:pt x="181" y="148"/>
                  <a:pt x="181" y="148"/>
                </a:cubicBezTo>
                <a:cubicBezTo>
                  <a:pt x="182" y="146"/>
                  <a:pt x="182" y="145"/>
                  <a:pt x="183" y="144"/>
                </a:cubicBezTo>
                <a:cubicBezTo>
                  <a:pt x="184" y="143"/>
                  <a:pt x="184" y="143"/>
                  <a:pt x="185" y="142"/>
                </a:cubicBezTo>
                <a:cubicBezTo>
                  <a:pt x="186" y="138"/>
                  <a:pt x="189" y="134"/>
                  <a:pt x="190" y="130"/>
                </a:cubicBezTo>
                <a:cubicBezTo>
                  <a:pt x="191" y="118"/>
                  <a:pt x="194" y="104"/>
                  <a:pt x="192" y="92"/>
                </a:cubicBezTo>
                <a:cubicBezTo>
                  <a:pt x="192" y="90"/>
                  <a:pt x="191" y="88"/>
                  <a:pt x="190" y="85"/>
                </a:cubicBezTo>
                <a:cubicBezTo>
                  <a:pt x="191" y="85"/>
                  <a:pt x="191" y="85"/>
                  <a:pt x="191" y="85"/>
                </a:cubicBezTo>
                <a:cubicBezTo>
                  <a:pt x="189" y="81"/>
                  <a:pt x="188" y="77"/>
                  <a:pt x="186" y="74"/>
                </a:cubicBezTo>
                <a:cubicBezTo>
                  <a:pt x="181" y="60"/>
                  <a:pt x="168" y="47"/>
                  <a:pt x="154" y="41"/>
                </a:cubicBezTo>
                <a:cubicBezTo>
                  <a:pt x="153" y="41"/>
                  <a:pt x="153" y="39"/>
                  <a:pt x="152" y="40"/>
                </a:cubicBezTo>
                <a:cubicBezTo>
                  <a:pt x="151" y="39"/>
                  <a:pt x="149" y="39"/>
                  <a:pt x="150" y="38"/>
                </a:cubicBezTo>
                <a:cubicBezTo>
                  <a:pt x="142" y="34"/>
                  <a:pt x="132" y="33"/>
                  <a:pt x="123" y="32"/>
                </a:cubicBezTo>
                <a:cubicBezTo>
                  <a:pt x="121" y="32"/>
                  <a:pt x="120" y="31"/>
                  <a:pt x="119" y="32"/>
                </a:cubicBezTo>
                <a:cubicBezTo>
                  <a:pt x="116" y="31"/>
                  <a:pt x="114" y="32"/>
                  <a:pt x="111" y="33"/>
                </a:cubicBezTo>
                <a:cubicBezTo>
                  <a:pt x="110" y="33"/>
                  <a:pt x="108" y="32"/>
                  <a:pt x="107" y="34"/>
                </a:cubicBezTo>
                <a:cubicBezTo>
                  <a:pt x="105" y="33"/>
                  <a:pt x="104" y="35"/>
                  <a:pt x="102" y="35"/>
                </a:cubicBezTo>
                <a:cubicBezTo>
                  <a:pt x="99" y="36"/>
                  <a:pt x="95" y="37"/>
                  <a:pt x="91" y="38"/>
                </a:cubicBezTo>
                <a:cubicBezTo>
                  <a:pt x="87" y="40"/>
                  <a:pt x="84" y="42"/>
                  <a:pt x="80" y="44"/>
                </a:cubicBezTo>
                <a:cubicBezTo>
                  <a:pt x="77" y="46"/>
                  <a:pt x="73" y="49"/>
                  <a:pt x="71" y="52"/>
                </a:cubicBezTo>
                <a:cubicBezTo>
                  <a:pt x="70" y="52"/>
                  <a:pt x="69" y="52"/>
                  <a:pt x="70" y="53"/>
                </a:cubicBezTo>
                <a:cubicBezTo>
                  <a:pt x="74" y="49"/>
                  <a:pt x="79" y="45"/>
                  <a:pt x="84" y="42"/>
                </a:cubicBezTo>
                <a:cubicBezTo>
                  <a:pt x="84" y="43"/>
                  <a:pt x="84" y="43"/>
                  <a:pt x="84" y="43"/>
                </a:cubicBezTo>
                <a:cubicBezTo>
                  <a:pt x="80" y="46"/>
                  <a:pt x="75" y="49"/>
                  <a:pt x="71" y="52"/>
                </a:cubicBezTo>
                <a:cubicBezTo>
                  <a:pt x="71" y="53"/>
                  <a:pt x="70" y="53"/>
                  <a:pt x="70" y="54"/>
                </a:cubicBezTo>
                <a:cubicBezTo>
                  <a:pt x="61" y="62"/>
                  <a:pt x="54" y="71"/>
                  <a:pt x="51" y="81"/>
                </a:cubicBezTo>
                <a:cubicBezTo>
                  <a:pt x="48" y="87"/>
                  <a:pt x="47" y="93"/>
                  <a:pt x="46" y="100"/>
                </a:cubicBezTo>
                <a:cubicBezTo>
                  <a:pt x="47" y="101"/>
                  <a:pt x="47" y="101"/>
                  <a:pt x="47" y="101"/>
                </a:cubicBezTo>
                <a:cubicBezTo>
                  <a:pt x="46" y="104"/>
                  <a:pt x="46" y="107"/>
                  <a:pt x="46" y="110"/>
                </a:cubicBezTo>
                <a:cubicBezTo>
                  <a:pt x="46" y="111"/>
                  <a:pt x="47" y="113"/>
                  <a:pt x="46" y="114"/>
                </a:cubicBezTo>
                <a:cubicBezTo>
                  <a:pt x="47" y="128"/>
                  <a:pt x="51" y="141"/>
                  <a:pt x="57" y="154"/>
                </a:cubicBezTo>
                <a:cubicBezTo>
                  <a:pt x="58" y="154"/>
                  <a:pt x="58" y="155"/>
                  <a:pt x="58" y="155"/>
                </a:cubicBezTo>
                <a:cubicBezTo>
                  <a:pt x="60" y="156"/>
                  <a:pt x="61" y="159"/>
                  <a:pt x="63" y="160"/>
                </a:cubicBezTo>
                <a:cubicBezTo>
                  <a:pt x="61" y="161"/>
                  <a:pt x="63" y="162"/>
                  <a:pt x="64" y="163"/>
                </a:cubicBezTo>
                <a:cubicBezTo>
                  <a:pt x="63" y="164"/>
                  <a:pt x="63" y="164"/>
                  <a:pt x="63" y="164"/>
                </a:cubicBezTo>
                <a:cubicBezTo>
                  <a:pt x="63" y="164"/>
                  <a:pt x="63" y="165"/>
                  <a:pt x="63" y="165"/>
                </a:cubicBezTo>
                <a:cubicBezTo>
                  <a:pt x="63" y="167"/>
                  <a:pt x="66" y="168"/>
                  <a:pt x="65" y="170"/>
                </a:cubicBezTo>
                <a:cubicBezTo>
                  <a:pt x="65" y="171"/>
                  <a:pt x="66" y="171"/>
                  <a:pt x="67" y="172"/>
                </a:cubicBezTo>
                <a:cubicBezTo>
                  <a:pt x="67" y="171"/>
                  <a:pt x="68" y="171"/>
                  <a:pt x="67" y="170"/>
                </a:cubicBezTo>
                <a:cubicBezTo>
                  <a:pt x="68" y="171"/>
                  <a:pt x="69" y="170"/>
                  <a:pt x="70" y="171"/>
                </a:cubicBezTo>
                <a:cubicBezTo>
                  <a:pt x="71" y="171"/>
                  <a:pt x="72" y="172"/>
                  <a:pt x="73" y="172"/>
                </a:cubicBezTo>
                <a:cubicBezTo>
                  <a:pt x="74" y="173"/>
                  <a:pt x="75" y="173"/>
                  <a:pt x="76" y="173"/>
                </a:cubicBezTo>
                <a:cubicBezTo>
                  <a:pt x="77" y="173"/>
                  <a:pt x="76" y="174"/>
                  <a:pt x="76" y="175"/>
                </a:cubicBezTo>
                <a:cubicBezTo>
                  <a:pt x="76" y="175"/>
                  <a:pt x="77" y="175"/>
                  <a:pt x="77" y="175"/>
                </a:cubicBezTo>
                <a:cubicBezTo>
                  <a:pt x="76" y="174"/>
                  <a:pt x="76" y="174"/>
                  <a:pt x="76" y="174"/>
                </a:cubicBezTo>
                <a:cubicBezTo>
                  <a:pt x="77" y="173"/>
                  <a:pt x="78" y="174"/>
                  <a:pt x="78" y="175"/>
                </a:cubicBezTo>
                <a:cubicBezTo>
                  <a:pt x="78" y="175"/>
                  <a:pt x="79" y="175"/>
                  <a:pt x="78" y="176"/>
                </a:cubicBezTo>
                <a:cubicBezTo>
                  <a:pt x="76" y="177"/>
                  <a:pt x="79" y="179"/>
                  <a:pt x="78" y="181"/>
                </a:cubicBezTo>
                <a:cubicBezTo>
                  <a:pt x="79" y="183"/>
                  <a:pt x="81" y="183"/>
                  <a:pt x="83" y="184"/>
                </a:cubicBezTo>
                <a:cubicBezTo>
                  <a:pt x="84" y="183"/>
                  <a:pt x="82" y="183"/>
                  <a:pt x="82" y="182"/>
                </a:cubicBezTo>
                <a:cubicBezTo>
                  <a:pt x="82" y="182"/>
                  <a:pt x="82" y="182"/>
                  <a:pt x="82" y="182"/>
                </a:cubicBezTo>
                <a:cubicBezTo>
                  <a:pt x="83" y="183"/>
                  <a:pt x="83" y="181"/>
                  <a:pt x="84" y="182"/>
                </a:cubicBezTo>
                <a:cubicBezTo>
                  <a:pt x="84" y="183"/>
                  <a:pt x="84" y="184"/>
                  <a:pt x="83" y="185"/>
                </a:cubicBezTo>
                <a:cubicBezTo>
                  <a:pt x="84" y="185"/>
                  <a:pt x="85" y="185"/>
                  <a:pt x="85" y="186"/>
                </a:cubicBezTo>
                <a:cubicBezTo>
                  <a:pt x="84" y="186"/>
                  <a:pt x="84" y="186"/>
                  <a:pt x="83" y="186"/>
                </a:cubicBezTo>
                <a:cubicBezTo>
                  <a:pt x="83" y="187"/>
                  <a:pt x="82" y="187"/>
                  <a:pt x="82" y="188"/>
                </a:cubicBezTo>
                <a:cubicBezTo>
                  <a:pt x="82" y="188"/>
                  <a:pt x="81" y="188"/>
                  <a:pt x="80" y="189"/>
                </a:cubicBezTo>
                <a:cubicBezTo>
                  <a:pt x="78" y="187"/>
                  <a:pt x="78" y="192"/>
                  <a:pt x="76" y="189"/>
                </a:cubicBezTo>
                <a:cubicBezTo>
                  <a:pt x="75" y="189"/>
                  <a:pt x="73" y="190"/>
                  <a:pt x="72" y="189"/>
                </a:cubicBezTo>
                <a:cubicBezTo>
                  <a:pt x="73" y="190"/>
                  <a:pt x="73" y="190"/>
                  <a:pt x="73" y="190"/>
                </a:cubicBezTo>
                <a:cubicBezTo>
                  <a:pt x="74" y="190"/>
                  <a:pt x="73" y="192"/>
                  <a:pt x="75" y="192"/>
                </a:cubicBezTo>
                <a:cubicBezTo>
                  <a:pt x="75" y="192"/>
                  <a:pt x="74" y="192"/>
                  <a:pt x="74" y="191"/>
                </a:cubicBezTo>
                <a:cubicBezTo>
                  <a:pt x="75" y="192"/>
                  <a:pt x="76" y="193"/>
                  <a:pt x="77" y="194"/>
                </a:cubicBezTo>
                <a:cubicBezTo>
                  <a:pt x="77" y="195"/>
                  <a:pt x="75" y="193"/>
                  <a:pt x="74" y="193"/>
                </a:cubicBezTo>
                <a:cubicBezTo>
                  <a:pt x="73" y="193"/>
                  <a:pt x="73" y="194"/>
                  <a:pt x="73" y="195"/>
                </a:cubicBezTo>
                <a:cubicBezTo>
                  <a:pt x="73" y="195"/>
                  <a:pt x="72" y="195"/>
                  <a:pt x="72" y="195"/>
                </a:cubicBezTo>
                <a:cubicBezTo>
                  <a:pt x="72" y="195"/>
                  <a:pt x="72" y="195"/>
                  <a:pt x="72" y="195"/>
                </a:cubicBezTo>
                <a:cubicBezTo>
                  <a:pt x="70" y="196"/>
                  <a:pt x="69" y="192"/>
                  <a:pt x="68" y="192"/>
                </a:cubicBezTo>
                <a:cubicBezTo>
                  <a:pt x="67" y="193"/>
                  <a:pt x="67" y="193"/>
                  <a:pt x="67" y="193"/>
                </a:cubicBezTo>
                <a:cubicBezTo>
                  <a:pt x="68" y="194"/>
                  <a:pt x="68" y="194"/>
                  <a:pt x="68" y="194"/>
                </a:cubicBezTo>
                <a:cubicBezTo>
                  <a:pt x="72" y="197"/>
                  <a:pt x="76" y="198"/>
                  <a:pt x="80" y="199"/>
                </a:cubicBezTo>
                <a:cubicBezTo>
                  <a:pt x="80" y="199"/>
                  <a:pt x="80" y="199"/>
                  <a:pt x="80" y="199"/>
                </a:cubicBezTo>
                <a:cubicBezTo>
                  <a:pt x="80" y="199"/>
                  <a:pt x="80" y="199"/>
                  <a:pt x="80" y="199"/>
                </a:cubicBezTo>
                <a:cubicBezTo>
                  <a:pt x="78" y="197"/>
                  <a:pt x="74" y="196"/>
                  <a:pt x="73" y="194"/>
                </a:cubicBezTo>
                <a:cubicBezTo>
                  <a:pt x="73" y="194"/>
                  <a:pt x="74" y="194"/>
                  <a:pt x="74" y="194"/>
                </a:cubicBezTo>
                <a:cubicBezTo>
                  <a:pt x="74" y="194"/>
                  <a:pt x="74" y="194"/>
                  <a:pt x="74" y="194"/>
                </a:cubicBezTo>
                <a:cubicBezTo>
                  <a:pt x="74" y="196"/>
                  <a:pt x="76" y="195"/>
                  <a:pt x="77" y="194"/>
                </a:cubicBezTo>
                <a:cubicBezTo>
                  <a:pt x="78" y="196"/>
                  <a:pt x="78" y="196"/>
                  <a:pt x="78" y="196"/>
                </a:cubicBezTo>
                <a:cubicBezTo>
                  <a:pt x="78" y="197"/>
                  <a:pt x="77" y="195"/>
                  <a:pt x="77" y="196"/>
                </a:cubicBezTo>
                <a:cubicBezTo>
                  <a:pt x="79" y="197"/>
                  <a:pt x="79" y="197"/>
                  <a:pt x="79" y="197"/>
                </a:cubicBezTo>
                <a:cubicBezTo>
                  <a:pt x="78" y="196"/>
                  <a:pt x="79" y="196"/>
                  <a:pt x="79" y="196"/>
                </a:cubicBezTo>
                <a:cubicBezTo>
                  <a:pt x="82" y="198"/>
                  <a:pt x="86" y="198"/>
                  <a:pt x="88" y="199"/>
                </a:cubicBezTo>
                <a:cubicBezTo>
                  <a:pt x="87" y="200"/>
                  <a:pt x="90" y="200"/>
                  <a:pt x="90" y="201"/>
                </a:cubicBezTo>
                <a:cubicBezTo>
                  <a:pt x="90" y="201"/>
                  <a:pt x="91" y="202"/>
                  <a:pt x="90" y="202"/>
                </a:cubicBezTo>
                <a:cubicBezTo>
                  <a:pt x="91" y="201"/>
                  <a:pt x="93" y="201"/>
                  <a:pt x="94" y="202"/>
                </a:cubicBezTo>
                <a:cubicBezTo>
                  <a:pt x="95" y="202"/>
                  <a:pt x="97" y="203"/>
                  <a:pt x="98" y="202"/>
                </a:cubicBezTo>
                <a:cubicBezTo>
                  <a:pt x="108" y="204"/>
                  <a:pt x="121" y="205"/>
                  <a:pt x="132" y="202"/>
                </a:cubicBezTo>
                <a:cubicBezTo>
                  <a:pt x="134" y="203"/>
                  <a:pt x="136" y="201"/>
                  <a:pt x="138" y="201"/>
                </a:cubicBezTo>
                <a:cubicBezTo>
                  <a:pt x="148" y="199"/>
                  <a:pt x="159" y="196"/>
                  <a:pt x="168" y="190"/>
                </a:cubicBezTo>
                <a:cubicBezTo>
                  <a:pt x="168" y="189"/>
                  <a:pt x="170" y="189"/>
                  <a:pt x="170" y="188"/>
                </a:cubicBezTo>
                <a:cubicBezTo>
                  <a:pt x="170" y="188"/>
                  <a:pt x="170" y="188"/>
                  <a:pt x="169" y="188"/>
                </a:cubicBezTo>
                <a:cubicBezTo>
                  <a:pt x="172" y="185"/>
                  <a:pt x="176" y="183"/>
                  <a:pt x="179" y="180"/>
                </a:cubicBezTo>
                <a:cubicBezTo>
                  <a:pt x="179" y="180"/>
                  <a:pt x="179" y="180"/>
                  <a:pt x="179" y="180"/>
                </a:cubicBezTo>
                <a:cubicBezTo>
                  <a:pt x="179" y="180"/>
                  <a:pt x="180" y="179"/>
                  <a:pt x="180" y="180"/>
                </a:cubicBezTo>
                <a:cubicBezTo>
                  <a:pt x="181" y="179"/>
                  <a:pt x="181" y="178"/>
                  <a:pt x="181" y="178"/>
                </a:cubicBezTo>
                <a:cubicBezTo>
                  <a:pt x="175" y="183"/>
                  <a:pt x="169" y="187"/>
                  <a:pt x="162" y="191"/>
                </a:cubicBezTo>
                <a:cubicBezTo>
                  <a:pt x="164" y="191"/>
                  <a:pt x="166" y="189"/>
                  <a:pt x="167" y="189"/>
                </a:cubicBezTo>
                <a:cubicBezTo>
                  <a:pt x="165" y="191"/>
                  <a:pt x="162" y="192"/>
                  <a:pt x="160" y="192"/>
                </a:cubicBezTo>
                <a:cubicBezTo>
                  <a:pt x="147" y="197"/>
                  <a:pt x="135" y="201"/>
                  <a:pt x="120" y="200"/>
                </a:cubicBezTo>
                <a:cubicBezTo>
                  <a:pt x="117" y="199"/>
                  <a:pt x="112" y="200"/>
                  <a:pt x="109" y="199"/>
                </a:cubicBezTo>
                <a:cubicBezTo>
                  <a:pt x="108" y="200"/>
                  <a:pt x="108" y="200"/>
                  <a:pt x="108" y="200"/>
                </a:cubicBezTo>
                <a:cubicBezTo>
                  <a:pt x="107" y="199"/>
                  <a:pt x="105" y="198"/>
                  <a:pt x="103" y="199"/>
                </a:cubicBezTo>
                <a:cubicBezTo>
                  <a:pt x="102" y="198"/>
                  <a:pt x="100" y="199"/>
                  <a:pt x="99" y="197"/>
                </a:cubicBezTo>
                <a:cubicBezTo>
                  <a:pt x="108" y="197"/>
                  <a:pt x="116" y="199"/>
                  <a:pt x="125" y="198"/>
                </a:cubicBezTo>
                <a:cubicBezTo>
                  <a:pt x="130" y="197"/>
                  <a:pt x="135" y="196"/>
                  <a:pt x="139" y="195"/>
                </a:cubicBezTo>
                <a:cubicBezTo>
                  <a:pt x="139" y="195"/>
                  <a:pt x="139" y="195"/>
                  <a:pt x="139" y="195"/>
                </a:cubicBezTo>
                <a:cubicBezTo>
                  <a:pt x="140" y="195"/>
                  <a:pt x="140" y="195"/>
                  <a:pt x="141" y="195"/>
                </a:cubicBezTo>
                <a:cubicBezTo>
                  <a:pt x="144" y="193"/>
                  <a:pt x="147" y="193"/>
                  <a:pt x="150" y="192"/>
                </a:cubicBezTo>
                <a:cubicBezTo>
                  <a:pt x="151" y="191"/>
                  <a:pt x="152" y="191"/>
                  <a:pt x="152" y="191"/>
                </a:cubicBezTo>
                <a:cubicBezTo>
                  <a:pt x="141" y="194"/>
                  <a:pt x="130" y="198"/>
                  <a:pt x="118" y="198"/>
                </a:cubicBezTo>
                <a:cubicBezTo>
                  <a:pt x="113" y="199"/>
                  <a:pt x="110" y="196"/>
                  <a:pt x="106" y="196"/>
                </a:cubicBezTo>
                <a:cubicBezTo>
                  <a:pt x="103" y="194"/>
                  <a:pt x="103" y="194"/>
                  <a:pt x="103" y="194"/>
                </a:cubicBezTo>
                <a:cubicBezTo>
                  <a:pt x="104" y="194"/>
                  <a:pt x="104" y="194"/>
                  <a:pt x="104" y="194"/>
                </a:cubicBezTo>
                <a:cubicBezTo>
                  <a:pt x="108" y="194"/>
                  <a:pt x="113" y="195"/>
                  <a:pt x="118" y="196"/>
                </a:cubicBezTo>
                <a:cubicBezTo>
                  <a:pt x="119" y="195"/>
                  <a:pt x="119" y="195"/>
                  <a:pt x="119" y="195"/>
                </a:cubicBezTo>
                <a:cubicBezTo>
                  <a:pt x="129" y="194"/>
                  <a:pt x="129" y="194"/>
                  <a:pt x="129" y="194"/>
                </a:cubicBezTo>
                <a:cubicBezTo>
                  <a:pt x="127" y="194"/>
                  <a:pt x="127" y="194"/>
                  <a:pt x="127" y="194"/>
                </a:cubicBezTo>
                <a:cubicBezTo>
                  <a:pt x="129" y="193"/>
                  <a:pt x="133" y="194"/>
                  <a:pt x="134" y="193"/>
                </a:cubicBezTo>
                <a:cubicBezTo>
                  <a:pt x="133" y="193"/>
                  <a:pt x="133" y="193"/>
                  <a:pt x="133" y="193"/>
                </a:cubicBezTo>
                <a:cubicBezTo>
                  <a:pt x="131" y="193"/>
                  <a:pt x="129" y="194"/>
                  <a:pt x="127" y="193"/>
                </a:cubicBezTo>
                <a:cubicBezTo>
                  <a:pt x="127" y="193"/>
                  <a:pt x="128" y="194"/>
                  <a:pt x="127" y="194"/>
                </a:cubicBezTo>
                <a:cubicBezTo>
                  <a:pt x="122" y="194"/>
                  <a:pt x="117" y="192"/>
                  <a:pt x="112" y="193"/>
                </a:cubicBezTo>
                <a:cubicBezTo>
                  <a:pt x="111" y="193"/>
                  <a:pt x="111" y="193"/>
                  <a:pt x="111" y="193"/>
                </a:cubicBezTo>
                <a:cubicBezTo>
                  <a:pt x="112" y="191"/>
                  <a:pt x="114" y="193"/>
                  <a:pt x="116" y="192"/>
                </a:cubicBezTo>
                <a:cubicBezTo>
                  <a:pt x="116" y="191"/>
                  <a:pt x="116" y="191"/>
                  <a:pt x="116" y="191"/>
                </a:cubicBezTo>
                <a:cubicBezTo>
                  <a:pt x="117" y="192"/>
                  <a:pt x="117" y="192"/>
                  <a:pt x="117" y="192"/>
                </a:cubicBezTo>
                <a:cubicBezTo>
                  <a:pt x="118" y="191"/>
                  <a:pt x="119" y="192"/>
                  <a:pt x="120" y="191"/>
                </a:cubicBezTo>
                <a:cubicBezTo>
                  <a:pt x="119" y="190"/>
                  <a:pt x="119" y="190"/>
                  <a:pt x="119" y="190"/>
                </a:cubicBezTo>
                <a:cubicBezTo>
                  <a:pt x="119" y="189"/>
                  <a:pt x="119" y="189"/>
                  <a:pt x="119" y="189"/>
                </a:cubicBezTo>
                <a:cubicBezTo>
                  <a:pt x="121" y="190"/>
                  <a:pt x="124" y="191"/>
                  <a:pt x="126" y="190"/>
                </a:cubicBezTo>
                <a:cubicBezTo>
                  <a:pt x="133" y="190"/>
                  <a:pt x="139" y="188"/>
                  <a:pt x="145" y="187"/>
                </a:cubicBezTo>
                <a:cubicBezTo>
                  <a:pt x="141" y="189"/>
                  <a:pt x="136" y="190"/>
                  <a:pt x="132" y="191"/>
                </a:cubicBezTo>
                <a:cubicBezTo>
                  <a:pt x="141" y="192"/>
                  <a:pt x="150" y="188"/>
                  <a:pt x="158" y="185"/>
                </a:cubicBezTo>
                <a:cubicBezTo>
                  <a:pt x="160" y="184"/>
                  <a:pt x="161" y="183"/>
                  <a:pt x="163" y="183"/>
                </a:cubicBezTo>
                <a:cubicBezTo>
                  <a:pt x="163" y="182"/>
                  <a:pt x="164" y="182"/>
                  <a:pt x="164" y="182"/>
                </a:cubicBezTo>
                <a:cubicBezTo>
                  <a:pt x="167" y="182"/>
                  <a:pt x="167" y="179"/>
                  <a:pt x="170" y="179"/>
                </a:cubicBezTo>
                <a:cubicBezTo>
                  <a:pt x="170" y="177"/>
                  <a:pt x="171" y="178"/>
                  <a:pt x="172" y="177"/>
                </a:cubicBezTo>
                <a:cubicBezTo>
                  <a:pt x="172" y="177"/>
                  <a:pt x="172" y="177"/>
                  <a:pt x="173" y="176"/>
                </a:cubicBezTo>
                <a:cubicBezTo>
                  <a:pt x="173" y="175"/>
                  <a:pt x="173" y="176"/>
                  <a:pt x="174" y="175"/>
                </a:cubicBezTo>
                <a:cubicBezTo>
                  <a:pt x="176" y="176"/>
                  <a:pt x="175" y="173"/>
                  <a:pt x="176" y="174"/>
                </a:cubicBezTo>
                <a:cubicBezTo>
                  <a:pt x="176" y="173"/>
                  <a:pt x="176" y="173"/>
                  <a:pt x="176" y="173"/>
                </a:cubicBezTo>
                <a:cubicBezTo>
                  <a:pt x="176" y="173"/>
                  <a:pt x="177" y="173"/>
                  <a:pt x="177" y="174"/>
                </a:cubicBezTo>
                <a:cubicBezTo>
                  <a:pt x="176" y="173"/>
                  <a:pt x="178" y="173"/>
                  <a:pt x="178" y="172"/>
                </a:cubicBezTo>
                <a:cubicBezTo>
                  <a:pt x="179" y="172"/>
                  <a:pt x="179" y="172"/>
                  <a:pt x="179" y="171"/>
                </a:cubicBezTo>
                <a:cubicBezTo>
                  <a:pt x="181" y="170"/>
                  <a:pt x="181" y="167"/>
                  <a:pt x="184" y="168"/>
                </a:cubicBezTo>
                <a:cubicBezTo>
                  <a:pt x="183" y="168"/>
                  <a:pt x="182" y="167"/>
                  <a:pt x="183" y="166"/>
                </a:cubicBezTo>
                <a:cubicBezTo>
                  <a:pt x="184" y="167"/>
                  <a:pt x="186" y="166"/>
                  <a:pt x="186" y="166"/>
                </a:cubicBezTo>
                <a:cubicBezTo>
                  <a:pt x="186" y="166"/>
                  <a:pt x="186" y="166"/>
                  <a:pt x="186" y="165"/>
                </a:cubicBezTo>
                <a:cubicBezTo>
                  <a:pt x="186" y="164"/>
                  <a:pt x="187" y="164"/>
                  <a:pt x="188" y="164"/>
                </a:cubicBezTo>
                <a:cubicBezTo>
                  <a:pt x="186" y="162"/>
                  <a:pt x="191" y="161"/>
                  <a:pt x="191" y="159"/>
                </a:cubicBezTo>
                <a:cubicBezTo>
                  <a:pt x="191" y="158"/>
                  <a:pt x="191" y="159"/>
                  <a:pt x="192" y="159"/>
                </a:cubicBezTo>
                <a:cubicBezTo>
                  <a:pt x="192" y="158"/>
                  <a:pt x="191" y="158"/>
                  <a:pt x="192" y="157"/>
                </a:cubicBezTo>
                <a:cubicBezTo>
                  <a:pt x="193" y="157"/>
                  <a:pt x="192" y="155"/>
                  <a:pt x="194" y="155"/>
                </a:cubicBezTo>
                <a:cubicBezTo>
                  <a:pt x="195" y="154"/>
                  <a:pt x="195" y="152"/>
                  <a:pt x="196" y="152"/>
                </a:cubicBezTo>
                <a:cubicBezTo>
                  <a:pt x="197" y="149"/>
                  <a:pt x="199" y="146"/>
                  <a:pt x="200" y="144"/>
                </a:cubicBezTo>
                <a:cubicBezTo>
                  <a:pt x="199" y="143"/>
                  <a:pt x="201" y="143"/>
                  <a:pt x="200" y="142"/>
                </a:cubicBezTo>
                <a:cubicBezTo>
                  <a:pt x="204" y="133"/>
                  <a:pt x="204" y="133"/>
                  <a:pt x="204" y="133"/>
                </a:cubicBezTo>
                <a:cubicBezTo>
                  <a:pt x="203" y="131"/>
                  <a:pt x="206" y="130"/>
                  <a:pt x="205" y="128"/>
                </a:cubicBezTo>
                <a:cubicBezTo>
                  <a:pt x="206" y="126"/>
                  <a:pt x="205" y="124"/>
                  <a:pt x="207" y="122"/>
                </a:cubicBezTo>
                <a:cubicBezTo>
                  <a:pt x="206" y="121"/>
                  <a:pt x="207" y="121"/>
                  <a:pt x="207" y="120"/>
                </a:cubicBezTo>
                <a:cubicBezTo>
                  <a:pt x="208" y="116"/>
                  <a:pt x="208" y="111"/>
                  <a:pt x="208" y="107"/>
                </a:cubicBezTo>
                <a:cubicBezTo>
                  <a:pt x="209" y="105"/>
                  <a:pt x="208" y="103"/>
                  <a:pt x="208" y="101"/>
                </a:cubicBezTo>
                <a:cubicBezTo>
                  <a:pt x="208" y="96"/>
                  <a:pt x="207" y="92"/>
                  <a:pt x="206" y="88"/>
                </a:cubicBezTo>
                <a:cubicBezTo>
                  <a:pt x="208" y="86"/>
                  <a:pt x="202" y="84"/>
                  <a:pt x="204" y="81"/>
                </a:cubicBezTo>
                <a:cubicBezTo>
                  <a:pt x="205" y="82"/>
                  <a:pt x="205" y="84"/>
                  <a:pt x="205" y="85"/>
                </a:cubicBezTo>
                <a:cubicBezTo>
                  <a:pt x="205" y="82"/>
                  <a:pt x="204" y="80"/>
                  <a:pt x="202" y="79"/>
                </a:cubicBezTo>
                <a:cubicBezTo>
                  <a:pt x="203" y="78"/>
                  <a:pt x="204" y="78"/>
                  <a:pt x="203" y="78"/>
                </a:cubicBezTo>
                <a:cubicBezTo>
                  <a:pt x="203" y="78"/>
                  <a:pt x="203" y="78"/>
                  <a:pt x="203" y="78"/>
                </a:cubicBezTo>
                <a:cubicBezTo>
                  <a:pt x="204" y="77"/>
                  <a:pt x="202" y="76"/>
                  <a:pt x="202" y="75"/>
                </a:cubicBezTo>
                <a:cubicBezTo>
                  <a:pt x="202" y="75"/>
                  <a:pt x="202" y="76"/>
                  <a:pt x="201" y="75"/>
                </a:cubicBezTo>
                <a:cubicBezTo>
                  <a:pt x="204" y="74"/>
                  <a:pt x="200" y="73"/>
                  <a:pt x="201" y="72"/>
                </a:cubicBezTo>
                <a:cubicBezTo>
                  <a:pt x="201" y="72"/>
                  <a:pt x="201" y="72"/>
                  <a:pt x="201" y="72"/>
                </a:cubicBezTo>
                <a:cubicBezTo>
                  <a:pt x="200" y="72"/>
                  <a:pt x="201" y="71"/>
                  <a:pt x="201" y="71"/>
                </a:cubicBezTo>
                <a:cubicBezTo>
                  <a:pt x="200" y="71"/>
                  <a:pt x="200" y="71"/>
                  <a:pt x="200" y="71"/>
                </a:cubicBezTo>
                <a:cubicBezTo>
                  <a:pt x="199" y="70"/>
                  <a:pt x="200" y="69"/>
                  <a:pt x="198" y="68"/>
                </a:cubicBezTo>
                <a:cubicBezTo>
                  <a:pt x="198" y="66"/>
                  <a:pt x="197" y="64"/>
                  <a:pt x="196" y="63"/>
                </a:cubicBezTo>
                <a:cubicBezTo>
                  <a:pt x="196" y="61"/>
                  <a:pt x="194" y="61"/>
                  <a:pt x="194" y="60"/>
                </a:cubicBezTo>
                <a:cubicBezTo>
                  <a:pt x="192" y="59"/>
                  <a:pt x="192" y="57"/>
                  <a:pt x="191" y="56"/>
                </a:cubicBezTo>
                <a:cubicBezTo>
                  <a:pt x="190" y="55"/>
                  <a:pt x="189" y="54"/>
                  <a:pt x="190" y="53"/>
                </a:cubicBezTo>
                <a:cubicBezTo>
                  <a:pt x="190" y="53"/>
                  <a:pt x="190" y="54"/>
                  <a:pt x="190" y="54"/>
                </a:cubicBezTo>
                <a:cubicBezTo>
                  <a:pt x="191" y="54"/>
                  <a:pt x="191" y="54"/>
                  <a:pt x="191" y="54"/>
                </a:cubicBezTo>
                <a:cubicBezTo>
                  <a:pt x="190" y="53"/>
                  <a:pt x="189" y="52"/>
                  <a:pt x="187" y="52"/>
                </a:cubicBezTo>
                <a:cubicBezTo>
                  <a:pt x="187" y="52"/>
                  <a:pt x="186" y="50"/>
                  <a:pt x="187" y="50"/>
                </a:cubicBezTo>
                <a:cubicBezTo>
                  <a:pt x="186" y="49"/>
                  <a:pt x="185" y="50"/>
                  <a:pt x="184" y="49"/>
                </a:cubicBezTo>
                <a:cubicBezTo>
                  <a:pt x="186" y="48"/>
                  <a:pt x="186" y="48"/>
                  <a:pt x="186" y="48"/>
                </a:cubicBezTo>
                <a:cubicBezTo>
                  <a:pt x="185" y="47"/>
                  <a:pt x="185" y="47"/>
                  <a:pt x="185" y="47"/>
                </a:cubicBezTo>
                <a:cubicBezTo>
                  <a:pt x="183" y="48"/>
                  <a:pt x="184" y="46"/>
                  <a:pt x="182" y="46"/>
                </a:cubicBezTo>
                <a:cubicBezTo>
                  <a:pt x="181" y="46"/>
                  <a:pt x="181" y="45"/>
                  <a:pt x="181" y="44"/>
                </a:cubicBezTo>
                <a:cubicBezTo>
                  <a:pt x="182" y="44"/>
                  <a:pt x="182" y="44"/>
                  <a:pt x="182" y="44"/>
                </a:cubicBezTo>
                <a:cubicBezTo>
                  <a:pt x="182" y="44"/>
                  <a:pt x="182" y="44"/>
                  <a:pt x="182" y="44"/>
                </a:cubicBezTo>
                <a:cubicBezTo>
                  <a:pt x="181" y="44"/>
                  <a:pt x="181" y="44"/>
                  <a:pt x="180" y="44"/>
                </a:cubicBezTo>
                <a:cubicBezTo>
                  <a:pt x="179" y="43"/>
                  <a:pt x="181" y="43"/>
                  <a:pt x="180" y="42"/>
                </a:cubicBezTo>
                <a:cubicBezTo>
                  <a:pt x="180" y="42"/>
                  <a:pt x="180" y="42"/>
                  <a:pt x="180" y="42"/>
                </a:cubicBezTo>
                <a:cubicBezTo>
                  <a:pt x="180" y="43"/>
                  <a:pt x="180" y="43"/>
                  <a:pt x="180" y="43"/>
                </a:cubicBezTo>
                <a:cubicBezTo>
                  <a:pt x="179" y="43"/>
                  <a:pt x="179" y="43"/>
                  <a:pt x="179" y="43"/>
                </a:cubicBezTo>
                <a:cubicBezTo>
                  <a:pt x="178" y="42"/>
                  <a:pt x="179" y="42"/>
                  <a:pt x="179" y="42"/>
                </a:cubicBezTo>
                <a:cubicBezTo>
                  <a:pt x="179" y="42"/>
                  <a:pt x="179" y="42"/>
                  <a:pt x="179" y="42"/>
                </a:cubicBezTo>
                <a:cubicBezTo>
                  <a:pt x="178" y="42"/>
                  <a:pt x="178" y="42"/>
                  <a:pt x="178" y="42"/>
                </a:cubicBezTo>
                <a:cubicBezTo>
                  <a:pt x="177" y="41"/>
                  <a:pt x="175" y="40"/>
                  <a:pt x="176" y="39"/>
                </a:cubicBezTo>
                <a:cubicBezTo>
                  <a:pt x="175" y="39"/>
                  <a:pt x="174" y="36"/>
                  <a:pt x="173" y="37"/>
                </a:cubicBezTo>
                <a:cubicBezTo>
                  <a:pt x="172" y="37"/>
                  <a:pt x="171" y="37"/>
                  <a:pt x="170" y="36"/>
                </a:cubicBezTo>
                <a:cubicBezTo>
                  <a:pt x="169" y="36"/>
                  <a:pt x="168" y="34"/>
                  <a:pt x="166" y="34"/>
                </a:cubicBezTo>
                <a:cubicBezTo>
                  <a:pt x="165" y="32"/>
                  <a:pt x="162" y="32"/>
                  <a:pt x="161" y="30"/>
                </a:cubicBezTo>
                <a:cubicBezTo>
                  <a:pt x="162" y="30"/>
                  <a:pt x="163" y="31"/>
                  <a:pt x="164" y="31"/>
                </a:cubicBezTo>
                <a:cubicBezTo>
                  <a:pt x="163" y="30"/>
                  <a:pt x="163" y="30"/>
                  <a:pt x="163" y="30"/>
                </a:cubicBezTo>
                <a:cubicBezTo>
                  <a:pt x="161" y="31"/>
                  <a:pt x="161" y="28"/>
                  <a:pt x="159" y="29"/>
                </a:cubicBezTo>
                <a:cubicBezTo>
                  <a:pt x="159" y="30"/>
                  <a:pt x="161" y="29"/>
                  <a:pt x="161" y="30"/>
                </a:cubicBezTo>
                <a:cubicBezTo>
                  <a:pt x="161" y="30"/>
                  <a:pt x="161" y="30"/>
                  <a:pt x="161" y="30"/>
                </a:cubicBezTo>
                <a:cubicBezTo>
                  <a:pt x="160" y="30"/>
                  <a:pt x="158" y="30"/>
                  <a:pt x="158" y="29"/>
                </a:cubicBezTo>
                <a:cubicBezTo>
                  <a:pt x="156" y="28"/>
                  <a:pt x="154" y="28"/>
                  <a:pt x="152" y="27"/>
                </a:cubicBezTo>
                <a:cubicBezTo>
                  <a:pt x="151" y="26"/>
                  <a:pt x="151" y="26"/>
                  <a:pt x="151" y="26"/>
                </a:cubicBezTo>
                <a:cubicBezTo>
                  <a:pt x="142" y="24"/>
                  <a:pt x="142" y="24"/>
                  <a:pt x="142" y="24"/>
                </a:cubicBezTo>
                <a:cubicBezTo>
                  <a:pt x="141" y="23"/>
                  <a:pt x="139" y="24"/>
                  <a:pt x="139" y="23"/>
                </a:cubicBezTo>
                <a:cubicBezTo>
                  <a:pt x="138" y="23"/>
                  <a:pt x="136" y="23"/>
                  <a:pt x="136" y="23"/>
                </a:cubicBezTo>
                <a:cubicBezTo>
                  <a:pt x="134" y="22"/>
                  <a:pt x="133" y="23"/>
                  <a:pt x="132" y="22"/>
                </a:cubicBezTo>
                <a:cubicBezTo>
                  <a:pt x="131" y="22"/>
                  <a:pt x="131" y="22"/>
                  <a:pt x="130" y="22"/>
                </a:cubicBezTo>
                <a:cubicBezTo>
                  <a:pt x="127" y="21"/>
                  <a:pt x="122" y="22"/>
                  <a:pt x="118" y="21"/>
                </a:cubicBezTo>
                <a:cubicBezTo>
                  <a:pt x="116" y="22"/>
                  <a:pt x="114" y="20"/>
                  <a:pt x="112" y="22"/>
                </a:cubicBezTo>
                <a:close/>
                <a:moveTo>
                  <a:pt x="102" y="23"/>
                </a:moveTo>
                <a:cubicBezTo>
                  <a:pt x="101" y="22"/>
                  <a:pt x="101" y="22"/>
                  <a:pt x="101" y="22"/>
                </a:cubicBezTo>
                <a:cubicBezTo>
                  <a:pt x="101" y="22"/>
                  <a:pt x="102" y="23"/>
                  <a:pt x="102" y="23"/>
                </a:cubicBezTo>
                <a:close/>
                <a:moveTo>
                  <a:pt x="139" y="22"/>
                </a:moveTo>
                <a:cubicBezTo>
                  <a:pt x="140" y="22"/>
                  <a:pt x="140" y="22"/>
                  <a:pt x="140" y="22"/>
                </a:cubicBezTo>
                <a:cubicBezTo>
                  <a:pt x="139" y="22"/>
                  <a:pt x="139" y="22"/>
                  <a:pt x="139" y="22"/>
                </a:cubicBezTo>
                <a:cubicBezTo>
                  <a:pt x="139" y="22"/>
                  <a:pt x="139" y="22"/>
                  <a:pt x="139" y="22"/>
                </a:cubicBezTo>
                <a:close/>
                <a:moveTo>
                  <a:pt x="100" y="23"/>
                </a:moveTo>
                <a:cubicBezTo>
                  <a:pt x="100" y="22"/>
                  <a:pt x="99" y="22"/>
                  <a:pt x="99" y="22"/>
                </a:cubicBezTo>
                <a:cubicBezTo>
                  <a:pt x="99" y="22"/>
                  <a:pt x="100" y="23"/>
                  <a:pt x="100" y="23"/>
                </a:cubicBezTo>
                <a:close/>
                <a:moveTo>
                  <a:pt x="141" y="22"/>
                </a:moveTo>
                <a:cubicBezTo>
                  <a:pt x="141" y="22"/>
                  <a:pt x="141" y="22"/>
                  <a:pt x="141" y="22"/>
                </a:cubicBezTo>
                <a:cubicBezTo>
                  <a:pt x="141" y="22"/>
                  <a:pt x="141" y="22"/>
                  <a:pt x="141" y="22"/>
                </a:cubicBezTo>
                <a:close/>
                <a:moveTo>
                  <a:pt x="99" y="23"/>
                </a:moveTo>
                <a:cubicBezTo>
                  <a:pt x="97" y="23"/>
                  <a:pt x="97" y="23"/>
                  <a:pt x="97" y="23"/>
                </a:cubicBezTo>
                <a:cubicBezTo>
                  <a:pt x="98" y="23"/>
                  <a:pt x="99" y="24"/>
                  <a:pt x="99" y="23"/>
                </a:cubicBezTo>
                <a:close/>
                <a:moveTo>
                  <a:pt x="95" y="25"/>
                </a:moveTo>
                <a:cubicBezTo>
                  <a:pt x="94" y="24"/>
                  <a:pt x="95" y="24"/>
                  <a:pt x="94" y="24"/>
                </a:cubicBezTo>
                <a:cubicBezTo>
                  <a:pt x="94" y="24"/>
                  <a:pt x="94" y="25"/>
                  <a:pt x="95" y="25"/>
                </a:cubicBezTo>
                <a:close/>
                <a:moveTo>
                  <a:pt x="118" y="25"/>
                </a:moveTo>
                <a:cubicBezTo>
                  <a:pt x="117" y="24"/>
                  <a:pt x="117" y="24"/>
                  <a:pt x="117" y="24"/>
                </a:cubicBezTo>
                <a:cubicBezTo>
                  <a:pt x="114" y="24"/>
                  <a:pt x="111" y="25"/>
                  <a:pt x="108" y="25"/>
                </a:cubicBezTo>
                <a:cubicBezTo>
                  <a:pt x="108" y="26"/>
                  <a:pt x="108" y="26"/>
                  <a:pt x="108" y="26"/>
                </a:cubicBezTo>
                <a:cubicBezTo>
                  <a:pt x="107" y="25"/>
                  <a:pt x="105" y="26"/>
                  <a:pt x="104" y="26"/>
                </a:cubicBezTo>
                <a:cubicBezTo>
                  <a:pt x="107" y="26"/>
                  <a:pt x="111" y="26"/>
                  <a:pt x="114" y="26"/>
                </a:cubicBezTo>
                <a:cubicBezTo>
                  <a:pt x="114" y="26"/>
                  <a:pt x="111" y="25"/>
                  <a:pt x="111" y="27"/>
                </a:cubicBezTo>
                <a:cubicBezTo>
                  <a:pt x="114" y="26"/>
                  <a:pt x="118" y="26"/>
                  <a:pt x="121" y="26"/>
                </a:cubicBezTo>
                <a:cubicBezTo>
                  <a:pt x="120" y="26"/>
                  <a:pt x="120" y="26"/>
                  <a:pt x="120" y="26"/>
                </a:cubicBezTo>
                <a:cubicBezTo>
                  <a:pt x="121" y="26"/>
                  <a:pt x="121" y="26"/>
                  <a:pt x="121" y="26"/>
                </a:cubicBezTo>
                <a:cubicBezTo>
                  <a:pt x="122" y="27"/>
                  <a:pt x="123" y="25"/>
                  <a:pt x="124" y="26"/>
                </a:cubicBezTo>
                <a:cubicBezTo>
                  <a:pt x="125" y="26"/>
                  <a:pt x="126" y="27"/>
                  <a:pt x="127" y="26"/>
                </a:cubicBezTo>
                <a:cubicBezTo>
                  <a:pt x="129" y="27"/>
                  <a:pt x="132" y="28"/>
                  <a:pt x="135" y="28"/>
                </a:cubicBezTo>
                <a:cubicBezTo>
                  <a:pt x="137" y="27"/>
                  <a:pt x="138" y="30"/>
                  <a:pt x="139" y="28"/>
                </a:cubicBezTo>
                <a:cubicBezTo>
                  <a:pt x="140" y="28"/>
                  <a:pt x="140" y="29"/>
                  <a:pt x="140" y="29"/>
                </a:cubicBezTo>
                <a:cubicBezTo>
                  <a:pt x="143" y="29"/>
                  <a:pt x="143" y="29"/>
                  <a:pt x="143" y="29"/>
                </a:cubicBezTo>
                <a:cubicBezTo>
                  <a:pt x="144" y="30"/>
                  <a:pt x="146" y="32"/>
                  <a:pt x="148" y="31"/>
                </a:cubicBezTo>
                <a:cubicBezTo>
                  <a:pt x="149" y="32"/>
                  <a:pt x="151" y="32"/>
                  <a:pt x="151" y="33"/>
                </a:cubicBezTo>
                <a:cubicBezTo>
                  <a:pt x="152" y="32"/>
                  <a:pt x="154" y="33"/>
                  <a:pt x="152" y="32"/>
                </a:cubicBezTo>
                <a:cubicBezTo>
                  <a:pt x="151" y="32"/>
                  <a:pt x="151" y="31"/>
                  <a:pt x="150" y="31"/>
                </a:cubicBezTo>
                <a:cubicBezTo>
                  <a:pt x="149" y="30"/>
                  <a:pt x="147" y="29"/>
                  <a:pt x="145" y="29"/>
                </a:cubicBezTo>
                <a:cubicBezTo>
                  <a:pt x="144" y="29"/>
                  <a:pt x="143" y="28"/>
                  <a:pt x="143" y="28"/>
                </a:cubicBezTo>
                <a:cubicBezTo>
                  <a:pt x="142" y="29"/>
                  <a:pt x="142" y="28"/>
                  <a:pt x="141" y="28"/>
                </a:cubicBezTo>
                <a:cubicBezTo>
                  <a:pt x="136" y="27"/>
                  <a:pt x="130" y="26"/>
                  <a:pt x="125" y="25"/>
                </a:cubicBezTo>
                <a:cubicBezTo>
                  <a:pt x="125" y="24"/>
                  <a:pt x="125" y="24"/>
                  <a:pt x="125" y="24"/>
                </a:cubicBezTo>
                <a:cubicBezTo>
                  <a:pt x="123" y="25"/>
                  <a:pt x="120" y="25"/>
                  <a:pt x="118" y="25"/>
                </a:cubicBezTo>
                <a:close/>
                <a:moveTo>
                  <a:pt x="120" y="24"/>
                </a:moveTo>
                <a:cubicBezTo>
                  <a:pt x="121" y="24"/>
                  <a:pt x="121" y="24"/>
                  <a:pt x="121" y="24"/>
                </a:cubicBezTo>
                <a:cubicBezTo>
                  <a:pt x="120" y="24"/>
                  <a:pt x="120" y="24"/>
                  <a:pt x="120" y="24"/>
                </a:cubicBezTo>
                <a:close/>
                <a:moveTo>
                  <a:pt x="148" y="24"/>
                </a:moveTo>
                <a:cubicBezTo>
                  <a:pt x="148" y="25"/>
                  <a:pt x="148" y="25"/>
                  <a:pt x="148" y="25"/>
                </a:cubicBezTo>
                <a:cubicBezTo>
                  <a:pt x="148" y="24"/>
                  <a:pt x="148" y="24"/>
                  <a:pt x="148" y="24"/>
                </a:cubicBezTo>
                <a:close/>
                <a:moveTo>
                  <a:pt x="161" y="27"/>
                </a:moveTo>
                <a:cubicBezTo>
                  <a:pt x="160" y="26"/>
                  <a:pt x="158" y="25"/>
                  <a:pt x="156" y="25"/>
                </a:cubicBezTo>
                <a:cubicBezTo>
                  <a:pt x="158" y="25"/>
                  <a:pt x="160" y="26"/>
                  <a:pt x="161" y="27"/>
                </a:cubicBezTo>
                <a:close/>
                <a:moveTo>
                  <a:pt x="137" y="26"/>
                </a:moveTo>
                <a:cubicBezTo>
                  <a:pt x="137" y="25"/>
                  <a:pt x="136" y="25"/>
                  <a:pt x="136" y="25"/>
                </a:cubicBezTo>
                <a:cubicBezTo>
                  <a:pt x="137" y="26"/>
                  <a:pt x="137" y="26"/>
                  <a:pt x="137" y="26"/>
                </a:cubicBezTo>
                <a:cubicBezTo>
                  <a:pt x="137" y="26"/>
                  <a:pt x="137" y="26"/>
                  <a:pt x="137" y="26"/>
                </a:cubicBezTo>
                <a:close/>
                <a:moveTo>
                  <a:pt x="103" y="26"/>
                </a:moveTo>
                <a:cubicBezTo>
                  <a:pt x="103" y="26"/>
                  <a:pt x="102" y="26"/>
                  <a:pt x="102" y="26"/>
                </a:cubicBezTo>
                <a:cubicBezTo>
                  <a:pt x="102" y="27"/>
                  <a:pt x="103" y="26"/>
                  <a:pt x="103" y="26"/>
                </a:cubicBezTo>
                <a:close/>
                <a:moveTo>
                  <a:pt x="101" y="27"/>
                </a:moveTo>
                <a:cubicBezTo>
                  <a:pt x="101" y="26"/>
                  <a:pt x="99" y="27"/>
                  <a:pt x="99" y="26"/>
                </a:cubicBezTo>
                <a:cubicBezTo>
                  <a:pt x="98" y="28"/>
                  <a:pt x="95" y="27"/>
                  <a:pt x="94" y="28"/>
                </a:cubicBezTo>
                <a:cubicBezTo>
                  <a:pt x="95" y="27"/>
                  <a:pt x="95" y="27"/>
                  <a:pt x="95" y="27"/>
                </a:cubicBezTo>
                <a:cubicBezTo>
                  <a:pt x="96" y="28"/>
                  <a:pt x="96" y="28"/>
                  <a:pt x="96" y="28"/>
                </a:cubicBezTo>
                <a:cubicBezTo>
                  <a:pt x="97" y="29"/>
                  <a:pt x="97" y="28"/>
                  <a:pt x="98" y="27"/>
                </a:cubicBezTo>
                <a:cubicBezTo>
                  <a:pt x="98" y="28"/>
                  <a:pt x="98" y="28"/>
                  <a:pt x="98" y="28"/>
                </a:cubicBezTo>
                <a:cubicBezTo>
                  <a:pt x="99" y="27"/>
                  <a:pt x="100" y="28"/>
                  <a:pt x="100" y="27"/>
                </a:cubicBezTo>
                <a:cubicBezTo>
                  <a:pt x="101" y="27"/>
                  <a:pt x="101" y="27"/>
                  <a:pt x="101" y="27"/>
                </a:cubicBezTo>
                <a:close/>
                <a:moveTo>
                  <a:pt x="153" y="26"/>
                </a:moveTo>
                <a:cubicBezTo>
                  <a:pt x="155" y="27"/>
                  <a:pt x="155" y="27"/>
                  <a:pt x="155" y="27"/>
                </a:cubicBezTo>
                <a:cubicBezTo>
                  <a:pt x="153" y="26"/>
                  <a:pt x="153" y="26"/>
                  <a:pt x="153" y="26"/>
                </a:cubicBezTo>
                <a:close/>
                <a:moveTo>
                  <a:pt x="110" y="27"/>
                </a:moveTo>
                <a:cubicBezTo>
                  <a:pt x="107" y="26"/>
                  <a:pt x="105" y="26"/>
                  <a:pt x="103" y="27"/>
                </a:cubicBezTo>
                <a:cubicBezTo>
                  <a:pt x="105" y="28"/>
                  <a:pt x="108" y="27"/>
                  <a:pt x="110" y="27"/>
                </a:cubicBezTo>
                <a:close/>
                <a:moveTo>
                  <a:pt x="142" y="27"/>
                </a:moveTo>
                <a:cubicBezTo>
                  <a:pt x="142" y="27"/>
                  <a:pt x="142" y="27"/>
                  <a:pt x="142" y="27"/>
                </a:cubicBezTo>
                <a:cubicBezTo>
                  <a:pt x="141" y="27"/>
                  <a:pt x="141" y="27"/>
                  <a:pt x="141" y="27"/>
                </a:cubicBezTo>
                <a:cubicBezTo>
                  <a:pt x="142" y="27"/>
                  <a:pt x="142" y="27"/>
                  <a:pt x="142" y="27"/>
                </a:cubicBezTo>
                <a:close/>
                <a:moveTo>
                  <a:pt x="156" y="27"/>
                </a:moveTo>
                <a:cubicBezTo>
                  <a:pt x="156" y="27"/>
                  <a:pt x="156" y="27"/>
                  <a:pt x="156" y="27"/>
                </a:cubicBezTo>
                <a:cubicBezTo>
                  <a:pt x="156" y="27"/>
                  <a:pt x="156" y="27"/>
                  <a:pt x="156" y="27"/>
                </a:cubicBezTo>
                <a:cubicBezTo>
                  <a:pt x="156" y="27"/>
                  <a:pt x="156" y="27"/>
                  <a:pt x="156" y="27"/>
                </a:cubicBezTo>
                <a:close/>
                <a:moveTo>
                  <a:pt x="167" y="30"/>
                </a:moveTo>
                <a:cubicBezTo>
                  <a:pt x="165" y="29"/>
                  <a:pt x="163" y="27"/>
                  <a:pt x="161" y="27"/>
                </a:cubicBezTo>
                <a:cubicBezTo>
                  <a:pt x="162" y="28"/>
                  <a:pt x="162" y="28"/>
                  <a:pt x="162" y="28"/>
                </a:cubicBezTo>
                <a:cubicBezTo>
                  <a:pt x="164" y="28"/>
                  <a:pt x="166" y="30"/>
                  <a:pt x="167" y="30"/>
                </a:cubicBezTo>
                <a:close/>
                <a:moveTo>
                  <a:pt x="84" y="28"/>
                </a:moveTo>
                <a:cubicBezTo>
                  <a:pt x="85" y="27"/>
                  <a:pt x="85" y="27"/>
                  <a:pt x="85" y="27"/>
                </a:cubicBezTo>
                <a:cubicBezTo>
                  <a:pt x="85" y="27"/>
                  <a:pt x="85" y="27"/>
                  <a:pt x="85" y="27"/>
                </a:cubicBezTo>
                <a:cubicBezTo>
                  <a:pt x="84" y="28"/>
                  <a:pt x="84" y="28"/>
                  <a:pt x="84" y="28"/>
                </a:cubicBezTo>
                <a:close/>
                <a:moveTo>
                  <a:pt x="94" y="29"/>
                </a:moveTo>
                <a:cubicBezTo>
                  <a:pt x="93" y="29"/>
                  <a:pt x="93" y="29"/>
                  <a:pt x="93" y="29"/>
                </a:cubicBezTo>
                <a:cubicBezTo>
                  <a:pt x="93" y="28"/>
                  <a:pt x="93" y="28"/>
                  <a:pt x="93" y="28"/>
                </a:cubicBezTo>
                <a:cubicBezTo>
                  <a:pt x="92" y="29"/>
                  <a:pt x="90" y="28"/>
                  <a:pt x="89" y="29"/>
                </a:cubicBezTo>
                <a:cubicBezTo>
                  <a:pt x="90" y="29"/>
                  <a:pt x="91" y="28"/>
                  <a:pt x="92" y="29"/>
                </a:cubicBezTo>
                <a:cubicBezTo>
                  <a:pt x="89" y="31"/>
                  <a:pt x="85" y="31"/>
                  <a:pt x="82" y="33"/>
                </a:cubicBezTo>
                <a:cubicBezTo>
                  <a:pt x="87" y="33"/>
                  <a:pt x="90" y="30"/>
                  <a:pt x="94" y="29"/>
                </a:cubicBezTo>
                <a:close/>
                <a:moveTo>
                  <a:pt x="147" y="28"/>
                </a:moveTo>
                <a:cubicBezTo>
                  <a:pt x="147" y="28"/>
                  <a:pt x="147" y="28"/>
                  <a:pt x="147" y="28"/>
                </a:cubicBezTo>
                <a:cubicBezTo>
                  <a:pt x="146" y="28"/>
                  <a:pt x="146" y="28"/>
                  <a:pt x="146" y="28"/>
                </a:cubicBezTo>
                <a:cubicBezTo>
                  <a:pt x="147" y="28"/>
                  <a:pt x="147" y="28"/>
                  <a:pt x="147" y="28"/>
                </a:cubicBezTo>
                <a:close/>
                <a:moveTo>
                  <a:pt x="148" y="28"/>
                </a:moveTo>
                <a:cubicBezTo>
                  <a:pt x="149" y="28"/>
                  <a:pt x="149" y="28"/>
                  <a:pt x="149" y="28"/>
                </a:cubicBezTo>
                <a:cubicBezTo>
                  <a:pt x="148" y="28"/>
                  <a:pt x="148" y="28"/>
                  <a:pt x="148" y="28"/>
                </a:cubicBezTo>
                <a:cubicBezTo>
                  <a:pt x="148" y="28"/>
                  <a:pt x="148" y="28"/>
                  <a:pt x="148" y="28"/>
                </a:cubicBezTo>
                <a:close/>
                <a:moveTo>
                  <a:pt x="88" y="29"/>
                </a:moveTo>
                <a:cubicBezTo>
                  <a:pt x="86" y="30"/>
                  <a:pt x="83" y="31"/>
                  <a:pt x="81" y="33"/>
                </a:cubicBezTo>
                <a:cubicBezTo>
                  <a:pt x="85" y="31"/>
                  <a:pt x="85" y="31"/>
                  <a:pt x="85" y="31"/>
                </a:cubicBezTo>
                <a:cubicBezTo>
                  <a:pt x="86" y="30"/>
                  <a:pt x="88" y="30"/>
                  <a:pt x="88" y="29"/>
                </a:cubicBezTo>
                <a:close/>
                <a:moveTo>
                  <a:pt x="157" y="31"/>
                </a:moveTo>
                <a:cubicBezTo>
                  <a:pt x="156" y="31"/>
                  <a:pt x="156" y="31"/>
                  <a:pt x="156" y="31"/>
                </a:cubicBezTo>
                <a:cubicBezTo>
                  <a:pt x="154" y="30"/>
                  <a:pt x="154" y="30"/>
                  <a:pt x="154" y="30"/>
                </a:cubicBezTo>
                <a:cubicBezTo>
                  <a:pt x="157" y="31"/>
                  <a:pt x="157" y="31"/>
                  <a:pt x="157" y="31"/>
                </a:cubicBezTo>
                <a:close/>
                <a:moveTo>
                  <a:pt x="171" y="35"/>
                </a:moveTo>
                <a:cubicBezTo>
                  <a:pt x="169" y="34"/>
                  <a:pt x="167" y="32"/>
                  <a:pt x="165" y="31"/>
                </a:cubicBezTo>
                <a:cubicBezTo>
                  <a:pt x="167" y="33"/>
                  <a:pt x="169" y="35"/>
                  <a:pt x="171" y="36"/>
                </a:cubicBezTo>
                <a:cubicBezTo>
                  <a:pt x="171" y="35"/>
                  <a:pt x="171" y="35"/>
                  <a:pt x="171" y="35"/>
                </a:cubicBezTo>
                <a:close/>
                <a:moveTo>
                  <a:pt x="161" y="33"/>
                </a:moveTo>
                <a:cubicBezTo>
                  <a:pt x="158" y="32"/>
                  <a:pt x="158" y="32"/>
                  <a:pt x="158" y="32"/>
                </a:cubicBezTo>
                <a:cubicBezTo>
                  <a:pt x="159" y="32"/>
                  <a:pt x="160" y="33"/>
                  <a:pt x="161" y="33"/>
                </a:cubicBezTo>
                <a:close/>
                <a:moveTo>
                  <a:pt x="80" y="33"/>
                </a:moveTo>
                <a:cubicBezTo>
                  <a:pt x="80" y="33"/>
                  <a:pt x="80" y="33"/>
                  <a:pt x="80" y="33"/>
                </a:cubicBezTo>
                <a:cubicBezTo>
                  <a:pt x="80" y="33"/>
                  <a:pt x="80" y="33"/>
                  <a:pt x="80" y="33"/>
                </a:cubicBezTo>
                <a:cubicBezTo>
                  <a:pt x="80" y="33"/>
                  <a:pt x="80" y="33"/>
                  <a:pt x="80" y="33"/>
                </a:cubicBezTo>
                <a:close/>
                <a:moveTo>
                  <a:pt x="121" y="33"/>
                </a:moveTo>
                <a:cubicBezTo>
                  <a:pt x="120" y="33"/>
                  <a:pt x="118" y="33"/>
                  <a:pt x="117" y="33"/>
                </a:cubicBezTo>
                <a:cubicBezTo>
                  <a:pt x="119" y="33"/>
                  <a:pt x="120" y="34"/>
                  <a:pt x="121" y="33"/>
                </a:cubicBezTo>
                <a:close/>
                <a:moveTo>
                  <a:pt x="158" y="35"/>
                </a:moveTo>
                <a:cubicBezTo>
                  <a:pt x="156" y="34"/>
                  <a:pt x="154" y="32"/>
                  <a:pt x="153" y="33"/>
                </a:cubicBezTo>
                <a:cubicBezTo>
                  <a:pt x="154" y="34"/>
                  <a:pt x="154" y="34"/>
                  <a:pt x="155" y="35"/>
                </a:cubicBezTo>
                <a:cubicBezTo>
                  <a:pt x="156" y="35"/>
                  <a:pt x="157" y="35"/>
                  <a:pt x="158" y="35"/>
                </a:cubicBezTo>
                <a:close/>
                <a:moveTo>
                  <a:pt x="116" y="33"/>
                </a:moveTo>
                <a:cubicBezTo>
                  <a:pt x="117" y="33"/>
                  <a:pt x="117" y="33"/>
                  <a:pt x="117" y="33"/>
                </a:cubicBezTo>
                <a:cubicBezTo>
                  <a:pt x="117" y="33"/>
                  <a:pt x="117" y="33"/>
                  <a:pt x="117" y="33"/>
                </a:cubicBezTo>
                <a:cubicBezTo>
                  <a:pt x="116" y="33"/>
                  <a:pt x="116" y="33"/>
                  <a:pt x="116" y="33"/>
                </a:cubicBezTo>
                <a:cubicBezTo>
                  <a:pt x="116" y="33"/>
                  <a:pt x="116" y="33"/>
                  <a:pt x="116" y="33"/>
                </a:cubicBezTo>
                <a:close/>
                <a:moveTo>
                  <a:pt x="126" y="33"/>
                </a:moveTo>
                <a:cubicBezTo>
                  <a:pt x="128" y="33"/>
                  <a:pt x="128" y="33"/>
                  <a:pt x="128" y="33"/>
                </a:cubicBezTo>
                <a:cubicBezTo>
                  <a:pt x="126" y="33"/>
                  <a:pt x="126" y="33"/>
                  <a:pt x="126" y="33"/>
                </a:cubicBezTo>
                <a:cubicBezTo>
                  <a:pt x="126" y="33"/>
                  <a:pt x="126" y="33"/>
                  <a:pt x="126" y="33"/>
                </a:cubicBezTo>
                <a:close/>
                <a:moveTo>
                  <a:pt x="134" y="34"/>
                </a:moveTo>
                <a:cubicBezTo>
                  <a:pt x="129" y="33"/>
                  <a:pt x="129" y="33"/>
                  <a:pt x="129" y="33"/>
                </a:cubicBezTo>
                <a:cubicBezTo>
                  <a:pt x="131" y="34"/>
                  <a:pt x="133" y="33"/>
                  <a:pt x="134" y="34"/>
                </a:cubicBezTo>
                <a:close/>
                <a:moveTo>
                  <a:pt x="109" y="34"/>
                </a:moveTo>
                <a:cubicBezTo>
                  <a:pt x="106" y="34"/>
                  <a:pt x="104" y="35"/>
                  <a:pt x="102" y="36"/>
                </a:cubicBezTo>
                <a:cubicBezTo>
                  <a:pt x="104" y="35"/>
                  <a:pt x="107" y="35"/>
                  <a:pt x="109" y="34"/>
                </a:cubicBezTo>
                <a:close/>
                <a:moveTo>
                  <a:pt x="137" y="34"/>
                </a:moveTo>
                <a:cubicBezTo>
                  <a:pt x="135" y="34"/>
                  <a:pt x="135" y="34"/>
                  <a:pt x="135" y="34"/>
                </a:cubicBezTo>
                <a:cubicBezTo>
                  <a:pt x="136" y="34"/>
                  <a:pt x="136" y="35"/>
                  <a:pt x="137" y="34"/>
                </a:cubicBezTo>
                <a:close/>
                <a:moveTo>
                  <a:pt x="76" y="37"/>
                </a:moveTo>
                <a:cubicBezTo>
                  <a:pt x="77" y="36"/>
                  <a:pt x="80" y="36"/>
                  <a:pt x="81" y="34"/>
                </a:cubicBezTo>
                <a:cubicBezTo>
                  <a:pt x="79" y="35"/>
                  <a:pt x="77" y="36"/>
                  <a:pt x="76" y="37"/>
                </a:cubicBezTo>
                <a:close/>
                <a:moveTo>
                  <a:pt x="140" y="35"/>
                </a:moveTo>
                <a:cubicBezTo>
                  <a:pt x="140" y="35"/>
                  <a:pt x="140" y="35"/>
                  <a:pt x="139" y="35"/>
                </a:cubicBezTo>
                <a:cubicBezTo>
                  <a:pt x="139" y="35"/>
                  <a:pt x="139" y="35"/>
                  <a:pt x="139" y="35"/>
                </a:cubicBezTo>
                <a:cubicBezTo>
                  <a:pt x="140" y="35"/>
                  <a:pt x="140" y="35"/>
                  <a:pt x="140" y="35"/>
                </a:cubicBezTo>
                <a:close/>
                <a:moveTo>
                  <a:pt x="160" y="35"/>
                </a:moveTo>
                <a:cubicBezTo>
                  <a:pt x="159" y="35"/>
                  <a:pt x="158" y="36"/>
                  <a:pt x="157" y="36"/>
                </a:cubicBezTo>
                <a:cubicBezTo>
                  <a:pt x="158" y="36"/>
                  <a:pt x="160" y="36"/>
                  <a:pt x="160" y="35"/>
                </a:cubicBezTo>
                <a:close/>
                <a:moveTo>
                  <a:pt x="148" y="37"/>
                </a:moveTo>
                <a:cubicBezTo>
                  <a:pt x="142" y="35"/>
                  <a:pt x="142" y="35"/>
                  <a:pt x="142" y="35"/>
                </a:cubicBezTo>
                <a:cubicBezTo>
                  <a:pt x="143" y="36"/>
                  <a:pt x="146" y="37"/>
                  <a:pt x="148" y="37"/>
                </a:cubicBezTo>
                <a:close/>
                <a:moveTo>
                  <a:pt x="89" y="41"/>
                </a:moveTo>
                <a:cubicBezTo>
                  <a:pt x="92" y="38"/>
                  <a:pt x="96" y="38"/>
                  <a:pt x="100" y="36"/>
                </a:cubicBezTo>
                <a:cubicBezTo>
                  <a:pt x="96" y="37"/>
                  <a:pt x="92" y="39"/>
                  <a:pt x="89" y="41"/>
                </a:cubicBezTo>
                <a:close/>
                <a:moveTo>
                  <a:pt x="165" y="39"/>
                </a:moveTo>
                <a:cubicBezTo>
                  <a:pt x="164" y="38"/>
                  <a:pt x="164" y="38"/>
                  <a:pt x="164" y="38"/>
                </a:cubicBezTo>
                <a:cubicBezTo>
                  <a:pt x="163" y="38"/>
                  <a:pt x="161" y="35"/>
                  <a:pt x="159" y="37"/>
                </a:cubicBezTo>
                <a:cubicBezTo>
                  <a:pt x="160" y="37"/>
                  <a:pt x="160" y="37"/>
                  <a:pt x="160" y="37"/>
                </a:cubicBezTo>
                <a:cubicBezTo>
                  <a:pt x="161" y="36"/>
                  <a:pt x="162" y="39"/>
                  <a:pt x="163" y="38"/>
                </a:cubicBezTo>
                <a:cubicBezTo>
                  <a:pt x="163" y="39"/>
                  <a:pt x="163" y="39"/>
                  <a:pt x="163" y="39"/>
                </a:cubicBezTo>
                <a:cubicBezTo>
                  <a:pt x="163" y="39"/>
                  <a:pt x="166" y="39"/>
                  <a:pt x="165" y="40"/>
                </a:cubicBezTo>
                <a:cubicBezTo>
                  <a:pt x="166" y="40"/>
                  <a:pt x="167" y="45"/>
                  <a:pt x="169" y="42"/>
                </a:cubicBezTo>
                <a:cubicBezTo>
                  <a:pt x="168" y="40"/>
                  <a:pt x="166" y="40"/>
                  <a:pt x="165" y="39"/>
                </a:cubicBezTo>
                <a:close/>
                <a:moveTo>
                  <a:pt x="169" y="38"/>
                </a:moveTo>
                <a:cubicBezTo>
                  <a:pt x="169" y="37"/>
                  <a:pt x="168" y="37"/>
                  <a:pt x="168" y="37"/>
                </a:cubicBezTo>
                <a:cubicBezTo>
                  <a:pt x="168" y="37"/>
                  <a:pt x="169" y="38"/>
                  <a:pt x="169" y="38"/>
                </a:cubicBezTo>
                <a:close/>
                <a:moveTo>
                  <a:pt x="67" y="44"/>
                </a:moveTo>
                <a:cubicBezTo>
                  <a:pt x="69" y="42"/>
                  <a:pt x="73" y="40"/>
                  <a:pt x="75" y="38"/>
                </a:cubicBezTo>
                <a:cubicBezTo>
                  <a:pt x="72" y="39"/>
                  <a:pt x="69" y="42"/>
                  <a:pt x="67" y="44"/>
                </a:cubicBezTo>
                <a:cubicBezTo>
                  <a:pt x="67" y="44"/>
                  <a:pt x="67" y="44"/>
                  <a:pt x="67" y="44"/>
                </a:cubicBezTo>
                <a:close/>
                <a:moveTo>
                  <a:pt x="175" y="39"/>
                </a:moveTo>
                <a:cubicBezTo>
                  <a:pt x="175" y="39"/>
                  <a:pt x="175" y="39"/>
                  <a:pt x="175" y="39"/>
                </a:cubicBezTo>
                <a:cubicBezTo>
                  <a:pt x="174" y="38"/>
                  <a:pt x="174" y="38"/>
                  <a:pt x="174" y="38"/>
                </a:cubicBezTo>
                <a:cubicBezTo>
                  <a:pt x="175" y="39"/>
                  <a:pt x="175" y="39"/>
                  <a:pt x="175" y="39"/>
                </a:cubicBezTo>
                <a:close/>
                <a:moveTo>
                  <a:pt x="74" y="40"/>
                </a:moveTo>
                <a:cubicBezTo>
                  <a:pt x="74" y="39"/>
                  <a:pt x="74" y="40"/>
                  <a:pt x="74" y="41"/>
                </a:cubicBezTo>
                <a:cubicBezTo>
                  <a:pt x="74" y="40"/>
                  <a:pt x="74" y="40"/>
                  <a:pt x="74" y="40"/>
                </a:cubicBezTo>
                <a:close/>
                <a:moveTo>
                  <a:pt x="180" y="40"/>
                </a:moveTo>
                <a:cubicBezTo>
                  <a:pt x="181" y="40"/>
                  <a:pt x="181" y="40"/>
                  <a:pt x="181" y="40"/>
                </a:cubicBezTo>
                <a:cubicBezTo>
                  <a:pt x="180" y="40"/>
                  <a:pt x="180" y="40"/>
                  <a:pt x="180" y="40"/>
                </a:cubicBezTo>
                <a:close/>
                <a:moveTo>
                  <a:pt x="183" y="42"/>
                </a:moveTo>
                <a:cubicBezTo>
                  <a:pt x="182" y="41"/>
                  <a:pt x="182" y="41"/>
                  <a:pt x="182" y="41"/>
                </a:cubicBezTo>
                <a:cubicBezTo>
                  <a:pt x="182" y="41"/>
                  <a:pt x="182" y="41"/>
                  <a:pt x="182" y="41"/>
                </a:cubicBezTo>
                <a:cubicBezTo>
                  <a:pt x="183" y="42"/>
                  <a:pt x="183" y="42"/>
                  <a:pt x="183" y="42"/>
                </a:cubicBezTo>
                <a:close/>
                <a:moveTo>
                  <a:pt x="88" y="41"/>
                </a:moveTo>
                <a:cubicBezTo>
                  <a:pt x="87" y="41"/>
                  <a:pt x="86" y="41"/>
                  <a:pt x="85" y="42"/>
                </a:cubicBezTo>
                <a:cubicBezTo>
                  <a:pt x="86" y="42"/>
                  <a:pt x="87" y="41"/>
                  <a:pt x="88" y="41"/>
                </a:cubicBezTo>
                <a:close/>
                <a:moveTo>
                  <a:pt x="71" y="42"/>
                </a:moveTo>
                <a:cubicBezTo>
                  <a:pt x="72" y="42"/>
                  <a:pt x="72" y="42"/>
                  <a:pt x="72" y="42"/>
                </a:cubicBezTo>
                <a:cubicBezTo>
                  <a:pt x="72" y="41"/>
                  <a:pt x="72" y="41"/>
                  <a:pt x="72" y="41"/>
                </a:cubicBezTo>
                <a:cubicBezTo>
                  <a:pt x="71" y="42"/>
                  <a:pt x="71" y="42"/>
                  <a:pt x="71" y="42"/>
                </a:cubicBezTo>
                <a:close/>
                <a:moveTo>
                  <a:pt x="66" y="45"/>
                </a:moveTo>
                <a:cubicBezTo>
                  <a:pt x="64" y="45"/>
                  <a:pt x="63" y="46"/>
                  <a:pt x="63" y="48"/>
                </a:cubicBezTo>
                <a:cubicBezTo>
                  <a:pt x="65" y="46"/>
                  <a:pt x="65" y="46"/>
                  <a:pt x="65" y="46"/>
                </a:cubicBezTo>
                <a:cubicBezTo>
                  <a:pt x="65" y="46"/>
                  <a:pt x="65" y="47"/>
                  <a:pt x="65" y="47"/>
                </a:cubicBezTo>
                <a:cubicBezTo>
                  <a:pt x="66" y="47"/>
                  <a:pt x="66" y="47"/>
                  <a:pt x="66" y="47"/>
                </a:cubicBezTo>
                <a:cubicBezTo>
                  <a:pt x="65" y="46"/>
                  <a:pt x="66" y="46"/>
                  <a:pt x="66" y="45"/>
                </a:cubicBezTo>
                <a:close/>
                <a:moveTo>
                  <a:pt x="183" y="49"/>
                </a:moveTo>
                <a:cubicBezTo>
                  <a:pt x="183" y="49"/>
                  <a:pt x="183" y="49"/>
                  <a:pt x="183" y="49"/>
                </a:cubicBezTo>
                <a:cubicBezTo>
                  <a:pt x="181" y="47"/>
                  <a:pt x="181" y="47"/>
                  <a:pt x="181" y="47"/>
                </a:cubicBezTo>
                <a:cubicBezTo>
                  <a:pt x="183" y="49"/>
                  <a:pt x="183" y="49"/>
                  <a:pt x="183" y="49"/>
                </a:cubicBezTo>
                <a:close/>
                <a:moveTo>
                  <a:pt x="61" y="50"/>
                </a:moveTo>
                <a:cubicBezTo>
                  <a:pt x="61" y="49"/>
                  <a:pt x="61" y="49"/>
                  <a:pt x="61" y="49"/>
                </a:cubicBezTo>
                <a:cubicBezTo>
                  <a:pt x="61" y="49"/>
                  <a:pt x="61" y="49"/>
                  <a:pt x="61" y="49"/>
                </a:cubicBezTo>
                <a:cubicBezTo>
                  <a:pt x="61" y="50"/>
                  <a:pt x="61" y="50"/>
                  <a:pt x="61" y="50"/>
                </a:cubicBezTo>
                <a:close/>
                <a:moveTo>
                  <a:pt x="58" y="51"/>
                </a:moveTo>
                <a:cubicBezTo>
                  <a:pt x="59" y="51"/>
                  <a:pt x="59" y="51"/>
                  <a:pt x="59" y="51"/>
                </a:cubicBezTo>
                <a:cubicBezTo>
                  <a:pt x="60" y="50"/>
                  <a:pt x="60" y="50"/>
                  <a:pt x="60" y="50"/>
                </a:cubicBezTo>
                <a:cubicBezTo>
                  <a:pt x="58" y="51"/>
                  <a:pt x="58" y="51"/>
                  <a:pt x="58" y="51"/>
                </a:cubicBezTo>
                <a:close/>
                <a:moveTo>
                  <a:pt x="190" y="57"/>
                </a:moveTo>
                <a:cubicBezTo>
                  <a:pt x="188" y="55"/>
                  <a:pt x="187" y="53"/>
                  <a:pt x="185" y="51"/>
                </a:cubicBezTo>
                <a:cubicBezTo>
                  <a:pt x="187" y="53"/>
                  <a:pt x="188" y="56"/>
                  <a:pt x="190" y="57"/>
                </a:cubicBezTo>
                <a:close/>
                <a:moveTo>
                  <a:pt x="190" y="52"/>
                </a:moveTo>
                <a:cubicBezTo>
                  <a:pt x="193" y="54"/>
                  <a:pt x="193" y="54"/>
                  <a:pt x="193" y="54"/>
                </a:cubicBezTo>
                <a:cubicBezTo>
                  <a:pt x="190" y="52"/>
                  <a:pt x="190" y="52"/>
                  <a:pt x="190" y="52"/>
                </a:cubicBezTo>
                <a:close/>
                <a:moveTo>
                  <a:pt x="67" y="55"/>
                </a:moveTo>
                <a:cubicBezTo>
                  <a:pt x="69" y="53"/>
                  <a:pt x="69" y="53"/>
                  <a:pt x="69" y="53"/>
                </a:cubicBezTo>
                <a:cubicBezTo>
                  <a:pt x="69" y="54"/>
                  <a:pt x="67" y="54"/>
                  <a:pt x="67" y="55"/>
                </a:cubicBezTo>
                <a:close/>
                <a:moveTo>
                  <a:pt x="193" y="61"/>
                </a:moveTo>
                <a:cubicBezTo>
                  <a:pt x="192" y="60"/>
                  <a:pt x="192" y="60"/>
                  <a:pt x="192" y="60"/>
                </a:cubicBezTo>
                <a:cubicBezTo>
                  <a:pt x="192" y="60"/>
                  <a:pt x="192" y="61"/>
                  <a:pt x="193" y="61"/>
                </a:cubicBezTo>
                <a:close/>
                <a:moveTo>
                  <a:pt x="198" y="62"/>
                </a:moveTo>
                <a:cubicBezTo>
                  <a:pt x="197" y="61"/>
                  <a:pt x="197" y="61"/>
                  <a:pt x="197" y="61"/>
                </a:cubicBezTo>
                <a:cubicBezTo>
                  <a:pt x="198" y="61"/>
                  <a:pt x="198" y="62"/>
                  <a:pt x="198" y="62"/>
                </a:cubicBezTo>
                <a:close/>
                <a:moveTo>
                  <a:pt x="223" y="62"/>
                </a:moveTo>
                <a:cubicBezTo>
                  <a:pt x="223" y="62"/>
                  <a:pt x="223" y="62"/>
                  <a:pt x="223" y="62"/>
                </a:cubicBezTo>
                <a:cubicBezTo>
                  <a:pt x="223" y="62"/>
                  <a:pt x="223" y="62"/>
                  <a:pt x="223" y="62"/>
                </a:cubicBezTo>
                <a:cubicBezTo>
                  <a:pt x="223" y="62"/>
                  <a:pt x="223" y="62"/>
                  <a:pt x="223" y="62"/>
                </a:cubicBezTo>
                <a:close/>
                <a:moveTo>
                  <a:pt x="194" y="63"/>
                </a:moveTo>
                <a:cubicBezTo>
                  <a:pt x="194" y="63"/>
                  <a:pt x="194" y="63"/>
                  <a:pt x="194" y="63"/>
                </a:cubicBezTo>
                <a:cubicBezTo>
                  <a:pt x="194" y="64"/>
                  <a:pt x="194" y="64"/>
                  <a:pt x="194" y="64"/>
                </a:cubicBezTo>
                <a:cubicBezTo>
                  <a:pt x="195" y="64"/>
                  <a:pt x="195" y="64"/>
                  <a:pt x="195" y="64"/>
                </a:cubicBezTo>
                <a:cubicBezTo>
                  <a:pt x="195" y="64"/>
                  <a:pt x="194" y="64"/>
                  <a:pt x="194" y="63"/>
                </a:cubicBezTo>
                <a:close/>
                <a:moveTo>
                  <a:pt x="226" y="69"/>
                </a:moveTo>
                <a:cubicBezTo>
                  <a:pt x="226" y="67"/>
                  <a:pt x="225" y="66"/>
                  <a:pt x="224" y="65"/>
                </a:cubicBezTo>
                <a:cubicBezTo>
                  <a:pt x="224" y="66"/>
                  <a:pt x="225" y="68"/>
                  <a:pt x="226" y="69"/>
                </a:cubicBezTo>
                <a:close/>
                <a:moveTo>
                  <a:pt x="197" y="68"/>
                </a:moveTo>
                <a:cubicBezTo>
                  <a:pt x="195" y="65"/>
                  <a:pt x="195" y="65"/>
                  <a:pt x="195" y="65"/>
                </a:cubicBezTo>
                <a:cubicBezTo>
                  <a:pt x="195" y="66"/>
                  <a:pt x="196" y="68"/>
                  <a:pt x="197" y="68"/>
                </a:cubicBezTo>
                <a:close/>
                <a:moveTo>
                  <a:pt x="48" y="83"/>
                </a:moveTo>
                <a:cubicBezTo>
                  <a:pt x="51" y="77"/>
                  <a:pt x="52" y="71"/>
                  <a:pt x="57" y="66"/>
                </a:cubicBezTo>
                <a:cubicBezTo>
                  <a:pt x="54" y="70"/>
                  <a:pt x="51" y="74"/>
                  <a:pt x="50" y="79"/>
                </a:cubicBezTo>
                <a:cubicBezTo>
                  <a:pt x="49" y="80"/>
                  <a:pt x="49" y="81"/>
                  <a:pt x="48" y="82"/>
                </a:cubicBezTo>
                <a:cubicBezTo>
                  <a:pt x="48" y="82"/>
                  <a:pt x="48" y="83"/>
                  <a:pt x="48" y="83"/>
                </a:cubicBezTo>
                <a:close/>
                <a:moveTo>
                  <a:pt x="188" y="68"/>
                </a:moveTo>
                <a:cubicBezTo>
                  <a:pt x="188" y="67"/>
                  <a:pt x="187" y="66"/>
                  <a:pt x="187" y="67"/>
                </a:cubicBezTo>
                <a:cubicBezTo>
                  <a:pt x="188" y="68"/>
                  <a:pt x="188" y="68"/>
                  <a:pt x="188" y="68"/>
                </a:cubicBezTo>
                <a:cubicBezTo>
                  <a:pt x="188" y="68"/>
                  <a:pt x="188" y="68"/>
                  <a:pt x="188" y="68"/>
                </a:cubicBezTo>
                <a:close/>
                <a:moveTo>
                  <a:pt x="190" y="70"/>
                </a:moveTo>
                <a:cubicBezTo>
                  <a:pt x="189" y="70"/>
                  <a:pt x="189" y="69"/>
                  <a:pt x="188" y="69"/>
                </a:cubicBezTo>
                <a:cubicBezTo>
                  <a:pt x="189" y="70"/>
                  <a:pt x="189" y="70"/>
                  <a:pt x="190" y="70"/>
                </a:cubicBezTo>
                <a:close/>
                <a:moveTo>
                  <a:pt x="198" y="70"/>
                </a:moveTo>
                <a:cubicBezTo>
                  <a:pt x="198" y="71"/>
                  <a:pt x="198" y="71"/>
                  <a:pt x="198" y="71"/>
                </a:cubicBezTo>
                <a:cubicBezTo>
                  <a:pt x="198" y="70"/>
                  <a:pt x="198" y="70"/>
                  <a:pt x="198" y="70"/>
                </a:cubicBezTo>
                <a:close/>
                <a:moveTo>
                  <a:pt x="227" y="74"/>
                </a:moveTo>
                <a:cubicBezTo>
                  <a:pt x="228" y="73"/>
                  <a:pt x="226" y="71"/>
                  <a:pt x="226" y="70"/>
                </a:cubicBezTo>
                <a:cubicBezTo>
                  <a:pt x="226" y="71"/>
                  <a:pt x="226" y="73"/>
                  <a:pt x="227" y="74"/>
                </a:cubicBezTo>
                <a:close/>
                <a:moveTo>
                  <a:pt x="191" y="73"/>
                </a:moveTo>
                <a:cubicBezTo>
                  <a:pt x="191" y="73"/>
                  <a:pt x="190" y="73"/>
                  <a:pt x="190" y="72"/>
                </a:cubicBezTo>
                <a:cubicBezTo>
                  <a:pt x="191" y="73"/>
                  <a:pt x="191" y="73"/>
                  <a:pt x="191" y="73"/>
                </a:cubicBezTo>
                <a:cubicBezTo>
                  <a:pt x="191" y="73"/>
                  <a:pt x="191" y="73"/>
                  <a:pt x="191" y="73"/>
                </a:cubicBezTo>
                <a:close/>
                <a:moveTo>
                  <a:pt x="199" y="73"/>
                </a:moveTo>
                <a:cubicBezTo>
                  <a:pt x="199" y="73"/>
                  <a:pt x="199" y="73"/>
                  <a:pt x="199" y="73"/>
                </a:cubicBezTo>
                <a:cubicBezTo>
                  <a:pt x="199" y="72"/>
                  <a:pt x="199" y="72"/>
                  <a:pt x="199" y="72"/>
                </a:cubicBezTo>
                <a:cubicBezTo>
                  <a:pt x="199" y="73"/>
                  <a:pt x="199" y="73"/>
                  <a:pt x="199" y="73"/>
                </a:cubicBezTo>
                <a:close/>
                <a:moveTo>
                  <a:pt x="191" y="74"/>
                </a:moveTo>
                <a:cubicBezTo>
                  <a:pt x="191" y="74"/>
                  <a:pt x="191" y="74"/>
                  <a:pt x="191" y="74"/>
                </a:cubicBezTo>
                <a:cubicBezTo>
                  <a:pt x="191" y="74"/>
                  <a:pt x="191" y="74"/>
                  <a:pt x="191" y="74"/>
                </a:cubicBezTo>
                <a:cubicBezTo>
                  <a:pt x="191" y="74"/>
                  <a:pt x="191" y="74"/>
                  <a:pt x="191" y="74"/>
                </a:cubicBezTo>
                <a:close/>
                <a:moveTo>
                  <a:pt x="201" y="74"/>
                </a:moveTo>
                <a:cubicBezTo>
                  <a:pt x="201" y="74"/>
                  <a:pt x="201" y="74"/>
                  <a:pt x="201" y="74"/>
                </a:cubicBezTo>
                <a:cubicBezTo>
                  <a:pt x="201" y="74"/>
                  <a:pt x="201" y="74"/>
                  <a:pt x="201" y="74"/>
                </a:cubicBezTo>
                <a:cubicBezTo>
                  <a:pt x="201" y="74"/>
                  <a:pt x="201" y="74"/>
                  <a:pt x="201" y="74"/>
                </a:cubicBezTo>
                <a:close/>
                <a:moveTo>
                  <a:pt x="228" y="77"/>
                </a:moveTo>
                <a:cubicBezTo>
                  <a:pt x="229" y="76"/>
                  <a:pt x="228" y="75"/>
                  <a:pt x="228" y="74"/>
                </a:cubicBezTo>
                <a:cubicBezTo>
                  <a:pt x="227" y="75"/>
                  <a:pt x="228" y="76"/>
                  <a:pt x="228" y="77"/>
                </a:cubicBezTo>
                <a:close/>
                <a:moveTo>
                  <a:pt x="200" y="75"/>
                </a:moveTo>
                <a:cubicBezTo>
                  <a:pt x="200" y="75"/>
                  <a:pt x="200" y="75"/>
                  <a:pt x="200" y="75"/>
                </a:cubicBezTo>
                <a:cubicBezTo>
                  <a:pt x="200" y="76"/>
                  <a:pt x="200" y="76"/>
                  <a:pt x="200" y="76"/>
                </a:cubicBezTo>
                <a:cubicBezTo>
                  <a:pt x="200" y="75"/>
                  <a:pt x="200" y="75"/>
                  <a:pt x="200" y="75"/>
                </a:cubicBezTo>
                <a:cubicBezTo>
                  <a:pt x="200" y="75"/>
                  <a:pt x="200" y="75"/>
                  <a:pt x="200" y="75"/>
                </a:cubicBezTo>
                <a:close/>
                <a:moveTo>
                  <a:pt x="192" y="77"/>
                </a:moveTo>
                <a:cubicBezTo>
                  <a:pt x="190" y="77"/>
                  <a:pt x="192" y="80"/>
                  <a:pt x="192" y="81"/>
                </a:cubicBezTo>
                <a:cubicBezTo>
                  <a:pt x="193" y="80"/>
                  <a:pt x="192" y="79"/>
                  <a:pt x="192" y="78"/>
                </a:cubicBezTo>
                <a:cubicBezTo>
                  <a:pt x="192" y="78"/>
                  <a:pt x="192" y="78"/>
                  <a:pt x="192" y="77"/>
                </a:cubicBezTo>
                <a:close/>
                <a:moveTo>
                  <a:pt x="201" y="78"/>
                </a:moveTo>
                <a:cubicBezTo>
                  <a:pt x="201" y="77"/>
                  <a:pt x="200" y="78"/>
                  <a:pt x="201" y="78"/>
                </a:cubicBezTo>
                <a:cubicBezTo>
                  <a:pt x="201" y="78"/>
                  <a:pt x="201" y="78"/>
                  <a:pt x="201" y="78"/>
                </a:cubicBezTo>
                <a:close/>
                <a:moveTo>
                  <a:pt x="206" y="79"/>
                </a:moveTo>
                <a:cubicBezTo>
                  <a:pt x="205" y="79"/>
                  <a:pt x="205" y="79"/>
                  <a:pt x="205" y="79"/>
                </a:cubicBezTo>
                <a:cubicBezTo>
                  <a:pt x="205" y="79"/>
                  <a:pt x="206" y="79"/>
                  <a:pt x="206" y="79"/>
                </a:cubicBezTo>
                <a:close/>
                <a:moveTo>
                  <a:pt x="202" y="83"/>
                </a:moveTo>
                <a:cubicBezTo>
                  <a:pt x="203" y="81"/>
                  <a:pt x="202" y="80"/>
                  <a:pt x="201" y="79"/>
                </a:cubicBezTo>
                <a:cubicBezTo>
                  <a:pt x="202" y="80"/>
                  <a:pt x="202" y="82"/>
                  <a:pt x="202" y="83"/>
                </a:cubicBezTo>
                <a:close/>
                <a:moveTo>
                  <a:pt x="207" y="83"/>
                </a:moveTo>
                <a:cubicBezTo>
                  <a:pt x="207" y="82"/>
                  <a:pt x="206" y="81"/>
                  <a:pt x="206" y="80"/>
                </a:cubicBezTo>
                <a:cubicBezTo>
                  <a:pt x="207" y="83"/>
                  <a:pt x="207" y="83"/>
                  <a:pt x="207" y="83"/>
                </a:cubicBezTo>
                <a:close/>
                <a:moveTo>
                  <a:pt x="193" y="84"/>
                </a:moveTo>
                <a:cubicBezTo>
                  <a:pt x="193" y="83"/>
                  <a:pt x="193" y="83"/>
                  <a:pt x="193" y="83"/>
                </a:cubicBezTo>
                <a:cubicBezTo>
                  <a:pt x="192" y="82"/>
                  <a:pt x="192" y="82"/>
                  <a:pt x="192" y="82"/>
                </a:cubicBezTo>
                <a:cubicBezTo>
                  <a:pt x="193" y="84"/>
                  <a:pt x="193" y="84"/>
                  <a:pt x="193" y="84"/>
                </a:cubicBezTo>
                <a:close/>
                <a:moveTo>
                  <a:pt x="203" y="85"/>
                </a:moveTo>
                <a:cubicBezTo>
                  <a:pt x="204" y="85"/>
                  <a:pt x="203" y="84"/>
                  <a:pt x="203" y="84"/>
                </a:cubicBezTo>
                <a:cubicBezTo>
                  <a:pt x="203" y="85"/>
                  <a:pt x="203" y="85"/>
                  <a:pt x="203" y="85"/>
                </a:cubicBezTo>
                <a:close/>
                <a:moveTo>
                  <a:pt x="48" y="85"/>
                </a:moveTo>
                <a:cubicBezTo>
                  <a:pt x="47" y="85"/>
                  <a:pt x="47" y="85"/>
                  <a:pt x="47" y="86"/>
                </a:cubicBezTo>
                <a:cubicBezTo>
                  <a:pt x="47" y="86"/>
                  <a:pt x="48" y="86"/>
                  <a:pt x="47" y="86"/>
                </a:cubicBezTo>
                <a:cubicBezTo>
                  <a:pt x="47" y="85"/>
                  <a:pt x="48" y="85"/>
                  <a:pt x="48" y="85"/>
                </a:cubicBezTo>
                <a:close/>
                <a:moveTo>
                  <a:pt x="39" y="85"/>
                </a:moveTo>
                <a:cubicBezTo>
                  <a:pt x="40" y="85"/>
                  <a:pt x="40" y="85"/>
                  <a:pt x="40" y="85"/>
                </a:cubicBezTo>
                <a:cubicBezTo>
                  <a:pt x="39" y="85"/>
                  <a:pt x="39" y="85"/>
                  <a:pt x="39" y="85"/>
                </a:cubicBezTo>
                <a:cubicBezTo>
                  <a:pt x="39" y="85"/>
                  <a:pt x="39" y="85"/>
                  <a:pt x="39" y="85"/>
                </a:cubicBezTo>
                <a:close/>
                <a:moveTo>
                  <a:pt x="205" y="86"/>
                </a:moveTo>
                <a:cubicBezTo>
                  <a:pt x="205" y="86"/>
                  <a:pt x="205" y="86"/>
                  <a:pt x="205" y="86"/>
                </a:cubicBezTo>
                <a:cubicBezTo>
                  <a:pt x="204" y="86"/>
                  <a:pt x="204" y="86"/>
                  <a:pt x="204" y="86"/>
                </a:cubicBezTo>
                <a:cubicBezTo>
                  <a:pt x="205" y="86"/>
                  <a:pt x="205" y="86"/>
                  <a:pt x="205" y="86"/>
                </a:cubicBezTo>
                <a:close/>
                <a:moveTo>
                  <a:pt x="47" y="87"/>
                </a:moveTo>
                <a:cubicBezTo>
                  <a:pt x="47" y="87"/>
                  <a:pt x="47" y="87"/>
                  <a:pt x="46" y="87"/>
                </a:cubicBezTo>
                <a:cubicBezTo>
                  <a:pt x="46" y="88"/>
                  <a:pt x="46" y="88"/>
                  <a:pt x="46" y="88"/>
                </a:cubicBezTo>
                <a:cubicBezTo>
                  <a:pt x="47" y="87"/>
                  <a:pt x="47" y="87"/>
                  <a:pt x="47" y="87"/>
                </a:cubicBezTo>
                <a:close/>
                <a:moveTo>
                  <a:pt x="39" y="87"/>
                </a:moveTo>
                <a:cubicBezTo>
                  <a:pt x="38" y="88"/>
                  <a:pt x="38" y="90"/>
                  <a:pt x="38" y="91"/>
                </a:cubicBezTo>
                <a:cubicBezTo>
                  <a:pt x="38" y="90"/>
                  <a:pt x="38" y="89"/>
                  <a:pt x="39" y="87"/>
                </a:cubicBezTo>
                <a:close/>
                <a:moveTo>
                  <a:pt x="205" y="91"/>
                </a:moveTo>
                <a:cubicBezTo>
                  <a:pt x="204" y="90"/>
                  <a:pt x="205" y="88"/>
                  <a:pt x="204" y="87"/>
                </a:cubicBezTo>
                <a:cubicBezTo>
                  <a:pt x="204" y="92"/>
                  <a:pt x="204" y="92"/>
                  <a:pt x="204" y="92"/>
                </a:cubicBezTo>
                <a:cubicBezTo>
                  <a:pt x="205" y="91"/>
                  <a:pt x="205" y="91"/>
                  <a:pt x="205" y="91"/>
                </a:cubicBezTo>
                <a:cubicBezTo>
                  <a:pt x="205" y="90"/>
                  <a:pt x="205" y="91"/>
                  <a:pt x="206" y="91"/>
                </a:cubicBezTo>
                <a:cubicBezTo>
                  <a:pt x="206" y="91"/>
                  <a:pt x="206" y="92"/>
                  <a:pt x="205" y="92"/>
                </a:cubicBezTo>
                <a:cubicBezTo>
                  <a:pt x="206" y="92"/>
                  <a:pt x="206" y="92"/>
                  <a:pt x="206" y="92"/>
                </a:cubicBezTo>
                <a:cubicBezTo>
                  <a:pt x="206" y="91"/>
                  <a:pt x="206" y="91"/>
                  <a:pt x="206" y="90"/>
                </a:cubicBezTo>
                <a:cubicBezTo>
                  <a:pt x="205" y="90"/>
                  <a:pt x="205" y="90"/>
                  <a:pt x="205" y="91"/>
                </a:cubicBezTo>
                <a:close/>
                <a:moveTo>
                  <a:pt x="205" y="90"/>
                </a:moveTo>
                <a:cubicBezTo>
                  <a:pt x="206" y="89"/>
                  <a:pt x="205" y="88"/>
                  <a:pt x="205" y="88"/>
                </a:cubicBezTo>
                <a:cubicBezTo>
                  <a:pt x="205" y="88"/>
                  <a:pt x="205" y="89"/>
                  <a:pt x="205" y="90"/>
                </a:cubicBezTo>
                <a:close/>
                <a:moveTo>
                  <a:pt x="208" y="89"/>
                </a:moveTo>
                <a:cubicBezTo>
                  <a:pt x="208" y="88"/>
                  <a:pt x="208" y="88"/>
                  <a:pt x="208" y="88"/>
                </a:cubicBezTo>
                <a:cubicBezTo>
                  <a:pt x="208" y="88"/>
                  <a:pt x="208" y="88"/>
                  <a:pt x="208" y="88"/>
                </a:cubicBezTo>
                <a:cubicBezTo>
                  <a:pt x="208" y="89"/>
                  <a:pt x="208" y="89"/>
                  <a:pt x="208" y="89"/>
                </a:cubicBezTo>
                <a:close/>
                <a:moveTo>
                  <a:pt x="209" y="92"/>
                </a:moveTo>
                <a:cubicBezTo>
                  <a:pt x="209" y="92"/>
                  <a:pt x="209" y="90"/>
                  <a:pt x="208" y="89"/>
                </a:cubicBezTo>
                <a:cubicBezTo>
                  <a:pt x="210" y="90"/>
                  <a:pt x="208" y="92"/>
                  <a:pt x="209" y="93"/>
                </a:cubicBezTo>
                <a:cubicBezTo>
                  <a:pt x="209" y="92"/>
                  <a:pt x="209" y="92"/>
                  <a:pt x="209" y="92"/>
                </a:cubicBezTo>
                <a:close/>
                <a:moveTo>
                  <a:pt x="46" y="91"/>
                </a:moveTo>
                <a:cubicBezTo>
                  <a:pt x="46" y="91"/>
                  <a:pt x="46" y="91"/>
                  <a:pt x="46" y="91"/>
                </a:cubicBezTo>
                <a:cubicBezTo>
                  <a:pt x="46" y="91"/>
                  <a:pt x="46" y="91"/>
                  <a:pt x="46" y="91"/>
                </a:cubicBezTo>
                <a:close/>
                <a:moveTo>
                  <a:pt x="231" y="91"/>
                </a:moveTo>
                <a:cubicBezTo>
                  <a:pt x="231" y="91"/>
                  <a:pt x="231" y="91"/>
                  <a:pt x="231" y="91"/>
                </a:cubicBezTo>
                <a:cubicBezTo>
                  <a:pt x="231" y="91"/>
                  <a:pt x="231" y="91"/>
                  <a:pt x="231" y="91"/>
                </a:cubicBezTo>
                <a:close/>
                <a:moveTo>
                  <a:pt x="198" y="92"/>
                </a:moveTo>
                <a:cubicBezTo>
                  <a:pt x="197" y="92"/>
                  <a:pt x="197" y="92"/>
                  <a:pt x="197" y="92"/>
                </a:cubicBezTo>
                <a:cubicBezTo>
                  <a:pt x="197" y="93"/>
                  <a:pt x="198" y="93"/>
                  <a:pt x="198" y="93"/>
                </a:cubicBezTo>
                <a:cubicBezTo>
                  <a:pt x="198" y="92"/>
                  <a:pt x="198" y="92"/>
                  <a:pt x="198" y="92"/>
                </a:cubicBezTo>
                <a:close/>
                <a:moveTo>
                  <a:pt x="37" y="94"/>
                </a:moveTo>
                <a:cubicBezTo>
                  <a:pt x="37" y="93"/>
                  <a:pt x="37" y="93"/>
                  <a:pt x="37" y="93"/>
                </a:cubicBezTo>
                <a:cubicBezTo>
                  <a:pt x="37" y="93"/>
                  <a:pt x="37" y="94"/>
                  <a:pt x="37" y="94"/>
                </a:cubicBezTo>
                <a:close/>
                <a:moveTo>
                  <a:pt x="205" y="95"/>
                </a:moveTo>
                <a:cubicBezTo>
                  <a:pt x="205" y="95"/>
                  <a:pt x="205" y="95"/>
                  <a:pt x="205" y="95"/>
                </a:cubicBezTo>
                <a:cubicBezTo>
                  <a:pt x="205" y="93"/>
                  <a:pt x="205" y="93"/>
                  <a:pt x="205" y="93"/>
                </a:cubicBezTo>
                <a:cubicBezTo>
                  <a:pt x="205" y="95"/>
                  <a:pt x="205" y="95"/>
                  <a:pt x="205" y="95"/>
                </a:cubicBezTo>
                <a:close/>
                <a:moveTo>
                  <a:pt x="232" y="97"/>
                </a:moveTo>
                <a:cubicBezTo>
                  <a:pt x="232" y="96"/>
                  <a:pt x="232" y="96"/>
                  <a:pt x="232" y="96"/>
                </a:cubicBezTo>
                <a:cubicBezTo>
                  <a:pt x="232" y="93"/>
                  <a:pt x="232" y="93"/>
                  <a:pt x="232" y="93"/>
                </a:cubicBezTo>
                <a:cubicBezTo>
                  <a:pt x="232" y="97"/>
                  <a:pt x="232" y="97"/>
                  <a:pt x="232" y="97"/>
                </a:cubicBezTo>
                <a:close/>
                <a:moveTo>
                  <a:pt x="206" y="95"/>
                </a:moveTo>
                <a:cubicBezTo>
                  <a:pt x="206" y="95"/>
                  <a:pt x="206" y="95"/>
                  <a:pt x="206" y="95"/>
                </a:cubicBezTo>
                <a:cubicBezTo>
                  <a:pt x="206" y="97"/>
                  <a:pt x="206" y="97"/>
                  <a:pt x="206" y="97"/>
                </a:cubicBezTo>
                <a:cubicBezTo>
                  <a:pt x="207" y="97"/>
                  <a:pt x="207" y="97"/>
                  <a:pt x="207" y="97"/>
                </a:cubicBezTo>
                <a:cubicBezTo>
                  <a:pt x="206" y="96"/>
                  <a:pt x="206" y="96"/>
                  <a:pt x="206" y="95"/>
                </a:cubicBezTo>
                <a:close/>
                <a:moveTo>
                  <a:pt x="207" y="99"/>
                </a:moveTo>
                <a:cubicBezTo>
                  <a:pt x="205" y="99"/>
                  <a:pt x="206" y="97"/>
                  <a:pt x="205" y="96"/>
                </a:cubicBezTo>
                <a:cubicBezTo>
                  <a:pt x="205" y="96"/>
                  <a:pt x="205" y="96"/>
                  <a:pt x="205" y="96"/>
                </a:cubicBezTo>
                <a:cubicBezTo>
                  <a:pt x="206" y="101"/>
                  <a:pt x="205" y="107"/>
                  <a:pt x="205" y="111"/>
                </a:cubicBezTo>
                <a:cubicBezTo>
                  <a:pt x="207" y="111"/>
                  <a:pt x="207" y="111"/>
                  <a:pt x="207" y="111"/>
                </a:cubicBezTo>
                <a:cubicBezTo>
                  <a:pt x="206" y="111"/>
                  <a:pt x="205" y="111"/>
                  <a:pt x="205" y="110"/>
                </a:cubicBezTo>
                <a:cubicBezTo>
                  <a:pt x="206" y="110"/>
                  <a:pt x="206" y="110"/>
                  <a:pt x="206" y="110"/>
                </a:cubicBezTo>
                <a:cubicBezTo>
                  <a:pt x="206" y="110"/>
                  <a:pt x="206" y="109"/>
                  <a:pt x="207" y="109"/>
                </a:cubicBezTo>
                <a:cubicBezTo>
                  <a:pt x="207" y="108"/>
                  <a:pt x="207" y="106"/>
                  <a:pt x="206" y="106"/>
                </a:cubicBezTo>
                <a:cubicBezTo>
                  <a:pt x="206" y="105"/>
                  <a:pt x="206" y="105"/>
                  <a:pt x="207" y="105"/>
                </a:cubicBezTo>
                <a:cubicBezTo>
                  <a:pt x="206" y="104"/>
                  <a:pt x="206" y="104"/>
                  <a:pt x="206" y="104"/>
                </a:cubicBezTo>
                <a:cubicBezTo>
                  <a:pt x="206" y="104"/>
                  <a:pt x="205" y="102"/>
                  <a:pt x="206" y="102"/>
                </a:cubicBezTo>
                <a:cubicBezTo>
                  <a:pt x="206" y="102"/>
                  <a:pt x="206" y="102"/>
                  <a:pt x="206" y="102"/>
                </a:cubicBezTo>
                <a:cubicBezTo>
                  <a:pt x="206" y="101"/>
                  <a:pt x="205" y="100"/>
                  <a:pt x="206" y="100"/>
                </a:cubicBezTo>
                <a:cubicBezTo>
                  <a:pt x="206" y="100"/>
                  <a:pt x="206" y="100"/>
                  <a:pt x="207" y="100"/>
                </a:cubicBezTo>
                <a:cubicBezTo>
                  <a:pt x="207" y="99"/>
                  <a:pt x="207" y="99"/>
                  <a:pt x="207" y="99"/>
                </a:cubicBezTo>
                <a:close/>
                <a:moveTo>
                  <a:pt x="51" y="142"/>
                </a:moveTo>
                <a:cubicBezTo>
                  <a:pt x="45" y="127"/>
                  <a:pt x="43" y="113"/>
                  <a:pt x="45" y="96"/>
                </a:cubicBezTo>
                <a:cubicBezTo>
                  <a:pt x="45" y="97"/>
                  <a:pt x="45" y="97"/>
                  <a:pt x="44" y="97"/>
                </a:cubicBezTo>
                <a:cubicBezTo>
                  <a:pt x="45" y="100"/>
                  <a:pt x="44" y="103"/>
                  <a:pt x="44" y="106"/>
                </a:cubicBezTo>
                <a:cubicBezTo>
                  <a:pt x="43" y="106"/>
                  <a:pt x="43" y="106"/>
                  <a:pt x="43" y="106"/>
                </a:cubicBezTo>
                <a:cubicBezTo>
                  <a:pt x="44" y="106"/>
                  <a:pt x="44" y="106"/>
                  <a:pt x="44" y="106"/>
                </a:cubicBezTo>
                <a:cubicBezTo>
                  <a:pt x="44" y="108"/>
                  <a:pt x="44" y="109"/>
                  <a:pt x="44" y="111"/>
                </a:cubicBezTo>
                <a:cubicBezTo>
                  <a:pt x="43" y="113"/>
                  <a:pt x="45" y="115"/>
                  <a:pt x="44" y="116"/>
                </a:cubicBezTo>
                <a:cubicBezTo>
                  <a:pt x="44" y="116"/>
                  <a:pt x="44" y="116"/>
                  <a:pt x="44" y="116"/>
                </a:cubicBezTo>
                <a:cubicBezTo>
                  <a:pt x="45" y="117"/>
                  <a:pt x="45" y="117"/>
                  <a:pt x="45" y="117"/>
                </a:cubicBezTo>
                <a:cubicBezTo>
                  <a:pt x="45" y="117"/>
                  <a:pt x="44" y="117"/>
                  <a:pt x="44" y="117"/>
                </a:cubicBezTo>
                <a:cubicBezTo>
                  <a:pt x="45" y="119"/>
                  <a:pt x="44" y="120"/>
                  <a:pt x="45" y="121"/>
                </a:cubicBezTo>
                <a:cubicBezTo>
                  <a:pt x="44" y="121"/>
                  <a:pt x="44" y="121"/>
                  <a:pt x="44" y="121"/>
                </a:cubicBezTo>
                <a:cubicBezTo>
                  <a:pt x="45" y="125"/>
                  <a:pt x="46" y="128"/>
                  <a:pt x="47" y="131"/>
                </a:cubicBezTo>
                <a:cubicBezTo>
                  <a:pt x="47" y="132"/>
                  <a:pt x="47" y="133"/>
                  <a:pt x="47" y="135"/>
                </a:cubicBezTo>
                <a:cubicBezTo>
                  <a:pt x="48" y="135"/>
                  <a:pt x="48" y="136"/>
                  <a:pt x="49" y="137"/>
                </a:cubicBezTo>
                <a:cubicBezTo>
                  <a:pt x="48" y="139"/>
                  <a:pt x="50" y="141"/>
                  <a:pt x="51" y="142"/>
                </a:cubicBezTo>
                <a:close/>
                <a:moveTo>
                  <a:pt x="199" y="102"/>
                </a:moveTo>
                <a:cubicBezTo>
                  <a:pt x="199" y="101"/>
                  <a:pt x="199" y="101"/>
                  <a:pt x="199" y="101"/>
                </a:cubicBezTo>
                <a:cubicBezTo>
                  <a:pt x="198" y="102"/>
                  <a:pt x="198" y="102"/>
                  <a:pt x="198" y="102"/>
                </a:cubicBezTo>
                <a:cubicBezTo>
                  <a:pt x="199" y="103"/>
                  <a:pt x="198" y="106"/>
                  <a:pt x="200" y="106"/>
                </a:cubicBezTo>
                <a:cubicBezTo>
                  <a:pt x="200" y="106"/>
                  <a:pt x="199" y="107"/>
                  <a:pt x="199" y="107"/>
                </a:cubicBezTo>
                <a:cubicBezTo>
                  <a:pt x="198" y="107"/>
                  <a:pt x="199" y="108"/>
                  <a:pt x="199" y="108"/>
                </a:cubicBezTo>
                <a:cubicBezTo>
                  <a:pt x="200" y="105"/>
                  <a:pt x="200" y="105"/>
                  <a:pt x="200" y="105"/>
                </a:cubicBezTo>
                <a:cubicBezTo>
                  <a:pt x="199" y="105"/>
                  <a:pt x="199" y="104"/>
                  <a:pt x="199" y="103"/>
                </a:cubicBezTo>
                <a:cubicBezTo>
                  <a:pt x="199" y="103"/>
                  <a:pt x="199" y="102"/>
                  <a:pt x="199" y="102"/>
                </a:cubicBezTo>
                <a:close/>
                <a:moveTo>
                  <a:pt x="207" y="103"/>
                </a:moveTo>
                <a:cubicBezTo>
                  <a:pt x="207" y="104"/>
                  <a:pt x="207" y="104"/>
                  <a:pt x="207" y="104"/>
                </a:cubicBezTo>
                <a:cubicBezTo>
                  <a:pt x="207" y="104"/>
                  <a:pt x="207" y="104"/>
                  <a:pt x="207" y="104"/>
                </a:cubicBezTo>
                <a:cubicBezTo>
                  <a:pt x="207" y="103"/>
                  <a:pt x="207" y="103"/>
                  <a:pt x="207" y="103"/>
                </a:cubicBezTo>
                <a:cubicBezTo>
                  <a:pt x="207" y="103"/>
                  <a:pt x="207" y="103"/>
                  <a:pt x="207" y="103"/>
                </a:cubicBezTo>
                <a:close/>
                <a:moveTo>
                  <a:pt x="200" y="111"/>
                </a:moveTo>
                <a:cubicBezTo>
                  <a:pt x="200" y="110"/>
                  <a:pt x="200" y="109"/>
                  <a:pt x="199" y="109"/>
                </a:cubicBezTo>
                <a:cubicBezTo>
                  <a:pt x="199" y="112"/>
                  <a:pt x="199" y="114"/>
                  <a:pt x="199" y="117"/>
                </a:cubicBezTo>
                <a:cubicBezTo>
                  <a:pt x="199" y="117"/>
                  <a:pt x="199" y="117"/>
                  <a:pt x="199" y="117"/>
                </a:cubicBezTo>
                <a:cubicBezTo>
                  <a:pt x="198" y="118"/>
                  <a:pt x="199" y="120"/>
                  <a:pt x="199" y="120"/>
                </a:cubicBezTo>
                <a:cubicBezTo>
                  <a:pt x="200" y="117"/>
                  <a:pt x="200" y="114"/>
                  <a:pt x="200" y="111"/>
                </a:cubicBezTo>
                <a:close/>
                <a:moveTo>
                  <a:pt x="205" y="114"/>
                </a:moveTo>
                <a:cubicBezTo>
                  <a:pt x="206" y="112"/>
                  <a:pt x="206" y="112"/>
                  <a:pt x="206" y="112"/>
                </a:cubicBezTo>
                <a:cubicBezTo>
                  <a:pt x="205" y="112"/>
                  <a:pt x="205" y="112"/>
                  <a:pt x="205" y="112"/>
                </a:cubicBezTo>
                <a:cubicBezTo>
                  <a:pt x="205" y="113"/>
                  <a:pt x="205" y="113"/>
                  <a:pt x="205" y="113"/>
                </a:cubicBezTo>
                <a:cubicBezTo>
                  <a:pt x="205" y="113"/>
                  <a:pt x="205" y="113"/>
                  <a:pt x="205" y="113"/>
                </a:cubicBezTo>
                <a:cubicBezTo>
                  <a:pt x="205" y="113"/>
                  <a:pt x="205" y="115"/>
                  <a:pt x="205" y="115"/>
                </a:cubicBezTo>
                <a:cubicBezTo>
                  <a:pt x="205" y="116"/>
                  <a:pt x="205" y="116"/>
                  <a:pt x="205" y="116"/>
                </a:cubicBezTo>
                <a:cubicBezTo>
                  <a:pt x="206" y="115"/>
                  <a:pt x="206" y="114"/>
                  <a:pt x="205" y="114"/>
                </a:cubicBezTo>
                <a:close/>
                <a:moveTo>
                  <a:pt x="204" y="123"/>
                </a:moveTo>
                <a:cubicBezTo>
                  <a:pt x="205" y="121"/>
                  <a:pt x="206" y="118"/>
                  <a:pt x="205" y="116"/>
                </a:cubicBezTo>
                <a:cubicBezTo>
                  <a:pt x="204" y="119"/>
                  <a:pt x="204" y="119"/>
                  <a:pt x="204" y="119"/>
                </a:cubicBezTo>
                <a:cubicBezTo>
                  <a:pt x="204" y="120"/>
                  <a:pt x="204" y="121"/>
                  <a:pt x="204" y="122"/>
                </a:cubicBezTo>
                <a:cubicBezTo>
                  <a:pt x="203" y="124"/>
                  <a:pt x="203" y="127"/>
                  <a:pt x="202" y="129"/>
                </a:cubicBezTo>
                <a:cubicBezTo>
                  <a:pt x="201" y="130"/>
                  <a:pt x="202" y="133"/>
                  <a:pt x="201" y="133"/>
                </a:cubicBezTo>
                <a:cubicBezTo>
                  <a:pt x="202" y="134"/>
                  <a:pt x="199" y="135"/>
                  <a:pt x="200" y="136"/>
                </a:cubicBezTo>
                <a:cubicBezTo>
                  <a:pt x="201" y="136"/>
                  <a:pt x="201" y="134"/>
                  <a:pt x="201" y="133"/>
                </a:cubicBezTo>
                <a:cubicBezTo>
                  <a:pt x="202" y="133"/>
                  <a:pt x="202" y="133"/>
                  <a:pt x="202" y="133"/>
                </a:cubicBezTo>
                <a:cubicBezTo>
                  <a:pt x="202" y="133"/>
                  <a:pt x="202" y="133"/>
                  <a:pt x="202" y="133"/>
                </a:cubicBezTo>
                <a:cubicBezTo>
                  <a:pt x="202" y="132"/>
                  <a:pt x="202" y="131"/>
                  <a:pt x="203" y="131"/>
                </a:cubicBezTo>
                <a:cubicBezTo>
                  <a:pt x="200" y="130"/>
                  <a:pt x="204" y="129"/>
                  <a:pt x="203" y="127"/>
                </a:cubicBezTo>
                <a:cubicBezTo>
                  <a:pt x="203" y="127"/>
                  <a:pt x="204" y="127"/>
                  <a:pt x="204" y="126"/>
                </a:cubicBezTo>
                <a:cubicBezTo>
                  <a:pt x="202" y="125"/>
                  <a:pt x="205" y="124"/>
                  <a:pt x="204" y="123"/>
                </a:cubicBezTo>
                <a:close/>
                <a:moveTo>
                  <a:pt x="7" y="117"/>
                </a:moveTo>
                <a:cubicBezTo>
                  <a:pt x="7" y="117"/>
                  <a:pt x="6" y="118"/>
                  <a:pt x="6" y="118"/>
                </a:cubicBezTo>
                <a:cubicBezTo>
                  <a:pt x="6" y="117"/>
                  <a:pt x="7" y="117"/>
                  <a:pt x="7" y="117"/>
                </a:cubicBezTo>
                <a:close/>
                <a:moveTo>
                  <a:pt x="210" y="117"/>
                </a:moveTo>
                <a:cubicBezTo>
                  <a:pt x="210" y="117"/>
                  <a:pt x="209" y="117"/>
                  <a:pt x="209" y="117"/>
                </a:cubicBezTo>
                <a:cubicBezTo>
                  <a:pt x="209" y="117"/>
                  <a:pt x="209" y="117"/>
                  <a:pt x="209" y="117"/>
                </a:cubicBezTo>
                <a:cubicBezTo>
                  <a:pt x="210" y="117"/>
                  <a:pt x="210" y="117"/>
                  <a:pt x="210" y="117"/>
                </a:cubicBezTo>
                <a:close/>
                <a:moveTo>
                  <a:pt x="203" y="118"/>
                </a:moveTo>
                <a:cubicBezTo>
                  <a:pt x="203" y="118"/>
                  <a:pt x="203" y="118"/>
                  <a:pt x="203" y="118"/>
                </a:cubicBezTo>
                <a:cubicBezTo>
                  <a:pt x="203" y="117"/>
                  <a:pt x="203" y="117"/>
                  <a:pt x="203" y="117"/>
                </a:cubicBezTo>
                <a:cubicBezTo>
                  <a:pt x="203" y="118"/>
                  <a:pt x="203" y="118"/>
                  <a:pt x="203" y="118"/>
                </a:cubicBezTo>
                <a:close/>
                <a:moveTo>
                  <a:pt x="6" y="127"/>
                </a:moveTo>
                <a:cubicBezTo>
                  <a:pt x="7" y="127"/>
                  <a:pt x="7" y="127"/>
                  <a:pt x="7" y="127"/>
                </a:cubicBezTo>
                <a:cubicBezTo>
                  <a:pt x="7" y="125"/>
                  <a:pt x="7" y="125"/>
                  <a:pt x="7" y="125"/>
                </a:cubicBezTo>
                <a:cubicBezTo>
                  <a:pt x="6" y="127"/>
                  <a:pt x="6" y="127"/>
                  <a:pt x="6" y="127"/>
                </a:cubicBezTo>
                <a:close/>
                <a:moveTo>
                  <a:pt x="199" y="126"/>
                </a:moveTo>
                <a:cubicBezTo>
                  <a:pt x="199" y="126"/>
                  <a:pt x="198" y="126"/>
                  <a:pt x="198" y="126"/>
                </a:cubicBezTo>
                <a:cubicBezTo>
                  <a:pt x="198" y="127"/>
                  <a:pt x="198" y="127"/>
                  <a:pt x="198" y="127"/>
                </a:cubicBezTo>
                <a:cubicBezTo>
                  <a:pt x="199" y="127"/>
                  <a:pt x="199" y="127"/>
                  <a:pt x="199" y="127"/>
                </a:cubicBezTo>
                <a:cubicBezTo>
                  <a:pt x="199" y="126"/>
                  <a:pt x="199" y="126"/>
                  <a:pt x="199" y="126"/>
                </a:cubicBezTo>
                <a:close/>
                <a:moveTo>
                  <a:pt x="207" y="127"/>
                </a:moveTo>
                <a:cubicBezTo>
                  <a:pt x="207" y="126"/>
                  <a:pt x="207" y="126"/>
                  <a:pt x="207" y="126"/>
                </a:cubicBezTo>
                <a:cubicBezTo>
                  <a:pt x="207" y="128"/>
                  <a:pt x="207" y="128"/>
                  <a:pt x="207" y="128"/>
                </a:cubicBezTo>
                <a:cubicBezTo>
                  <a:pt x="207" y="128"/>
                  <a:pt x="207" y="127"/>
                  <a:pt x="207" y="127"/>
                </a:cubicBezTo>
                <a:close/>
                <a:moveTo>
                  <a:pt x="6" y="129"/>
                </a:moveTo>
                <a:cubicBezTo>
                  <a:pt x="5" y="128"/>
                  <a:pt x="5" y="128"/>
                  <a:pt x="5" y="128"/>
                </a:cubicBezTo>
                <a:cubicBezTo>
                  <a:pt x="5" y="129"/>
                  <a:pt x="5" y="129"/>
                  <a:pt x="6" y="129"/>
                </a:cubicBezTo>
                <a:cubicBezTo>
                  <a:pt x="6" y="129"/>
                  <a:pt x="6" y="129"/>
                  <a:pt x="6" y="129"/>
                </a:cubicBezTo>
                <a:close/>
                <a:moveTo>
                  <a:pt x="0" y="130"/>
                </a:moveTo>
                <a:cubicBezTo>
                  <a:pt x="1" y="130"/>
                  <a:pt x="1" y="130"/>
                  <a:pt x="1" y="130"/>
                </a:cubicBezTo>
                <a:cubicBezTo>
                  <a:pt x="1" y="131"/>
                  <a:pt x="1" y="131"/>
                  <a:pt x="1" y="131"/>
                </a:cubicBezTo>
                <a:cubicBezTo>
                  <a:pt x="0" y="131"/>
                  <a:pt x="0" y="131"/>
                  <a:pt x="0" y="131"/>
                </a:cubicBezTo>
                <a:cubicBezTo>
                  <a:pt x="0" y="130"/>
                  <a:pt x="0" y="130"/>
                  <a:pt x="0" y="130"/>
                </a:cubicBezTo>
                <a:close/>
                <a:moveTo>
                  <a:pt x="3" y="131"/>
                </a:moveTo>
                <a:cubicBezTo>
                  <a:pt x="3" y="132"/>
                  <a:pt x="3" y="132"/>
                  <a:pt x="3" y="132"/>
                </a:cubicBezTo>
                <a:cubicBezTo>
                  <a:pt x="3" y="131"/>
                  <a:pt x="3" y="131"/>
                  <a:pt x="3" y="131"/>
                </a:cubicBezTo>
                <a:close/>
                <a:moveTo>
                  <a:pt x="1" y="134"/>
                </a:moveTo>
                <a:cubicBezTo>
                  <a:pt x="0" y="132"/>
                  <a:pt x="0" y="132"/>
                  <a:pt x="0" y="132"/>
                </a:cubicBezTo>
                <a:cubicBezTo>
                  <a:pt x="1" y="132"/>
                  <a:pt x="1" y="133"/>
                  <a:pt x="1" y="134"/>
                </a:cubicBezTo>
                <a:close/>
                <a:moveTo>
                  <a:pt x="2" y="136"/>
                </a:moveTo>
                <a:cubicBezTo>
                  <a:pt x="1" y="136"/>
                  <a:pt x="2" y="134"/>
                  <a:pt x="2" y="133"/>
                </a:cubicBezTo>
                <a:cubicBezTo>
                  <a:pt x="3" y="134"/>
                  <a:pt x="2" y="135"/>
                  <a:pt x="2" y="136"/>
                </a:cubicBezTo>
                <a:close/>
                <a:moveTo>
                  <a:pt x="200" y="137"/>
                </a:moveTo>
                <a:cubicBezTo>
                  <a:pt x="200" y="137"/>
                  <a:pt x="200" y="137"/>
                  <a:pt x="199" y="137"/>
                </a:cubicBezTo>
                <a:cubicBezTo>
                  <a:pt x="199" y="138"/>
                  <a:pt x="199" y="138"/>
                  <a:pt x="199" y="138"/>
                </a:cubicBezTo>
                <a:cubicBezTo>
                  <a:pt x="197" y="139"/>
                  <a:pt x="199" y="141"/>
                  <a:pt x="197" y="141"/>
                </a:cubicBezTo>
                <a:cubicBezTo>
                  <a:pt x="197" y="142"/>
                  <a:pt x="197" y="142"/>
                  <a:pt x="197" y="142"/>
                </a:cubicBezTo>
                <a:cubicBezTo>
                  <a:pt x="196" y="142"/>
                  <a:pt x="196" y="144"/>
                  <a:pt x="195" y="145"/>
                </a:cubicBezTo>
                <a:cubicBezTo>
                  <a:pt x="195" y="145"/>
                  <a:pt x="196" y="145"/>
                  <a:pt x="197" y="145"/>
                </a:cubicBezTo>
                <a:cubicBezTo>
                  <a:pt x="198" y="143"/>
                  <a:pt x="198" y="141"/>
                  <a:pt x="200" y="139"/>
                </a:cubicBezTo>
                <a:cubicBezTo>
                  <a:pt x="199" y="138"/>
                  <a:pt x="200" y="138"/>
                  <a:pt x="200" y="137"/>
                </a:cubicBezTo>
                <a:close/>
                <a:moveTo>
                  <a:pt x="227" y="142"/>
                </a:moveTo>
                <a:cubicBezTo>
                  <a:pt x="225" y="146"/>
                  <a:pt x="225" y="146"/>
                  <a:pt x="225" y="146"/>
                </a:cubicBezTo>
                <a:cubicBezTo>
                  <a:pt x="227" y="142"/>
                  <a:pt x="227" y="142"/>
                  <a:pt x="227" y="142"/>
                </a:cubicBezTo>
                <a:close/>
                <a:moveTo>
                  <a:pt x="53" y="149"/>
                </a:moveTo>
                <a:cubicBezTo>
                  <a:pt x="53" y="148"/>
                  <a:pt x="53" y="146"/>
                  <a:pt x="52" y="146"/>
                </a:cubicBezTo>
                <a:cubicBezTo>
                  <a:pt x="53" y="149"/>
                  <a:pt x="53" y="149"/>
                  <a:pt x="53" y="149"/>
                </a:cubicBezTo>
                <a:cubicBezTo>
                  <a:pt x="53" y="149"/>
                  <a:pt x="53" y="149"/>
                  <a:pt x="53" y="149"/>
                </a:cubicBezTo>
                <a:close/>
                <a:moveTo>
                  <a:pt x="194" y="148"/>
                </a:moveTo>
                <a:cubicBezTo>
                  <a:pt x="194" y="148"/>
                  <a:pt x="195" y="147"/>
                  <a:pt x="195" y="146"/>
                </a:cubicBezTo>
                <a:cubicBezTo>
                  <a:pt x="193" y="148"/>
                  <a:pt x="193" y="148"/>
                  <a:pt x="193" y="148"/>
                </a:cubicBezTo>
                <a:cubicBezTo>
                  <a:pt x="194" y="148"/>
                  <a:pt x="194" y="148"/>
                  <a:pt x="194" y="148"/>
                </a:cubicBezTo>
                <a:close/>
                <a:moveTo>
                  <a:pt x="196" y="146"/>
                </a:moveTo>
                <a:cubicBezTo>
                  <a:pt x="196" y="146"/>
                  <a:pt x="195" y="147"/>
                  <a:pt x="195" y="147"/>
                </a:cubicBezTo>
                <a:cubicBezTo>
                  <a:pt x="195" y="148"/>
                  <a:pt x="195" y="148"/>
                  <a:pt x="195" y="148"/>
                </a:cubicBezTo>
                <a:cubicBezTo>
                  <a:pt x="195" y="147"/>
                  <a:pt x="196" y="147"/>
                  <a:pt x="196" y="146"/>
                </a:cubicBezTo>
                <a:close/>
                <a:moveTo>
                  <a:pt x="8" y="150"/>
                </a:moveTo>
                <a:cubicBezTo>
                  <a:pt x="8" y="149"/>
                  <a:pt x="7" y="148"/>
                  <a:pt x="6" y="147"/>
                </a:cubicBezTo>
                <a:cubicBezTo>
                  <a:pt x="7" y="148"/>
                  <a:pt x="4" y="149"/>
                  <a:pt x="5" y="150"/>
                </a:cubicBezTo>
                <a:cubicBezTo>
                  <a:pt x="5" y="150"/>
                  <a:pt x="6" y="149"/>
                  <a:pt x="6" y="149"/>
                </a:cubicBezTo>
                <a:cubicBezTo>
                  <a:pt x="8" y="150"/>
                  <a:pt x="8" y="150"/>
                  <a:pt x="8" y="150"/>
                </a:cubicBezTo>
                <a:close/>
                <a:moveTo>
                  <a:pt x="193" y="152"/>
                </a:moveTo>
                <a:cubicBezTo>
                  <a:pt x="194" y="151"/>
                  <a:pt x="194" y="151"/>
                  <a:pt x="194" y="151"/>
                </a:cubicBezTo>
                <a:cubicBezTo>
                  <a:pt x="195" y="148"/>
                  <a:pt x="195" y="148"/>
                  <a:pt x="195" y="148"/>
                </a:cubicBezTo>
                <a:cubicBezTo>
                  <a:pt x="193" y="152"/>
                  <a:pt x="193" y="152"/>
                  <a:pt x="193" y="152"/>
                </a:cubicBezTo>
                <a:close/>
                <a:moveTo>
                  <a:pt x="4" y="149"/>
                </a:moveTo>
                <a:cubicBezTo>
                  <a:pt x="4" y="149"/>
                  <a:pt x="3" y="149"/>
                  <a:pt x="3" y="149"/>
                </a:cubicBezTo>
                <a:cubicBezTo>
                  <a:pt x="3" y="149"/>
                  <a:pt x="3" y="149"/>
                  <a:pt x="3" y="149"/>
                </a:cubicBezTo>
                <a:cubicBezTo>
                  <a:pt x="3" y="149"/>
                  <a:pt x="3" y="150"/>
                  <a:pt x="4" y="149"/>
                </a:cubicBezTo>
                <a:cubicBezTo>
                  <a:pt x="4" y="149"/>
                  <a:pt x="4" y="149"/>
                  <a:pt x="4" y="149"/>
                </a:cubicBezTo>
                <a:close/>
                <a:moveTo>
                  <a:pt x="12" y="150"/>
                </a:moveTo>
                <a:cubicBezTo>
                  <a:pt x="11" y="149"/>
                  <a:pt x="11" y="149"/>
                  <a:pt x="10" y="149"/>
                </a:cubicBezTo>
                <a:cubicBezTo>
                  <a:pt x="11" y="150"/>
                  <a:pt x="11" y="150"/>
                  <a:pt x="11" y="150"/>
                </a:cubicBezTo>
                <a:cubicBezTo>
                  <a:pt x="10" y="150"/>
                  <a:pt x="10" y="150"/>
                  <a:pt x="10" y="150"/>
                </a:cubicBezTo>
                <a:cubicBezTo>
                  <a:pt x="10" y="151"/>
                  <a:pt x="11" y="150"/>
                  <a:pt x="11" y="151"/>
                </a:cubicBezTo>
                <a:cubicBezTo>
                  <a:pt x="11" y="151"/>
                  <a:pt x="12" y="150"/>
                  <a:pt x="12" y="150"/>
                </a:cubicBezTo>
                <a:close/>
                <a:moveTo>
                  <a:pt x="192" y="150"/>
                </a:moveTo>
                <a:cubicBezTo>
                  <a:pt x="192" y="150"/>
                  <a:pt x="191" y="151"/>
                  <a:pt x="192" y="152"/>
                </a:cubicBezTo>
                <a:cubicBezTo>
                  <a:pt x="192" y="151"/>
                  <a:pt x="192" y="151"/>
                  <a:pt x="192" y="150"/>
                </a:cubicBezTo>
                <a:close/>
                <a:moveTo>
                  <a:pt x="188" y="157"/>
                </a:moveTo>
                <a:cubicBezTo>
                  <a:pt x="189" y="156"/>
                  <a:pt x="190" y="154"/>
                  <a:pt x="191" y="152"/>
                </a:cubicBezTo>
                <a:cubicBezTo>
                  <a:pt x="190" y="154"/>
                  <a:pt x="188" y="155"/>
                  <a:pt x="188" y="157"/>
                </a:cubicBezTo>
                <a:close/>
                <a:moveTo>
                  <a:pt x="192" y="155"/>
                </a:moveTo>
                <a:cubicBezTo>
                  <a:pt x="193" y="153"/>
                  <a:pt x="193" y="153"/>
                  <a:pt x="193" y="153"/>
                </a:cubicBezTo>
                <a:cubicBezTo>
                  <a:pt x="192" y="153"/>
                  <a:pt x="191" y="154"/>
                  <a:pt x="192" y="155"/>
                </a:cubicBezTo>
                <a:close/>
                <a:moveTo>
                  <a:pt x="178" y="154"/>
                </a:moveTo>
                <a:cubicBezTo>
                  <a:pt x="178" y="154"/>
                  <a:pt x="178" y="153"/>
                  <a:pt x="177" y="153"/>
                </a:cubicBezTo>
                <a:cubicBezTo>
                  <a:pt x="177" y="154"/>
                  <a:pt x="176" y="155"/>
                  <a:pt x="175" y="156"/>
                </a:cubicBezTo>
                <a:cubicBezTo>
                  <a:pt x="174" y="157"/>
                  <a:pt x="173" y="157"/>
                  <a:pt x="173" y="158"/>
                </a:cubicBezTo>
                <a:cubicBezTo>
                  <a:pt x="172" y="159"/>
                  <a:pt x="172" y="161"/>
                  <a:pt x="171" y="160"/>
                </a:cubicBezTo>
                <a:cubicBezTo>
                  <a:pt x="171" y="160"/>
                  <a:pt x="171" y="160"/>
                  <a:pt x="171" y="160"/>
                </a:cubicBezTo>
                <a:cubicBezTo>
                  <a:pt x="171" y="160"/>
                  <a:pt x="171" y="161"/>
                  <a:pt x="170" y="161"/>
                </a:cubicBezTo>
                <a:cubicBezTo>
                  <a:pt x="166" y="166"/>
                  <a:pt x="160" y="169"/>
                  <a:pt x="155" y="173"/>
                </a:cubicBezTo>
                <a:cubicBezTo>
                  <a:pt x="155" y="173"/>
                  <a:pt x="155" y="173"/>
                  <a:pt x="155" y="173"/>
                </a:cubicBezTo>
                <a:cubicBezTo>
                  <a:pt x="153" y="174"/>
                  <a:pt x="153" y="174"/>
                  <a:pt x="153" y="174"/>
                </a:cubicBezTo>
                <a:cubicBezTo>
                  <a:pt x="153" y="174"/>
                  <a:pt x="153" y="174"/>
                  <a:pt x="153" y="174"/>
                </a:cubicBezTo>
                <a:cubicBezTo>
                  <a:pt x="152" y="174"/>
                  <a:pt x="150" y="175"/>
                  <a:pt x="151" y="176"/>
                </a:cubicBezTo>
                <a:cubicBezTo>
                  <a:pt x="161" y="170"/>
                  <a:pt x="170" y="164"/>
                  <a:pt x="178" y="154"/>
                </a:cubicBezTo>
                <a:close/>
                <a:moveTo>
                  <a:pt x="222" y="153"/>
                </a:moveTo>
                <a:cubicBezTo>
                  <a:pt x="221" y="157"/>
                  <a:pt x="221" y="157"/>
                  <a:pt x="221" y="157"/>
                </a:cubicBezTo>
                <a:cubicBezTo>
                  <a:pt x="222" y="153"/>
                  <a:pt x="222" y="153"/>
                  <a:pt x="222" y="153"/>
                </a:cubicBezTo>
                <a:close/>
                <a:moveTo>
                  <a:pt x="196" y="160"/>
                </a:moveTo>
                <a:cubicBezTo>
                  <a:pt x="197" y="158"/>
                  <a:pt x="198" y="156"/>
                  <a:pt x="199" y="154"/>
                </a:cubicBezTo>
                <a:cubicBezTo>
                  <a:pt x="196" y="159"/>
                  <a:pt x="192" y="164"/>
                  <a:pt x="188" y="169"/>
                </a:cubicBezTo>
                <a:cubicBezTo>
                  <a:pt x="189" y="169"/>
                  <a:pt x="190" y="169"/>
                  <a:pt x="190" y="167"/>
                </a:cubicBezTo>
                <a:cubicBezTo>
                  <a:pt x="190" y="167"/>
                  <a:pt x="190" y="168"/>
                  <a:pt x="191" y="168"/>
                </a:cubicBezTo>
                <a:cubicBezTo>
                  <a:pt x="191" y="166"/>
                  <a:pt x="191" y="166"/>
                  <a:pt x="191" y="166"/>
                </a:cubicBezTo>
                <a:cubicBezTo>
                  <a:pt x="192" y="165"/>
                  <a:pt x="192" y="164"/>
                  <a:pt x="194" y="164"/>
                </a:cubicBezTo>
                <a:cubicBezTo>
                  <a:pt x="194" y="164"/>
                  <a:pt x="193" y="163"/>
                  <a:pt x="194" y="163"/>
                </a:cubicBezTo>
                <a:cubicBezTo>
                  <a:pt x="194" y="163"/>
                  <a:pt x="194" y="163"/>
                  <a:pt x="194" y="163"/>
                </a:cubicBezTo>
                <a:cubicBezTo>
                  <a:pt x="194" y="162"/>
                  <a:pt x="195" y="161"/>
                  <a:pt x="196" y="160"/>
                </a:cubicBezTo>
                <a:close/>
                <a:moveTo>
                  <a:pt x="184" y="156"/>
                </a:moveTo>
                <a:cubicBezTo>
                  <a:pt x="183" y="156"/>
                  <a:pt x="183" y="157"/>
                  <a:pt x="183" y="157"/>
                </a:cubicBezTo>
                <a:cubicBezTo>
                  <a:pt x="183" y="157"/>
                  <a:pt x="184" y="157"/>
                  <a:pt x="184" y="156"/>
                </a:cubicBezTo>
                <a:close/>
                <a:moveTo>
                  <a:pt x="14" y="157"/>
                </a:moveTo>
                <a:cubicBezTo>
                  <a:pt x="14" y="158"/>
                  <a:pt x="14" y="158"/>
                  <a:pt x="14" y="158"/>
                </a:cubicBezTo>
                <a:cubicBezTo>
                  <a:pt x="14" y="158"/>
                  <a:pt x="14" y="158"/>
                  <a:pt x="14" y="158"/>
                </a:cubicBezTo>
                <a:cubicBezTo>
                  <a:pt x="14" y="157"/>
                  <a:pt x="14" y="157"/>
                  <a:pt x="14" y="157"/>
                </a:cubicBezTo>
                <a:cubicBezTo>
                  <a:pt x="14" y="157"/>
                  <a:pt x="14" y="157"/>
                  <a:pt x="14" y="157"/>
                </a:cubicBezTo>
                <a:close/>
                <a:moveTo>
                  <a:pt x="187" y="157"/>
                </a:moveTo>
                <a:cubicBezTo>
                  <a:pt x="187" y="157"/>
                  <a:pt x="187" y="157"/>
                  <a:pt x="187" y="157"/>
                </a:cubicBezTo>
                <a:cubicBezTo>
                  <a:pt x="184" y="162"/>
                  <a:pt x="180" y="165"/>
                  <a:pt x="177" y="168"/>
                </a:cubicBezTo>
                <a:cubicBezTo>
                  <a:pt x="177" y="168"/>
                  <a:pt x="177" y="168"/>
                  <a:pt x="177" y="168"/>
                </a:cubicBezTo>
                <a:cubicBezTo>
                  <a:pt x="181" y="165"/>
                  <a:pt x="184" y="161"/>
                  <a:pt x="187" y="157"/>
                </a:cubicBezTo>
                <a:close/>
                <a:moveTo>
                  <a:pt x="190" y="158"/>
                </a:moveTo>
                <a:cubicBezTo>
                  <a:pt x="190" y="157"/>
                  <a:pt x="190" y="157"/>
                  <a:pt x="190" y="157"/>
                </a:cubicBezTo>
                <a:cubicBezTo>
                  <a:pt x="190" y="158"/>
                  <a:pt x="189" y="158"/>
                  <a:pt x="189" y="158"/>
                </a:cubicBezTo>
                <a:cubicBezTo>
                  <a:pt x="189" y="158"/>
                  <a:pt x="190" y="158"/>
                  <a:pt x="190" y="158"/>
                </a:cubicBezTo>
                <a:close/>
                <a:moveTo>
                  <a:pt x="17" y="159"/>
                </a:moveTo>
                <a:cubicBezTo>
                  <a:pt x="17" y="160"/>
                  <a:pt x="17" y="160"/>
                  <a:pt x="17" y="160"/>
                </a:cubicBezTo>
                <a:cubicBezTo>
                  <a:pt x="17" y="160"/>
                  <a:pt x="17" y="160"/>
                  <a:pt x="17" y="160"/>
                </a:cubicBezTo>
                <a:cubicBezTo>
                  <a:pt x="17" y="159"/>
                  <a:pt x="17" y="159"/>
                  <a:pt x="17" y="159"/>
                </a:cubicBezTo>
                <a:cubicBezTo>
                  <a:pt x="17" y="159"/>
                  <a:pt x="17" y="159"/>
                  <a:pt x="17" y="159"/>
                </a:cubicBezTo>
                <a:close/>
                <a:moveTo>
                  <a:pt x="188" y="160"/>
                </a:moveTo>
                <a:cubicBezTo>
                  <a:pt x="188" y="160"/>
                  <a:pt x="188" y="160"/>
                  <a:pt x="188" y="160"/>
                </a:cubicBezTo>
                <a:cubicBezTo>
                  <a:pt x="188" y="160"/>
                  <a:pt x="188" y="160"/>
                  <a:pt x="188" y="160"/>
                </a:cubicBezTo>
                <a:close/>
                <a:moveTo>
                  <a:pt x="219" y="160"/>
                </a:moveTo>
                <a:cubicBezTo>
                  <a:pt x="218" y="161"/>
                  <a:pt x="218" y="161"/>
                  <a:pt x="218" y="161"/>
                </a:cubicBezTo>
                <a:cubicBezTo>
                  <a:pt x="219" y="160"/>
                  <a:pt x="219" y="160"/>
                  <a:pt x="219" y="160"/>
                </a:cubicBezTo>
                <a:close/>
                <a:moveTo>
                  <a:pt x="75" y="160"/>
                </a:moveTo>
                <a:cubicBezTo>
                  <a:pt x="76" y="160"/>
                  <a:pt x="76" y="160"/>
                  <a:pt x="76" y="160"/>
                </a:cubicBezTo>
                <a:cubicBezTo>
                  <a:pt x="75" y="160"/>
                  <a:pt x="75" y="160"/>
                  <a:pt x="75" y="160"/>
                </a:cubicBezTo>
                <a:close/>
                <a:moveTo>
                  <a:pt x="70" y="162"/>
                </a:moveTo>
                <a:cubicBezTo>
                  <a:pt x="70" y="162"/>
                  <a:pt x="70" y="161"/>
                  <a:pt x="70" y="161"/>
                </a:cubicBezTo>
                <a:cubicBezTo>
                  <a:pt x="69" y="161"/>
                  <a:pt x="70" y="162"/>
                  <a:pt x="70" y="162"/>
                </a:cubicBezTo>
                <a:cubicBezTo>
                  <a:pt x="70" y="162"/>
                  <a:pt x="70" y="162"/>
                  <a:pt x="70" y="162"/>
                </a:cubicBezTo>
                <a:close/>
                <a:moveTo>
                  <a:pt x="187" y="162"/>
                </a:moveTo>
                <a:cubicBezTo>
                  <a:pt x="186" y="162"/>
                  <a:pt x="186" y="162"/>
                  <a:pt x="186" y="163"/>
                </a:cubicBezTo>
                <a:cubicBezTo>
                  <a:pt x="187" y="163"/>
                  <a:pt x="187" y="163"/>
                  <a:pt x="187" y="163"/>
                </a:cubicBezTo>
                <a:cubicBezTo>
                  <a:pt x="187" y="162"/>
                  <a:pt x="187" y="162"/>
                  <a:pt x="187" y="162"/>
                </a:cubicBezTo>
                <a:close/>
                <a:moveTo>
                  <a:pt x="71" y="163"/>
                </a:moveTo>
                <a:cubicBezTo>
                  <a:pt x="71" y="163"/>
                  <a:pt x="71" y="163"/>
                  <a:pt x="71" y="163"/>
                </a:cubicBezTo>
                <a:cubicBezTo>
                  <a:pt x="72" y="162"/>
                  <a:pt x="72" y="162"/>
                  <a:pt x="72" y="162"/>
                </a:cubicBezTo>
                <a:cubicBezTo>
                  <a:pt x="71" y="163"/>
                  <a:pt x="71" y="163"/>
                  <a:pt x="71" y="163"/>
                </a:cubicBezTo>
                <a:close/>
                <a:moveTo>
                  <a:pt x="69" y="163"/>
                </a:moveTo>
                <a:cubicBezTo>
                  <a:pt x="70" y="163"/>
                  <a:pt x="70" y="163"/>
                  <a:pt x="70" y="163"/>
                </a:cubicBezTo>
                <a:cubicBezTo>
                  <a:pt x="69" y="163"/>
                  <a:pt x="69" y="163"/>
                  <a:pt x="69" y="163"/>
                </a:cubicBezTo>
                <a:close/>
                <a:moveTo>
                  <a:pt x="73" y="170"/>
                </a:moveTo>
                <a:cubicBezTo>
                  <a:pt x="72" y="169"/>
                  <a:pt x="73" y="167"/>
                  <a:pt x="72" y="165"/>
                </a:cubicBezTo>
                <a:cubicBezTo>
                  <a:pt x="71" y="165"/>
                  <a:pt x="71" y="166"/>
                  <a:pt x="70" y="166"/>
                </a:cubicBezTo>
                <a:cubicBezTo>
                  <a:pt x="71" y="166"/>
                  <a:pt x="71" y="166"/>
                  <a:pt x="71" y="166"/>
                </a:cubicBezTo>
                <a:cubicBezTo>
                  <a:pt x="72" y="167"/>
                  <a:pt x="72" y="167"/>
                  <a:pt x="72" y="168"/>
                </a:cubicBezTo>
                <a:cubicBezTo>
                  <a:pt x="72" y="168"/>
                  <a:pt x="72" y="168"/>
                  <a:pt x="71" y="168"/>
                </a:cubicBezTo>
                <a:cubicBezTo>
                  <a:pt x="71" y="168"/>
                  <a:pt x="71" y="168"/>
                  <a:pt x="71" y="167"/>
                </a:cubicBezTo>
                <a:cubicBezTo>
                  <a:pt x="69" y="167"/>
                  <a:pt x="69" y="167"/>
                  <a:pt x="69" y="167"/>
                </a:cubicBezTo>
                <a:cubicBezTo>
                  <a:pt x="71" y="167"/>
                  <a:pt x="71" y="167"/>
                  <a:pt x="71" y="167"/>
                </a:cubicBezTo>
                <a:cubicBezTo>
                  <a:pt x="70" y="168"/>
                  <a:pt x="70" y="168"/>
                  <a:pt x="70" y="168"/>
                </a:cubicBezTo>
                <a:cubicBezTo>
                  <a:pt x="71" y="168"/>
                  <a:pt x="71" y="168"/>
                  <a:pt x="71" y="168"/>
                </a:cubicBezTo>
                <a:cubicBezTo>
                  <a:pt x="73" y="169"/>
                  <a:pt x="71" y="170"/>
                  <a:pt x="72" y="170"/>
                </a:cubicBezTo>
                <a:cubicBezTo>
                  <a:pt x="72" y="169"/>
                  <a:pt x="72" y="169"/>
                  <a:pt x="72" y="169"/>
                </a:cubicBezTo>
                <a:cubicBezTo>
                  <a:pt x="73" y="170"/>
                  <a:pt x="73" y="170"/>
                  <a:pt x="73" y="170"/>
                </a:cubicBezTo>
                <a:close/>
                <a:moveTo>
                  <a:pt x="88" y="167"/>
                </a:moveTo>
                <a:cubicBezTo>
                  <a:pt x="87" y="166"/>
                  <a:pt x="86" y="166"/>
                  <a:pt x="86" y="166"/>
                </a:cubicBezTo>
                <a:cubicBezTo>
                  <a:pt x="87" y="167"/>
                  <a:pt x="87" y="167"/>
                  <a:pt x="87" y="167"/>
                </a:cubicBezTo>
                <a:cubicBezTo>
                  <a:pt x="87" y="167"/>
                  <a:pt x="88" y="167"/>
                  <a:pt x="88" y="167"/>
                </a:cubicBezTo>
                <a:close/>
                <a:moveTo>
                  <a:pt x="69" y="166"/>
                </a:moveTo>
                <a:cubicBezTo>
                  <a:pt x="69" y="166"/>
                  <a:pt x="69" y="166"/>
                  <a:pt x="69" y="166"/>
                </a:cubicBezTo>
                <a:cubicBezTo>
                  <a:pt x="68" y="168"/>
                  <a:pt x="68" y="168"/>
                  <a:pt x="68" y="168"/>
                </a:cubicBezTo>
                <a:cubicBezTo>
                  <a:pt x="69" y="168"/>
                  <a:pt x="69" y="167"/>
                  <a:pt x="69" y="166"/>
                </a:cubicBezTo>
                <a:close/>
                <a:moveTo>
                  <a:pt x="74" y="169"/>
                </a:moveTo>
                <a:cubicBezTo>
                  <a:pt x="74" y="169"/>
                  <a:pt x="74" y="169"/>
                  <a:pt x="74" y="169"/>
                </a:cubicBezTo>
                <a:cubicBezTo>
                  <a:pt x="74" y="169"/>
                  <a:pt x="74" y="169"/>
                  <a:pt x="74" y="169"/>
                </a:cubicBezTo>
                <a:cubicBezTo>
                  <a:pt x="74" y="169"/>
                  <a:pt x="74" y="169"/>
                  <a:pt x="74" y="169"/>
                </a:cubicBezTo>
                <a:close/>
                <a:moveTo>
                  <a:pt x="177" y="169"/>
                </a:moveTo>
                <a:cubicBezTo>
                  <a:pt x="176" y="169"/>
                  <a:pt x="176" y="169"/>
                  <a:pt x="176" y="169"/>
                </a:cubicBezTo>
                <a:cubicBezTo>
                  <a:pt x="175" y="170"/>
                  <a:pt x="173" y="171"/>
                  <a:pt x="173" y="172"/>
                </a:cubicBezTo>
                <a:cubicBezTo>
                  <a:pt x="174" y="171"/>
                  <a:pt x="176" y="170"/>
                  <a:pt x="177" y="169"/>
                </a:cubicBezTo>
                <a:close/>
                <a:moveTo>
                  <a:pt x="75" y="170"/>
                </a:moveTo>
                <a:cubicBezTo>
                  <a:pt x="75" y="170"/>
                  <a:pt x="75" y="170"/>
                  <a:pt x="75" y="170"/>
                </a:cubicBezTo>
                <a:cubicBezTo>
                  <a:pt x="75" y="170"/>
                  <a:pt x="75" y="170"/>
                  <a:pt x="75" y="170"/>
                </a:cubicBezTo>
                <a:cubicBezTo>
                  <a:pt x="75" y="170"/>
                  <a:pt x="75" y="171"/>
                  <a:pt x="75" y="170"/>
                </a:cubicBezTo>
                <a:close/>
                <a:moveTo>
                  <a:pt x="186" y="172"/>
                </a:moveTo>
                <a:cubicBezTo>
                  <a:pt x="186" y="171"/>
                  <a:pt x="186" y="171"/>
                  <a:pt x="186" y="171"/>
                </a:cubicBezTo>
                <a:cubicBezTo>
                  <a:pt x="185" y="172"/>
                  <a:pt x="183" y="173"/>
                  <a:pt x="183" y="174"/>
                </a:cubicBezTo>
                <a:cubicBezTo>
                  <a:pt x="183" y="174"/>
                  <a:pt x="183" y="174"/>
                  <a:pt x="183" y="174"/>
                </a:cubicBezTo>
                <a:cubicBezTo>
                  <a:pt x="184" y="173"/>
                  <a:pt x="185" y="172"/>
                  <a:pt x="186" y="172"/>
                </a:cubicBezTo>
                <a:close/>
                <a:moveTo>
                  <a:pt x="172" y="173"/>
                </a:moveTo>
                <a:cubicBezTo>
                  <a:pt x="172" y="173"/>
                  <a:pt x="172" y="173"/>
                  <a:pt x="172" y="172"/>
                </a:cubicBezTo>
                <a:cubicBezTo>
                  <a:pt x="171" y="173"/>
                  <a:pt x="171" y="173"/>
                  <a:pt x="171" y="173"/>
                </a:cubicBezTo>
                <a:cubicBezTo>
                  <a:pt x="172" y="173"/>
                  <a:pt x="172" y="173"/>
                  <a:pt x="172" y="173"/>
                </a:cubicBezTo>
                <a:close/>
                <a:moveTo>
                  <a:pt x="76" y="173"/>
                </a:moveTo>
                <a:cubicBezTo>
                  <a:pt x="77" y="173"/>
                  <a:pt x="77" y="173"/>
                  <a:pt x="77" y="173"/>
                </a:cubicBezTo>
                <a:cubicBezTo>
                  <a:pt x="76" y="173"/>
                  <a:pt x="76" y="173"/>
                  <a:pt x="76" y="173"/>
                </a:cubicBezTo>
                <a:close/>
                <a:moveTo>
                  <a:pt x="169" y="175"/>
                </a:moveTo>
                <a:cubicBezTo>
                  <a:pt x="170" y="175"/>
                  <a:pt x="171" y="174"/>
                  <a:pt x="171" y="174"/>
                </a:cubicBezTo>
                <a:cubicBezTo>
                  <a:pt x="170" y="174"/>
                  <a:pt x="169" y="174"/>
                  <a:pt x="169" y="175"/>
                </a:cubicBezTo>
                <a:cubicBezTo>
                  <a:pt x="169" y="175"/>
                  <a:pt x="169" y="175"/>
                  <a:pt x="169" y="175"/>
                </a:cubicBezTo>
                <a:close/>
                <a:moveTo>
                  <a:pt x="21" y="175"/>
                </a:moveTo>
                <a:cubicBezTo>
                  <a:pt x="21" y="175"/>
                  <a:pt x="21" y="175"/>
                  <a:pt x="21" y="175"/>
                </a:cubicBezTo>
                <a:cubicBezTo>
                  <a:pt x="21" y="175"/>
                  <a:pt x="21" y="175"/>
                  <a:pt x="21" y="175"/>
                </a:cubicBezTo>
                <a:close/>
                <a:moveTo>
                  <a:pt x="183" y="175"/>
                </a:moveTo>
                <a:cubicBezTo>
                  <a:pt x="183" y="175"/>
                  <a:pt x="183" y="175"/>
                  <a:pt x="183" y="175"/>
                </a:cubicBezTo>
                <a:cubicBezTo>
                  <a:pt x="182" y="175"/>
                  <a:pt x="182" y="175"/>
                  <a:pt x="182" y="175"/>
                </a:cubicBezTo>
                <a:cubicBezTo>
                  <a:pt x="182" y="175"/>
                  <a:pt x="182" y="176"/>
                  <a:pt x="183" y="175"/>
                </a:cubicBezTo>
                <a:close/>
                <a:moveTo>
                  <a:pt x="23" y="176"/>
                </a:moveTo>
                <a:cubicBezTo>
                  <a:pt x="23" y="176"/>
                  <a:pt x="23" y="175"/>
                  <a:pt x="22" y="175"/>
                </a:cubicBezTo>
                <a:cubicBezTo>
                  <a:pt x="22" y="176"/>
                  <a:pt x="22" y="176"/>
                  <a:pt x="21" y="177"/>
                </a:cubicBezTo>
                <a:cubicBezTo>
                  <a:pt x="22" y="177"/>
                  <a:pt x="22" y="176"/>
                  <a:pt x="23" y="176"/>
                </a:cubicBezTo>
                <a:close/>
                <a:moveTo>
                  <a:pt x="150" y="176"/>
                </a:moveTo>
                <a:cubicBezTo>
                  <a:pt x="150" y="176"/>
                  <a:pt x="150" y="175"/>
                  <a:pt x="149" y="175"/>
                </a:cubicBezTo>
                <a:cubicBezTo>
                  <a:pt x="149" y="177"/>
                  <a:pt x="149" y="177"/>
                  <a:pt x="149" y="177"/>
                </a:cubicBezTo>
                <a:cubicBezTo>
                  <a:pt x="150" y="176"/>
                  <a:pt x="150" y="176"/>
                  <a:pt x="150" y="176"/>
                </a:cubicBezTo>
                <a:close/>
                <a:moveTo>
                  <a:pt x="169" y="175"/>
                </a:moveTo>
                <a:cubicBezTo>
                  <a:pt x="168" y="175"/>
                  <a:pt x="168" y="175"/>
                  <a:pt x="168" y="175"/>
                </a:cubicBezTo>
                <a:cubicBezTo>
                  <a:pt x="165" y="178"/>
                  <a:pt x="162" y="180"/>
                  <a:pt x="158" y="181"/>
                </a:cubicBezTo>
                <a:cubicBezTo>
                  <a:pt x="162" y="180"/>
                  <a:pt x="166" y="178"/>
                  <a:pt x="169" y="175"/>
                </a:cubicBezTo>
                <a:close/>
                <a:moveTo>
                  <a:pt x="179" y="177"/>
                </a:moveTo>
                <a:cubicBezTo>
                  <a:pt x="180" y="177"/>
                  <a:pt x="180" y="176"/>
                  <a:pt x="180" y="176"/>
                </a:cubicBezTo>
                <a:cubicBezTo>
                  <a:pt x="179" y="177"/>
                  <a:pt x="179" y="177"/>
                  <a:pt x="179" y="177"/>
                </a:cubicBezTo>
                <a:cubicBezTo>
                  <a:pt x="180" y="177"/>
                  <a:pt x="180" y="177"/>
                  <a:pt x="180" y="177"/>
                </a:cubicBezTo>
                <a:cubicBezTo>
                  <a:pt x="181" y="177"/>
                  <a:pt x="182" y="177"/>
                  <a:pt x="182" y="176"/>
                </a:cubicBezTo>
                <a:cubicBezTo>
                  <a:pt x="181" y="176"/>
                  <a:pt x="180" y="177"/>
                  <a:pt x="179" y="177"/>
                </a:cubicBezTo>
                <a:close/>
                <a:moveTo>
                  <a:pt x="184" y="176"/>
                </a:moveTo>
                <a:cubicBezTo>
                  <a:pt x="182" y="177"/>
                  <a:pt x="182" y="177"/>
                  <a:pt x="182" y="177"/>
                </a:cubicBezTo>
                <a:cubicBezTo>
                  <a:pt x="184" y="176"/>
                  <a:pt x="184" y="176"/>
                  <a:pt x="184" y="176"/>
                </a:cubicBezTo>
                <a:close/>
                <a:moveTo>
                  <a:pt x="14" y="177"/>
                </a:moveTo>
                <a:cubicBezTo>
                  <a:pt x="14" y="177"/>
                  <a:pt x="13" y="177"/>
                  <a:pt x="13" y="177"/>
                </a:cubicBezTo>
                <a:cubicBezTo>
                  <a:pt x="13" y="178"/>
                  <a:pt x="12" y="178"/>
                  <a:pt x="13" y="178"/>
                </a:cubicBezTo>
                <a:cubicBezTo>
                  <a:pt x="14" y="178"/>
                  <a:pt x="14" y="177"/>
                  <a:pt x="14" y="177"/>
                </a:cubicBezTo>
                <a:close/>
                <a:moveTo>
                  <a:pt x="147" y="177"/>
                </a:moveTo>
                <a:cubicBezTo>
                  <a:pt x="146" y="176"/>
                  <a:pt x="146" y="179"/>
                  <a:pt x="146" y="178"/>
                </a:cubicBezTo>
                <a:cubicBezTo>
                  <a:pt x="146" y="178"/>
                  <a:pt x="147" y="178"/>
                  <a:pt x="147" y="177"/>
                </a:cubicBezTo>
                <a:close/>
                <a:moveTo>
                  <a:pt x="23" y="179"/>
                </a:moveTo>
                <a:cubicBezTo>
                  <a:pt x="23" y="178"/>
                  <a:pt x="23" y="178"/>
                  <a:pt x="23" y="177"/>
                </a:cubicBezTo>
                <a:cubicBezTo>
                  <a:pt x="21" y="178"/>
                  <a:pt x="23" y="178"/>
                  <a:pt x="23" y="179"/>
                </a:cubicBezTo>
                <a:cubicBezTo>
                  <a:pt x="23" y="179"/>
                  <a:pt x="23" y="179"/>
                  <a:pt x="23" y="179"/>
                </a:cubicBezTo>
                <a:close/>
                <a:moveTo>
                  <a:pt x="140" y="177"/>
                </a:moveTo>
                <a:cubicBezTo>
                  <a:pt x="139" y="177"/>
                  <a:pt x="139" y="177"/>
                  <a:pt x="139" y="177"/>
                </a:cubicBezTo>
                <a:cubicBezTo>
                  <a:pt x="139" y="178"/>
                  <a:pt x="139" y="178"/>
                  <a:pt x="139" y="178"/>
                </a:cubicBezTo>
                <a:cubicBezTo>
                  <a:pt x="139" y="178"/>
                  <a:pt x="140" y="177"/>
                  <a:pt x="140" y="177"/>
                </a:cubicBezTo>
                <a:close/>
                <a:moveTo>
                  <a:pt x="144" y="179"/>
                </a:moveTo>
                <a:cubicBezTo>
                  <a:pt x="144" y="179"/>
                  <a:pt x="145" y="178"/>
                  <a:pt x="145" y="178"/>
                </a:cubicBezTo>
                <a:cubicBezTo>
                  <a:pt x="144" y="179"/>
                  <a:pt x="144" y="179"/>
                  <a:pt x="144" y="179"/>
                </a:cubicBezTo>
                <a:cubicBezTo>
                  <a:pt x="144" y="179"/>
                  <a:pt x="144" y="179"/>
                  <a:pt x="144" y="179"/>
                </a:cubicBezTo>
                <a:close/>
                <a:moveTo>
                  <a:pt x="10" y="178"/>
                </a:moveTo>
                <a:cubicBezTo>
                  <a:pt x="9" y="178"/>
                  <a:pt x="9" y="178"/>
                  <a:pt x="9" y="178"/>
                </a:cubicBezTo>
                <a:cubicBezTo>
                  <a:pt x="10" y="178"/>
                  <a:pt x="10" y="178"/>
                  <a:pt x="10" y="178"/>
                </a:cubicBezTo>
                <a:close/>
                <a:moveTo>
                  <a:pt x="143" y="179"/>
                </a:moveTo>
                <a:cubicBezTo>
                  <a:pt x="142" y="180"/>
                  <a:pt x="142" y="179"/>
                  <a:pt x="142" y="179"/>
                </a:cubicBezTo>
                <a:cubicBezTo>
                  <a:pt x="135" y="181"/>
                  <a:pt x="128" y="183"/>
                  <a:pt x="121" y="184"/>
                </a:cubicBezTo>
                <a:cubicBezTo>
                  <a:pt x="120" y="185"/>
                  <a:pt x="117" y="183"/>
                  <a:pt x="117" y="185"/>
                </a:cubicBezTo>
                <a:cubicBezTo>
                  <a:pt x="117" y="185"/>
                  <a:pt x="118" y="185"/>
                  <a:pt x="119" y="185"/>
                </a:cubicBezTo>
                <a:cubicBezTo>
                  <a:pt x="127" y="184"/>
                  <a:pt x="136" y="182"/>
                  <a:pt x="143" y="179"/>
                </a:cubicBezTo>
                <a:cubicBezTo>
                  <a:pt x="143" y="179"/>
                  <a:pt x="143" y="179"/>
                  <a:pt x="143" y="179"/>
                </a:cubicBezTo>
                <a:cubicBezTo>
                  <a:pt x="143" y="179"/>
                  <a:pt x="143" y="179"/>
                  <a:pt x="143" y="179"/>
                </a:cubicBezTo>
                <a:close/>
                <a:moveTo>
                  <a:pt x="23" y="180"/>
                </a:moveTo>
                <a:cubicBezTo>
                  <a:pt x="23" y="179"/>
                  <a:pt x="22" y="179"/>
                  <a:pt x="22" y="179"/>
                </a:cubicBezTo>
                <a:cubicBezTo>
                  <a:pt x="21" y="180"/>
                  <a:pt x="23" y="180"/>
                  <a:pt x="22" y="180"/>
                </a:cubicBezTo>
                <a:cubicBezTo>
                  <a:pt x="23" y="181"/>
                  <a:pt x="23" y="180"/>
                  <a:pt x="23" y="180"/>
                </a:cubicBezTo>
                <a:close/>
                <a:moveTo>
                  <a:pt x="176" y="180"/>
                </a:moveTo>
                <a:cubicBezTo>
                  <a:pt x="176" y="180"/>
                  <a:pt x="175" y="181"/>
                  <a:pt x="175" y="181"/>
                </a:cubicBezTo>
                <a:cubicBezTo>
                  <a:pt x="176" y="180"/>
                  <a:pt x="176" y="180"/>
                  <a:pt x="176" y="180"/>
                </a:cubicBezTo>
                <a:close/>
                <a:moveTo>
                  <a:pt x="82" y="180"/>
                </a:moveTo>
                <a:cubicBezTo>
                  <a:pt x="83" y="181"/>
                  <a:pt x="83" y="181"/>
                  <a:pt x="83" y="181"/>
                </a:cubicBezTo>
                <a:cubicBezTo>
                  <a:pt x="82" y="180"/>
                  <a:pt x="82" y="180"/>
                  <a:pt x="82" y="180"/>
                </a:cubicBezTo>
                <a:close/>
                <a:moveTo>
                  <a:pt x="174" y="182"/>
                </a:moveTo>
                <a:cubicBezTo>
                  <a:pt x="173" y="182"/>
                  <a:pt x="173" y="182"/>
                  <a:pt x="173" y="182"/>
                </a:cubicBezTo>
                <a:cubicBezTo>
                  <a:pt x="172" y="181"/>
                  <a:pt x="170" y="183"/>
                  <a:pt x="170" y="183"/>
                </a:cubicBezTo>
                <a:cubicBezTo>
                  <a:pt x="170" y="184"/>
                  <a:pt x="171" y="184"/>
                  <a:pt x="171" y="184"/>
                </a:cubicBezTo>
                <a:cubicBezTo>
                  <a:pt x="172" y="183"/>
                  <a:pt x="174" y="183"/>
                  <a:pt x="174" y="182"/>
                </a:cubicBezTo>
                <a:close/>
                <a:moveTo>
                  <a:pt x="158" y="182"/>
                </a:moveTo>
                <a:cubicBezTo>
                  <a:pt x="157" y="182"/>
                  <a:pt x="156" y="183"/>
                  <a:pt x="156" y="183"/>
                </a:cubicBezTo>
                <a:cubicBezTo>
                  <a:pt x="157" y="183"/>
                  <a:pt x="157" y="182"/>
                  <a:pt x="158" y="182"/>
                </a:cubicBezTo>
                <a:close/>
                <a:moveTo>
                  <a:pt x="29" y="185"/>
                </a:moveTo>
                <a:cubicBezTo>
                  <a:pt x="28" y="184"/>
                  <a:pt x="27" y="183"/>
                  <a:pt x="27" y="183"/>
                </a:cubicBezTo>
                <a:cubicBezTo>
                  <a:pt x="27" y="184"/>
                  <a:pt x="28" y="184"/>
                  <a:pt x="29" y="185"/>
                </a:cubicBezTo>
                <a:close/>
                <a:moveTo>
                  <a:pt x="18" y="183"/>
                </a:moveTo>
                <a:cubicBezTo>
                  <a:pt x="18" y="183"/>
                  <a:pt x="18" y="183"/>
                  <a:pt x="18" y="183"/>
                </a:cubicBezTo>
                <a:cubicBezTo>
                  <a:pt x="18" y="184"/>
                  <a:pt x="18" y="184"/>
                  <a:pt x="18" y="184"/>
                </a:cubicBezTo>
                <a:cubicBezTo>
                  <a:pt x="18" y="184"/>
                  <a:pt x="18" y="184"/>
                  <a:pt x="18" y="183"/>
                </a:cubicBezTo>
                <a:close/>
                <a:moveTo>
                  <a:pt x="148" y="186"/>
                </a:moveTo>
                <a:cubicBezTo>
                  <a:pt x="150" y="185"/>
                  <a:pt x="153" y="185"/>
                  <a:pt x="154" y="183"/>
                </a:cubicBezTo>
                <a:cubicBezTo>
                  <a:pt x="151" y="185"/>
                  <a:pt x="148" y="185"/>
                  <a:pt x="146" y="187"/>
                </a:cubicBezTo>
                <a:cubicBezTo>
                  <a:pt x="148" y="186"/>
                  <a:pt x="148" y="186"/>
                  <a:pt x="148" y="186"/>
                </a:cubicBezTo>
                <a:close/>
                <a:moveTo>
                  <a:pt x="169" y="184"/>
                </a:moveTo>
                <a:cubicBezTo>
                  <a:pt x="168" y="184"/>
                  <a:pt x="168" y="184"/>
                  <a:pt x="167" y="185"/>
                </a:cubicBezTo>
                <a:cubicBezTo>
                  <a:pt x="168" y="185"/>
                  <a:pt x="167" y="186"/>
                  <a:pt x="168" y="186"/>
                </a:cubicBezTo>
                <a:cubicBezTo>
                  <a:pt x="169" y="186"/>
                  <a:pt x="169" y="186"/>
                  <a:pt x="169" y="186"/>
                </a:cubicBezTo>
                <a:cubicBezTo>
                  <a:pt x="168" y="185"/>
                  <a:pt x="168" y="185"/>
                  <a:pt x="168" y="185"/>
                </a:cubicBezTo>
                <a:cubicBezTo>
                  <a:pt x="168" y="184"/>
                  <a:pt x="169" y="184"/>
                  <a:pt x="169" y="184"/>
                </a:cubicBezTo>
                <a:close/>
                <a:moveTo>
                  <a:pt x="175" y="185"/>
                </a:moveTo>
                <a:cubicBezTo>
                  <a:pt x="172" y="187"/>
                  <a:pt x="172" y="187"/>
                  <a:pt x="172" y="187"/>
                </a:cubicBezTo>
                <a:cubicBezTo>
                  <a:pt x="175" y="185"/>
                  <a:pt x="175" y="185"/>
                  <a:pt x="175" y="185"/>
                </a:cubicBezTo>
                <a:close/>
                <a:moveTo>
                  <a:pt x="116" y="185"/>
                </a:moveTo>
                <a:cubicBezTo>
                  <a:pt x="115" y="185"/>
                  <a:pt x="114" y="185"/>
                  <a:pt x="114" y="186"/>
                </a:cubicBezTo>
                <a:cubicBezTo>
                  <a:pt x="114" y="186"/>
                  <a:pt x="115" y="186"/>
                  <a:pt x="116" y="185"/>
                </a:cubicBezTo>
                <a:close/>
                <a:moveTo>
                  <a:pt x="167" y="187"/>
                </a:moveTo>
                <a:cubicBezTo>
                  <a:pt x="167" y="186"/>
                  <a:pt x="166" y="186"/>
                  <a:pt x="166" y="185"/>
                </a:cubicBezTo>
                <a:cubicBezTo>
                  <a:pt x="167" y="187"/>
                  <a:pt x="167" y="187"/>
                  <a:pt x="167" y="187"/>
                </a:cubicBezTo>
                <a:close/>
                <a:moveTo>
                  <a:pt x="80" y="187"/>
                </a:moveTo>
                <a:cubicBezTo>
                  <a:pt x="79" y="186"/>
                  <a:pt x="79" y="186"/>
                  <a:pt x="79" y="186"/>
                </a:cubicBezTo>
                <a:cubicBezTo>
                  <a:pt x="78" y="186"/>
                  <a:pt x="78" y="186"/>
                  <a:pt x="78" y="186"/>
                </a:cubicBezTo>
                <a:cubicBezTo>
                  <a:pt x="80" y="187"/>
                  <a:pt x="80" y="187"/>
                  <a:pt x="80" y="187"/>
                </a:cubicBezTo>
                <a:close/>
                <a:moveTo>
                  <a:pt x="111" y="186"/>
                </a:moveTo>
                <a:cubicBezTo>
                  <a:pt x="110" y="186"/>
                  <a:pt x="110" y="186"/>
                  <a:pt x="110" y="186"/>
                </a:cubicBezTo>
                <a:cubicBezTo>
                  <a:pt x="110" y="186"/>
                  <a:pt x="110" y="186"/>
                  <a:pt x="111" y="186"/>
                </a:cubicBezTo>
                <a:close/>
                <a:moveTo>
                  <a:pt x="28" y="186"/>
                </a:moveTo>
                <a:cubicBezTo>
                  <a:pt x="27" y="186"/>
                  <a:pt x="27" y="186"/>
                  <a:pt x="27" y="186"/>
                </a:cubicBezTo>
                <a:cubicBezTo>
                  <a:pt x="28" y="187"/>
                  <a:pt x="28" y="187"/>
                  <a:pt x="28" y="187"/>
                </a:cubicBezTo>
                <a:cubicBezTo>
                  <a:pt x="28" y="186"/>
                  <a:pt x="28" y="186"/>
                  <a:pt x="28" y="186"/>
                </a:cubicBezTo>
                <a:close/>
                <a:moveTo>
                  <a:pt x="166" y="187"/>
                </a:moveTo>
                <a:cubicBezTo>
                  <a:pt x="165" y="187"/>
                  <a:pt x="165" y="187"/>
                  <a:pt x="165" y="188"/>
                </a:cubicBezTo>
                <a:cubicBezTo>
                  <a:pt x="165" y="187"/>
                  <a:pt x="166" y="188"/>
                  <a:pt x="166" y="187"/>
                </a:cubicBezTo>
                <a:close/>
                <a:moveTo>
                  <a:pt x="38" y="188"/>
                </a:moveTo>
                <a:cubicBezTo>
                  <a:pt x="37" y="187"/>
                  <a:pt x="37" y="187"/>
                  <a:pt x="37" y="187"/>
                </a:cubicBezTo>
                <a:cubicBezTo>
                  <a:pt x="37" y="187"/>
                  <a:pt x="37" y="187"/>
                  <a:pt x="37" y="187"/>
                </a:cubicBezTo>
                <a:cubicBezTo>
                  <a:pt x="38" y="188"/>
                  <a:pt x="38" y="188"/>
                  <a:pt x="38" y="188"/>
                </a:cubicBezTo>
                <a:close/>
                <a:moveTo>
                  <a:pt x="83" y="189"/>
                </a:moveTo>
                <a:cubicBezTo>
                  <a:pt x="83" y="188"/>
                  <a:pt x="82" y="188"/>
                  <a:pt x="82" y="188"/>
                </a:cubicBezTo>
                <a:cubicBezTo>
                  <a:pt x="82" y="189"/>
                  <a:pt x="82" y="189"/>
                  <a:pt x="82" y="189"/>
                </a:cubicBezTo>
                <a:cubicBezTo>
                  <a:pt x="83" y="189"/>
                  <a:pt x="83" y="189"/>
                  <a:pt x="83" y="189"/>
                </a:cubicBezTo>
                <a:close/>
                <a:moveTo>
                  <a:pt x="169" y="188"/>
                </a:moveTo>
                <a:cubicBezTo>
                  <a:pt x="168" y="188"/>
                  <a:pt x="168" y="188"/>
                  <a:pt x="168" y="189"/>
                </a:cubicBezTo>
                <a:cubicBezTo>
                  <a:pt x="168" y="189"/>
                  <a:pt x="169" y="188"/>
                  <a:pt x="169" y="188"/>
                </a:cubicBezTo>
                <a:close/>
                <a:moveTo>
                  <a:pt x="115" y="188"/>
                </a:moveTo>
                <a:cubicBezTo>
                  <a:pt x="115" y="188"/>
                  <a:pt x="114" y="188"/>
                  <a:pt x="114" y="189"/>
                </a:cubicBezTo>
                <a:cubicBezTo>
                  <a:pt x="114" y="189"/>
                  <a:pt x="115" y="189"/>
                  <a:pt x="115" y="188"/>
                </a:cubicBezTo>
                <a:close/>
                <a:moveTo>
                  <a:pt x="161" y="189"/>
                </a:moveTo>
                <a:cubicBezTo>
                  <a:pt x="162" y="190"/>
                  <a:pt x="163" y="188"/>
                  <a:pt x="163" y="188"/>
                </a:cubicBezTo>
                <a:cubicBezTo>
                  <a:pt x="163" y="189"/>
                  <a:pt x="162" y="189"/>
                  <a:pt x="161" y="189"/>
                </a:cubicBezTo>
                <a:close/>
                <a:moveTo>
                  <a:pt x="33" y="189"/>
                </a:moveTo>
                <a:cubicBezTo>
                  <a:pt x="33" y="188"/>
                  <a:pt x="33" y="188"/>
                  <a:pt x="33" y="188"/>
                </a:cubicBezTo>
                <a:cubicBezTo>
                  <a:pt x="33" y="188"/>
                  <a:pt x="33" y="188"/>
                  <a:pt x="33" y="188"/>
                </a:cubicBezTo>
                <a:cubicBezTo>
                  <a:pt x="33" y="189"/>
                  <a:pt x="33" y="189"/>
                  <a:pt x="33" y="189"/>
                </a:cubicBezTo>
                <a:close/>
                <a:moveTo>
                  <a:pt x="90" y="191"/>
                </a:moveTo>
                <a:cubicBezTo>
                  <a:pt x="84" y="189"/>
                  <a:pt x="84" y="189"/>
                  <a:pt x="84" y="189"/>
                </a:cubicBezTo>
                <a:cubicBezTo>
                  <a:pt x="86" y="190"/>
                  <a:pt x="88" y="190"/>
                  <a:pt x="90" y="191"/>
                </a:cubicBezTo>
                <a:close/>
                <a:moveTo>
                  <a:pt x="160" y="189"/>
                </a:moveTo>
                <a:cubicBezTo>
                  <a:pt x="159" y="189"/>
                  <a:pt x="159" y="189"/>
                  <a:pt x="159" y="189"/>
                </a:cubicBezTo>
                <a:cubicBezTo>
                  <a:pt x="157" y="191"/>
                  <a:pt x="155" y="191"/>
                  <a:pt x="153" y="192"/>
                </a:cubicBezTo>
                <a:cubicBezTo>
                  <a:pt x="149" y="193"/>
                  <a:pt x="144" y="196"/>
                  <a:pt x="140" y="197"/>
                </a:cubicBezTo>
                <a:cubicBezTo>
                  <a:pt x="137" y="197"/>
                  <a:pt x="133" y="198"/>
                  <a:pt x="130" y="199"/>
                </a:cubicBezTo>
                <a:cubicBezTo>
                  <a:pt x="131" y="199"/>
                  <a:pt x="131" y="199"/>
                  <a:pt x="131" y="199"/>
                </a:cubicBezTo>
                <a:cubicBezTo>
                  <a:pt x="136" y="197"/>
                  <a:pt x="143" y="198"/>
                  <a:pt x="148" y="195"/>
                </a:cubicBezTo>
                <a:cubicBezTo>
                  <a:pt x="150" y="194"/>
                  <a:pt x="152" y="194"/>
                  <a:pt x="154" y="192"/>
                </a:cubicBezTo>
                <a:cubicBezTo>
                  <a:pt x="154" y="193"/>
                  <a:pt x="154" y="193"/>
                  <a:pt x="154" y="193"/>
                </a:cubicBezTo>
                <a:cubicBezTo>
                  <a:pt x="155" y="191"/>
                  <a:pt x="156" y="193"/>
                  <a:pt x="157" y="192"/>
                </a:cubicBezTo>
                <a:cubicBezTo>
                  <a:pt x="156" y="192"/>
                  <a:pt x="156" y="191"/>
                  <a:pt x="156" y="191"/>
                </a:cubicBezTo>
                <a:cubicBezTo>
                  <a:pt x="157" y="191"/>
                  <a:pt x="157" y="191"/>
                  <a:pt x="157" y="191"/>
                </a:cubicBezTo>
                <a:cubicBezTo>
                  <a:pt x="158" y="191"/>
                  <a:pt x="159" y="191"/>
                  <a:pt x="159" y="190"/>
                </a:cubicBezTo>
                <a:cubicBezTo>
                  <a:pt x="159" y="189"/>
                  <a:pt x="160" y="190"/>
                  <a:pt x="160" y="189"/>
                </a:cubicBezTo>
                <a:close/>
                <a:moveTo>
                  <a:pt x="78" y="191"/>
                </a:moveTo>
                <a:cubicBezTo>
                  <a:pt x="77" y="190"/>
                  <a:pt x="77" y="189"/>
                  <a:pt x="76" y="190"/>
                </a:cubicBezTo>
                <a:cubicBezTo>
                  <a:pt x="76" y="190"/>
                  <a:pt x="77" y="191"/>
                  <a:pt x="78" y="191"/>
                </a:cubicBezTo>
                <a:close/>
                <a:moveTo>
                  <a:pt x="87" y="193"/>
                </a:moveTo>
                <a:cubicBezTo>
                  <a:pt x="84" y="193"/>
                  <a:pt x="81" y="191"/>
                  <a:pt x="78" y="190"/>
                </a:cubicBezTo>
                <a:cubicBezTo>
                  <a:pt x="79" y="191"/>
                  <a:pt x="79" y="191"/>
                  <a:pt x="79" y="191"/>
                </a:cubicBezTo>
                <a:cubicBezTo>
                  <a:pt x="82" y="191"/>
                  <a:pt x="85" y="194"/>
                  <a:pt x="87" y="194"/>
                </a:cubicBezTo>
                <a:cubicBezTo>
                  <a:pt x="87" y="193"/>
                  <a:pt x="87" y="193"/>
                  <a:pt x="87" y="193"/>
                </a:cubicBezTo>
                <a:close/>
                <a:moveTo>
                  <a:pt x="31" y="190"/>
                </a:moveTo>
                <a:cubicBezTo>
                  <a:pt x="32" y="191"/>
                  <a:pt x="32" y="191"/>
                  <a:pt x="32" y="191"/>
                </a:cubicBezTo>
                <a:cubicBezTo>
                  <a:pt x="31" y="190"/>
                  <a:pt x="31" y="190"/>
                  <a:pt x="31" y="190"/>
                </a:cubicBezTo>
                <a:close/>
                <a:moveTo>
                  <a:pt x="95" y="191"/>
                </a:moveTo>
                <a:cubicBezTo>
                  <a:pt x="94" y="191"/>
                  <a:pt x="94" y="191"/>
                  <a:pt x="94" y="191"/>
                </a:cubicBezTo>
                <a:cubicBezTo>
                  <a:pt x="92" y="191"/>
                  <a:pt x="92" y="190"/>
                  <a:pt x="91" y="191"/>
                </a:cubicBezTo>
                <a:cubicBezTo>
                  <a:pt x="93" y="191"/>
                  <a:pt x="96" y="192"/>
                  <a:pt x="98" y="192"/>
                </a:cubicBezTo>
                <a:cubicBezTo>
                  <a:pt x="95" y="191"/>
                  <a:pt x="95" y="191"/>
                  <a:pt x="95" y="191"/>
                </a:cubicBezTo>
                <a:close/>
                <a:moveTo>
                  <a:pt x="37" y="192"/>
                </a:moveTo>
                <a:cubicBezTo>
                  <a:pt x="36" y="191"/>
                  <a:pt x="35" y="192"/>
                  <a:pt x="34" y="191"/>
                </a:cubicBezTo>
                <a:cubicBezTo>
                  <a:pt x="35" y="192"/>
                  <a:pt x="36" y="192"/>
                  <a:pt x="37" y="192"/>
                </a:cubicBezTo>
                <a:close/>
                <a:moveTo>
                  <a:pt x="78" y="192"/>
                </a:moveTo>
                <a:cubicBezTo>
                  <a:pt x="78" y="192"/>
                  <a:pt x="78" y="192"/>
                  <a:pt x="78" y="192"/>
                </a:cubicBezTo>
                <a:cubicBezTo>
                  <a:pt x="77" y="191"/>
                  <a:pt x="77" y="191"/>
                  <a:pt x="77" y="191"/>
                </a:cubicBezTo>
                <a:cubicBezTo>
                  <a:pt x="78" y="192"/>
                  <a:pt x="78" y="192"/>
                  <a:pt x="78" y="192"/>
                </a:cubicBezTo>
                <a:close/>
                <a:moveTo>
                  <a:pt x="99" y="192"/>
                </a:moveTo>
                <a:cubicBezTo>
                  <a:pt x="100" y="192"/>
                  <a:pt x="100" y="192"/>
                  <a:pt x="100" y="192"/>
                </a:cubicBezTo>
                <a:cubicBezTo>
                  <a:pt x="99" y="192"/>
                  <a:pt x="99" y="192"/>
                  <a:pt x="99" y="192"/>
                </a:cubicBezTo>
                <a:cubicBezTo>
                  <a:pt x="99" y="192"/>
                  <a:pt x="99" y="192"/>
                  <a:pt x="99" y="192"/>
                </a:cubicBezTo>
                <a:close/>
                <a:moveTo>
                  <a:pt x="108" y="192"/>
                </a:moveTo>
                <a:cubicBezTo>
                  <a:pt x="101" y="192"/>
                  <a:pt x="101" y="192"/>
                  <a:pt x="101" y="192"/>
                </a:cubicBezTo>
                <a:cubicBezTo>
                  <a:pt x="102" y="193"/>
                  <a:pt x="105" y="193"/>
                  <a:pt x="108" y="192"/>
                </a:cubicBezTo>
                <a:close/>
                <a:moveTo>
                  <a:pt x="39" y="192"/>
                </a:moveTo>
                <a:cubicBezTo>
                  <a:pt x="39" y="192"/>
                  <a:pt x="39" y="192"/>
                  <a:pt x="39" y="192"/>
                </a:cubicBezTo>
                <a:cubicBezTo>
                  <a:pt x="39" y="192"/>
                  <a:pt x="39" y="192"/>
                  <a:pt x="39" y="192"/>
                </a:cubicBezTo>
                <a:cubicBezTo>
                  <a:pt x="39" y="193"/>
                  <a:pt x="39" y="193"/>
                  <a:pt x="39" y="193"/>
                </a:cubicBezTo>
                <a:cubicBezTo>
                  <a:pt x="39" y="193"/>
                  <a:pt x="39" y="192"/>
                  <a:pt x="39" y="192"/>
                </a:cubicBezTo>
                <a:close/>
                <a:moveTo>
                  <a:pt x="126" y="193"/>
                </a:moveTo>
                <a:cubicBezTo>
                  <a:pt x="126" y="192"/>
                  <a:pt x="126" y="192"/>
                  <a:pt x="126" y="192"/>
                </a:cubicBezTo>
                <a:cubicBezTo>
                  <a:pt x="122" y="192"/>
                  <a:pt x="122" y="192"/>
                  <a:pt x="122" y="192"/>
                </a:cubicBezTo>
                <a:cubicBezTo>
                  <a:pt x="123" y="193"/>
                  <a:pt x="125" y="193"/>
                  <a:pt x="126" y="193"/>
                </a:cubicBezTo>
                <a:close/>
                <a:moveTo>
                  <a:pt x="46" y="193"/>
                </a:moveTo>
                <a:cubicBezTo>
                  <a:pt x="46" y="193"/>
                  <a:pt x="45" y="193"/>
                  <a:pt x="44" y="192"/>
                </a:cubicBezTo>
                <a:cubicBezTo>
                  <a:pt x="44" y="193"/>
                  <a:pt x="44" y="193"/>
                  <a:pt x="44" y="193"/>
                </a:cubicBezTo>
                <a:cubicBezTo>
                  <a:pt x="46" y="193"/>
                  <a:pt x="46" y="193"/>
                  <a:pt x="46" y="193"/>
                </a:cubicBezTo>
                <a:close/>
                <a:moveTo>
                  <a:pt x="111" y="192"/>
                </a:moveTo>
                <a:cubicBezTo>
                  <a:pt x="110" y="192"/>
                  <a:pt x="110" y="193"/>
                  <a:pt x="110" y="193"/>
                </a:cubicBezTo>
                <a:cubicBezTo>
                  <a:pt x="110" y="193"/>
                  <a:pt x="111" y="193"/>
                  <a:pt x="111" y="192"/>
                </a:cubicBezTo>
                <a:close/>
                <a:moveTo>
                  <a:pt x="125" y="192"/>
                </a:moveTo>
                <a:cubicBezTo>
                  <a:pt x="124" y="192"/>
                  <a:pt x="124" y="192"/>
                  <a:pt x="124" y="193"/>
                </a:cubicBezTo>
                <a:cubicBezTo>
                  <a:pt x="124" y="193"/>
                  <a:pt x="125" y="193"/>
                  <a:pt x="125" y="192"/>
                </a:cubicBezTo>
                <a:close/>
                <a:moveTo>
                  <a:pt x="79" y="193"/>
                </a:moveTo>
                <a:cubicBezTo>
                  <a:pt x="79" y="193"/>
                  <a:pt x="79" y="193"/>
                  <a:pt x="78" y="193"/>
                </a:cubicBezTo>
                <a:cubicBezTo>
                  <a:pt x="78" y="193"/>
                  <a:pt x="78" y="193"/>
                  <a:pt x="78" y="193"/>
                </a:cubicBezTo>
                <a:cubicBezTo>
                  <a:pt x="78" y="194"/>
                  <a:pt x="78" y="193"/>
                  <a:pt x="77" y="194"/>
                </a:cubicBezTo>
                <a:cubicBezTo>
                  <a:pt x="77" y="194"/>
                  <a:pt x="78" y="194"/>
                  <a:pt x="78" y="194"/>
                </a:cubicBezTo>
                <a:cubicBezTo>
                  <a:pt x="78" y="194"/>
                  <a:pt x="78" y="194"/>
                  <a:pt x="78" y="194"/>
                </a:cubicBezTo>
                <a:cubicBezTo>
                  <a:pt x="79" y="194"/>
                  <a:pt x="79" y="194"/>
                  <a:pt x="79" y="194"/>
                </a:cubicBezTo>
                <a:cubicBezTo>
                  <a:pt x="79" y="194"/>
                  <a:pt x="79" y="194"/>
                  <a:pt x="78" y="193"/>
                </a:cubicBezTo>
                <a:cubicBezTo>
                  <a:pt x="79" y="193"/>
                  <a:pt x="79" y="193"/>
                  <a:pt x="79" y="193"/>
                </a:cubicBezTo>
                <a:close/>
                <a:moveTo>
                  <a:pt x="157" y="194"/>
                </a:moveTo>
                <a:cubicBezTo>
                  <a:pt x="160" y="193"/>
                  <a:pt x="160" y="193"/>
                  <a:pt x="160" y="193"/>
                </a:cubicBezTo>
                <a:cubicBezTo>
                  <a:pt x="159" y="193"/>
                  <a:pt x="159" y="193"/>
                  <a:pt x="159" y="193"/>
                </a:cubicBezTo>
                <a:cubicBezTo>
                  <a:pt x="157" y="194"/>
                  <a:pt x="157" y="194"/>
                  <a:pt x="157" y="194"/>
                </a:cubicBezTo>
                <a:close/>
                <a:moveTo>
                  <a:pt x="101" y="194"/>
                </a:moveTo>
                <a:cubicBezTo>
                  <a:pt x="100" y="193"/>
                  <a:pt x="100" y="193"/>
                  <a:pt x="100" y="193"/>
                </a:cubicBezTo>
                <a:cubicBezTo>
                  <a:pt x="100" y="194"/>
                  <a:pt x="100" y="194"/>
                  <a:pt x="100" y="194"/>
                </a:cubicBezTo>
                <a:cubicBezTo>
                  <a:pt x="101" y="194"/>
                  <a:pt x="101" y="194"/>
                  <a:pt x="101" y="194"/>
                </a:cubicBezTo>
                <a:close/>
                <a:moveTo>
                  <a:pt x="92" y="194"/>
                </a:moveTo>
                <a:cubicBezTo>
                  <a:pt x="92" y="194"/>
                  <a:pt x="92" y="193"/>
                  <a:pt x="92" y="194"/>
                </a:cubicBezTo>
                <a:cubicBezTo>
                  <a:pt x="92" y="194"/>
                  <a:pt x="92" y="194"/>
                  <a:pt x="92" y="194"/>
                </a:cubicBezTo>
                <a:cubicBezTo>
                  <a:pt x="92" y="194"/>
                  <a:pt x="92" y="194"/>
                  <a:pt x="92" y="194"/>
                </a:cubicBezTo>
                <a:cubicBezTo>
                  <a:pt x="92" y="194"/>
                  <a:pt x="93" y="194"/>
                  <a:pt x="92" y="194"/>
                </a:cubicBezTo>
                <a:close/>
                <a:moveTo>
                  <a:pt x="103" y="194"/>
                </a:moveTo>
                <a:cubicBezTo>
                  <a:pt x="103" y="194"/>
                  <a:pt x="103" y="194"/>
                  <a:pt x="103" y="194"/>
                </a:cubicBezTo>
                <a:cubicBezTo>
                  <a:pt x="102" y="194"/>
                  <a:pt x="102" y="194"/>
                  <a:pt x="102" y="194"/>
                </a:cubicBezTo>
                <a:cubicBezTo>
                  <a:pt x="103" y="194"/>
                  <a:pt x="103" y="194"/>
                  <a:pt x="103" y="194"/>
                </a:cubicBezTo>
                <a:close/>
                <a:moveTo>
                  <a:pt x="75" y="194"/>
                </a:moveTo>
                <a:cubicBezTo>
                  <a:pt x="75" y="194"/>
                  <a:pt x="75" y="194"/>
                  <a:pt x="75" y="194"/>
                </a:cubicBezTo>
                <a:cubicBezTo>
                  <a:pt x="75" y="195"/>
                  <a:pt x="75" y="195"/>
                  <a:pt x="75" y="195"/>
                </a:cubicBezTo>
                <a:cubicBezTo>
                  <a:pt x="75" y="195"/>
                  <a:pt x="75" y="195"/>
                  <a:pt x="75" y="194"/>
                </a:cubicBezTo>
                <a:close/>
                <a:moveTo>
                  <a:pt x="89" y="195"/>
                </a:moveTo>
                <a:cubicBezTo>
                  <a:pt x="89" y="194"/>
                  <a:pt x="89" y="194"/>
                  <a:pt x="88" y="194"/>
                </a:cubicBezTo>
                <a:cubicBezTo>
                  <a:pt x="88" y="195"/>
                  <a:pt x="88" y="195"/>
                  <a:pt x="88" y="195"/>
                </a:cubicBezTo>
                <a:cubicBezTo>
                  <a:pt x="89" y="195"/>
                  <a:pt x="89" y="195"/>
                  <a:pt x="89" y="195"/>
                </a:cubicBezTo>
                <a:close/>
                <a:moveTo>
                  <a:pt x="90" y="195"/>
                </a:moveTo>
                <a:cubicBezTo>
                  <a:pt x="90" y="195"/>
                  <a:pt x="90" y="195"/>
                  <a:pt x="90" y="195"/>
                </a:cubicBezTo>
                <a:cubicBezTo>
                  <a:pt x="90" y="195"/>
                  <a:pt x="90" y="195"/>
                  <a:pt x="90" y="195"/>
                </a:cubicBezTo>
                <a:cubicBezTo>
                  <a:pt x="90" y="195"/>
                  <a:pt x="90" y="195"/>
                  <a:pt x="90" y="195"/>
                </a:cubicBezTo>
                <a:close/>
                <a:moveTo>
                  <a:pt x="92" y="195"/>
                </a:moveTo>
                <a:cubicBezTo>
                  <a:pt x="92" y="195"/>
                  <a:pt x="92" y="195"/>
                  <a:pt x="91" y="195"/>
                </a:cubicBezTo>
                <a:cubicBezTo>
                  <a:pt x="91" y="196"/>
                  <a:pt x="91" y="196"/>
                  <a:pt x="91" y="196"/>
                </a:cubicBezTo>
                <a:cubicBezTo>
                  <a:pt x="92" y="196"/>
                  <a:pt x="92" y="196"/>
                  <a:pt x="92" y="196"/>
                </a:cubicBezTo>
                <a:cubicBezTo>
                  <a:pt x="92" y="196"/>
                  <a:pt x="92" y="196"/>
                  <a:pt x="92" y="195"/>
                </a:cubicBezTo>
                <a:close/>
                <a:moveTo>
                  <a:pt x="93" y="196"/>
                </a:moveTo>
                <a:cubicBezTo>
                  <a:pt x="93" y="196"/>
                  <a:pt x="93" y="196"/>
                  <a:pt x="93" y="196"/>
                </a:cubicBezTo>
                <a:cubicBezTo>
                  <a:pt x="93" y="196"/>
                  <a:pt x="93" y="196"/>
                  <a:pt x="93" y="196"/>
                </a:cubicBezTo>
                <a:cubicBezTo>
                  <a:pt x="93" y="196"/>
                  <a:pt x="93" y="196"/>
                  <a:pt x="93" y="196"/>
                </a:cubicBezTo>
                <a:cubicBezTo>
                  <a:pt x="93" y="196"/>
                  <a:pt x="93" y="196"/>
                  <a:pt x="93" y="196"/>
                </a:cubicBezTo>
                <a:close/>
                <a:moveTo>
                  <a:pt x="41" y="197"/>
                </a:moveTo>
                <a:cubicBezTo>
                  <a:pt x="40" y="196"/>
                  <a:pt x="39" y="196"/>
                  <a:pt x="38" y="196"/>
                </a:cubicBezTo>
                <a:cubicBezTo>
                  <a:pt x="38" y="197"/>
                  <a:pt x="38" y="197"/>
                  <a:pt x="38" y="197"/>
                </a:cubicBezTo>
                <a:cubicBezTo>
                  <a:pt x="39" y="197"/>
                  <a:pt x="40" y="198"/>
                  <a:pt x="41" y="197"/>
                </a:cubicBezTo>
                <a:close/>
                <a:moveTo>
                  <a:pt x="98" y="196"/>
                </a:moveTo>
                <a:cubicBezTo>
                  <a:pt x="98" y="196"/>
                  <a:pt x="98" y="196"/>
                  <a:pt x="98" y="196"/>
                </a:cubicBezTo>
                <a:cubicBezTo>
                  <a:pt x="98" y="196"/>
                  <a:pt x="98" y="196"/>
                  <a:pt x="98" y="196"/>
                </a:cubicBezTo>
                <a:close/>
                <a:moveTo>
                  <a:pt x="95" y="196"/>
                </a:moveTo>
                <a:cubicBezTo>
                  <a:pt x="95" y="196"/>
                  <a:pt x="94" y="196"/>
                  <a:pt x="94" y="196"/>
                </a:cubicBezTo>
                <a:cubicBezTo>
                  <a:pt x="94" y="196"/>
                  <a:pt x="94" y="196"/>
                  <a:pt x="94" y="196"/>
                </a:cubicBezTo>
                <a:cubicBezTo>
                  <a:pt x="95" y="196"/>
                  <a:pt x="95" y="196"/>
                  <a:pt x="95" y="196"/>
                </a:cubicBezTo>
                <a:cubicBezTo>
                  <a:pt x="95" y="196"/>
                  <a:pt x="95" y="196"/>
                  <a:pt x="95" y="196"/>
                </a:cubicBezTo>
                <a:close/>
                <a:moveTo>
                  <a:pt x="76" y="197"/>
                </a:moveTo>
                <a:cubicBezTo>
                  <a:pt x="76" y="197"/>
                  <a:pt x="76" y="196"/>
                  <a:pt x="75" y="197"/>
                </a:cubicBezTo>
                <a:cubicBezTo>
                  <a:pt x="75" y="197"/>
                  <a:pt x="75" y="197"/>
                  <a:pt x="75" y="197"/>
                </a:cubicBezTo>
                <a:cubicBezTo>
                  <a:pt x="76" y="197"/>
                  <a:pt x="76" y="197"/>
                  <a:pt x="76" y="197"/>
                </a:cubicBezTo>
                <a:close/>
                <a:moveTo>
                  <a:pt x="98" y="197"/>
                </a:moveTo>
                <a:cubicBezTo>
                  <a:pt x="96" y="197"/>
                  <a:pt x="96" y="197"/>
                  <a:pt x="96" y="197"/>
                </a:cubicBezTo>
                <a:cubicBezTo>
                  <a:pt x="96" y="197"/>
                  <a:pt x="98" y="197"/>
                  <a:pt x="98" y="197"/>
                </a:cubicBezTo>
                <a:close/>
                <a:moveTo>
                  <a:pt x="48" y="199"/>
                </a:moveTo>
                <a:cubicBezTo>
                  <a:pt x="48" y="198"/>
                  <a:pt x="48" y="199"/>
                  <a:pt x="47" y="198"/>
                </a:cubicBezTo>
                <a:cubicBezTo>
                  <a:pt x="48" y="199"/>
                  <a:pt x="48" y="199"/>
                  <a:pt x="48" y="199"/>
                </a:cubicBezTo>
                <a:cubicBezTo>
                  <a:pt x="48" y="199"/>
                  <a:pt x="48" y="199"/>
                  <a:pt x="48" y="199"/>
                </a:cubicBezTo>
                <a:close/>
                <a:moveTo>
                  <a:pt x="105" y="199"/>
                </a:moveTo>
                <a:cubicBezTo>
                  <a:pt x="106" y="199"/>
                  <a:pt x="106" y="199"/>
                  <a:pt x="106" y="199"/>
                </a:cubicBezTo>
                <a:cubicBezTo>
                  <a:pt x="105" y="199"/>
                  <a:pt x="105" y="199"/>
                  <a:pt x="105" y="199"/>
                </a:cubicBezTo>
                <a:close/>
                <a:moveTo>
                  <a:pt x="95" y="205"/>
                </a:moveTo>
                <a:cubicBezTo>
                  <a:pt x="93" y="205"/>
                  <a:pt x="91" y="206"/>
                  <a:pt x="89" y="205"/>
                </a:cubicBezTo>
                <a:cubicBezTo>
                  <a:pt x="90" y="207"/>
                  <a:pt x="92" y="206"/>
                  <a:pt x="94" y="207"/>
                </a:cubicBezTo>
                <a:cubicBezTo>
                  <a:pt x="100" y="209"/>
                  <a:pt x="107" y="207"/>
                  <a:pt x="114" y="208"/>
                </a:cubicBezTo>
                <a:cubicBezTo>
                  <a:pt x="116" y="208"/>
                  <a:pt x="119" y="208"/>
                  <a:pt x="120" y="208"/>
                </a:cubicBezTo>
                <a:cubicBezTo>
                  <a:pt x="112" y="208"/>
                  <a:pt x="104" y="206"/>
                  <a:pt x="95" y="205"/>
                </a:cubicBezTo>
                <a:close/>
                <a:moveTo>
                  <a:pt x="124" y="207"/>
                </a:moveTo>
                <a:cubicBezTo>
                  <a:pt x="124" y="206"/>
                  <a:pt x="123" y="207"/>
                  <a:pt x="122" y="207"/>
                </a:cubicBezTo>
                <a:cubicBezTo>
                  <a:pt x="122" y="207"/>
                  <a:pt x="122" y="207"/>
                  <a:pt x="122" y="207"/>
                </a:cubicBezTo>
                <a:cubicBezTo>
                  <a:pt x="124" y="207"/>
                  <a:pt x="124" y="207"/>
                  <a:pt x="124" y="207"/>
                </a:cubicBezTo>
                <a:close/>
                <a:moveTo>
                  <a:pt x="122" y="208"/>
                </a:moveTo>
                <a:cubicBezTo>
                  <a:pt x="122" y="208"/>
                  <a:pt x="122" y="208"/>
                  <a:pt x="122" y="208"/>
                </a:cubicBezTo>
                <a:cubicBezTo>
                  <a:pt x="122" y="208"/>
                  <a:pt x="122" y="208"/>
                  <a:pt x="122" y="208"/>
                </a:cubicBezTo>
                <a:cubicBezTo>
                  <a:pt x="122" y="208"/>
                  <a:pt x="122" y="208"/>
                  <a:pt x="122" y="208"/>
                </a:cubicBezTo>
                <a:close/>
                <a:moveTo>
                  <a:pt x="98" y="212"/>
                </a:moveTo>
                <a:cubicBezTo>
                  <a:pt x="99" y="212"/>
                  <a:pt x="99" y="212"/>
                  <a:pt x="99" y="212"/>
                </a:cubicBezTo>
                <a:cubicBezTo>
                  <a:pt x="98" y="212"/>
                  <a:pt x="98" y="212"/>
                  <a:pt x="98" y="212"/>
                </a:cubicBezTo>
                <a:close/>
                <a:moveTo>
                  <a:pt x="154" y="213"/>
                </a:moveTo>
                <a:cubicBezTo>
                  <a:pt x="154" y="213"/>
                  <a:pt x="154" y="213"/>
                  <a:pt x="154" y="213"/>
                </a:cubicBezTo>
                <a:cubicBezTo>
                  <a:pt x="154" y="214"/>
                  <a:pt x="154" y="214"/>
                  <a:pt x="154" y="214"/>
                </a:cubicBezTo>
                <a:cubicBezTo>
                  <a:pt x="154" y="214"/>
                  <a:pt x="154" y="214"/>
                  <a:pt x="154" y="214"/>
                </a:cubicBezTo>
                <a:cubicBezTo>
                  <a:pt x="154" y="214"/>
                  <a:pt x="154" y="213"/>
                  <a:pt x="154" y="213"/>
                </a:cubicBezTo>
                <a:close/>
                <a:moveTo>
                  <a:pt x="95" y="216"/>
                </a:moveTo>
                <a:cubicBezTo>
                  <a:pt x="97" y="216"/>
                  <a:pt x="97" y="216"/>
                  <a:pt x="97" y="216"/>
                </a:cubicBezTo>
                <a:cubicBezTo>
                  <a:pt x="95" y="216"/>
                  <a:pt x="95" y="216"/>
                  <a:pt x="95" y="216"/>
                </a:cubicBezTo>
                <a:cubicBezTo>
                  <a:pt x="95" y="216"/>
                  <a:pt x="95" y="216"/>
                  <a:pt x="95" y="216"/>
                </a:cubicBezTo>
                <a:close/>
                <a:moveTo>
                  <a:pt x="129" y="217"/>
                </a:moveTo>
                <a:cubicBezTo>
                  <a:pt x="129" y="217"/>
                  <a:pt x="129" y="217"/>
                  <a:pt x="129" y="217"/>
                </a:cubicBezTo>
                <a:close/>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 name="Freeform 5"/>
          <p:cNvSpPr>
            <a:spLocks noEditPoints="1" noChangeArrowheads="1"/>
          </p:cNvSpPr>
          <p:nvPr/>
        </p:nvSpPr>
        <p:spPr bwMode="auto">
          <a:xfrm rot="15485535">
            <a:off x="5955851" y="2268760"/>
            <a:ext cx="2354148" cy="2207014"/>
          </a:xfrm>
          <a:custGeom>
            <a:avLst/>
            <a:gdLst>
              <a:gd name="T0" fmla="*/ 2745037 w 235"/>
              <a:gd name="T1" fmla="*/ 1309580 h 220"/>
              <a:gd name="T2" fmla="*/ 1413753 w 235"/>
              <a:gd name="T3" fmla="*/ 2571967 h 220"/>
              <a:gd name="T4" fmla="*/ 659751 w 235"/>
              <a:gd name="T5" fmla="*/ 2359603 h 220"/>
              <a:gd name="T6" fmla="*/ 235626 w 235"/>
              <a:gd name="T7" fmla="*/ 2029259 h 220"/>
              <a:gd name="T8" fmla="*/ 82469 w 235"/>
              <a:gd name="T9" fmla="*/ 1297782 h 220"/>
              <a:gd name="T10" fmla="*/ 954284 w 235"/>
              <a:gd name="T11" fmla="*/ 94384 h 220"/>
              <a:gd name="T12" fmla="*/ 1307722 w 235"/>
              <a:gd name="T13" fmla="*/ 235960 h 220"/>
              <a:gd name="T14" fmla="*/ 1237034 w 235"/>
              <a:gd name="T15" fmla="*/ 247758 h 220"/>
              <a:gd name="T16" fmla="*/ 647970 w 235"/>
              <a:gd name="T17" fmla="*/ 684285 h 220"/>
              <a:gd name="T18" fmla="*/ 2203099 w 235"/>
              <a:gd name="T19" fmla="*/ 766871 h 220"/>
              <a:gd name="T20" fmla="*/ 2332693 w 235"/>
              <a:gd name="T21" fmla="*/ 1132609 h 220"/>
              <a:gd name="T22" fmla="*/ 2120630 w 235"/>
              <a:gd name="T23" fmla="*/ 1757904 h 220"/>
              <a:gd name="T24" fmla="*/ 824690 w 235"/>
              <a:gd name="T25" fmla="*/ 637093 h 220"/>
              <a:gd name="T26" fmla="*/ 977846 w 235"/>
              <a:gd name="T27" fmla="*/ 2170835 h 220"/>
              <a:gd name="T28" fmla="*/ 942502 w 235"/>
              <a:gd name="T29" fmla="*/ 2347805 h 220"/>
              <a:gd name="T30" fmla="*/ 1967473 w 235"/>
              <a:gd name="T31" fmla="*/ 2229825 h 220"/>
              <a:gd name="T32" fmla="*/ 1496222 w 235"/>
              <a:gd name="T33" fmla="*/ 2288815 h 220"/>
              <a:gd name="T34" fmla="*/ 2167755 w 235"/>
              <a:gd name="T35" fmla="*/ 1982066 h 220"/>
              <a:gd name="T36" fmla="*/ 2379818 w 235"/>
              <a:gd name="T37" fmla="*/ 884851 h 220"/>
              <a:gd name="T38" fmla="*/ 2120630 w 235"/>
              <a:gd name="T39" fmla="*/ 495517 h 220"/>
              <a:gd name="T40" fmla="*/ 1390191 w 235"/>
              <a:gd name="T41" fmla="*/ 247758 h 220"/>
              <a:gd name="T42" fmla="*/ 1272378 w 235"/>
              <a:gd name="T43" fmla="*/ 306748 h 220"/>
              <a:gd name="T44" fmla="*/ 1425534 w 235"/>
              <a:gd name="T45" fmla="*/ 283152 h 220"/>
              <a:gd name="T46" fmla="*/ 1802536 w 235"/>
              <a:gd name="T47" fmla="*/ 306748 h 220"/>
              <a:gd name="T48" fmla="*/ 1095659 w 235"/>
              <a:gd name="T49" fmla="*/ 330344 h 220"/>
              <a:gd name="T50" fmla="*/ 2014598 w 235"/>
              <a:gd name="T51" fmla="*/ 412931 h 220"/>
              <a:gd name="T52" fmla="*/ 1578691 w 235"/>
              <a:gd name="T53" fmla="*/ 401133 h 220"/>
              <a:gd name="T54" fmla="*/ 1048534 w 235"/>
              <a:gd name="T55" fmla="*/ 483719 h 220"/>
              <a:gd name="T56" fmla="*/ 2120630 w 235"/>
              <a:gd name="T57" fmla="*/ 471921 h 220"/>
              <a:gd name="T58" fmla="*/ 718658 w 235"/>
              <a:gd name="T59" fmla="*/ 589901 h 220"/>
              <a:gd name="T60" fmla="*/ 2627225 w 235"/>
              <a:gd name="T61" fmla="*/ 731477 h 220"/>
              <a:gd name="T62" fmla="*/ 2214880 w 235"/>
              <a:gd name="T63" fmla="*/ 814063 h 220"/>
              <a:gd name="T64" fmla="*/ 2686131 w 235"/>
              <a:gd name="T65" fmla="*/ 908447 h 220"/>
              <a:gd name="T66" fmla="*/ 2273787 w 235"/>
              <a:gd name="T67" fmla="*/ 991033 h 220"/>
              <a:gd name="T68" fmla="*/ 447689 w 235"/>
              <a:gd name="T69" fmla="*/ 1073619 h 220"/>
              <a:gd name="T70" fmla="*/ 541939 w 235"/>
              <a:gd name="T71" fmla="*/ 1073619 h 220"/>
              <a:gd name="T72" fmla="*/ 2438724 w 235"/>
              <a:gd name="T73" fmla="*/ 1168003 h 220"/>
              <a:gd name="T74" fmla="*/ 518376 w 235"/>
              <a:gd name="T75" fmla="*/ 1368570 h 220"/>
              <a:gd name="T76" fmla="*/ 2344474 w 235"/>
              <a:gd name="T77" fmla="*/ 1285983 h 220"/>
              <a:gd name="T78" fmla="*/ 2391599 w 235"/>
              <a:gd name="T79" fmla="*/ 1498348 h 220"/>
              <a:gd name="T80" fmla="*/ 2438724 w 235"/>
              <a:gd name="T81" fmla="*/ 1486550 h 220"/>
              <a:gd name="T82" fmla="*/ 2320912 w 235"/>
              <a:gd name="T83" fmla="*/ 1663520 h 220"/>
              <a:gd name="T84" fmla="*/ 70688 w 235"/>
              <a:gd name="T85" fmla="*/ 1757904 h 220"/>
              <a:gd name="T86" fmla="*/ 2273787 w 235"/>
              <a:gd name="T87" fmla="*/ 1805096 h 220"/>
              <a:gd name="T88" fmla="*/ 2285568 w 235"/>
              <a:gd name="T89" fmla="*/ 1934874 h 220"/>
              <a:gd name="T90" fmla="*/ 200282 w 235"/>
              <a:gd name="T91" fmla="*/ 1875884 h 220"/>
              <a:gd name="T92" fmla="*/ 824690 w 235"/>
              <a:gd name="T93" fmla="*/ 1923076 h 220"/>
              <a:gd name="T94" fmla="*/ 871815 w 235"/>
              <a:gd name="T95" fmla="*/ 1993864 h 220"/>
              <a:gd name="T96" fmla="*/ 1991036 w 235"/>
              <a:gd name="T97" fmla="*/ 2064653 h 220"/>
              <a:gd name="T98" fmla="*/ 2120630 w 235"/>
              <a:gd name="T99" fmla="*/ 2076451 h 220"/>
              <a:gd name="T100" fmla="*/ 1708285 w 235"/>
              <a:gd name="T101" fmla="*/ 2100047 h 220"/>
              <a:gd name="T102" fmla="*/ 2049942 w 235"/>
              <a:gd name="T103" fmla="*/ 2147239 h 220"/>
              <a:gd name="T104" fmla="*/ 1991036 w 235"/>
              <a:gd name="T105" fmla="*/ 2170835 h 220"/>
              <a:gd name="T106" fmla="*/ 447689 w 235"/>
              <a:gd name="T107" fmla="*/ 2218027 h 220"/>
              <a:gd name="T108" fmla="*/ 1885004 w 235"/>
              <a:gd name="T109" fmla="*/ 2229825 h 220"/>
              <a:gd name="T110" fmla="*/ 365220 w 235"/>
              <a:gd name="T111" fmla="*/ 2241623 h 220"/>
              <a:gd name="T112" fmla="*/ 459470 w 235"/>
              <a:gd name="T113" fmla="*/ 2265219 h 220"/>
              <a:gd name="T114" fmla="*/ 1849661 w 235"/>
              <a:gd name="T115" fmla="*/ 2288815 h 220"/>
              <a:gd name="T116" fmla="*/ 1048534 w 235"/>
              <a:gd name="T117" fmla="*/ 2300613 h 220"/>
              <a:gd name="T118" fmla="*/ 1107440 w 235"/>
              <a:gd name="T119" fmla="*/ 2312411 h 220"/>
              <a:gd name="T120" fmla="*/ 1437316 w 235"/>
              <a:gd name="T121" fmla="*/ 2442189 h 2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5"/>
              <a:gd name="T184" fmla="*/ 0 h 220"/>
              <a:gd name="T185" fmla="*/ 235 w 235"/>
              <a:gd name="T186" fmla="*/ 220 h 2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5" h="220">
                <a:moveTo>
                  <a:pt x="146" y="2"/>
                </a:moveTo>
                <a:cubicBezTo>
                  <a:pt x="155" y="5"/>
                  <a:pt x="165" y="8"/>
                  <a:pt x="173" y="12"/>
                </a:cubicBezTo>
                <a:cubicBezTo>
                  <a:pt x="180" y="15"/>
                  <a:pt x="186" y="20"/>
                  <a:pt x="191" y="25"/>
                </a:cubicBezTo>
                <a:cubicBezTo>
                  <a:pt x="193" y="24"/>
                  <a:pt x="193" y="26"/>
                  <a:pt x="194" y="27"/>
                </a:cubicBezTo>
                <a:cubicBezTo>
                  <a:pt x="198" y="31"/>
                  <a:pt x="203" y="35"/>
                  <a:pt x="207" y="40"/>
                </a:cubicBezTo>
                <a:cubicBezTo>
                  <a:pt x="207" y="41"/>
                  <a:pt x="208" y="41"/>
                  <a:pt x="208" y="42"/>
                </a:cubicBezTo>
                <a:cubicBezTo>
                  <a:pt x="208" y="42"/>
                  <a:pt x="208" y="42"/>
                  <a:pt x="208" y="42"/>
                </a:cubicBezTo>
                <a:cubicBezTo>
                  <a:pt x="212" y="46"/>
                  <a:pt x="214" y="50"/>
                  <a:pt x="217" y="54"/>
                </a:cubicBezTo>
                <a:cubicBezTo>
                  <a:pt x="220" y="60"/>
                  <a:pt x="220" y="60"/>
                  <a:pt x="220" y="60"/>
                </a:cubicBezTo>
                <a:cubicBezTo>
                  <a:pt x="221" y="60"/>
                  <a:pt x="220" y="61"/>
                  <a:pt x="221" y="62"/>
                </a:cubicBezTo>
                <a:cubicBezTo>
                  <a:pt x="224" y="68"/>
                  <a:pt x="227" y="74"/>
                  <a:pt x="229" y="81"/>
                </a:cubicBezTo>
                <a:cubicBezTo>
                  <a:pt x="230" y="80"/>
                  <a:pt x="229" y="79"/>
                  <a:pt x="229" y="79"/>
                </a:cubicBezTo>
                <a:cubicBezTo>
                  <a:pt x="229" y="79"/>
                  <a:pt x="229" y="79"/>
                  <a:pt x="229" y="79"/>
                </a:cubicBezTo>
                <a:cubicBezTo>
                  <a:pt x="229" y="79"/>
                  <a:pt x="230" y="79"/>
                  <a:pt x="230" y="80"/>
                </a:cubicBezTo>
                <a:cubicBezTo>
                  <a:pt x="229" y="81"/>
                  <a:pt x="229" y="82"/>
                  <a:pt x="229" y="83"/>
                </a:cubicBezTo>
                <a:cubicBezTo>
                  <a:pt x="230" y="84"/>
                  <a:pt x="230" y="84"/>
                  <a:pt x="230" y="84"/>
                </a:cubicBezTo>
                <a:cubicBezTo>
                  <a:pt x="230" y="83"/>
                  <a:pt x="230" y="83"/>
                  <a:pt x="230" y="82"/>
                </a:cubicBezTo>
                <a:cubicBezTo>
                  <a:pt x="230" y="82"/>
                  <a:pt x="230" y="82"/>
                  <a:pt x="230" y="82"/>
                </a:cubicBezTo>
                <a:cubicBezTo>
                  <a:pt x="231" y="86"/>
                  <a:pt x="232" y="90"/>
                  <a:pt x="233" y="94"/>
                </a:cubicBezTo>
                <a:cubicBezTo>
                  <a:pt x="232" y="95"/>
                  <a:pt x="234" y="97"/>
                  <a:pt x="232" y="97"/>
                </a:cubicBezTo>
                <a:cubicBezTo>
                  <a:pt x="232" y="98"/>
                  <a:pt x="232" y="98"/>
                  <a:pt x="232" y="98"/>
                </a:cubicBezTo>
                <a:cubicBezTo>
                  <a:pt x="232" y="99"/>
                  <a:pt x="233" y="98"/>
                  <a:pt x="233" y="98"/>
                </a:cubicBezTo>
                <a:cubicBezTo>
                  <a:pt x="234" y="102"/>
                  <a:pt x="234" y="106"/>
                  <a:pt x="234" y="109"/>
                </a:cubicBezTo>
                <a:cubicBezTo>
                  <a:pt x="233" y="110"/>
                  <a:pt x="233" y="110"/>
                  <a:pt x="233" y="111"/>
                </a:cubicBezTo>
                <a:cubicBezTo>
                  <a:pt x="233" y="111"/>
                  <a:pt x="233" y="111"/>
                  <a:pt x="234" y="111"/>
                </a:cubicBezTo>
                <a:cubicBezTo>
                  <a:pt x="235" y="113"/>
                  <a:pt x="231" y="115"/>
                  <a:pt x="234" y="115"/>
                </a:cubicBezTo>
                <a:cubicBezTo>
                  <a:pt x="232" y="130"/>
                  <a:pt x="228" y="146"/>
                  <a:pt x="220" y="160"/>
                </a:cubicBezTo>
                <a:cubicBezTo>
                  <a:pt x="214" y="171"/>
                  <a:pt x="206" y="180"/>
                  <a:pt x="197" y="189"/>
                </a:cubicBezTo>
                <a:cubicBezTo>
                  <a:pt x="196" y="188"/>
                  <a:pt x="196" y="188"/>
                  <a:pt x="196" y="188"/>
                </a:cubicBezTo>
                <a:cubicBezTo>
                  <a:pt x="196" y="189"/>
                  <a:pt x="196" y="189"/>
                  <a:pt x="196" y="189"/>
                </a:cubicBezTo>
                <a:cubicBezTo>
                  <a:pt x="196" y="189"/>
                  <a:pt x="196" y="189"/>
                  <a:pt x="196" y="189"/>
                </a:cubicBezTo>
                <a:cubicBezTo>
                  <a:pt x="187" y="197"/>
                  <a:pt x="178" y="204"/>
                  <a:pt x="168" y="208"/>
                </a:cubicBezTo>
                <a:cubicBezTo>
                  <a:pt x="168" y="208"/>
                  <a:pt x="167" y="208"/>
                  <a:pt x="167" y="208"/>
                </a:cubicBezTo>
                <a:cubicBezTo>
                  <a:pt x="166" y="209"/>
                  <a:pt x="164" y="209"/>
                  <a:pt x="164" y="210"/>
                </a:cubicBezTo>
                <a:cubicBezTo>
                  <a:pt x="164" y="210"/>
                  <a:pt x="164" y="210"/>
                  <a:pt x="164" y="210"/>
                </a:cubicBezTo>
                <a:cubicBezTo>
                  <a:pt x="163" y="210"/>
                  <a:pt x="163" y="209"/>
                  <a:pt x="163" y="210"/>
                </a:cubicBezTo>
                <a:cubicBezTo>
                  <a:pt x="162" y="210"/>
                  <a:pt x="162" y="210"/>
                  <a:pt x="162" y="210"/>
                </a:cubicBezTo>
                <a:cubicBezTo>
                  <a:pt x="163" y="210"/>
                  <a:pt x="163" y="210"/>
                  <a:pt x="163" y="210"/>
                </a:cubicBezTo>
                <a:cubicBezTo>
                  <a:pt x="161" y="210"/>
                  <a:pt x="160" y="211"/>
                  <a:pt x="158" y="212"/>
                </a:cubicBezTo>
                <a:cubicBezTo>
                  <a:pt x="158" y="212"/>
                  <a:pt x="158" y="212"/>
                  <a:pt x="158" y="212"/>
                </a:cubicBezTo>
                <a:cubicBezTo>
                  <a:pt x="158" y="213"/>
                  <a:pt x="158" y="211"/>
                  <a:pt x="157" y="212"/>
                </a:cubicBezTo>
                <a:cubicBezTo>
                  <a:pt x="152" y="213"/>
                  <a:pt x="147" y="216"/>
                  <a:pt x="141" y="216"/>
                </a:cubicBezTo>
                <a:cubicBezTo>
                  <a:pt x="141" y="217"/>
                  <a:pt x="141" y="217"/>
                  <a:pt x="141" y="217"/>
                </a:cubicBezTo>
                <a:cubicBezTo>
                  <a:pt x="140" y="215"/>
                  <a:pt x="140" y="218"/>
                  <a:pt x="139" y="217"/>
                </a:cubicBezTo>
                <a:cubicBezTo>
                  <a:pt x="135" y="216"/>
                  <a:pt x="133" y="219"/>
                  <a:pt x="130" y="218"/>
                </a:cubicBezTo>
                <a:cubicBezTo>
                  <a:pt x="127" y="220"/>
                  <a:pt x="124" y="217"/>
                  <a:pt x="121" y="219"/>
                </a:cubicBezTo>
                <a:cubicBezTo>
                  <a:pt x="120" y="218"/>
                  <a:pt x="119" y="219"/>
                  <a:pt x="118" y="218"/>
                </a:cubicBezTo>
                <a:cubicBezTo>
                  <a:pt x="119" y="218"/>
                  <a:pt x="120" y="218"/>
                  <a:pt x="120" y="218"/>
                </a:cubicBezTo>
                <a:cubicBezTo>
                  <a:pt x="117" y="217"/>
                  <a:pt x="117" y="217"/>
                  <a:pt x="117" y="217"/>
                </a:cubicBezTo>
                <a:cubicBezTo>
                  <a:pt x="118" y="219"/>
                  <a:pt x="118" y="219"/>
                  <a:pt x="118" y="219"/>
                </a:cubicBezTo>
                <a:cubicBezTo>
                  <a:pt x="112" y="219"/>
                  <a:pt x="105" y="218"/>
                  <a:pt x="99" y="217"/>
                </a:cubicBezTo>
                <a:cubicBezTo>
                  <a:pt x="99" y="216"/>
                  <a:pt x="99" y="216"/>
                  <a:pt x="99" y="216"/>
                </a:cubicBezTo>
                <a:cubicBezTo>
                  <a:pt x="105" y="216"/>
                  <a:pt x="111" y="218"/>
                  <a:pt x="117" y="218"/>
                </a:cubicBezTo>
                <a:cubicBezTo>
                  <a:pt x="117" y="217"/>
                  <a:pt x="117" y="217"/>
                  <a:pt x="117" y="217"/>
                </a:cubicBezTo>
                <a:cubicBezTo>
                  <a:pt x="109" y="217"/>
                  <a:pt x="101" y="216"/>
                  <a:pt x="94" y="214"/>
                </a:cubicBezTo>
                <a:cubicBezTo>
                  <a:pt x="94" y="212"/>
                  <a:pt x="90" y="212"/>
                  <a:pt x="89" y="211"/>
                </a:cubicBezTo>
                <a:cubicBezTo>
                  <a:pt x="95" y="214"/>
                  <a:pt x="101" y="213"/>
                  <a:pt x="106" y="215"/>
                </a:cubicBezTo>
                <a:cubicBezTo>
                  <a:pt x="111" y="215"/>
                  <a:pt x="116" y="215"/>
                  <a:pt x="121" y="215"/>
                </a:cubicBezTo>
                <a:cubicBezTo>
                  <a:pt x="121" y="214"/>
                  <a:pt x="121" y="214"/>
                  <a:pt x="121" y="214"/>
                </a:cubicBezTo>
                <a:cubicBezTo>
                  <a:pt x="114" y="215"/>
                  <a:pt x="107" y="214"/>
                  <a:pt x="100" y="212"/>
                </a:cubicBezTo>
                <a:cubicBezTo>
                  <a:pt x="102" y="212"/>
                  <a:pt x="102" y="212"/>
                  <a:pt x="102" y="212"/>
                </a:cubicBezTo>
                <a:cubicBezTo>
                  <a:pt x="101" y="211"/>
                  <a:pt x="101" y="211"/>
                  <a:pt x="101" y="211"/>
                </a:cubicBezTo>
                <a:cubicBezTo>
                  <a:pt x="98" y="211"/>
                  <a:pt x="94" y="210"/>
                  <a:pt x="91" y="208"/>
                </a:cubicBezTo>
                <a:cubicBezTo>
                  <a:pt x="90" y="209"/>
                  <a:pt x="89" y="206"/>
                  <a:pt x="88" y="208"/>
                </a:cubicBezTo>
                <a:cubicBezTo>
                  <a:pt x="86" y="205"/>
                  <a:pt x="82" y="210"/>
                  <a:pt x="80" y="207"/>
                </a:cubicBezTo>
                <a:cubicBezTo>
                  <a:pt x="78" y="206"/>
                  <a:pt x="75" y="205"/>
                  <a:pt x="73" y="205"/>
                </a:cubicBezTo>
                <a:cubicBezTo>
                  <a:pt x="73" y="206"/>
                  <a:pt x="74" y="206"/>
                  <a:pt x="75" y="207"/>
                </a:cubicBezTo>
                <a:cubicBezTo>
                  <a:pt x="75" y="207"/>
                  <a:pt x="72" y="207"/>
                  <a:pt x="72" y="207"/>
                </a:cubicBezTo>
                <a:cubicBezTo>
                  <a:pt x="70" y="208"/>
                  <a:pt x="69" y="206"/>
                  <a:pt x="67" y="208"/>
                </a:cubicBezTo>
                <a:cubicBezTo>
                  <a:pt x="65" y="208"/>
                  <a:pt x="65" y="208"/>
                  <a:pt x="65" y="208"/>
                </a:cubicBezTo>
                <a:cubicBezTo>
                  <a:pt x="64" y="204"/>
                  <a:pt x="60" y="203"/>
                  <a:pt x="57" y="200"/>
                </a:cubicBezTo>
                <a:cubicBezTo>
                  <a:pt x="56" y="200"/>
                  <a:pt x="56" y="200"/>
                  <a:pt x="56" y="200"/>
                </a:cubicBezTo>
                <a:cubicBezTo>
                  <a:pt x="55" y="199"/>
                  <a:pt x="54" y="197"/>
                  <a:pt x="52" y="197"/>
                </a:cubicBezTo>
                <a:cubicBezTo>
                  <a:pt x="50" y="196"/>
                  <a:pt x="49" y="197"/>
                  <a:pt x="47" y="198"/>
                </a:cubicBezTo>
                <a:cubicBezTo>
                  <a:pt x="47" y="197"/>
                  <a:pt x="47" y="197"/>
                  <a:pt x="47" y="197"/>
                </a:cubicBezTo>
                <a:cubicBezTo>
                  <a:pt x="47" y="197"/>
                  <a:pt x="47" y="197"/>
                  <a:pt x="47" y="197"/>
                </a:cubicBezTo>
                <a:cubicBezTo>
                  <a:pt x="48" y="197"/>
                  <a:pt x="48" y="197"/>
                  <a:pt x="48" y="197"/>
                </a:cubicBezTo>
                <a:cubicBezTo>
                  <a:pt x="47" y="196"/>
                  <a:pt x="47" y="195"/>
                  <a:pt x="46" y="194"/>
                </a:cubicBezTo>
                <a:cubicBezTo>
                  <a:pt x="46" y="196"/>
                  <a:pt x="46" y="196"/>
                  <a:pt x="46" y="196"/>
                </a:cubicBezTo>
                <a:cubicBezTo>
                  <a:pt x="46" y="195"/>
                  <a:pt x="45" y="194"/>
                  <a:pt x="44" y="194"/>
                </a:cubicBezTo>
                <a:cubicBezTo>
                  <a:pt x="43" y="194"/>
                  <a:pt x="43" y="194"/>
                  <a:pt x="43" y="194"/>
                </a:cubicBezTo>
                <a:cubicBezTo>
                  <a:pt x="43" y="194"/>
                  <a:pt x="43" y="194"/>
                  <a:pt x="43" y="194"/>
                </a:cubicBezTo>
                <a:cubicBezTo>
                  <a:pt x="42" y="194"/>
                  <a:pt x="42" y="193"/>
                  <a:pt x="41" y="194"/>
                </a:cubicBezTo>
                <a:cubicBezTo>
                  <a:pt x="41" y="193"/>
                  <a:pt x="41" y="193"/>
                  <a:pt x="41" y="193"/>
                </a:cubicBezTo>
                <a:cubicBezTo>
                  <a:pt x="41" y="193"/>
                  <a:pt x="40" y="192"/>
                  <a:pt x="40" y="192"/>
                </a:cubicBezTo>
                <a:cubicBezTo>
                  <a:pt x="38" y="190"/>
                  <a:pt x="39" y="187"/>
                  <a:pt x="37" y="186"/>
                </a:cubicBezTo>
                <a:cubicBezTo>
                  <a:pt x="36" y="186"/>
                  <a:pt x="36" y="186"/>
                  <a:pt x="35" y="185"/>
                </a:cubicBezTo>
                <a:cubicBezTo>
                  <a:pt x="34" y="187"/>
                  <a:pt x="34" y="187"/>
                  <a:pt x="34" y="187"/>
                </a:cubicBezTo>
                <a:cubicBezTo>
                  <a:pt x="34" y="186"/>
                  <a:pt x="34" y="186"/>
                  <a:pt x="33" y="186"/>
                </a:cubicBezTo>
                <a:cubicBezTo>
                  <a:pt x="32" y="186"/>
                  <a:pt x="33" y="187"/>
                  <a:pt x="33" y="188"/>
                </a:cubicBezTo>
                <a:cubicBezTo>
                  <a:pt x="32" y="188"/>
                  <a:pt x="32" y="187"/>
                  <a:pt x="31" y="186"/>
                </a:cubicBezTo>
                <a:cubicBezTo>
                  <a:pt x="33" y="186"/>
                  <a:pt x="31" y="185"/>
                  <a:pt x="31" y="184"/>
                </a:cubicBezTo>
                <a:cubicBezTo>
                  <a:pt x="31" y="183"/>
                  <a:pt x="30" y="184"/>
                  <a:pt x="29" y="184"/>
                </a:cubicBezTo>
                <a:cubicBezTo>
                  <a:pt x="30" y="183"/>
                  <a:pt x="30" y="183"/>
                  <a:pt x="30" y="183"/>
                </a:cubicBezTo>
                <a:cubicBezTo>
                  <a:pt x="28" y="181"/>
                  <a:pt x="23" y="179"/>
                  <a:pt x="23" y="175"/>
                </a:cubicBezTo>
                <a:cubicBezTo>
                  <a:pt x="22" y="174"/>
                  <a:pt x="21" y="173"/>
                  <a:pt x="20" y="172"/>
                </a:cubicBezTo>
                <a:cubicBezTo>
                  <a:pt x="19" y="171"/>
                  <a:pt x="20" y="169"/>
                  <a:pt x="19" y="168"/>
                </a:cubicBezTo>
                <a:cubicBezTo>
                  <a:pt x="19" y="168"/>
                  <a:pt x="19" y="168"/>
                  <a:pt x="19" y="168"/>
                </a:cubicBezTo>
                <a:cubicBezTo>
                  <a:pt x="20" y="170"/>
                  <a:pt x="16" y="172"/>
                  <a:pt x="18" y="173"/>
                </a:cubicBezTo>
                <a:cubicBezTo>
                  <a:pt x="16" y="175"/>
                  <a:pt x="17" y="171"/>
                  <a:pt x="15" y="171"/>
                </a:cubicBezTo>
                <a:cubicBezTo>
                  <a:pt x="15" y="170"/>
                  <a:pt x="15" y="170"/>
                  <a:pt x="14" y="170"/>
                </a:cubicBezTo>
                <a:cubicBezTo>
                  <a:pt x="14" y="170"/>
                  <a:pt x="17" y="170"/>
                  <a:pt x="16" y="168"/>
                </a:cubicBezTo>
                <a:cubicBezTo>
                  <a:pt x="16" y="168"/>
                  <a:pt x="16" y="167"/>
                  <a:pt x="15" y="167"/>
                </a:cubicBezTo>
                <a:cubicBezTo>
                  <a:pt x="16" y="166"/>
                  <a:pt x="15" y="165"/>
                  <a:pt x="15" y="164"/>
                </a:cubicBezTo>
                <a:cubicBezTo>
                  <a:pt x="15" y="164"/>
                  <a:pt x="15" y="164"/>
                  <a:pt x="15" y="164"/>
                </a:cubicBezTo>
                <a:cubicBezTo>
                  <a:pt x="15" y="163"/>
                  <a:pt x="16" y="164"/>
                  <a:pt x="16" y="163"/>
                </a:cubicBezTo>
                <a:cubicBezTo>
                  <a:pt x="14" y="162"/>
                  <a:pt x="14" y="162"/>
                  <a:pt x="14" y="162"/>
                </a:cubicBezTo>
                <a:cubicBezTo>
                  <a:pt x="18" y="157"/>
                  <a:pt x="13" y="153"/>
                  <a:pt x="13" y="148"/>
                </a:cubicBezTo>
                <a:cubicBezTo>
                  <a:pt x="11" y="148"/>
                  <a:pt x="13" y="147"/>
                  <a:pt x="12" y="146"/>
                </a:cubicBezTo>
                <a:cubicBezTo>
                  <a:pt x="11" y="147"/>
                  <a:pt x="11" y="148"/>
                  <a:pt x="10" y="148"/>
                </a:cubicBezTo>
                <a:cubicBezTo>
                  <a:pt x="9" y="145"/>
                  <a:pt x="6" y="143"/>
                  <a:pt x="4" y="142"/>
                </a:cubicBezTo>
                <a:cubicBezTo>
                  <a:pt x="5" y="142"/>
                  <a:pt x="7" y="143"/>
                  <a:pt x="8" y="141"/>
                </a:cubicBezTo>
                <a:cubicBezTo>
                  <a:pt x="7" y="139"/>
                  <a:pt x="5" y="137"/>
                  <a:pt x="6" y="135"/>
                </a:cubicBezTo>
                <a:cubicBezTo>
                  <a:pt x="5" y="132"/>
                  <a:pt x="10" y="131"/>
                  <a:pt x="9" y="129"/>
                </a:cubicBezTo>
                <a:cubicBezTo>
                  <a:pt x="8" y="129"/>
                  <a:pt x="8" y="129"/>
                  <a:pt x="8" y="129"/>
                </a:cubicBezTo>
                <a:cubicBezTo>
                  <a:pt x="10" y="128"/>
                  <a:pt x="8" y="126"/>
                  <a:pt x="9" y="124"/>
                </a:cubicBezTo>
                <a:cubicBezTo>
                  <a:pt x="7" y="124"/>
                  <a:pt x="9" y="123"/>
                  <a:pt x="8" y="123"/>
                </a:cubicBezTo>
                <a:cubicBezTo>
                  <a:pt x="8" y="120"/>
                  <a:pt x="9" y="117"/>
                  <a:pt x="8" y="114"/>
                </a:cubicBezTo>
                <a:cubicBezTo>
                  <a:pt x="7" y="115"/>
                  <a:pt x="7" y="115"/>
                  <a:pt x="7" y="115"/>
                </a:cubicBezTo>
                <a:cubicBezTo>
                  <a:pt x="7" y="113"/>
                  <a:pt x="8" y="112"/>
                  <a:pt x="7" y="110"/>
                </a:cubicBezTo>
                <a:cubicBezTo>
                  <a:pt x="7" y="111"/>
                  <a:pt x="7" y="111"/>
                  <a:pt x="6" y="110"/>
                </a:cubicBezTo>
                <a:cubicBezTo>
                  <a:pt x="8" y="110"/>
                  <a:pt x="8" y="110"/>
                  <a:pt x="8" y="110"/>
                </a:cubicBezTo>
                <a:cubicBezTo>
                  <a:pt x="8" y="96"/>
                  <a:pt x="12" y="83"/>
                  <a:pt x="16" y="70"/>
                </a:cubicBezTo>
                <a:cubicBezTo>
                  <a:pt x="17" y="67"/>
                  <a:pt x="19" y="63"/>
                  <a:pt x="21" y="60"/>
                </a:cubicBezTo>
                <a:cubicBezTo>
                  <a:pt x="22" y="55"/>
                  <a:pt x="25" y="51"/>
                  <a:pt x="28" y="47"/>
                </a:cubicBezTo>
                <a:cubicBezTo>
                  <a:pt x="28" y="45"/>
                  <a:pt x="29" y="43"/>
                  <a:pt x="30" y="42"/>
                </a:cubicBezTo>
                <a:cubicBezTo>
                  <a:pt x="31" y="42"/>
                  <a:pt x="31" y="42"/>
                  <a:pt x="31" y="42"/>
                </a:cubicBezTo>
                <a:cubicBezTo>
                  <a:pt x="30" y="43"/>
                  <a:pt x="29" y="44"/>
                  <a:pt x="29" y="45"/>
                </a:cubicBezTo>
                <a:cubicBezTo>
                  <a:pt x="29" y="43"/>
                  <a:pt x="32" y="43"/>
                  <a:pt x="32" y="41"/>
                </a:cubicBezTo>
                <a:cubicBezTo>
                  <a:pt x="32" y="40"/>
                  <a:pt x="32" y="40"/>
                  <a:pt x="32" y="40"/>
                </a:cubicBezTo>
                <a:cubicBezTo>
                  <a:pt x="32" y="40"/>
                  <a:pt x="32" y="40"/>
                  <a:pt x="33" y="40"/>
                </a:cubicBezTo>
                <a:cubicBezTo>
                  <a:pt x="33" y="39"/>
                  <a:pt x="32" y="39"/>
                  <a:pt x="32" y="39"/>
                </a:cubicBezTo>
                <a:cubicBezTo>
                  <a:pt x="33" y="38"/>
                  <a:pt x="34" y="36"/>
                  <a:pt x="36" y="36"/>
                </a:cubicBezTo>
                <a:cubicBezTo>
                  <a:pt x="38" y="36"/>
                  <a:pt x="39" y="33"/>
                  <a:pt x="41" y="33"/>
                </a:cubicBezTo>
                <a:cubicBezTo>
                  <a:pt x="42" y="31"/>
                  <a:pt x="44" y="30"/>
                  <a:pt x="46" y="28"/>
                </a:cubicBezTo>
                <a:cubicBezTo>
                  <a:pt x="48" y="26"/>
                  <a:pt x="50" y="24"/>
                  <a:pt x="52" y="23"/>
                </a:cubicBezTo>
                <a:cubicBezTo>
                  <a:pt x="52" y="21"/>
                  <a:pt x="54" y="22"/>
                  <a:pt x="55" y="20"/>
                </a:cubicBezTo>
                <a:cubicBezTo>
                  <a:pt x="60" y="18"/>
                  <a:pt x="64" y="14"/>
                  <a:pt x="69" y="13"/>
                </a:cubicBezTo>
                <a:cubicBezTo>
                  <a:pt x="66" y="14"/>
                  <a:pt x="63" y="15"/>
                  <a:pt x="61" y="18"/>
                </a:cubicBezTo>
                <a:cubicBezTo>
                  <a:pt x="65" y="16"/>
                  <a:pt x="69" y="13"/>
                  <a:pt x="73" y="11"/>
                </a:cubicBezTo>
                <a:cubicBezTo>
                  <a:pt x="72" y="11"/>
                  <a:pt x="71" y="12"/>
                  <a:pt x="70" y="12"/>
                </a:cubicBezTo>
                <a:cubicBezTo>
                  <a:pt x="70" y="11"/>
                  <a:pt x="72" y="12"/>
                  <a:pt x="72" y="11"/>
                </a:cubicBezTo>
                <a:cubicBezTo>
                  <a:pt x="74" y="10"/>
                  <a:pt x="76" y="8"/>
                  <a:pt x="78" y="9"/>
                </a:cubicBezTo>
                <a:cubicBezTo>
                  <a:pt x="79" y="7"/>
                  <a:pt x="81" y="10"/>
                  <a:pt x="81" y="8"/>
                </a:cubicBezTo>
                <a:cubicBezTo>
                  <a:pt x="81" y="7"/>
                  <a:pt x="82" y="6"/>
                  <a:pt x="83" y="7"/>
                </a:cubicBezTo>
                <a:cubicBezTo>
                  <a:pt x="84" y="8"/>
                  <a:pt x="85" y="6"/>
                  <a:pt x="86" y="6"/>
                </a:cubicBezTo>
                <a:cubicBezTo>
                  <a:pt x="85" y="6"/>
                  <a:pt x="85" y="6"/>
                  <a:pt x="85" y="6"/>
                </a:cubicBezTo>
                <a:cubicBezTo>
                  <a:pt x="86" y="5"/>
                  <a:pt x="86" y="6"/>
                  <a:pt x="86" y="6"/>
                </a:cubicBezTo>
                <a:cubicBezTo>
                  <a:pt x="86" y="6"/>
                  <a:pt x="86" y="6"/>
                  <a:pt x="86" y="6"/>
                </a:cubicBezTo>
                <a:cubicBezTo>
                  <a:pt x="89" y="6"/>
                  <a:pt x="91" y="6"/>
                  <a:pt x="92" y="4"/>
                </a:cubicBezTo>
                <a:cubicBezTo>
                  <a:pt x="92" y="2"/>
                  <a:pt x="96" y="4"/>
                  <a:pt x="97" y="2"/>
                </a:cubicBezTo>
                <a:cubicBezTo>
                  <a:pt x="102" y="2"/>
                  <a:pt x="107" y="1"/>
                  <a:pt x="112" y="0"/>
                </a:cubicBezTo>
                <a:cubicBezTo>
                  <a:pt x="123" y="0"/>
                  <a:pt x="135" y="0"/>
                  <a:pt x="146" y="2"/>
                </a:cubicBezTo>
                <a:close/>
                <a:moveTo>
                  <a:pt x="90" y="4"/>
                </a:moveTo>
                <a:cubicBezTo>
                  <a:pt x="91" y="4"/>
                  <a:pt x="91" y="4"/>
                  <a:pt x="91" y="4"/>
                </a:cubicBezTo>
                <a:cubicBezTo>
                  <a:pt x="90" y="4"/>
                  <a:pt x="90" y="4"/>
                  <a:pt x="90" y="4"/>
                </a:cubicBezTo>
                <a:close/>
                <a:moveTo>
                  <a:pt x="90" y="5"/>
                </a:moveTo>
                <a:cubicBezTo>
                  <a:pt x="89" y="4"/>
                  <a:pt x="88" y="5"/>
                  <a:pt x="88" y="5"/>
                </a:cubicBezTo>
                <a:cubicBezTo>
                  <a:pt x="90" y="5"/>
                  <a:pt x="90" y="5"/>
                  <a:pt x="90" y="5"/>
                </a:cubicBezTo>
                <a:close/>
                <a:moveTo>
                  <a:pt x="142" y="20"/>
                </a:moveTo>
                <a:cubicBezTo>
                  <a:pt x="133" y="18"/>
                  <a:pt x="124" y="17"/>
                  <a:pt x="116" y="18"/>
                </a:cubicBezTo>
                <a:cubicBezTo>
                  <a:pt x="125" y="18"/>
                  <a:pt x="134" y="19"/>
                  <a:pt x="143" y="20"/>
                </a:cubicBezTo>
                <a:cubicBezTo>
                  <a:pt x="142" y="20"/>
                  <a:pt x="142" y="20"/>
                  <a:pt x="142" y="20"/>
                </a:cubicBezTo>
                <a:close/>
                <a:moveTo>
                  <a:pt x="103" y="20"/>
                </a:moveTo>
                <a:cubicBezTo>
                  <a:pt x="106" y="19"/>
                  <a:pt x="106" y="19"/>
                  <a:pt x="106" y="19"/>
                </a:cubicBezTo>
                <a:cubicBezTo>
                  <a:pt x="105" y="19"/>
                  <a:pt x="105" y="19"/>
                  <a:pt x="105" y="19"/>
                </a:cubicBezTo>
                <a:cubicBezTo>
                  <a:pt x="103" y="20"/>
                  <a:pt x="103" y="20"/>
                  <a:pt x="103" y="20"/>
                </a:cubicBezTo>
                <a:close/>
                <a:moveTo>
                  <a:pt x="111" y="20"/>
                </a:moveTo>
                <a:cubicBezTo>
                  <a:pt x="113" y="20"/>
                  <a:pt x="113" y="20"/>
                  <a:pt x="113" y="20"/>
                </a:cubicBezTo>
                <a:cubicBezTo>
                  <a:pt x="113" y="20"/>
                  <a:pt x="113" y="20"/>
                  <a:pt x="113" y="20"/>
                </a:cubicBezTo>
                <a:cubicBezTo>
                  <a:pt x="111" y="20"/>
                  <a:pt x="111" y="20"/>
                  <a:pt x="111" y="20"/>
                </a:cubicBezTo>
                <a:close/>
                <a:moveTo>
                  <a:pt x="101" y="20"/>
                </a:moveTo>
                <a:cubicBezTo>
                  <a:pt x="102" y="20"/>
                  <a:pt x="102" y="20"/>
                  <a:pt x="102" y="20"/>
                </a:cubicBezTo>
                <a:cubicBezTo>
                  <a:pt x="102" y="20"/>
                  <a:pt x="102" y="20"/>
                  <a:pt x="102" y="20"/>
                </a:cubicBezTo>
                <a:cubicBezTo>
                  <a:pt x="101" y="20"/>
                  <a:pt x="101" y="20"/>
                  <a:pt x="101" y="20"/>
                </a:cubicBezTo>
                <a:close/>
                <a:moveTo>
                  <a:pt x="110" y="20"/>
                </a:moveTo>
                <a:cubicBezTo>
                  <a:pt x="109" y="20"/>
                  <a:pt x="109" y="20"/>
                  <a:pt x="109" y="20"/>
                </a:cubicBezTo>
                <a:cubicBezTo>
                  <a:pt x="110" y="20"/>
                  <a:pt x="110" y="20"/>
                  <a:pt x="110" y="20"/>
                </a:cubicBezTo>
                <a:close/>
                <a:moveTo>
                  <a:pt x="121" y="20"/>
                </a:moveTo>
                <a:cubicBezTo>
                  <a:pt x="121" y="20"/>
                  <a:pt x="120" y="20"/>
                  <a:pt x="120" y="20"/>
                </a:cubicBezTo>
                <a:cubicBezTo>
                  <a:pt x="121" y="20"/>
                  <a:pt x="121" y="20"/>
                  <a:pt x="121" y="20"/>
                </a:cubicBezTo>
                <a:cubicBezTo>
                  <a:pt x="121" y="20"/>
                  <a:pt x="121" y="20"/>
                  <a:pt x="121" y="20"/>
                </a:cubicBezTo>
                <a:close/>
                <a:moveTo>
                  <a:pt x="125" y="21"/>
                </a:moveTo>
                <a:cubicBezTo>
                  <a:pt x="125" y="20"/>
                  <a:pt x="125" y="20"/>
                  <a:pt x="125" y="20"/>
                </a:cubicBezTo>
                <a:cubicBezTo>
                  <a:pt x="124" y="20"/>
                  <a:pt x="124" y="20"/>
                  <a:pt x="124" y="20"/>
                </a:cubicBezTo>
                <a:cubicBezTo>
                  <a:pt x="125" y="21"/>
                  <a:pt x="125" y="21"/>
                  <a:pt x="125" y="21"/>
                </a:cubicBezTo>
                <a:close/>
                <a:moveTo>
                  <a:pt x="156" y="25"/>
                </a:moveTo>
                <a:cubicBezTo>
                  <a:pt x="152" y="23"/>
                  <a:pt x="148" y="21"/>
                  <a:pt x="143" y="20"/>
                </a:cubicBezTo>
                <a:cubicBezTo>
                  <a:pt x="153" y="23"/>
                  <a:pt x="153" y="23"/>
                  <a:pt x="153" y="23"/>
                </a:cubicBezTo>
                <a:cubicBezTo>
                  <a:pt x="154" y="24"/>
                  <a:pt x="155" y="25"/>
                  <a:pt x="156" y="25"/>
                </a:cubicBezTo>
                <a:close/>
                <a:moveTo>
                  <a:pt x="106" y="20"/>
                </a:moveTo>
                <a:cubicBezTo>
                  <a:pt x="105" y="21"/>
                  <a:pt x="105" y="21"/>
                  <a:pt x="105" y="21"/>
                </a:cubicBezTo>
                <a:cubicBezTo>
                  <a:pt x="106" y="20"/>
                  <a:pt x="106" y="20"/>
                  <a:pt x="106" y="20"/>
                </a:cubicBezTo>
                <a:close/>
                <a:moveTo>
                  <a:pt x="127" y="20"/>
                </a:moveTo>
                <a:cubicBezTo>
                  <a:pt x="127" y="21"/>
                  <a:pt x="127" y="21"/>
                  <a:pt x="127" y="21"/>
                </a:cubicBezTo>
                <a:cubicBezTo>
                  <a:pt x="127" y="20"/>
                  <a:pt x="127" y="20"/>
                  <a:pt x="127" y="20"/>
                </a:cubicBezTo>
                <a:close/>
                <a:moveTo>
                  <a:pt x="131" y="21"/>
                </a:moveTo>
                <a:cubicBezTo>
                  <a:pt x="132" y="21"/>
                  <a:pt x="132" y="21"/>
                  <a:pt x="132" y="21"/>
                </a:cubicBezTo>
                <a:cubicBezTo>
                  <a:pt x="131" y="21"/>
                  <a:pt x="131" y="21"/>
                  <a:pt x="131" y="21"/>
                </a:cubicBezTo>
                <a:close/>
                <a:moveTo>
                  <a:pt x="112" y="22"/>
                </a:moveTo>
                <a:cubicBezTo>
                  <a:pt x="111" y="22"/>
                  <a:pt x="109" y="23"/>
                  <a:pt x="109" y="21"/>
                </a:cubicBezTo>
                <a:cubicBezTo>
                  <a:pt x="109" y="22"/>
                  <a:pt x="109" y="22"/>
                  <a:pt x="109" y="22"/>
                </a:cubicBezTo>
                <a:cubicBezTo>
                  <a:pt x="108" y="23"/>
                  <a:pt x="106" y="22"/>
                  <a:pt x="104" y="23"/>
                </a:cubicBezTo>
                <a:cubicBezTo>
                  <a:pt x="104" y="23"/>
                  <a:pt x="103" y="24"/>
                  <a:pt x="103" y="23"/>
                </a:cubicBezTo>
                <a:cubicBezTo>
                  <a:pt x="101" y="24"/>
                  <a:pt x="100" y="24"/>
                  <a:pt x="98" y="25"/>
                </a:cubicBezTo>
                <a:cubicBezTo>
                  <a:pt x="97" y="26"/>
                  <a:pt x="95" y="26"/>
                  <a:pt x="93" y="27"/>
                </a:cubicBezTo>
                <a:cubicBezTo>
                  <a:pt x="87" y="29"/>
                  <a:pt x="81" y="31"/>
                  <a:pt x="75" y="35"/>
                </a:cubicBezTo>
                <a:cubicBezTo>
                  <a:pt x="76" y="36"/>
                  <a:pt x="75" y="36"/>
                  <a:pt x="74" y="36"/>
                </a:cubicBezTo>
                <a:cubicBezTo>
                  <a:pt x="74" y="36"/>
                  <a:pt x="74" y="36"/>
                  <a:pt x="74" y="36"/>
                </a:cubicBezTo>
                <a:cubicBezTo>
                  <a:pt x="68" y="41"/>
                  <a:pt x="61" y="45"/>
                  <a:pt x="56" y="52"/>
                </a:cubicBezTo>
                <a:cubicBezTo>
                  <a:pt x="56" y="53"/>
                  <a:pt x="56" y="54"/>
                  <a:pt x="55" y="54"/>
                </a:cubicBezTo>
                <a:cubicBezTo>
                  <a:pt x="57" y="54"/>
                  <a:pt x="57" y="52"/>
                  <a:pt x="58" y="52"/>
                </a:cubicBezTo>
                <a:cubicBezTo>
                  <a:pt x="59" y="52"/>
                  <a:pt x="59" y="52"/>
                  <a:pt x="59" y="52"/>
                </a:cubicBezTo>
                <a:cubicBezTo>
                  <a:pt x="56" y="55"/>
                  <a:pt x="56" y="55"/>
                  <a:pt x="56" y="55"/>
                </a:cubicBezTo>
                <a:cubicBezTo>
                  <a:pt x="55" y="56"/>
                  <a:pt x="55" y="58"/>
                  <a:pt x="54" y="59"/>
                </a:cubicBezTo>
                <a:cubicBezTo>
                  <a:pt x="55" y="58"/>
                  <a:pt x="55" y="58"/>
                  <a:pt x="55" y="58"/>
                </a:cubicBezTo>
                <a:cubicBezTo>
                  <a:pt x="55" y="59"/>
                  <a:pt x="55" y="59"/>
                  <a:pt x="55" y="59"/>
                </a:cubicBezTo>
                <a:cubicBezTo>
                  <a:pt x="55" y="59"/>
                  <a:pt x="55" y="60"/>
                  <a:pt x="55" y="60"/>
                </a:cubicBezTo>
                <a:cubicBezTo>
                  <a:pt x="54" y="60"/>
                  <a:pt x="54" y="60"/>
                  <a:pt x="53" y="59"/>
                </a:cubicBezTo>
                <a:cubicBezTo>
                  <a:pt x="54" y="60"/>
                  <a:pt x="53" y="61"/>
                  <a:pt x="54" y="61"/>
                </a:cubicBezTo>
                <a:cubicBezTo>
                  <a:pt x="50" y="64"/>
                  <a:pt x="50" y="64"/>
                  <a:pt x="50" y="64"/>
                </a:cubicBezTo>
                <a:cubicBezTo>
                  <a:pt x="49" y="64"/>
                  <a:pt x="49" y="66"/>
                  <a:pt x="47" y="65"/>
                </a:cubicBezTo>
                <a:cubicBezTo>
                  <a:pt x="47" y="66"/>
                  <a:pt x="47" y="66"/>
                  <a:pt x="47" y="66"/>
                </a:cubicBezTo>
                <a:cubicBezTo>
                  <a:pt x="48" y="66"/>
                  <a:pt x="48" y="66"/>
                  <a:pt x="48" y="66"/>
                </a:cubicBezTo>
                <a:cubicBezTo>
                  <a:pt x="48" y="66"/>
                  <a:pt x="48" y="66"/>
                  <a:pt x="48" y="66"/>
                </a:cubicBezTo>
                <a:cubicBezTo>
                  <a:pt x="48" y="66"/>
                  <a:pt x="48" y="67"/>
                  <a:pt x="47" y="67"/>
                </a:cubicBezTo>
                <a:cubicBezTo>
                  <a:pt x="49" y="67"/>
                  <a:pt x="49" y="67"/>
                  <a:pt x="49" y="67"/>
                </a:cubicBezTo>
                <a:cubicBezTo>
                  <a:pt x="53" y="65"/>
                  <a:pt x="56" y="61"/>
                  <a:pt x="58" y="58"/>
                </a:cubicBezTo>
                <a:cubicBezTo>
                  <a:pt x="61" y="55"/>
                  <a:pt x="63" y="53"/>
                  <a:pt x="65" y="50"/>
                </a:cubicBezTo>
                <a:cubicBezTo>
                  <a:pt x="67" y="50"/>
                  <a:pt x="68" y="48"/>
                  <a:pt x="69" y="47"/>
                </a:cubicBezTo>
                <a:cubicBezTo>
                  <a:pt x="72" y="44"/>
                  <a:pt x="76" y="42"/>
                  <a:pt x="80" y="39"/>
                </a:cubicBezTo>
                <a:cubicBezTo>
                  <a:pt x="82" y="39"/>
                  <a:pt x="83" y="37"/>
                  <a:pt x="85" y="36"/>
                </a:cubicBezTo>
                <a:cubicBezTo>
                  <a:pt x="108" y="24"/>
                  <a:pt x="142" y="26"/>
                  <a:pt x="164" y="42"/>
                </a:cubicBezTo>
                <a:cubicBezTo>
                  <a:pt x="165" y="42"/>
                  <a:pt x="166" y="43"/>
                  <a:pt x="167" y="44"/>
                </a:cubicBezTo>
                <a:cubicBezTo>
                  <a:pt x="169" y="47"/>
                  <a:pt x="172" y="47"/>
                  <a:pt x="174" y="50"/>
                </a:cubicBezTo>
                <a:cubicBezTo>
                  <a:pt x="178" y="55"/>
                  <a:pt x="183" y="58"/>
                  <a:pt x="186" y="64"/>
                </a:cubicBezTo>
                <a:cubicBezTo>
                  <a:pt x="186" y="65"/>
                  <a:pt x="186" y="65"/>
                  <a:pt x="186" y="65"/>
                </a:cubicBezTo>
                <a:cubicBezTo>
                  <a:pt x="186" y="65"/>
                  <a:pt x="186" y="64"/>
                  <a:pt x="186" y="64"/>
                </a:cubicBezTo>
                <a:cubicBezTo>
                  <a:pt x="186" y="65"/>
                  <a:pt x="186" y="65"/>
                  <a:pt x="186" y="65"/>
                </a:cubicBezTo>
                <a:cubicBezTo>
                  <a:pt x="186" y="65"/>
                  <a:pt x="186" y="65"/>
                  <a:pt x="187" y="65"/>
                </a:cubicBezTo>
                <a:cubicBezTo>
                  <a:pt x="187" y="63"/>
                  <a:pt x="185" y="62"/>
                  <a:pt x="184" y="60"/>
                </a:cubicBezTo>
                <a:cubicBezTo>
                  <a:pt x="184" y="60"/>
                  <a:pt x="184" y="60"/>
                  <a:pt x="184" y="60"/>
                </a:cubicBezTo>
                <a:cubicBezTo>
                  <a:pt x="184" y="60"/>
                  <a:pt x="184" y="60"/>
                  <a:pt x="183" y="60"/>
                </a:cubicBezTo>
                <a:cubicBezTo>
                  <a:pt x="184" y="59"/>
                  <a:pt x="183" y="58"/>
                  <a:pt x="184" y="58"/>
                </a:cubicBezTo>
                <a:cubicBezTo>
                  <a:pt x="181" y="57"/>
                  <a:pt x="181" y="55"/>
                  <a:pt x="179" y="53"/>
                </a:cubicBezTo>
                <a:cubicBezTo>
                  <a:pt x="179" y="51"/>
                  <a:pt x="177" y="51"/>
                  <a:pt x="176" y="49"/>
                </a:cubicBezTo>
                <a:cubicBezTo>
                  <a:pt x="174" y="49"/>
                  <a:pt x="173" y="46"/>
                  <a:pt x="170" y="45"/>
                </a:cubicBezTo>
                <a:cubicBezTo>
                  <a:pt x="170" y="45"/>
                  <a:pt x="169" y="44"/>
                  <a:pt x="169" y="43"/>
                </a:cubicBezTo>
                <a:cubicBezTo>
                  <a:pt x="169" y="44"/>
                  <a:pt x="168" y="43"/>
                  <a:pt x="168" y="43"/>
                </a:cubicBezTo>
                <a:cubicBezTo>
                  <a:pt x="171" y="40"/>
                  <a:pt x="172" y="46"/>
                  <a:pt x="175" y="46"/>
                </a:cubicBezTo>
                <a:cubicBezTo>
                  <a:pt x="175" y="47"/>
                  <a:pt x="175" y="47"/>
                  <a:pt x="175" y="47"/>
                </a:cubicBezTo>
                <a:cubicBezTo>
                  <a:pt x="185" y="55"/>
                  <a:pt x="190" y="66"/>
                  <a:pt x="194" y="77"/>
                </a:cubicBezTo>
                <a:cubicBezTo>
                  <a:pt x="195" y="79"/>
                  <a:pt x="195" y="80"/>
                  <a:pt x="196" y="82"/>
                </a:cubicBezTo>
                <a:cubicBezTo>
                  <a:pt x="197" y="83"/>
                  <a:pt x="194" y="84"/>
                  <a:pt x="197" y="85"/>
                </a:cubicBezTo>
                <a:cubicBezTo>
                  <a:pt x="196" y="85"/>
                  <a:pt x="196" y="85"/>
                  <a:pt x="196" y="85"/>
                </a:cubicBezTo>
                <a:cubicBezTo>
                  <a:pt x="197" y="86"/>
                  <a:pt x="197" y="86"/>
                  <a:pt x="197" y="86"/>
                </a:cubicBezTo>
                <a:cubicBezTo>
                  <a:pt x="197" y="86"/>
                  <a:pt x="197" y="86"/>
                  <a:pt x="197" y="86"/>
                </a:cubicBezTo>
                <a:cubicBezTo>
                  <a:pt x="197" y="86"/>
                  <a:pt x="197" y="87"/>
                  <a:pt x="196" y="86"/>
                </a:cubicBezTo>
                <a:cubicBezTo>
                  <a:pt x="196" y="88"/>
                  <a:pt x="197" y="87"/>
                  <a:pt x="198" y="88"/>
                </a:cubicBezTo>
                <a:cubicBezTo>
                  <a:pt x="198" y="90"/>
                  <a:pt x="199" y="91"/>
                  <a:pt x="198" y="93"/>
                </a:cubicBezTo>
                <a:cubicBezTo>
                  <a:pt x="199" y="93"/>
                  <a:pt x="199" y="93"/>
                  <a:pt x="199" y="93"/>
                </a:cubicBezTo>
                <a:cubicBezTo>
                  <a:pt x="199" y="94"/>
                  <a:pt x="200" y="95"/>
                  <a:pt x="199" y="95"/>
                </a:cubicBezTo>
                <a:cubicBezTo>
                  <a:pt x="199" y="95"/>
                  <a:pt x="199" y="94"/>
                  <a:pt x="198" y="94"/>
                </a:cubicBezTo>
                <a:cubicBezTo>
                  <a:pt x="198" y="96"/>
                  <a:pt x="198" y="96"/>
                  <a:pt x="198" y="96"/>
                </a:cubicBezTo>
                <a:cubicBezTo>
                  <a:pt x="198" y="96"/>
                  <a:pt x="199" y="96"/>
                  <a:pt x="199" y="96"/>
                </a:cubicBezTo>
                <a:cubicBezTo>
                  <a:pt x="199" y="97"/>
                  <a:pt x="198" y="97"/>
                  <a:pt x="198" y="97"/>
                </a:cubicBezTo>
                <a:cubicBezTo>
                  <a:pt x="200" y="97"/>
                  <a:pt x="200" y="97"/>
                  <a:pt x="200" y="97"/>
                </a:cubicBezTo>
                <a:cubicBezTo>
                  <a:pt x="200" y="98"/>
                  <a:pt x="200" y="98"/>
                  <a:pt x="199" y="98"/>
                </a:cubicBezTo>
                <a:cubicBezTo>
                  <a:pt x="200" y="99"/>
                  <a:pt x="200" y="99"/>
                  <a:pt x="200" y="99"/>
                </a:cubicBezTo>
                <a:cubicBezTo>
                  <a:pt x="198" y="99"/>
                  <a:pt x="198" y="99"/>
                  <a:pt x="198" y="99"/>
                </a:cubicBezTo>
                <a:cubicBezTo>
                  <a:pt x="201" y="100"/>
                  <a:pt x="197" y="101"/>
                  <a:pt x="198" y="102"/>
                </a:cubicBezTo>
                <a:cubicBezTo>
                  <a:pt x="197" y="104"/>
                  <a:pt x="198" y="106"/>
                  <a:pt x="197" y="108"/>
                </a:cubicBezTo>
                <a:cubicBezTo>
                  <a:pt x="197" y="109"/>
                  <a:pt x="198" y="110"/>
                  <a:pt x="197" y="111"/>
                </a:cubicBezTo>
                <a:cubicBezTo>
                  <a:pt x="196" y="120"/>
                  <a:pt x="193" y="129"/>
                  <a:pt x="191" y="139"/>
                </a:cubicBezTo>
                <a:cubicBezTo>
                  <a:pt x="191" y="144"/>
                  <a:pt x="188" y="148"/>
                  <a:pt x="187" y="153"/>
                </a:cubicBezTo>
                <a:cubicBezTo>
                  <a:pt x="186" y="153"/>
                  <a:pt x="186" y="156"/>
                  <a:pt x="184" y="156"/>
                </a:cubicBezTo>
                <a:cubicBezTo>
                  <a:pt x="183" y="155"/>
                  <a:pt x="185" y="153"/>
                  <a:pt x="185" y="152"/>
                </a:cubicBezTo>
                <a:cubicBezTo>
                  <a:pt x="184" y="151"/>
                  <a:pt x="184" y="150"/>
                  <a:pt x="185" y="150"/>
                </a:cubicBezTo>
                <a:cubicBezTo>
                  <a:pt x="186" y="149"/>
                  <a:pt x="184" y="149"/>
                  <a:pt x="184" y="148"/>
                </a:cubicBezTo>
                <a:cubicBezTo>
                  <a:pt x="185" y="147"/>
                  <a:pt x="185" y="148"/>
                  <a:pt x="186" y="148"/>
                </a:cubicBezTo>
                <a:cubicBezTo>
                  <a:pt x="185" y="145"/>
                  <a:pt x="188" y="143"/>
                  <a:pt x="188" y="140"/>
                </a:cubicBezTo>
                <a:cubicBezTo>
                  <a:pt x="187" y="141"/>
                  <a:pt x="187" y="141"/>
                  <a:pt x="187" y="141"/>
                </a:cubicBezTo>
                <a:cubicBezTo>
                  <a:pt x="186" y="143"/>
                  <a:pt x="185" y="145"/>
                  <a:pt x="184" y="146"/>
                </a:cubicBezTo>
                <a:cubicBezTo>
                  <a:pt x="184" y="148"/>
                  <a:pt x="182" y="148"/>
                  <a:pt x="183" y="149"/>
                </a:cubicBezTo>
                <a:cubicBezTo>
                  <a:pt x="182" y="150"/>
                  <a:pt x="182" y="150"/>
                  <a:pt x="182" y="150"/>
                </a:cubicBezTo>
                <a:cubicBezTo>
                  <a:pt x="181" y="151"/>
                  <a:pt x="180" y="153"/>
                  <a:pt x="178" y="154"/>
                </a:cubicBezTo>
                <a:cubicBezTo>
                  <a:pt x="176" y="152"/>
                  <a:pt x="179" y="152"/>
                  <a:pt x="179" y="150"/>
                </a:cubicBezTo>
                <a:cubicBezTo>
                  <a:pt x="179" y="149"/>
                  <a:pt x="181" y="150"/>
                  <a:pt x="180" y="149"/>
                </a:cubicBezTo>
                <a:cubicBezTo>
                  <a:pt x="180" y="148"/>
                  <a:pt x="181" y="148"/>
                  <a:pt x="181" y="148"/>
                </a:cubicBezTo>
                <a:cubicBezTo>
                  <a:pt x="182" y="146"/>
                  <a:pt x="182" y="145"/>
                  <a:pt x="183" y="144"/>
                </a:cubicBezTo>
                <a:cubicBezTo>
                  <a:pt x="184" y="143"/>
                  <a:pt x="184" y="143"/>
                  <a:pt x="185" y="142"/>
                </a:cubicBezTo>
                <a:cubicBezTo>
                  <a:pt x="186" y="138"/>
                  <a:pt x="189" y="134"/>
                  <a:pt x="190" y="130"/>
                </a:cubicBezTo>
                <a:cubicBezTo>
                  <a:pt x="191" y="118"/>
                  <a:pt x="194" y="104"/>
                  <a:pt x="192" y="92"/>
                </a:cubicBezTo>
                <a:cubicBezTo>
                  <a:pt x="192" y="90"/>
                  <a:pt x="191" y="88"/>
                  <a:pt x="190" y="85"/>
                </a:cubicBezTo>
                <a:cubicBezTo>
                  <a:pt x="191" y="85"/>
                  <a:pt x="191" y="85"/>
                  <a:pt x="191" y="85"/>
                </a:cubicBezTo>
                <a:cubicBezTo>
                  <a:pt x="189" y="81"/>
                  <a:pt x="188" y="77"/>
                  <a:pt x="186" y="74"/>
                </a:cubicBezTo>
                <a:cubicBezTo>
                  <a:pt x="181" y="60"/>
                  <a:pt x="168" y="47"/>
                  <a:pt x="154" y="41"/>
                </a:cubicBezTo>
                <a:cubicBezTo>
                  <a:pt x="153" y="41"/>
                  <a:pt x="153" y="39"/>
                  <a:pt x="152" y="40"/>
                </a:cubicBezTo>
                <a:cubicBezTo>
                  <a:pt x="151" y="39"/>
                  <a:pt x="149" y="39"/>
                  <a:pt x="150" y="38"/>
                </a:cubicBezTo>
                <a:cubicBezTo>
                  <a:pt x="142" y="34"/>
                  <a:pt x="132" y="33"/>
                  <a:pt x="123" y="32"/>
                </a:cubicBezTo>
                <a:cubicBezTo>
                  <a:pt x="121" y="32"/>
                  <a:pt x="120" y="31"/>
                  <a:pt x="119" y="32"/>
                </a:cubicBezTo>
                <a:cubicBezTo>
                  <a:pt x="116" y="31"/>
                  <a:pt x="114" y="32"/>
                  <a:pt x="111" y="33"/>
                </a:cubicBezTo>
                <a:cubicBezTo>
                  <a:pt x="110" y="33"/>
                  <a:pt x="108" y="32"/>
                  <a:pt x="107" y="34"/>
                </a:cubicBezTo>
                <a:cubicBezTo>
                  <a:pt x="105" y="33"/>
                  <a:pt x="104" y="35"/>
                  <a:pt x="102" y="35"/>
                </a:cubicBezTo>
                <a:cubicBezTo>
                  <a:pt x="99" y="36"/>
                  <a:pt x="95" y="37"/>
                  <a:pt x="91" y="38"/>
                </a:cubicBezTo>
                <a:cubicBezTo>
                  <a:pt x="87" y="40"/>
                  <a:pt x="84" y="42"/>
                  <a:pt x="80" y="44"/>
                </a:cubicBezTo>
                <a:cubicBezTo>
                  <a:pt x="77" y="46"/>
                  <a:pt x="73" y="49"/>
                  <a:pt x="71" y="52"/>
                </a:cubicBezTo>
                <a:cubicBezTo>
                  <a:pt x="70" y="52"/>
                  <a:pt x="69" y="52"/>
                  <a:pt x="70" y="53"/>
                </a:cubicBezTo>
                <a:cubicBezTo>
                  <a:pt x="74" y="49"/>
                  <a:pt x="79" y="45"/>
                  <a:pt x="84" y="42"/>
                </a:cubicBezTo>
                <a:cubicBezTo>
                  <a:pt x="84" y="43"/>
                  <a:pt x="84" y="43"/>
                  <a:pt x="84" y="43"/>
                </a:cubicBezTo>
                <a:cubicBezTo>
                  <a:pt x="80" y="46"/>
                  <a:pt x="75" y="49"/>
                  <a:pt x="71" y="52"/>
                </a:cubicBezTo>
                <a:cubicBezTo>
                  <a:pt x="71" y="53"/>
                  <a:pt x="70" y="53"/>
                  <a:pt x="70" y="54"/>
                </a:cubicBezTo>
                <a:cubicBezTo>
                  <a:pt x="61" y="62"/>
                  <a:pt x="54" y="71"/>
                  <a:pt x="51" y="81"/>
                </a:cubicBezTo>
                <a:cubicBezTo>
                  <a:pt x="48" y="87"/>
                  <a:pt x="47" y="93"/>
                  <a:pt x="46" y="100"/>
                </a:cubicBezTo>
                <a:cubicBezTo>
                  <a:pt x="47" y="101"/>
                  <a:pt x="47" y="101"/>
                  <a:pt x="47" y="101"/>
                </a:cubicBezTo>
                <a:cubicBezTo>
                  <a:pt x="46" y="104"/>
                  <a:pt x="46" y="107"/>
                  <a:pt x="46" y="110"/>
                </a:cubicBezTo>
                <a:cubicBezTo>
                  <a:pt x="46" y="111"/>
                  <a:pt x="47" y="113"/>
                  <a:pt x="46" y="114"/>
                </a:cubicBezTo>
                <a:cubicBezTo>
                  <a:pt x="47" y="128"/>
                  <a:pt x="51" y="141"/>
                  <a:pt x="57" y="154"/>
                </a:cubicBezTo>
                <a:cubicBezTo>
                  <a:pt x="58" y="154"/>
                  <a:pt x="58" y="155"/>
                  <a:pt x="58" y="155"/>
                </a:cubicBezTo>
                <a:cubicBezTo>
                  <a:pt x="60" y="156"/>
                  <a:pt x="61" y="159"/>
                  <a:pt x="63" y="160"/>
                </a:cubicBezTo>
                <a:cubicBezTo>
                  <a:pt x="61" y="161"/>
                  <a:pt x="63" y="162"/>
                  <a:pt x="64" y="163"/>
                </a:cubicBezTo>
                <a:cubicBezTo>
                  <a:pt x="63" y="164"/>
                  <a:pt x="63" y="164"/>
                  <a:pt x="63" y="164"/>
                </a:cubicBezTo>
                <a:cubicBezTo>
                  <a:pt x="63" y="164"/>
                  <a:pt x="63" y="165"/>
                  <a:pt x="63" y="165"/>
                </a:cubicBezTo>
                <a:cubicBezTo>
                  <a:pt x="63" y="167"/>
                  <a:pt x="66" y="168"/>
                  <a:pt x="65" y="170"/>
                </a:cubicBezTo>
                <a:cubicBezTo>
                  <a:pt x="65" y="171"/>
                  <a:pt x="66" y="171"/>
                  <a:pt x="67" y="172"/>
                </a:cubicBezTo>
                <a:cubicBezTo>
                  <a:pt x="67" y="171"/>
                  <a:pt x="68" y="171"/>
                  <a:pt x="67" y="170"/>
                </a:cubicBezTo>
                <a:cubicBezTo>
                  <a:pt x="68" y="171"/>
                  <a:pt x="69" y="170"/>
                  <a:pt x="70" y="171"/>
                </a:cubicBezTo>
                <a:cubicBezTo>
                  <a:pt x="71" y="171"/>
                  <a:pt x="72" y="172"/>
                  <a:pt x="73" y="172"/>
                </a:cubicBezTo>
                <a:cubicBezTo>
                  <a:pt x="74" y="173"/>
                  <a:pt x="75" y="173"/>
                  <a:pt x="76" y="173"/>
                </a:cubicBezTo>
                <a:cubicBezTo>
                  <a:pt x="77" y="173"/>
                  <a:pt x="76" y="174"/>
                  <a:pt x="76" y="175"/>
                </a:cubicBezTo>
                <a:cubicBezTo>
                  <a:pt x="76" y="175"/>
                  <a:pt x="77" y="175"/>
                  <a:pt x="77" y="175"/>
                </a:cubicBezTo>
                <a:cubicBezTo>
                  <a:pt x="76" y="174"/>
                  <a:pt x="76" y="174"/>
                  <a:pt x="76" y="174"/>
                </a:cubicBezTo>
                <a:cubicBezTo>
                  <a:pt x="77" y="173"/>
                  <a:pt x="78" y="174"/>
                  <a:pt x="78" y="175"/>
                </a:cubicBezTo>
                <a:cubicBezTo>
                  <a:pt x="78" y="175"/>
                  <a:pt x="79" y="175"/>
                  <a:pt x="78" y="176"/>
                </a:cubicBezTo>
                <a:cubicBezTo>
                  <a:pt x="76" y="177"/>
                  <a:pt x="79" y="179"/>
                  <a:pt x="78" y="181"/>
                </a:cubicBezTo>
                <a:cubicBezTo>
                  <a:pt x="79" y="183"/>
                  <a:pt x="81" y="183"/>
                  <a:pt x="83" y="184"/>
                </a:cubicBezTo>
                <a:cubicBezTo>
                  <a:pt x="84" y="183"/>
                  <a:pt x="82" y="183"/>
                  <a:pt x="82" y="182"/>
                </a:cubicBezTo>
                <a:cubicBezTo>
                  <a:pt x="82" y="182"/>
                  <a:pt x="82" y="182"/>
                  <a:pt x="82" y="182"/>
                </a:cubicBezTo>
                <a:cubicBezTo>
                  <a:pt x="83" y="183"/>
                  <a:pt x="83" y="181"/>
                  <a:pt x="84" y="182"/>
                </a:cubicBezTo>
                <a:cubicBezTo>
                  <a:pt x="84" y="183"/>
                  <a:pt x="84" y="184"/>
                  <a:pt x="83" y="185"/>
                </a:cubicBezTo>
                <a:cubicBezTo>
                  <a:pt x="84" y="185"/>
                  <a:pt x="85" y="185"/>
                  <a:pt x="85" y="186"/>
                </a:cubicBezTo>
                <a:cubicBezTo>
                  <a:pt x="84" y="186"/>
                  <a:pt x="84" y="186"/>
                  <a:pt x="83" y="186"/>
                </a:cubicBezTo>
                <a:cubicBezTo>
                  <a:pt x="83" y="187"/>
                  <a:pt x="82" y="187"/>
                  <a:pt x="82" y="188"/>
                </a:cubicBezTo>
                <a:cubicBezTo>
                  <a:pt x="82" y="188"/>
                  <a:pt x="81" y="188"/>
                  <a:pt x="80" y="189"/>
                </a:cubicBezTo>
                <a:cubicBezTo>
                  <a:pt x="78" y="187"/>
                  <a:pt x="78" y="192"/>
                  <a:pt x="76" y="189"/>
                </a:cubicBezTo>
                <a:cubicBezTo>
                  <a:pt x="75" y="189"/>
                  <a:pt x="73" y="190"/>
                  <a:pt x="72" y="189"/>
                </a:cubicBezTo>
                <a:cubicBezTo>
                  <a:pt x="73" y="190"/>
                  <a:pt x="73" y="190"/>
                  <a:pt x="73" y="190"/>
                </a:cubicBezTo>
                <a:cubicBezTo>
                  <a:pt x="74" y="190"/>
                  <a:pt x="73" y="192"/>
                  <a:pt x="75" y="192"/>
                </a:cubicBezTo>
                <a:cubicBezTo>
                  <a:pt x="75" y="192"/>
                  <a:pt x="74" y="192"/>
                  <a:pt x="74" y="191"/>
                </a:cubicBezTo>
                <a:cubicBezTo>
                  <a:pt x="75" y="192"/>
                  <a:pt x="76" y="193"/>
                  <a:pt x="77" y="194"/>
                </a:cubicBezTo>
                <a:cubicBezTo>
                  <a:pt x="77" y="195"/>
                  <a:pt x="75" y="193"/>
                  <a:pt x="74" y="193"/>
                </a:cubicBezTo>
                <a:cubicBezTo>
                  <a:pt x="73" y="193"/>
                  <a:pt x="73" y="194"/>
                  <a:pt x="73" y="195"/>
                </a:cubicBezTo>
                <a:cubicBezTo>
                  <a:pt x="73" y="195"/>
                  <a:pt x="72" y="195"/>
                  <a:pt x="72" y="195"/>
                </a:cubicBezTo>
                <a:cubicBezTo>
                  <a:pt x="72" y="195"/>
                  <a:pt x="72" y="195"/>
                  <a:pt x="72" y="195"/>
                </a:cubicBezTo>
                <a:cubicBezTo>
                  <a:pt x="70" y="196"/>
                  <a:pt x="69" y="192"/>
                  <a:pt x="68" y="192"/>
                </a:cubicBezTo>
                <a:cubicBezTo>
                  <a:pt x="67" y="193"/>
                  <a:pt x="67" y="193"/>
                  <a:pt x="67" y="193"/>
                </a:cubicBezTo>
                <a:cubicBezTo>
                  <a:pt x="68" y="194"/>
                  <a:pt x="68" y="194"/>
                  <a:pt x="68" y="194"/>
                </a:cubicBezTo>
                <a:cubicBezTo>
                  <a:pt x="72" y="197"/>
                  <a:pt x="76" y="198"/>
                  <a:pt x="80" y="199"/>
                </a:cubicBezTo>
                <a:cubicBezTo>
                  <a:pt x="80" y="199"/>
                  <a:pt x="80" y="199"/>
                  <a:pt x="80" y="199"/>
                </a:cubicBezTo>
                <a:cubicBezTo>
                  <a:pt x="80" y="199"/>
                  <a:pt x="80" y="199"/>
                  <a:pt x="80" y="199"/>
                </a:cubicBezTo>
                <a:cubicBezTo>
                  <a:pt x="78" y="197"/>
                  <a:pt x="74" y="196"/>
                  <a:pt x="73" y="194"/>
                </a:cubicBezTo>
                <a:cubicBezTo>
                  <a:pt x="73" y="194"/>
                  <a:pt x="74" y="194"/>
                  <a:pt x="74" y="194"/>
                </a:cubicBezTo>
                <a:cubicBezTo>
                  <a:pt x="74" y="194"/>
                  <a:pt x="74" y="194"/>
                  <a:pt x="74" y="194"/>
                </a:cubicBezTo>
                <a:cubicBezTo>
                  <a:pt x="74" y="196"/>
                  <a:pt x="76" y="195"/>
                  <a:pt x="77" y="194"/>
                </a:cubicBezTo>
                <a:cubicBezTo>
                  <a:pt x="78" y="196"/>
                  <a:pt x="78" y="196"/>
                  <a:pt x="78" y="196"/>
                </a:cubicBezTo>
                <a:cubicBezTo>
                  <a:pt x="78" y="197"/>
                  <a:pt x="77" y="195"/>
                  <a:pt x="77" y="196"/>
                </a:cubicBezTo>
                <a:cubicBezTo>
                  <a:pt x="79" y="197"/>
                  <a:pt x="79" y="197"/>
                  <a:pt x="79" y="197"/>
                </a:cubicBezTo>
                <a:cubicBezTo>
                  <a:pt x="78" y="196"/>
                  <a:pt x="79" y="196"/>
                  <a:pt x="79" y="196"/>
                </a:cubicBezTo>
                <a:cubicBezTo>
                  <a:pt x="82" y="198"/>
                  <a:pt x="86" y="198"/>
                  <a:pt x="88" y="199"/>
                </a:cubicBezTo>
                <a:cubicBezTo>
                  <a:pt x="87" y="200"/>
                  <a:pt x="90" y="200"/>
                  <a:pt x="90" y="201"/>
                </a:cubicBezTo>
                <a:cubicBezTo>
                  <a:pt x="90" y="201"/>
                  <a:pt x="91" y="202"/>
                  <a:pt x="90" y="202"/>
                </a:cubicBezTo>
                <a:cubicBezTo>
                  <a:pt x="91" y="201"/>
                  <a:pt x="93" y="201"/>
                  <a:pt x="94" y="202"/>
                </a:cubicBezTo>
                <a:cubicBezTo>
                  <a:pt x="95" y="202"/>
                  <a:pt x="97" y="203"/>
                  <a:pt x="98" y="202"/>
                </a:cubicBezTo>
                <a:cubicBezTo>
                  <a:pt x="108" y="204"/>
                  <a:pt x="121" y="205"/>
                  <a:pt x="132" y="202"/>
                </a:cubicBezTo>
                <a:cubicBezTo>
                  <a:pt x="134" y="203"/>
                  <a:pt x="136" y="201"/>
                  <a:pt x="138" y="201"/>
                </a:cubicBezTo>
                <a:cubicBezTo>
                  <a:pt x="148" y="199"/>
                  <a:pt x="159" y="196"/>
                  <a:pt x="168" y="190"/>
                </a:cubicBezTo>
                <a:cubicBezTo>
                  <a:pt x="168" y="189"/>
                  <a:pt x="170" y="189"/>
                  <a:pt x="170" y="188"/>
                </a:cubicBezTo>
                <a:cubicBezTo>
                  <a:pt x="170" y="188"/>
                  <a:pt x="170" y="188"/>
                  <a:pt x="169" y="188"/>
                </a:cubicBezTo>
                <a:cubicBezTo>
                  <a:pt x="172" y="185"/>
                  <a:pt x="176" y="183"/>
                  <a:pt x="179" y="180"/>
                </a:cubicBezTo>
                <a:cubicBezTo>
                  <a:pt x="179" y="180"/>
                  <a:pt x="179" y="180"/>
                  <a:pt x="179" y="180"/>
                </a:cubicBezTo>
                <a:cubicBezTo>
                  <a:pt x="179" y="180"/>
                  <a:pt x="180" y="179"/>
                  <a:pt x="180" y="180"/>
                </a:cubicBezTo>
                <a:cubicBezTo>
                  <a:pt x="181" y="179"/>
                  <a:pt x="181" y="178"/>
                  <a:pt x="181" y="178"/>
                </a:cubicBezTo>
                <a:cubicBezTo>
                  <a:pt x="175" y="183"/>
                  <a:pt x="169" y="187"/>
                  <a:pt x="162" y="191"/>
                </a:cubicBezTo>
                <a:cubicBezTo>
                  <a:pt x="164" y="191"/>
                  <a:pt x="166" y="189"/>
                  <a:pt x="167" y="189"/>
                </a:cubicBezTo>
                <a:cubicBezTo>
                  <a:pt x="165" y="191"/>
                  <a:pt x="162" y="192"/>
                  <a:pt x="160" y="192"/>
                </a:cubicBezTo>
                <a:cubicBezTo>
                  <a:pt x="147" y="197"/>
                  <a:pt x="135" y="201"/>
                  <a:pt x="120" y="200"/>
                </a:cubicBezTo>
                <a:cubicBezTo>
                  <a:pt x="117" y="199"/>
                  <a:pt x="112" y="200"/>
                  <a:pt x="109" y="199"/>
                </a:cubicBezTo>
                <a:cubicBezTo>
                  <a:pt x="108" y="200"/>
                  <a:pt x="108" y="200"/>
                  <a:pt x="108" y="200"/>
                </a:cubicBezTo>
                <a:cubicBezTo>
                  <a:pt x="107" y="199"/>
                  <a:pt x="105" y="198"/>
                  <a:pt x="103" y="199"/>
                </a:cubicBezTo>
                <a:cubicBezTo>
                  <a:pt x="102" y="198"/>
                  <a:pt x="100" y="199"/>
                  <a:pt x="99" y="197"/>
                </a:cubicBezTo>
                <a:cubicBezTo>
                  <a:pt x="108" y="197"/>
                  <a:pt x="116" y="199"/>
                  <a:pt x="125" y="198"/>
                </a:cubicBezTo>
                <a:cubicBezTo>
                  <a:pt x="130" y="197"/>
                  <a:pt x="135" y="196"/>
                  <a:pt x="139" y="195"/>
                </a:cubicBezTo>
                <a:cubicBezTo>
                  <a:pt x="139" y="195"/>
                  <a:pt x="139" y="195"/>
                  <a:pt x="139" y="195"/>
                </a:cubicBezTo>
                <a:cubicBezTo>
                  <a:pt x="140" y="195"/>
                  <a:pt x="140" y="195"/>
                  <a:pt x="141" y="195"/>
                </a:cubicBezTo>
                <a:cubicBezTo>
                  <a:pt x="144" y="193"/>
                  <a:pt x="147" y="193"/>
                  <a:pt x="150" y="192"/>
                </a:cubicBezTo>
                <a:cubicBezTo>
                  <a:pt x="151" y="191"/>
                  <a:pt x="152" y="191"/>
                  <a:pt x="152" y="191"/>
                </a:cubicBezTo>
                <a:cubicBezTo>
                  <a:pt x="141" y="194"/>
                  <a:pt x="130" y="198"/>
                  <a:pt x="118" y="198"/>
                </a:cubicBezTo>
                <a:cubicBezTo>
                  <a:pt x="113" y="199"/>
                  <a:pt x="110" y="196"/>
                  <a:pt x="106" y="196"/>
                </a:cubicBezTo>
                <a:cubicBezTo>
                  <a:pt x="103" y="194"/>
                  <a:pt x="103" y="194"/>
                  <a:pt x="103" y="194"/>
                </a:cubicBezTo>
                <a:cubicBezTo>
                  <a:pt x="104" y="194"/>
                  <a:pt x="104" y="194"/>
                  <a:pt x="104" y="194"/>
                </a:cubicBezTo>
                <a:cubicBezTo>
                  <a:pt x="108" y="194"/>
                  <a:pt x="113" y="195"/>
                  <a:pt x="118" y="196"/>
                </a:cubicBezTo>
                <a:cubicBezTo>
                  <a:pt x="119" y="195"/>
                  <a:pt x="119" y="195"/>
                  <a:pt x="119" y="195"/>
                </a:cubicBezTo>
                <a:cubicBezTo>
                  <a:pt x="129" y="194"/>
                  <a:pt x="129" y="194"/>
                  <a:pt x="129" y="194"/>
                </a:cubicBezTo>
                <a:cubicBezTo>
                  <a:pt x="127" y="194"/>
                  <a:pt x="127" y="194"/>
                  <a:pt x="127" y="194"/>
                </a:cubicBezTo>
                <a:cubicBezTo>
                  <a:pt x="129" y="193"/>
                  <a:pt x="133" y="194"/>
                  <a:pt x="134" y="193"/>
                </a:cubicBezTo>
                <a:cubicBezTo>
                  <a:pt x="133" y="193"/>
                  <a:pt x="133" y="193"/>
                  <a:pt x="133" y="193"/>
                </a:cubicBezTo>
                <a:cubicBezTo>
                  <a:pt x="131" y="193"/>
                  <a:pt x="129" y="194"/>
                  <a:pt x="127" y="193"/>
                </a:cubicBezTo>
                <a:cubicBezTo>
                  <a:pt x="127" y="193"/>
                  <a:pt x="128" y="194"/>
                  <a:pt x="127" y="194"/>
                </a:cubicBezTo>
                <a:cubicBezTo>
                  <a:pt x="122" y="194"/>
                  <a:pt x="117" y="192"/>
                  <a:pt x="112" y="193"/>
                </a:cubicBezTo>
                <a:cubicBezTo>
                  <a:pt x="111" y="193"/>
                  <a:pt x="111" y="193"/>
                  <a:pt x="111" y="193"/>
                </a:cubicBezTo>
                <a:cubicBezTo>
                  <a:pt x="112" y="191"/>
                  <a:pt x="114" y="193"/>
                  <a:pt x="116" y="192"/>
                </a:cubicBezTo>
                <a:cubicBezTo>
                  <a:pt x="116" y="191"/>
                  <a:pt x="116" y="191"/>
                  <a:pt x="116" y="191"/>
                </a:cubicBezTo>
                <a:cubicBezTo>
                  <a:pt x="117" y="192"/>
                  <a:pt x="117" y="192"/>
                  <a:pt x="117" y="192"/>
                </a:cubicBezTo>
                <a:cubicBezTo>
                  <a:pt x="118" y="191"/>
                  <a:pt x="119" y="192"/>
                  <a:pt x="120" y="191"/>
                </a:cubicBezTo>
                <a:cubicBezTo>
                  <a:pt x="119" y="190"/>
                  <a:pt x="119" y="190"/>
                  <a:pt x="119" y="190"/>
                </a:cubicBezTo>
                <a:cubicBezTo>
                  <a:pt x="119" y="189"/>
                  <a:pt x="119" y="189"/>
                  <a:pt x="119" y="189"/>
                </a:cubicBezTo>
                <a:cubicBezTo>
                  <a:pt x="121" y="190"/>
                  <a:pt x="124" y="191"/>
                  <a:pt x="126" y="190"/>
                </a:cubicBezTo>
                <a:cubicBezTo>
                  <a:pt x="133" y="190"/>
                  <a:pt x="139" y="188"/>
                  <a:pt x="145" y="187"/>
                </a:cubicBezTo>
                <a:cubicBezTo>
                  <a:pt x="141" y="189"/>
                  <a:pt x="136" y="190"/>
                  <a:pt x="132" y="191"/>
                </a:cubicBezTo>
                <a:cubicBezTo>
                  <a:pt x="141" y="192"/>
                  <a:pt x="150" y="188"/>
                  <a:pt x="158" y="185"/>
                </a:cubicBezTo>
                <a:cubicBezTo>
                  <a:pt x="160" y="184"/>
                  <a:pt x="161" y="183"/>
                  <a:pt x="163" y="183"/>
                </a:cubicBezTo>
                <a:cubicBezTo>
                  <a:pt x="163" y="182"/>
                  <a:pt x="164" y="182"/>
                  <a:pt x="164" y="182"/>
                </a:cubicBezTo>
                <a:cubicBezTo>
                  <a:pt x="167" y="182"/>
                  <a:pt x="167" y="179"/>
                  <a:pt x="170" y="179"/>
                </a:cubicBezTo>
                <a:cubicBezTo>
                  <a:pt x="170" y="177"/>
                  <a:pt x="171" y="178"/>
                  <a:pt x="172" y="177"/>
                </a:cubicBezTo>
                <a:cubicBezTo>
                  <a:pt x="172" y="177"/>
                  <a:pt x="172" y="177"/>
                  <a:pt x="173" y="176"/>
                </a:cubicBezTo>
                <a:cubicBezTo>
                  <a:pt x="173" y="175"/>
                  <a:pt x="173" y="176"/>
                  <a:pt x="174" y="175"/>
                </a:cubicBezTo>
                <a:cubicBezTo>
                  <a:pt x="176" y="176"/>
                  <a:pt x="175" y="173"/>
                  <a:pt x="176" y="174"/>
                </a:cubicBezTo>
                <a:cubicBezTo>
                  <a:pt x="176" y="173"/>
                  <a:pt x="176" y="173"/>
                  <a:pt x="176" y="173"/>
                </a:cubicBezTo>
                <a:cubicBezTo>
                  <a:pt x="176" y="173"/>
                  <a:pt x="177" y="173"/>
                  <a:pt x="177" y="174"/>
                </a:cubicBezTo>
                <a:cubicBezTo>
                  <a:pt x="176" y="173"/>
                  <a:pt x="178" y="173"/>
                  <a:pt x="178" y="172"/>
                </a:cubicBezTo>
                <a:cubicBezTo>
                  <a:pt x="179" y="172"/>
                  <a:pt x="179" y="172"/>
                  <a:pt x="179" y="171"/>
                </a:cubicBezTo>
                <a:cubicBezTo>
                  <a:pt x="181" y="170"/>
                  <a:pt x="181" y="167"/>
                  <a:pt x="184" y="168"/>
                </a:cubicBezTo>
                <a:cubicBezTo>
                  <a:pt x="183" y="168"/>
                  <a:pt x="182" y="167"/>
                  <a:pt x="183" y="166"/>
                </a:cubicBezTo>
                <a:cubicBezTo>
                  <a:pt x="184" y="167"/>
                  <a:pt x="186" y="166"/>
                  <a:pt x="186" y="166"/>
                </a:cubicBezTo>
                <a:cubicBezTo>
                  <a:pt x="186" y="166"/>
                  <a:pt x="186" y="166"/>
                  <a:pt x="186" y="165"/>
                </a:cubicBezTo>
                <a:cubicBezTo>
                  <a:pt x="186" y="164"/>
                  <a:pt x="187" y="164"/>
                  <a:pt x="188" y="164"/>
                </a:cubicBezTo>
                <a:cubicBezTo>
                  <a:pt x="186" y="162"/>
                  <a:pt x="191" y="161"/>
                  <a:pt x="191" y="159"/>
                </a:cubicBezTo>
                <a:cubicBezTo>
                  <a:pt x="191" y="158"/>
                  <a:pt x="191" y="159"/>
                  <a:pt x="192" y="159"/>
                </a:cubicBezTo>
                <a:cubicBezTo>
                  <a:pt x="192" y="158"/>
                  <a:pt x="191" y="158"/>
                  <a:pt x="192" y="157"/>
                </a:cubicBezTo>
                <a:cubicBezTo>
                  <a:pt x="193" y="157"/>
                  <a:pt x="192" y="155"/>
                  <a:pt x="194" y="155"/>
                </a:cubicBezTo>
                <a:cubicBezTo>
                  <a:pt x="195" y="154"/>
                  <a:pt x="195" y="152"/>
                  <a:pt x="196" y="152"/>
                </a:cubicBezTo>
                <a:cubicBezTo>
                  <a:pt x="197" y="149"/>
                  <a:pt x="199" y="146"/>
                  <a:pt x="200" y="144"/>
                </a:cubicBezTo>
                <a:cubicBezTo>
                  <a:pt x="199" y="143"/>
                  <a:pt x="201" y="143"/>
                  <a:pt x="200" y="142"/>
                </a:cubicBezTo>
                <a:cubicBezTo>
                  <a:pt x="204" y="133"/>
                  <a:pt x="204" y="133"/>
                  <a:pt x="204" y="133"/>
                </a:cubicBezTo>
                <a:cubicBezTo>
                  <a:pt x="203" y="131"/>
                  <a:pt x="206" y="130"/>
                  <a:pt x="205" y="128"/>
                </a:cubicBezTo>
                <a:cubicBezTo>
                  <a:pt x="206" y="126"/>
                  <a:pt x="205" y="124"/>
                  <a:pt x="207" y="122"/>
                </a:cubicBezTo>
                <a:cubicBezTo>
                  <a:pt x="206" y="121"/>
                  <a:pt x="207" y="121"/>
                  <a:pt x="207" y="120"/>
                </a:cubicBezTo>
                <a:cubicBezTo>
                  <a:pt x="208" y="116"/>
                  <a:pt x="208" y="111"/>
                  <a:pt x="208" y="107"/>
                </a:cubicBezTo>
                <a:cubicBezTo>
                  <a:pt x="209" y="105"/>
                  <a:pt x="208" y="103"/>
                  <a:pt x="208" y="101"/>
                </a:cubicBezTo>
                <a:cubicBezTo>
                  <a:pt x="208" y="96"/>
                  <a:pt x="207" y="92"/>
                  <a:pt x="206" y="88"/>
                </a:cubicBezTo>
                <a:cubicBezTo>
                  <a:pt x="208" y="86"/>
                  <a:pt x="202" y="84"/>
                  <a:pt x="204" y="81"/>
                </a:cubicBezTo>
                <a:cubicBezTo>
                  <a:pt x="205" y="82"/>
                  <a:pt x="205" y="84"/>
                  <a:pt x="205" y="85"/>
                </a:cubicBezTo>
                <a:cubicBezTo>
                  <a:pt x="205" y="82"/>
                  <a:pt x="204" y="80"/>
                  <a:pt x="202" y="79"/>
                </a:cubicBezTo>
                <a:cubicBezTo>
                  <a:pt x="203" y="78"/>
                  <a:pt x="204" y="78"/>
                  <a:pt x="203" y="78"/>
                </a:cubicBezTo>
                <a:cubicBezTo>
                  <a:pt x="203" y="78"/>
                  <a:pt x="203" y="78"/>
                  <a:pt x="203" y="78"/>
                </a:cubicBezTo>
                <a:cubicBezTo>
                  <a:pt x="204" y="77"/>
                  <a:pt x="202" y="76"/>
                  <a:pt x="202" y="75"/>
                </a:cubicBezTo>
                <a:cubicBezTo>
                  <a:pt x="202" y="75"/>
                  <a:pt x="202" y="76"/>
                  <a:pt x="201" y="75"/>
                </a:cubicBezTo>
                <a:cubicBezTo>
                  <a:pt x="204" y="74"/>
                  <a:pt x="200" y="73"/>
                  <a:pt x="201" y="72"/>
                </a:cubicBezTo>
                <a:cubicBezTo>
                  <a:pt x="201" y="72"/>
                  <a:pt x="201" y="72"/>
                  <a:pt x="201" y="72"/>
                </a:cubicBezTo>
                <a:cubicBezTo>
                  <a:pt x="200" y="72"/>
                  <a:pt x="201" y="71"/>
                  <a:pt x="201" y="71"/>
                </a:cubicBezTo>
                <a:cubicBezTo>
                  <a:pt x="200" y="71"/>
                  <a:pt x="200" y="71"/>
                  <a:pt x="200" y="71"/>
                </a:cubicBezTo>
                <a:cubicBezTo>
                  <a:pt x="199" y="70"/>
                  <a:pt x="200" y="69"/>
                  <a:pt x="198" y="68"/>
                </a:cubicBezTo>
                <a:cubicBezTo>
                  <a:pt x="198" y="66"/>
                  <a:pt x="197" y="64"/>
                  <a:pt x="196" y="63"/>
                </a:cubicBezTo>
                <a:cubicBezTo>
                  <a:pt x="196" y="61"/>
                  <a:pt x="194" y="61"/>
                  <a:pt x="194" y="60"/>
                </a:cubicBezTo>
                <a:cubicBezTo>
                  <a:pt x="192" y="59"/>
                  <a:pt x="192" y="57"/>
                  <a:pt x="191" y="56"/>
                </a:cubicBezTo>
                <a:cubicBezTo>
                  <a:pt x="190" y="55"/>
                  <a:pt x="189" y="54"/>
                  <a:pt x="190" y="53"/>
                </a:cubicBezTo>
                <a:cubicBezTo>
                  <a:pt x="190" y="53"/>
                  <a:pt x="190" y="54"/>
                  <a:pt x="190" y="54"/>
                </a:cubicBezTo>
                <a:cubicBezTo>
                  <a:pt x="191" y="54"/>
                  <a:pt x="191" y="54"/>
                  <a:pt x="191" y="54"/>
                </a:cubicBezTo>
                <a:cubicBezTo>
                  <a:pt x="190" y="53"/>
                  <a:pt x="189" y="52"/>
                  <a:pt x="187" y="52"/>
                </a:cubicBezTo>
                <a:cubicBezTo>
                  <a:pt x="187" y="52"/>
                  <a:pt x="186" y="50"/>
                  <a:pt x="187" y="50"/>
                </a:cubicBezTo>
                <a:cubicBezTo>
                  <a:pt x="186" y="49"/>
                  <a:pt x="185" y="50"/>
                  <a:pt x="184" y="49"/>
                </a:cubicBezTo>
                <a:cubicBezTo>
                  <a:pt x="186" y="48"/>
                  <a:pt x="186" y="48"/>
                  <a:pt x="186" y="48"/>
                </a:cubicBezTo>
                <a:cubicBezTo>
                  <a:pt x="185" y="47"/>
                  <a:pt x="185" y="47"/>
                  <a:pt x="185" y="47"/>
                </a:cubicBezTo>
                <a:cubicBezTo>
                  <a:pt x="183" y="48"/>
                  <a:pt x="184" y="46"/>
                  <a:pt x="182" y="46"/>
                </a:cubicBezTo>
                <a:cubicBezTo>
                  <a:pt x="181" y="46"/>
                  <a:pt x="181" y="45"/>
                  <a:pt x="181" y="44"/>
                </a:cubicBezTo>
                <a:cubicBezTo>
                  <a:pt x="182" y="44"/>
                  <a:pt x="182" y="44"/>
                  <a:pt x="182" y="44"/>
                </a:cubicBezTo>
                <a:cubicBezTo>
                  <a:pt x="182" y="44"/>
                  <a:pt x="182" y="44"/>
                  <a:pt x="182" y="44"/>
                </a:cubicBezTo>
                <a:cubicBezTo>
                  <a:pt x="181" y="44"/>
                  <a:pt x="181" y="44"/>
                  <a:pt x="180" y="44"/>
                </a:cubicBezTo>
                <a:cubicBezTo>
                  <a:pt x="179" y="43"/>
                  <a:pt x="181" y="43"/>
                  <a:pt x="180" y="42"/>
                </a:cubicBezTo>
                <a:cubicBezTo>
                  <a:pt x="180" y="42"/>
                  <a:pt x="180" y="42"/>
                  <a:pt x="180" y="42"/>
                </a:cubicBezTo>
                <a:cubicBezTo>
                  <a:pt x="180" y="43"/>
                  <a:pt x="180" y="43"/>
                  <a:pt x="180" y="43"/>
                </a:cubicBezTo>
                <a:cubicBezTo>
                  <a:pt x="179" y="43"/>
                  <a:pt x="179" y="43"/>
                  <a:pt x="179" y="43"/>
                </a:cubicBezTo>
                <a:cubicBezTo>
                  <a:pt x="178" y="42"/>
                  <a:pt x="179" y="42"/>
                  <a:pt x="179" y="42"/>
                </a:cubicBezTo>
                <a:cubicBezTo>
                  <a:pt x="179" y="42"/>
                  <a:pt x="179" y="42"/>
                  <a:pt x="179" y="42"/>
                </a:cubicBezTo>
                <a:cubicBezTo>
                  <a:pt x="178" y="42"/>
                  <a:pt x="178" y="42"/>
                  <a:pt x="178" y="42"/>
                </a:cubicBezTo>
                <a:cubicBezTo>
                  <a:pt x="177" y="41"/>
                  <a:pt x="175" y="40"/>
                  <a:pt x="176" y="39"/>
                </a:cubicBezTo>
                <a:cubicBezTo>
                  <a:pt x="175" y="39"/>
                  <a:pt x="174" y="36"/>
                  <a:pt x="173" y="37"/>
                </a:cubicBezTo>
                <a:cubicBezTo>
                  <a:pt x="172" y="37"/>
                  <a:pt x="171" y="37"/>
                  <a:pt x="170" y="36"/>
                </a:cubicBezTo>
                <a:cubicBezTo>
                  <a:pt x="169" y="36"/>
                  <a:pt x="168" y="34"/>
                  <a:pt x="166" y="34"/>
                </a:cubicBezTo>
                <a:cubicBezTo>
                  <a:pt x="165" y="32"/>
                  <a:pt x="162" y="32"/>
                  <a:pt x="161" y="30"/>
                </a:cubicBezTo>
                <a:cubicBezTo>
                  <a:pt x="162" y="30"/>
                  <a:pt x="163" y="31"/>
                  <a:pt x="164" y="31"/>
                </a:cubicBezTo>
                <a:cubicBezTo>
                  <a:pt x="163" y="30"/>
                  <a:pt x="163" y="30"/>
                  <a:pt x="163" y="30"/>
                </a:cubicBezTo>
                <a:cubicBezTo>
                  <a:pt x="161" y="31"/>
                  <a:pt x="161" y="28"/>
                  <a:pt x="159" y="29"/>
                </a:cubicBezTo>
                <a:cubicBezTo>
                  <a:pt x="159" y="30"/>
                  <a:pt x="161" y="29"/>
                  <a:pt x="161" y="30"/>
                </a:cubicBezTo>
                <a:cubicBezTo>
                  <a:pt x="161" y="30"/>
                  <a:pt x="161" y="30"/>
                  <a:pt x="161" y="30"/>
                </a:cubicBezTo>
                <a:cubicBezTo>
                  <a:pt x="160" y="30"/>
                  <a:pt x="158" y="30"/>
                  <a:pt x="158" y="29"/>
                </a:cubicBezTo>
                <a:cubicBezTo>
                  <a:pt x="156" y="28"/>
                  <a:pt x="154" y="28"/>
                  <a:pt x="152" y="27"/>
                </a:cubicBezTo>
                <a:cubicBezTo>
                  <a:pt x="151" y="26"/>
                  <a:pt x="151" y="26"/>
                  <a:pt x="151" y="26"/>
                </a:cubicBezTo>
                <a:cubicBezTo>
                  <a:pt x="142" y="24"/>
                  <a:pt x="142" y="24"/>
                  <a:pt x="142" y="24"/>
                </a:cubicBezTo>
                <a:cubicBezTo>
                  <a:pt x="141" y="23"/>
                  <a:pt x="139" y="24"/>
                  <a:pt x="139" y="23"/>
                </a:cubicBezTo>
                <a:cubicBezTo>
                  <a:pt x="138" y="23"/>
                  <a:pt x="136" y="23"/>
                  <a:pt x="136" y="23"/>
                </a:cubicBezTo>
                <a:cubicBezTo>
                  <a:pt x="134" y="22"/>
                  <a:pt x="133" y="23"/>
                  <a:pt x="132" y="22"/>
                </a:cubicBezTo>
                <a:cubicBezTo>
                  <a:pt x="131" y="22"/>
                  <a:pt x="131" y="22"/>
                  <a:pt x="130" y="22"/>
                </a:cubicBezTo>
                <a:cubicBezTo>
                  <a:pt x="127" y="21"/>
                  <a:pt x="122" y="22"/>
                  <a:pt x="118" y="21"/>
                </a:cubicBezTo>
                <a:cubicBezTo>
                  <a:pt x="116" y="22"/>
                  <a:pt x="114" y="20"/>
                  <a:pt x="112" y="22"/>
                </a:cubicBezTo>
                <a:close/>
                <a:moveTo>
                  <a:pt x="102" y="23"/>
                </a:moveTo>
                <a:cubicBezTo>
                  <a:pt x="101" y="22"/>
                  <a:pt x="101" y="22"/>
                  <a:pt x="101" y="22"/>
                </a:cubicBezTo>
                <a:cubicBezTo>
                  <a:pt x="101" y="22"/>
                  <a:pt x="102" y="23"/>
                  <a:pt x="102" y="23"/>
                </a:cubicBezTo>
                <a:close/>
                <a:moveTo>
                  <a:pt x="139" y="22"/>
                </a:moveTo>
                <a:cubicBezTo>
                  <a:pt x="140" y="22"/>
                  <a:pt x="140" y="22"/>
                  <a:pt x="140" y="22"/>
                </a:cubicBezTo>
                <a:cubicBezTo>
                  <a:pt x="139" y="22"/>
                  <a:pt x="139" y="22"/>
                  <a:pt x="139" y="22"/>
                </a:cubicBezTo>
                <a:cubicBezTo>
                  <a:pt x="139" y="22"/>
                  <a:pt x="139" y="22"/>
                  <a:pt x="139" y="22"/>
                </a:cubicBezTo>
                <a:close/>
                <a:moveTo>
                  <a:pt x="100" y="23"/>
                </a:moveTo>
                <a:cubicBezTo>
                  <a:pt x="100" y="22"/>
                  <a:pt x="99" y="22"/>
                  <a:pt x="99" y="22"/>
                </a:cubicBezTo>
                <a:cubicBezTo>
                  <a:pt x="99" y="22"/>
                  <a:pt x="100" y="23"/>
                  <a:pt x="100" y="23"/>
                </a:cubicBezTo>
                <a:close/>
                <a:moveTo>
                  <a:pt x="141" y="22"/>
                </a:moveTo>
                <a:cubicBezTo>
                  <a:pt x="141" y="22"/>
                  <a:pt x="141" y="22"/>
                  <a:pt x="141" y="22"/>
                </a:cubicBezTo>
                <a:cubicBezTo>
                  <a:pt x="141" y="22"/>
                  <a:pt x="141" y="22"/>
                  <a:pt x="141" y="22"/>
                </a:cubicBezTo>
                <a:close/>
                <a:moveTo>
                  <a:pt x="99" y="23"/>
                </a:moveTo>
                <a:cubicBezTo>
                  <a:pt x="97" y="23"/>
                  <a:pt x="97" y="23"/>
                  <a:pt x="97" y="23"/>
                </a:cubicBezTo>
                <a:cubicBezTo>
                  <a:pt x="98" y="23"/>
                  <a:pt x="99" y="24"/>
                  <a:pt x="99" y="23"/>
                </a:cubicBezTo>
                <a:close/>
                <a:moveTo>
                  <a:pt x="95" y="25"/>
                </a:moveTo>
                <a:cubicBezTo>
                  <a:pt x="94" y="24"/>
                  <a:pt x="95" y="24"/>
                  <a:pt x="94" y="24"/>
                </a:cubicBezTo>
                <a:cubicBezTo>
                  <a:pt x="94" y="24"/>
                  <a:pt x="94" y="25"/>
                  <a:pt x="95" y="25"/>
                </a:cubicBezTo>
                <a:close/>
                <a:moveTo>
                  <a:pt x="118" y="25"/>
                </a:moveTo>
                <a:cubicBezTo>
                  <a:pt x="117" y="24"/>
                  <a:pt x="117" y="24"/>
                  <a:pt x="117" y="24"/>
                </a:cubicBezTo>
                <a:cubicBezTo>
                  <a:pt x="114" y="24"/>
                  <a:pt x="111" y="25"/>
                  <a:pt x="108" y="25"/>
                </a:cubicBezTo>
                <a:cubicBezTo>
                  <a:pt x="108" y="26"/>
                  <a:pt x="108" y="26"/>
                  <a:pt x="108" y="26"/>
                </a:cubicBezTo>
                <a:cubicBezTo>
                  <a:pt x="107" y="25"/>
                  <a:pt x="105" y="26"/>
                  <a:pt x="104" y="26"/>
                </a:cubicBezTo>
                <a:cubicBezTo>
                  <a:pt x="107" y="26"/>
                  <a:pt x="111" y="26"/>
                  <a:pt x="114" y="26"/>
                </a:cubicBezTo>
                <a:cubicBezTo>
                  <a:pt x="114" y="26"/>
                  <a:pt x="111" y="25"/>
                  <a:pt x="111" y="27"/>
                </a:cubicBezTo>
                <a:cubicBezTo>
                  <a:pt x="114" y="26"/>
                  <a:pt x="118" y="26"/>
                  <a:pt x="121" y="26"/>
                </a:cubicBezTo>
                <a:cubicBezTo>
                  <a:pt x="120" y="26"/>
                  <a:pt x="120" y="26"/>
                  <a:pt x="120" y="26"/>
                </a:cubicBezTo>
                <a:cubicBezTo>
                  <a:pt x="121" y="26"/>
                  <a:pt x="121" y="26"/>
                  <a:pt x="121" y="26"/>
                </a:cubicBezTo>
                <a:cubicBezTo>
                  <a:pt x="122" y="27"/>
                  <a:pt x="123" y="25"/>
                  <a:pt x="124" y="26"/>
                </a:cubicBezTo>
                <a:cubicBezTo>
                  <a:pt x="125" y="26"/>
                  <a:pt x="126" y="27"/>
                  <a:pt x="127" y="26"/>
                </a:cubicBezTo>
                <a:cubicBezTo>
                  <a:pt x="129" y="27"/>
                  <a:pt x="132" y="28"/>
                  <a:pt x="135" y="28"/>
                </a:cubicBezTo>
                <a:cubicBezTo>
                  <a:pt x="137" y="27"/>
                  <a:pt x="138" y="30"/>
                  <a:pt x="139" y="28"/>
                </a:cubicBezTo>
                <a:cubicBezTo>
                  <a:pt x="140" y="28"/>
                  <a:pt x="140" y="29"/>
                  <a:pt x="140" y="29"/>
                </a:cubicBezTo>
                <a:cubicBezTo>
                  <a:pt x="143" y="29"/>
                  <a:pt x="143" y="29"/>
                  <a:pt x="143" y="29"/>
                </a:cubicBezTo>
                <a:cubicBezTo>
                  <a:pt x="144" y="30"/>
                  <a:pt x="146" y="32"/>
                  <a:pt x="148" y="31"/>
                </a:cubicBezTo>
                <a:cubicBezTo>
                  <a:pt x="149" y="32"/>
                  <a:pt x="151" y="32"/>
                  <a:pt x="151" y="33"/>
                </a:cubicBezTo>
                <a:cubicBezTo>
                  <a:pt x="152" y="32"/>
                  <a:pt x="154" y="33"/>
                  <a:pt x="152" y="32"/>
                </a:cubicBezTo>
                <a:cubicBezTo>
                  <a:pt x="151" y="32"/>
                  <a:pt x="151" y="31"/>
                  <a:pt x="150" y="31"/>
                </a:cubicBezTo>
                <a:cubicBezTo>
                  <a:pt x="149" y="30"/>
                  <a:pt x="147" y="29"/>
                  <a:pt x="145" y="29"/>
                </a:cubicBezTo>
                <a:cubicBezTo>
                  <a:pt x="144" y="29"/>
                  <a:pt x="143" y="28"/>
                  <a:pt x="143" y="28"/>
                </a:cubicBezTo>
                <a:cubicBezTo>
                  <a:pt x="142" y="29"/>
                  <a:pt x="142" y="28"/>
                  <a:pt x="141" y="28"/>
                </a:cubicBezTo>
                <a:cubicBezTo>
                  <a:pt x="136" y="27"/>
                  <a:pt x="130" y="26"/>
                  <a:pt x="125" y="25"/>
                </a:cubicBezTo>
                <a:cubicBezTo>
                  <a:pt x="125" y="24"/>
                  <a:pt x="125" y="24"/>
                  <a:pt x="125" y="24"/>
                </a:cubicBezTo>
                <a:cubicBezTo>
                  <a:pt x="123" y="25"/>
                  <a:pt x="120" y="25"/>
                  <a:pt x="118" y="25"/>
                </a:cubicBezTo>
                <a:close/>
                <a:moveTo>
                  <a:pt x="120" y="24"/>
                </a:moveTo>
                <a:cubicBezTo>
                  <a:pt x="121" y="24"/>
                  <a:pt x="121" y="24"/>
                  <a:pt x="121" y="24"/>
                </a:cubicBezTo>
                <a:cubicBezTo>
                  <a:pt x="120" y="24"/>
                  <a:pt x="120" y="24"/>
                  <a:pt x="120" y="24"/>
                </a:cubicBezTo>
                <a:close/>
                <a:moveTo>
                  <a:pt x="148" y="24"/>
                </a:moveTo>
                <a:cubicBezTo>
                  <a:pt x="148" y="25"/>
                  <a:pt x="148" y="25"/>
                  <a:pt x="148" y="25"/>
                </a:cubicBezTo>
                <a:cubicBezTo>
                  <a:pt x="148" y="24"/>
                  <a:pt x="148" y="24"/>
                  <a:pt x="148" y="24"/>
                </a:cubicBezTo>
                <a:close/>
                <a:moveTo>
                  <a:pt x="161" y="27"/>
                </a:moveTo>
                <a:cubicBezTo>
                  <a:pt x="160" y="26"/>
                  <a:pt x="158" y="25"/>
                  <a:pt x="156" y="25"/>
                </a:cubicBezTo>
                <a:cubicBezTo>
                  <a:pt x="158" y="25"/>
                  <a:pt x="160" y="26"/>
                  <a:pt x="161" y="27"/>
                </a:cubicBezTo>
                <a:close/>
                <a:moveTo>
                  <a:pt x="137" y="26"/>
                </a:moveTo>
                <a:cubicBezTo>
                  <a:pt x="137" y="25"/>
                  <a:pt x="136" y="25"/>
                  <a:pt x="136" y="25"/>
                </a:cubicBezTo>
                <a:cubicBezTo>
                  <a:pt x="137" y="26"/>
                  <a:pt x="137" y="26"/>
                  <a:pt x="137" y="26"/>
                </a:cubicBezTo>
                <a:cubicBezTo>
                  <a:pt x="137" y="26"/>
                  <a:pt x="137" y="26"/>
                  <a:pt x="137" y="26"/>
                </a:cubicBezTo>
                <a:close/>
                <a:moveTo>
                  <a:pt x="103" y="26"/>
                </a:moveTo>
                <a:cubicBezTo>
                  <a:pt x="103" y="26"/>
                  <a:pt x="102" y="26"/>
                  <a:pt x="102" y="26"/>
                </a:cubicBezTo>
                <a:cubicBezTo>
                  <a:pt x="102" y="27"/>
                  <a:pt x="103" y="26"/>
                  <a:pt x="103" y="26"/>
                </a:cubicBezTo>
                <a:close/>
                <a:moveTo>
                  <a:pt x="101" y="27"/>
                </a:moveTo>
                <a:cubicBezTo>
                  <a:pt x="101" y="26"/>
                  <a:pt x="99" y="27"/>
                  <a:pt x="99" y="26"/>
                </a:cubicBezTo>
                <a:cubicBezTo>
                  <a:pt x="98" y="28"/>
                  <a:pt x="95" y="27"/>
                  <a:pt x="94" y="28"/>
                </a:cubicBezTo>
                <a:cubicBezTo>
                  <a:pt x="95" y="27"/>
                  <a:pt x="95" y="27"/>
                  <a:pt x="95" y="27"/>
                </a:cubicBezTo>
                <a:cubicBezTo>
                  <a:pt x="96" y="28"/>
                  <a:pt x="96" y="28"/>
                  <a:pt x="96" y="28"/>
                </a:cubicBezTo>
                <a:cubicBezTo>
                  <a:pt x="97" y="29"/>
                  <a:pt x="97" y="28"/>
                  <a:pt x="98" y="27"/>
                </a:cubicBezTo>
                <a:cubicBezTo>
                  <a:pt x="98" y="28"/>
                  <a:pt x="98" y="28"/>
                  <a:pt x="98" y="28"/>
                </a:cubicBezTo>
                <a:cubicBezTo>
                  <a:pt x="99" y="27"/>
                  <a:pt x="100" y="28"/>
                  <a:pt x="100" y="27"/>
                </a:cubicBezTo>
                <a:cubicBezTo>
                  <a:pt x="101" y="27"/>
                  <a:pt x="101" y="27"/>
                  <a:pt x="101" y="27"/>
                </a:cubicBezTo>
                <a:close/>
                <a:moveTo>
                  <a:pt x="153" y="26"/>
                </a:moveTo>
                <a:cubicBezTo>
                  <a:pt x="155" y="27"/>
                  <a:pt x="155" y="27"/>
                  <a:pt x="155" y="27"/>
                </a:cubicBezTo>
                <a:cubicBezTo>
                  <a:pt x="153" y="26"/>
                  <a:pt x="153" y="26"/>
                  <a:pt x="153" y="26"/>
                </a:cubicBezTo>
                <a:close/>
                <a:moveTo>
                  <a:pt x="110" y="27"/>
                </a:moveTo>
                <a:cubicBezTo>
                  <a:pt x="107" y="26"/>
                  <a:pt x="105" y="26"/>
                  <a:pt x="103" y="27"/>
                </a:cubicBezTo>
                <a:cubicBezTo>
                  <a:pt x="105" y="28"/>
                  <a:pt x="108" y="27"/>
                  <a:pt x="110" y="27"/>
                </a:cubicBezTo>
                <a:close/>
                <a:moveTo>
                  <a:pt x="142" y="27"/>
                </a:moveTo>
                <a:cubicBezTo>
                  <a:pt x="142" y="27"/>
                  <a:pt x="142" y="27"/>
                  <a:pt x="142" y="27"/>
                </a:cubicBezTo>
                <a:cubicBezTo>
                  <a:pt x="141" y="27"/>
                  <a:pt x="141" y="27"/>
                  <a:pt x="141" y="27"/>
                </a:cubicBezTo>
                <a:cubicBezTo>
                  <a:pt x="142" y="27"/>
                  <a:pt x="142" y="27"/>
                  <a:pt x="142" y="27"/>
                </a:cubicBezTo>
                <a:close/>
                <a:moveTo>
                  <a:pt x="156" y="27"/>
                </a:moveTo>
                <a:cubicBezTo>
                  <a:pt x="156" y="27"/>
                  <a:pt x="156" y="27"/>
                  <a:pt x="156" y="27"/>
                </a:cubicBezTo>
                <a:cubicBezTo>
                  <a:pt x="156" y="27"/>
                  <a:pt x="156" y="27"/>
                  <a:pt x="156" y="27"/>
                </a:cubicBezTo>
                <a:cubicBezTo>
                  <a:pt x="156" y="27"/>
                  <a:pt x="156" y="27"/>
                  <a:pt x="156" y="27"/>
                </a:cubicBezTo>
                <a:close/>
                <a:moveTo>
                  <a:pt x="167" y="30"/>
                </a:moveTo>
                <a:cubicBezTo>
                  <a:pt x="165" y="29"/>
                  <a:pt x="163" y="27"/>
                  <a:pt x="161" y="27"/>
                </a:cubicBezTo>
                <a:cubicBezTo>
                  <a:pt x="162" y="28"/>
                  <a:pt x="162" y="28"/>
                  <a:pt x="162" y="28"/>
                </a:cubicBezTo>
                <a:cubicBezTo>
                  <a:pt x="164" y="28"/>
                  <a:pt x="166" y="30"/>
                  <a:pt x="167" y="30"/>
                </a:cubicBezTo>
                <a:close/>
                <a:moveTo>
                  <a:pt x="84" y="28"/>
                </a:moveTo>
                <a:cubicBezTo>
                  <a:pt x="85" y="27"/>
                  <a:pt x="85" y="27"/>
                  <a:pt x="85" y="27"/>
                </a:cubicBezTo>
                <a:cubicBezTo>
                  <a:pt x="85" y="27"/>
                  <a:pt x="85" y="27"/>
                  <a:pt x="85" y="27"/>
                </a:cubicBezTo>
                <a:cubicBezTo>
                  <a:pt x="84" y="28"/>
                  <a:pt x="84" y="28"/>
                  <a:pt x="84" y="28"/>
                </a:cubicBezTo>
                <a:close/>
                <a:moveTo>
                  <a:pt x="94" y="29"/>
                </a:moveTo>
                <a:cubicBezTo>
                  <a:pt x="93" y="29"/>
                  <a:pt x="93" y="29"/>
                  <a:pt x="93" y="29"/>
                </a:cubicBezTo>
                <a:cubicBezTo>
                  <a:pt x="93" y="28"/>
                  <a:pt x="93" y="28"/>
                  <a:pt x="93" y="28"/>
                </a:cubicBezTo>
                <a:cubicBezTo>
                  <a:pt x="92" y="29"/>
                  <a:pt x="90" y="28"/>
                  <a:pt x="89" y="29"/>
                </a:cubicBezTo>
                <a:cubicBezTo>
                  <a:pt x="90" y="29"/>
                  <a:pt x="91" y="28"/>
                  <a:pt x="92" y="29"/>
                </a:cubicBezTo>
                <a:cubicBezTo>
                  <a:pt x="89" y="31"/>
                  <a:pt x="85" y="31"/>
                  <a:pt x="82" y="33"/>
                </a:cubicBezTo>
                <a:cubicBezTo>
                  <a:pt x="87" y="33"/>
                  <a:pt x="90" y="30"/>
                  <a:pt x="94" y="29"/>
                </a:cubicBezTo>
                <a:close/>
                <a:moveTo>
                  <a:pt x="147" y="28"/>
                </a:moveTo>
                <a:cubicBezTo>
                  <a:pt x="147" y="28"/>
                  <a:pt x="147" y="28"/>
                  <a:pt x="147" y="28"/>
                </a:cubicBezTo>
                <a:cubicBezTo>
                  <a:pt x="146" y="28"/>
                  <a:pt x="146" y="28"/>
                  <a:pt x="146" y="28"/>
                </a:cubicBezTo>
                <a:cubicBezTo>
                  <a:pt x="147" y="28"/>
                  <a:pt x="147" y="28"/>
                  <a:pt x="147" y="28"/>
                </a:cubicBezTo>
                <a:close/>
                <a:moveTo>
                  <a:pt x="148" y="28"/>
                </a:moveTo>
                <a:cubicBezTo>
                  <a:pt x="149" y="28"/>
                  <a:pt x="149" y="28"/>
                  <a:pt x="149" y="28"/>
                </a:cubicBezTo>
                <a:cubicBezTo>
                  <a:pt x="148" y="28"/>
                  <a:pt x="148" y="28"/>
                  <a:pt x="148" y="28"/>
                </a:cubicBezTo>
                <a:cubicBezTo>
                  <a:pt x="148" y="28"/>
                  <a:pt x="148" y="28"/>
                  <a:pt x="148" y="28"/>
                </a:cubicBezTo>
                <a:close/>
                <a:moveTo>
                  <a:pt x="88" y="29"/>
                </a:moveTo>
                <a:cubicBezTo>
                  <a:pt x="86" y="30"/>
                  <a:pt x="83" y="31"/>
                  <a:pt x="81" y="33"/>
                </a:cubicBezTo>
                <a:cubicBezTo>
                  <a:pt x="85" y="31"/>
                  <a:pt x="85" y="31"/>
                  <a:pt x="85" y="31"/>
                </a:cubicBezTo>
                <a:cubicBezTo>
                  <a:pt x="86" y="30"/>
                  <a:pt x="88" y="30"/>
                  <a:pt x="88" y="29"/>
                </a:cubicBezTo>
                <a:close/>
                <a:moveTo>
                  <a:pt x="157" y="31"/>
                </a:moveTo>
                <a:cubicBezTo>
                  <a:pt x="156" y="31"/>
                  <a:pt x="156" y="31"/>
                  <a:pt x="156" y="31"/>
                </a:cubicBezTo>
                <a:cubicBezTo>
                  <a:pt x="154" y="30"/>
                  <a:pt x="154" y="30"/>
                  <a:pt x="154" y="30"/>
                </a:cubicBezTo>
                <a:cubicBezTo>
                  <a:pt x="157" y="31"/>
                  <a:pt x="157" y="31"/>
                  <a:pt x="157" y="31"/>
                </a:cubicBezTo>
                <a:close/>
                <a:moveTo>
                  <a:pt x="171" y="35"/>
                </a:moveTo>
                <a:cubicBezTo>
                  <a:pt x="169" y="34"/>
                  <a:pt x="167" y="32"/>
                  <a:pt x="165" y="31"/>
                </a:cubicBezTo>
                <a:cubicBezTo>
                  <a:pt x="167" y="33"/>
                  <a:pt x="169" y="35"/>
                  <a:pt x="171" y="36"/>
                </a:cubicBezTo>
                <a:cubicBezTo>
                  <a:pt x="171" y="35"/>
                  <a:pt x="171" y="35"/>
                  <a:pt x="171" y="35"/>
                </a:cubicBezTo>
                <a:close/>
                <a:moveTo>
                  <a:pt x="161" y="33"/>
                </a:moveTo>
                <a:cubicBezTo>
                  <a:pt x="158" y="32"/>
                  <a:pt x="158" y="32"/>
                  <a:pt x="158" y="32"/>
                </a:cubicBezTo>
                <a:cubicBezTo>
                  <a:pt x="159" y="32"/>
                  <a:pt x="160" y="33"/>
                  <a:pt x="161" y="33"/>
                </a:cubicBezTo>
                <a:close/>
                <a:moveTo>
                  <a:pt x="80" y="33"/>
                </a:moveTo>
                <a:cubicBezTo>
                  <a:pt x="80" y="33"/>
                  <a:pt x="80" y="33"/>
                  <a:pt x="80" y="33"/>
                </a:cubicBezTo>
                <a:cubicBezTo>
                  <a:pt x="80" y="33"/>
                  <a:pt x="80" y="33"/>
                  <a:pt x="80" y="33"/>
                </a:cubicBezTo>
                <a:cubicBezTo>
                  <a:pt x="80" y="33"/>
                  <a:pt x="80" y="33"/>
                  <a:pt x="80" y="33"/>
                </a:cubicBezTo>
                <a:close/>
                <a:moveTo>
                  <a:pt x="121" y="33"/>
                </a:moveTo>
                <a:cubicBezTo>
                  <a:pt x="120" y="33"/>
                  <a:pt x="118" y="33"/>
                  <a:pt x="117" y="33"/>
                </a:cubicBezTo>
                <a:cubicBezTo>
                  <a:pt x="119" y="33"/>
                  <a:pt x="120" y="34"/>
                  <a:pt x="121" y="33"/>
                </a:cubicBezTo>
                <a:close/>
                <a:moveTo>
                  <a:pt x="158" y="35"/>
                </a:moveTo>
                <a:cubicBezTo>
                  <a:pt x="156" y="34"/>
                  <a:pt x="154" y="32"/>
                  <a:pt x="153" y="33"/>
                </a:cubicBezTo>
                <a:cubicBezTo>
                  <a:pt x="154" y="34"/>
                  <a:pt x="154" y="34"/>
                  <a:pt x="155" y="35"/>
                </a:cubicBezTo>
                <a:cubicBezTo>
                  <a:pt x="156" y="35"/>
                  <a:pt x="157" y="35"/>
                  <a:pt x="158" y="35"/>
                </a:cubicBezTo>
                <a:close/>
                <a:moveTo>
                  <a:pt x="116" y="33"/>
                </a:moveTo>
                <a:cubicBezTo>
                  <a:pt x="117" y="33"/>
                  <a:pt x="117" y="33"/>
                  <a:pt x="117" y="33"/>
                </a:cubicBezTo>
                <a:cubicBezTo>
                  <a:pt x="117" y="33"/>
                  <a:pt x="117" y="33"/>
                  <a:pt x="117" y="33"/>
                </a:cubicBezTo>
                <a:cubicBezTo>
                  <a:pt x="116" y="33"/>
                  <a:pt x="116" y="33"/>
                  <a:pt x="116" y="33"/>
                </a:cubicBezTo>
                <a:cubicBezTo>
                  <a:pt x="116" y="33"/>
                  <a:pt x="116" y="33"/>
                  <a:pt x="116" y="33"/>
                </a:cubicBezTo>
                <a:close/>
                <a:moveTo>
                  <a:pt x="126" y="33"/>
                </a:moveTo>
                <a:cubicBezTo>
                  <a:pt x="128" y="33"/>
                  <a:pt x="128" y="33"/>
                  <a:pt x="128" y="33"/>
                </a:cubicBezTo>
                <a:cubicBezTo>
                  <a:pt x="126" y="33"/>
                  <a:pt x="126" y="33"/>
                  <a:pt x="126" y="33"/>
                </a:cubicBezTo>
                <a:cubicBezTo>
                  <a:pt x="126" y="33"/>
                  <a:pt x="126" y="33"/>
                  <a:pt x="126" y="33"/>
                </a:cubicBezTo>
                <a:close/>
                <a:moveTo>
                  <a:pt x="134" y="34"/>
                </a:moveTo>
                <a:cubicBezTo>
                  <a:pt x="129" y="33"/>
                  <a:pt x="129" y="33"/>
                  <a:pt x="129" y="33"/>
                </a:cubicBezTo>
                <a:cubicBezTo>
                  <a:pt x="131" y="34"/>
                  <a:pt x="133" y="33"/>
                  <a:pt x="134" y="34"/>
                </a:cubicBezTo>
                <a:close/>
                <a:moveTo>
                  <a:pt x="109" y="34"/>
                </a:moveTo>
                <a:cubicBezTo>
                  <a:pt x="106" y="34"/>
                  <a:pt x="104" y="35"/>
                  <a:pt x="102" y="36"/>
                </a:cubicBezTo>
                <a:cubicBezTo>
                  <a:pt x="104" y="35"/>
                  <a:pt x="107" y="35"/>
                  <a:pt x="109" y="34"/>
                </a:cubicBezTo>
                <a:close/>
                <a:moveTo>
                  <a:pt x="137" y="34"/>
                </a:moveTo>
                <a:cubicBezTo>
                  <a:pt x="135" y="34"/>
                  <a:pt x="135" y="34"/>
                  <a:pt x="135" y="34"/>
                </a:cubicBezTo>
                <a:cubicBezTo>
                  <a:pt x="136" y="34"/>
                  <a:pt x="136" y="35"/>
                  <a:pt x="137" y="34"/>
                </a:cubicBezTo>
                <a:close/>
                <a:moveTo>
                  <a:pt x="76" y="37"/>
                </a:moveTo>
                <a:cubicBezTo>
                  <a:pt x="77" y="36"/>
                  <a:pt x="80" y="36"/>
                  <a:pt x="81" y="34"/>
                </a:cubicBezTo>
                <a:cubicBezTo>
                  <a:pt x="79" y="35"/>
                  <a:pt x="77" y="36"/>
                  <a:pt x="76" y="37"/>
                </a:cubicBezTo>
                <a:close/>
                <a:moveTo>
                  <a:pt x="140" y="35"/>
                </a:moveTo>
                <a:cubicBezTo>
                  <a:pt x="140" y="35"/>
                  <a:pt x="140" y="35"/>
                  <a:pt x="139" y="35"/>
                </a:cubicBezTo>
                <a:cubicBezTo>
                  <a:pt x="139" y="35"/>
                  <a:pt x="139" y="35"/>
                  <a:pt x="139" y="35"/>
                </a:cubicBezTo>
                <a:cubicBezTo>
                  <a:pt x="140" y="35"/>
                  <a:pt x="140" y="35"/>
                  <a:pt x="140" y="35"/>
                </a:cubicBezTo>
                <a:close/>
                <a:moveTo>
                  <a:pt x="160" y="35"/>
                </a:moveTo>
                <a:cubicBezTo>
                  <a:pt x="159" y="35"/>
                  <a:pt x="158" y="36"/>
                  <a:pt x="157" y="36"/>
                </a:cubicBezTo>
                <a:cubicBezTo>
                  <a:pt x="158" y="36"/>
                  <a:pt x="160" y="36"/>
                  <a:pt x="160" y="35"/>
                </a:cubicBezTo>
                <a:close/>
                <a:moveTo>
                  <a:pt x="148" y="37"/>
                </a:moveTo>
                <a:cubicBezTo>
                  <a:pt x="142" y="35"/>
                  <a:pt x="142" y="35"/>
                  <a:pt x="142" y="35"/>
                </a:cubicBezTo>
                <a:cubicBezTo>
                  <a:pt x="143" y="36"/>
                  <a:pt x="146" y="37"/>
                  <a:pt x="148" y="37"/>
                </a:cubicBezTo>
                <a:close/>
                <a:moveTo>
                  <a:pt x="89" y="41"/>
                </a:moveTo>
                <a:cubicBezTo>
                  <a:pt x="92" y="38"/>
                  <a:pt x="96" y="38"/>
                  <a:pt x="100" y="36"/>
                </a:cubicBezTo>
                <a:cubicBezTo>
                  <a:pt x="96" y="37"/>
                  <a:pt x="92" y="39"/>
                  <a:pt x="89" y="41"/>
                </a:cubicBezTo>
                <a:close/>
                <a:moveTo>
                  <a:pt x="165" y="39"/>
                </a:moveTo>
                <a:cubicBezTo>
                  <a:pt x="164" y="38"/>
                  <a:pt x="164" y="38"/>
                  <a:pt x="164" y="38"/>
                </a:cubicBezTo>
                <a:cubicBezTo>
                  <a:pt x="163" y="38"/>
                  <a:pt x="161" y="35"/>
                  <a:pt x="159" y="37"/>
                </a:cubicBezTo>
                <a:cubicBezTo>
                  <a:pt x="160" y="37"/>
                  <a:pt x="160" y="37"/>
                  <a:pt x="160" y="37"/>
                </a:cubicBezTo>
                <a:cubicBezTo>
                  <a:pt x="161" y="36"/>
                  <a:pt x="162" y="39"/>
                  <a:pt x="163" y="38"/>
                </a:cubicBezTo>
                <a:cubicBezTo>
                  <a:pt x="163" y="39"/>
                  <a:pt x="163" y="39"/>
                  <a:pt x="163" y="39"/>
                </a:cubicBezTo>
                <a:cubicBezTo>
                  <a:pt x="163" y="39"/>
                  <a:pt x="166" y="39"/>
                  <a:pt x="165" y="40"/>
                </a:cubicBezTo>
                <a:cubicBezTo>
                  <a:pt x="166" y="40"/>
                  <a:pt x="167" y="45"/>
                  <a:pt x="169" y="42"/>
                </a:cubicBezTo>
                <a:cubicBezTo>
                  <a:pt x="168" y="40"/>
                  <a:pt x="166" y="40"/>
                  <a:pt x="165" y="39"/>
                </a:cubicBezTo>
                <a:close/>
                <a:moveTo>
                  <a:pt x="169" y="38"/>
                </a:moveTo>
                <a:cubicBezTo>
                  <a:pt x="169" y="37"/>
                  <a:pt x="168" y="37"/>
                  <a:pt x="168" y="37"/>
                </a:cubicBezTo>
                <a:cubicBezTo>
                  <a:pt x="168" y="37"/>
                  <a:pt x="169" y="38"/>
                  <a:pt x="169" y="38"/>
                </a:cubicBezTo>
                <a:close/>
                <a:moveTo>
                  <a:pt x="67" y="44"/>
                </a:moveTo>
                <a:cubicBezTo>
                  <a:pt x="69" y="42"/>
                  <a:pt x="73" y="40"/>
                  <a:pt x="75" y="38"/>
                </a:cubicBezTo>
                <a:cubicBezTo>
                  <a:pt x="72" y="39"/>
                  <a:pt x="69" y="42"/>
                  <a:pt x="67" y="44"/>
                </a:cubicBezTo>
                <a:cubicBezTo>
                  <a:pt x="67" y="44"/>
                  <a:pt x="67" y="44"/>
                  <a:pt x="67" y="44"/>
                </a:cubicBezTo>
                <a:close/>
                <a:moveTo>
                  <a:pt x="175" y="39"/>
                </a:moveTo>
                <a:cubicBezTo>
                  <a:pt x="175" y="39"/>
                  <a:pt x="175" y="39"/>
                  <a:pt x="175" y="39"/>
                </a:cubicBezTo>
                <a:cubicBezTo>
                  <a:pt x="174" y="38"/>
                  <a:pt x="174" y="38"/>
                  <a:pt x="174" y="38"/>
                </a:cubicBezTo>
                <a:cubicBezTo>
                  <a:pt x="175" y="39"/>
                  <a:pt x="175" y="39"/>
                  <a:pt x="175" y="39"/>
                </a:cubicBezTo>
                <a:close/>
                <a:moveTo>
                  <a:pt x="74" y="40"/>
                </a:moveTo>
                <a:cubicBezTo>
                  <a:pt x="74" y="39"/>
                  <a:pt x="74" y="40"/>
                  <a:pt x="74" y="41"/>
                </a:cubicBezTo>
                <a:cubicBezTo>
                  <a:pt x="74" y="40"/>
                  <a:pt x="74" y="40"/>
                  <a:pt x="74" y="40"/>
                </a:cubicBezTo>
                <a:close/>
                <a:moveTo>
                  <a:pt x="180" y="40"/>
                </a:moveTo>
                <a:cubicBezTo>
                  <a:pt x="181" y="40"/>
                  <a:pt x="181" y="40"/>
                  <a:pt x="181" y="40"/>
                </a:cubicBezTo>
                <a:cubicBezTo>
                  <a:pt x="180" y="40"/>
                  <a:pt x="180" y="40"/>
                  <a:pt x="180" y="40"/>
                </a:cubicBezTo>
                <a:close/>
                <a:moveTo>
                  <a:pt x="183" y="42"/>
                </a:moveTo>
                <a:cubicBezTo>
                  <a:pt x="182" y="41"/>
                  <a:pt x="182" y="41"/>
                  <a:pt x="182" y="41"/>
                </a:cubicBezTo>
                <a:cubicBezTo>
                  <a:pt x="182" y="41"/>
                  <a:pt x="182" y="41"/>
                  <a:pt x="182" y="41"/>
                </a:cubicBezTo>
                <a:cubicBezTo>
                  <a:pt x="183" y="42"/>
                  <a:pt x="183" y="42"/>
                  <a:pt x="183" y="42"/>
                </a:cubicBezTo>
                <a:close/>
                <a:moveTo>
                  <a:pt x="88" y="41"/>
                </a:moveTo>
                <a:cubicBezTo>
                  <a:pt x="87" y="41"/>
                  <a:pt x="86" y="41"/>
                  <a:pt x="85" y="42"/>
                </a:cubicBezTo>
                <a:cubicBezTo>
                  <a:pt x="86" y="42"/>
                  <a:pt x="87" y="41"/>
                  <a:pt x="88" y="41"/>
                </a:cubicBezTo>
                <a:close/>
                <a:moveTo>
                  <a:pt x="71" y="42"/>
                </a:moveTo>
                <a:cubicBezTo>
                  <a:pt x="72" y="42"/>
                  <a:pt x="72" y="42"/>
                  <a:pt x="72" y="42"/>
                </a:cubicBezTo>
                <a:cubicBezTo>
                  <a:pt x="72" y="41"/>
                  <a:pt x="72" y="41"/>
                  <a:pt x="72" y="41"/>
                </a:cubicBezTo>
                <a:cubicBezTo>
                  <a:pt x="71" y="42"/>
                  <a:pt x="71" y="42"/>
                  <a:pt x="71" y="42"/>
                </a:cubicBezTo>
                <a:close/>
                <a:moveTo>
                  <a:pt x="66" y="45"/>
                </a:moveTo>
                <a:cubicBezTo>
                  <a:pt x="64" y="45"/>
                  <a:pt x="63" y="46"/>
                  <a:pt x="63" y="48"/>
                </a:cubicBezTo>
                <a:cubicBezTo>
                  <a:pt x="65" y="46"/>
                  <a:pt x="65" y="46"/>
                  <a:pt x="65" y="46"/>
                </a:cubicBezTo>
                <a:cubicBezTo>
                  <a:pt x="65" y="46"/>
                  <a:pt x="65" y="47"/>
                  <a:pt x="65" y="47"/>
                </a:cubicBezTo>
                <a:cubicBezTo>
                  <a:pt x="66" y="47"/>
                  <a:pt x="66" y="47"/>
                  <a:pt x="66" y="47"/>
                </a:cubicBezTo>
                <a:cubicBezTo>
                  <a:pt x="65" y="46"/>
                  <a:pt x="66" y="46"/>
                  <a:pt x="66" y="45"/>
                </a:cubicBezTo>
                <a:close/>
                <a:moveTo>
                  <a:pt x="183" y="49"/>
                </a:moveTo>
                <a:cubicBezTo>
                  <a:pt x="183" y="49"/>
                  <a:pt x="183" y="49"/>
                  <a:pt x="183" y="49"/>
                </a:cubicBezTo>
                <a:cubicBezTo>
                  <a:pt x="181" y="47"/>
                  <a:pt x="181" y="47"/>
                  <a:pt x="181" y="47"/>
                </a:cubicBezTo>
                <a:cubicBezTo>
                  <a:pt x="183" y="49"/>
                  <a:pt x="183" y="49"/>
                  <a:pt x="183" y="49"/>
                </a:cubicBezTo>
                <a:close/>
                <a:moveTo>
                  <a:pt x="61" y="50"/>
                </a:moveTo>
                <a:cubicBezTo>
                  <a:pt x="61" y="49"/>
                  <a:pt x="61" y="49"/>
                  <a:pt x="61" y="49"/>
                </a:cubicBezTo>
                <a:cubicBezTo>
                  <a:pt x="61" y="49"/>
                  <a:pt x="61" y="49"/>
                  <a:pt x="61" y="49"/>
                </a:cubicBezTo>
                <a:cubicBezTo>
                  <a:pt x="61" y="50"/>
                  <a:pt x="61" y="50"/>
                  <a:pt x="61" y="50"/>
                </a:cubicBezTo>
                <a:close/>
                <a:moveTo>
                  <a:pt x="58" y="51"/>
                </a:moveTo>
                <a:cubicBezTo>
                  <a:pt x="59" y="51"/>
                  <a:pt x="59" y="51"/>
                  <a:pt x="59" y="51"/>
                </a:cubicBezTo>
                <a:cubicBezTo>
                  <a:pt x="60" y="50"/>
                  <a:pt x="60" y="50"/>
                  <a:pt x="60" y="50"/>
                </a:cubicBezTo>
                <a:cubicBezTo>
                  <a:pt x="58" y="51"/>
                  <a:pt x="58" y="51"/>
                  <a:pt x="58" y="51"/>
                </a:cubicBezTo>
                <a:close/>
                <a:moveTo>
                  <a:pt x="190" y="57"/>
                </a:moveTo>
                <a:cubicBezTo>
                  <a:pt x="188" y="55"/>
                  <a:pt x="187" y="53"/>
                  <a:pt x="185" y="51"/>
                </a:cubicBezTo>
                <a:cubicBezTo>
                  <a:pt x="187" y="53"/>
                  <a:pt x="188" y="56"/>
                  <a:pt x="190" y="57"/>
                </a:cubicBezTo>
                <a:close/>
                <a:moveTo>
                  <a:pt x="190" y="52"/>
                </a:moveTo>
                <a:cubicBezTo>
                  <a:pt x="193" y="54"/>
                  <a:pt x="193" y="54"/>
                  <a:pt x="193" y="54"/>
                </a:cubicBezTo>
                <a:cubicBezTo>
                  <a:pt x="190" y="52"/>
                  <a:pt x="190" y="52"/>
                  <a:pt x="190" y="52"/>
                </a:cubicBezTo>
                <a:close/>
                <a:moveTo>
                  <a:pt x="67" y="55"/>
                </a:moveTo>
                <a:cubicBezTo>
                  <a:pt x="69" y="53"/>
                  <a:pt x="69" y="53"/>
                  <a:pt x="69" y="53"/>
                </a:cubicBezTo>
                <a:cubicBezTo>
                  <a:pt x="69" y="54"/>
                  <a:pt x="67" y="54"/>
                  <a:pt x="67" y="55"/>
                </a:cubicBezTo>
                <a:close/>
                <a:moveTo>
                  <a:pt x="193" y="61"/>
                </a:moveTo>
                <a:cubicBezTo>
                  <a:pt x="192" y="60"/>
                  <a:pt x="192" y="60"/>
                  <a:pt x="192" y="60"/>
                </a:cubicBezTo>
                <a:cubicBezTo>
                  <a:pt x="192" y="60"/>
                  <a:pt x="192" y="61"/>
                  <a:pt x="193" y="61"/>
                </a:cubicBezTo>
                <a:close/>
                <a:moveTo>
                  <a:pt x="198" y="62"/>
                </a:moveTo>
                <a:cubicBezTo>
                  <a:pt x="197" y="61"/>
                  <a:pt x="197" y="61"/>
                  <a:pt x="197" y="61"/>
                </a:cubicBezTo>
                <a:cubicBezTo>
                  <a:pt x="198" y="61"/>
                  <a:pt x="198" y="62"/>
                  <a:pt x="198" y="62"/>
                </a:cubicBezTo>
                <a:close/>
                <a:moveTo>
                  <a:pt x="223" y="62"/>
                </a:moveTo>
                <a:cubicBezTo>
                  <a:pt x="223" y="62"/>
                  <a:pt x="223" y="62"/>
                  <a:pt x="223" y="62"/>
                </a:cubicBezTo>
                <a:cubicBezTo>
                  <a:pt x="223" y="62"/>
                  <a:pt x="223" y="62"/>
                  <a:pt x="223" y="62"/>
                </a:cubicBezTo>
                <a:cubicBezTo>
                  <a:pt x="223" y="62"/>
                  <a:pt x="223" y="62"/>
                  <a:pt x="223" y="62"/>
                </a:cubicBezTo>
                <a:close/>
                <a:moveTo>
                  <a:pt x="194" y="63"/>
                </a:moveTo>
                <a:cubicBezTo>
                  <a:pt x="194" y="63"/>
                  <a:pt x="194" y="63"/>
                  <a:pt x="194" y="63"/>
                </a:cubicBezTo>
                <a:cubicBezTo>
                  <a:pt x="194" y="64"/>
                  <a:pt x="194" y="64"/>
                  <a:pt x="194" y="64"/>
                </a:cubicBezTo>
                <a:cubicBezTo>
                  <a:pt x="195" y="64"/>
                  <a:pt x="195" y="64"/>
                  <a:pt x="195" y="64"/>
                </a:cubicBezTo>
                <a:cubicBezTo>
                  <a:pt x="195" y="64"/>
                  <a:pt x="194" y="64"/>
                  <a:pt x="194" y="63"/>
                </a:cubicBezTo>
                <a:close/>
                <a:moveTo>
                  <a:pt x="226" y="69"/>
                </a:moveTo>
                <a:cubicBezTo>
                  <a:pt x="226" y="67"/>
                  <a:pt x="225" y="66"/>
                  <a:pt x="224" y="65"/>
                </a:cubicBezTo>
                <a:cubicBezTo>
                  <a:pt x="224" y="66"/>
                  <a:pt x="225" y="68"/>
                  <a:pt x="226" y="69"/>
                </a:cubicBezTo>
                <a:close/>
                <a:moveTo>
                  <a:pt x="197" y="68"/>
                </a:moveTo>
                <a:cubicBezTo>
                  <a:pt x="195" y="65"/>
                  <a:pt x="195" y="65"/>
                  <a:pt x="195" y="65"/>
                </a:cubicBezTo>
                <a:cubicBezTo>
                  <a:pt x="195" y="66"/>
                  <a:pt x="196" y="68"/>
                  <a:pt x="197" y="68"/>
                </a:cubicBezTo>
                <a:close/>
                <a:moveTo>
                  <a:pt x="48" y="83"/>
                </a:moveTo>
                <a:cubicBezTo>
                  <a:pt x="51" y="77"/>
                  <a:pt x="52" y="71"/>
                  <a:pt x="57" y="66"/>
                </a:cubicBezTo>
                <a:cubicBezTo>
                  <a:pt x="54" y="70"/>
                  <a:pt x="51" y="74"/>
                  <a:pt x="50" y="79"/>
                </a:cubicBezTo>
                <a:cubicBezTo>
                  <a:pt x="49" y="80"/>
                  <a:pt x="49" y="81"/>
                  <a:pt x="48" y="82"/>
                </a:cubicBezTo>
                <a:cubicBezTo>
                  <a:pt x="48" y="82"/>
                  <a:pt x="48" y="83"/>
                  <a:pt x="48" y="83"/>
                </a:cubicBezTo>
                <a:close/>
                <a:moveTo>
                  <a:pt x="188" y="68"/>
                </a:moveTo>
                <a:cubicBezTo>
                  <a:pt x="188" y="67"/>
                  <a:pt x="187" y="66"/>
                  <a:pt x="187" y="67"/>
                </a:cubicBezTo>
                <a:cubicBezTo>
                  <a:pt x="188" y="68"/>
                  <a:pt x="188" y="68"/>
                  <a:pt x="188" y="68"/>
                </a:cubicBezTo>
                <a:cubicBezTo>
                  <a:pt x="188" y="68"/>
                  <a:pt x="188" y="68"/>
                  <a:pt x="188" y="68"/>
                </a:cubicBezTo>
                <a:close/>
                <a:moveTo>
                  <a:pt x="190" y="70"/>
                </a:moveTo>
                <a:cubicBezTo>
                  <a:pt x="189" y="70"/>
                  <a:pt x="189" y="69"/>
                  <a:pt x="188" y="69"/>
                </a:cubicBezTo>
                <a:cubicBezTo>
                  <a:pt x="189" y="70"/>
                  <a:pt x="189" y="70"/>
                  <a:pt x="190" y="70"/>
                </a:cubicBezTo>
                <a:close/>
                <a:moveTo>
                  <a:pt x="198" y="70"/>
                </a:moveTo>
                <a:cubicBezTo>
                  <a:pt x="198" y="71"/>
                  <a:pt x="198" y="71"/>
                  <a:pt x="198" y="71"/>
                </a:cubicBezTo>
                <a:cubicBezTo>
                  <a:pt x="198" y="70"/>
                  <a:pt x="198" y="70"/>
                  <a:pt x="198" y="70"/>
                </a:cubicBezTo>
                <a:close/>
                <a:moveTo>
                  <a:pt x="227" y="74"/>
                </a:moveTo>
                <a:cubicBezTo>
                  <a:pt x="228" y="73"/>
                  <a:pt x="226" y="71"/>
                  <a:pt x="226" y="70"/>
                </a:cubicBezTo>
                <a:cubicBezTo>
                  <a:pt x="226" y="71"/>
                  <a:pt x="226" y="73"/>
                  <a:pt x="227" y="74"/>
                </a:cubicBezTo>
                <a:close/>
                <a:moveTo>
                  <a:pt x="191" y="73"/>
                </a:moveTo>
                <a:cubicBezTo>
                  <a:pt x="191" y="73"/>
                  <a:pt x="190" y="73"/>
                  <a:pt x="190" y="72"/>
                </a:cubicBezTo>
                <a:cubicBezTo>
                  <a:pt x="191" y="73"/>
                  <a:pt x="191" y="73"/>
                  <a:pt x="191" y="73"/>
                </a:cubicBezTo>
                <a:cubicBezTo>
                  <a:pt x="191" y="73"/>
                  <a:pt x="191" y="73"/>
                  <a:pt x="191" y="73"/>
                </a:cubicBezTo>
                <a:close/>
                <a:moveTo>
                  <a:pt x="199" y="73"/>
                </a:moveTo>
                <a:cubicBezTo>
                  <a:pt x="199" y="73"/>
                  <a:pt x="199" y="73"/>
                  <a:pt x="199" y="73"/>
                </a:cubicBezTo>
                <a:cubicBezTo>
                  <a:pt x="199" y="72"/>
                  <a:pt x="199" y="72"/>
                  <a:pt x="199" y="72"/>
                </a:cubicBezTo>
                <a:cubicBezTo>
                  <a:pt x="199" y="73"/>
                  <a:pt x="199" y="73"/>
                  <a:pt x="199" y="73"/>
                </a:cubicBezTo>
                <a:close/>
                <a:moveTo>
                  <a:pt x="191" y="74"/>
                </a:moveTo>
                <a:cubicBezTo>
                  <a:pt x="191" y="74"/>
                  <a:pt x="191" y="74"/>
                  <a:pt x="191" y="74"/>
                </a:cubicBezTo>
                <a:cubicBezTo>
                  <a:pt x="191" y="74"/>
                  <a:pt x="191" y="74"/>
                  <a:pt x="191" y="74"/>
                </a:cubicBezTo>
                <a:cubicBezTo>
                  <a:pt x="191" y="74"/>
                  <a:pt x="191" y="74"/>
                  <a:pt x="191" y="74"/>
                </a:cubicBezTo>
                <a:close/>
                <a:moveTo>
                  <a:pt x="201" y="74"/>
                </a:moveTo>
                <a:cubicBezTo>
                  <a:pt x="201" y="74"/>
                  <a:pt x="201" y="74"/>
                  <a:pt x="201" y="74"/>
                </a:cubicBezTo>
                <a:cubicBezTo>
                  <a:pt x="201" y="74"/>
                  <a:pt x="201" y="74"/>
                  <a:pt x="201" y="74"/>
                </a:cubicBezTo>
                <a:cubicBezTo>
                  <a:pt x="201" y="74"/>
                  <a:pt x="201" y="74"/>
                  <a:pt x="201" y="74"/>
                </a:cubicBezTo>
                <a:close/>
                <a:moveTo>
                  <a:pt x="228" y="77"/>
                </a:moveTo>
                <a:cubicBezTo>
                  <a:pt x="229" y="76"/>
                  <a:pt x="228" y="75"/>
                  <a:pt x="228" y="74"/>
                </a:cubicBezTo>
                <a:cubicBezTo>
                  <a:pt x="227" y="75"/>
                  <a:pt x="228" y="76"/>
                  <a:pt x="228" y="77"/>
                </a:cubicBezTo>
                <a:close/>
                <a:moveTo>
                  <a:pt x="200" y="75"/>
                </a:moveTo>
                <a:cubicBezTo>
                  <a:pt x="200" y="75"/>
                  <a:pt x="200" y="75"/>
                  <a:pt x="200" y="75"/>
                </a:cubicBezTo>
                <a:cubicBezTo>
                  <a:pt x="200" y="76"/>
                  <a:pt x="200" y="76"/>
                  <a:pt x="200" y="76"/>
                </a:cubicBezTo>
                <a:cubicBezTo>
                  <a:pt x="200" y="75"/>
                  <a:pt x="200" y="75"/>
                  <a:pt x="200" y="75"/>
                </a:cubicBezTo>
                <a:cubicBezTo>
                  <a:pt x="200" y="75"/>
                  <a:pt x="200" y="75"/>
                  <a:pt x="200" y="75"/>
                </a:cubicBezTo>
                <a:close/>
                <a:moveTo>
                  <a:pt x="192" y="77"/>
                </a:moveTo>
                <a:cubicBezTo>
                  <a:pt x="190" y="77"/>
                  <a:pt x="192" y="80"/>
                  <a:pt x="192" y="81"/>
                </a:cubicBezTo>
                <a:cubicBezTo>
                  <a:pt x="193" y="80"/>
                  <a:pt x="192" y="79"/>
                  <a:pt x="192" y="78"/>
                </a:cubicBezTo>
                <a:cubicBezTo>
                  <a:pt x="192" y="78"/>
                  <a:pt x="192" y="78"/>
                  <a:pt x="192" y="77"/>
                </a:cubicBezTo>
                <a:close/>
                <a:moveTo>
                  <a:pt x="201" y="78"/>
                </a:moveTo>
                <a:cubicBezTo>
                  <a:pt x="201" y="77"/>
                  <a:pt x="200" y="78"/>
                  <a:pt x="201" y="78"/>
                </a:cubicBezTo>
                <a:cubicBezTo>
                  <a:pt x="201" y="78"/>
                  <a:pt x="201" y="78"/>
                  <a:pt x="201" y="78"/>
                </a:cubicBezTo>
                <a:close/>
                <a:moveTo>
                  <a:pt x="206" y="79"/>
                </a:moveTo>
                <a:cubicBezTo>
                  <a:pt x="205" y="79"/>
                  <a:pt x="205" y="79"/>
                  <a:pt x="205" y="79"/>
                </a:cubicBezTo>
                <a:cubicBezTo>
                  <a:pt x="205" y="79"/>
                  <a:pt x="206" y="79"/>
                  <a:pt x="206" y="79"/>
                </a:cubicBezTo>
                <a:close/>
                <a:moveTo>
                  <a:pt x="202" y="83"/>
                </a:moveTo>
                <a:cubicBezTo>
                  <a:pt x="203" y="81"/>
                  <a:pt x="202" y="80"/>
                  <a:pt x="201" y="79"/>
                </a:cubicBezTo>
                <a:cubicBezTo>
                  <a:pt x="202" y="80"/>
                  <a:pt x="202" y="82"/>
                  <a:pt x="202" y="83"/>
                </a:cubicBezTo>
                <a:close/>
                <a:moveTo>
                  <a:pt x="207" y="83"/>
                </a:moveTo>
                <a:cubicBezTo>
                  <a:pt x="207" y="82"/>
                  <a:pt x="206" y="81"/>
                  <a:pt x="206" y="80"/>
                </a:cubicBezTo>
                <a:cubicBezTo>
                  <a:pt x="207" y="83"/>
                  <a:pt x="207" y="83"/>
                  <a:pt x="207" y="83"/>
                </a:cubicBezTo>
                <a:close/>
                <a:moveTo>
                  <a:pt x="193" y="84"/>
                </a:moveTo>
                <a:cubicBezTo>
                  <a:pt x="193" y="83"/>
                  <a:pt x="193" y="83"/>
                  <a:pt x="193" y="83"/>
                </a:cubicBezTo>
                <a:cubicBezTo>
                  <a:pt x="192" y="82"/>
                  <a:pt x="192" y="82"/>
                  <a:pt x="192" y="82"/>
                </a:cubicBezTo>
                <a:cubicBezTo>
                  <a:pt x="193" y="84"/>
                  <a:pt x="193" y="84"/>
                  <a:pt x="193" y="84"/>
                </a:cubicBezTo>
                <a:close/>
                <a:moveTo>
                  <a:pt x="203" y="85"/>
                </a:moveTo>
                <a:cubicBezTo>
                  <a:pt x="204" y="85"/>
                  <a:pt x="203" y="84"/>
                  <a:pt x="203" y="84"/>
                </a:cubicBezTo>
                <a:cubicBezTo>
                  <a:pt x="203" y="85"/>
                  <a:pt x="203" y="85"/>
                  <a:pt x="203" y="85"/>
                </a:cubicBezTo>
                <a:close/>
                <a:moveTo>
                  <a:pt x="48" y="85"/>
                </a:moveTo>
                <a:cubicBezTo>
                  <a:pt x="47" y="85"/>
                  <a:pt x="47" y="85"/>
                  <a:pt x="47" y="86"/>
                </a:cubicBezTo>
                <a:cubicBezTo>
                  <a:pt x="47" y="86"/>
                  <a:pt x="48" y="86"/>
                  <a:pt x="47" y="86"/>
                </a:cubicBezTo>
                <a:cubicBezTo>
                  <a:pt x="47" y="85"/>
                  <a:pt x="48" y="85"/>
                  <a:pt x="48" y="85"/>
                </a:cubicBezTo>
                <a:close/>
                <a:moveTo>
                  <a:pt x="39" y="85"/>
                </a:moveTo>
                <a:cubicBezTo>
                  <a:pt x="40" y="85"/>
                  <a:pt x="40" y="85"/>
                  <a:pt x="40" y="85"/>
                </a:cubicBezTo>
                <a:cubicBezTo>
                  <a:pt x="39" y="85"/>
                  <a:pt x="39" y="85"/>
                  <a:pt x="39" y="85"/>
                </a:cubicBezTo>
                <a:cubicBezTo>
                  <a:pt x="39" y="85"/>
                  <a:pt x="39" y="85"/>
                  <a:pt x="39" y="85"/>
                </a:cubicBezTo>
                <a:close/>
                <a:moveTo>
                  <a:pt x="205" y="86"/>
                </a:moveTo>
                <a:cubicBezTo>
                  <a:pt x="205" y="86"/>
                  <a:pt x="205" y="86"/>
                  <a:pt x="205" y="86"/>
                </a:cubicBezTo>
                <a:cubicBezTo>
                  <a:pt x="204" y="86"/>
                  <a:pt x="204" y="86"/>
                  <a:pt x="204" y="86"/>
                </a:cubicBezTo>
                <a:cubicBezTo>
                  <a:pt x="205" y="86"/>
                  <a:pt x="205" y="86"/>
                  <a:pt x="205" y="86"/>
                </a:cubicBezTo>
                <a:close/>
                <a:moveTo>
                  <a:pt x="47" y="87"/>
                </a:moveTo>
                <a:cubicBezTo>
                  <a:pt x="47" y="87"/>
                  <a:pt x="47" y="87"/>
                  <a:pt x="46" y="87"/>
                </a:cubicBezTo>
                <a:cubicBezTo>
                  <a:pt x="46" y="88"/>
                  <a:pt x="46" y="88"/>
                  <a:pt x="46" y="88"/>
                </a:cubicBezTo>
                <a:cubicBezTo>
                  <a:pt x="47" y="87"/>
                  <a:pt x="47" y="87"/>
                  <a:pt x="47" y="87"/>
                </a:cubicBezTo>
                <a:close/>
                <a:moveTo>
                  <a:pt x="39" y="87"/>
                </a:moveTo>
                <a:cubicBezTo>
                  <a:pt x="38" y="88"/>
                  <a:pt x="38" y="90"/>
                  <a:pt x="38" y="91"/>
                </a:cubicBezTo>
                <a:cubicBezTo>
                  <a:pt x="38" y="90"/>
                  <a:pt x="38" y="89"/>
                  <a:pt x="39" y="87"/>
                </a:cubicBezTo>
                <a:close/>
                <a:moveTo>
                  <a:pt x="205" y="91"/>
                </a:moveTo>
                <a:cubicBezTo>
                  <a:pt x="204" y="90"/>
                  <a:pt x="205" y="88"/>
                  <a:pt x="204" y="87"/>
                </a:cubicBezTo>
                <a:cubicBezTo>
                  <a:pt x="204" y="92"/>
                  <a:pt x="204" y="92"/>
                  <a:pt x="204" y="92"/>
                </a:cubicBezTo>
                <a:cubicBezTo>
                  <a:pt x="205" y="91"/>
                  <a:pt x="205" y="91"/>
                  <a:pt x="205" y="91"/>
                </a:cubicBezTo>
                <a:cubicBezTo>
                  <a:pt x="205" y="90"/>
                  <a:pt x="205" y="91"/>
                  <a:pt x="206" y="91"/>
                </a:cubicBezTo>
                <a:cubicBezTo>
                  <a:pt x="206" y="91"/>
                  <a:pt x="206" y="92"/>
                  <a:pt x="205" y="92"/>
                </a:cubicBezTo>
                <a:cubicBezTo>
                  <a:pt x="206" y="92"/>
                  <a:pt x="206" y="92"/>
                  <a:pt x="206" y="92"/>
                </a:cubicBezTo>
                <a:cubicBezTo>
                  <a:pt x="206" y="91"/>
                  <a:pt x="206" y="91"/>
                  <a:pt x="206" y="90"/>
                </a:cubicBezTo>
                <a:cubicBezTo>
                  <a:pt x="205" y="90"/>
                  <a:pt x="205" y="90"/>
                  <a:pt x="205" y="91"/>
                </a:cubicBezTo>
                <a:close/>
                <a:moveTo>
                  <a:pt x="205" y="90"/>
                </a:moveTo>
                <a:cubicBezTo>
                  <a:pt x="206" y="89"/>
                  <a:pt x="205" y="88"/>
                  <a:pt x="205" y="88"/>
                </a:cubicBezTo>
                <a:cubicBezTo>
                  <a:pt x="205" y="88"/>
                  <a:pt x="205" y="89"/>
                  <a:pt x="205" y="90"/>
                </a:cubicBezTo>
                <a:close/>
                <a:moveTo>
                  <a:pt x="208" y="89"/>
                </a:moveTo>
                <a:cubicBezTo>
                  <a:pt x="208" y="88"/>
                  <a:pt x="208" y="88"/>
                  <a:pt x="208" y="88"/>
                </a:cubicBezTo>
                <a:cubicBezTo>
                  <a:pt x="208" y="88"/>
                  <a:pt x="208" y="88"/>
                  <a:pt x="208" y="88"/>
                </a:cubicBezTo>
                <a:cubicBezTo>
                  <a:pt x="208" y="89"/>
                  <a:pt x="208" y="89"/>
                  <a:pt x="208" y="89"/>
                </a:cubicBezTo>
                <a:close/>
                <a:moveTo>
                  <a:pt x="209" y="92"/>
                </a:moveTo>
                <a:cubicBezTo>
                  <a:pt x="209" y="92"/>
                  <a:pt x="209" y="90"/>
                  <a:pt x="208" y="89"/>
                </a:cubicBezTo>
                <a:cubicBezTo>
                  <a:pt x="210" y="90"/>
                  <a:pt x="208" y="92"/>
                  <a:pt x="209" y="93"/>
                </a:cubicBezTo>
                <a:cubicBezTo>
                  <a:pt x="209" y="92"/>
                  <a:pt x="209" y="92"/>
                  <a:pt x="209" y="92"/>
                </a:cubicBezTo>
                <a:close/>
                <a:moveTo>
                  <a:pt x="46" y="91"/>
                </a:moveTo>
                <a:cubicBezTo>
                  <a:pt x="46" y="91"/>
                  <a:pt x="46" y="91"/>
                  <a:pt x="46" y="91"/>
                </a:cubicBezTo>
                <a:cubicBezTo>
                  <a:pt x="46" y="91"/>
                  <a:pt x="46" y="91"/>
                  <a:pt x="46" y="91"/>
                </a:cubicBezTo>
                <a:close/>
                <a:moveTo>
                  <a:pt x="231" y="91"/>
                </a:moveTo>
                <a:cubicBezTo>
                  <a:pt x="231" y="91"/>
                  <a:pt x="231" y="91"/>
                  <a:pt x="231" y="91"/>
                </a:cubicBezTo>
                <a:cubicBezTo>
                  <a:pt x="231" y="91"/>
                  <a:pt x="231" y="91"/>
                  <a:pt x="231" y="91"/>
                </a:cubicBezTo>
                <a:close/>
                <a:moveTo>
                  <a:pt x="198" y="92"/>
                </a:moveTo>
                <a:cubicBezTo>
                  <a:pt x="197" y="92"/>
                  <a:pt x="197" y="92"/>
                  <a:pt x="197" y="92"/>
                </a:cubicBezTo>
                <a:cubicBezTo>
                  <a:pt x="197" y="93"/>
                  <a:pt x="198" y="93"/>
                  <a:pt x="198" y="93"/>
                </a:cubicBezTo>
                <a:cubicBezTo>
                  <a:pt x="198" y="92"/>
                  <a:pt x="198" y="92"/>
                  <a:pt x="198" y="92"/>
                </a:cubicBezTo>
                <a:close/>
                <a:moveTo>
                  <a:pt x="37" y="94"/>
                </a:moveTo>
                <a:cubicBezTo>
                  <a:pt x="37" y="93"/>
                  <a:pt x="37" y="93"/>
                  <a:pt x="37" y="93"/>
                </a:cubicBezTo>
                <a:cubicBezTo>
                  <a:pt x="37" y="93"/>
                  <a:pt x="37" y="94"/>
                  <a:pt x="37" y="94"/>
                </a:cubicBezTo>
                <a:close/>
                <a:moveTo>
                  <a:pt x="205" y="95"/>
                </a:moveTo>
                <a:cubicBezTo>
                  <a:pt x="205" y="95"/>
                  <a:pt x="205" y="95"/>
                  <a:pt x="205" y="95"/>
                </a:cubicBezTo>
                <a:cubicBezTo>
                  <a:pt x="205" y="93"/>
                  <a:pt x="205" y="93"/>
                  <a:pt x="205" y="93"/>
                </a:cubicBezTo>
                <a:cubicBezTo>
                  <a:pt x="205" y="95"/>
                  <a:pt x="205" y="95"/>
                  <a:pt x="205" y="95"/>
                </a:cubicBezTo>
                <a:close/>
                <a:moveTo>
                  <a:pt x="232" y="97"/>
                </a:moveTo>
                <a:cubicBezTo>
                  <a:pt x="232" y="96"/>
                  <a:pt x="232" y="96"/>
                  <a:pt x="232" y="96"/>
                </a:cubicBezTo>
                <a:cubicBezTo>
                  <a:pt x="232" y="93"/>
                  <a:pt x="232" y="93"/>
                  <a:pt x="232" y="93"/>
                </a:cubicBezTo>
                <a:cubicBezTo>
                  <a:pt x="232" y="97"/>
                  <a:pt x="232" y="97"/>
                  <a:pt x="232" y="97"/>
                </a:cubicBezTo>
                <a:close/>
                <a:moveTo>
                  <a:pt x="206" y="95"/>
                </a:moveTo>
                <a:cubicBezTo>
                  <a:pt x="206" y="95"/>
                  <a:pt x="206" y="95"/>
                  <a:pt x="206" y="95"/>
                </a:cubicBezTo>
                <a:cubicBezTo>
                  <a:pt x="206" y="97"/>
                  <a:pt x="206" y="97"/>
                  <a:pt x="206" y="97"/>
                </a:cubicBezTo>
                <a:cubicBezTo>
                  <a:pt x="207" y="97"/>
                  <a:pt x="207" y="97"/>
                  <a:pt x="207" y="97"/>
                </a:cubicBezTo>
                <a:cubicBezTo>
                  <a:pt x="206" y="96"/>
                  <a:pt x="206" y="96"/>
                  <a:pt x="206" y="95"/>
                </a:cubicBezTo>
                <a:close/>
                <a:moveTo>
                  <a:pt x="207" y="99"/>
                </a:moveTo>
                <a:cubicBezTo>
                  <a:pt x="205" y="99"/>
                  <a:pt x="206" y="97"/>
                  <a:pt x="205" y="96"/>
                </a:cubicBezTo>
                <a:cubicBezTo>
                  <a:pt x="205" y="96"/>
                  <a:pt x="205" y="96"/>
                  <a:pt x="205" y="96"/>
                </a:cubicBezTo>
                <a:cubicBezTo>
                  <a:pt x="206" y="101"/>
                  <a:pt x="205" y="107"/>
                  <a:pt x="205" y="111"/>
                </a:cubicBezTo>
                <a:cubicBezTo>
                  <a:pt x="207" y="111"/>
                  <a:pt x="207" y="111"/>
                  <a:pt x="207" y="111"/>
                </a:cubicBezTo>
                <a:cubicBezTo>
                  <a:pt x="206" y="111"/>
                  <a:pt x="205" y="111"/>
                  <a:pt x="205" y="110"/>
                </a:cubicBezTo>
                <a:cubicBezTo>
                  <a:pt x="206" y="110"/>
                  <a:pt x="206" y="110"/>
                  <a:pt x="206" y="110"/>
                </a:cubicBezTo>
                <a:cubicBezTo>
                  <a:pt x="206" y="110"/>
                  <a:pt x="206" y="109"/>
                  <a:pt x="207" y="109"/>
                </a:cubicBezTo>
                <a:cubicBezTo>
                  <a:pt x="207" y="108"/>
                  <a:pt x="207" y="106"/>
                  <a:pt x="206" y="106"/>
                </a:cubicBezTo>
                <a:cubicBezTo>
                  <a:pt x="206" y="105"/>
                  <a:pt x="206" y="105"/>
                  <a:pt x="207" y="105"/>
                </a:cubicBezTo>
                <a:cubicBezTo>
                  <a:pt x="206" y="104"/>
                  <a:pt x="206" y="104"/>
                  <a:pt x="206" y="104"/>
                </a:cubicBezTo>
                <a:cubicBezTo>
                  <a:pt x="206" y="104"/>
                  <a:pt x="205" y="102"/>
                  <a:pt x="206" y="102"/>
                </a:cubicBezTo>
                <a:cubicBezTo>
                  <a:pt x="206" y="102"/>
                  <a:pt x="206" y="102"/>
                  <a:pt x="206" y="102"/>
                </a:cubicBezTo>
                <a:cubicBezTo>
                  <a:pt x="206" y="101"/>
                  <a:pt x="205" y="100"/>
                  <a:pt x="206" y="100"/>
                </a:cubicBezTo>
                <a:cubicBezTo>
                  <a:pt x="206" y="100"/>
                  <a:pt x="206" y="100"/>
                  <a:pt x="207" y="100"/>
                </a:cubicBezTo>
                <a:cubicBezTo>
                  <a:pt x="207" y="99"/>
                  <a:pt x="207" y="99"/>
                  <a:pt x="207" y="99"/>
                </a:cubicBezTo>
                <a:close/>
                <a:moveTo>
                  <a:pt x="51" y="142"/>
                </a:moveTo>
                <a:cubicBezTo>
                  <a:pt x="45" y="127"/>
                  <a:pt x="43" y="113"/>
                  <a:pt x="45" y="96"/>
                </a:cubicBezTo>
                <a:cubicBezTo>
                  <a:pt x="45" y="97"/>
                  <a:pt x="45" y="97"/>
                  <a:pt x="44" y="97"/>
                </a:cubicBezTo>
                <a:cubicBezTo>
                  <a:pt x="45" y="100"/>
                  <a:pt x="44" y="103"/>
                  <a:pt x="44" y="106"/>
                </a:cubicBezTo>
                <a:cubicBezTo>
                  <a:pt x="43" y="106"/>
                  <a:pt x="43" y="106"/>
                  <a:pt x="43" y="106"/>
                </a:cubicBezTo>
                <a:cubicBezTo>
                  <a:pt x="44" y="106"/>
                  <a:pt x="44" y="106"/>
                  <a:pt x="44" y="106"/>
                </a:cubicBezTo>
                <a:cubicBezTo>
                  <a:pt x="44" y="108"/>
                  <a:pt x="44" y="109"/>
                  <a:pt x="44" y="111"/>
                </a:cubicBezTo>
                <a:cubicBezTo>
                  <a:pt x="43" y="113"/>
                  <a:pt x="45" y="115"/>
                  <a:pt x="44" y="116"/>
                </a:cubicBezTo>
                <a:cubicBezTo>
                  <a:pt x="44" y="116"/>
                  <a:pt x="44" y="116"/>
                  <a:pt x="44" y="116"/>
                </a:cubicBezTo>
                <a:cubicBezTo>
                  <a:pt x="45" y="117"/>
                  <a:pt x="45" y="117"/>
                  <a:pt x="45" y="117"/>
                </a:cubicBezTo>
                <a:cubicBezTo>
                  <a:pt x="45" y="117"/>
                  <a:pt x="44" y="117"/>
                  <a:pt x="44" y="117"/>
                </a:cubicBezTo>
                <a:cubicBezTo>
                  <a:pt x="45" y="119"/>
                  <a:pt x="44" y="120"/>
                  <a:pt x="45" y="121"/>
                </a:cubicBezTo>
                <a:cubicBezTo>
                  <a:pt x="44" y="121"/>
                  <a:pt x="44" y="121"/>
                  <a:pt x="44" y="121"/>
                </a:cubicBezTo>
                <a:cubicBezTo>
                  <a:pt x="45" y="125"/>
                  <a:pt x="46" y="128"/>
                  <a:pt x="47" y="131"/>
                </a:cubicBezTo>
                <a:cubicBezTo>
                  <a:pt x="47" y="132"/>
                  <a:pt x="47" y="133"/>
                  <a:pt x="47" y="135"/>
                </a:cubicBezTo>
                <a:cubicBezTo>
                  <a:pt x="48" y="135"/>
                  <a:pt x="48" y="136"/>
                  <a:pt x="49" y="137"/>
                </a:cubicBezTo>
                <a:cubicBezTo>
                  <a:pt x="48" y="139"/>
                  <a:pt x="50" y="141"/>
                  <a:pt x="51" y="142"/>
                </a:cubicBezTo>
                <a:close/>
                <a:moveTo>
                  <a:pt x="199" y="102"/>
                </a:moveTo>
                <a:cubicBezTo>
                  <a:pt x="199" y="101"/>
                  <a:pt x="199" y="101"/>
                  <a:pt x="199" y="101"/>
                </a:cubicBezTo>
                <a:cubicBezTo>
                  <a:pt x="198" y="102"/>
                  <a:pt x="198" y="102"/>
                  <a:pt x="198" y="102"/>
                </a:cubicBezTo>
                <a:cubicBezTo>
                  <a:pt x="199" y="103"/>
                  <a:pt x="198" y="106"/>
                  <a:pt x="200" y="106"/>
                </a:cubicBezTo>
                <a:cubicBezTo>
                  <a:pt x="200" y="106"/>
                  <a:pt x="199" y="107"/>
                  <a:pt x="199" y="107"/>
                </a:cubicBezTo>
                <a:cubicBezTo>
                  <a:pt x="198" y="107"/>
                  <a:pt x="199" y="108"/>
                  <a:pt x="199" y="108"/>
                </a:cubicBezTo>
                <a:cubicBezTo>
                  <a:pt x="200" y="105"/>
                  <a:pt x="200" y="105"/>
                  <a:pt x="200" y="105"/>
                </a:cubicBezTo>
                <a:cubicBezTo>
                  <a:pt x="199" y="105"/>
                  <a:pt x="199" y="104"/>
                  <a:pt x="199" y="103"/>
                </a:cubicBezTo>
                <a:cubicBezTo>
                  <a:pt x="199" y="103"/>
                  <a:pt x="199" y="102"/>
                  <a:pt x="199" y="102"/>
                </a:cubicBezTo>
                <a:close/>
                <a:moveTo>
                  <a:pt x="207" y="103"/>
                </a:moveTo>
                <a:cubicBezTo>
                  <a:pt x="207" y="104"/>
                  <a:pt x="207" y="104"/>
                  <a:pt x="207" y="104"/>
                </a:cubicBezTo>
                <a:cubicBezTo>
                  <a:pt x="207" y="104"/>
                  <a:pt x="207" y="104"/>
                  <a:pt x="207" y="104"/>
                </a:cubicBezTo>
                <a:cubicBezTo>
                  <a:pt x="207" y="103"/>
                  <a:pt x="207" y="103"/>
                  <a:pt x="207" y="103"/>
                </a:cubicBezTo>
                <a:cubicBezTo>
                  <a:pt x="207" y="103"/>
                  <a:pt x="207" y="103"/>
                  <a:pt x="207" y="103"/>
                </a:cubicBezTo>
                <a:close/>
                <a:moveTo>
                  <a:pt x="200" y="111"/>
                </a:moveTo>
                <a:cubicBezTo>
                  <a:pt x="200" y="110"/>
                  <a:pt x="200" y="109"/>
                  <a:pt x="199" y="109"/>
                </a:cubicBezTo>
                <a:cubicBezTo>
                  <a:pt x="199" y="112"/>
                  <a:pt x="199" y="114"/>
                  <a:pt x="199" y="117"/>
                </a:cubicBezTo>
                <a:cubicBezTo>
                  <a:pt x="199" y="117"/>
                  <a:pt x="199" y="117"/>
                  <a:pt x="199" y="117"/>
                </a:cubicBezTo>
                <a:cubicBezTo>
                  <a:pt x="198" y="118"/>
                  <a:pt x="199" y="120"/>
                  <a:pt x="199" y="120"/>
                </a:cubicBezTo>
                <a:cubicBezTo>
                  <a:pt x="200" y="117"/>
                  <a:pt x="200" y="114"/>
                  <a:pt x="200" y="111"/>
                </a:cubicBezTo>
                <a:close/>
                <a:moveTo>
                  <a:pt x="205" y="114"/>
                </a:moveTo>
                <a:cubicBezTo>
                  <a:pt x="206" y="112"/>
                  <a:pt x="206" y="112"/>
                  <a:pt x="206" y="112"/>
                </a:cubicBezTo>
                <a:cubicBezTo>
                  <a:pt x="205" y="112"/>
                  <a:pt x="205" y="112"/>
                  <a:pt x="205" y="112"/>
                </a:cubicBezTo>
                <a:cubicBezTo>
                  <a:pt x="205" y="113"/>
                  <a:pt x="205" y="113"/>
                  <a:pt x="205" y="113"/>
                </a:cubicBezTo>
                <a:cubicBezTo>
                  <a:pt x="205" y="113"/>
                  <a:pt x="205" y="113"/>
                  <a:pt x="205" y="113"/>
                </a:cubicBezTo>
                <a:cubicBezTo>
                  <a:pt x="205" y="113"/>
                  <a:pt x="205" y="115"/>
                  <a:pt x="205" y="115"/>
                </a:cubicBezTo>
                <a:cubicBezTo>
                  <a:pt x="205" y="116"/>
                  <a:pt x="205" y="116"/>
                  <a:pt x="205" y="116"/>
                </a:cubicBezTo>
                <a:cubicBezTo>
                  <a:pt x="206" y="115"/>
                  <a:pt x="206" y="114"/>
                  <a:pt x="205" y="114"/>
                </a:cubicBezTo>
                <a:close/>
                <a:moveTo>
                  <a:pt x="204" y="123"/>
                </a:moveTo>
                <a:cubicBezTo>
                  <a:pt x="205" y="121"/>
                  <a:pt x="206" y="118"/>
                  <a:pt x="205" y="116"/>
                </a:cubicBezTo>
                <a:cubicBezTo>
                  <a:pt x="204" y="119"/>
                  <a:pt x="204" y="119"/>
                  <a:pt x="204" y="119"/>
                </a:cubicBezTo>
                <a:cubicBezTo>
                  <a:pt x="204" y="120"/>
                  <a:pt x="204" y="121"/>
                  <a:pt x="204" y="122"/>
                </a:cubicBezTo>
                <a:cubicBezTo>
                  <a:pt x="203" y="124"/>
                  <a:pt x="203" y="127"/>
                  <a:pt x="202" y="129"/>
                </a:cubicBezTo>
                <a:cubicBezTo>
                  <a:pt x="201" y="130"/>
                  <a:pt x="202" y="133"/>
                  <a:pt x="201" y="133"/>
                </a:cubicBezTo>
                <a:cubicBezTo>
                  <a:pt x="202" y="134"/>
                  <a:pt x="199" y="135"/>
                  <a:pt x="200" y="136"/>
                </a:cubicBezTo>
                <a:cubicBezTo>
                  <a:pt x="201" y="136"/>
                  <a:pt x="201" y="134"/>
                  <a:pt x="201" y="133"/>
                </a:cubicBezTo>
                <a:cubicBezTo>
                  <a:pt x="202" y="133"/>
                  <a:pt x="202" y="133"/>
                  <a:pt x="202" y="133"/>
                </a:cubicBezTo>
                <a:cubicBezTo>
                  <a:pt x="202" y="133"/>
                  <a:pt x="202" y="133"/>
                  <a:pt x="202" y="133"/>
                </a:cubicBezTo>
                <a:cubicBezTo>
                  <a:pt x="202" y="132"/>
                  <a:pt x="202" y="131"/>
                  <a:pt x="203" y="131"/>
                </a:cubicBezTo>
                <a:cubicBezTo>
                  <a:pt x="200" y="130"/>
                  <a:pt x="204" y="129"/>
                  <a:pt x="203" y="127"/>
                </a:cubicBezTo>
                <a:cubicBezTo>
                  <a:pt x="203" y="127"/>
                  <a:pt x="204" y="127"/>
                  <a:pt x="204" y="126"/>
                </a:cubicBezTo>
                <a:cubicBezTo>
                  <a:pt x="202" y="125"/>
                  <a:pt x="205" y="124"/>
                  <a:pt x="204" y="123"/>
                </a:cubicBezTo>
                <a:close/>
                <a:moveTo>
                  <a:pt x="7" y="117"/>
                </a:moveTo>
                <a:cubicBezTo>
                  <a:pt x="7" y="117"/>
                  <a:pt x="6" y="118"/>
                  <a:pt x="6" y="118"/>
                </a:cubicBezTo>
                <a:cubicBezTo>
                  <a:pt x="6" y="117"/>
                  <a:pt x="7" y="117"/>
                  <a:pt x="7" y="117"/>
                </a:cubicBezTo>
                <a:close/>
                <a:moveTo>
                  <a:pt x="210" y="117"/>
                </a:moveTo>
                <a:cubicBezTo>
                  <a:pt x="210" y="117"/>
                  <a:pt x="209" y="117"/>
                  <a:pt x="209" y="117"/>
                </a:cubicBezTo>
                <a:cubicBezTo>
                  <a:pt x="209" y="117"/>
                  <a:pt x="209" y="117"/>
                  <a:pt x="209" y="117"/>
                </a:cubicBezTo>
                <a:cubicBezTo>
                  <a:pt x="210" y="117"/>
                  <a:pt x="210" y="117"/>
                  <a:pt x="210" y="117"/>
                </a:cubicBezTo>
                <a:close/>
                <a:moveTo>
                  <a:pt x="203" y="118"/>
                </a:moveTo>
                <a:cubicBezTo>
                  <a:pt x="203" y="118"/>
                  <a:pt x="203" y="118"/>
                  <a:pt x="203" y="118"/>
                </a:cubicBezTo>
                <a:cubicBezTo>
                  <a:pt x="203" y="117"/>
                  <a:pt x="203" y="117"/>
                  <a:pt x="203" y="117"/>
                </a:cubicBezTo>
                <a:cubicBezTo>
                  <a:pt x="203" y="118"/>
                  <a:pt x="203" y="118"/>
                  <a:pt x="203" y="118"/>
                </a:cubicBezTo>
                <a:close/>
                <a:moveTo>
                  <a:pt x="6" y="127"/>
                </a:moveTo>
                <a:cubicBezTo>
                  <a:pt x="7" y="127"/>
                  <a:pt x="7" y="127"/>
                  <a:pt x="7" y="127"/>
                </a:cubicBezTo>
                <a:cubicBezTo>
                  <a:pt x="7" y="125"/>
                  <a:pt x="7" y="125"/>
                  <a:pt x="7" y="125"/>
                </a:cubicBezTo>
                <a:cubicBezTo>
                  <a:pt x="6" y="127"/>
                  <a:pt x="6" y="127"/>
                  <a:pt x="6" y="127"/>
                </a:cubicBezTo>
                <a:close/>
                <a:moveTo>
                  <a:pt x="199" y="126"/>
                </a:moveTo>
                <a:cubicBezTo>
                  <a:pt x="199" y="126"/>
                  <a:pt x="198" y="126"/>
                  <a:pt x="198" y="126"/>
                </a:cubicBezTo>
                <a:cubicBezTo>
                  <a:pt x="198" y="127"/>
                  <a:pt x="198" y="127"/>
                  <a:pt x="198" y="127"/>
                </a:cubicBezTo>
                <a:cubicBezTo>
                  <a:pt x="199" y="127"/>
                  <a:pt x="199" y="127"/>
                  <a:pt x="199" y="127"/>
                </a:cubicBezTo>
                <a:cubicBezTo>
                  <a:pt x="199" y="126"/>
                  <a:pt x="199" y="126"/>
                  <a:pt x="199" y="126"/>
                </a:cubicBezTo>
                <a:close/>
                <a:moveTo>
                  <a:pt x="207" y="127"/>
                </a:moveTo>
                <a:cubicBezTo>
                  <a:pt x="207" y="126"/>
                  <a:pt x="207" y="126"/>
                  <a:pt x="207" y="126"/>
                </a:cubicBezTo>
                <a:cubicBezTo>
                  <a:pt x="207" y="128"/>
                  <a:pt x="207" y="128"/>
                  <a:pt x="207" y="128"/>
                </a:cubicBezTo>
                <a:cubicBezTo>
                  <a:pt x="207" y="128"/>
                  <a:pt x="207" y="127"/>
                  <a:pt x="207" y="127"/>
                </a:cubicBezTo>
                <a:close/>
                <a:moveTo>
                  <a:pt x="6" y="129"/>
                </a:moveTo>
                <a:cubicBezTo>
                  <a:pt x="5" y="128"/>
                  <a:pt x="5" y="128"/>
                  <a:pt x="5" y="128"/>
                </a:cubicBezTo>
                <a:cubicBezTo>
                  <a:pt x="5" y="129"/>
                  <a:pt x="5" y="129"/>
                  <a:pt x="6" y="129"/>
                </a:cubicBezTo>
                <a:cubicBezTo>
                  <a:pt x="6" y="129"/>
                  <a:pt x="6" y="129"/>
                  <a:pt x="6" y="129"/>
                </a:cubicBezTo>
                <a:close/>
                <a:moveTo>
                  <a:pt x="0" y="130"/>
                </a:moveTo>
                <a:cubicBezTo>
                  <a:pt x="1" y="130"/>
                  <a:pt x="1" y="130"/>
                  <a:pt x="1" y="130"/>
                </a:cubicBezTo>
                <a:cubicBezTo>
                  <a:pt x="1" y="131"/>
                  <a:pt x="1" y="131"/>
                  <a:pt x="1" y="131"/>
                </a:cubicBezTo>
                <a:cubicBezTo>
                  <a:pt x="0" y="131"/>
                  <a:pt x="0" y="131"/>
                  <a:pt x="0" y="131"/>
                </a:cubicBezTo>
                <a:cubicBezTo>
                  <a:pt x="0" y="130"/>
                  <a:pt x="0" y="130"/>
                  <a:pt x="0" y="130"/>
                </a:cubicBezTo>
                <a:close/>
                <a:moveTo>
                  <a:pt x="3" y="131"/>
                </a:moveTo>
                <a:cubicBezTo>
                  <a:pt x="3" y="132"/>
                  <a:pt x="3" y="132"/>
                  <a:pt x="3" y="132"/>
                </a:cubicBezTo>
                <a:cubicBezTo>
                  <a:pt x="3" y="131"/>
                  <a:pt x="3" y="131"/>
                  <a:pt x="3" y="131"/>
                </a:cubicBezTo>
                <a:close/>
                <a:moveTo>
                  <a:pt x="1" y="134"/>
                </a:moveTo>
                <a:cubicBezTo>
                  <a:pt x="0" y="132"/>
                  <a:pt x="0" y="132"/>
                  <a:pt x="0" y="132"/>
                </a:cubicBezTo>
                <a:cubicBezTo>
                  <a:pt x="1" y="132"/>
                  <a:pt x="1" y="133"/>
                  <a:pt x="1" y="134"/>
                </a:cubicBezTo>
                <a:close/>
                <a:moveTo>
                  <a:pt x="2" y="136"/>
                </a:moveTo>
                <a:cubicBezTo>
                  <a:pt x="1" y="136"/>
                  <a:pt x="2" y="134"/>
                  <a:pt x="2" y="133"/>
                </a:cubicBezTo>
                <a:cubicBezTo>
                  <a:pt x="3" y="134"/>
                  <a:pt x="2" y="135"/>
                  <a:pt x="2" y="136"/>
                </a:cubicBezTo>
                <a:close/>
                <a:moveTo>
                  <a:pt x="200" y="137"/>
                </a:moveTo>
                <a:cubicBezTo>
                  <a:pt x="200" y="137"/>
                  <a:pt x="200" y="137"/>
                  <a:pt x="199" y="137"/>
                </a:cubicBezTo>
                <a:cubicBezTo>
                  <a:pt x="199" y="138"/>
                  <a:pt x="199" y="138"/>
                  <a:pt x="199" y="138"/>
                </a:cubicBezTo>
                <a:cubicBezTo>
                  <a:pt x="197" y="139"/>
                  <a:pt x="199" y="141"/>
                  <a:pt x="197" y="141"/>
                </a:cubicBezTo>
                <a:cubicBezTo>
                  <a:pt x="197" y="142"/>
                  <a:pt x="197" y="142"/>
                  <a:pt x="197" y="142"/>
                </a:cubicBezTo>
                <a:cubicBezTo>
                  <a:pt x="196" y="142"/>
                  <a:pt x="196" y="144"/>
                  <a:pt x="195" y="145"/>
                </a:cubicBezTo>
                <a:cubicBezTo>
                  <a:pt x="195" y="145"/>
                  <a:pt x="196" y="145"/>
                  <a:pt x="197" y="145"/>
                </a:cubicBezTo>
                <a:cubicBezTo>
                  <a:pt x="198" y="143"/>
                  <a:pt x="198" y="141"/>
                  <a:pt x="200" y="139"/>
                </a:cubicBezTo>
                <a:cubicBezTo>
                  <a:pt x="199" y="138"/>
                  <a:pt x="200" y="138"/>
                  <a:pt x="200" y="137"/>
                </a:cubicBezTo>
                <a:close/>
                <a:moveTo>
                  <a:pt x="227" y="142"/>
                </a:moveTo>
                <a:cubicBezTo>
                  <a:pt x="225" y="146"/>
                  <a:pt x="225" y="146"/>
                  <a:pt x="225" y="146"/>
                </a:cubicBezTo>
                <a:cubicBezTo>
                  <a:pt x="227" y="142"/>
                  <a:pt x="227" y="142"/>
                  <a:pt x="227" y="142"/>
                </a:cubicBezTo>
                <a:close/>
                <a:moveTo>
                  <a:pt x="53" y="149"/>
                </a:moveTo>
                <a:cubicBezTo>
                  <a:pt x="53" y="148"/>
                  <a:pt x="53" y="146"/>
                  <a:pt x="52" y="146"/>
                </a:cubicBezTo>
                <a:cubicBezTo>
                  <a:pt x="53" y="149"/>
                  <a:pt x="53" y="149"/>
                  <a:pt x="53" y="149"/>
                </a:cubicBezTo>
                <a:cubicBezTo>
                  <a:pt x="53" y="149"/>
                  <a:pt x="53" y="149"/>
                  <a:pt x="53" y="149"/>
                </a:cubicBezTo>
                <a:close/>
                <a:moveTo>
                  <a:pt x="194" y="148"/>
                </a:moveTo>
                <a:cubicBezTo>
                  <a:pt x="194" y="148"/>
                  <a:pt x="195" y="147"/>
                  <a:pt x="195" y="146"/>
                </a:cubicBezTo>
                <a:cubicBezTo>
                  <a:pt x="193" y="148"/>
                  <a:pt x="193" y="148"/>
                  <a:pt x="193" y="148"/>
                </a:cubicBezTo>
                <a:cubicBezTo>
                  <a:pt x="194" y="148"/>
                  <a:pt x="194" y="148"/>
                  <a:pt x="194" y="148"/>
                </a:cubicBezTo>
                <a:close/>
                <a:moveTo>
                  <a:pt x="196" y="146"/>
                </a:moveTo>
                <a:cubicBezTo>
                  <a:pt x="196" y="146"/>
                  <a:pt x="195" y="147"/>
                  <a:pt x="195" y="147"/>
                </a:cubicBezTo>
                <a:cubicBezTo>
                  <a:pt x="195" y="148"/>
                  <a:pt x="195" y="148"/>
                  <a:pt x="195" y="148"/>
                </a:cubicBezTo>
                <a:cubicBezTo>
                  <a:pt x="195" y="147"/>
                  <a:pt x="196" y="147"/>
                  <a:pt x="196" y="146"/>
                </a:cubicBezTo>
                <a:close/>
                <a:moveTo>
                  <a:pt x="8" y="150"/>
                </a:moveTo>
                <a:cubicBezTo>
                  <a:pt x="8" y="149"/>
                  <a:pt x="7" y="148"/>
                  <a:pt x="6" y="147"/>
                </a:cubicBezTo>
                <a:cubicBezTo>
                  <a:pt x="7" y="148"/>
                  <a:pt x="4" y="149"/>
                  <a:pt x="5" y="150"/>
                </a:cubicBezTo>
                <a:cubicBezTo>
                  <a:pt x="5" y="150"/>
                  <a:pt x="6" y="149"/>
                  <a:pt x="6" y="149"/>
                </a:cubicBezTo>
                <a:cubicBezTo>
                  <a:pt x="8" y="150"/>
                  <a:pt x="8" y="150"/>
                  <a:pt x="8" y="150"/>
                </a:cubicBezTo>
                <a:close/>
                <a:moveTo>
                  <a:pt x="193" y="152"/>
                </a:moveTo>
                <a:cubicBezTo>
                  <a:pt x="194" y="151"/>
                  <a:pt x="194" y="151"/>
                  <a:pt x="194" y="151"/>
                </a:cubicBezTo>
                <a:cubicBezTo>
                  <a:pt x="195" y="148"/>
                  <a:pt x="195" y="148"/>
                  <a:pt x="195" y="148"/>
                </a:cubicBezTo>
                <a:cubicBezTo>
                  <a:pt x="193" y="152"/>
                  <a:pt x="193" y="152"/>
                  <a:pt x="193" y="152"/>
                </a:cubicBezTo>
                <a:close/>
                <a:moveTo>
                  <a:pt x="4" y="149"/>
                </a:moveTo>
                <a:cubicBezTo>
                  <a:pt x="4" y="149"/>
                  <a:pt x="3" y="149"/>
                  <a:pt x="3" y="149"/>
                </a:cubicBezTo>
                <a:cubicBezTo>
                  <a:pt x="3" y="149"/>
                  <a:pt x="3" y="149"/>
                  <a:pt x="3" y="149"/>
                </a:cubicBezTo>
                <a:cubicBezTo>
                  <a:pt x="3" y="149"/>
                  <a:pt x="3" y="150"/>
                  <a:pt x="4" y="149"/>
                </a:cubicBezTo>
                <a:cubicBezTo>
                  <a:pt x="4" y="149"/>
                  <a:pt x="4" y="149"/>
                  <a:pt x="4" y="149"/>
                </a:cubicBezTo>
                <a:close/>
                <a:moveTo>
                  <a:pt x="12" y="150"/>
                </a:moveTo>
                <a:cubicBezTo>
                  <a:pt x="11" y="149"/>
                  <a:pt x="11" y="149"/>
                  <a:pt x="10" y="149"/>
                </a:cubicBezTo>
                <a:cubicBezTo>
                  <a:pt x="11" y="150"/>
                  <a:pt x="11" y="150"/>
                  <a:pt x="11" y="150"/>
                </a:cubicBezTo>
                <a:cubicBezTo>
                  <a:pt x="10" y="150"/>
                  <a:pt x="10" y="150"/>
                  <a:pt x="10" y="150"/>
                </a:cubicBezTo>
                <a:cubicBezTo>
                  <a:pt x="10" y="151"/>
                  <a:pt x="11" y="150"/>
                  <a:pt x="11" y="151"/>
                </a:cubicBezTo>
                <a:cubicBezTo>
                  <a:pt x="11" y="151"/>
                  <a:pt x="12" y="150"/>
                  <a:pt x="12" y="150"/>
                </a:cubicBezTo>
                <a:close/>
                <a:moveTo>
                  <a:pt x="192" y="150"/>
                </a:moveTo>
                <a:cubicBezTo>
                  <a:pt x="192" y="150"/>
                  <a:pt x="191" y="151"/>
                  <a:pt x="192" y="152"/>
                </a:cubicBezTo>
                <a:cubicBezTo>
                  <a:pt x="192" y="151"/>
                  <a:pt x="192" y="151"/>
                  <a:pt x="192" y="150"/>
                </a:cubicBezTo>
                <a:close/>
                <a:moveTo>
                  <a:pt x="188" y="157"/>
                </a:moveTo>
                <a:cubicBezTo>
                  <a:pt x="189" y="156"/>
                  <a:pt x="190" y="154"/>
                  <a:pt x="191" y="152"/>
                </a:cubicBezTo>
                <a:cubicBezTo>
                  <a:pt x="190" y="154"/>
                  <a:pt x="188" y="155"/>
                  <a:pt x="188" y="157"/>
                </a:cubicBezTo>
                <a:close/>
                <a:moveTo>
                  <a:pt x="192" y="155"/>
                </a:moveTo>
                <a:cubicBezTo>
                  <a:pt x="193" y="153"/>
                  <a:pt x="193" y="153"/>
                  <a:pt x="193" y="153"/>
                </a:cubicBezTo>
                <a:cubicBezTo>
                  <a:pt x="192" y="153"/>
                  <a:pt x="191" y="154"/>
                  <a:pt x="192" y="155"/>
                </a:cubicBezTo>
                <a:close/>
                <a:moveTo>
                  <a:pt x="178" y="154"/>
                </a:moveTo>
                <a:cubicBezTo>
                  <a:pt x="178" y="154"/>
                  <a:pt x="178" y="153"/>
                  <a:pt x="177" y="153"/>
                </a:cubicBezTo>
                <a:cubicBezTo>
                  <a:pt x="177" y="154"/>
                  <a:pt x="176" y="155"/>
                  <a:pt x="175" y="156"/>
                </a:cubicBezTo>
                <a:cubicBezTo>
                  <a:pt x="174" y="157"/>
                  <a:pt x="173" y="157"/>
                  <a:pt x="173" y="158"/>
                </a:cubicBezTo>
                <a:cubicBezTo>
                  <a:pt x="172" y="159"/>
                  <a:pt x="172" y="161"/>
                  <a:pt x="171" y="160"/>
                </a:cubicBezTo>
                <a:cubicBezTo>
                  <a:pt x="171" y="160"/>
                  <a:pt x="171" y="160"/>
                  <a:pt x="171" y="160"/>
                </a:cubicBezTo>
                <a:cubicBezTo>
                  <a:pt x="171" y="160"/>
                  <a:pt x="171" y="161"/>
                  <a:pt x="170" y="161"/>
                </a:cubicBezTo>
                <a:cubicBezTo>
                  <a:pt x="166" y="166"/>
                  <a:pt x="160" y="169"/>
                  <a:pt x="155" y="173"/>
                </a:cubicBezTo>
                <a:cubicBezTo>
                  <a:pt x="155" y="173"/>
                  <a:pt x="155" y="173"/>
                  <a:pt x="155" y="173"/>
                </a:cubicBezTo>
                <a:cubicBezTo>
                  <a:pt x="153" y="174"/>
                  <a:pt x="153" y="174"/>
                  <a:pt x="153" y="174"/>
                </a:cubicBezTo>
                <a:cubicBezTo>
                  <a:pt x="153" y="174"/>
                  <a:pt x="153" y="174"/>
                  <a:pt x="153" y="174"/>
                </a:cubicBezTo>
                <a:cubicBezTo>
                  <a:pt x="152" y="174"/>
                  <a:pt x="150" y="175"/>
                  <a:pt x="151" y="176"/>
                </a:cubicBezTo>
                <a:cubicBezTo>
                  <a:pt x="161" y="170"/>
                  <a:pt x="170" y="164"/>
                  <a:pt x="178" y="154"/>
                </a:cubicBezTo>
                <a:close/>
                <a:moveTo>
                  <a:pt x="222" y="153"/>
                </a:moveTo>
                <a:cubicBezTo>
                  <a:pt x="221" y="157"/>
                  <a:pt x="221" y="157"/>
                  <a:pt x="221" y="157"/>
                </a:cubicBezTo>
                <a:cubicBezTo>
                  <a:pt x="222" y="153"/>
                  <a:pt x="222" y="153"/>
                  <a:pt x="222" y="153"/>
                </a:cubicBezTo>
                <a:close/>
                <a:moveTo>
                  <a:pt x="196" y="160"/>
                </a:moveTo>
                <a:cubicBezTo>
                  <a:pt x="197" y="158"/>
                  <a:pt x="198" y="156"/>
                  <a:pt x="199" y="154"/>
                </a:cubicBezTo>
                <a:cubicBezTo>
                  <a:pt x="196" y="159"/>
                  <a:pt x="192" y="164"/>
                  <a:pt x="188" y="169"/>
                </a:cubicBezTo>
                <a:cubicBezTo>
                  <a:pt x="189" y="169"/>
                  <a:pt x="190" y="169"/>
                  <a:pt x="190" y="167"/>
                </a:cubicBezTo>
                <a:cubicBezTo>
                  <a:pt x="190" y="167"/>
                  <a:pt x="190" y="168"/>
                  <a:pt x="191" y="168"/>
                </a:cubicBezTo>
                <a:cubicBezTo>
                  <a:pt x="191" y="166"/>
                  <a:pt x="191" y="166"/>
                  <a:pt x="191" y="166"/>
                </a:cubicBezTo>
                <a:cubicBezTo>
                  <a:pt x="192" y="165"/>
                  <a:pt x="192" y="164"/>
                  <a:pt x="194" y="164"/>
                </a:cubicBezTo>
                <a:cubicBezTo>
                  <a:pt x="194" y="164"/>
                  <a:pt x="193" y="163"/>
                  <a:pt x="194" y="163"/>
                </a:cubicBezTo>
                <a:cubicBezTo>
                  <a:pt x="194" y="163"/>
                  <a:pt x="194" y="163"/>
                  <a:pt x="194" y="163"/>
                </a:cubicBezTo>
                <a:cubicBezTo>
                  <a:pt x="194" y="162"/>
                  <a:pt x="195" y="161"/>
                  <a:pt x="196" y="160"/>
                </a:cubicBezTo>
                <a:close/>
                <a:moveTo>
                  <a:pt x="184" y="156"/>
                </a:moveTo>
                <a:cubicBezTo>
                  <a:pt x="183" y="156"/>
                  <a:pt x="183" y="157"/>
                  <a:pt x="183" y="157"/>
                </a:cubicBezTo>
                <a:cubicBezTo>
                  <a:pt x="183" y="157"/>
                  <a:pt x="184" y="157"/>
                  <a:pt x="184" y="156"/>
                </a:cubicBezTo>
                <a:close/>
                <a:moveTo>
                  <a:pt x="14" y="157"/>
                </a:moveTo>
                <a:cubicBezTo>
                  <a:pt x="14" y="158"/>
                  <a:pt x="14" y="158"/>
                  <a:pt x="14" y="158"/>
                </a:cubicBezTo>
                <a:cubicBezTo>
                  <a:pt x="14" y="158"/>
                  <a:pt x="14" y="158"/>
                  <a:pt x="14" y="158"/>
                </a:cubicBezTo>
                <a:cubicBezTo>
                  <a:pt x="14" y="157"/>
                  <a:pt x="14" y="157"/>
                  <a:pt x="14" y="157"/>
                </a:cubicBezTo>
                <a:cubicBezTo>
                  <a:pt x="14" y="157"/>
                  <a:pt x="14" y="157"/>
                  <a:pt x="14" y="157"/>
                </a:cubicBezTo>
                <a:close/>
                <a:moveTo>
                  <a:pt x="187" y="157"/>
                </a:moveTo>
                <a:cubicBezTo>
                  <a:pt x="187" y="157"/>
                  <a:pt x="187" y="157"/>
                  <a:pt x="187" y="157"/>
                </a:cubicBezTo>
                <a:cubicBezTo>
                  <a:pt x="184" y="162"/>
                  <a:pt x="180" y="165"/>
                  <a:pt x="177" y="168"/>
                </a:cubicBezTo>
                <a:cubicBezTo>
                  <a:pt x="177" y="168"/>
                  <a:pt x="177" y="168"/>
                  <a:pt x="177" y="168"/>
                </a:cubicBezTo>
                <a:cubicBezTo>
                  <a:pt x="181" y="165"/>
                  <a:pt x="184" y="161"/>
                  <a:pt x="187" y="157"/>
                </a:cubicBezTo>
                <a:close/>
                <a:moveTo>
                  <a:pt x="190" y="158"/>
                </a:moveTo>
                <a:cubicBezTo>
                  <a:pt x="190" y="157"/>
                  <a:pt x="190" y="157"/>
                  <a:pt x="190" y="157"/>
                </a:cubicBezTo>
                <a:cubicBezTo>
                  <a:pt x="190" y="158"/>
                  <a:pt x="189" y="158"/>
                  <a:pt x="189" y="158"/>
                </a:cubicBezTo>
                <a:cubicBezTo>
                  <a:pt x="189" y="158"/>
                  <a:pt x="190" y="158"/>
                  <a:pt x="190" y="158"/>
                </a:cubicBezTo>
                <a:close/>
                <a:moveTo>
                  <a:pt x="17" y="159"/>
                </a:moveTo>
                <a:cubicBezTo>
                  <a:pt x="17" y="160"/>
                  <a:pt x="17" y="160"/>
                  <a:pt x="17" y="160"/>
                </a:cubicBezTo>
                <a:cubicBezTo>
                  <a:pt x="17" y="160"/>
                  <a:pt x="17" y="160"/>
                  <a:pt x="17" y="160"/>
                </a:cubicBezTo>
                <a:cubicBezTo>
                  <a:pt x="17" y="159"/>
                  <a:pt x="17" y="159"/>
                  <a:pt x="17" y="159"/>
                </a:cubicBezTo>
                <a:cubicBezTo>
                  <a:pt x="17" y="159"/>
                  <a:pt x="17" y="159"/>
                  <a:pt x="17" y="159"/>
                </a:cubicBezTo>
                <a:close/>
                <a:moveTo>
                  <a:pt x="188" y="160"/>
                </a:moveTo>
                <a:cubicBezTo>
                  <a:pt x="188" y="160"/>
                  <a:pt x="188" y="160"/>
                  <a:pt x="188" y="160"/>
                </a:cubicBezTo>
                <a:cubicBezTo>
                  <a:pt x="188" y="160"/>
                  <a:pt x="188" y="160"/>
                  <a:pt x="188" y="160"/>
                </a:cubicBezTo>
                <a:close/>
                <a:moveTo>
                  <a:pt x="219" y="160"/>
                </a:moveTo>
                <a:cubicBezTo>
                  <a:pt x="218" y="161"/>
                  <a:pt x="218" y="161"/>
                  <a:pt x="218" y="161"/>
                </a:cubicBezTo>
                <a:cubicBezTo>
                  <a:pt x="219" y="160"/>
                  <a:pt x="219" y="160"/>
                  <a:pt x="219" y="160"/>
                </a:cubicBezTo>
                <a:close/>
                <a:moveTo>
                  <a:pt x="75" y="160"/>
                </a:moveTo>
                <a:cubicBezTo>
                  <a:pt x="76" y="160"/>
                  <a:pt x="76" y="160"/>
                  <a:pt x="76" y="160"/>
                </a:cubicBezTo>
                <a:cubicBezTo>
                  <a:pt x="75" y="160"/>
                  <a:pt x="75" y="160"/>
                  <a:pt x="75" y="160"/>
                </a:cubicBezTo>
                <a:close/>
                <a:moveTo>
                  <a:pt x="70" y="162"/>
                </a:moveTo>
                <a:cubicBezTo>
                  <a:pt x="70" y="162"/>
                  <a:pt x="70" y="161"/>
                  <a:pt x="70" y="161"/>
                </a:cubicBezTo>
                <a:cubicBezTo>
                  <a:pt x="69" y="161"/>
                  <a:pt x="70" y="162"/>
                  <a:pt x="70" y="162"/>
                </a:cubicBezTo>
                <a:cubicBezTo>
                  <a:pt x="70" y="162"/>
                  <a:pt x="70" y="162"/>
                  <a:pt x="70" y="162"/>
                </a:cubicBezTo>
                <a:close/>
                <a:moveTo>
                  <a:pt x="187" y="162"/>
                </a:moveTo>
                <a:cubicBezTo>
                  <a:pt x="186" y="162"/>
                  <a:pt x="186" y="162"/>
                  <a:pt x="186" y="163"/>
                </a:cubicBezTo>
                <a:cubicBezTo>
                  <a:pt x="187" y="163"/>
                  <a:pt x="187" y="163"/>
                  <a:pt x="187" y="163"/>
                </a:cubicBezTo>
                <a:cubicBezTo>
                  <a:pt x="187" y="162"/>
                  <a:pt x="187" y="162"/>
                  <a:pt x="187" y="162"/>
                </a:cubicBezTo>
                <a:close/>
                <a:moveTo>
                  <a:pt x="71" y="163"/>
                </a:moveTo>
                <a:cubicBezTo>
                  <a:pt x="71" y="163"/>
                  <a:pt x="71" y="163"/>
                  <a:pt x="71" y="163"/>
                </a:cubicBezTo>
                <a:cubicBezTo>
                  <a:pt x="72" y="162"/>
                  <a:pt x="72" y="162"/>
                  <a:pt x="72" y="162"/>
                </a:cubicBezTo>
                <a:cubicBezTo>
                  <a:pt x="71" y="163"/>
                  <a:pt x="71" y="163"/>
                  <a:pt x="71" y="163"/>
                </a:cubicBezTo>
                <a:close/>
                <a:moveTo>
                  <a:pt x="69" y="163"/>
                </a:moveTo>
                <a:cubicBezTo>
                  <a:pt x="70" y="163"/>
                  <a:pt x="70" y="163"/>
                  <a:pt x="70" y="163"/>
                </a:cubicBezTo>
                <a:cubicBezTo>
                  <a:pt x="69" y="163"/>
                  <a:pt x="69" y="163"/>
                  <a:pt x="69" y="163"/>
                </a:cubicBezTo>
                <a:close/>
                <a:moveTo>
                  <a:pt x="73" y="170"/>
                </a:moveTo>
                <a:cubicBezTo>
                  <a:pt x="72" y="169"/>
                  <a:pt x="73" y="167"/>
                  <a:pt x="72" y="165"/>
                </a:cubicBezTo>
                <a:cubicBezTo>
                  <a:pt x="71" y="165"/>
                  <a:pt x="71" y="166"/>
                  <a:pt x="70" y="166"/>
                </a:cubicBezTo>
                <a:cubicBezTo>
                  <a:pt x="71" y="166"/>
                  <a:pt x="71" y="166"/>
                  <a:pt x="71" y="166"/>
                </a:cubicBezTo>
                <a:cubicBezTo>
                  <a:pt x="72" y="167"/>
                  <a:pt x="72" y="167"/>
                  <a:pt x="72" y="168"/>
                </a:cubicBezTo>
                <a:cubicBezTo>
                  <a:pt x="72" y="168"/>
                  <a:pt x="72" y="168"/>
                  <a:pt x="71" y="168"/>
                </a:cubicBezTo>
                <a:cubicBezTo>
                  <a:pt x="71" y="168"/>
                  <a:pt x="71" y="168"/>
                  <a:pt x="71" y="167"/>
                </a:cubicBezTo>
                <a:cubicBezTo>
                  <a:pt x="69" y="167"/>
                  <a:pt x="69" y="167"/>
                  <a:pt x="69" y="167"/>
                </a:cubicBezTo>
                <a:cubicBezTo>
                  <a:pt x="71" y="167"/>
                  <a:pt x="71" y="167"/>
                  <a:pt x="71" y="167"/>
                </a:cubicBezTo>
                <a:cubicBezTo>
                  <a:pt x="70" y="168"/>
                  <a:pt x="70" y="168"/>
                  <a:pt x="70" y="168"/>
                </a:cubicBezTo>
                <a:cubicBezTo>
                  <a:pt x="71" y="168"/>
                  <a:pt x="71" y="168"/>
                  <a:pt x="71" y="168"/>
                </a:cubicBezTo>
                <a:cubicBezTo>
                  <a:pt x="73" y="169"/>
                  <a:pt x="71" y="170"/>
                  <a:pt x="72" y="170"/>
                </a:cubicBezTo>
                <a:cubicBezTo>
                  <a:pt x="72" y="169"/>
                  <a:pt x="72" y="169"/>
                  <a:pt x="72" y="169"/>
                </a:cubicBezTo>
                <a:cubicBezTo>
                  <a:pt x="73" y="170"/>
                  <a:pt x="73" y="170"/>
                  <a:pt x="73" y="170"/>
                </a:cubicBezTo>
                <a:close/>
                <a:moveTo>
                  <a:pt x="88" y="167"/>
                </a:moveTo>
                <a:cubicBezTo>
                  <a:pt x="87" y="166"/>
                  <a:pt x="86" y="166"/>
                  <a:pt x="86" y="166"/>
                </a:cubicBezTo>
                <a:cubicBezTo>
                  <a:pt x="87" y="167"/>
                  <a:pt x="87" y="167"/>
                  <a:pt x="87" y="167"/>
                </a:cubicBezTo>
                <a:cubicBezTo>
                  <a:pt x="87" y="167"/>
                  <a:pt x="88" y="167"/>
                  <a:pt x="88" y="167"/>
                </a:cubicBezTo>
                <a:close/>
                <a:moveTo>
                  <a:pt x="69" y="166"/>
                </a:moveTo>
                <a:cubicBezTo>
                  <a:pt x="69" y="166"/>
                  <a:pt x="69" y="166"/>
                  <a:pt x="69" y="166"/>
                </a:cubicBezTo>
                <a:cubicBezTo>
                  <a:pt x="68" y="168"/>
                  <a:pt x="68" y="168"/>
                  <a:pt x="68" y="168"/>
                </a:cubicBezTo>
                <a:cubicBezTo>
                  <a:pt x="69" y="168"/>
                  <a:pt x="69" y="167"/>
                  <a:pt x="69" y="166"/>
                </a:cubicBezTo>
                <a:close/>
                <a:moveTo>
                  <a:pt x="74" y="169"/>
                </a:moveTo>
                <a:cubicBezTo>
                  <a:pt x="74" y="169"/>
                  <a:pt x="74" y="169"/>
                  <a:pt x="74" y="169"/>
                </a:cubicBezTo>
                <a:cubicBezTo>
                  <a:pt x="74" y="169"/>
                  <a:pt x="74" y="169"/>
                  <a:pt x="74" y="169"/>
                </a:cubicBezTo>
                <a:cubicBezTo>
                  <a:pt x="74" y="169"/>
                  <a:pt x="74" y="169"/>
                  <a:pt x="74" y="169"/>
                </a:cubicBezTo>
                <a:close/>
                <a:moveTo>
                  <a:pt x="177" y="169"/>
                </a:moveTo>
                <a:cubicBezTo>
                  <a:pt x="176" y="169"/>
                  <a:pt x="176" y="169"/>
                  <a:pt x="176" y="169"/>
                </a:cubicBezTo>
                <a:cubicBezTo>
                  <a:pt x="175" y="170"/>
                  <a:pt x="173" y="171"/>
                  <a:pt x="173" y="172"/>
                </a:cubicBezTo>
                <a:cubicBezTo>
                  <a:pt x="174" y="171"/>
                  <a:pt x="176" y="170"/>
                  <a:pt x="177" y="169"/>
                </a:cubicBezTo>
                <a:close/>
                <a:moveTo>
                  <a:pt x="75" y="170"/>
                </a:moveTo>
                <a:cubicBezTo>
                  <a:pt x="75" y="170"/>
                  <a:pt x="75" y="170"/>
                  <a:pt x="75" y="170"/>
                </a:cubicBezTo>
                <a:cubicBezTo>
                  <a:pt x="75" y="170"/>
                  <a:pt x="75" y="170"/>
                  <a:pt x="75" y="170"/>
                </a:cubicBezTo>
                <a:cubicBezTo>
                  <a:pt x="75" y="170"/>
                  <a:pt x="75" y="171"/>
                  <a:pt x="75" y="170"/>
                </a:cubicBezTo>
                <a:close/>
                <a:moveTo>
                  <a:pt x="186" y="172"/>
                </a:moveTo>
                <a:cubicBezTo>
                  <a:pt x="186" y="171"/>
                  <a:pt x="186" y="171"/>
                  <a:pt x="186" y="171"/>
                </a:cubicBezTo>
                <a:cubicBezTo>
                  <a:pt x="185" y="172"/>
                  <a:pt x="183" y="173"/>
                  <a:pt x="183" y="174"/>
                </a:cubicBezTo>
                <a:cubicBezTo>
                  <a:pt x="183" y="174"/>
                  <a:pt x="183" y="174"/>
                  <a:pt x="183" y="174"/>
                </a:cubicBezTo>
                <a:cubicBezTo>
                  <a:pt x="184" y="173"/>
                  <a:pt x="185" y="172"/>
                  <a:pt x="186" y="172"/>
                </a:cubicBezTo>
                <a:close/>
                <a:moveTo>
                  <a:pt x="172" y="173"/>
                </a:moveTo>
                <a:cubicBezTo>
                  <a:pt x="172" y="173"/>
                  <a:pt x="172" y="173"/>
                  <a:pt x="172" y="172"/>
                </a:cubicBezTo>
                <a:cubicBezTo>
                  <a:pt x="171" y="173"/>
                  <a:pt x="171" y="173"/>
                  <a:pt x="171" y="173"/>
                </a:cubicBezTo>
                <a:cubicBezTo>
                  <a:pt x="172" y="173"/>
                  <a:pt x="172" y="173"/>
                  <a:pt x="172" y="173"/>
                </a:cubicBezTo>
                <a:close/>
                <a:moveTo>
                  <a:pt x="76" y="173"/>
                </a:moveTo>
                <a:cubicBezTo>
                  <a:pt x="77" y="173"/>
                  <a:pt x="77" y="173"/>
                  <a:pt x="77" y="173"/>
                </a:cubicBezTo>
                <a:cubicBezTo>
                  <a:pt x="76" y="173"/>
                  <a:pt x="76" y="173"/>
                  <a:pt x="76" y="173"/>
                </a:cubicBezTo>
                <a:close/>
                <a:moveTo>
                  <a:pt x="169" y="175"/>
                </a:moveTo>
                <a:cubicBezTo>
                  <a:pt x="170" y="175"/>
                  <a:pt x="171" y="174"/>
                  <a:pt x="171" y="174"/>
                </a:cubicBezTo>
                <a:cubicBezTo>
                  <a:pt x="170" y="174"/>
                  <a:pt x="169" y="174"/>
                  <a:pt x="169" y="175"/>
                </a:cubicBezTo>
                <a:cubicBezTo>
                  <a:pt x="169" y="175"/>
                  <a:pt x="169" y="175"/>
                  <a:pt x="169" y="175"/>
                </a:cubicBezTo>
                <a:close/>
                <a:moveTo>
                  <a:pt x="21" y="175"/>
                </a:moveTo>
                <a:cubicBezTo>
                  <a:pt x="21" y="175"/>
                  <a:pt x="21" y="175"/>
                  <a:pt x="21" y="175"/>
                </a:cubicBezTo>
                <a:cubicBezTo>
                  <a:pt x="21" y="175"/>
                  <a:pt x="21" y="175"/>
                  <a:pt x="21" y="175"/>
                </a:cubicBezTo>
                <a:close/>
                <a:moveTo>
                  <a:pt x="183" y="175"/>
                </a:moveTo>
                <a:cubicBezTo>
                  <a:pt x="183" y="175"/>
                  <a:pt x="183" y="175"/>
                  <a:pt x="183" y="175"/>
                </a:cubicBezTo>
                <a:cubicBezTo>
                  <a:pt x="182" y="175"/>
                  <a:pt x="182" y="175"/>
                  <a:pt x="182" y="175"/>
                </a:cubicBezTo>
                <a:cubicBezTo>
                  <a:pt x="182" y="175"/>
                  <a:pt x="182" y="176"/>
                  <a:pt x="183" y="175"/>
                </a:cubicBezTo>
                <a:close/>
                <a:moveTo>
                  <a:pt x="23" y="176"/>
                </a:moveTo>
                <a:cubicBezTo>
                  <a:pt x="23" y="176"/>
                  <a:pt x="23" y="175"/>
                  <a:pt x="22" y="175"/>
                </a:cubicBezTo>
                <a:cubicBezTo>
                  <a:pt x="22" y="176"/>
                  <a:pt x="22" y="176"/>
                  <a:pt x="21" y="177"/>
                </a:cubicBezTo>
                <a:cubicBezTo>
                  <a:pt x="22" y="177"/>
                  <a:pt x="22" y="176"/>
                  <a:pt x="23" y="176"/>
                </a:cubicBezTo>
                <a:close/>
                <a:moveTo>
                  <a:pt x="150" y="176"/>
                </a:moveTo>
                <a:cubicBezTo>
                  <a:pt x="150" y="176"/>
                  <a:pt x="150" y="175"/>
                  <a:pt x="149" y="175"/>
                </a:cubicBezTo>
                <a:cubicBezTo>
                  <a:pt x="149" y="177"/>
                  <a:pt x="149" y="177"/>
                  <a:pt x="149" y="177"/>
                </a:cubicBezTo>
                <a:cubicBezTo>
                  <a:pt x="150" y="176"/>
                  <a:pt x="150" y="176"/>
                  <a:pt x="150" y="176"/>
                </a:cubicBezTo>
                <a:close/>
                <a:moveTo>
                  <a:pt x="169" y="175"/>
                </a:moveTo>
                <a:cubicBezTo>
                  <a:pt x="168" y="175"/>
                  <a:pt x="168" y="175"/>
                  <a:pt x="168" y="175"/>
                </a:cubicBezTo>
                <a:cubicBezTo>
                  <a:pt x="165" y="178"/>
                  <a:pt x="162" y="180"/>
                  <a:pt x="158" y="181"/>
                </a:cubicBezTo>
                <a:cubicBezTo>
                  <a:pt x="162" y="180"/>
                  <a:pt x="166" y="178"/>
                  <a:pt x="169" y="175"/>
                </a:cubicBezTo>
                <a:close/>
                <a:moveTo>
                  <a:pt x="179" y="177"/>
                </a:moveTo>
                <a:cubicBezTo>
                  <a:pt x="180" y="177"/>
                  <a:pt x="180" y="176"/>
                  <a:pt x="180" y="176"/>
                </a:cubicBezTo>
                <a:cubicBezTo>
                  <a:pt x="179" y="177"/>
                  <a:pt x="179" y="177"/>
                  <a:pt x="179" y="177"/>
                </a:cubicBezTo>
                <a:cubicBezTo>
                  <a:pt x="180" y="177"/>
                  <a:pt x="180" y="177"/>
                  <a:pt x="180" y="177"/>
                </a:cubicBezTo>
                <a:cubicBezTo>
                  <a:pt x="181" y="177"/>
                  <a:pt x="182" y="177"/>
                  <a:pt x="182" y="176"/>
                </a:cubicBezTo>
                <a:cubicBezTo>
                  <a:pt x="181" y="176"/>
                  <a:pt x="180" y="177"/>
                  <a:pt x="179" y="177"/>
                </a:cubicBezTo>
                <a:close/>
                <a:moveTo>
                  <a:pt x="184" y="176"/>
                </a:moveTo>
                <a:cubicBezTo>
                  <a:pt x="182" y="177"/>
                  <a:pt x="182" y="177"/>
                  <a:pt x="182" y="177"/>
                </a:cubicBezTo>
                <a:cubicBezTo>
                  <a:pt x="184" y="176"/>
                  <a:pt x="184" y="176"/>
                  <a:pt x="184" y="176"/>
                </a:cubicBezTo>
                <a:close/>
                <a:moveTo>
                  <a:pt x="14" y="177"/>
                </a:moveTo>
                <a:cubicBezTo>
                  <a:pt x="14" y="177"/>
                  <a:pt x="13" y="177"/>
                  <a:pt x="13" y="177"/>
                </a:cubicBezTo>
                <a:cubicBezTo>
                  <a:pt x="13" y="178"/>
                  <a:pt x="12" y="178"/>
                  <a:pt x="13" y="178"/>
                </a:cubicBezTo>
                <a:cubicBezTo>
                  <a:pt x="14" y="178"/>
                  <a:pt x="14" y="177"/>
                  <a:pt x="14" y="177"/>
                </a:cubicBezTo>
                <a:close/>
                <a:moveTo>
                  <a:pt x="147" y="177"/>
                </a:moveTo>
                <a:cubicBezTo>
                  <a:pt x="146" y="176"/>
                  <a:pt x="146" y="179"/>
                  <a:pt x="146" y="178"/>
                </a:cubicBezTo>
                <a:cubicBezTo>
                  <a:pt x="146" y="178"/>
                  <a:pt x="147" y="178"/>
                  <a:pt x="147" y="177"/>
                </a:cubicBezTo>
                <a:close/>
                <a:moveTo>
                  <a:pt x="23" y="179"/>
                </a:moveTo>
                <a:cubicBezTo>
                  <a:pt x="23" y="178"/>
                  <a:pt x="23" y="178"/>
                  <a:pt x="23" y="177"/>
                </a:cubicBezTo>
                <a:cubicBezTo>
                  <a:pt x="21" y="178"/>
                  <a:pt x="23" y="178"/>
                  <a:pt x="23" y="179"/>
                </a:cubicBezTo>
                <a:cubicBezTo>
                  <a:pt x="23" y="179"/>
                  <a:pt x="23" y="179"/>
                  <a:pt x="23" y="179"/>
                </a:cubicBezTo>
                <a:close/>
                <a:moveTo>
                  <a:pt x="140" y="177"/>
                </a:moveTo>
                <a:cubicBezTo>
                  <a:pt x="139" y="177"/>
                  <a:pt x="139" y="177"/>
                  <a:pt x="139" y="177"/>
                </a:cubicBezTo>
                <a:cubicBezTo>
                  <a:pt x="139" y="178"/>
                  <a:pt x="139" y="178"/>
                  <a:pt x="139" y="178"/>
                </a:cubicBezTo>
                <a:cubicBezTo>
                  <a:pt x="139" y="178"/>
                  <a:pt x="140" y="177"/>
                  <a:pt x="140" y="177"/>
                </a:cubicBezTo>
                <a:close/>
                <a:moveTo>
                  <a:pt x="144" y="179"/>
                </a:moveTo>
                <a:cubicBezTo>
                  <a:pt x="144" y="179"/>
                  <a:pt x="145" y="178"/>
                  <a:pt x="145" y="178"/>
                </a:cubicBezTo>
                <a:cubicBezTo>
                  <a:pt x="144" y="179"/>
                  <a:pt x="144" y="179"/>
                  <a:pt x="144" y="179"/>
                </a:cubicBezTo>
                <a:cubicBezTo>
                  <a:pt x="144" y="179"/>
                  <a:pt x="144" y="179"/>
                  <a:pt x="144" y="179"/>
                </a:cubicBezTo>
                <a:close/>
                <a:moveTo>
                  <a:pt x="10" y="178"/>
                </a:moveTo>
                <a:cubicBezTo>
                  <a:pt x="9" y="178"/>
                  <a:pt x="9" y="178"/>
                  <a:pt x="9" y="178"/>
                </a:cubicBezTo>
                <a:cubicBezTo>
                  <a:pt x="10" y="178"/>
                  <a:pt x="10" y="178"/>
                  <a:pt x="10" y="178"/>
                </a:cubicBezTo>
                <a:close/>
                <a:moveTo>
                  <a:pt x="143" y="179"/>
                </a:moveTo>
                <a:cubicBezTo>
                  <a:pt x="142" y="180"/>
                  <a:pt x="142" y="179"/>
                  <a:pt x="142" y="179"/>
                </a:cubicBezTo>
                <a:cubicBezTo>
                  <a:pt x="135" y="181"/>
                  <a:pt x="128" y="183"/>
                  <a:pt x="121" y="184"/>
                </a:cubicBezTo>
                <a:cubicBezTo>
                  <a:pt x="120" y="185"/>
                  <a:pt x="117" y="183"/>
                  <a:pt x="117" y="185"/>
                </a:cubicBezTo>
                <a:cubicBezTo>
                  <a:pt x="117" y="185"/>
                  <a:pt x="118" y="185"/>
                  <a:pt x="119" y="185"/>
                </a:cubicBezTo>
                <a:cubicBezTo>
                  <a:pt x="127" y="184"/>
                  <a:pt x="136" y="182"/>
                  <a:pt x="143" y="179"/>
                </a:cubicBezTo>
                <a:cubicBezTo>
                  <a:pt x="143" y="179"/>
                  <a:pt x="143" y="179"/>
                  <a:pt x="143" y="179"/>
                </a:cubicBezTo>
                <a:cubicBezTo>
                  <a:pt x="143" y="179"/>
                  <a:pt x="143" y="179"/>
                  <a:pt x="143" y="179"/>
                </a:cubicBezTo>
                <a:close/>
                <a:moveTo>
                  <a:pt x="23" y="180"/>
                </a:moveTo>
                <a:cubicBezTo>
                  <a:pt x="23" y="179"/>
                  <a:pt x="22" y="179"/>
                  <a:pt x="22" y="179"/>
                </a:cubicBezTo>
                <a:cubicBezTo>
                  <a:pt x="21" y="180"/>
                  <a:pt x="23" y="180"/>
                  <a:pt x="22" y="180"/>
                </a:cubicBezTo>
                <a:cubicBezTo>
                  <a:pt x="23" y="181"/>
                  <a:pt x="23" y="180"/>
                  <a:pt x="23" y="180"/>
                </a:cubicBezTo>
                <a:close/>
                <a:moveTo>
                  <a:pt x="176" y="180"/>
                </a:moveTo>
                <a:cubicBezTo>
                  <a:pt x="176" y="180"/>
                  <a:pt x="175" y="181"/>
                  <a:pt x="175" y="181"/>
                </a:cubicBezTo>
                <a:cubicBezTo>
                  <a:pt x="176" y="180"/>
                  <a:pt x="176" y="180"/>
                  <a:pt x="176" y="180"/>
                </a:cubicBezTo>
                <a:close/>
                <a:moveTo>
                  <a:pt x="82" y="180"/>
                </a:moveTo>
                <a:cubicBezTo>
                  <a:pt x="83" y="181"/>
                  <a:pt x="83" y="181"/>
                  <a:pt x="83" y="181"/>
                </a:cubicBezTo>
                <a:cubicBezTo>
                  <a:pt x="82" y="180"/>
                  <a:pt x="82" y="180"/>
                  <a:pt x="82" y="180"/>
                </a:cubicBezTo>
                <a:close/>
                <a:moveTo>
                  <a:pt x="174" y="182"/>
                </a:moveTo>
                <a:cubicBezTo>
                  <a:pt x="173" y="182"/>
                  <a:pt x="173" y="182"/>
                  <a:pt x="173" y="182"/>
                </a:cubicBezTo>
                <a:cubicBezTo>
                  <a:pt x="172" y="181"/>
                  <a:pt x="170" y="183"/>
                  <a:pt x="170" y="183"/>
                </a:cubicBezTo>
                <a:cubicBezTo>
                  <a:pt x="170" y="184"/>
                  <a:pt x="171" y="184"/>
                  <a:pt x="171" y="184"/>
                </a:cubicBezTo>
                <a:cubicBezTo>
                  <a:pt x="172" y="183"/>
                  <a:pt x="174" y="183"/>
                  <a:pt x="174" y="182"/>
                </a:cubicBezTo>
                <a:close/>
                <a:moveTo>
                  <a:pt x="158" y="182"/>
                </a:moveTo>
                <a:cubicBezTo>
                  <a:pt x="157" y="182"/>
                  <a:pt x="156" y="183"/>
                  <a:pt x="156" y="183"/>
                </a:cubicBezTo>
                <a:cubicBezTo>
                  <a:pt x="157" y="183"/>
                  <a:pt x="157" y="182"/>
                  <a:pt x="158" y="182"/>
                </a:cubicBezTo>
                <a:close/>
                <a:moveTo>
                  <a:pt x="29" y="185"/>
                </a:moveTo>
                <a:cubicBezTo>
                  <a:pt x="28" y="184"/>
                  <a:pt x="27" y="183"/>
                  <a:pt x="27" y="183"/>
                </a:cubicBezTo>
                <a:cubicBezTo>
                  <a:pt x="27" y="184"/>
                  <a:pt x="28" y="184"/>
                  <a:pt x="29" y="185"/>
                </a:cubicBezTo>
                <a:close/>
                <a:moveTo>
                  <a:pt x="18" y="183"/>
                </a:moveTo>
                <a:cubicBezTo>
                  <a:pt x="18" y="183"/>
                  <a:pt x="18" y="183"/>
                  <a:pt x="18" y="183"/>
                </a:cubicBezTo>
                <a:cubicBezTo>
                  <a:pt x="18" y="184"/>
                  <a:pt x="18" y="184"/>
                  <a:pt x="18" y="184"/>
                </a:cubicBezTo>
                <a:cubicBezTo>
                  <a:pt x="18" y="184"/>
                  <a:pt x="18" y="184"/>
                  <a:pt x="18" y="183"/>
                </a:cubicBezTo>
                <a:close/>
                <a:moveTo>
                  <a:pt x="148" y="186"/>
                </a:moveTo>
                <a:cubicBezTo>
                  <a:pt x="150" y="185"/>
                  <a:pt x="153" y="185"/>
                  <a:pt x="154" y="183"/>
                </a:cubicBezTo>
                <a:cubicBezTo>
                  <a:pt x="151" y="185"/>
                  <a:pt x="148" y="185"/>
                  <a:pt x="146" y="187"/>
                </a:cubicBezTo>
                <a:cubicBezTo>
                  <a:pt x="148" y="186"/>
                  <a:pt x="148" y="186"/>
                  <a:pt x="148" y="186"/>
                </a:cubicBezTo>
                <a:close/>
                <a:moveTo>
                  <a:pt x="169" y="184"/>
                </a:moveTo>
                <a:cubicBezTo>
                  <a:pt x="168" y="184"/>
                  <a:pt x="168" y="184"/>
                  <a:pt x="167" y="185"/>
                </a:cubicBezTo>
                <a:cubicBezTo>
                  <a:pt x="168" y="185"/>
                  <a:pt x="167" y="186"/>
                  <a:pt x="168" y="186"/>
                </a:cubicBezTo>
                <a:cubicBezTo>
                  <a:pt x="169" y="186"/>
                  <a:pt x="169" y="186"/>
                  <a:pt x="169" y="186"/>
                </a:cubicBezTo>
                <a:cubicBezTo>
                  <a:pt x="168" y="185"/>
                  <a:pt x="168" y="185"/>
                  <a:pt x="168" y="185"/>
                </a:cubicBezTo>
                <a:cubicBezTo>
                  <a:pt x="168" y="184"/>
                  <a:pt x="169" y="184"/>
                  <a:pt x="169" y="184"/>
                </a:cubicBezTo>
                <a:close/>
                <a:moveTo>
                  <a:pt x="175" y="185"/>
                </a:moveTo>
                <a:cubicBezTo>
                  <a:pt x="172" y="187"/>
                  <a:pt x="172" y="187"/>
                  <a:pt x="172" y="187"/>
                </a:cubicBezTo>
                <a:cubicBezTo>
                  <a:pt x="175" y="185"/>
                  <a:pt x="175" y="185"/>
                  <a:pt x="175" y="185"/>
                </a:cubicBezTo>
                <a:close/>
                <a:moveTo>
                  <a:pt x="116" y="185"/>
                </a:moveTo>
                <a:cubicBezTo>
                  <a:pt x="115" y="185"/>
                  <a:pt x="114" y="185"/>
                  <a:pt x="114" y="186"/>
                </a:cubicBezTo>
                <a:cubicBezTo>
                  <a:pt x="114" y="186"/>
                  <a:pt x="115" y="186"/>
                  <a:pt x="116" y="185"/>
                </a:cubicBezTo>
                <a:close/>
                <a:moveTo>
                  <a:pt x="167" y="187"/>
                </a:moveTo>
                <a:cubicBezTo>
                  <a:pt x="167" y="186"/>
                  <a:pt x="166" y="186"/>
                  <a:pt x="166" y="185"/>
                </a:cubicBezTo>
                <a:cubicBezTo>
                  <a:pt x="167" y="187"/>
                  <a:pt x="167" y="187"/>
                  <a:pt x="167" y="187"/>
                </a:cubicBezTo>
                <a:close/>
                <a:moveTo>
                  <a:pt x="80" y="187"/>
                </a:moveTo>
                <a:cubicBezTo>
                  <a:pt x="79" y="186"/>
                  <a:pt x="79" y="186"/>
                  <a:pt x="79" y="186"/>
                </a:cubicBezTo>
                <a:cubicBezTo>
                  <a:pt x="78" y="186"/>
                  <a:pt x="78" y="186"/>
                  <a:pt x="78" y="186"/>
                </a:cubicBezTo>
                <a:cubicBezTo>
                  <a:pt x="80" y="187"/>
                  <a:pt x="80" y="187"/>
                  <a:pt x="80" y="187"/>
                </a:cubicBezTo>
                <a:close/>
                <a:moveTo>
                  <a:pt x="111" y="186"/>
                </a:moveTo>
                <a:cubicBezTo>
                  <a:pt x="110" y="186"/>
                  <a:pt x="110" y="186"/>
                  <a:pt x="110" y="186"/>
                </a:cubicBezTo>
                <a:cubicBezTo>
                  <a:pt x="110" y="186"/>
                  <a:pt x="110" y="186"/>
                  <a:pt x="111" y="186"/>
                </a:cubicBezTo>
                <a:close/>
                <a:moveTo>
                  <a:pt x="28" y="186"/>
                </a:moveTo>
                <a:cubicBezTo>
                  <a:pt x="27" y="186"/>
                  <a:pt x="27" y="186"/>
                  <a:pt x="27" y="186"/>
                </a:cubicBezTo>
                <a:cubicBezTo>
                  <a:pt x="28" y="187"/>
                  <a:pt x="28" y="187"/>
                  <a:pt x="28" y="187"/>
                </a:cubicBezTo>
                <a:cubicBezTo>
                  <a:pt x="28" y="186"/>
                  <a:pt x="28" y="186"/>
                  <a:pt x="28" y="186"/>
                </a:cubicBezTo>
                <a:close/>
                <a:moveTo>
                  <a:pt x="166" y="187"/>
                </a:moveTo>
                <a:cubicBezTo>
                  <a:pt x="165" y="187"/>
                  <a:pt x="165" y="187"/>
                  <a:pt x="165" y="188"/>
                </a:cubicBezTo>
                <a:cubicBezTo>
                  <a:pt x="165" y="187"/>
                  <a:pt x="166" y="188"/>
                  <a:pt x="166" y="187"/>
                </a:cubicBezTo>
                <a:close/>
                <a:moveTo>
                  <a:pt x="38" y="188"/>
                </a:moveTo>
                <a:cubicBezTo>
                  <a:pt x="37" y="187"/>
                  <a:pt x="37" y="187"/>
                  <a:pt x="37" y="187"/>
                </a:cubicBezTo>
                <a:cubicBezTo>
                  <a:pt x="37" y="187"/>
                  <a:pt x="37" y="187"/>
                  <a:pt x="37" y="187"/>
                </a:cubicBezTo>
                <a:cubicBezTo>
                  <a:pt x="38" y="188"/>
                  <a:pt x="38" y="188"/>
                  <a:pt x="38" y="188"/>
                </a:cubicBezTo>
                <a:close/>
                <a:moveTo>
                  <a:pt x="83" y="189"/>
                </a:moveTo>
                <a:cubicBezTo>
                  <a:pt x="83" y="188"/>
                  <a:pt x="82" y="188"/>
                  <a:pt x="82" y="188"/>
                </a:cubicBezTo>
                <a:cubicBezTo>
                  <a:pt x="82" y="189"/>
                  <a:pt x="82" y="189"/>
                  <a:pt x="82" y="189"/>
                </a:cubicBezTo>
                <a:cubicBezTo>
                  <a:pt x="83" y="189"/>
                  <a:pt x="83" y="189"/>
                  <a:pt x="83" y="189"/>
                </a:cubicBezTo>
                <a:close/>
                <a:moveTo>
                  <a:pt x="169" y="188"/>
                </a:moveTo>
                <a:cubicBezTo>
                  <a:pt x="168" y="188"/>
                  <a:pt x="168" y="188"/>
                  <a:pt x="168" y="189"/>
                </a:cubicBezTo>
                <a:cubicBezTo>
                  <a:pt x="168" y="189"/>
                  <a:pt x="169" y="188"/>
                  <a:pt x="169" y="188"/>
                </a:cubicBezTo>
                <a:close/>
                <a:moveTo>
                  <a:pt x="115" y="188"/>
                </a:moveTo>
                <a:cubicBezTo>
                  <a:pt x="115" y="188"/>
                  <a:pt x="114" y="188"/>
                  <a:pt x="114" y="189"/>
                </a:cubicBezTo>
                <a:cubicBezTo>
                  <a:pt x="114" y="189"/>
                  <a:pt x="115" y="189"/>
                  <a:pt x="115" y="188"/>
                </a:cubicBezTo>
                <a:close/>
                <a:moveTo>
                  <a:pt x="161" y="189"/>
                </a:moveTo>
                <a:cubicBezTo>
                  <a:pt x="162" y="190"/>
                  <a:pt x="163" y="188"/>
                  <a:pt x="163" y="188"/>
                </a:cubicBezTo>
                <a:cubicBezTo>
                  <a:pt x="163" y="189"/>
                  <a:pt x="162" y="189"/>
                  <a:pt x="161" y="189"/>
                </a:cubicBezTo>
                <a:close/>
                <a:moveTo>
                  <a:pt x="33" y="189"/>
                </a:moveTo>
                <a:cubicBezTo>
                  <a:pt x="33" y="188"/>
                  <a:pt x="33" y="188"/>
                  <a:pt x="33" y="188"/>
                </a:cubicBezTo>
                <a:cubicBezTo>
                  <a:pt x="33" y="188"/>
                  <a:pt x="33" y="188"/>
                  <a:pt x="33" y="188"/>
                </a:cubicBezTo>
                <a:cubicBezTo>
                  <a:pt x="33" y="189"/>
                  <a:pt x="33" y="189"/>
                  <a:pt x="33" y="189"/>
                </a:cubicBezTo>
                <a:close/>
                <a:moveTo>
                  <a:pt x="90" y="191"/>
                </a:moveTo>
                <a:cubicBezTo>
                  <a:pt x="84" y="189"/>
                  <a:pt x="84" y="189"/>
                  <a:pt x="84" y="189"/>
                </a:cubicBezTo>
                <a:cubicBezTo>
                  <a:pt x="86" y="190"/>
                  <a:pt x="88" y="190"/>
                  <a:pt x="90" y="191"/>
                </a:cubicBezTo>
                <a:close/>
                <a:moveTo>
                  <a:pt x="160" y="189"/>
                </a:moveTo>
                <a:cubicBezTo>
                  <a:pt x="159" y="189"/>
                  <a:pt x="159" y="189"/>
                  <a:pt x="159" y="189"/>
                </a:cubicBezTo>
                <a:cubicBezTo>
                  <a:pt x="157" y="191"/>
                  <a:pt x="155" y="191"/>
                  <a:pt x="153" y="192"/>
                </a:cubicBezTo>
                <a:cubicBezTo>
                  <a:pt x="149" y="193"/>
                  <a:pt x="144" y="196"/>
                  <a:pt x="140" y="197"/>
                </a:cubicBezTo>
                <a:cubicBezTo>
                  <a:pt x="137" y="197"/>
                  <a:pt x="133" y="198"/>
                  <a:pt x="130" y="199"/>
                </a:cubicBezTo>
                <a:cubicBezTo>
                  <a:pt x="131" y="199"/>
                  <a:pt x="131" y="199"/>
                  <a:pt x="131" y="199"/>
                </a:cubicBezTo>
                <a:cubicBezTo>
                  <a:pt x="136" y="197"/>
                  <a:pt x="143" y="198"/>
                  <a:pt x="148" y="195"/>
                </a:cubicBezTo>
                <a:cubicBezTo>
                  <a:pt x="150" y="194"/>
                  <a:pt x="152" y="194"/>
                  <a:pt x="154" y="192"/>
                </a:cubicBezTo>
                <a:cubicBezTo>
                  <a:pt x="154" y="193"/>
                  <a:pt x="154" y="193"/>
                  <a:pt x="154" y="193"/>
                </a:cubicBezTo>
                <a:cubicBezTo>
                  <a:pt x="155" y="191"/>
                  <a:pt x="156" y="193"/>
                  <a:pt x="157" y="192"/>
                </a:cubicBezTo>
                <a:cubicBezTo>
                  <a:pt x="156" y="192"/>
                  <a:pt x="156" y="191"/>
                  <a:pt x="156" y="191"/>
                </a:cubicBezTo>
                <a:cubicBezTo>
                  <a:pt x="157" y="191"/>
                  <a:pt x="157" y="191"/>
                  <a:pt x="157" y="191"/>
                </a:cubicBezTo>
                <a:cubicBezTo>
                  <a:pt x="158" y="191"/>
                  <a:pt x="159" y="191"/>
                  <a:pt x="159" y="190"/>
                </a:cubicBezTo>
                <a:cubicBezTo>
                  <a:pt x="159" y="189"/>
                  <a:pt x="160" y="190"/>
                  <a:pt x="160" y="189"/>
                </a:cubicBezTo>
                <a:close/>
                <a:moveTo>
                  <a:pt x="78" y="191"/>
                </a:moveTo>
                <a:cubicBezTo>
                  <a:pt x="77" y="190"/>
                  <a:pt x="77" y="189"/>
                  <a:pt x="76" y="190"/>
                </a:cubicBezTo>
                <a:cubicBezTo>
                  <a:pt x="76" y="190"/>
                  <a:pt x="77" y="191"/>
                  <a:pt x="78" y="191"/>
                </a:cubicBezTo>
                <a:close/>
                <a:moveTo>
                  <a:pt x="87" y="193"/>
                </a:moveTo>
                <a:cubicBezTo>
                  <a:pt x="84" y="193"/>
                  <a:pt x="81" y="191"/>
                  <a:pt x="78" y="190"/>
                </a:cubicBezTo>
                <a:cubicBezTo>
                  <a:pt x="79" y="191"/>
                  <a:pt x="79" y="191"/>
                  <a:pt x="79" y="191"/>
                </a:cubicBezTo>
                <a:cubicBezTo>
                  <a:pt x="82" y="191"/>
                  <a:pt x="85" y="194"/>
                  <a:pt x="87" y="194"/>
                </a:cubicBezTo>
                <a:cubicBezTo>
                  <a:pt x="87" y="193"/>
                  <a:pt x="87" y="193"/>
                  <a:pt x="87" y="193"/>
                </a:cubicBezTo>
                <a:close/>
                <a:moveTo>
                  <a:pt x="31" y="190"/>
                </a:moveTo>
                <a:cubicBezTo>
                  <a:pt x="32" y="191"/>
                  <a:pt x="32" y="191"/>
                  <a:pt x="32" y="191"/>
                </a:cubicBezTo>
                <a:cubicBezTo>
                  <a:pt x="31" y="190"/>
                  <a:pt x="31" y="190"/>
                  <a:pt x="31" y="190"/>
                </a:cubicBezTo>
                <a:close/>
                <a:moveTo>
                  <a:pt x="95" y="191"/>
                </a:moveTo>
                <a:cubicBezTo>
                  <a:pt x="94" y="191"/>
                  <a:pt x="94" y="191"/>
                  <a:pt x="94" y="191"/>
                </a:cubicBezTo>
                <a:cubicBezTo>
                  <a:pt x="92" y="191"/>
                  <a:pt x="92" y="190"/>
                  <a:pt x="91" y="191"/>
                </a:cubicBezTo>
                <a:cubicBezTo>
                  <a:pt x="93" y="191"/>
                  <a:pt x="96" y="192"/>
                  <a:pt x="98" y="192"/>
                </a:cubicBezTo>
                <a:cubicBezTo>
                  <a:pt x="95" y="191"/>
                  <a:pt x="95" y="191"/>
                  <a:pt x="95" y="191"/>
                </a:cubicBezTo>
                <a:close/>
                <a:moveTo>
                  <a:pt x="37" y="192"/>
                </a:moveTo>
                <a:cubicBezTo>
                  <a:pt x="36" y="191"/>
                  <a:pt x="35" y="192"/>
                  <a:pt x="34" y="191"/>
                </a:cubicBezTo>
                <a:cubicBezTo>
                  <a:pt x="35" y="192"/>
                  <a:pt x="36" y="192"/>
                  <a:pt x="37" y="192"/>
                </a:cubicBezTo>
                <a:close/>
                <a:moveTo>
                  <a:pt x="78" y="192"/>
                </a:moveTo>
                <a:cubicBezTo>
                  <a:pt x="78" y="192"/>
                  <a:pt x="78" y="192"/>
                  <a:pt x="78" y="192"/>
                </a:cubicBezTo>
                <a:cubicBezTo>
                  <a:pt x="77" y="191"/>
                  <a:pt x="77" y="191"/>
                  <a:pt x="77" y="191"/>
                </a:cubicBezTo>
                <a:cubicBezTo>
                  <a:pt x="78" y="192"/>
                  <a:pt x="78" y="192"/>
                  <a:pt x="78" y="192"/>
                </a:cubicBezTo>
                <a:close/>
                <a:moveTo>
                  <a:pt x="99" y="192"/>
                </a:moveTo>
                <a:cubicBezTo>
                  <a:pt x="100" y="192"/>
                  <a:pt x="100" y="192"/>
                  <a:pt x="100" y="192"/>
                </a:cubicBezTo>
                <a:cubicBezTo>
                  <a:pt x="99" y="192"/>
                  <a:pt x="99" y="192"/>
                  <a:pt x="99" y="192"/>
                </a:cubicBezTo>
                <a:cubicBezTo>
                  <a:pt x="99" y="192"/>
                  <a:pt x="99" y="192"/>
                  <a:pt x="99" y="192"/>
                </a:cubicBezTo>
                <a:close/>
                <a:moveTo>
                  <a:pt x="108" y="192"/>
                </a:moveTo>
                <a:cubicBezTo>
                  <a:pt x="101" y="192"/>
                  <a:pt x="101" y="192"/>
                  <a:pt x="101" y="192"/>
                </a:cubicBezTo>
                <a:cubicBezTo>
                  <a:pt x="102" y="193"/>
                  <a:pt x="105" y="193"/>
                  <a:pt x="108" y="192"/>
                </a:cubicBezTo>
                <a:close/>
                <a:moveTo>
                  <a:pt x="39" y="192"/>
                </a:moveTo>
                <a:cubicBezTo>
                  <a:pt x="39" y="192"/>
                  <a:pt x="39" y="192"/>
                  <a:pt x="39" y="192"/>
                </a:cubicBezTo>
                <a:cubicBezTo>
                  <a:pt x="39" y="192"/>
                  <a:pt x="39" y="192"/>
                  <a:pt x="39" y="192"/>
                </a:cubicBezTo>
                <a:cubicBezTo>
                  <a:pt x="39" y="193"/>
                  <a:pt x="39" y="193"/>
                  <a:pt x="39" y="193"/>
                </a:cubicBezTo>
                <a:cubicBezTo>
                  <a:pt x="39" y="193"/>
                  <a:pt x="39" y="192"/>
                  <a:pt x="39" y="192"/>
                </a:cubicBezTo>
                <a:close/>
                <a:moveTo>
                  <a:pt x="126" y="193"/>
                </a:moveTo>
                <a:cubicBezTo>
                  <a:pt x="126" y="192"/>
                  <a:pt x="126" y="192"/>
                  <a:pt x="126" y="192"/>
                </a:cubicBezTo>
                <a:cubicBezTo>
                  <a:pt x="122" y="192"/>
                  <a:pt x="122" y="192"/>
                  <a:pt x="122" y="192"/>
                </a:cubicBezTo>
                <a:cubicBezTo>
                  <a:pt x="123" y="193"/>
                  <a:pt x="125" y="193"/>
                  <a:pt x="126" y="193"/>
                </a:cubicBezTo>
                <a:close/>
                <a:moveTo>
                  <a:pt x="46" y="193"/>
                </a:moveTo>
                <a:cubicBezTo>
                  <a:pt x="46" y="193"/>
                  <a:pt x="45" y="193"/>
                  <a:pt x="44" y="192"/>
                </a:cubicBezTo>
                <a:cubicBezTo>
                  <a:pt x="44" y="193"/>
                  <a:pt x="44" y="193"/>
                  <a:pt x="44" y="193"/>
                </a:cubicBezTo>
                <a:cubicBezTo>
                  <a:pt x="46" y="193"/>
                  <a:pt x="46" y="193"/>
                  <a:pt x="46" y="193"/>
                </a:cubicBezTo>
                <a:close/>
                <a:moveTo>
                  <a:pt x="111" y="192"/>
                </a:moveTo>
                <a:cubicBezTo>
                  <a:pt x="110" y="192"/>
                  <a:pt x="110" y="193"/>
                  <a:pt x="110" y="193"/>
                </a:cubicBezTo>
                <a:cubicBezTo>
                  <a:pt x="110" y="193"/>
                  <a:pt x="111" y="193"/>
                  <a:pt x="111" y="192"/>
                </a:cubicBezTo>
                <a:close/>
                <a:moveTo>
                  <a:pt x="125" y="192"/>
                </a:moveTo>
                <a:cubicBezTo>
                  <a:pt x="124" y="192"/>
                  <a:pt x="124" y="192"/>
                  <a:pt x="124" y="193"/>
                </a:cubicBezTo>
                <a:cubicBezTo>
                  <a:pt x="124" y="193"/>
                  <a:pt x="125" y="193"/>
                  <a:pt x="125" y="192"/>
                </a:cubicBezTo>
                <a:close/>
                <a:moveTo>
                  <a:pt x="79" y="193"/>
                </a:moveTo>
                <a:cubicBezTo>
                  <a:pt x="79" y="193"/>
                  <a:pt x="79" y="193"/>
                  <a:pt x="78" y="193"/>
                </a:cubicBezTo>
                <a:cubicBezTo>
                  <a:pt x="78" y="193"/>
                  <a:pt x="78" y="193"/>
                  <a:pt x="78" y="193"/>
                </a:cubicBezTo>
                <a:cubicBezTo>
                  <a:pt x="78" y="194"/>
                  <a:pt x="78" y="193"/>
                  <a:pt x="77" y="194"/>
                </a:cubicBezTo>
                <a:cubicBezTo>
                  <a:pt x="77" y="194"/>
                  <a:pt x="78" y="194"/>
                  <a:pt x="78" y="194"/>
                </a:cubicBezTo>
                <a:cubicBezTo>
                  <a:pt x="78" y="194"/>
                  <a:pt x="78" y="194"/>
                  <a:pt x="78" y="194"/>
                </a:cubicBezTo>
                <a:cubicBezTo>
                  <a:pt x="79" y="194"/>
                  <a:pt x="79" y="194"/>
                  <a:pt x="79" y="194"/>
                </a:cubicBezTo>
                <a:cubicBezTo>
                  <a:pt x="79" y="194"/>
                  <a:pt x="79" y="194"/>
                  <a:pt x="78" y="193"/>
                </a:cubicBezTo>
                <a:cubicBezTo>
                  <a:pt x="79" y="193"/>
                  <a:pt x="79" y="193"/>
                  <a:pt x="79" y="193"/>
                </a:cubicBezTo>
                <a:close/>
                <a:moveTo>
                  <a:pt x="157" y="194"/>
                </a:moveTo>
                <a:cubicBezTo>
                  <a:pt x="160" y="193"/>
                  <a:pt x="160" y="193"/>
                  <a:pt x="160" y="193"/>
                </a:cubicBezTo>
                <a:cubicBezTo>
                  <a:pt x="159" y="193"/>
                  <a:pt x="159" y="193"/>
                  <a:pt x="159" y="193"/>
                </a:cubicBezTo>
                <a:cubicBezTo>
                  <a:pt x="157" y="194"/>
                  <a:pt x="157" y="194"/>
                  <a:pt x="157" y="194"/>
                </a:cubicBezTo>
                <a:close/>
                <a:moveTo>
                  <a:pt x="101" y="194"/>
                </a:moveTo>
                <a:cubicBezTo>
                  <a:pt x="100" y="193"/>
                  <a:pt x="100" y="193"/>
                  <a:pt x="100" y="193"/>
                </a:cubicBezTo>
                <a:cubicBezTo>
                  <a:pt x="100" y="194"/>
                  <a:pt x="100" y="194"/>
                  <a:pt x="100" y="194"/>
                </a:cubicBezTo>
                <a:cubicBezTo>
                  <a:pt x="101" y="194"/>
                  <a:pt x="101" y="194"/>
                  <a:pt x="101" y="194"/>
                </a:cubicBezTo>
                <a:close/>
                <a:moveTo>
                  <a:pt x="92" y="194"/>
                </a:moveTo>
                <a:cubicBezTo>
                  <a:pt x="92" y="194"/>
                  <a:pt x="92" y="193"/>
                  <a:pt x="92" y="194"/>
                </a:cubicBezTo>
                <a:cubicBezTo>
                  <a:pt x="92" y="194"/>
                  <a:pt x="92" y="194"/>
                  <a:pt x="92" y="194"/>
                </a:cubicBezTo>
                <a:cubicBezTo>
                  <a:pt x="92" y="194"/>
                  <a:pt x="92" y="194"/>
                  <a:pt x="92" y="194"/>
                </a:cubicBezTo>
                <a:cubicBezTo>
                  <a:pt x="92" y="194"/>
                  <a:pt x="93" y="194"/>
                  <a:pt x="92" y="194"/>
                </a:cubicBezTo>
                <a:close/>
                <a:moveTo>
                  <a:pt x="103" y="194"/>
                </a:moveTo>
                <a:cubicBezTo>
                  <a:pt x="103" y="194"/>
                  <a:pt x="103" y="194"/>
                  <a:pt x="103" y="194"/>
                </a:cubicBezTo>
                <a:cubicBezTo>
                  <a:pt x="102" y="194"/>
                  <a:pt x="102" y="194"/>
                  <a:pt x="102" y="194"/>
                </a:cubicBezTo>
                <a:cubicBezTo>
                  <a:pt x="103" y="194"/>
                  <a:pt x="103" y="194"/>
                  <a:pt x="103" y="194"/>
                </a:cubicBezTo>
                <a:close/>
                <a:moveTo>
                  <a:pt x="75" y="194"/>
                </a:moveTo>
                <a:cubicBezTo>
                  <a:pt x="75" y="194"/>
                  <a:pt x="75" y="194"/>
                  <a:pt x="75" y="194"/>
                </a:cubicBezTo>
                <a:cubicBezTo>
                  <a:pt x="75" y="195"/>
                  <a:pt x="75" y="195"/>
                  <a:pt x="75" y="195"/>
                </a:cubicBezTo>
                <a:cubicBezTo>
                  <a:pt x="75" y="195"/>
                  <a:pt x="75" y="195"/>
                  <a:pt x="75" y="194"/>
                </a:cubicBezTo>
                <a:close/>
                <a:moveTo>
                  <a:pt x="89" y="195"/>
                </a:moveTo>
                <a:cubicBezTo>
                  <a:pt x="89" y="194"/>
                  <a:pt x="89" y="194"/>
                  <a:pt x="88" y="194"/>
                </a:cubicBezTo>
                <a:cubicBezTo>
                  <a:pt x="88" y="195"/>
                  <a:pt x="88" y="195"/>
                  <a:pt x="88" y="195"/>
                </a:cubicBezTo>
                <a:cubicBezTo>
                  <a:pt x="89" y="195"/>
                  <a:pt x="89" y="195"/>
                  <a:pt x="89" y="195"/>
                </a:cubicBezTo>
                <a:close/>
                <a:moveTo>
                  <a:pt x="90" y="195"/>
                </a:moveTo>
                <a:cubicBezTo>
                  <a:pt x="90" y="195"/>
                  <a:pt x="90" y="195"/>
                  <a:pt x="90" y="195"/>
                </a:cubicBezTo>
                <a:cubicBezTo>
                  <a:pt x="90" y="195"/>
                  <a:pt x="90" y="195"/>
                  <a:pt x="90" y="195"/>
                </a:cubicBezTo>
                <a:cubicBezTo>
                  <a:pt x="90" y="195"/>
                  <a:pt x="90" y="195"/>
                  <a:pt x="90" y="195"/>
                </a:cubicBezTo>
                <a:close/>
                <a:moveTo>
                  <a:pt x="92" y="195"/>
                </a:moveTo>
                <a:cubicBezTo>
                  <a:pt x="92" y="195"/>
                  <a:pt x="92" y="195"/>
                  <a:pt x="91" y="195"/>
                </a:cubicBezTo>
                <a:cubicBezTo>
                  <a:pt x="91" y="196"/>
                  <a:pt x="91" y="196"/>
                  <a:pt x="91" y="196"/>
                </a:cubicBezTo>
                <a:cubicBezTo>
                  <a:pt x="92" y="196"/>
                  <a:pt x="92" y="196"/>
                  <a:pt x="92" y="196"/>
                </a:cubicBezTo>
                <a:cubicBezTo>
                  <a:pt x="92" y="196"/>
                  <a:pt x="92" y="196"/>
                  <a:pt x="92" y="195"/>
                </a:cubicBezTo>
                <a:close/>
                <a:moveTo>
                  <a:pt x="93" y="196"/>
                </a:moveTo>
                <a:cubicBezTo>
                  <a:pt x="93" y="196"/>
                  <a:pt x="93" y="196"/>
                  <a:pt x="93" y="196"/>
                </a:cubicBezTo>
                <a:cubicBezTo>
                  <a:pt x="93" y="196"/>
                  <a:pt x="93" y="196"/>
                  <a:pt x="93" y="196"/>
                </a:cubicBezTo>
                <a:cubicBezTo>
                  <a:pt x="93" y="196"/>
                  <a:pt x="93" y="196"/>
                  <a:pt x="93" y="196"/>
                </a:cubicBezTo>
                <a:cubicBezTo>
                  <a:pt x="93" y="196"/>
                  <a:pt x="93" y="196"/>
                  <a:pt x="93" y="196"/>
                </a:cubicBezTo>
                <a:close/>
                <a:moveTo>
                  <a:pt x="41" y="197"/>
                </a:moveTo>
                <a:cubicBezTo>
                  <a:pt x="40" y="196"/>
                  <a:pt x="39" y="196"/>
                  <a:pt x="38" y="196"/>
                </a:cubicBezTo>
                <a:cubicBezTo>
                  <a:pt x="38" y="197"/>
                  <a:pt x="38" y="197"/>
                  <a:pt x="38" y="197"/>
                </a:cubicBezTo>
                <a:cubicBezTo>
                  <a:pt x="39" y="197"/>
                  <a:pt x="40" y="198"/>
                  <a:pt x="41" y="197"/>
                </a:cubicBezTo>
                <a:close/>
                <a:moveTo>
                  <a:pt x="98" y="196"/>
                </a:moveTo>
                <a:cubicBezTo>
                  <a:pt x="98" y="196"/>
                  <a:pt x="98" y="196"/>
                  <a:pt x="98" y="196"/>
                </a:cubicBezTo>
                <a:cubicBezTo>
                  <a:pt x="98" y="196"/>
                  <a:pt x="98" y="196"/>
                  <a:pt x="98" y="196"/>
                </a:cubicBezTo>
                <a:close/>
                <a:moveTo>
                  <a:pt x="95" y="196"/>
                </a:moveTo>
                <a:cubicBezTo>
                  <a:pt x="95" y="196"/>
                  <a:pt x="94" y="196"/>
                  <a:pt x="94" y="196"/>
                </a:cubicBezTo>
                <a:cubicBezTo>
                  <a:pt x="94" y="196"/>
                  <a:pt x="94" y="196"/>
                  <a:pt x="94" y="196"/>
                </a:cubicBezTo>
                <a:cubicBezTo>
                  <a:pt x="95" y="196"/>
                  <a:pt x="95" y="196"/>
                  <a:pt x="95" y="196"/>
                </a:cubicBezTo>
                <a:cubicBezTo>
                  <a:pt x="95" y="196"/>
                  <a:pt x="95" y="196"/>
                  <a:pt x="95" y="196"/>
                </a:cubicBezTo>
                <a:close/>
                <a:moveTo>
                  <a:pt x="76" y="197"/>
                </a:moveTo>
                <a:cubicBezTo>
                  <a:pt x="76" y="197"/>
                  <a:pt x="76" y="196"/>
                  <a:pt x="75" y="197"/>
                </a:cubicBezTo>
                <a:cubicBezTo>
                  <a:pt x="75" y="197"/>
                  <a:pt x="75" y="197"/>
                  <a:pt x="75" y="197"/>
                </a:cubicBezTo>
                <a:cubicBezTo>
                  <a:pt x="76" y="197"/>
                  <a:pt x="76" y="197"/>
                  <a:pt x="76" y="197"/>
                </a:cubicBezTo>
                <a:close/>
                <a:moveTo>
                  <a:pt x="98" y="197"/>
                </a:moveTo>
                <a:cubicBezTo>
                  <a:pt x="96" y="197"/>
                  <a:pt x="96" y="197"/>
                  <a:pt x="96" y="197"/>
                </a:cubicBezTo>
                <a:cubicBezTo>
                  <a:pt x="96" y="197"/>
                  <a:pt x="98" y="197"/>
                  <a:pt x="98" y="197"/>
                </a:cubicBezTo>
                <a:close/>
                <a:moveTo>
                  <a:pt x="48" y="199"/>
                </a:moveTo>
                <a:cubicBezTo>
                  <a:pt x="48" y="198"/>
                  <a:pt x="48" y="199"/>
                  <a:pt x="47" y="198"/>
                </a:cubicBezTo>
                <a:cubicBezTo>
                  <a:pt x="48" y="199"/>
                  <a:pt x="48" y="199"/>
                  <a:pt x="48" y="199"/>
                </a:cubicBezTo>
                <a:cubicBezTo>
                  <a:pt x="48" y="199"/>
                  <a:pt x="48" y="199"/>
                  <a:pt x="48" y="199"/>
                </a:cubicBezTo>
                <a:close/>
                <a:moveTo>
                  <a:pt x="105" y="199"/>
                </a:moveTo>
                <a:cubicBezTo>
                  <a:pt x="106" y="199"/>
                  <a:pt x="106" y="199"/>
                  <a:pt x="106" y="199"/>
                </a:cubicBezTo>
                <a:cubicBezTo>
                  <a:pt x="105" y="199"/>
                  <a:pt x="105" y="199"/>
                  <a:pt x="105" y="199"/>
                </a:cubicBezTo>
                <a:close/>
                <a:moveTo>
                  <a:pt x="95" y="205"/>
                </a:moveTo>
                <a:cubicBezTo>
                  <a:pt x="93" y="205"/>
                  <a:pt x="91" y="206"/>
                  <a:pt x="89" y="205"/>
                </a:cubicBezTo>
                <a:cubicBezTo>
                  <a:pt x="90" y="207"/>
                  <a:pt x="92" y="206"/>
                  <a:pt x="94" y="207"/>
                </a:cubicBezTo>
                <a:cubicBezTo>
                  <a:pt x="100" y="209"/>
                  <a:pt x="107" y="207"/>
                  <a:pt x="114" y="208"/>
                </a:cubicBezTo>
                <a:cubicBezTo>
                  <a:pt x="116" y="208"/>
                  <a:pt x="119" y="208"/>
                  <a:pt x="120" y="208"/>
                </a:cubicBezTo>
                <a:cubicBezTo>
                  <a:pt x="112" y="208"/>
                  <a:pt x="104" y="206"/>
                  <a:pt x="95" y="205"/>
                </a:cubicBezTo>
                <a:close/>
                <a:moveTo>
                  <a:pt x="124" y="207"/>
                </a:moveTo>
                <a:cubicBezTo>
                  <a:pt x="124" y="206"/>
                  <a:pt x="123" y="207"/>
                  <a:pt x="122" y="207"/>
                </a:cubicBezTo>
                <a:cubicBezTo>
                  <a:pt x="122" y="207"/>
                  <a:pt x="122" y="207"/>
                  <a:pt x="122" y="207"/>
                </a:cubicBezTo>
                <a:cubicBezTo>
                  <a:pt x="124" y="207"/>
                  <a:pt x="124" y="207"/>
                  <a:pt x="124" y="207"/>
                </a:cubicBezTo>
                <a:close/>
                <a:moveTo>
                  <a:pt x="122" y="208"/>
                </a:moveTo>
                <a:cubicBezTo>
                  <a:pt x="122" y="208"/>
                  <a:pt x="122" y="208"/>
                  <a:pt x="122" y="208"/>
                </a:cubicBezTo>
                <a:cubicBezTo>
                  <a:pt x="122" y="208"/>
                  <a:pt x="122" y="208"/>
                  <a:pt x="122" y="208"/>
                </a:cubicBezTo>
                <a:cubicBezTo>
                  <a:pt x="122" y="208"/>
                  <a:pt x="122" y="208"/>
                  <a:pt x="122" y="208"/>
                </a:cubicBezTo>
                <a:close/>
                <a:moveTo>
                  <a:pt x="98" y="212"/>
                </a:moveTo>
                <a:cubicBezTo>
                  <a:pt x="99" y="212"/>
                  <a:pt x="99" y="212"/>
                  <a:pt x="99" y="212"/>
                </a:cubicBezTo>
                <a:cubicBezTo>
                  <a:pt x="98" y="212"/>
                  <a:pt x="98" y="212"/>
                  <a:pt x="98" y="212"/>
                </a:cubicBezTo>
                <a:close/>
                <a:moveTo>
                  <a:pt x="154" y="213"/>
                </a:moveTo>
                <a:cubicBezTo>
                  <a:pt x="154" y="213"/>
                  <a:pt x="154" y="213"/>
                  <a:pt x="154" y="213"/>
                </a:cubicBezTo>
                <a:cubicBezTo>
                  <a:pt x="154" y="214"/>
                  <a:pt x="154" y="214"/>
                  <a:pt x="154" y="214"/>
                </a:cubicBezTo>
                <a:cubicBezTo>
                  <a:pt x="154" y="214"/>
                  <a:pt x="154" y="214"/>
                  <a:pt x="154" y="214"/>
                </a:cubicBezTo>
                <a:cubicBezTo>
                  <a:pt x="154" y="214"/>
                  <a:pt x="154" y="213"/>
                  <a:pt x="154" y="213"/>
                </a:cubicBezTo>
                <a:close/>
                <a:moveTo>
                  <a:pt x="95" y="216"/>
                </a:moveTo>
                <a:cubicBezTo>
                  <a:pt x="97" y="216"/>
                  <a:pt x="97" y="216"/>
                  <a:pt x="97" y="216"/>
                </a:cubicBezTo>
                <a:cubicBezTo>
                  <a:pt x="95" y="216"/>
                  <a:pt x="95" y="216"/>
                  <a:pt x="95" y="216"/>
                </a:cubicBezTo>
                <a:cubicBezTo>
                  <a:pt x="95" y="216"/>
                  <a:pt x="95" y="216"/>
                  <a:pt x="95" y="216"/>
                </a:cubicBezTo>
                <a:close/>
                <a:moveTo>
                  <a:pt x="129" y="217"/>
                </a:moveTo>
                <a:cubicBezTo>
                  <a:pt x="129" y="217"/>
                  <a:pt x="129" y="217"/>
                  <a:pt x="129" y="217"/>
                </a:cubicBezTo>
                <a:close/>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 name="Freeform 5"/>
          <p:cNvSpPr>
            <a:spLocks noEditPoints="1" noChangeArrowheads="1"/>
          </p:cNvSpPr>
          <p:nvPr/>
        </p:nvSpPr>
        <p:spPr bwMode="auto">
          <a:xfrm rot="17494122">
            <a:off x="4075502" y="3852141"/>
            <a:ext cx="1919494" cy="1799357"/>
          </a:xfrm>
          <a:custGeom>
            <a:avLst/>
            <a:gdLst>
              <a:gd name="T0" fmla="*/ 2238213 w 235"/>
              <a:gd name="T1" fmla="*/ 1067687 h 220"/>
              <a:gd name="T2" fmla="*/ 1152728 w 235"/>
              <a:gd name="T3" fmla="*/ 2096899 h 220"/>
              <a:gd name="T4" fmla="*/ 537940 w 235"/>
              <a:gd name="T5" fmla="*/ 1923761 h 220"/>
              <a:gd name="T6" fmla="*/ 192121 w 235"/>
              <a:gd name="T7" fmla="*/ 1654435 h 220"/>
              <a:gd name="T8" fmla="*/ 67242 w 235"/>
              <a:gd name="T9" fmla="*/ 1058069 h 220"/>
              <a:gd name="T10" fmla="*/ 778091 w 235"/>
              <a:gd name="T11" fmla="*/ 76950 h 220"/>
              <a:gd name="T12" fmla="*/ 1066273 w 235"/>
              <a:gd name="T13" fmla="*/ 192376 h 220"/>
              <a:gd name="T14" fmla="*/ 1008637 w 235"/>
              <a:gd name="T15" fmla="*/ 201995 h 220"/>
              <a:gd name="T16" fmla="*/ 528334 w 235"/>
              <a:gd name="T17" fmla="*/ 557891 h 220"/>
              <a:gd name="T18" fmla="*/ 1796334 w 235"/>
              <a:gd name="T19" fmla="*/ 625222 h 220"/>
              <a:gd name="T20" fmla="*/ 1902001 w 235"/>
              <a:gd name="T21" fmla="*/ 923405 h 220"/>
              <a:gd name="T22" fmla="*/ 1729092 w 235"/>
              <a:gd name="T23" fmla="*/ 1433202 h 220"/>
              <a:gd name="T24" fmla="*/ 672425 w 235"/>
              <a:gd name="T25" fmla="*/ 519415 h 220"/>
              <a:gd name="T26" fmla="*/ 797303 w 235"/>
              <a:gd name="T27" fmla="*/ 1769860 h 220"/>
              <a:gd name="T28" fmla="*/ 768485 w 235"/>
              <a:gd name="T29" fmla="*/ 1914142 h 220"/>
              <a:gd name="T30" fmla="*/ 1604213 w 235"/>
              <a:gd name="T31" fmla="*/ 1817954 h 220"/>
              <a:gd name="T32" fmla="*/ 1219970 w 235"/>
              <a:gd name="T33" fmla="*/ 1866048 h 220"/>
              <a:gd name="T34" fmla="*/ 1767516 w 235"/>
              <a:gd name="T35" fmla="*/ 1615959 h 220"/>
              <a:gd name="T36" fmla="*/ 1940425 w 235"/>
              <a:gd name="T37" fmla="*/ 721410 h 220"/>
              <a:gd name="T38" fmla="*/ 1729092 w 235"/>
              <a:gd name="T39" fmla="*/ 403990 h 220"/>
              <a:gd name="T40" fmla="*/ 1133516 w 235"/>
              <a:gd name="T41" fmla="*/ 201995 h 220"/>
              <a:gd name="T42" fmla="*/ 1037455 w 235"/>
              <a:gd name="T43" fmla="*/ 250089 h 220"/>
              <a:gd name="T44" fmla="*/ 1162334 w 235"/>
              <a:gd name="T45" fmla="*/ 230851 h 220"/>
              <a:gd name="T46" fmla="*/ 1469728 w 235"/>
              <a:gd name="T47" fmla="*/ 250089 h 220"/>
              <a:gd name="T48" fmla="*/ 893364 w 235"/>
              <a:gd name="T49" fmla="*/ 269327 h 220"/>
              <a:gd name="T50" fmla="*/ 1642637 w 235"/>
              <a:gd name="T51" fmla="*/ 336658 h 220"/>
              <a:gd name="T52" fmla="*/ 1287213 w 235"/>
              <a:gd name="T53" fmla="*/ 327039 h 220"/>
              <a:gd name="T54" fmla="*/ 854940 w 235"/>
              <a:gd name="T55" fmla="*/ 394371 h 220"/>
              <a:gd name="T56" fmla="*/ 1729092 w 235"/>
              <a:gd name="T57" fmla="*/ 384752 h 220"/>
              <a:gd name="T58" fmla="*/ 585970 w 235"/>
              <a:gd name="T59" fmla="*/ 480940 h 220"/>
              <a:gd name="T60" fmla="*/ 2142152 w 235"/>
              <a:gd name="T61" fmla="*/ 596366 h 220"/>
              <a:gd name="T62" fmla="*/ 1805940 w 235"/>
              <a:gd name="T63" fmla="*/ 663698 h 220"/>
              <a:gd name="T64" fmla="*/ 2190183 w 235"/>
              <a:gd name="T65" fmla="*/ 740648 h 220"/>
              <a:gd name="T66" fmla="*/ 1853970 w 235"/>
              <a:gd name="T67" fmla="*/ 807980 h 220"/>
              <a:gd name="T68" fmla="*/ 365030 w 235"/>
              <a:gd name="T69" fmla="*/ 875311 h 220"/>
              <a:gd name="T70" fmla="*/ 441879 w 235"/>
              <a:gd name="T71" fmla="*/ 875311 h 220"/>
              <a:gd name="T72" fmla="*/ 1988455 w 235"/>
              <a:gd name="T73" fmla="*/ 952262 h 220"/>
              <a:gd name="T74" fmla="*/ 422667 w 235"/>
              <a:gd name="T75" fmla="*/ 1115781 h 220"/>
              <a:gd name="T76" fmla="*/ 1911607 w 235"/>
              <a:gd name="T77" fmla="*/ 1048450 h 220"/>
              <a:gd name="T78" fmla="*/ 1950031 w 235"/>
              <a:gd name="T79" fmla="*/ 1221588 h 220"/>
              <a:gd name="T80" fmla="*/ 1988455 w 235"/>
              <a:gd name="T81" fmla="*/ 1211969 h 220"/>
              <a:gd name="T82" fmla="*/ 1892395 w 235"/>
              <a:gd name="T83" fmla="*/ 1356252 h 220"/>
              <a:gd name="T84" fmla="*/ 57636 w 235"/>
              <a:gd name="T85" fmla="*/ 1433202 h 220"/>
              <a:gd name="T86" fmla="*/ 1853970 w 235"/>
              <a:gd name="T87" fmla="*/ 1471677 h 220"/>
              <a:gd name="T88" fmla="*/ 1863576 w 235"/>
              <a:gd name="T89" fmla="*/ 1577484 h 220"/>
              <a:gd name="T90" fmla="*/ 163303 w 235"/>
              <a:gd name="T91" fmla="*/ 1529390 h 220"/>
              <a:gd name="T92" fmla="*/ 672425 w 235"/>
              <a:gd name="T93" fmla="*/ 1567865 h 220"/>
              <a:gd name="T94" fmla="*/ 710849 w 235"/>
              <a:gd name="T95" fmla="*/ 1625578 h 220"/>
              <a:gd name="T96" fmla="*/ 1623425 w 235"/>
              <a:gd name="T97" fmla="*/ 1683291 h 220"/>
              <a:gd name="T98" fmla="*/ 1729092 w 235"/>
              <a:gd name="T99" fmla="*/ 1692910 h 220"/>
              <a:gd name="T100" fmla="*/ 1392879 w 235"/>
              <a:gd name="T101" fmla="*/ 1712147 h 220"/>
              <a:gd name="T102" fmla="*/ 1671455 w 235"/>
              <a:gd name="T103" fmla="*/ 1750623 h 220"/>
              <a:gd name="T104" fmla="*/ 1623425 w 235"/>
              <a:gd name="T105" fmla="*/ 1769860 h 220"/>
              <a:gd name="T106" fmla="*/ 365030 w 235"/>
              <a:gd name="T107" fmla="*/ 1808335 h 220"/>
              <a:gd name="T108" fmla="*/ 1536970 w 235"/>
              <a:gd name="T109" fmla="*/ 1817954 h 220"/>
              <a:gd name="T110" fmla="*/ 297788 w 235"/>
              <a:gd name="T111" fmla="*/ 1827573 h 220"/>
              <a:gd name="T112" fmla="*/ 374637 w 235"/>
              <a:gd name="T113" fmla="*/ 1846811 h 220"/>
              <a:gd name="T114" fmla="*/ 1508152 w 235"/>
              <a:gd name="T115" fmla="*/ 1866048 h 220"/>
              <a:gd name="T116" fmla="*/ 854940 w 235"/>
              <a:gd name="T117" fmla="*/ 1875667 h 220"/>
              <a:gd name="T118" fmla="*/ 902970 w 235"/>
              <a:gd name="T119" fmla="*/ 1885286 h 220"/>
              <a:gd name="T120" fmla="*/ 1171940 w 235"/>
              <a:gd name="T121" fmla="*/ 1991093 h 2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5"/>
              <a:gd name="T184" fmla="*/ 0 h 220"/>
              <a:gd name="T185" fmla="*/ 235 w 235"/>
              <a:gd name="T186" fmla="*/ 220 h 2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5" h="220">
                <a:moveTo>
                  <a:pt x="146" y="2"/>
                </a:moveTo>
                <a:cubicBezTo>
                  <a:pt x="155" y="5"/>
                  <a:pt x="165" y="8"/>
                  <a:pt x="173" y="12"/>
                </a:cubicBezTo>
                <a:cubicBezTo>
                  <a:pt x="180" y="15"/>
                  <a:pt x="186" y="20"/>
                  <a:pt x="191" y="25"/>
                </a:cubicBezTo>
                <a:cubicBezTo>
                  <a:pt x="193" y="24"/>
                  <a:pt x="193" y="26"/>
                  <a:pt x="194" y="27"/>
                </a:cubicBezTo>
                <a:cubicBezTo>
                  <a:pt x="198" y="31"/>
                  <a:pt x="203" y="35"/>
                  <a:pt x="207" y="40"/>
                </a:cubicBezTo>
                <a:cubicBezTo>
                  <a:pt x="207" y="41"/>
                  <a:pt x="208" y="41"/>
                  <a:pt x="208" y="42"/>
                </a:cubicBezTo>
                <a:cubicBezTo>
                  <a:pt x="208" y="42"/>
                  <a:pt x="208" y="42"/>
                  <a:pt x="208" y="42"/>
                </a:cubicBezTo>
                <a:cubicBezTo>
                  <a:pt x="212" y="46"/>
                  <a:pt x="214" y="50"/>
                  <a:pt x="217" y="54"/>
                </a:cubicBezTo>
                <a:cubicBezTo>
                  <a:pt x="220" y="60"/>
                  <a:pt x="220" y="60"/>
                  <a:pt x="220" y="60"/>
                </a:cubicBezTo>
                <a:cubicBezTo>
                  <a:pt x="221" y="60"/>
                  <a:pt x="220" y="61"/>
                  <a:pt x="221" y="62"/>
                </a:cubicBezTo>
                <a:cubicBezTo>
                  <a:pt x="224" y="68"/>
                  <a:pt x="227" y="74"/>
                  <a:pt x="229" y="81"/>
                </a:cubicBezTo>
                <a:cubicBezTo>
                  <a:pt x="230" y="80"/>
                  <a:pt x="229" y="79"/>
                  <a:pt x="229" y="79"/>
                </a:cubicBezTo>
                <a:cubicBezTo>
                  <a:pt x="229" y="79"/>
                  <a:pt x="229" y="79"/>
                  <a:pt x="229" y="79"/>
                </a:cubicBezTo>
                <a:cubicBezTo>
                  <a:pt x="229" y="79"/>
                  <a:pt x="230" y="79"/>
                  <a:pt x="230" y="80"/>
                </a:cubicBezTo>
                <a:cubicBezTo>
                  <a:pt x="229" y="81"/>
                  <a:pt x="229" y="82"/>
                  <a:pt x="229" y="83"/>
                </a:cubicBezTo>
                <a:cubicBezTo>
                  <a:pt x="230" y="84"/>
                  <a:pt x="230" y="84"/>
                  <a:pt x="230" y="84"/>
                </a:cubicBezTo>
                <a:cubicBezTo>
                  <a:pt x="230" y="83"/>
                  <a:pt x="230" y="83"/>
                  <a:pt x="230" y="82"/>
                </a:cubicBezTo>
                <a:cubicBezTo>
                  <a:pt x="230" y="82"/>
                  <a:pt x="230" y="82"/>
                  <a:pt x="230" y="82"/>
                </a:cubicBezTo>
                <a:cubicBezTo>
                  <a:pt x="231" y="86"/>
                  <a:pt x="232" y="90"/>
                  <a:pt x="233" y="94"/>
                </a:cubicBezTo>
                <a:cubicBezTo>
                  <a:pt x="232" y="95"/>
                  <a:pt x="234" y="97"/>
                  <a:pt x="232" y="97"/>
                </a:cubicBezTo>
                <a:cubicBezTo>
                  <a:pt x="232" y="98"/>
                  <a:pt x="232" y="98"/>
                  <a:pt x="232" y="98"/>
                </a:cubicBezTo>
                <a:cubicBezTo>
                  <a:pt x="232" y="99"/>
                  <a:pt x="233" y="98"/>
                  <a:pt x="233" y="98"/>
                </a:cubicBezTo>
                <a:cubicBezTo>
                  <a:pt x="234" y="102"/>
                  <a:pt x="234" y="106"/>
                  <a:pt x="234" y="109"/>
                </a:cubicBezTo>
                <a:cubicBezTo>
                  <a:pt x="233" y="110"/>
                  <a:pt x="233" y="110"/>
                  <a:pt x="233" y="111"/>
                </a:cubicBezTo>
                <a:cubicBezTo>
                  <a:pt x="233" y="111"/>
                  <a:pt x="233" y="111"/>
                  <a:pt x="234" y="111"/>
                </a:cubicBezTo>
                <a:cubicBezTo>
                  <a:pt x="235" y="113"/>
                  <a:pt x="231" y="115"/>
                  <a:pt x="234" y="115"/>
                </a:cubicBezTo>
                <a:cubicBezTo>
                  <a:pt x="232" y="130"/>
                  <a:pt x="228" y="146"/>
                  <a:pt x="220" y="160"/>
                </a:cubicBezTo>
                <a:cubicBezTo>
                  <a:pt x="214" y="171"/>
                  <a:pt x="206" y="180"/>
                  <a:pt x="197" y="189"/>
                </a:cubicBezTo>
                <a:cubicBezTo>
                  <a:pt x="196" y="188"/>
                  <a:pt x="196" y="188"/>
                  <a:pt x="196" y="188"/>
                </a:cubicBezTo>
                <a:cubicBezTo>
                  <a:pt x="196" y="189"/>
                  <a:pt x="196" y="189"/>
                  <a:pt x="196" y="189"/>
                </a:cubicBezTo>
                <a:cubicBezTo>
                  <a:pt x="196" y="189"/>
                  <a:pt x="196" y="189"/>
                  <a:pt x="196" y="189"/>
                </a:cubicBezTo>
                <a:cubicBezTo>
                  <a:pt x="187" y="197"/>
                  <a:pt x="178" y="204"/>
                  <a:pt x="168" y="208"/>
                </a:cubicBezTo>
                <a:cubicBezTo>
                  <a:pt x="168" y="208"/>
                  <a:pt x="167" y="208"/>
                  <a:pt x="167" y="208"/>
                </a:cubicBezTo>
                <a:cubicBezTo>
                  <a:pt x="166" y="209"/>
                  <a:pt x="164" y="209"/>
                  <a:pt x="164" y="210"/>
                </a:cubicBezTo>
                <a:cubicBezTo>
                  <a:pt x="164" y="210"/>
                  <a:pt x="164" y="210"/>
                  <a:pt x="164" y="210"/>
                </a:cubicBezTo>
                <a:cubicBezTo>
                  <a:pt x="163" y="210"/>
                  <a:pt x="163" y="209"/>
                  <a:pt x="163" y="210"/>
                </a:cubicBezTo>
                <a:cubicBezTo>
                  <a:pt x="162" y="210"/>
                  <a:pt x="162" y="210"/>
                  <a:pt x="162" y="210"/>
                </a:cubicBezTo>
                <a:cubicBezTo>
                  <a:pt x="163" y="210"/>
                  <a:pt x="163" y="210"/>
                  <a:pt x="163" y="210"/>
                </a:cubicBezTo>
                <a:cubicBezTo>
                  <a:pt x="161" y="210"/>
                  <a:pt x="160" y="211"/>
                  <a:pt x="158" y="212"/>
                </a:cubicBezTo>
                <a:cubicBezTo>
                  <a:pt x="158" y="212"/>
                  <a:pt x="158" y="212"/>
                  <a:pt x="158" y="212"/>
                </a:cubicBezTo>
                <a:cubicBezTo>
                  <a:pt x="158" y="213"/>
                  <a:pt x="158" y="211"/>
                  <a:pt x="157" y="212"/>
                </a:cubicBezTo>
                <a:cubicBezTo>
                  <a:pt x="152" y="213"/>
                  <a:pt x="147" y="216"/>
                  <a:pt x="141" y="216"/>
                </a:cubicBezTo>
                <a:cubicBezTo>
                  <a:pt x="141" y="217"/>
                  <a:pt x="141" y="217"/>
                  <a:pt x="141" y="217"/>
                </a:cubicBezTo>
                <a:cubicBezTo>
                  <a:pt x="140" y="215"/>
                  <a:pt x="140" y="218"/>
                  <a:pt x="139" y="217"/>
                </a:cubicBezTo>
                <a:cubicBezTo>
                  <a:pt x="135" y="216"/>
                  <a:pt x="133" y="219"/>
                  <a:pt x="130" y="218"/>
                </a:cubicBezTo>
                <a:cubicBezTo>
                  <a:pt x="127" y="220"/>
                  <a:pt x="124" y="217"/>
                  <a:pt x="121" y="219"/>
                </a:cubicBezTo>
                <a:cubicBezTo>
                  <a:pt x="120" y="218"/>
                  <a:pt x="119" y="219"/>
                  <a:pt x="118" y="218"/>
                </a:cubicBezTo>
                <a:cubicBezTo>
                  <a:pt x="119" y="218"/>
                  <a:pt x="120" y="218"/>
                  <a:pt x="120" y="218"/>
                </a:cubicBezTo>
                <a:cubicBezTo>
                  <a:pt x="117" y="217"/>
                  <a:pt x="117" y="217"/>
                  <a:pt x="117" y="217"/>
                </a:cubicBezTo>
                <a:cubicBezTo>
                  <a:pt x="118" y="219"/>
                  <a:pt x="118" y="219"/>
                  <a:pt x="118" y="219"/>
                </a:cubicBezTo>
                <a:cubicBezTo>
                  <a:pt x="112" y="219"/>
                  <a:pt x="105" y="218"/>
                  <a:pt x="99" y="217"/>
                </a:cubicBezTo>
                <a:cubicBezTo>
                  <a:pt x="99" y="216"/>
                  <a:pt x="99" y="216"/>
                  <a:pt x="99" y="216"/>
                </a:cubicBezTo>
                <a:cubicBezTo>
                  <a:pt x="105" y="216"/>
                  <a:pt x="111" y="218"/>
                  <a:pt x="117" y="218"/>
                </a:cubicBezTo>
                <a:cubicBezTo>
                  <a:pt x="117" y="217"/>
                  <a:pt x="117" y="217"/>
                  <a:pt x="117" y="217"/>
                </a:cubicBezTo>
                <a:cubicBezTo>
                  <a:pt x="109" y="217"/>
                  <a:pt x="101" y="216"/>
                  <a:pt x="94" y="214"/>
                </a:cubicBezTo>
                <a:cubicBezTo>
                  <a:pt x="94" y="212"/>
                  <a:pt x="90" y="212"/>
                  <a:pt x="89" y="211"/>
                </a:cubicBezTo>
                <a:cubicBezTo>
                  <a:pt x="95" y="214"/>
                  <a:pt x="101" y="213"/>
                  <a:pt x="106" y="215"/>
                </a:cubicBezTo>
                <a:cubicBezTo>
                  <a:pt x="111" y="215"/>
                  <a:pt x="116" y="215"/>
                  <a:pt x="121" y="215"/>
                </a:cubicBezTo>
                <a:cubicBezTo>
                  <a:pt x="121" y="214"/>
                  <a:pt x="121" y="214"/>
                  <a:pt x="121" y="214"/>
                </a:cubicBezTo>
                <a:cubicBezTo>
                  <a:pt x="114" y="215"/>
                  <a:pt x="107" y="214"/>
                  <a:pt x="100" y="212"/>
                </a:cubicBezTo>
                <a:cubicBezTo>
                  <a:pt x="102" y="212"/>
                  <a:pt x="102" y="212"/>
                  <a:pt x="102" y="212"/>
                </a:cubicBezTo>
                <a:cubicBezTo>
                  <a:pt x="101" y="211"/>
                  <a:pt x="101" y="211"/>
                  <a:pt x="101" y="211"/>
                </a:cubicBezTo>
                <a:cubicBezTo>
                  <a:pt x="98" y="211"/>
                  <a:pt x="94" y="210"/>
                  <a:pt x="91" y="208"/>
                </a:cubicBezTo>
                <a:cubicBezTo>
                  <a:pt x="90" y="209"/>
                  <a:pt x="89" y="206"/>
                  <a:pt x="88" y="208"/>
                </a:cubicBezTo>
                <a:cubicBezTo>
                  <a:pt x="86" y="205"/>
                  <a:pt x="82" y="210"/>
                  <a:pt x="80" y="207"/>
                </a:cubicBezTo>
                <a:cubicBezTo>
                  <a:pt x="78" y="206"/>
                  <a:pt x="75" y="205"/>
                  <a:pt x="73" y="205"/>
                </a:cubicBezTo>
                <a:cubicBezTo>
                  <a:pt x="73" y="206"/>
                  <a:pt x="74" y="206"/>
                  <a:pt x="75" y="207"/>
                </a:cubicBezTo>
                <a:cubicBezTo>
                  <a:pt x="75" y="207"/>
                  <a:pt x="72" y="207"/>
                  <a:pt x="72" y="207"/>
                </a:cubicBezTo>
                <a:cubicBezTo>
                  <a:pt x="70" y="208"/>
                  <a:pt x="69" y="206"/>
                  <a:pt x="67" y="208"/>
                </a:cubicBezTo>
                <a:cubicBezTo>
                  <a:pt x="65" y="208"/>
                  <a:pt x="65" y="208"/>
                  <a:pt x="65" y="208"/>
                </a:cubicBezTo>
                <a:cubicBezTo>
                  <a:pt x="64" y="204"/>
                  <a:pt x="60" y="203"/>
                  <a:pt x="57" y="200"/>
                </a:cubicBezTo>
                <a:cubicBezTo>
                  <a:pt x="56" y="200"/>
                  <a:pt x="56" y="200"/>
                  <a:pt x="56" y="200"/>
                </a:cubicBezTo>
                <a:cubicBezTo>
                  <a:pt x="55" y="199"/>
                  <a:pt x="54" y="197"/>
                  <a:pt x="52" y="197"/>
                </a:cubicBezTo>
                <a:cubicBezTo>
                  <a:pt x="50" y="196"/>
                  <a:pt x="49" y="197"/>
                  <a:pt x="47" y="198"/>
                </a:cubicBezTo>
                <a:cubicBezTo>
                  <a:pt x="47" y="197"/>
                  <a:pt x="47" y="197"/>
                  <a:pt x="47" y="197"/>
                </a:cubicBezTo>
                <a:cubicBezTo>
                  <a:pt x="47" y="197"/>
                  <a:pt x="47" y="197"/>
                  <a:pt x="47" y="197"/>
                </a:cubicBezTo>
                <a:cubicBezTo>
                  <a:pt x="48" y="197"/>
                  <a:pt x="48" y="197"/>
                  <a:pt x="48" y="197"/>
                </a:cubicBezTo>
                <a:cubicBezTo>
                  <a:pt x="47" y="196"/>
                  <a:pt x="47" y="195"/>
                  <a:pt x="46" y="194"/>
                </a:cubicBezTo>
                <a:cubicBezTo>
                  <a:pt x="46" y="196"/>
                  <a:pt x="46" y="196"/>
                  <a:pt x="46" y="196"/>
                </a:cubicBezTo>
                <a:cubicBezTo>
                  <a:pt x="46" y="195"/>
                  <a:pt x="45" y="194"/>
                  <a:pt x="44" y="194"/>
                </a:cubicBezTo>
                <a:cubicBezTo>
                  <a:pt x="43" y="194"/>
                  <a:pt x="43" y="194"/>
                  <a:pt x="43" y="194"/>
                </a:cubicBezTo>
                <a:cubicBezTo>
                  <a:pt x="43" y="194"/>
                  <a:pt x="43" y="194"/>
                  <a:pt x="43" y="194"/>
                </a:cubicBezTo>
                <a:cubicBezTo>
                  <a:pt x="42" y="194"/>
                  <a:pt x="42" y="193"/>
                  <a:pt x="41" y="194"/>
                </a:cubicBezTo>
                <a:cubicBezTo>
                  <a:pt x="41" y="193"/>
                  <a:pt x="41" y="193"/>
                  <a:pt x="41" y="193"/>
                </a:cubicBezTo>
                <a:cubicBezTo>
                  <a:pt x="41" y="193"/>
                  <a:pt x="40" y="192"/>
                  <a:pt x="40" y="192"/>
                </a:cubicBezTo>
                <a:cubicBezTo>
                  <a:pt x="38" y="190"/>
                  <a:pt x="39" y="187"/>
                  <a:pt x="37" y="186"/>
                </a:cubicBezTo>
                <a:cubicBezTo>
                  <a:pt x="36" y="186"/>
                  <a:pt x="36" y="186"/>
                  <a:pt x="35" y="185"/>
                </a:cubicBezTo>
                <a:cubicBezTo>
                  <a:pt x="34" y="187"/>
                  <a:pt x="34" y="187"/>
                  <a:pt x="34" y="187"/>
                </a:cubicBezTo>
                <a:cubicBezTo>
                  <a:pt x="34" y="186"/>
                  <a:pt x="34" y="186"/>
                  <a:pt x="33" y="186"/>
                </a:cubicBezTo>
                <a:cubicBezTo>
                  <a:pt x="32" y="186"/>
                  <a:pt x="33" y="187"/>
                  <a:pt x="33" y="188"/>
                </a:cubicBezTo>
                <a:cubicBezTo>
                  <a:pt x="32" y="188"/>
                  <a:pt x="32" y="187"/>
                  <a:pt x="31" y="186"/>
                </a:cubicBezTo>
                <a:cubicBezTo>
                  <a:pt x="33" y="186"/>
                  <a:pt x="31" y="185"/>
                  <a:pt x="31" y="184"/>
                </a:cubicBezTo>
                <a:cubicBezTo>
                  <a:pt x="31" y="183"/>
                  <a:pt x="30" y="184"/>
                  <a:pt x="29" y="184"/>
                </a:cubicBezTo>
                <a:cubicBezTo>
                  <a:pt x="30" y="183"/>
                  <a:pt x="30" y="183"/>
                  <a:pt x="30" y="183"/>
                </a:cubicBezTo>
                <a:cubicBezTo>
                  <a:pt x="28" y="181"/>
                  <a:pt x="23" y="179"/>
                  <a:pt x="23" y="175"/>
                </a:cubicBezTo>
                <a:cubicBezTo>
                  <a:pt x="22" y="174"/>
                  <a:pt x="21" y="173"/>
                  <a:pt x="20" y="172"/>
                </a:cubicBezTo>
                <a:cubicBezTo>
                  <a:pt x="19" y="171"/>
                  <a:pt x="20" y="169"/>
                  <a:pt x="19" y="168"/>
                </a:cubicBezTo>
                <a:cubicBezTo>
                  <a:pt x="19" y="168"/>
                  <a:pt x="19" y="168"/>
                  <a:pt x="19" y="168"/>
                </a:cubicBezTo>
                <a:cubicBezTo>
                  <a:pt x="20" y="170"/>
                  <a:pt x="16" y="172"/>
                  <a:pt x="18" y="173"/>
                </a:cubicBezTo>
                <a:cubicBezTo>
                  <a:pt x="16" y="175"/>
                  <a:pt x="17" y="171"/>
                  <a:pt x="15" y="171"/>
                </a:cubicBezTo>
                <a:cubicBezTo>
                  <a:pt x="15" y="170"/>
                  <a:pt x="15" y="170"/>
                  <a:pt x="14" y="170"/>
                </a:cubicBezTo>
                <a:cubicBezTo>
                  <a:pt x="14" y="170"/>
                  <a:pt x="17" y="170"/>
                  <a:pt x="16" y="168"/>
                </a:cubicBezTo>
                <a:cubicBezTo>
                  <a:pt x="16" y="168"/>
                  <a:pt x="16" y="167"/>
                  <a:pt x="15" y="167"/>
                </a:cubicBezTo>
                <a:cubicBezTo>
                  <a:pt x="16" y="166"/>
                  <a:pt x="15" y="165"/>
                  <a:pt x="15" y="164"/>
                </a:cubicBezTo>
                <a:cubicBezTo>
                  <a:pt x="15" y="164"/>
                  <a:pt x="15" y="164"/>
                  <a:pt x="15" y="164"/>
                </a:cubicBezTo>
                <a:cubicBezTo>
                  <a:pt x="15" y="163"/>
                  <a:pt x="16" y="164"/>
                  <a:pt x="16" y="163"/>
                </a:cubicBezTo>
                <a:cubicBezTo>
                  <a:pt x="14" y="162"/>
                  <a:pt x="14" y="162"/>
                  <a:pt x="14" y="162"/>
                </a:cubicBezTo>
                <a:cubicBezTo>
                  <a:pt x="18" y="157"/>
                  <a:pt x="13" y="153"/>
                  <a:pt x="13" y="148"/>
                </a:cubicBezTo>
                <a:cubicBezTo>
                  <a:pt x="11" y="148"/>
                  <a:pt x="13" y="147"/>
                  <a:pt x="12" y="146"/>
                </a:cubicBezTo>
                <a:cubicBezTo>
                  <a:pt x="11" y="147"/>
                  <a:pt x="11" y="148"/>
                  <a:pt x="10" y="148"/>
                </a:cubicBezTo>
                <a:cubicBezTo>
                  <a:pt x="9" y="145"/>
                  <a:pt x="6" y="143"/>
                  <a:pt x="4" y="142"/>
                </a:cubicBezTo>
                <a:cubicBezTo>
                  <a:pt x="5" y="142"/>
                  <a:pt x="7" y="143"/>
                  <a:pt x="8" y="141"/>
                </a:cubicBezTo>
                <a:cubicBezTo>
                  <a:pt x="7" y="139"/>
                  <a:pt x="5" y="137"/>
                  <a:pt x="6" y="135"/>
                </a:cubicBezTo>
                <a:cubicBezTo>
                  <a:pt x="5" y="132"/>
                  <a:pt x="10" y="131"/>
                  <a:pt x="9" y="129"/>
                </a:cubicBezTo>
                <a:cubicBezTo>
                  <a:pt x="8" y="129"/>
                  <a:pt x="8" y="129"/>
                  <a:pt x="8" y="129"/>
                </a:cubicBezTo>
                <a:cubicBezTo>
                  <a:pt x="10" y="128"/>
                  <a:pt x="8" y="126"/>
                  <a:pt x="9" y="124"/>
                </a:cubicBezTo>
                <a:cubicBezTo>
                  <a:pt x="7" y="124"/>
                  <a:pt x="9" y="123"/>
                  <a:pt x="8" y="123"/>
                </a:cubicBezTo>
                <a:cubicBezTo>
                  <a:pt x="8" y="120"/>
                  <a:pt x="9" y="117"/>
                  <a:pt x="8" y="114"/>
                </a:cubicBezTo>
                <a:cubicBezTo>
                  <a:pt x="7" y="115"/>
                  <a:pt x="7" y="115"/>
                  <a:pt x="7" y="115"/>
                </a:cubicBezTo>
                <a:cubicBezTo>
                  <a:pt x="7" y="113"/>
                  <a:pt x="8" y="112"/>
                  <a:pt x="7" y="110"/>
                </a:cubicBezTo>
                <a:cubicBezTo>
                  <a:pt x="7" y="111"/>
                  <a:pt x="7" y="111"/>
                  <a:pt x="6" y="110"/>
                </a:cubicBezTo>
                <a:cubicBezTo>
                  <a:pt x="8" y="110"/>
                  <a:pt x="8" y="110"/>
                  <a:pt x="8" y="110"/>
                </a:cubicBezTo>
                <a:cubicBezTo>
                  <a:pt x="8" y="96"/>
                  <a:pt x="12" y="83"/>
                  <a:pt x="16" y="70"/>
                </a:cubicBezTo>
                <a:cubicBezTo>
                  <a:pt x="17" y="67"/>
                  <a:pt x="19" y="63"/>
                  <a:pt x="21" y="60"/>
                </a:cubicBezTo>
                <a:cubicBezTo>
                  <a:pt x="22" y="55"/>
                  <a:pt x="25" y="51"/>
                  <a:pt x="28" y="47"/>
                </a:cubicBezTo>
                <a:cubicBezTo>
                  <a:pt x="28" y="45"/>
                  <a:pt x="29" y="43"/>
                  <a:pt x="30" y="42"/>
                </a:cubicBezTo>
                <a:cubicBezTo>
                  <a:pt x="31" y="42"/>
                  <a:pt x="31" y="42"/>
                  <a:pt x="31" y="42"/>
                </a:cubicBezTo>
                <a:cubicBezTo>
                  <a:pt x="30" y="43"/>
                  <a:pt x="29" y="44"/>
                  <a:pt x="29" y="45"/>
                </a:cubicBezTo>
                <a:cubicBezTo>
                  <a:pt x="29" y="43"/>
                  <a:pt x="32" y="43"/>
                  <a:pt x="32" y="41"/>
                </a:cubicBezTo>
                <a:cubicBezTo>
                  <a:pt x="32" y="40"/>
                  <a:pt x="32" y="40"/>
                  <a:pt x="32" y="40"/>
                </a:cubicBezTo>
                <a:cubicBezTo>
                  <a:pt x="32" y="40"/>
                  <a:pt x="32" y="40"/>
                  <a:pt x="33" y="40"/>
                </a:cubicBezTo>
                <a:cubicBezTo>
                  <a:pt x="33" y="39"/>
                  <a:pt x="32" y="39"/>
                  <a:pt x="32" y="39"/>
                </a:cubicBezTo>
                <a:cubicBezTo>
                  <a:pt x="33" y="38"/>
                  <a:pt x="34" y="36"/>
                  <a:pt x="36" y="36"/>
                </a:cubicBezTo>
                <a:cubicBezTo>
                  <a:pt x="38" y="36"/>
                  <a:pt x="39" y="33"/>
                  <a:pt x="41" y="33"/>
                </a:cubicBezTo>
                <a:cubicBezTo>
                  <a:pt x="42" y="31"/>
                  <a:pt x="44" y="30"/>
                  <a:pt x="46" y="28"/>
                </a:cubicBezTo>
                <a:cubicBezTo>
                  <a:pt x="48" y="26"/>
                  <a:pt x="50" y="24"/>
                  <a:pt x="52" y="23"/>
                </a:cubicBezTo>
                <a:cubicBezTo>
                  <a:pt x="52" y="21"/>
                  <a:pt x="54" y="22"/>
                  <a:pt x="55" y="20"/>
                </a:cubicBezTo>
                <a:cubicBezTo>
                  <a:pt x="60" y="18"/>
                  <a:pt x="64" y="14"/>
                  <a:pt x="69" y="13"/>
                </a:cubicBezTo>
                <a:cubicBezTo>
                  <a:pt x="66" y="14"/>
                  <a:pt x="63" y="15"/>
                  <a:pt x="61" y="18"/>
                </a:cubicBezTo>
                <a:cubicBezTo>
                  <a:pt x="65" y="16"/>
                  <a:pt x="69" y="13"/>
                  <a:pt x="73" y="11"/>
                </a:cubicBezTo>
                <a:cubicBezTo>
                  <a:pt x="72" y="11"/>
                  <a:pt x="71" y="12"/>
                  <a:pt x="70" y="12"/>
                </a:cubicBezTo>
                <a:cubicBezTo>
                  <a:pt x="70" y="11"/>
                  <a:pt x="72" y="12"/>
                  <a:pt x="72" y="11"/>
                </a:cubicBezTo>
                <a:cubicBezTo>
                  <a:pt x="74" y="10"/>
                  <a:pt x="76" y="8"/>
                  <a:pt x="78" y="9"/>
                </a:cubicBezTo>
                <a:cubicBezTo>
                  <a:pt x="79" y="7"/>
                  <a:pt x="81" y="10"/>
                  <a:pt x="81" y="8"/>
                </a:cubicBezTo>
                <a:cubicBezTo>
                  <a:pt x="81" y="7"/>
                  <a:pt x="82" y="6"/>
                  <a:pt x="83" y="7"/>
                </a:cubicBezTo>
                <a:cubicBezTo>
                  <a:pt x="84" y="8"/>
                  <a:pt x="85" y="6"/>
                  <a:pt x="86" y="6"/>
                </a:cubicBezTo>
                <a:cubicBezTo>
                  <a:pt x="85" y="6"/>
                  <a:pt x="85" y="6"/>
                  <a:pt x="85" y="6"/>
                </a:cubicBezTo>
                <a:cubicBezTo>
                  <a:pt x="86" y="5"/>
                  <a:pt x="86" y="6"/>
                  <a:pt x="86" y="6"/>
                </a:cubicBezTo>
                <a:cubicBezTo>
                  <a:pt x="86" y="6"/>
                  <a:pt x="86" y="6"/>
                  <a:pt x="86" y="6"/>
                </a:cubicBezTo>
                <a:cubicBezTo>
                  <a:pt x="89" y="6"/>
                  <a:pt x="91" y="6"/>
                  <a:pt x="92" y="4"/>
                </a:cubicBezTo>
                <a:cubicBezTo>
                  <a:pt x="92" y="2"/>
                  <a:pt x="96" y="4"/>
                  <a:pt x="97" y="2"/>
                </a:cubicBezTo>
                <a:cubicBezTo>
                  <a:pt x="102" y="2"/>
                  <a:pt x="107" y="1"/>
                  <a:pt x="112" y="0"/>
                </a:cubicBezTo>
                <a:cubicBezTo>
                  <a:pt x="123" y="0"/>
                  <a:pt x="135" y="0"/>
                  <a:pt x="146" y="2"/>
                </a:cubicBezTo>
                <a:close/>
                <a:moveTo>
                  <a:pt x="90" y="4"/>
                </a:moveTo>
                <a:cubicBezTo>
                  <a:pt x="91" y="4"/>
                  <a:pt x="91" y="4"/>
                  <a:pt x="91" y="4"/>
                </a:cubicBezTo>
                <a:cubicBezTo>
                  <a:pt x="90" y="4"/>
                  <a:pt x="90" y="4"/>
                  <a:pt x="90" y="4"/>
                </a:cubicBezTo>
                <a:close/>
                <a:moveTo>
                  <a:pt x="90" y="5"/>
                </a:moveTo>
                <a:cubicBezTo>
                  <a:pt x="89" y="4"/>
                  <a:pt x="88" y="5"/>
                  <a:pt x="88" y="5"/>
                </a:cubicBezTo>
                <a:cubicBezTo>
                  <a:pt x="90" y="5"/>
                  <a:pt x="90" y="5"/>
                  <a:pt x="90" y="5"/>
                </a:cubicBezTo>
                <a:close/>
                <a:moveTo>
                  <a:pt x="142" y="20"/>
                </a:moveTo>
                <a:cubicBezTo>
                  <a:pt x="133" y="18"/>
                  <a:pt x="124" y="17"/>
                  <a:pt x="116" y="18"/>
                </a:cubicBezTo>
                <a:cubicBezTo>
                  <a:pt x="125" y="18"/>
                  <a:pt x="134" y="19"/>
                  <a:pt x="143" y="20"/>
                </a:cubicBezTo>
                <a:cubicBezTo>
                  <a:pt x="142" y="20"/>
                  <a:pt x="142" y="20"/>
                  <a:pt x="142" y="20"/>
                </a:cubicBezTo>
                <a:close/>
                <a:moveTo>
                  <a:pt x="103" y="20"/>
                </a:moveTo>
                <a:cubicBezTo>
                  <a:pt x="106" y="19"/>
                  <a:pt x="106" y="19"/>
                  <a:pt x="106" y="19"/>
                </a:cubicBezTo>
                <a:cubicBezTo>
                  <a:pt x="105" y="19"/>
                  <a:pt x="105" y="19"/>
                  <a:pt x="105" y="19"/>
                </a:cubicBezTo>
                <a:cubicBezTo>
                  <a:pt x="103" y="20"/>
                  <a:pt x="103" y="20"/>
                  <a:pt x="103" y="20"/>
                </a:cubicBezTo>
                <a:close/>
                <a:moveTo>
                  <a:pt x="111" y="20"/>
                </a:moveTo>
                <a:cubicBezTo>
                  <a:pt x="113" y="20"/>
                  <a:pt x="113" y="20"/>
                  <a:pt x="113" y="20"/>
                </a:cubicBezTo>
                <a:cubicBezTo>
                  <a:pt x="113" y="20"/>
                  <a:pt x="113" y="20"/>
                  <a:pt x="113" y="20"/>
                </a:cubicBezTo>
                <a:cubicBezTo>
                  <a:pt x="111" y="20"/>
                  <a:pt x="111" y="20"/>
                  <a:pt x="111" y="20"/>
                </a:cubicBezTo>
                <a:close/>
                <a:moveTo>
                  <a:pt x="101" y="20"/>
                </a:moveTo>
                <a:cubicBezTo>
                  <a:pt x="102" y="20"/>
                  <a:pt x="102" y="20"/>
                  <a:pt x="102" y="20"/>
                </a:cubicBezTo>
                <a:cubicBezTo>
                  <a:pt x="102" y="20"/>
                  <a:pt x="102" y="20"/>
                  <a:pt x="102" y="20"/>
                </a:cubicBezTo>
                <a:cubicBezTo>
                  <a:pt x="101" y="20"/>
                  <a:pt x="101" y="20"/>
                  <a:pt x="101" y="20"/>
                </a:cubicBezTo>
                <a:close/>
                <a:moveTo>
                  <a:pt x="110" y="20"/>
                </a:moveTo>
                <a:cubicBezTo>
                  <a:pt x="109" y="20"/>
                  <a:pt x="109" y="20"/>
                  <a:pt x="109" y="20"/>
                </a:cubicBezTo>
                <a:cubicBezTo>
                  <a:pt x="110" y="20"/>
                  <a:pt x="110" y="20"/>
                  <a:pt x="110" y="20"/>
                </a:cubicBezTo>
                <a:close/>
                <a:moveTo>
                  <a:pt x="121" y="20"/>
                </a:moveTo>
                <a:cubicBezTo>
                  <a:pt x="121" y="20"/>
                  <a:pt x="120" y="20"/>
                  <a:pt x="120" y="20"/>
                </a:cubicBezTo>
                <a:cubicBezTo>
                  <a:pt x="121" y="20"/>
                  <a:pt x="121" y="20"/>
                  <a:pt x="121" y="20"/>
                </a:cubicBezTo>
                <a:cubicBezTo>
                  <a:pt x="121" y="20"/>
                  <a:pt x="121" y="20"/>
                  <a:pt x="121" y="20"/>
                </a:cubicBezTo>
                <a:close/>
                <a:moveTo>
                  <a:pt x="125" y="21"/>
                </a:moveTo>
                <a:cubicBezTo>
                  <a:pt x="125" y="20"/>
                  <a:pt x="125" y="20"/>
                  <a:pt x="125" y="20"/>
                </a:cubicBezTo>
                <a:cubicBezTo>
                  <a:pt x="124" y="20"/>
                  <a:pt x="124" y="20"/>
                  <a:pt x="124" y="20"/>
                </a:cubicBezTo>
                <a:cubicBezTo>
                  <a:pt x="125" y="21"/>
                  <a:pt x="125" y="21"/>
                  <a:pt x="125" y="21"/>
                </a:cubicBezTo>
                <a:close/>
                <a:moveTo>
                  <a:pt x="156" y="25"/>
                </a:moveTo>
                <a:cubicBezTo>
                  <a:pt x="152" y="23"/>
                  <a:pt x="148" y="21"/>
                  <a:pt x="143" y="20"/>
                </a:cubicBezTo>
                <a:cubicBezTo>
                  <a:pt x="153" y="23"/>
                  <a:pt x="153" y="23"/>
                  <a:pt x="153" y="23"/>
                </a:cubicBezTo>
                <a:cubicBezTo>
                  <a:pt x="154" y="24"/>
                  <a:pt x="155" y="25"/>
                  <a:pt x="156" y="25"/>
                </a:cubicBezTo>
                <a:close/>
                <a:moveTo>
                  <a:pt x="106" y="20"/>
                </a:moveTo>
                <a:cubicBezTo>
                  <a:pt x="105" y="21"/>
                  <a:pt x="105" y="21"/>
                  <a:pt x="105" y="21"/>
                </a:cubicBezTo>
                <a:cubicBezTo>
                  <a:pt x="106" y="20"/>
                  <a:pt x="106" y="20"/>
                  <a:pt x="106" y="20"/>
                </a:cubicBezTo>
                <a:close/>
                <a:moveTo>
                  <a:pt x="127" y="20"/>
                </a:moveTo>
                <a:cubicBezTo>
                  <a:pt x="127" y="21"/>
                  <a:pt x="127" y="21"/>
                  <a:pt x="127" y="21"/>
                </a:cubicBezTo>
                <a:cubicBezTo>
                  <a:pt x="127" y="20"/>
                  <a:pt x="127" y="20"/>
                  <a:pt x="127" y="20"/>
                </a:cubicBezTo>
                <a:close/>
                <a:moveTo>
                  <a:pt x="131" y="21"/>
                </a:moveTo>
                <a:cubicBezTo>
                  <a:pt x="132" y="21"/>
                  <a:pt x="132" y="21"/>
                  <a:pt x="132" y="21"/>
                </a:cubicBezTo>
                <a:cubicBezTo>
                  <a:pt x="131" y="21"/>
                  <a:pt x="131" y="21"/>
                  <a:pt x="131" y="21"/>
                </a:cubicBezTo>
                <a:close/>
                <a:moveTo>
                  <a:pt x="112" y="22"/>
                </a:moveTo>
                <a:cubicBezTo>
                  <a:pt x="111" y="22"/>
                  <a:pt x="109" y="23"/>
                  <a:pt x="109" y="21"/>
                </a:cubicBezTo>
                <a:cubicBezTo>
                  <a:pt x="109" y="22"/>
                  <a:pt x="109" y="22"/>
                  <a:pt x="109" y="22"/>
                </a:cubicBezTo>
                <a:cubicBezTo>
                  <a:pt x="108" y="23"/>
                  <a:pt x="106" y="22"/>
                  <a:pt x="104" y="23"/>
                </a:cubicBezTo>
                <a:cubicBezTo>
                  <a:pt x="104" y="23"/>
                  <a:pt x="103" y="24"/>
                  <a:pt x="103" y="23"/>
                </a:cubicBezTo>
                <a:cubicBezTo>
                  <a:pt x="101" y="24"/>
                  <a:pt x="100" y="24"/>
                  <a:pt x="98" y="25"/>
                </a:cubicBezTo>
                <a:cubicBezTo>
                  <a:pt x="97" y="26"/>
                  <a:pt x="95" y="26"/>
                  <a:pt x="93" y="27"/>
                </a:cubicBezTo>
                <a:cubicBezTo>
                  <a:pt x="87" y="29"/>
                  <a:pt x="81" y="31"/>
                  <a:pt x="75" y="35"/>
                </a:cubicBezTo>
                <a:cubicBezTo>
                  <a:pt x="76" y="36"/>
                  <a:pt x="75" y="36"/>
                  <a:pt x="74" y="36"/>
                </a:cubicBezTo>
                <a:cubicBezTo>
                  <a:pt x="74" y="36"/>
                  <a:pt x="74" y="36"/>
                  <a:pt x="74" y="36"/>
                </a:cubicBezTo>
                <a:cubicBezTo>
                  <a:pt x="68" y="41"/>
                  <a:pt x="61" y="45"/>
                  <a:pt x="56" y="52"/>
                </a:cubicBezTo>
                <a:cubicBezTo>
                  <a:pt x="56" y="53"/>
                  <a:pt x="56" y="54"/>
                  <a:pt x="55" y="54"/>
                </a:cubicBezTo>
                <a:cubicBezTo>
                  <a:pt x="57" y="54"/>
                  <a:pt x="57" y="52"/>
                  <a:pt x="58" y="52"/>
                </a:cubicBezTo>
                <a:cubicBezTo>
                  <a:pt x="59" y="52"/>
                  <a:pt x="59" y="52"/>
                  <a:pt x="59" y="52"/>
                </a:cubicBezTo>
                <a:cubicBezTo>
                  <a:pt x="56" y="55"/>
                  <a:pt x="56" y="55"/>
                  <a:pt x="56" y="55"/>
                </a:cubicBezTo>
                <a:cubicBezTo>
                  <a:pt x="55" y="56"/>
                  <a:pt x="55" y="58"/>
                  <a:pt x="54" y="59"/>
                </a:cubicBezTo>
                <a:cubicBezTo>
                  <a:pt x="55" y="58"/>
                  <a:pt x="55" y="58"/>
                  <a:pt x="55" y="58"/>
                </a:cubicBezTo>
                <a:cubicBezTo>
                  <a:pt x="55" y="59"/>
                  <a:pt x="55" y="59"/>
                  <a:pt x="55" y="59"/>
                </a:cubicBezTo>
                <a:cubicBezTo>
                  <a:pt x="55" y="59"/>
                  <a:pt x="55" y="60"/>
                  <a:pt x="55" y="60"/>
                </a:cubicBezTo>
                <a:cubicBezTo>
                  <a:pt x="54" y="60"/>
                  <a:pt x="54" y="60"/>
                  <a:pt x="53" y="59"/>
                </a:cubicBezTo>
                <a:cubicBezTo>
                  <a:pt x="54" y="60"/>
                  <a:pt x="53" y="61"/>
                  <a:pt x="54" y="61"/>
                </a:cubicBezTo>
                <a:cubicBezTo>
                  <a:pt x="50" y="64"/>
                  <a:pt x="50" y="64"/>
                  <a:pt x="50" y="64"/>
                </a:cubicBezTo>
                <a:cubicBezTo>
                  <a:pt x="49" y="64"/>
                  <a:pt x="49" y="66"/>
                  <a:pt x="47" y="65"/>
                </a:cubicBezTo>
                <a:cubicBezTo>
                  <a:pt x="47" y="66"/>
                  <a:pt x="47" y="66"/>
                  <a:pt x="47" y="66"/>
                </a:cubicBezTo>
                <a:cubicBezTo>
                  <a:pt x="48" y="66"/>
                  <a:pt x="48" y="66"/>
                  <a:pt x="48" y="66"/>
                </a:cubicBezTo>
                <a:cubicBezTo>
                  <a:pt x="48" y="66"/>
                  <a:pt x="48" y="66"/>
                  <a:pt x="48" y="66"/>
                </a:cubicBezTo>
                <a:cubicBezTo>
                  <a:pt x="48" y="66"/>
                  <a:pt x="48" y="67"/>
                  <a:pt x="47" y="67"/>
                </a:cubicBezTo>
                <a:cubicBezTo>
                  <a:pt x="49" y="67"/>
                  <a:pt x="49" y="67"/>
                  <a:pt x="49" y="67"/>
                </a:cubicBezTo>
                <a:cubicBezTo>
                  <a:pt x="53" y="65"/>
                  <a:pt x="56" y="61"/>
                  <a:pt x="58" y="58"/>
                </a:cubicBezTo>
                <a:cubicBezTo>
                  <a:pt x="61" y="55"/>
                  <a:pt x="63" y="53"/>
                  <a:pt x="65" y="50"/>
                </a:cubicBezTo>
                <a:cubicBezTo>
                  <a:pt x="67" y="50"/>
                  <a:pt x="68" y="48"/>
                  <a:pt x="69" y="47"/>
                </a:cubicBezTo>
                <a:cubicBezTo>
                  <a:pt x="72" y="44"/>
                  <a:pt x="76" y="42"/>
                  <a:pt x="80" y="39"/>
                </a:cubicBezTo>
                <a:cubicBezTo>
                  <a:pt x="82" y="39"/>
                  <a:pt x="83" y="37"/>
                  <a:pt x="85" y="36"/>
                </a:cubicBezTo>
                <a:cubicBezTo>
                  <a:pt x="108" y="24"/>
                  <a:pt x="142" y="26"/>
                  <a:pt x="164" y="42"/>
                </a:cubicBezTo>
                <a:cubicBezTo>
                  <a:pt x="165" y="42"/>
                  <a:pt x="166" y="43"/>
                  <a:pt x="167" y="44"/>
                </a:cubicBezTo>
                <a:cubicBezTo>
                  <a:pt x="169" y="47"/>
                  <a:pt x="172" y="47"/>
                  <a:pt x="174" y="50"/>
                </a:cubicBezTo>
                <a:cubicBezTo>
                  <a:pt x="178" y="55"/>
                  <a:pt x="183" y="58"/>
                  <a:pt x="186" y="64"/>
                </a:cubicBezTo>
                <a:cubicBezTo>
                  <a:pt x="186" y="65"/>
                  <a:pt x="186" y="65"/>
                  <a:pt x="186" y="65"/>
                </a:cubicBezTo>
                <a:cubicBezTo>
                  <a:pt x="186" y="65"/>
                  <a:pt x="186" y="64"/>
                  <a:pt x="186" y="64"/>
                </a:cubicBezTo>
                <a:cubicBezTo>
                  <a:pt x="186" y="65"/>
                  <a:pt x="186" y="65"/>
                  <a:pt x="186" y="65"/>
                </a:cubicBezTo>
                <a:cubicBezTo>
                  <a:pt x="186" y="65"/>
                  <a:pt x="186" y="65"/>
                  <a:pt x="187" y="65"/>
                </a:cubicBezTo>
                <a:cubicBezTo>
                  <a:pt x="187" y="63"/>
                  <a:pt x="185" y="62"/>
                  <a:pt x="184" y="60"/>
                </a:cubicBezTo>
                <a:cubicBezTo>
                  <a:pt x="184" y="60"/>
                  <a:pt x="184" y="60"/>
                  <a:pt x="184" y="60"/>
                </a:cubicBezTo>
                <a:cubicBezTo>
                  <a:pt x="184" y="60"/>
                  <a:pt x="184" y="60"/>
                  <a:pt x="183" y="60"/>
                </a:cubicBezTo>
                <a:cubicBezTo>
                  <a:pt x="184" y="59"/>
                  <a:pt x="183" y="58"/>
                  <a:pt x="184" y="58"/>
                </a:cubicBezTo>
                <a:cubicBezTo>
                  <a:pt x="181" y="57"/>
                  <a:pt x="181" y="55"/>
                  <a:pt x="179" y="53"/>
                </a:cubicBezTo>
                <a:cubicBezTo>
                  <a:pt x="179" y="51"/>
                  <a:pt x="177" y="51"/>
                  <a:pt x="176" y="49"/>
                </a:cubicBezTo>
                <a:cubicBezTo>
                  <a:pt x="174" y="49"/>
                  <a:pt x="173" y="46"/>
                  <a:pt x="170" y="45"/>
                </a:cubicBezTo>
                <a:cubicBezTo>
                  <a:pt x="170" y="45"/>
                  <a:pt x="169" y="44"/>
                  <a:pt x="169" y="43"/>
                </a:cubicBezTo>
                <a:cubicBezTo>
                  <a:pt x="169" y="44"/>
                  <a:pt x="168" y="43"/>
                  <a:pt x="168" y="43"/>
                </a:cubicBezTo>
                <a:cubicBezTo>
                  <a:pt x="171" y="40"/>
                  <a:pt x="172" y="46"/>
                  <a:pt x="175" y="46"/>
                </a:cubicBezTo>
                <a:cubicBezTo>
                  <a:pt x="175" y="47"/>
                  <a:pt x="175" y="47"/>
                  <a:pt x="175" y="47"/>
                </a:cubicBezTo>
                <a:cubicBezTo>
                  <a:pt x="185" y="55"/>
                  <a:pt x="190" y="66"/>
                  <a:pt x="194" y="77"/>
                </a:cubicBezTo>
                <a:cubicBezTo>
                  <a:pt x="195" y="79"/>
                  <a:pt x="195" y="80"/>
                  <a:pt x="196" y="82"/>
                </a:cubicBezTo>
                <a:cubicBezTo>
                  <a:pt x="197" y="83"/>
                  <a:pt x="194" y="84"/>
                  <a:pt x="197" y="85"/>
                </a:cubicBezTo>
                <a:cubicBezTo>
                  <a:pt x="196" y="85"/>
                  <a:pt x="196" y="85"/>
                  <a:pt x="196" y="85"/>
                </a:cubicBezTo>
                <a:cubicBezTo>
                  <a:pt x="197" y="86"/>
                  <a:pt x="197" y="86"/>
                  <a:pt x="197" y="86"/>
                </a:cubicBezTo>
                <a:cubicBezTo>
                  <a:pt x="197" y="86"/>
                  <a:pt x="197" y="86"/>
                  <a:pt x="197" y="86"/>
                </a:cubicBezTo>
                <a:cubicBezTo>
                  <a:pt x="197" y="86"/>
                  <a:pt x="197" y="87"/>
                  <a:pt x="196" y="86"/>
                </a:cubicBezTo>
                <a:cubicBezTo>
                  <a:pt x="196" y="88"/>
                  <a:pt x="197" y="87"/>
                  <a:pt x="198" y="88"/>
                </a:cubicBezTo>
                <a:cubicBezTo>
                  <a:pt x="198" y="90"/>
                  <a:pt x="199" y="91"/>
                  <a:pt x="198" y="93"/>
                </a:cubicBezTo>
                <a:cubicBezTo>
                  <a:pt x="199" y="93"/>
                  <a:pt x="199" y="93"/>
                  <a:pt x="199" y="93"/>
                </a:cubicBezTo>
                <a:cubicBezTo>
                  <a:pt x="199" y="94"/>
                  <a:pt x="200" y="95"/>
                  <a:pt x="199" y="95"/>
                </a:cubicBezTo>
                <a:cubicBezTo>
                  <a:pt x="199" y="95"/>
                  <a:pt x="199" y="94"/>
                  <a:pt x="198" y="94"/>
                </a:cubicBezTo>
                <a:cubicBezTo>
                  <a:pt x="198" y="96"/>
                  <a:pt x="198" y="96"/>
                  <a:pt x="198" y="96"/>
                </a:cubicBezTo>
                <a:cubicBezTo>
                  <a:pt x="198" y="96"/>
                  <a:pt x="199" y="96"/>
                  <a:pt x="199" y="96"/>
                </a:cubicBezTo>
                <a:cubicBezTo>
                  <a:pt x="199" y="97"/>
                  <a:pt x="198" y="97"/>
                  <a:pt x="198" y="97"/>
                </a:cubicBezTo>
                <a:cubicBezTo>
                  <a:pt x="200" y="97"/>
                  <a:pt x="200" y="97"/>
                  <a:pt x="200" y="97"/>
                </a:cubicBezTo>
                <a:cubicBezTo>
                  <a:pt x="200" y="98"/>
                  <a:pt x="200" y="98"/>
                  <a:pt x="199" y="98"/>
                </a:cubicBezTo>
                <a:cubicBezTo>
                  <a:pt x="200" y="99"/>
                  <a:pt x="200" y="99"/>
                  <a:pt x="200" y="99"/>
                </a:cubicBezTo>
                <a:cubicBezTo>
                  <a:pt x="198" y="99"/>
                  <a:pt x="198" y="99"/>
                  <a:pt x="198" y="99"/>
                </a:cubicBezTo>
                <a:cubicBezTo>
                  <a:pt x="201" y="100"/>
                  <a:pt x="197" y="101"/>
                  <a:pt x="198" y="102"/>
                </a:cubicBezTo>
                <a:cubicBezTo>
                  <a:pt x="197" y="104"/>
                  <a:pt x="198" y="106"/>
                  <a:pt x="197" y="108"/>
                </a:cubicBezTo>
                <a:cubicBezTo>
                  <a:pt x="197" y="109"/>
                  <a:pt x="198" y="110"/>
                  <a:pt x="197" y="111"/>
                </a:cubicBezTo>
                <a:cubicBezTo>
                  <a:pt x="196" y="120"/>
                  <a:pt x="193" y="129"/>
                  <a:pt x="191" y="139"/>
                </a:cubicBezTo>
                <a:cubicBezTo>
                  <a:pt x="191" y="144"/>
                  <a:pt x="188" y="148"/>
                  <a:pt x="187" y="153"/>
                </a:cubicBezTo>
                <a:cubicBezTo>
                  <a:pt x="186" y="153"/>
                  <a:pt x="186" y="156"/>
                  <a:pt x="184" y="156"/>
                </a:cubicBezTo>
                <a:cubicBezTo>
                  <a:pt x="183" y="155"/>
                  <a:pt x="185" y="153"/>
                  <a:pt x="185" y="152"/>
                </a:cubicBezTo>
                <a:cubicBezTo>
                  <a:pt x="184" y="151"/>
                  <a:pt x="184" y="150"/>
                  <a:pt x="185" y="150"/>
                </a:cubicBezTo>
                <a:cubicBezTo>
                  <a:pt x="186" y="149"/>
                  <a:pt x="184" y="149"/>
                  <a:pt x="184" y="148"/>
                </a:cubicBezTo>
                <a:cubicBezTo>
                  <a:pt x="185" y="147"/>
                  <a:pt x="185" y="148"/>
                  <a:pt x="186" y="148"/>
                </a:cubicBezTo>
                <a:cubicBezTo>
                  <a:pt x="185" y="145"/>
                  <a:pt x="188" y="143"/>
                  <a:pt x="188" y="140"/>
                </a:cubicBezTo>
                <a:cubicBezTo>
                  <a:pt x="187" y="141"/>
                  <a:pt x="187" y="141"/>
                  <a:pt x="187" y="141"/>
                </a:cubicBezTo>
                <a:cubicBezTo>
                  <a:pt x="186" y="143"/>
                  <a:pt x="185" y="145"/>
                  <a:pt x="184" y="146"/>
                </a:cubicBezTo>
                <a:cubicBezTo>
                  <a:pt x="184" y="148"/>
                  <a:pt x="182" y="148"/>
                  <a:pt x="183" y="149"/>
                </a:cubicBezTo>
                <a:cubicBezTo>
                  <a:pt x="182" y="150"/>
                  <a:pt x="182" y="150"/>
                  <a:pt x="182" y="150"/>
                </a:cubicBezTo>
                <a:cubicBezTo>
                  <a:pt x="181" y="151"/>
                  <a:pt x="180" y="153"/>
                  <a:pt x="178" y="154"/>
                </a:cubicBezTo>
                <a:cubicBezTo>
                  <a:pt x="176" y="152"/>
                  <a:pt x="179" y="152"/>
                  <a:pt x="179" y="150"/>
                </a:cubicBezTo>
                <a:cubicBezTo>
                  <a:pt x="179" y="149"/>
                  <a:pt x="181" y="150"/>
                  <a:pt x="180" y="149"/>
                </a:cubicBezTo>
                <a:cubicBezTo>
                  <a:pt x="180" y="148"/>
                  <a:pt x="181" y="148"/>
                  <a:pt x="181" y="148"/>
                </a:cubicBezTo>
                <a:cubicBezTo>
                  <a:pt x="182" y="146"/>
                  <a:pt x="182" y="145"/>
                  <a:pt x="183" y="144"/>
                </a:cubicBezTo>
                <a:cubicBezTo>
                  <a:pt x="184" y="143"/>
                  <a:pt x="184" y="143"/>
                  <a:pt x="185" y="142"/>
                </a:cubicBezTo>
                <a:cubicBezTo>
                  <a:pt x="186" y="138"/>
                  <a:pt x="189" y="134"/>
                  <a:pt x="190" y="130"/>
                </a:cubicBezTo>
                <a:cubicBezTo>
                  <a:pt x="191" y="118"/>
                  <a:pt x="194" y="104"/>
                  <a:pt x="192" y="92"/>
                </a:cubicBezTo>
                <a:cubicBezTo>
                  <a:pt x="192" y="90"/>
                  <a:pt x="191" y="88"/>
                  <a:pt x="190" y="85"/>
                </a:cubicBezTo>
                <a:cubicBezTo>
                  <a:pt x="191" y="85"/>
                  <a:pt x="191" y="85"/>
                  <a:pt x="191" y="85"/>
                </a:cubicBezTo>
                <a:cubicBezTo>
                  <a:pt x="189" y="81"/>
                  <a:pt x="188" y="77"/>
                  <a:pt x="186" y="74"/>
                </a:cubicBezTo>
                <a:cubicBezTo>
                  <a:pt x="181" y="60"/>
                  <a:pt x="168" y="47"/>
                  <a:pt x="154" y="41"/>
                </a:cubicBezTo>
                <a:cubicBezTo>
                  <a:pt x="153" y="41"/>
                  <a:pt x="153" y="39"/>
                  <a:pt x="152" y="40"/>
                </a:cubicBezTo>
                <a:cubicBezTo>
                  <a:pt x="151" y="39"/>
                  <a:pt x="149" y="39"/>
                  <a:pt x="150" y="38"/>
                </a:cubicBezTo>
                <a:cubicBezTo>
                  <a:pt x="142" y="34"/>
                  <a:pt x="132" y="33"/>
                  <a:pt x="123" y="32"/>
                </a:cubicBezTo>
                <a:cubicBezTo>
                  <a:pt x="121" y="32"/>
                  <a:pt x="120" y="31"/>
                  <a:pt x="119" y="32"/>
                </a:cubicBezTo>
                <a:cubicBezTo>
                  <a:pt x="116" y="31"/>
                  <a:pt x="114" y="32"/>
                  <a:pt x="111" y="33"/>
                </a:cubicBezTo>
                <a:cubicBezTo>
                  <a:pt x="110" y="33"/>
                  <a:pt x="108" y="32"/>
                  <a:pt x="107" y="34"/>
                </a:cubicBezTo>
                <a:cubicBezTo>
                  <a:pt x="105" y="33"/>
                  <a:pt x="104" y="35"/>
                  <a:pt x="102" y="35"/>
                </a:cubicBezTo>
                <a:cubicBezTo>
                  <a:pt x="99" y="36"/>
                  <a:pt x="95" y="37"/>
                  <a:pt x="91" y="38"/>
                </a:cubicBezTo>
                <a:cubicBezTo>
                  <a:pt x="87" y="40"/>
                  <a:pt x="84" y="42"/>
                  <a:pt x="80" y="44"/>
                </a:cubicBezTo>
                <a:cubicBezTo>
                  <a:pt x="77" y="46"/>
                  <a:pt x="73" y="49"/>
                  <a:pt x="71" y="52"/>
                </a:cubicBezTo>
                <a:cubicBezTo>
                  <a:pt x="70" y="52"/>
                  <a:pt x="69" y="52"/>
                  <a:pt x="70" y="53"/>
                </a:cubicBezTo>
                <a:cubicBezTo>
                  <a:pt x="74" y="49"/>
                  <a:pt x="79" y="45"/>
                  <a:pt x="84" y="42"/>
                </a:cubicBezTo>
                <a:cubicBezTo>
                  <a:pt x="84" y="43"/>
                  <a:pt x="84" y="43"/>
                  <a:pt x="84" y="43"/>
                </a:cubicBezTo>
                <a:cubicBezTo>
                  <a:pt x="80" y="46"/>
                  <a:pt x="75" y="49"/>
                  <a:pt x="71" y="52"/>
                </a:cubicBezTo>
                <a:cubicBezTo>
                  <a:pt x="71" y="53"/>
                  <a:pt x="70" y="53"/>
                  <a:pt x="70" y="54"/>
                </a:cubicBezTo>
                <a:cubicBezTo>
                  <a:pt x="61" y="62"/>
                  <a:pt x="54" y="71"/>
                  <a:pt x="51" y="81"/>
                </a:cubicBezTo>
                <a:cubicBezTo>
                  <a:pt x="48" y="87"/>
                  <a:pt x="47" y="93"/>
                  <a:pt x="46" y="100"/>
                </a:cubicBezTo>
                <a:cubicBezTo>
                  <a:pt x="47" y="101"/>
                  <a:pt x="47" y="101"/>
                  <a:pt x="47" y="101"/>
                </a:cubicBezTo>
                <a:cubicBezTo>
                  <a:pt x="46" y="104"/>
                  <a:pt x="46" y="107"/>
                  <a:pt x="46" y="110"/>
                </a:cubicBezTo>
                <a:cubicBezTo>
                  <a:pt x="46" y="111"/>
                  <a:pt x="47" y="113"/>
                  <a:pt x="46" y="114"/>
                </a:cubicBezTo>
                <a:cubicBezTo>
                  <a:pt x="47" y="128"/>
                  <a:pt x="51" y="141"/>
                  <a:pt x="57" y="154"/>
                </a:cubicBezTo>
                <a:cubicBezTo>
                  <a:pt x="58" y="154"/>
                  <a:pt x="58" y="155"/>
                  <a:pt x="58" y="155"/>
                </a:cubicBezTo>
                <a:cubicBezTo>
                  <a:pt x="60" y="156"/>
                  <a:pt x="61" y="159"/>
                  <a:pt x="63" y="160"/>
                </a:cubicBezTo>
                <a:cubicBezTo>
                  <a:pt x="61" y="161"/>
                  <a:pt x="63" y="162"/>
                  <a:pt x="64" y="163"/>
                </a:cubicBezTo>
                <a:cubicBezTo>
                  <a:pt x="63" y="164"/>
                  <a:pt x="63" y="164"/>
                  <a:pt x="63" y="164"/>
                </a:cubicBezTo>
                <a:cubicBezTo>
                  <a:pt x="63" y="164"/>
                  <a:pt x="63" y="165"/>
                  <a:pt x="63" y="165"/>
                </a:cubicBezTo>
                <a:cubicBezTo>
                  <a:pt x="63" y="167"/>
                  <a:pt x="66" y="168"/>
                  <a:pt x="65" y="170"/>
                </a:cubicBezTo>
                <a:cubicBezTo>
                  <a:pt x="65" y="171"/>
                  <a:pt x="66" y="171"/>
                  <a:pt x="67" y="172"/>
                </a:cubicBezTo>
                <a:cubicBezTo>
                  <a:pt x="67" y="171"/>
                  <a:pt x="68" y="171"/>
                  <a:pt x="67" y="170"/>
                </a:cubicBezTo>
                <a:cubicBezTo>
                  <a:pt x="68" y="171"/>
                  <a:pt x="69" y="170"/>
                  <a:pt x="70" y="171"/>
                </a:cubicBezTo>
                <a:cubicBezTo>
                  <a:pt x="71" y="171"/>
                  <a:pt x="72" y="172"/>
                  <a:pt x="73" y="172"/>
                </a:cubicBezTo>
                <a:cubicBezTo>
                  <a:pt x="74" y="173"/>
                  <a:pt x="75" y="173"/>
                  <a:pt x="76" y="173"/>
                </a:cubicBezTo>
                <a:cubicBezTo>
                  <a:pt x="77" y="173"/>
                  <a:pt x="76" y="174"/>
                  <a:pt x="76" y="175"/>
                </a:cubicBezTo>
                <a:cubicBezTo>
                  <a:pt x="76" y="175"/>
                  <a:pt x="77" y="175"/>
                  <a:pt x="77" y="175"/>
                </a:cubicBezTo>
                <a:cubicBezTo>
                  <a:pt x="76" y="174"/>
                  <a:pt x="76" y="174"/>
                  <a:pt x="76" y="174"/>
                </a:cubicBezTo>
                <a:cubicBezTo>
                  <a:pt x="77" y="173"/>
                  <a:pt x="78" y="174"/>
                  <a:pt x="78" y="175"/>
                </a:cubicBezTo>
                <a:cubicBezTo>
                  <a:pt x="78" y="175"/>
                  <a:pt x="79" y="175"/>
                  <a:pt x="78" y="176"/>
                </a:cubicBezTo>
                <a:cubicBezTo>
                  <a:pt x="76" y="177"/>
                  <a:pt x="79" y="179"/>
                  <a:pt x="78" y="181"/>
                </a:cubicBezTo>
                <a:cubicBezTo>
                  <a:pt x="79" y="183"/>
                  <a:pt x="81" y="183"/>
                  <a:pt x="83" y="184"/>
                </a:cubicBezTo>
                <a:cubicBezTo>
                  <a:pt x="84" y="183"/>
                  <a:pt x="82" y="183"/>
                  <a:pt x="82" y="182"/>
                </a:cubicBezTo>
                <a:cubicBezTo>
                  <a:pt x="82" y="182"/>
                  <a:pt x="82" y="182"/>
                  <a:pt x="82" y="182"/>
                </a:cubicBezTo>
                <a:cubicBezTo>
                  <a:pt x="83" y="183"/>
                  <a:pt x="83" y="181"/>
                  <a:pt x="84" y="182"/>
                </a:cubicBezTo>
                <a:cubicBezTo>
                  <a:pt x="84" y="183"/>
                  <a:pt x="84" y="184"/>
                  <a:pt x="83" y="185"/>
                </a:cubicBezTo>
                <a:cubicBezTo>
                  <a:pt x="84" y="185"/>
                  <a:pt x="85" y="185"/>
                  <a:pt x="85" y="186"/>
                </a:cubicBezTo>
                <a:cubicBezTo>
                  <a:pt x="84" y="186"/>
                  <a:pt x="84" y="186"/>
                  <a:pt x="83" y="186"/>
                </a:cubicBezTo>
                <a:cubicBezTo>
                  <a:pt x="83" y="187"/>
                  <a:pt x="82" y="187"/>
                  <a:pt x="82" y="188"/>
                </a:cubicBezTo>
                <a:cubicBezTo>
                  <a:pt x="82" y="188"/>
                  <a:pt x="81" y="188"/>
                  <a:pt x="80" y="189"/>
                </a:cubicBezTo>
                <a:cubicBezTo>
                  <a:pt x="78" y="187"/>
                  <a:pt x="78" y="192"/>
                  <a:pt x="76" y="189"/>
                </a:cubicBezTo>
                <a:cubicBezTo>
                  <a:pt x="75" y="189"/>
                  <a:pt x="73" y="190"/>
                  <a:pt x="72" y="189"/>
                </a:cubicBezTo>
                <a:cubicBezTo>
                  <a:pt x="73" y="190"/>
                  <a:pt x="73" y="190"/>
                  <a:pt x="73" y="190"/>
                </a:cubicBezTo>
                <a:cubicBezTo>
                  <a:pt x="74" y="190"/>
                  <a:pt x="73" y="192"/>
                  <a:pt x="75" y="192"/>
                </a:cubicBezTo>
                <a:cubicBezTo>
                  <a:pt x="75" y="192"/>
                  <a:pt x="74" y="192"/>
                  <a:pt x="74" y="191"/>
                </a:cubicBezTo>
                <a:cubicBezTo>
                  <a:pt x="75" y="192"/>
                  <a:pt x="76" y="193"/>
                  <a:pt x="77" y="194"/>
                </a:cubicBezTo>
                <a:cubicBezTo>
                  <a:pt x="77" y="195"/>
                  <a:pt x="75" y="193"/>
                  <a:pt x="74" y="193"/>
                </a:cubicBezTo>
                <a:cubicBezTo>
                  <a:pt x="73" y="193"/>
                  <a:pt x="73" y="194"/>
                  <a:pt x="73" y="195"/>
                </a:cubicBezTo>
                <a:cubicBezTo>
                  <a:pt x="73" y="195"/>
                  <a:pt x="72" y="195"/>
                  <a:pt x="72" y="195"/>
                </a:cubicBezTo>
                <a:cubicBezTo>
                  <a:pt x="72" y="195"/>
                  <a:pt x="72" y="195"/>
                  <a:pt x="72" y="195"/>
                </a:cubicBezTo>
                <a:cubicBezTo>
                  <a:pt x="70" y="196"/>
                  <a:pt x="69" y="192"/>
                  <a:pt x="68" y="192"/>
                </a:cubicBezTo>
                <a:cubicBezTo>
                  <a:pt x="67" y="193"/>
                  <a:pt x="67" y="193"/>
                  <a:pt x="67" y="193"/>
                </a:cubicBezTo>
                <a:cubicBezTo>
                  <a:pt x="68" y="194"/>
                  <a:pt x="68" y="194"/>
                  <a:pt x="68" y="194"/>
                </a:cubicBezTo>
                <a:cubicBezTo>
                  <a:pt x="72" y="197"/>
                  <a:pt x="76" y="198"/>
                  <a:pt x="80" y="199"/>
                </a:cubicBezTo>
                <a:cubicBezTo>
                  <a:pt x="80" y="199"/>
                  <a:pt x="80" y="199"/>
                  <a:pt x="80" y="199"/>
                </a:cubicBezTo>
                <a:cubicBezTo>
                  <a:pt x="80" y="199"/>
                  <a:pt x="80" y="199"/>
                  <a:pt x="80" y="199"/>
                </a:cubicBezTo>
                <a:cubicBezTo>
                  <a:pt x="78" y="197"/>
                  <a:pt x="74" y="196"/>
                  <a:pt x="73" y="194"/>
                </a:cubicBezTo>
                <a:cubicBezTo>
                  <a:pt x="73" y="194"/>
                  <a:pt x="74" y="194"/>
                  <a:pt x="74" y="194"/>
                </a:cubicBezTo>
                <a:cubicBezTo>
                  <a:pt x="74" y="194"/>
                  <a:pt x="74" y="194"/>
                  <a:pt x="74" y="194"/>
                </a:cubicBezTo>
                <a:cubicBezTo>
                  <a:pt x="74" y="196"/>
                  <a:pt x="76" y="195"/>
                  <a:pt x="77" y="194"/>
                </a:cubicBezTo>
                <a:cubicBezTo>
                  <a:pt x="78" y="196"/>
                  <a:pt x="78" y="196"/>
                  <a:pt x="78" y="196"/>
                </a:cubicBezTo>
                <a:cubicBezTo>
                  <a:pt x="78" y="197"/>
                  <a:pt x="77" y="195"/>
                  <a:pt x="77" y="196"/>
                </a:cubicBezTo>
                <a:cubicBezTo>
                  <a:pt x="79" y="197"/>
                  <a:pt x="79" y="197"/>
                  <a:pt x="79" y="197"/>
                </a:cubicBezTo>
                <a:cubicBezTo>
                  <a:pt x="78" y="196"/>
                  <a:pt x="79" y="196"/>
                  <a:pt x="79" y="196"/>
                </a:cubicBezTo>
                <a:cubicBezTo>
                  <a:pt x="82" y="198"/>
                  <a:pt x="86" y="198"/>
                  <a:pt x="88" y="199"/>
                </a:cubicBezTo>
                <a:cubicBezTo>
                  <a:pt x="87" y="200"/>
                  <a:pt x="90" y="200"/>
                  <a:pt x="90" y="201"/>
                </a:cubicBezTo>
                <a:cubicBezTo>
                  <a:pt x="90" y="201"/>
                  <a:pt x="91" y="202"/>
                  <a:pt x="90" y="202"/>
                </a:cubicBezTo>
                <a:cubicBezTo>
                  <a:pt x="91" y="201"/>
                  <a:pt x="93" y="201"/>
                  <a:pt x="94" y="202"/>
                </a:cubicBezTo>
                <a:cubicBezTo>
                  <a:pt x="95" y="202"/>
                  <a:pt x="97" y="203"/>
                  <a:pt x="98" y="202"/>
                </a:cubicBezTo>
                <a:cubicBezTo>
                  <a:pt x="108" y="204"/>
                  <a:pt x="121" y="205"/>
                  <a:pt x="132" y="202"/>
                </a:cubicBezTo>
                <a:cubicBezTo>
                  <a:pt x="134" y="203"/>
                  <a:pt x="136" y="201"/>
                  <a:pt x="138" y="201"/>
                </a:cubicBezTo>
                <a:cubicBezTo>
                  <a:pt x="148" y="199"/>
                  <a:pt x="159" y="196"/>
                  <a:pt x="168" y="190"/>
                </a:cubicBezTo>
                <a:cubicBezTo>
                  <a:pt x="168" y="189"/>
                  <a:pt x="170" y="189"/>
                  <a:pt x="170" y="188"/>
                </a:cubicBezTo>
                <a:cubicBezTo>
                  <a:pt x="170" y="188"/>
                  <a:pt x="170" y="188"/>
                  <a:pt x="169" y="188"/>
                </a:cubicBezTo>
                <a:cubicBezTo>
                  <a:pt x="172" y="185"/>
                  <a:pt x="176" y="183"/>
                  <a:pt x="179" y="180"/>
                </a:cubicBezTo>
                <a:cubicBezTo>
                  <a:pt x="179" y="180"/>
                  <a:pt x="179" y="180"/>
                  <a:pt x="179" y="180"/>
                </a:cubicBezTo>
                <a:cubicBezTo>
                  <a:pt x="179" y="180"/>
                  <a:pt x="180" y="179"/>
                  <a:pt x="180" y="180"/>
                </a:cubicBezTo>
                <a:cubicBezTo>
                  <a:pt x="181" y="179"/>
                  <a:pt x="181" y="178"/>
                  <a:pt x="181" y="178"/>
                </a:cubicBezTo>
                <a:cubicBezTo>
                  <a:pt x="175" y="183"/>
                  <a:pt x="169" y="187"/>
                  <a:pt x="162" y="191"/>
                </a:cubicBezTo>
                <a:cubicBezTo>
                  <a:pt x="164" y="191"/>
                  <a:pt x="166" y="189"/>
                  <a:pt x="167" y="189"/>
                </a:cubicBezTo>
                <a:cubicBezTo>
                  <a:pt x="165" y="191"/>
                  <a:pt x="162" y="192"/>
                  <a:pt x="160" y="192"/>
                </a:cubicBezTo>
                <a:cubicBezTo>
                  <a:pt x="147" y="197"/>
                  <a:pt x="135" y="201"/>
                  <a:pt x="120" y="200"/>
                </a:cubicBezTo>
                <a:cubicBezTo>
                  <a:pt x="117" y="199"/>
                  <a:pt x="112" y="200"/>
                  <a:pt x="109" y="199"/>
                </a:cubicBezTo>
                <a:cubicBezTo>
                  <a:pt x="108" y="200"/>
                  <a:pt x="108" y="200"/>
                  <a:pt x="108" y="200"/>
                </a:cubicBezTo>
                <a:cubicBezTo>
                  <a:pt x="107" y="199"/>
                  <a:pt x="105" y="198"/>
                  <a:pt x="103" y="199"/>
                </a:cubicBezTo>
                <a:cubicBezTo>
                  <a:pt x="102" y="198"/>
                  <a:pt x="100" y="199"/>
                  <a:pt x="99" y="197"/>
                </a:cubicBezTo>
                <a:cubicBezTo>
                  <a:pt x="108" y="197"/>
                  <a:pt x="116" y="199"/>
                  <a:pt x="125" y="198"/>
                </a:cubicBezTo>
                <a:cubicBezTo>
                  <a:pt x="130" y="197"/>
                  <a:pt x="135" y="196"/>
                  <a:pt x="139" y="195"/>
                </a:cubicBezTo>
                <a:cubicBezTo>
                  <a:pt x="139" y="195"/>
                  <a:pt x="139" y="195"/>
                  <a:pt x="139" y="195"/>
                </a:cubicBezTo>
                <a:cubicBezTo>
                  <a:pt x="140" y="195"/>
                  <a:pt x="140" y="195"/>
                  <a:pt x="141" y="195"/>
                </a:cubicBezTo>
                <a:cubicBezTo>
                  <a:pt x="144" y="193"/>
                  <a:pt x="147" y="193"/>
                  <a:pt x="150" y="192"/>
                </a:cubicBezTo>
                <a:cubicBezTo>
                  <a:pt x="151" y="191"/>
                  <a:pt x="152" y="191"/>
                  <a:pt x="152" y="191"/>
                </a:cubicBezTo>
                <a:cubicBezTo>
                  <a:pt x="141" y="194"/>
                  <a:pt x="130" y="198"/>
                  <a:pt x="118" y="198"/>
                </a:cubicBezTo>
                <a:cubicBezTo>
                  <a:pt x="113" y="199"/>
                  <a:pt x="110" y="196"/>
                  <a:pt x="106" y="196"/>
                </a:cubicBezTo>
                <a:cubicBezTo>
                  <a:pt x="103" y="194"/>
                  <a:pt x="103" y="194"/>
                  <a:pt x="103" y="194"/>
                </a:cubicBezTo>
                <a:cubicBezTo>
                  <a:pt x="104" y="194"/>
                  <a:pt x="104" y="194"/>
                  <a:pt x="104" y="194"/>
                </a:cubicBezTo>
                <a:cubicBezTo>
                  <a:pt x="108" y="194"/>
                  <a:pt x="113" y="195"/>
                  <a:pt x="118" y="196"/>
                </a:cubicBezTo>
                <a:cubicBezTo>
                  <a:pt x="119" y="195"/>
                  <a:pt x="119" y="195"/>
                  <a:pt x="119" y="195"/>
                </a:cubicBezTo>
                <a:cubicBezTo>
                  <a:pt x="129" y="194"/>
                  <a:pt x="129" y="194"/>
                  <a:pt x="129" y="194"/>
                </a:cubicBezTo>
                <a:cubicBezTo>
                  <a:pt x="127" y="194"/>
                  <a:pt x="127" y="194"/>
                  <a:pt x="127" y="194"/>
                </a:cubicBezTo>
                <a:cubicBezTo>
                  <a:pt x="129" y="193"/>
                  <a:pt x="133" y="194"/>
                  <a:pt x="134" y="193"/>
                </a:cubicBezTo>
                <a:cubicBezTo>
                  <a:pt x="133" y="193"/>
                  <a:pt x="133" y="193"/>
                  <a:pt x="133" y="193"/>
                </a:cubicBezTo>
                <a:cubicBezTo>
                  <a:pt x="131" y="193"/>
                  <a:pt x="129" y="194"/>
                  <a:pt x="127" y="193"/>
                </a:cubicBezTo>
                <a:cubicBezTo>
                  <a:pt x="127" y="193"/>
                  <a:pt x="128" y="194"/>
                  <a:pt x="127" y="194"/>
                </a:cubicBezTo>
                <a:cubicBezTo>
                  <a:pt x="122" y="194"/>
                  <a:pt x="117" y="192"/>
                  <a:pt x="112" y="193"/>
                </a:cubicBezTo>
                <a:cubicBezTo>
                  <a:pt x="111" y="193"/>
                  <a:pt x="111" y="193"/>
                  <a:pt x="111" y="193"/>
                </a:cubicBezTo>
                <a:cubicBezTo>
                  <a:pt x="112" y="191"/>
                  <a:pt x="114" y="193"/>
                  <a:pt x="116" y="192"/>
                </a:cubicBezTo>
                <a:cubicBezTo>
                  <a:pt x="116" y="191"/>
                  <a:pt x="116" y="191"/>
                  <a:pt x="116" y="191"/>
                </a:cubicBezTo>
                <a:cubicBezTo>
                  <a:pt x="117" y="192"/>
                  <a:pt x="117" y="192"/>
                  <a:pt x="117" y="192"/>
                </a:cubicBezTo>
                <a:cubicBezTo>
                  <a:pt x="118" y="191"/>
                  <a:pt x="119" y="192"/>
                  <a:pt x="120" y="191"/>
                </a:cubicBezTo>
                <a:cubicBezTo>
                  <a:pt x="119" y="190"/>
                  <a:pt x="119" y="190"/>
                  <a:pt x="119" y="190"/>
                </a:cubicBezTo>
                <a:cubicBezTo>
                  <a:pt x="119" y="189"/>
                  <a:pt x="119" y="189"/>
                  <a:pt x="119" y="189"/>
                </a:cubicBezTo>
                <a:cubicBezTo>
                  <a:pt x="121" y="190"/>
                  <a:pt x="124" y="191"/>
                  <a:pt x="126" y="190"/>
                </a:cubicBezTo>
                <a:cubicBezTo>
                  <a:pt x="133" y="190"/>
                  <a:pt x="139" y="188"/>
                  <a:pt x="145" y="187"/>
                </a:cubicBezTo>
                <a:cubicBezTo>
                  <a:pt x="141" y="189"/>
                  <a:pt x="136" y="190"/>
                  <a:pt x="132" y="191"/>
                </a:cubicBezTo>
                <a:cubicBezTo>
                  <a:pt x="141" y="192"/>
                  <a:pt x="150" y="188"/>
                  <a:pt x="158" y="185"/>
                </a:cubicBezTo>
                <a:cubicBezTo>
                  <a:pt x="160" y="184"/>
                  <a:pt x="161" y="183"/>
                  <a:pt x="163" y="183"/>
                </a:cubicBezTo>
                <a:cubicBezTo>
                  <a:pt x="163" y="182"/>
                  <a:pt x="164" y="182"/>
                  <a:pt x="164" y="182"/>
                </a:cubicBezTo>
                <a:cubicBezTo>
                  <a:pt x="167" y="182"/>
                  <a:pt x="167" y="179"/>
                  <a:pt x="170" y="179"/>
                </a:cubicBezTo>
                <a:cubicBezTo>
                  <a:pt x="170" y="177"/>
                  <a:pt x="171" y="178"/>
                  <a:pt x="172" y="177"/>
                </a:cubicBezTo>
                <a:cubicBezTo>
                  <a:pt x="172" y="177"/>
                  <a:pt x="172" y="177"/>
                  <a:pt x="173" y="176"/>
                </a:cubicBezTo>
                <a:cubicBezTo>
                  <a:pt x="173" y="175"/>
                  <a:pt x="173" y="176"/>
                  <a:pt x="174" y="175"/>
                </a:cubicBezTo>
                <a:cubicBezTo>
                  <a:pt x="176" y="176"/>
                  <a:pt x="175" y="173"/>
                  <a:pt x="176" y="174"/>
                </a:cubicBezTo>
                <a:cubicBezTo>
                  <a:pt x="176" y="173"/>
                  <a:pt x="176" y="173"/>
                  <a:pt x="176" y="173"/>
                </a:cubicBezTo>
                <a:cubicBezTo>
                  <a:pt x="176" y="173"/>
                  <a:pt x="177" y="173"/>
                  <a:pt x="177" y="174"/>
                </a:cubicBezTo>
                <a:cubicBezTo>
                  <a:pt x="176" y="173"/>
                  <a:pt x="178" y="173"/>
                  <a:pt x="178" y="172"/>
                </a:cubicBezTo>
                <a:cubicBezTo>
                  <a:pt x="179" y="172"/>
                  <a:pt x="179" y="172"/>
                  <a:pt x="179" y="171"/>
                </a:cubicBezTo>
                <a:cubicBezTo>
                  <a:pt x="181" y="170"/>
                  <a:pt x="181" y="167"/>
                  <a:pt x="184" y="168"/>
                </a:cubicBezTo>
                <a:cubicBezTo>
                  <a:pt x="183" y="168"/>
                  <a:pt x="182" y="167"/>
                  <a:pt x="183" y="166"/>
                </a:cubicBezTo>
                <a:cubicBezTo>
                  <a:pt x="184" y="167"/>
                  <a:pt x="186" y="166"/>
                  <a:pt x="186" y="166"/>
                </a:cubicBezTo>
                <a:cubicBezTo>
                  <a:pt x="186" y="166"/>
                  <a:pt x="186" y="166"/>
                  <a:pt x="186" y="165"/>
                </a:cubicBezTo>
                <a:cubicBezTo>
                  <a:pt x="186" y="164"/>
                  <a:pt x="187" y="164"/>
                  <a:pt x="188" y="164"/>
                </a:cubicBezTo>
                <a:cubicBezTo>
                  <a:pt x="186" y="162"/>
                  <a:pt x="191" y="161"/>
                  <a:pt x="191" y="159"/>
                </a:cubicBezTo>
                <a:cubicBezTo>
                  <a:pt x="191" y="158"/>
                  <a:pt x="191" y="159"/>
                  <a:pt x="192" y="159"/>
                </a:cubicBezTo>
                <a:cubicBezTo>
                  <a:pt x="192" y="158"/>
                  <a:pt x="191" y="158"/>
                  <a:pt x="192" y="157"/>
                </a:cubicBezTo>
                <a:cubicBezTo>
                  <a:pt x="193" y="157"/>
                  <a:pt x="192" y="155"/>
                  <a:pt x="194" y="155"/>
                </a:cubicBezTo>
                <a:cubicBezTo>
                  <a:pt x="195" y="154"/>
                  <a:pt x="195" y="152"/>
                  <a:pt x="196" y="152"/>
                </a:cubicBezTo>
                <a:cubicBezTo>
                  <a:pt x="197" y="149"/>
                  <a:pt x="199" y="146"/>
                  <a:pt x="200" y="144"/>
                </a:cubicBezTo>
                <a:cubicBezTo>
                  <a:pt x="199" y="143"/>
                  <a:pt x="201" y="143"/>
                  <a:pt x="200" y="142"/>
                </a:cubicBezTo>
                <a:cubicBezTo>
                  <a:pt x="204" y="133"/>
                  <a:pt x="204" y="133"/>
                  <a:pt x="204" y="133"/>
                </a:cubicBezTo>
                <a:cubicBezTo>
                  <a:pt x="203" y="131"/>
                  <a:pt x="206" y="130"/>
                  <a:pt x="205" y="128"/>
                </a:cubicBezTo>
                <a:cubicBezTo>
                  <a:pt x="206" y="126"/>
                  <a:pt x="205" y="124"/>
                  <a:pt x="207" y="122"/>
                </a:cubicBezTo>
                <a:cubicBezTo>
                  <a:pt x="206" y="121"/>
                  <a:pt x="207" y="121"/>
                  <a:pt x="207" y="120"/>
                </a:cubicBezTo>
                <a:cubicBezTo>
                  <a:pt x="208" y="116"/>
                  <a:pt x="208" y="111"/>
                  <a:pt x="208" y="107"/>
                </a:cubicBezTo>
                <a:cubicBezTo>
                  <a:pt x="209" y="105"/>
                  <a:pt x="208" y="103"/>
                  <a:pt x="208" y="101"/>
                </a:cubicBezTo>
                <a:cubicBezTo>
                  <a:pt x="208" y="96"/>
                  <a:pt x="207" y="92"/>
                  <a:pt x="206" y="88"/>
                </a:cubicBezTo>
                <a:cubicBezTo>
                  <a:pt x="208" y="86"/>
                  <a:pt x="202" y="84"/>
                  <a:pt x="204" y="81"/>
                </a:cubicBezTo>
                <a:cubicBezTo>
                  <a:pt x="205" y="82"/>
                  <a:pt x="205" y="84"/>
                  <a:pt x="205" y="85"/>
                </a:cubicBezTo>
                <a:cubicBezTo>
                  <a:pt x="205" y="82"/>
                  <a:pt x="204" y="80"/>
                  <a:pt x="202" y="79"/>
                </a:cubicBezTo>
                <a:cubicBezTo>
                  <a:pt x="203" y="78"/>
                  <a:pt x="204" y="78"/>
                  <a:pt x="203" y="78"/>
                </a:cubicBezTo>
                <a:cubicBezTo>
                  <a:pt x="203" y="78"/>
                  <a:pt x="203" y="78"/>
                  <a:pt x="203" y="78"/>
                </a:cubicBezTo>
                <a:cubicBezTo>
                  <a:pt x="204" y="77"/>
                  <a:pt x="202" y="76"/>
                  <a:pt x="202" y="75"/>
                </a:cubicBezTo>
                <a:cubicBezTo>
                  <a:pt x="202" y="75"/>
                  <a:pt x="202" y="76"/>
                  <a:pt x="201" y="75"/>
                </a:cubicBezTo>
                <a:cubicBezTo>
                  <a:pt x="204" y="74"/>
                  <a:pt x="200" y="73"/>
                  <a:pt x="201" y="72"/>
                </a:cubicBezTo>
                <a:cubicBezTo>
                  <a:pt x="201" y="72"/>
                  <a:pt x="201" y="72"/>
                  <a:pt x="201" y="72"/>
                </a:cubicBezTo>
                <a:cubicBezTo>
                  <a:pt x="200" y="72"/>
                  <a:pt x="201" y="71"/>
                  <a:pt x="201" y="71"/>
                </a:cubicBezTo>
                <a:cubicBezTo>
                  <a:pt x="200" y="71"/>
                  <a:pt x="200" y="71"/>
                  <a:pt x="200" y="71"/>
                </a:cubicBezTo>
                <a:cubicBezTo>
                  <a:pt x="199" y="70"/>
                  <a:pt x="200" y="69"/>
                  <a:pt x="198" y="68"/>
                </a:cubicBezTo>
                <a:cubicBezTo>
                  <a:pt x="198" y="66"/>
                  <a:pt x="197" y="64"/>
                  <a:pt x="196" y="63"/>
                </a:cubicBezTo>
                <a:cubicBezTo>
                  <a:pt x="196" y="61"/>
                  <a:pt x="194" y="61"/>
                  <a:pt x="194" y="60"/>
                </a:cubicBezTo>
                <a:cubicBezTo>
                  <a:pt x="192" y="59"/>
                  <a:pt x="192" y="57"/>
                  <a:pt x="191" y="56"/>
                </a:cubicBezTo>
                <a:cubicBezTo>
                  <a:pt x="190" y="55"/>
                  <a:pt x="189" y="54"/>
                  <a:pt x="190" y="53"/>
                </a:cubicBezTo>
                <a:cubicBezTo>
                  <a:pt x="190" y="53"/>
                  <a:pt x="190" y="54"/>
                  <a:pt x="190" y="54"/>
                </a:cubicBezTo>
                <a:cubicBezTo>
                  <a:pt x="191" y="54"/>
                  <a:pt x="191" y="54"/>
                  <a:pt x="191" y="54"/>
                </a:cubicBezTo>
                <a:cubicBezTo>
                  <a:pt x="190" y="53"/>
                  <a:pt x="189" y="52"/>
                  <a:pt x="187" y="52"/>
                </a:cubicBezTo>
                <a:cubicBezTo>
                  <a:pt x="187" y="52"/>
                  <a:pt x="186" y="50"/>
                  <a:pt x="187" y="50"/>
                </a:cubicBezTo>
                <a:cubicBezTo>
                  <a:pt x="186" y="49"/>
                  <a:pt x="185" y="50"/>
                  <a:pt x="184" y="49"/>
                </a:cubicBezTo>
                <a:cubicBezTo>
                  <a:pt x="186" y="48"/>
                  <a:pt x="186" y="48"/>
                  <a:pt x="186" y="48"/>
                </a:cubicBezTo>
                <a:cubicBezTo>
                  <a:pt x="185" y="47"/>
                  <a:pt x="185" y="47"/>
                  <a:pt x="185" y="47"/>
                </a:cubicBezTo>
                <a:cubicBezTo>
                  <a:pt x="183" y="48"/>
                  <a:pt x="184" y="46"/>
                  <a:pt x="182" y="46"/>
                </a:cubicBezTo>
                <a:cubicBezTo>
                  <a:pt x="181" y="46"/>
                  <a:pt x="181" y="45"/>
                  <a:pt x="181" y="44"/>
                </a:cubicBezTo>
                <a:cubicBezTo>
                  <a:pt x="182" y="44"/>
                  <a:pt x="182" y="44"/>
                  <a:pt x="182" y="44"/>
                </a:cubicBezTo>
                <a:cubicBezTo>
                  <a:pt x="182" y="44"/>
                  <a:pt x="182" y="44"/>
                  <a:pt x="182" y="44"/>
                </a:cubicBezTo>
                <a:cubicBezTo>
                  <a:pt x="181" y="44"/>
                  <a:pt x="181" y="44"/>
                  <a:pt x="180" y="44"/>
                </a:cubicBezTo>
                <a:cubicBezTo>
                  <a:pt x="179" y="43"/>
                  <a:pt x="181" y="43"/>
                  <a:pt x="180" y="42"/>
                </a:cubicBezTo>
                <a:cubicBezTo>
                  <a:pt x="180" y="42"/>
                  <a:pt x="180" y="42"/>
                  <a:pt x="180" y="42"/>
                </a:cubicBezTo>
                <a:cubicBezTo>
                  <a:pt x="180" y="43"/>
                  <a:pt x="180" y="43"/>
                  <a:pt x="180" y="43"/>
                </a:cubicBezTo>
                <a:cubicBezTo>
                  <a:pt x="179" y="43"/>
                  <a:pt x="179" y="43"/>
                  <a:pt x="179" y="43"/>
                </a:cubicBezTo>
                <a:cubicBezTo>
                  <a:pt x="178" y="42"/>
                  <a:pt x="179" y="42"/>
                  <a:pt x="179" y="42"/>
                </a:cubicBezTo>
                <a:cubicBezTo>
                  <a:pt x="179" y="42"/>
                  <a:pt x="179" y="42"/>
                  <a:pt x="179" y="42"/>
                </a:cubicBezTo>
                <a:cubicBezTo>
                  <a:pt x="178" y="42"/>
                  <a:pt x="178" y="42"/>
                  <a:pt x="178" y="42"/>
                </a:cubicBezTo>
                <a:cubicBezTo>
                  <a:pt x="177" y="41"/>
                  <a:pt x="175" y="40"/>
                  <a:pt x="176" y="39"/>
                </a:cubicBezTo>
                <a:cubicBezTo>
                  <a:pt x="175" y="39"/>
                  <a:pt x="174" y="36"/>
                  <a:pt x="173" y="37"/>
                </a:cubicBezTo>
                <a:cubicBezTo>
                  <a:pt x="172" y="37"/>
                  <a:pt x="171" y="37"/>
                  <a:pt x="170" y="36"/>
                </a:cubicBezTo>
                <a:cubicBezTo>
                  <a:pt x="169" y="36"/>
                  <a:pt x="168" y="34"/>
                  <a:pt x="166" y="34"/>
                </a:cubicBezTo>
                <a:cubicBezTo>
                  <a:pt x="165" y="32"/>
                  <a:pt x="162" y="32"/>
                  <a:pt x="161" y="30"/>
                </a:cubicBezTo>
                <a:cubicBezTo>
                  <a:pt x="162" y="30"/>
                  <a:pt x="163" y="31"/>
                  <a:pt x="164" y="31"/>
                </a:cubicBezTo>
                <a:cubicBezTo>
                  <a:pt x="163" y="30"/>
                  <a:pt x="163" y="30"/>
                  <a:pt x="163" y="30"/>
                </a:cubicBezTo>
                <a:cubicBezTo>
                  <a:pt x="161" y="31"/>
                  <a:pt x="161" y="28"/>
                  <a:pt x="159" y="29"/>
                </a:cubicBezTo>
                <a:cubicBezTo>
                  <a:pt x="159" y="30"/>
                  <a:pt x="161" y="29"/>
                  <a:pt x="161" y="30"/>
                </a:cubicBezTo>
                <a:cubicBezTo>
                  <a:pt x="161" y="30"/>
                  <a:pt x="161" y="30"/>
                  <a:pt x="161" y="30"/>
                </a:cubicBezTo>
                <a:cubicBezTo>
                  <a:pt x="160" y="30"/>
                  <a:pt x="158" y="30"/>
                  <a:pt x="158" y="29"/>
                </a:cubicBezTo>
                <a:cubicBezTo>
                  <a:pt x="156" y="28"/>
                  <a:pt x="154" y="28"/>
                  <a:pt x="152" y="27"/>
                </a:cubicBezTo>
                <a:cubicBezTo>
                  <a:pt x="151" y="26"/>
                  <a:pt x="151" y="26"/>
                  <a:pt x="151" y="26"/>
                </a:cubicBezTo>
                <a:cubicBezTo>
                  <a:pt x="142" y="24"/>
                  <a:pt x="142" y="24"/>
                  <a:pt x="142" y="24"/>
                </a:cubicBezTo>
                <a:cubicBezTo>
                  <a:pt x="141" y="23"/>
                  <a:pt x="139" y="24"/>
                  <a:pt x="139" y="23"/>
                </a:cubicBezTo>
                <a:cubicBezTo>
                  <a:pt x="138" y="23"/>
                  <a:pt x="136" y="23"/>
                  <a:pt x="136" y="23"/>
                </a:cubicBezTo>
                <a:cubicBezTo>
                  <a:pt x="134" y="22"/>
                  <a:pt x="133" y="23"/>
                  <a:pt x="132" y="22"/>
                </a:cubicBezTo>
                <a:cubicBezTo>
                  <a:pt x="131" y="22"/>
                  <a:pt x="131" y="22"/>
                  <a:pt x="130" y="22"/>
                </a:cubicBezTo>
                <a:cubicBezTo>
                  <a:pt x="127" y="21"/>
                  <a:pt x="122" y="22"/>
                  <a:pt x="118" y="21"/>
                </a:cubicBezTo>
                <a:cubicBezTo>
                  <a:pt x="116" y="22"/>
                  <a:pt x="114" y="20"/>
                  <a:pt x="112" y="22"/>
                </a:cubicBezTo>
                <a:close/>
                <a:moveTo>
                  <a:pt x="102" y="23"/>
                </a:moveTo>
                <a:cubicBezTo>
                  <a:pt x="101" y="22"/>
                  <a:pt x="101" y="22"/>
                  <a:pt x="101" y="22"/>
                </a:cubicBezTo>
                <a:cubicBezTo>
                  <a:pt x="101" y="22"/>
                  <a:pt x="102" y="23"/>
                  <a:pt x="102" y="23"/>
                </a:cubicBezTo>
                <a:close/>
                <a:moveTo>
                  <a:pt x="139" y="22"/>
                </a:moveTo>
                <a:cubicBezTo>
                  <a:pt x="140" y="22"/>
                  <a:pt x="140" y="22"/>
                  <a:pt x="140" y="22"/>
                </a:cubicBezTo>
                <a:cubicBezTo>
                  <a:pt x="139" y="22"/>
                  <a:pt x="139" y="22"/>
                  <a:pt x="139" y="22"/>
                </a:cubicBezTo>
                <a:cubicBezTo>
                  <a:pt x="139" y="22"/>
                  <a:pt x="139" y="22"/>
                  <a:pt x="139" y="22"/>
                </a:cubicBezTo>
                <a:close/>
                <a:moveTo>
                  <a:pt x="100" y="23"/>
                </a:moveTo>
                <a:cubicBezTo>
                  <a:pt x="100" y="22"/>
                  <a:pt x="99" y="22"/>
                  <a:pt x="99" y="22"/>
                </a:cubicBezTo>
                <a:cubicBezTo>
                  <a:pt x="99" y="22"/>
                  <a:pt x="100" y="23"/>
                  <a:pt x="100" y="23"/>
                </a:cubicBezTo>
                <a:close/>
                <a:moveTo>
                  <a:pt x="141" y="22"/>
                </a:moveTo>
                <a:cubicBezTo>
                  <a:pt x="141" y="22"/>
                  <a:pt x="141" y="22"/>
                  <a:pt x="141" y="22"/>
                </a:cubicBezTo>
                <a:cubicBezTo>
                  <a:pt x="141" y="22"/>
                  <a:pt x="141" y="22"/>
                  <a:pt x="141" y="22"/>
                </a:cubicBezTo>
                <a:close/>
                <a:moveTo>
                  <a:pt x="99" y="23"/>
                </a:moveTo>
                <a:cubicBezTo>
                  <a:pt x="97" y="23"/>
                  <a:pt x="97" y="23"/>
                  <a:pt x="97" y="23"/>
                </a:cubicBezTo>
                <a:cubicBezTo>
                  <a:pt x="98" y="23"/>
                  <a:pt x="99" y="24"/>
                  <a:pt x="99" y="23"/>
                </a:cubicBezTo>
                <a:close/>
                <a:moveTo>
                  <a:pt x="95" y="25"/>
                </a:moveTo>
                <a:cubicBezTo>
                  <a:pt x="94" y="24"/>
                  <a:pt x="95" y="24"/>
                  <a:pt x="94" y="24"/>
                </a:cubicBezTo>
                <a:cubicBezTo>
                  <a:pt x="94" y="24"/>
                  <a:pt x="94" y="25"/>
                  <a:pt x="95" y="25"/>
                </a:cubicBezTo>
                <a:close/>
                <a:moveTo>
                  <a:pt x="118" y="25"/>
                </a:moveTo>
                <a:cubicBezTo>
                  <a:pt x="117" y="24"/>
                  <a:pt x="117" y="24"/>
                  <a:pt x="117" y="24"/>
                </a:cubicBezTo>
                <a:cubicBezTo>
                  <a:pt x="114" y="24"/>
                  <a:pt x="111" y="25"/>
                  <a:pt x="108" y="25"/>
                </a:cubicBezTo>
                <a:cubicBezTo>
                  <a:pt x="108" y="26"/>
                  <a:pt x="108" y="26"/>
                  <a:pt x="108" y="26"/>
                </a:cubicBezTo>
                <a:cubicBezTo>
                  <a:pt x="107" y="25"/>
                  <a:pt x="105" y="26"/>
                  <a:pt x="104" y="26"/>
                </a:cubicBezTo>
                <a:cubicBezTo>
                  <a:pt x="107" y="26"/>
                  <a:pt x="111" y="26"/>
                  <a:pt x="114" y="26"/>
                </a:cubicBezTo>
                <a:cubicBezTo>
                  <a:pt x="114" y="26"/>
                  <a:pt x="111" y="25"/>
                  <a:pt x="111" y="27"/>
                </a:cubicBezTo>
                <a:cubicBezTo>
                  <a:pt x="114" y="26"/>
                  <a:pt x="118" y="26"/>
                  <a:pt x="121" y="26"/>
                </a:cubicBezTo>
                <a:cubicBezTo>
                  <a:pt x="120" y="26"/>
                  <a:pt x="120" y="26"/>
                  <a:pt x="120" y="26"/>
                </a:cubicBezTo>
                <a:cubicBezTo>
                  <a:pt x="121" y="26"/>
                  <a:pt x="121" y="26"/>
                  <a:pt x="121" y="26"/>
                </a:cubicBezTo>
                <a:cubicBezTo>
                  <a:pt x="122" y="27"/>
                  <a:pt x="123" y="25"/>
                  <a:pt x="124" y="26"/>
                </a:cubicBezTo>
                <a:cubicBezTo>
                  <a:pt x="125" y="26"/>
                  <a:pt x="126" y="27"/>
                  <a:pt x="127" y="26"/>
                </a:cubicBezTo>
                <a:cubicBezTo>
                  <a:pt x="129" y="27"/>
                  <a:pt x="132" y="28"/>
                  <a:pt x="135" y="28"/>
                </a:cubicBezTo>
                <a:cubicBezTo>
                  <a:pt x="137" y="27"/>
                  <a:pt x="138" y="30"/>
                  <a:pt x="139" y="28"/>
                </a:cubicBezTo>
                <a:cubicBezTo>
                  <a:pt x="140" y="28"/>
                  <a:pt x="140" y="29"/>
                  <a:pt x="140" y="29"/>
                </a:cubicBezTo>
                <a:cubicBezTo>
                  <a:pt x="143" y="29"/>
                  <a:pt x="143" y="29"/>
                  <a:pt x="143" y="29"/>
                </a:cubicBezTo>
                <a:cubicBezTo>
                  <a:pt x="144" y="30"/>
                  <a:pt x="146" y="32"/>
                  <a:pt x="148" y="31"/>
                </a:cubicBezTo>
                <a:cubicBezTo>
                  <a:pt x="149" y="32"/>
                  <a:pt x="151" y="32"/>
                  <a:pt x="151" y="33"/>
                </a:cubicBezTo>
                <a:cubicBezTo>
                  <a:pt x="152" y="32"/>
                  <a:pt x="154" y="33"/>
                  <a:pt x="152" y="32"/>
                </a:cubicBezTo>
                <a:cubicBezTo>
                  <a:pt x="151" y="32"/>
                  <a:pt x="151" y="31"/>
                  <a:pt x="150" y="31"/>
                </a:cubicBezTo>
                <a:cubicBezTo>
                  <a:pt x="149" y="30"/>
                  <a:pt x="147" y="29"/>
                  <a:pt x="145" y="29"/>
                </a:cubicBezTo>
                <a:cubicBezTo>
                  <a:pt x="144" y="29"/>
                  <a:pt x="143" y="28"/>
                  <a:pt x="143" y="28"/>
                </a:cubicBezTo>
                <a:cubicBezTo>
                  <a:pt x="142" y="29"/>
                  <a:pt x="142" y="28"/>
                  <a:pt x="141" y="28"/>
                </a:cubicBezTo>
                <a:cubicBezTo>
                  <a:pt x="136" y="27"/>
                  <a:pt x="130" y="26"/>
                  <a:pt x="125" y="25"/>
                </a:cubicBezTo>
                <a:cubicBezTo>
                  <a:pt x="125" y="24"/>
                  <a:pt x="125" y="24"/>
                  <a:pt x="125" y="24"/>
                </a:cubicBezTo>
                <a:cubicBezTo>
                  <a:pt x="123" y="25"/>
                  <a:pt x="120" y="25"/>
                  <a:pt x="118" y="25"/>
                </a:cubicBezTo>
                <a:close/>
                <a:moveTo>
                  <a:pt x="120" y="24"/>
                </a:moveTo>
                <a:cubicBezTo>
                  <a:pt x="121" y="24"/>
                  <a:pt x="121" y="24"/>
                  <a:pt x="121" y="24"/>
                </a:cubicBezTo>
                <a:cubicBezTo>
                  <a:pt x="120" y="24"/>
                  <a:pt x="120" y="24"/>
                  <a:pt x="120" y="24"/>
                </a:cubicBezTo>
                <a:close/>
                <a:moveTo>
                  <a:pt x="148" y="24"/>
                </a:moveTo>
                <a:cubicBezTo>
                  <a:pt x="148" y="25"/>
                  <a:pt x="148" y="25"/>
                  <a:pt x="148" y="25"/>
                </a:cubicBezTo>
                <a:cubicBezTo>
                  <a:pt x="148" y="24"/>
                  <a:pt x="148" y="24"/>
                  <a:pt x="148" y="24"/>
                </a:cubicBezTo>
                <a:close/>
                <a:moveTo>
                  <a:pt x="161" y="27"/>
                </a:moveTo>
                <a:cubicBezTo>
                  <a:pt x="160" y="26"/>
                  <a:pt x="158" y="25"/>
                  <a:pt x="156" y="25"/>
                </a:cubicBezTo>
                <a:cubicBezTo>
                  <a:pt x="158" y="25"/>
                  <a:pt x="160" y="26"/>
                  <a:pt x="161" y="27"/>
                </a:cubicBezTo>
                <a:close/>
                <a:moveTo>
                  <a:pt x="137" y="26"/>
                </a:moveTo>
                <a:cubicBezTo>
                  <a:pt x="137" y="25"/>
                  <a:pt x="136" y="25"/>
                  <a:pt x="136" y="25"/>
                </a:cubicBezTo>
                <a:cubicBezTo>
                  <a:pt x="137" y="26"/>
                  <a:pt x="137" y="26"/>
                  <a:pt x="137" y="26"/>
                </a:cubicBezTo>
                <a:cubicBezTo>
                  <a:pt x="137" y="26"/>
                  <a:pt x="137" y="26"/>
                  <a:pt x="137" y="26"/>
                </a:cubicBezTo>
                <a:close/>
                <a:moveTo>
                  <a:pt x="103" y="26"/>
                </a:moveTo>
                <a:cubicBezTo>
                  <a:pt x="103" y="26"/>
                  <a:pt x="102" y="26"/>
                  <a:pt x="102" y="26"/>
                </a:cubicBezTo>
                <a:cubicBezTo>
                  <a:pt x="102" y="27"/>
                  <a:pt x="103" y="26"/>
                  <a:pt x="103" y="26"/>
                </a:cubicBezTo>
                <a:close/>
                <a:moveTo>
                  <a:pt x="101" y="27"/>
                </a:moveTo>
                <a:cubicBezTo>
                  <a:pt x="101" y="26"/>
                  <a:pt x="99" y="27"/>
                  <a:pt x="99" y="26"/>
                </a:cubicBezTo>
                <a:cubicBezTo>
                  <a:pt x="98" y="28"/>
                  <a:pt x="95" y="27"/>
                  <a:pt x="94" y="28"/>
                </a:cubicBezTo>
                <a:cubicBezTo>
                  <a:pt x="95" y="27"/>
                  <a:pt x="95" y="27"/>
                  <a:pt x="95" y="27"/>
                </a:cubicBezTo>
                <a:cubicBezTo>
                  <a:pt x="96" y="28"/>
                  <a:pt x="96" y="28"/>
                  <a:pt x="96" y="28"/>
                </a:cubicBezTo>
                <a:cubicBezTo>
                  <a:pt x="97" y="29"/>
                  <a:pt x="97" y="28"/>
                  <a:pt x="98" y="27"/>
                </a:cubicBezTo>
                <a:cubicBezTo>
                  <a:pt x="98" y="28"/>
                  <a:pt x="98" y="28"/>
                  <a:pt x="98" y="28"/>
                </a:cubicBezTo>
                <a:cubicBezTo>
                  <a:pt x="99" y="27"/>
                  <a:pt x="100" y="28"/>
                  <a:pt x="100" y="27"/>
                </a:cubicBezTo>
                <a:cubicBezTo>
                  <a:pt x="101" y="27"/>
                  <a:pt x="101" y="27"/>
                  <a:pt x="101" y="27"/>
                </a:cubicBezTo>
                <a:close/>
                <a:moveTo>
                  <a:pt x="153" y="26"/>
                </a:moveTo>
                <a:cubicBezTo>
                  <a:pt x="155" y="27"/>
                  <a:pt x="155" y="27"/>
                  <a:pt x="155" y="27"/>
                </a:cubicBezTo>
                <a:cubicBezTo>
                  <a:pt x="153" y="26"/>
                  <a:pt x="153" y="26"/>
                  <a:pt x="153" y="26"/>
                </a:cubicBezTo>
                <a:close/>
                <a:moveTo>
                  <a:pt x="110" y="27"/>
                </a:moveTo>
                <a:cubicBezTo>
                  <a:pt x="107" y="26"/>
                  <a:pt x="105" y="26"/>
                  <a:pt x="103" y="27"/>
                </a:cubicBezTo>
                <a:cubicBezTo>
                  <a:pt x="105" y="28"/>
                  <a:pt x="108" y="27"/>
                  <a:pt x="110" y="27"/>
                </a:cubicBezTo>
                <a:close/>
                <a:moveTo>
                  <a:pt x="142" y="27"/>
                </a:moveTo>
                <a:cubicBezTo>
                  <a:pt x="142" y="27"/>
                  <a:pt x="142" y="27"/>
                  <a:pt x="142" y="27"/>
                </a:cubicBezTo>
                <a:cubicBezTo>
                  <a:pt x="141" y="27"/>
                  <a:pt x="141" y="27"/>
                  <a:pt x="141" y="27"/>
                </a:cubicBezTo>
                <a:cubicBezTo>
                  <a:pt x="142" y="27"/>
                  <a:pt x="142" y="27"/>
                  <a:pt x="142" y="27"/>
                </a:cubicBezTo>
                <a:close/>
                <a:moveTo>
                  <a:pt x="156" y="27"/>
                </a:moveTo>
                <a:cubicBezTo>
                  <a:pt x="156" y="27"/>
                  <a:pt x="156" y="27"/>
                  <a:pt x="156" y="27"/>
                </a:cubicBezTo>
                <a:cubicBezTo>
                  <a:pt x="156" y="27"/>
                  <a:pt x="156" y="27"/>
                  <a:pt x="156" y="27"/>
                </a:cubicBezTo>
                <a:cubicBezTo>
                  <a:pt x="156" y="27"/>
                  <a:pt x="156" y="27"/>
                  <a:pt x="156" y="27"/>
                </a:cubicBezTo>
                <a:close/>
                <a:moveTo>
                  <a:pt x="167" y="30"/>
                </a:moveTo>
                <a:cubicBezTo>
                  <a:pt x="165" y="29"/>
                  <a:pt x="163" y="27"/>
                  <a:pt x="161" y="27"/>
                </a:cubicBezTo>
                <a:cubicBezTo>
                  <a:pt x="162" y="28"/>
                  <a:pt x="162" y="28"/>
                  <a:pt x="162" y="28"/>
                </a:cubicBezTo>
                <a:cubicBezTo>
                  <a:pt x="164" y="28"/>
                  <a:pt x="166" y="30"/>
                  <a:pt x="167" y="30"/>
                </a:cubicBezTo>
                <a:close/>
                <a:moveTo>
                  <a:pt x="84" y="28"/>
                </a:moveTo>
                <a:cubicBezTo>
                  <a:pt x="85" y="27"/>
                  <a:pt x="85" y="27"/>
                  <a:pt x="85" y="27"/>
                </a:cubicBezTo>
                <a:cubicBezTo>
                  <a:pt x="85" y="27"/>
                  <a:pt x="85" y="27"/>
                  <a:pt x="85" y="27"/>
                </a:cubicBezTo>
                <a:cubicBezTo>
                  <a:pt x="84" y="28"/>
                  <a:pt x="84" y="28"/>
                  <a:pt x="84" y="28"/>
                </a:cubicBezTo>
                <a:close/>
                <a:moveTo>
                  <a:pt x="94" y="29"/>
                </a:moveTo>
                <a:cubicBezTo>
                  <a:pt x="93" y="29"/>
                  <a:pt x="93" y="29"/>
                  <a:pt x="93" y="29"/>
                </a:cubicBezTo>
                <a:cubicBezTo>
                  <a:pt x="93" y="28"/>
                  <a:pt x="93" y="28"/>
                  <a:pt x="93" y="28"/>
                </a:cubicBezTo>
                <a:cubicBezTo>
                  <a:pt x="92" y="29"/>
                  <a:pt x="90" y="28"/>
                  <a:pt x="89" y="29"/>
                </a:cubicBezTo>
                <a:cubicBezTo>
                  <a:pt x="90" y="29"/>
                  <a:pt x="91" y="28"/>
                  <a:pt x="92" y="29"/>
                </a:cubicBezTo>
                <a:cubicBezTo>
                  <a:pt x="89" y="31"/>
                  <a:pt x="85" y="31"/>
                  <a:pt x="82" y="33"/>
                </a:cubicBezTo>
                <a:cubicBezTo>
                  <a:pt x="87" y="33"/>
                  <a:pt x="90" y="30"/>
                  <a:pt x="94" y="29"/>
                </a:cubicBezTo>
                <a:close/>
                <a:moveTo>
                  <a:pt x="147" y="28"/>
                </a:moveTo>
                <a:cubicBezTo>
                  <a:pt x="147" y="28"/>
                  <a:pt x="147" y="28"/>
                  <a:pt x="147" y="28"/>
                </a:cubicBezTo>
                <a:cubicBezTo>
                  <a:pt x="146" y="28"/>
                  <a:pt x="146" y="28"/>
                  <a:pt x="146" y="28"/>
                </a:cubicBezTo>
                <a:cubicBezTo>
                  <a:pt x="147" y="28"/>
                  <a:pt x="147" y="28"/>
                  <a:pt x="147" y="28"/>
                </a:cubicBezTo>
                <a:close/>
                <a:moveTo>
                  <a:pt x="148" y="28"/>
                </a:moveTo>
                <a:cubicBezTo>
                  <a:pt x="149" y="28"/>
                  <a:pt x="149" y="28"/>
                  <a:pt x="149" y="28"/>
                </a:cubicBezTo>
                <a:cubicBezTo>
                  <a:pt x="148" y="28"/>
                  <a:pt x="148" y="28"/>
                  <a:pt x="148" y="28"/>
                </a:cubicBezTo>
                <a:cubicBezTo>
                  <a:pt x="148" y="28"/>
                  <a:pt x="148" y="28"/>
                  <a:pt x="148" y="28"/>
                </a:cubicBezTo>
                <a:close/>
                <a:moveTo>
                  <a:pt x="88" y="29"/>
                </a:moveTo>
                <a:cubicBezTo>
                  <a:pt x="86" y="30"/>
                  <a:pt x="83" y="31"/>
                  <a:pt x="81" y="33"/>
                </a:cubicBezTo>
                <a:cubicBezTo>
                  <a:pt x="85" y="31"/>
                  <a:pt x="85" y="31"/>
                  <a:pt x="85" y="31"/>
                </a:cubicBezTo>
                <a:cubicBezTo>
                  <a:pt x="86" y="30"/>
                  <a:pt x="88" y="30"/>
                  <a:pt x="88" y="29"/>
                </a:cubicBezTo>
                <a:close/>
                <a:moveTo>
                  <a:pt x="157" y="31"/>
                </a:moveTo>
                <a:cubicBezTo>
                  <a:pt x="156" y="31"/>
                  <a:pt x="156" y="31"/>
                  <a:pt x="156" y="31"/>
                </a:cubicBezTo>
                <a:cubicBezTo>
                  <a:pt x="154" y="30"/>
                  <a:pt x="154" y="30"/>
                  <a:pt x="154" y="30"/>
                </a:cubicBezTo>
                <a:cubicBezTo>
                  <a:pt x="157" y="31"/>
                  <a:pt x="157" y="31"/>
                  <a:pt x="157" y="31"/>
                </a:cubicBezTo>
                <a:close/>
                <a:moveTo>
                  <a:pt x="171" y="35"/>
                </a:moveTo>
                <a:cubicBezTo>
                  <a:pt x="169" y="34"/>
                  <a:pt x="167" y="32"/>
                  <a:pt x="165" y="31"/>
                </a:cubicBezTo>
                <a:cubicBezTo>
                  <a:pt x="167" y="33"/>
                  <a:pt x="169" y="35"/>
                  <a:pt x="171" y="36"/>
                </a:cubicBezTo>
                <a:cubicBezTo>
                  <a:pt x="171" y="35"/>
                  <a:pt x="171" y="35"/>
                  <a:pt x="171" y="35"/>
                </a:cubicBezTo>
                <a:close/>
                <a:moveTo>
                  <a:pt x="161" y="33"/>
                </a:moveTo>
                <a:cubicBezTo>
                  <a:pt x="158" y="32"/>
                  <a:pt x="158" y="32"/>
                  <a:pt x="158" y="32"/>
                </a:cubicBezTo>
                <a:cubicBezTo>
                  <a:pt x="159" y="32"/>
                  <a:pt x="160" y="33"/>
                  <a:pt x="161" y="33"/>
                </a:cubicBezTo>
                <a:close/>
                <a:moveTo>
                  <a:pt x="80" y="33"/>
                </a:moveTo>
                <a:cubicBezTo>
                  <a:pt x="80" y="33"/>
                  <a:pt x="80" y="33"/>
                  <a:pt x="80" y="33"/>
                </a:cubicBezTo>
                <a:cubicBezTo>
                  <a:pt x="80" y="33"/>
                  <a:pt x="80" y="33"/>
                  <a:pt x="80" y="33"/>
                </a:cubicBezTo>
                <a:cubicBezTo>
                  <a:pt x="80" y="33"/>
                  <a:pt x="80" y="33"/>
                  <a:pt x="80" y="33"/>
                </a:cubicBezTo>
                <a:close/>
                <a:moveTo>
                  <a:pt x="121" y="33"/>
                </a:moveTo>
                <a:cubicBezTo>
                  <a:pt x="120" y="33"/>
                  <a:pt x="118" y="33"/>
                  <a:pt x="117" y="33"/>
                </a:cubicBezTo>
                <a:cubicBezTo>
                  <a:pt x="119" y="33"/>
                  <a:pt x="120" y="34"/>
                  <a:pt x="121" y="33"/>
                </a:cubicBezTo>
                <a:close/>
                <a:moveTo>
                  <a:pt x="158" y="35"/>
                </a:moveTo>
                <a:cubicBezTo>
                  <a:pt x="156" y="34"/>
                  <a:pt x="154" y="32"/>
                  <a:pt x="153" y="33"/>
                </a:cubicBezTo>
                <a:cubicBezTo>
                  <a:pt x="154" y="34"/>
                  <a:pt x="154" y="34"/>
                  <a:pt x="155" y="35"/>
                </a:cubicBezTo>
                <a:cubicBezTo>
                  <a:pt x="156" y="35"/>
                  <a:pt x="157" y="35"/>
                  <a:pt x="158" y="35"/>
                </a:cubicBezTo>
                <a:close/>
                <a:moveTo>
                  <a:pt x="116" y="33"/>
                </a:moveTo>
                <a:cubicBezTo>
                  <a:pt x="117" y="33"/>
                  <a:pt x="117" y="33"/>
                  <a:pt x="117" y="33"/>
                </a:cubicBezTo>
                <a:cubicBezTo>
                  <a:pt x="117" y="33"/>
                  <a:pt x="117" y="33"/>
                  <a:pt x="117" y="33"/>
                </a:cubicBezTo>
                <a:cubicBezTo>
                  <a:pt x="116" y="33"/>
                  <a:pt x="116" y="33"/>
                  <a:pt x="116" y="33"/>
                </a:cubicBezTo>
                <a:cubicBezTo>
                  <a:pt x="116" y="33"/>
                  <a:pt x="116" y="33"/>
                  <a:pt x="116" y="33"/>
                </a:cubicBezTo>
                <a:close/>
                <a:moveTo>
                  <a:pt x="126" y="33"/>
                </a:moveTo>
                <a:cubicBezTo>
                  <a:pt x="128" y="33"/>
                  <a:pt x="128" y="33"/>
                  <a:pt x="128" y="33"/>
                </a:cubicBezTo>
                <a:cubicBezTo>
                  <a:pt x="126" y="33"/>
                  <a:pt x="126" y="33"/>
                  <a:pt x="126" y="33"/>
                </a:cubicBezTo>
                <a:cubicBezTo>
                  <a:pt x="126" y="33"/>
                  <a:pt x="126" y="33"/>
                  <a:pt x="126" y="33"/>
                </a:cubicBezTo>
                <a:close/>
                <a:moveTo>
                  <a:pt x="134" y="34"/>
                </a:moveTo>
                <a:cubicBezTo>
                  <a:pt x="129" y="33"/>
                  <a:pt x="129" y="33"/>
                  <a:pt x="129" y="33"/>
                </a:cubicBezTo>
                <a:cubicBezTo>
                  <a:pt x="131" y="34"/>
                  <a:pt x="133" y="33"/>
                  <a:pt x="134" y="34"/>
                </a:cubicBezTo>
                <a:close/>
                <a:moveTo>
                  <a:pt x="109" y="34"/>
                </a:moveTo>
                <a:cubicBezTo>
                  <a:pt x="106" y="34"/>
                  <a:pt x="104" y="35"/>
                  <a:pt x="102" y="36"/>
                </a:cubicBezTo>
                <a:cubicBezTo>
                  <a:pt x="104" y="35"/>
                  <a:pt x="107" y="35"/>
                  <a:pt x="109" y="34"/>
                </a:cubicBezTo>
                <a:close/>
                <a:moveTo>
                  <a:pt x="137" y="34"/>
                </a:moveTo>
                <a:cubicBezTo>
                  <a:pt x="135" y="34"/>
                  <a:pt x="135" y="34"/>
                  <a:pt x="135" y="34"/>
                </a:cubicBezTo>
                <a:cubicBezTo>
                  <a:pt x="136" y="34"/>
                  <a:pt x="136" y="35"/>
                  <a:pt x="137" y="34"/>
                </a:cubicBezTo>
                <a:close/>
                <a:moveTo>
                  <a:pt x="76" y="37"/>
                </a:moveTo>
                <a:cubicBezTo>
                  <a:pt x="77" y="36"/>
                  <a:pt x="80" y="36"/>
                  <a:pt x="81" y="34"/>
                </a:cubicBezTo>
                <a:cubicBezTo>
                  <a:pt x="79" y="35"/>
                  <a:pt x="77" y="36"/>
                  <a:pt x="76" y="37"/>
                </a:cubicBezTo>
                <a:close/>
                <a:moveTo>
                  <a:pt x="140" y="35"/>
                </a:moveTo>
                <a:cubicBezTo>
                  <a:pt x="140" y="35"/>
                  <a:pt x="140" y="35"/>
                  <a:pt x="139" y="35"/>
                </a:cubicBezTo>
                <a:cubicBezTo>
                  <a:pt x="139" y="35"/>
                  <a:pt x="139" y="35"/>
                  <a:pt x="139" y="35"/>
                </a:cubicBezTo>
                <a:cubicBezTo>
                  <a:pt x="140" y="35"/>
                  <a:pt x="140" y="35"/>
                  <a:pt x="140" y="35"/>
                </a:cubicBezTo>
                <a:close/>
                <a:moveTo>
                  <a:pt x="160" y="35"/>
                </a:moveTo>
                <a:cubicBezTo>
                  <a:pt x="159" y="35"/>
                  <a:pt x="158" y="36"/>
                  <a:pt x="157" y="36"/>
                </a:cubicBezTo>
                <a:cubicBezTo>
                  <a:pt x="158" y="36"/>
                  <a:pt x="160" y="36"/>
                  <a:pt x="160" y="35"/>
                </a:cubicBezTo>
                <a:close/>
                <a:moveTo>
                  <a:pt x="148" y="37"/>
                </a:moveTo>
                <a:cubicBezTo>
                  <a:pt x="142" y="35"/>
                  <a:pt x="142" y="35"/>
                  <a:pt x="142" y="35"/>
                </a:cubicBezTo>
                <a:cubicBezTo>
                  <a:pt x="143" y="36"/>
                  <a:pt x="146" y="37"/>
                  <a:pt x="148" y="37"/>
                </a:cubicBezTo>
                <a:close/>
                <a:moveTo>
                  <a:pt x="89" y="41"/>
                </a:moveTo>
                <a:cubicBezTo>
                  <a:pt x="92" y="38"/>
                  <a:pt x="96" y="38"/>
                  <a:pt x="100" y="36"/>
                </a:cubicBezTo>
                <a:cubicBezTo>
                  <a:pt x="96" y="37"/>
                  <a:pt x="92" y="39"/>
                  <a:pt x="89" y="41"/>
                </a:cubicBezTo>
                <a:close/>
                <a:moveTo>
                  <a:pt x="165" y="39"/>
                </a:moveTo>
                <a:cubicBezTo>
                  <a:pt x="164" y="38"/>
                  <a:pt x="164" y="38"/>
                  <a:pt x="164" y="38"/>
                </a:cubicBezTo>
                <a:cubicBezTo>
                  <a:pt x="163" y="38"/>
                  <a:pt x="161" y="35"/>
                  <a:pt x="159" y="37"/>
                </a:cubicBezTo>
                <a:cubicBezTo>
                  <a:pt x="160" y="37"/>
                  <a:pt x="160" y="37"/>
                  <a:pt x="160" y="37"/>
                </a:cubicBezTo>
                <a:cubicBezTo>
                  <a:pt x="161" y="36"/>
                  <a:pt x="162" y="39"/>
                  <a:pt x="163" y="38"/>
                </a:cubicBezTo>
                <a:cubicBezTo>
                  <a:pt x="163" y="39"/>
                  <a:pt x="163" y="39"/>
                  <a:pt x="163" y="39"/>
                </a:cubicBezTo>
                <a:cubicBezTo>
                  <a:pt x="163" y="39"/>
                  <a:pt x="166" y="39"/>
                  <a:pt x="165" y="40"/>
                </a:cubicBezTo>
                <a:cubicBezTo>
                  <a:pt x="166" y="40"/>
                  <a:pt x="167" y="45"/>
                  <a:pt x="169" y="42"/>
                </a:cubicBezTo>
                <a:cubicBezTo>
                  <a:pt x="168" y="40"/>
                  <a:pt x="166" y="40"/>
                  <a:pt x="165" y="39"/>
                </a:cubicBezTo>
                <a:close/>
                <a:moveTo>
                  <a:pt x="169" y="38"/>
                </a:moveTo>
                <a:cubicBezTo>
                  <a:pt x="169" y="37"/>
                  <a:pt x="168" y="37"/>
                  <a:pt x="168" y="37"/>
                </a:cubicBezTo>
                <a:cubicBezTo>
                  <a:pt x="168" y="37"/>
                  <a:pt x="169" y="38"/>
                  <a:pt x="169" y="38"/>
                </a:cubicBezTo>
                <a:close/>
                <a:moveTo>
                  <a:pt x="67" y="44"/>
                </a:moveTo>
                <a:cubicBezTo>
                  <a:pt x="69" y="42"/>
                  <a:pt x="73" y="40"/>
                  <a:pt x="75" y="38"/>
                </a:cubicBezTo>
                <a:cubicBezTo>
                  <a:pt x="72" y="39"/>
                  <a:pt x="69" y="42"/>
                  <a:pt x="67" y="44"/>
                </a:cubicBezTo>
                <a:cubicBezTo>
                  <a:pt x="67" y="44"/>
                  <a:pt x="67" y="44"/>
                  <a:pt x="67" y="44"/>
                </a:cubicBezTo>
                <a:close/>
                <a:moveTo>
                  <a:pt x="175" y="39"/>
                </a:moveTo>
                <a:cubicBezTo>
                  <a:pt x="175" y="39"/>
                  <a:pt x="175" y="39"/>
                  <a:pt x="175" y="39"/>
                </a:cubicBezTo>
                <a:cubicBezTo>
                  <a:pt x="174" y="38"/>
                  <a:pt x="174" y="38"/>
                  <a:pt x="174" y="38"/>
                </a:cubicBezTo>
                <a:cubicBezTo>
                  <a:pt x="175" y="39"/>
                  <a:pt x="175" y="39"/>
                  <a:pt x="175" y="39"/>
                </a:cubicBezTo>
                <a:close/>
                <a:moveTo>
                  <a:pt x="74" y="40"/>
                </a:moveTo>
                <a:cubicBezTo>
                  <a:pt x="74" y="39"/>
                  <a:pt x="74" y="40"/>
                  <a:pt x="74" y="41"/>
                </a:cubicBezTo>
                <a:cubicBezTo>
                  <a:pt x="74" y="40"/>
                  <a:pt x="74" y="40"/>
                  <a:pt x="74" y="40"/>
                </a:cubicBezTo>
                <a:close/>
                <a:moveTo>
                  <a:pt x="180" y="40"/>
                </a:moveTo>
                <a:cubicBezTo>
                  <a:pt x="181" y="40"/>
                  <a:pt x="181" y="40"/>
                  <a:pt x="181" y="40"/>
                </a:cubicBezTo>
                <a:cubicBezTo>
                  <a:pt x="180" y="40"/>
                  <a:pt x="180" y="40"/>
                  <a:pt x="180" y="40"/>
                </a:cubicBezTo>
                <a:close/>
                <a:moveTo>
                  <a:pt x="183" y="42"/>
                </a:moveTo>
                <a:cubicBezTo>
                  <a:pt x="182" y="41"/>
                  <a:pt x="182" y="41"/>
                  <a:pt x="182" y="41"/>
                </a:cubicBezTo>
                <a:cubicBezTo>
                  <a:pt x="182" y="41"/>
                  <a:pt x="182" y="41"/>
                  <a:pt x="182" y="41"/>
                </a:cubicBezTo>
                <a:cubicBezTo>
                  <a:pt x="183" y="42"/>
                  <a:pt x="183" y="42"/>
                  <a:pt x="183" y="42"/>
                </a:cubicBezTo>
                <a:close/>
                <a:moveTo>
                  <a:pt x="88" y="41"/>
                </a:moveTo>
                <a:cubicBezTo>
                  <a:pt x="87" y="41"/>
                  <a:pt x="86" y="41"/>
                  <a:pt x="85" y="42"/>
                </a:cubicBezTo>
                <a:cubicBezTo>
                  <a:pt x="86" y="42"/>
                  <a:pt x="87" y="41"/>
                  <a:pt x="88" y="41"/>
                </a:cubicBezTo>
                <a:close/>
                <a:moveTo>
                  <a:pt x="71" y="42"/>
                </a:moveTo>
                <a:cubicBezTo>
                  <a:pt x="72" y="42"/>
                  <a:pt x="72" y="42"/>
                  <a:pt x="72" y="42"/>
                </a:cubicBezTo>
                <a:cubicBezTo>
                  <a:pt x="72" y="41"/>
                  <a:pt x="72" y="41"/>
                  <a:pt x="72" y="41"/>
                </a:cubicBezTo>
                <a:cubicBezTo>
                  <a:pt x="71" y="42"/>
                  <a:pt x="71" y="42"/>
                  <a:pt x="71" y="42"/>
                </a:cubicBezTo>
                <a:close/>
                <a:moveTo>
                  <a:pt x="66" y="45"/>
                </a:moveTo>
                <a:cubicBezTo>
                  <a:pt x="64" y="45"/>
                  <a:pt x="63" y="46"/>
                  <a:pt x="63" y="48"/>
                </a:cubicBezTo>
                <a:cubicBezTo>
                  <a:pt x="65" y="46"/>
                  <a:pt x="65" y="46"/>
                  <a:pt x="65" y="46"/>
                </a:cubicBezTo>
                <a:cubicBezTo>
                  <a:pt x="65" y="46"/>
                  <a:pt x="65" y="47"/>
                  <a:pt x="65" y="47"/>
                </a:cubicBezTo>
                <a:cubicBezTo>
                  <a:pt x="66" y="47"/>
                  <a:pt x="66" y="47"/>
                  <a:pt x="66" y="47"/>
                </a:cubicBezTo>
                <a:cubicBezTo>
                  <a:pt x="65" y="46"/>
                  <a:pt x="66" y="46"/>
                  <a:pt x="66" y="45"/>
                </a:cubicBezTo>
                <a:close/>
                <a:moveTo>
                  <a:pt x="183" y="49"/>
                </a:moveTo>
                <a:cubicBezTo>
                  <a:pt x="183" y="49"/>
                  <a:pt x="183" y="49"/>
                  <a:pt x="183" y="49"/>
                </a:cubicBezTo>
                <a:cubicBezTo>
                  <a:pt x="181" y="47"/>
                  <a:pt x="181" y="47"/>
                  <a:pt x="181" y="47"/>
                </a:cubicBezTo>
                <a:cubicBezTo>
                  <a:pt x="183" y="49"/>
                  <a:pt x="183" y="49"/>
                  <a:pt x="183" y="49"/>
                </a:cubicBezTo>
                <a:close/>
                <a:moveTo>
                  <a:pt x="61" y="50"/>
                </a:moveTo>
                <a:cubicBezTo>
                  <a:pt x="61" y="49"/>
                  <a:pt x="61" y="49"/>
                  <a:pt x="61" y="49"/>
                </a:cubicBezTo>
                <a:cubicBezTo>
                  <a:pt x="61" y="49"/>
                  <a:pt x="61" y="49"/>
                  <a:pt x="61" y="49"/>
                </a:cubicBezTo>
                <a:cubicBezTo>
                  <a:pt x="61" y="50"/>
                  <a:pt x="61" y="50"/>
                  <a:pt x="61" y="50"/>
                </a:cubicBezTo>
                <a:close/>
                <a:moveTo>
                  <a:pt x="58" y="51"/>
                </a:moveTo>
                <a:cubicBezTo>
                  <a:pt x="59" y="51"/>
                  <a:pt x="59" y="51"/>
                  <a:pt x="59" y="51"/>
                </a:cubicBezTo>
                <a:cubicBezTo>
                  <a:pt x="60" y="50"/>
                  <a:pt x="60" y="50"/>
                  <a:pt x="60" y="50"/>
                </a:cubicBezTo>
                <a:cubicBezTo>
                  <a:pt x="58" y="51"/>
                  <a:pt x="58" y="51"/>
                  <a:pt x="58" y="51"/>
                </a:cubicBezTo>
                <a:close/>
                <a:moveTo>
                  <a:pt x="190" y="57"/>
                </a:moveTo>
                <a:cubicBezTo>
                  <a:pt x="188" y="55"/>
                  <a:pt x="187" y="53"/>
                  <a:pt x="185" y="51"/>
                </a:cubicBezTo>
                <a:cubicBezTo>
                  <a:pt x="187" y="53"/>
                  <a:pt x="188" y="56"/>
                  <a:pt x="190" y="57"/>
                </a:cubicBezTo>
                <a:close/>
                <a:moveTo>
                  <a:pt x="190" y="52"/>
                </a:moveTo>
                <a:cubicBezTo>
                  <a:pt x="193" y="54"/>
                  <a:pt x="193" y="54"/>
                  <a:pt x="193" y="54"/>
                </a:cubicBezTo>
                <a:cubicBezTo>
                  <a:pt x="190" y="52"/>
                  <a:pt x="190" y="52"/>
                  <a:pt x="190" y="52"/>
                </a:cubicBezTo>
                <a:close/>
                <a:moveTo>
                  <a:pt x="67" y="55"/>
                </a:moveTo>
                <a:cubicBezTo>
                  <a:pt x="69" y="53"/>
                  <a:pt x="69" y="53"/>
                  <a:pt x="69" y="53"/>
                </a:cubicBezTo>
                <a:cubicBezTo>
                  <a:pt x="69" y="54"/>
                  <a:pt x="67" y="54"/>
                  <a:pt x="67" y="55"/>
                </a:cubicBezTo>
                <a:close/>
                <a:moveTo>
                  <a:pt x="193" y="61"/>
                </a:moveTo>
                <a:cubicBezTo>
                  <a:pt x="192" y="60"/>
                  <a:pt x="192" y="60"/>
                  <a:pt x="192" y="60"/>
                </a:cubicBezTo>
                <a:cubicBezTo>
                  <a:pt x="192" y="60"/>
                  <a:pt x="192" y="61"/>
                  <a:pt x="193" y="61"/>
                </a:cubicBezTo>
                <a:close/>
                <a:moveTo>
                  <a:pt x="198" y="62"/>
                </a:moveTo>
                <a:cubicBezTo>
                  <a:pt x="197" y="61"/>
                  <a:pt x="197" y="61"/>
                  <a:pt x="197" y="61"/>
                </a:cubicBezTo>
                <a:cubicBezTo>
                  <a:pt x="198" y="61"/>
                  <a:pt x="198" y="62"/>
                  <a:pt x="198" y="62"/>
                </a:cubicBezTo>
                <a:close/>
                <a:moveTo>
                  <a:pt x="223" y="62"/>
                </a:moveTo>
                <a:cubicBezTo>
                  <a:pt x="223" y="62"/>
                  <a:pt x="223" y="62"/>
                  <a:pt x="223" y="62"/>
                </a:cubicBezTo>
                <a:cubicBezTo>
                  <a:pt x="223" y="62"/>
                  <a:pt x="223" y="62"/>
                  <a:pt x="223" y="62"/>
                </a:cubicBezTo>
                <a:cubicBezTo>
                  <a:pt x="223" y="62"/>
                  <a:pt x="223" y="62"/>
                  <a:pt x="223" y="62"/>
                </a:cubicBezTo>
                <a:close/>
                <a:moveTo>
                  <a:pt x="194" y="63"/>
                </a:moveTo>
                <a:cubicBezTo>
                  <a:pt x="194" y="63"/>
                  <a:pt x="194" y="63"/>
                  <a:pt x="194" y="63"/>
                </a:cubicBezTo>
                <a:cubicBezTo>
                  <a:pt x="194" y="64"/>
                  <a:pt x="194" y="64"/>
                  <a:pt x="194" y="64"/>
                </a:cubicBezTo>
                <a:cubicBezTo>
                  <a:pt x="195" y="64"/>
                  <a:pt x="195" y="64"/>
                  <a:pt x="195" y="64"/>
                </a:cubicBezTo>
                <a:cubicBezTo>
                  <a:pt x="195" y="64"/>
                  <a:pt x="194" y="64"/>
                  <a:pt x="194" y="63"/>
                </a:cubicBezTo>
                <a:close/>
                <a:moveTo>
                  <a:pt x="226" y="69"/>
                </a:moveTo>
                <a:cubicBezTo>
                  <a:pt x="226" y="67"/>
                  <a:pt x="225" y="66"/>
                  <a:pt x="224" y="65"/>
                </a:cubicBezTo>
                <a:cubicBezTo>
                  <a:pt x="224" y="66"/>
                  <a:pt x="225" y="68"/>
                  <a:pt x="226" y="69"/>
                </a:cubicBezTo>
                <a:close/>
                <a:moveTo>
                  <a:pt x="197" y="68"/>
                </a:moveTo>
                <a:cubicBezTo>
                  <a:pt x="195" y="65"/>
                  <a:pt x="195" y="65"/>
                  <a:pt x="195" y="65"/>
                </a:cubicBezTo>
                <a:cubicBezTo>
                  <a:pt x="195" y="66"/>
                  <a:pt x="196" y="68"/>
                  <a:pt x="197" y="68"/>
                </a:cubicBezTo>
                <a:close/>
                <a:moveTo>
                  <a:pt x="48" y="83"/>
                </a:moveTo>
                <a:cubicBezTo>
                  <a:pt x="51" y="77"/>
                  <a:pt x="52" y="71"/>
                  <a:pt x="57" y="66"/>
                </a:cubicBezTo>
                <a:cubicBezTo>
                  <a:pt x="54" y="70"/>
                  <a:pt x="51" y="74"/>
                  <a:pt x="50" y="79"/>
                </a:cubicBezTo>
                <a:cubicBezTo>
                  <a:pt x="49" y="80"/>
                  <a:pt x="49" y="81"/>
                  <a:pt x="48" y="82"/>
                </a:cubicBezTo>
                <a:cubicBezTo>
                  <a:pt x="48" y="82"/>
                  <a:pt x="48" y="83"/>
                  <a:pt x="48" y="83"/>
                </a:cubicBezTo>
                <a:close/>
                <a:moveTo>
                  <a:pt x="188" y="68"/>
                </a:moveTo>
                <a:cubicBezTo>
                  <a:pt x="188" y="67"/>
                  <a:pt x="187" y="66"/>
                  <a:pt x="187" y="67"/>
                </a:cubicBezTo>
                <a:cubicBezTo>
                  <a:pt x="188" y="68"/>
                  <a:pt x="188" y="68"/>
                  <a:pt x="188" y="68"/>
                </a:cubicBezTo>
                <a:cubicBezTo>
                  <a:pt x="188" y="68"/>
                  <a:pt x="188" y="68"/>
                  <a:pt x="188" y="68"/>
                </a:cubicBezTo>
                <a:close/>
                <a:moveTo>
                  <a:pt x="190" y="70"/>
                </a:moveTo>
                <a:cubicBezTo>
                  <a:pt x="189" y="70"/>
                  <a:pt x="189" y="69"/>
                  <a:pt x="188" y="69"/>
                </a:cubicBezTo>
                <a:cubicBezTo>
                  <a:pt x="189" y="70"/>
                  <a:pt x="189" y="70"/>
                  <a:pt x="190" y="70"/>
                </a:cubicBezTo>
                <a:close/>
                <a:moveTo>
                  <a:pt x="198" y="70"/>
                </a:moveTo>
                <a:cubicBezTo>
                  <a:pt x="198" y="71"/>
                  <a:pt x="198" y="71"/>
                  <a:pt x="198" y="71"/>
                </a:cubicBezTo>
                <a:cubicBezTo>
                  <a:pt x="198" y="70"/>
                  <a:pt x="198" y="70"/>
                  <a:pt x="198" y="70"/>
                </a:cubicBezTo>
                <a:close/>
                <a:moveTo>
                  <a:pt x="227" y="74"/>
                </a:moveTo>
                <a:cubicBezTo>
                  <a:pt x="228" y="73"/>
                  <a:pt x="226" y="71"/>
                  <a:pt x="226" y="70"/>
                </a:cubicBezTo>
                <a:cubicBezTo>
                  <a:pt x="226" y="71"/>
                  <a:pt x="226" y="73"/>
                  <a:pt x="227" y="74"/>
                </a:cubicBezTo>
                <a:close/>
                <a:moveTo>
                  <a:pt x="191" y="73"/>
                </a:moveTo>
                <a:cubicBezTo>
                  <a:pt x="191" y="73"/>
                  <a:pt x="190" y="73"/>
                  <a:pt x="190" y="72"/>
                </a:cubicBezTo>
                <a:cubicBezTo>
                  <a:pt x="191" y="73"/>
                  <a:pt x="191" y="73"/>
                  <a:pt x="191" y="73"/>
                </a:cubicBezTo>
                <a:cubicBezTo>
                  <a:pt x="191" y="73"/>
                  <a:pt x="191" y="73"/>
                  <a:pt x="191" y="73"/>
                </a:cubicBezTo>
                <a:close/>
                <a:moveTo>
                  <a:pt x="199" y="73"/>
                </a:moveTo>
                <a:cubicBezTo>
                  <a:pt x="199" y="73"/>
                  <a:pt x="199" y="73"/>
                  <a:pt x="199" y="73"/>
                </a:cubicBezTo>
                <a:cubicBezTo>
                  <a:pt x="199" y="72"/>
                  <a:pt x="199" y="72"/>
                  <a:pt x="199" y="72"/>
                </a:cubicBezTo>
                <a:cubicBezTo>
                  <a:pt x="199" y="73"/>
                  <a:pt x="199" y="73"/>
                  <a:pt x="199" y="73"/>
                </a:cubicBezTo>
                <a:close/>
                <a:moveTo>
                  <a:pt x="191" y="74"/>
                </a:moveTo>
                <a:cubicBezTo>
                  <a:pt x="191" y="74"/>
                  <a:pt x="191" y="74"/>
                  <a:pt x="191" y="74"/>
                </a:cubicBezTo>
                <a:cubicBezTo>
                  <a:pt x="191" y="74"/>
                  <a:pt x="191" y="74"/>
                  <a:pt x="191" y="74"/>
                </a:cubicBezTo>
                <a:cubicBezTo>
                  <a:pt x="191" y="74"/>
                  <a:pt x="191" y="74"/>
                  <a:pt x="191" y="74"/>
                </a:cubicBezTo>
                <a:close/>
                <a:moveTo>
                  <a:pt x="201" y="74"/>
                </a:moveTo>
                <a:cubicBezTo>
                  <a:pt x="201" y="74"/>
                  <a:pt x="201" y="74"/>
                  <a:pt x="201" y="74"/>
                </a:cubicBezTo>
                <a:cubicBezTo>
                  <a:pt x="201" y="74"/>
                  <a:pt x="201" y="74"/>
                  <a:pt x="201" y="74"/>
                </a:cubicBezTo>
                <a:cubicBezTo>
                  <a:pt x="201" y="74"/>
                  <a:pt x="201" y="74"/>
                  <a:pt x="201" y="74"/>
                </a:cubicBezTo>
                <a:close/>
                <a:moveTo>
                  <a:pt x="228" y="77"/>
                </a:moveTo>
                <a:cubicBezTo>
                  <a:pt x="229" y="76"/>
                  <a:pt x="228" y="75"/>
                  <a:pt x="228" y="74"/>
                </a:cubicBezTo>
                <a:cubicBezTo>
                  <a:pt x="227" y="75"/>
                  <a:pt x="228" y="76"/>
                  <a:pt x="228" y="77"/>
                </a:cubicBezTo>
                <a:close/>
                <a:moveTo>
                  <a:pt x="200" y="75"/>
                </a:moveTo>
                <a:cubicBezTo>
                  <a:pt x="200" y="75"/>
                  <a:pt x="200" y="75"/>
                  <a:pt x="200" y="75"/>
                </a:cubicBezTo>
                <a:cubicBezTo>
                  <a:pt x="200" y="76"/>
                  <a:pt x="200" y="76"/>
                  <a:pt x="200" y="76"/>
                </a:cubicBezTo>
                <a:cubicBezTo>
                  <a:pt x="200" y="75"/>
                  <a:pt x="200" y="75"/>
                  <a:pt x="200" y="75"/>
                </a:cubicBezTo>
                <a:cubicBezTo>
                  <a:pt x="200" y="75"/>
                  <a:pt x="200" y="75"/>
                  <a:pt x="200" y="75"/>
                </a:cubicBezTo>
                <a:close/>
                <a:moveTo>
                  <a:pt x="192" y="77"/>
                </a:moveTo>
                <a:cubicBezTo>
                  <a:pt x="190" y="77"/>
                  <a:pt x="192" y="80"/>
                  <a:pt x="192" y="81"/>
                </a:cubicBezTo>
                <a:cubicBezTo>
                  <a:pt x="193" y="80"/>
                  <a:pt x="192" y="79"/>
                  <a:pt x="192" y="78"/>
                </a:cubicBezTo>
                <a:cubicBezTo>
                  <a:pt x="192" y="78"/>
                  <a:pt x="192" y="78"/>
                  <a:pt x="192" y="77"/>
                </a:cubicBezTo>
                <a:close/>
                <a:moveTo>
                  <a:pt x="201" y="78"/>
                </a:moveTo>
                <a:cubicBezTo>
                  <a:pt x="201" y="77"/>
                  <a:pt x="200" y="78"/>
                  <a:pt x="201" y="78"/>
                </a:cubicBezTo>
                <a:cubicBezTo>
                  <a:pt x="201" y="78"/>
                  <a:pt x="201" y="78"/>
                  <a:pt x="201" y="78"/>
                </a:cubicBezTo>
                <a:close/>
                <a:moveTo>
                  <a:pt x="206" y="79"/>
                </a:moveTo>
                <a:cubicBezTo>
                  <a:pt x="205" y="79"/>
                  <a:pt x="205" y="79"/>
                  <a:pt x="205" y="79"/>
                </a:cubicBezTo>
                <a:cubicBezTo>
                  <a:pt x="205" y="79"/>
                  <a:pt x="206" y="79"/>
                  <a:pt x="206" y="79"/>
                </a:cubicBezTo>
                <a:close/>
                <a:moveTo>
                  <a:pt x="202" y="83"/>
                </a:moveTo>
                <a:cubicBezTo>
                  <a:pt x="203" y="81"/>
                  <a:pt x="202" y="80"/>
                  <a:pt x="201" y="79"/>
                </a:cubicBezTo>
                <a:cubicBezTo>
                  <a:pt x="202" y="80"/>
                  <a:pt x="202" y="82"/>
                  <a:pt x="202" y="83"/>
                </a:cubicBezTo>
                <a:close/>
                <a:moveTo>
                  <a:pt x="207" y="83"/>
                </a:moveTo>
                <a:cubicBezTo>
                  <a:pt x="207" y="82"/>
                  <a:pt x="206" y="81"/>
                  <a:pt x="206" y="80"/>
                </a:cubicBezTo>
                <a:cubicBezTo>
                  <a:pt x="207" y="83"/>
                  <a:pt x="207" y="83"/>
                  <a:pt x="207" y="83"/>
                </a:cubicBezTo>
                <a:close/>
                <a:moveTo>
                  <a:pt x="193" y="84"/>
                </a:moveTo>
                <a:cubicBezTo>
                  <a:pt x="193" y="83"/>
                  <a:pt x="193" y="83"/>
                  <a:pt x="193" y="83"/>
                </a:cubicBezTo>
                <a:cubicBezTo>
                  <a:pt x="192" y="82"/>
                  <a:pt x="192" y="82"/>
                  <a:pt x="192" y="82"/>
                </a:cubicBezTo>
                <a:cubicBezTo>
                  <a:pt x="193" y="84"/>
                  <a:pt x="193" y="84"/>
                  <a:pt x="193" y="84"/>
                </a:cubicBezTo>
                <a:close/>
                <a:moveTo>
                  <a:pt x="203" y="85"/>
                </a:moveTo>
                <a:cubicBezTo>
                  <a:pt x="204" y="85"/>
                  <a:pt x="203" y="84"/>
                  <a:pt x="203" y="84"/>
                </a:cubicBezTo>
                <a:cubicBezTo>
                  <a:pt x="203" y="85"/>
                  <a:pt x="203" y="85"/>
                  <a:pt x="203" y="85"/>
                </a:cubicBezTo>
                <a:close/>
                <a:moveTo>
                  <a:pt x="48" y="85"/>
                </a:moveTo>
                <a:cubicBezTo>
                  <a:pt x="47" y="85"/>
                  <a:pt x="47" y="85"/>
                  <a:pt x="47" y="86"/>
                </a:cubicBezTo>
                <a:cubicBezTo>
                  <a:pt x="47" y="86"/>
                  <a:pt x="48" y="86"/>
                  <a:pt x="47" y="86"/>
                </a:cubicBezTo>
                <a:cubicBezTo>
                  <a:pt x="47" y="85"/>
                  <a:pt x="48" y="85"/>
                  <a:pt x="48" y="85"/>
                </a:cubicBezTo>
                <a:close/>
                <a:moveTo>
                  <a:pt x="39" y="85"/>
                </a:moveTo>
                <a:cubicBezTo>
                  <a:pt x="40" y="85"/>
                  <a:pt x="40" y="85"/>
                  <a:pt x="40" y="85"/>
                </a:cubicBezTo>
                <a:cubicBezTo>
                  <a:pt x="39" y="85"/>
                  <a:pt x="39" y="85"/>
                  <a:pt x="39" y="85"/>
                </a:cubicBezTo>
                <a:cubicBezTo>
                  <a:pt x="39" y="85"/>
                  <a:pt x="39" y="85"/>
                  <a:pt x="39" y="85"/>
                </a:cubicBezTo>
                <a:close/>
                <a:moveTo>
                  <a:pt x="205" y="86"/>
                </a:moveTo>
                <a:cubicBezTo>
                  <a:pt x="205" y="86"/>
                  <a:pt x="205" y="86"/>
                  <a:pt x="205" y="86"/>
                </a:cubicBezTo>
                <a:cubicBezTo>
                  <a:pt x="204" y="86"/>
                  <a:pt x="204" y="86"/>
                  <a:pt x="204" y="86"/>
                </a:cubicBezTo>
                <a:cubicBezTo>
                  <a:pt x="205" y="86"/>
                  <a:pt x="205" y="86"/>
                  <a:pt x="205" y="86"/>
                </a:cubicBezTo>
                <a:close/>
                <a:moveTo>
                  <a:pt x="47" y="87"/>
                </a:moveTo>
                <a:cubicBezTo>
                  <a:pt x="47" y="87"/>
                  <a:pt x="47" y="87"/>
                  <a:pt x="46" y="87"/>
                </a:cubicBezTo>
                <a:cubicBezTo>
                  <a:pt x="46" y="88"/>
                  <a:pt x="46" y="88"/>
                  <a:pt x="46" y="88"/>
                </a:cubicBezTo>
                <a:cubicBezTo>
                  <a:pt x="47" y="87"/>
                  <a:pt x="47" y="87"/>
                  <a:pt x="47" y="87"/>
                </a:cubicBezTo>
                <a:close/>
                <a:moveTo>
                  <a:pt x="39" y="87"/>
                </a:moveTo>
                <a:cubicBezTo>
                  <a:pt x="38" y="88"/>
                  <a:pt x="38" y="90"/>
                  <a:pt x="38" y="91"/>
                </a:cubicBezTo>
                <a:cubicBezTo>
                  <a:pt x="38" y="90"/>
                  <a:pt x="38" y="89"/>
                  <a:pt x="39" y="87"/>
                </a:cubicBezTo>
                <a:close/>
                <a:moveTo>
                  <a:pt x="205" y="91"/>
                </a:moveTo>
                <a:cubicBezTo>
                  <a:pt x="204" y="90"/>
                  <a:pt x="205" y="88"/>
                  <a:pt x="204" y="87"/>
                </a:cubicBezTo>
                <a:cubicBezTo>
                  <a:pt x="204" y="92"/>
                  <a:pt x="204" y="92"/>
                  <a:pt x="204" y="92"/>
                </a:cubicBezTo>
                <a:cubicBezTo>
                  <a:pt x="205" y="91"/>
                  <a:pt x="205" y="91"/>
                  <a:pt x="205" y="91"/>
                </a:cubicBezTo>
                <a:cubicBezTo>
                  <a:pt x="205" y="90"/>
                  <a:pt x="205" y="91"/>
                  <a:pt x="206" y="91"/>
                </a:cubicBezTo>
                <a:cubicBezTo>
                  <a:pt x="206" y="91"/>
                  <a:pt x="206" y="92"/>
                  <a:pt x="205" y="92"/>
                </a:cubicBezTo>
                <a:cubicBezTo>
                  <a:pt x="206" y="92"/>
                  <a:pt x="206" y="92"/>
                  <a:pt x="206" y="92"/>
                </a:cubicBezTo>
                <a:cubicBezTo>
                  <a:pt x="206" y="91"/>
                  <a:pt x="206" y="91"/>
                  <a:pt x="206" y="90"/>
                </a:cubicBezTo>
                <a:cubicBezTo>
                  <a:pt x="205" y="90"/>
                  <a:pt x="205" y="90"/>
                  <a:pt x="205" y="91"/>
                </a:cubicBezTo>
                <a:close/>
                <a:moveTo>
                  <a:pt x="205" y="90"/>
                </a:moveTo>
                <a:cubicBezTo>
                  <a:pt x="206" y="89"/>
                  <a:pt x="205" y="88"/>
                  <a:pt x="205" y="88"/>
                </a:cubicBezTo>
                <a:cubicBezTo>
                  <a:pt x="205" y="88"/>
                  <a:pt x="205" y="89"/>
                  <a:pt x="205" y="90"/>
                </a:cubicBezTo>
                <a:close/>
                <a:moveTo>
                  <a:pt x="208" y="89"/>
                </a:moveTo>
                <a:cubicBezTo>
                  <a:pt x="208" y="88"/>
                  <a:pt x="208" y="88"/>
                  <a:pt x="208" y="88"/>
                </a:cubicBezTo>
                <a:cubicBezTo>
                  <a:pt x="208" y="88"/>
                  <a:pt x="208" y="88"/>
                  <a:pt x="208" y="88"/>
                </a:cubicBezTo>
                <a:cubicBezTo>
                  <a:pt x="208" y="89"/>
                  <a:pt x="208" y="89"/>
                  <a:pt x="208" y="89"/>
                </a:cubicBezTo>
                <a:close/>
                <a:moveTo>
                  <a:pt x="209" y="92"/>
                </a:moveTo>
                <a:cubicBezTo>
                  <a:pt x="209" y="92"/>
                  <a:pt x="209" y="90"/>
                  <a:pt x="208" y="89"/>
                </a:cubicBezTo>
                <a:cubicBezTo>
                  <a:pt x="210" y="90"/>
                  <a:pt x="208" y="92"/>
                  <a:pt x="209" y="93"/>
                </a:cubicBezTo>
                <a:cubicBezTo>
                  <a:pt x="209" y="92"/>
                  <a:pt x="209" y="92"/>
                  <a:pt x="209" y="92"/>
                </a:cubicBezTo>
                <a:close/>
                <a:moveTo>
                  <a:pt x="46" y="91"/>
                </a:moveTo>
                <a:cubicBezTo>
                  <a:pt x="46" y="91"/>
                  <a:pt x="46" y="91"/>
                  <a:pt x="46" y="91"/>
                </a:cubicBezTo>
                <a:cubicBezTo>
                  <a:pt x="46" y="91"/>
                  <a:pt x="46" y="91"/>
                  <a:pt x="46" y="91"/>
                </a:cubicBezTo>
                <a:close/>
                <a:moveTo>
                  <a:pt x="231" y="91"/>
                </a:moveTo>
                <a:cubicBezTo>
                  <a:pt x="231" y="91"/>
                  <a:pt x="231" y="91"/>
                  <a:pt x="231" y="91"/>
                </a:cubicBezTo>
                <a:cubicBezTo>
                  <a:pt x="231" y="91"/>
                  <a:pt x="231" y="91"/>
                  <a:pt x="231" y="91"/>
                </a:cubicBezTo>
                <a:close/>
                <a:moveTo>
                  <a:pt x="198" y="92"/>
                </a:moveTo>
                <a:cubicBezTo>
                  <a:pt x="197" y="92"/>
                  <a:pt x="197" y="92"/>
                  <a:pt x="197" y="92"/>
                </a:cubicBezTo>
                <a:cubicBezTo>
                  <a:pt x="197" y="93"/>
                  <a:pt x="198" y="93"/>
                  <a:pt x="198" y="93"/>
                </a:cubicBezTo>
                <a:cubicBezTo>
                  <a:pt x="198" y="92"/>
                  <a:pt x="198" y="92"/>
                  <a:pt x="198" y="92"/>
                </a:cubicBezTo>
                <a:close/>
                <a:moveTo>
                  <a:pt x="37" y="94"/>
                </a:moveTo>
                <a:cubicBezTo>
                  <a:pt x="37" y="93"/>
                  <a:pt x="37" y="93"/>
                  <a:pt x="37" y="93"/>
                </a:cubicBezTo>
                <a:cubicBezTo>
                  <a:pt x="37" y="93"/>
                  <a:pt x="37" y="94"/>
                  <a:pt x="37" y="94"/>
                </a:cubicBezTo>
                <a:close/>
                <a:moveTo>
                  <a:pt x="205" y="95"/>
                </a:moveTo>
                <a:cubicBezTo>
                  <a:pt x="205" y="95"/>
                  <a:pt x="205" y="95"/>
                  <a:pt x="205" y="95"/>
                </a:cubicBezTo>
                <a:cubicBezTo>
                  <a:pt x="205" y="93"/>
                  <a:pt x="205" y="93"/>
                  <a:pt x="205" y="93"/>
                </a:cubicBezTo>
                <a:cubicBezTo>
                  <a:pt x="205" y="95"/>
                  <a:pt x="205" y="95"/>
                  <a:pt x="205" y="95"/>
                </a:cubicBezTo>
                <a:close/>
                <a:moveTo>
                  <a:pt x="232" y="97"/>
                </a:moveTo>
                <a:cubicBezTo>
                  <a:pt x="232" y="96"/>
                  <a:pt x="232" y="96"/>
                  <a:pt x="232" y="96"/>
                </a:cubicBezTo>
                <a:cubicBezTo>
                  <a:pt x="232" y="93"/>
                  <a:pt x="232" y="93"/>
                  <a:pt x="232" y="93"/>
                </a:cubicBezTo>
                <a:cubicBezTo>
                  <a:pt x="232" y="97"/>
                  <a:pt x="232" y="97"/>
                  <a:pt x="232" y="97"/>
                </a:cubicBezTo>
                <a:close/>
                <a:moveTo>
                  <a:pt x="206" y="95"/>
                </a:moveTo>
                <a:cubicBezTo>
                  <a:pt x="206" y="95"/>
                  <a:pt x="206" y="95"/>
                  <a:pt x="206" y="95"/>
                </a:cubicBezTo>
                <a:cubicBezTo>
                  <a:pt x="206" y="97"/>
                  <a:pt x="206" y="97"/>
                  <a:pt x="206" y="97"/>
                </a:cubicBezTo>
                <a:cubicBezTo>
                  <a:pt x="207" y="97"/>
                  <a:pt x="207" y="97"/>
                  <a:pt x="207" y="97"/>
                </a:cubicBezTo>
                <a:cubicBezTo>
                  <a:pt x="206" y="96"/>
                  <a:pt x="206" y="96"/>
                  <a:pt x="206" y="95"/>
                </a:cubicBezTo>
                <a:close/>
                <a:moveTo>
                  <a:pt x="207" y="99"/>
                </a:moveTo>
                <a:cubicBezTo>
                  <a:pt x="205" y="99"/>
                  <a:pt x="206" y="97"/>
                  <a:pt x="205" y="96"/>
                </a:cubicBezTo>
                <a:cubicBezTo>
                  <a:pt x="205" y="96"/>
                  <a:pt x="205" y="96"/>
                  <a:pt x="205" y="96"/>
                </a:cubicBezTo>
                <a:cubicBezTo>
                  <a:pt x="206" y="101"/>
                  <a:pt x="205" y="107"/>
                  <a:pt x="205" y="111"/>
                </a:cubicBezTo>
                <a:cubicBezTo>
                  <a:pt x="207" y="111"/>
                  <a:pt x="207" y="111"/>
                  <a:pt x="207" y="111"/>
                </a:cubicBezTo>
                <a:cubicBezTo>
                  <a:pt x="206" y="111"/>
                  <a:pt x="205" y="111"/>
                  <a:pt x="205" y="110"/>
                </a:cubicBezTo>
                <a:cubicBezTo>
                  <a:pt x="206" y="110"/>
                  <a:pt x="206" y="110"/>
                  <a:pt x="206" y="110"/>
                </a:cubicBezTo>
                <a:cubicBezTo>
                  <a:pt x="206" y="110"/>
                  <a:pt x="206" y="109"/>
                  <a:pt x="207" y="109"/>
                </a:cubicBezTo>
                <a:cubicBezTo>
                  <a:pt x="207" y="108"/>
                  <a:pt x="207" y="106"/>
                  <a:pt x="206" y="106"/>
                </a:cubicBezTo>
                <a:cubicBezTo>
                  <a:pt x="206" y="105"/>
                  <a:pt x="206" y="105"/>
                  <a:pt x="207" y="105"/>
                </a:cubicBezTo>
                <a:cubicBezTo>
                  <a:pt x="206" y="104"/>
                  <a:pt x="206" y="104"/>
                  <a:pt x="206" y="104"/>
                </a:cubicBezTo>
                <a:cubicBezTo>
                  <a:pt x="206" y="104"/>
                  <a:pt x="205" y="102"/>
                  <a:pt x="206" y="102"/>
                </a:cubicBezTo>
                <a:cubicBezTo>
                  <a:pt x="206" y="102"/>
                  <a:pt x="206" y="102"/>
                  <a:pt x="206" y="102"/>
                </a:cubicBezTo>
                <a:cubicBezTo>
                  <a:pt x="206" y="101"/>
                  <a:pt x="205" y="100"/>
                  <a:pt x="206" y="100"/>
                </a:cubicBezTo>
                <a:cubicBezTo>
                  <a:pt x="206" y="100"/>
                  <a:pt x="206" y="100"/>
                  <a:pt x="207" y="100"/>
                </a:cubicBezTo>
                <a:cubicBezTo>
                  <a:pt x="207" y="99"/>
                  <a:pt x="207" y="99"/>
                  <a:pt x="207" y="99"/>
                </a:cubicBezTo>
                <a:close/>
                <a:moveTo>
                  <a:pt x="51" y="142"/>
                </a:moveTo>
                <a:cubicBezTo>
                  <a:pt x="45" y="127"/>
                  <a:pt x="43" y="113"/>
                  <a:pt x="45" y="96"/>
                </a:cubicBezTo>
                <a:cubicBezTo>
                  <a:pt x="45" y="97"/>
                  <a:pt x="45" y="97"/>
                  <a:pt x="44" y="97"/>
                </a:cubicBezTo>
                <a:cubicBezTo>
                  <a:pt x="45" y="100"/>
                  <a:pt x="44" y="103"/>
                  <a:pt x="44" y="106"/>
                </a:cubicBezTo>
                <a:cubicBezTo>
                  <a:pt x="43" y="106"/>
                  <a:pt x="43" y="106"/>
                  <a:pt x="43" y="106"/>
                </a:cubicBezTo>
                <a:cubicBezTo>
                  <a:pt x="44" y="106"/>
                  <a:pt x="44" y="106"/>
                  <a:pt x="44" y="106"/>
                </a:cubicBezTo>
                <a:cubicBezTo>
                  <a:pt x="44" y="108"/>
                  <a:pt x="44" y="109"/>
                  <a:pt x="44" y="111"/>
                </a:cubicBezTo>
                <a:cubicBezTo>
                  <a:pt x="43" y="113"/>
                  <a:pt x="45" y="115"/>
                  <a:pt x="44" y="116"/>
                </a:cubicBezTo>
                <a:cubicBezTo>
                  <a:pt x="44" y="116"/>
                  <a:pt x="44" y="116"/>
                  <a:pt x="44" y="116"/>
                </a:cubicBezTo>
                <a:cubicBezTo>
                  <a:pt x="45" y="117"/>
                  <a:pt x="45" y="117"/>
                  <a:pt x="45" y="117"/>
                </a:cubicBezTo>
                <a:cubicBezTo>
                  <a:pt x="45" y="117"/>
                  <a:pt x="44" y="117"/>
                  <a:pt x="44" y="117"/>
                </a:cubicBezTo>
                <a:cubicBezTo>
                  <a:pt x="45" y="119"/>
                  <a:pt x="44" y="120"/>
                  <a:pt x="45" y="121"/>
                </a:cubicBezTo>
                <a:cubicBezTo>
                  <a:pt x="44" y="121"/>
                  <a:pt x="44" y="121"/>
                  <a:pt x="44" y="121"/>
                </a:cubicBezTo>
                <a:cubicBezTo>
                  <a:pt x="45" y="125"/>
                  <a:pt x="46" y="128"/>
                  <a:pt x="47" y="131"/>
                </a:cubicBezTo>
                <a:cubicBezTo>
                  <a:pt x="47" y="132"/>
                  <a:pt x="47" y="133"/>
                  <a:pt x="47" y="135"/>
                </a:cubicBezTo>
                <a:cubicBezTo>
                  <a:pt x="48" y="135"/>
                  <a:pt x="48" y="136"/>
                  <a:pt x="49" y="137"/>
                </a:cubicBezTo>
                <a:cubicBezTo>
                  <a:pt x="48" y="139"/>
                  <a:pt x="50" y="141"/>
                  <a:pt x="51" y="142"/>
                </a:cubicBezTo>
                <a:close/>
                <a:moveTo>
                  <a:pt x="199" y="102"/>
                </a:moveTo>
                <a:cubicBezTo>
                  <a:pt x="199" y="101"/>
                  <a:pt x="199" y="101"/>
                  <a:pt x="199" y="101"/>
                </a:cubicBezTo>
                <a:cubicBezTo>
                  <a:pt x="198" y="102"/>
                  <a:pt x="198" y="102"/>
                  <a:pt x="198" y="102"/>
                </a:cubicBezTo>
                <a:cubicBezTo>
                  <a:pt x="199" y="103"/>
                  <a:pt x="198" y="106"/>
                  <a:pt x="200" y="106"/>
                </a:cubicBezTo>
                <a:cubicBezTo>
                  <a:pt x="200" y="106"/>
                  <a:pt x="199" y="107"/>
                  <a:pt x="199" y="107"/>
                </a:cubicBezTo>
                <a:cubicBezTo>
                  <a:pt x="198" y="107"/>
                  <a:pt x="199" y="108"/>
                  <a:pt x="199" y="108"/>
                </a:cubicBezTo>
                <a:cubicBezTo>
                  <a:pt x="200" y="105"/>
                  <a:pt x="200" y="105"/>
                  <a:pt x="200" y="105"/>
                </a:cubicBezTo>
                <a:cubicBezTo>
                  <a:pt x="199" y="105"/>
                  <a:pt x="199" y="104"/>
                  <a:pt x="199" y="103"/>
                </a:cubicBezTo>
                <a:cubicBezTo>
                  <a:pt x="199" y="103"/>
                  <a:pt x="199" y="102"/>
                  <a:pt x="199" y="102"/>
                </a:cubicBezTo>
                <a:close/>
                <a:moveTo>
                  <a:pt x="207" y="103"/>
                </a:moveTo>
                <a:cubicBezTo>
                  <a:pt x="207" y="104"/>
                  <a:pt x="207" y="104"/>
                  <a:pt x="207" y="104"/>
                </a:cubicBezTo>
                <a:cubicBezTo>
                  <a:pt x="207" y="104"/>
                  <a:pt x="207" y="104"/>
                  <a:pt x="207" y="104"/>
                </a:cubicBezTo>
                <a:cubicBezTo>
                  <a:pt x="207" y="103"/>
                  <a:pt x="207" y="103"/>
                  <a:pt x="207" y="103"/>
                </a:cubicBezTo>
                <a:cubicBezTo>
                  <a:pt x="207" y="103"/>
                  <a:pt x="207" y="103"/>
                  <a:pt x="207" y="103"/>
                </a:cubicBezTo>
                <a:close/>
                <a:moveTo>
                  <a:pt x="200" y="111"/>
                </a:moveTo>
                <a:cubicBezTo>
                  <a:pt x="200" y="110"/>
                  <a:pt x="200" y="109"/>
                  <a:pt x="199" y="109"/>
                </a:cubicBezTo>
                <a:cubicBezTo>
                  <a:pt x="199" y="112"/>
                  <a:pt x="199" y="114"/>
                  <a:pt x="199" y="117"/>
                </a:cubicBezTo>
                <a:cubicBezTo>
                  <a:pt x="199" y="117"/>
                  <a:pt x="199" y="117"/>
                  <a:pt x="199" y="117"/>
                </a:cubicBezTo>
                <a:cubicBezTo>
                  <a:pt x="198" y="118"/>
                  <a:pt x="199" y="120"/>
                  <a:pt x="199" y="120"/>
                </a:cubicBezTo>
                <a:cubicBezTo>
                  <a:pt x="200" y="117"/>
                  <a:pt x="200" y="114"/>
                  <a:pt x="200" y="111"/>
                </a:cubicBezTo>
                <a:close/>
                <a:moveTo>
                  <a:pt x="205" y="114"/>
                </a:moveTo>
                <a:cubicBezTo>
                  <a:pt x="206" y="112"/>
                  <a:pt x="206" y="112"/>
                  <a:pt x="206" y="112"/>
                </a:cubicBezTo>
                <a:cubicBezTo>
                  <a:pt x="205" y="112"/>
                  <a:pt x="205" y="112"/>
                  <a:pt x="205" y="112"/>
                </a:cubicBezTo>
                <a:cubicBezTo>
                  <a:pt x="205" y="113"/>
                  <a:pt x="205" y="113"/>
                  <a:pt x="205" y="113"/>
                </a:cubicBezTo>
                <a:cubicBezTo>
                  <a:pt x="205" y="113"/>
                  <a:pt x="205" y="113"/>
                  <a:pt x="205" y="113"/>
                </a:cubicBezTo>
                <a:cubicBezTo>
                  <a:pt x="205" y="113"/>
                  <a:pt x="205" y="115"/>
                  <a:pt x="205" y="115"/>
                </a:cubicBezTo>
                <a:cubicBezTo>
                  <a:pt x="205" y="116"/>
                  <a:pt x="205" y="116"/>
                  <a:pt x="205" y="116"/>
                </a:cubicBezTo>
                <a:cubicBezTo>
                  <a:pt x="206" y="115"/>
                  <a:pt x="206" y="114"/>
                  <a:pt x="205" y="114"/>
                </a:cubicBezTo>
                <a:close/>
                <a:moveTo>
                  <a:pt x="204" y="123"/>
                </a:moveTo>
                <a:cubicBezTo>
                  <a:pt x="205" y="121"/>
                  <a:pt x="206" y="118"/>
                  <a:pt x="205" y="116"/>
                </a:cubicBezTo>
                <a:cubicBezTo>
                  <a:pt x="204" y="119"/>
                  <a:pt x="204" y="119"/>
                  <a:pt x="204" y="119"/>
                </a:cubicBezTo>
                <a:cubicBezTo>
                  <a:pt x="204" y="120"/>
                  <a:pt x="204" y="121"/>
                  <a:pt x="204" y="122"/>
                </a:cubicBezTo>
                <a:cubicBezTo>
                  <a:pt x="203" y="124"/>
                  <a:pt x="203" y="127"/>
                  <a:pt x="202" y="129"/>
                </a:cubicBezTo>
                <a:cubicBezTo>
                  <a:pt x="201" y="130"/>
                  <a:pt x="202" y="133"/>
                  <a:pt x="201" y="133"/>
                </a:cubicBezTo>
                <a:cubicBezTo>
                  <a:pt x="202" y="134"/>
                  <a:pt x="199" y="135"/>
                  <a:pt x="200" y="136"/>
                </a:cubicBezTo>
                <a:cubicBezTo>
                  <a:pt x="201" y="136"/>
                  <a:pt x="201" y="134"/>
                  <a:pt x="201" y="133"/>
                </a:cubicBezTo>
                <a:cubicBezTo>
                  <a:pt x="202" y="133"/>
                  <a:pt x="202" y="133"/>
                  <a:pt x="202" y="133"/>
                </a:cubicBezTo>
                <a:cubicBezTo>
                  <a:pt x="202" y="133"/>
                  <a:pt x="202" y="133"/>
                  <a:pt x="202" y="133"/>
                </a:cubicBezTo>
                <a:cubicBezTo>
                  <a:pt x="202" y="132"/>
                  <a:pt x="202" y="131"/>
                  <a:pt x="203" y="131"/>
                </a:cubicBezTo>
                <a:cubicBezTo>
                  <a:pt x="200" y="130"/>
                  <a:pt x="204" y="129"/>
                  <a:pt x="203" y="127"/>
                </a:cubicBezTo>
                <a:cubicBezTo>
                  <a:pt x="203" y="127"/>
                  <a:pt x="204" y="127"/>
                  <a:pt x="204" y="126"/>
                </a:cubicBezTo>
                <a:cubicBezTo>
                  <a:pt x="202" y="125"/>
                  <a:pt x="205" y="124"/>
                  <a:pt x="204" y="123"/>
                </a:cubicBezTo>
                <a:close/>
                <a:moveTo>
                  <a:pt x="7" y="117"/>
                </a:moveTo>
                <a:cubicBezTo>
                  <a:pt x="7" y="117"/>
                  <a:pt x="6" y="118"/>
                  <a:pt x="6" y="118"/>
                </a:cubicBezTo>
                <a:cubicBezTo>
                  <a:pt x="6" y="117"/>
                  <a:pt x="7" y="117"/>
                  <a:pt x="7" y="117"/>
                </a:cubicBezTo>
                <a:close/>
                <a:moveTo>
                  <a:pt x="210" y="117"/>
                </a:moveTo>
                <a:cubicBezTo>
                  <a:pt x="210" y="117"/>
                  <a:pt x="209" y="117"/>
                  <a:pt x="209" y="117"/>
                </a:cubicBezTo>
                <a:cubicBezTo>
                  <a:pt x="209" y="117"/>
                  <a:pt x="209" y="117"/>
                  <a:pt x="209" y="117"/>
                </a:cubicBezTo>
                <a:cubicBezTo>
                  <a:pt x="210" y="117"/>
                  <a:pt x="210" y="117"/>
                  <a:pt x="210" y="117"/>
                </a:cubicBezTo>
                <a:close/>
                <a:moveTo>
                  <a:pt x="203" y="118"/>
                </a:moveTo>
                <a:cubicBezTo>
                  <a:pt x="203" y="118"/>
                  <a:pt x="203" y="118"/>
                  <a:pt x="203" y="118"/>
                </a:cubicBezTo>
                <a:cubicBezTo>
                  <a:pt x="203" y="117"/>
                  <a:pt x="203" y="117"/>
                  <a:pt x="203" y="117"/>
                </a:cubicBezTo>
                <a:cubicBezTo>
                  <a:pt x="203" y="118"/>
                  <a:pt x="203" y="118"/>
                  <a:pt x="203" y="118"/>
                </a:cubicBezTo>
                <a:close/>
                <a:moveTo>
                  <a:pt x="6" y="127"/>
                </a:moveTo>
                <a:cubicBezTo>
                  <a:pt x="7" y="127"/>
                  <a:pt x="7" y="127"/>
                  <a:pt x="7" y="127"/>
                </a:cubicBezTo>
                <a:cubicBezTo>
                  <a:pt x="7" y="125"/>
                  <a:pt x="7" y="125"/>
                  <a:pt x="7" y="125"/>
                </a:cubicBezTo>
                <a:cubicBezTo>
                  <a:pt x="6" y="127"/>
                  <a:pt x="6" y="127"/>
                  <a:pt x="6" y="127"/>
                </a:cubicBezTo>
                <a:close/>
                <a:moveTo>
                  <a:pt x="199" y="126"/>
                </a:moveTo>
                <a:cubicBezTo>
                  <a:pt x="199" y="126"/>
                  <a:pt x="198" y="126"/>
                  <a:pt x="198" y="126"/>
                </a:cubicBezTo>
                <a:cubicBezTo>
                  <a:pt x="198" y="127"/>
                  <a:pt x="198" y="127"/>
                  <a:pt x="198" y="127"/>
                </a:cubicBezTo>
                <a:cubicBezTo>
                  <a:pt x="199" y="127"/>
                  <a:pt x="199" y="127"/>
                  <a:pt x="199" y="127"/>
                </a:cubicBezTo>
                <a:cubicBezTo>
                  <a:pt x="199" y="126"/>
                  <a:pt x="199" y="126"/>
                  <a:pt x="199" y="126"/>
                </a:cubicBezTo>
                <a:close/>
                <a:moveTo>
                  <a:pt x="207" y="127"/>
                </a:moveTo>
                <a:cubicBezTo>
                  <a:pt x="207" y="126"/>
                  <a:pt x="207" y="126"/>
                  <a:pt x="207" y="126"/>
                </a:cubicBezTo>
                <a:cubicBezTo>
                  <a:pt x="207" y="128"/>
                  <a:pt x="207" y="128"/>
                  <a:pt x="207" y="128"/>
                </a:cubicBezTo>
                <a:cubicBezTo>
                  <a:pt x="207" y="128"/>
                  <a:pt x="207" y="127"/>
                  <a:pt x="207" y="127"/>
                </a:cubicBezTo>
                <a:close/>
                <a:moveTo>
                  <a:pt x="6" y="129"/>
                </a:moveTo>
                <a:cubicBezTo>
                  <a:pt x="5" y="128"/>
                  <a:pt x="5" y="128"/>
                  <a:pt x="5" y="128"/>
                </a:cubicBezTo>
                <a:cubicBezTo>
                  <a:pt x="5" y="129"/>
                  <a:pt x="5" y="129"/>
                  <a:pt x="6" y="129"/>
                </a:cubicBezTo>
                <a:cubicBezTo>
                  <a:pt x="6" y="129"/>
                  <a:pt x="6" y="129"/>
                  <a:pt x="6" y="129"/>
                </a:cubicBezTo>
                <a:close/>
                <a:moveTo>
                  <a:pt x="0" y="130"/>
                </a:moveTo>
                <a:cubicBezTo>
                  <a:pt x="1" y="130"/>
                  <a:pt x="1" y="130"/>
                  <a:pt x="1" y="130"/>
                </a:cubicBezTo>
                <a:cubicBezTo>
                  <a:pt x="1" y="131"/>
                  <a:pt x="1" y="131"/>
                  <a:pt x="1" y="131"/>
                </a:cubicBezTo>
                <a:cubicBezTo>
                  <a:pt x="0" y="131"/>
                  <a:pt x="0" y="131"/>
                  <a:pt x="0" y="131"/>
                </a:cubicBezTo>
                <a:cubicBezTo>
                  <a:pt x="0" y="130"/>
                  <a:pt x="0" y="130"/>
                  <a:pt x="0" y="130"/>
                </a:cubicBezTo>
                <a:close/>
                <a:moveTo>
                  <a:pt x="3" y="131"/>
                </a:moveTo>
                <a:cubicBezTo>
                  <a:pt x="3" y="132"/>
                  <a:pt x="3" y="132"/>
                  <a:pt x="3" y="132"/>
                </a:cubicBezTo>
                <a:cubicBezTo>
                  <a:pt x="3" y="131"/>
                  <a:pt x="3" y="131"/>
                  <a:pt x="3" y="131"/>
                </a:cubicBezTo>
                <a:close/>
                <a:moveTo>
                  <a:pt x="1" y="134"/>
                </a:moveTo>
                <a:cubicBezTo>
                  <a:pt x="0" y="132"/>
                  <a:pt x="0" y="132"/>
                  <a:pt x="0" y="132"/>
                </a:cubicBezTo>
                <a:cubicBezTo>
                  <a:pt x="1" y="132"/>
                  <a:pt x="1" y="133"/>
                  <a:pt x="1" y="134"/>
                </a:cubicBezTo>
                <a:close/>
                <a:moveTo>
                  <a:pt x="2" y="136"/>
                </a:moveTo>
                <a:cubicBezTo>
                  <a:pt x="1" y="136"/>
                  <a:pt x="2" y="134"/>
                  <a:pt x="2" y="133"/>
                </a:cubicBezTo>
                <a:cubicBezTo>
                  <a:pt x="3" y="134"/>
                  <a:pt x="2" y="135"/>
                  <a:pt x="2" y="136"/>
                </a:cubicBezTo>
                <a:close/>
                <a:moveTo>
                  <a:pt x="200" y="137"/>
                </a:moveTo>
                <a:cubicBezTo>
                  <a:pt x="200" y="137"/>
                  <a:pt x="200" y="137"/>
                  <a:pt x="199" y="137"/>
                </a:cubicBezTo>
                <a:cubicBezTo>
                  <a:pt x="199" y="138"/>
                  <a:pt x="199" y="138"/>
                  <a:pt x="199" y="138"/>
                </a:cubicBezTo>
                <a:cubicBezTo>
                  <a:pt x="197" y="139"/>
                  <a:pt x="199" y="141"/>
                  <a:pt x="197" y="141"/>
                </a:cubicBezTo>
                <a:cubicBezTo>
                  <a:pt x="197" y="142"/>
                  <a:pt x="197" y="142"/>
                  <a:pt x="197" y="142"/>
                </a:cubicBezTo>
                <a:cubicBezTo>
                  <a:pt x="196" y="142"/>
                  <a:pt x="196" y="144"/>
                  <a:pt x="195" y="145"/>
                </a:cubicBezTo>
                <a:cubicBezTo>
                  <a:pt x="195" y="145"/>
                  <a:pt x="196" y="145"/>
                  <a:pt x="197" y="145"/>
                </a:cubicBezTo>
                <a:cubicBezTo>
                  <a:pt x="198" y="143"/>
                  <a:pt x="198" y="141"/>
                  <a:pt x="200" y="139"/>
                </a:cubicBezTo>
                <a:cubicBezTo>
                  <a:pt x="199" y="138"/>
                  <a:pt x="200" y="138"/>
                  <a:pt x="200" y="137"/>
                </a:cubicBezTo>
                <a:close/>
                <a:moveTo>
                  <a:pt x="227" y="142"/>
                </a:moveTo>
                <a:cubicBezTo>
                  <a:pt x="225" y="146"/>
                  <a:pt x="225" y="146"/>
                  <a:pt x="225" y="146"/>
                </a:cubicBezTo>
                <a:cubicBezTo>
                  <a:pt x="227" y="142"/>
                  <a:pt x="227" y="142"/>
                  <a:pt x="227" y="142"/>
                </a:cubicBezTo>
                <a:close/>
                <a:moveTo>
                  <a:pt x="53" y="149"/>
                </a:moveTo>
                <a:cubicBezTo>
                  <a:pt x="53" y="148"/>
                  <a:pt x="53" y="146"/>
                  <a:pt x="52" y="146"/>
                </a:cubicBezTo>
                <a:cubicBezTo>
                  <a:pt x="53" y="149"/>
                  <a:pt x="53" y="149"/>
                  <a:pt x="53" y="149"/>
                </a:cubicBezTo>
                <a:cubicBezTo>
                  <a:pt x="53" y="149"/>
                  <a:pt x="53" y="149"/>
                  <a:pt x="53" y="149"/>
                </a:cubicBezTo>
                <a:close/>
                <a:moveTo>
                  <a:pt x="194" y="148"/>
                </a:moveTo>
                <a:cubicBezTo>
                  <a:pt x="194" y="148"/>
                  <a:pt x="195" y="147"/>
                  <a:pt x="195" y="146"/>
                </a:cubicBezTo>
                <a:cubicBezTo>
                  <a:pt x="193" y="148"/>
                  <a:pt x="193" y="148"/>
                  <a:pt x="193" y="148"/>
                </a:cubicBezTo>
                <a:cubicBezTo>
                  <a:pt x="194" y="148"/>
                  <a:pt x="194" y="148"/>
                  <a:pt x="194" y="148"/>
                </a:cubicBezTo>
                <a:close/>
                <a:moveTo>
                  <a:pt x="196" y="146"/>
                </a:moveTo>
                <a:cubicBezTo>
                  <a:pt x="196" y="146"/>
                  <a:pt x="195" y="147"/>
                  <a:pt x="195" y="147"/>
                </a:cubicBezTo>
                <a:cubicBezTo>
                  <a:pt x="195" y="148"/>
                  <a:pt x="195" y="148"/>
                  <a:pt x="195" y="148"/>
                </a:cubicBezTo>
                <a:cubicBezTo>
                  <a:pt x="195" y="147"/>
                  <a:pt x="196" y="147"/>
                  <a:pt x="196" y="146"/>
                </a:cubicBezTo>
                <a:close/>
                <a:moveTo>
                  <a:pt x="8" y="150"/>
                </a:moveTo>
                <a:cubicBezTo>
                  <a:pt x="8" y="149"/>
                  <a:pt x="7" y="148"/>
                  <a:pt x="6" y="147"/>
                </a:cubicBezTo>
                <a:cubicBezTo>
                  <a:pt x="7" y="148"/>
                  <a:pt x="4" y="149"/>
                  <a:pt x="5" y="150"/>
                </a:cubicBezTo>
                <a:cubicBezTo>
                  <a:pt x="5" y="150"/>
                  <a:pt x="6" y="149"/>
                  <a:pt x="6" y="149"/>
                </a:cubicBezTo>
                <a:cubicBezTo>
                  <a:pt x="8" y="150"/>
                  <a:pt x="8" y="150"/>
                  <a:pt x="8" y="150"/>
                </a:cubicBezTo>
                <a:close/>
                <a:moveTo>
                  <a:pt x="193" y="152"/>
                </a:moveTo>
                <a:cubicBezTo>
                  <a:pt x="194" y="151"/>
                  <a:pt x="194" y="151"/>
                  <a:pt x="194" y="151"/>
                </a:cubicBezTo>
                <a:cubicBezTo>
                  <a:pt x="195" y="148"/>
                  <a:pt x="195" y="148"/>
                  <a:pt x="195" y="148"/>
                </a:cubicBezTo>
                <a:cubicBezTo>
                  <a:pt x="193" y="152"/>
                  <a:pt x="193" y="152"/>
                  <a:pt x="193" y="152"/>
                </a:cubicBezTo>
                <a:close/>
                <a:moveTo>
                  <a:pt x="4" y="149"/>
                </a:moveTo>
                <a:cubicBezTo>
                  <a:pt x="4" y="149"/>
                  <a:pt x="3" y="149"/>
                  <a:pt x="3" y="149"/>
                </a:cubicBezTo>
                <a:cubicBezTo>
                  <a:pt x="3" y="149"/>
                  <a:pt x="3" y="149"/>
                  <a:pt x="3" y="149"/>
                </a:cubicBezTo>
                <a:cubicBezTo>
                  <a:pt x="3" y="149"/>
                  <a:pt x="3" y="150"/>
                  <a:pt x="4" y="149"/>
                </a:cubicBezTo>
                <a:cubicBezTo>
                  <a:pt x="4" y="149"/>
                  <a:pt x="4" y="149"/>
                  <a:pt x="4" y="149"/>
                </a:cubicBezTo>
                <a:close/>
                <a:moveTo>
                  <a:pt x="12" y="150"/>
                </a:moveTo>
                <a:cubicBezTo>
                  <a:pt x="11" y="149"/>
                  <a:pt x="11" y="149"/>
                  <a:pt x="10" y="149"/>
                </a:cubicBezTo>
                <a:cubicBezTo>
                  <a:pt x="11" y="150"/>
                  <a:pt x="11" y="150"/>
                  <a:pt x="11" y="150"/>
                </a:cubicBezTo>
                <a:cubicBezTo>
                  <a:pt x="10" y="150"/>
                  <a:pt x="10" y="150"/>
                  <a:pt x="10" y="150"/>
                </a:cubicBezTo>
                <a:cubicBezTo>
                  <a:pt x="10" y="151"/>
                  <a:pt x="11" y="150"/>
                  <a:pt x="11" y="151"/>
                </a:cubicBezTo>
                <a:cubicBezTo>
                  <a:pt x="11" y="151"/>
                  <a:pt x="12" y="150"/>
                  <a:pt x="12" y="150"/>
                </a:cubicBezTo>
                <a:close/>
                <a:moveTo>
                  <a:pt x="192" y="150"/>
                </a:moveTo>
                <a:cubicBezTo>
                  <a:pt x="192" y="150"/>
                  <a:pt x="191" y="151"/>
                  <a:pt x="192" y="152"/>
                </a:cubicBezTo>
                <a:cubicBezTo>
                  <a:pt x="192" y="151"/>
                  <a:pt x="192" y="151"/>
                  <a:pt x="192" y="150"/>
                </a:cubicBezTo>
                <a:close/>
                <a:moveTo>
                  <a:pt x="188" y="157"/>
                </a:moveTo>
                <a:cubicBezTo>
                  <a:pt x="189" y="156"/>
                  <a:pt x="190" y="154"/>
                  <a:pt x="191" y="152"/>
                </a:cubicBezTo>
                <a:cubicBezTo>
                  <a:pt x="190" y="154"/>
                  <a:pt x="188" y="155"/>
                  <a:pt x="188" y="157"/>
                </a:cubicBezTo>
                <a:close/>
                <a:moveTo>
                  <a:pt x="192" y="155"/>
                </a:moveTo>
                <a:cubicBezTo>
                  <a:pt x="193" y="153"/>
                  <a:pt x="193" y="153"/>
                  <a:pt x="193" y="153"/>
                </a:cubicBezTo>
                <a:cubicBezTo>
                  <a:pt x="192" y="153"/>
                  <a:pt x="191" y="154"/>
                  <a:pt x="192" y="155"/>
                </a:cubicBezTo>
                <a:close/>
                <a:moveTo>
                  <a:pt x="178" y="154"/>
                </a:moveTo>
                <a:cubicBezTo>
                  <a:pt x="178" y="154"/>
                  <a:pt x="178" y="153"/>
                  <a:pt x="177" y="153"/>
                </a:cubicBezTo>
                <a:cubicBezTo>
                  <a:pt x="177" y="154"/>
                  <a:pt x="176" y="155"/>
                  <a:pt x="175" y="156"/>
                </a:cubicBezTo>
                <a:cubicBezTo>
                  <a:pt x="174" y="157"/>
                  <a:pt x="173" y="157"/>
                  <a:pt x="173" y="158"/>
                </a:cubicBezTo>
                <a:cubicBezTo>
                  <a:pt x="172" y="159"/>
                  <a:pt x="172" y="161"/>
                  <a:pt x="171" y="160"/>
                </a:cubicBezTo>
                <a:cubicBezTo>
                  <a:pt x="171" y="160"/>
                  <a:pt x="171" y="160"/>
                  <a:pt x="171" y="160"/>
                </a:cubicBezTo>
                <a:cubicBezTo>
                  <a:pt x="171" y="160"/>
                  <a:pt x="171" y="161"/>
                  <a:pt x="170" y="161"/>
                </a:cubicBezTo>
                <a:cubicBezTo>
                  <a:pt x="166" y="166"/>
                  <a:pt x="160" y="169"/>
                  <a:pt x="155" y="173"/>
                </a:cubicBezTo>
                <a:cubicBezTo>
                  <a:pt x="155" y="173"/>
                  <a:pt x="155" y="173"/>
                  <a:pt x="155" y="173"/>
                </a:cubicBezTo>
                <a:cubicBezTo>
                  <a:pt x="153" y="174"/>
                  <a:pt x="153" y="174"/>
                  <a:pt x="153" y="174"/>
                </a:cubicBezTo>
                <a:cubicBezTo>
                  <a:pt x="153" y="174"/>
                  <a:pt x="153" y="174"/>
                  <a:pt x="153" y="174"/>
                </a:cubicBezTo>
                <a:cubicBezTo>
                  <a:pt x="152" y="174"/>
                  <a:pt x="150" y="175"/>
                  <a:pt x="151" y="176"/>
                </a:cubicBezTo>
                <a:cubicBezTo>
                  <a:pt x="161" y="170"/>
                  <a:pt x="170" y="164"/>
                  <a:pt x="178" y="154"/>
                </a:cubicBezTo>
                <a:close/>
                <a:moveTo>
                  <a:pt x="222" y="153"/>
                </a:moveTo>
                <a:cubicBezTo>
                  <a:pt x="221" y="157"/>
                  <a:pt x="221" y="157"/>
                  <a:pt x="221" y="157"/>
                </a:cubicBezTo>
                <a:cubicBezTo>
                  <a:pt x="222" y="153"/>
                  <a:pt x="222" y="153"/>
                  <a:pt x="222" y="153"/>
                </a:cubicBezTo>
                <a:close/>
                <a:moveTo>
                  <a:pt x="196" y="160"/>
                </a:moveTo>
                <a:cubicBezTo>
                  <a:pt x="197" y="158"/>
                  <a:pt x="198" y="156"/>
                  <a:pt x="199" y="154"/>
                </a:cubicBezTo>
                <a:cubicBezTo>
                  <a:pt x="196" y="159"/>
                  <a:pt x="192" y="164"/>
                  <a:pt x="188" y="169"/>
                </a:cubicBezTo>
                <a:cubicBezTo>
                  <a:pt x="189" y="169"/>
                  <a:pt x="190" y="169"/>
                  <a:pt x="190" y="167"/>
                </a:cubicBezTo>
                <a:cubicBezTo>
                  <a:pt x="190" y="167"/>
                  <a:pt x="190" y="168"/>
                  <a:pt x="191" y="168"/>
                </a:cubicBezTo>
                <a:cubicBezTo>
                  <a:pt x="191" y="166"/>
                  <a:pt x="191" y="166"/>
                  <a:pt x="191" y="166"/>
                </a:cubicBezTo>
                <a:cubicBezTo>
                  <a:pt x="192" y="165"/>
                  <a:pt x="192" y="164"/>
                  <a:pt x="194" y="164"/>
                </a:cubicBezTo>
                <a:cubicBezTo>
                  <a:pt x="194" y="164"/>
                  <a:pt x="193" y="163"/>
                  <a:pt x="194" y="163"/>
                </a:cubicBezTo>
                <a:cubicBezTo>
                  <a:pt x="194" y="163"/>
                  <a:pt x="194" y="163"/>
                  <a:pt x="194" y="163"/>
                </a:cubicBezTo>
                <a:cubicBezTo>
                  <a:pt x="194" y="162"/>
                  <a:pt x="195" y="161"/>
                  <a:pt x="196" y="160"/>
                </a:cubicBezTo>
                <a:close/>
                <a:moveTo>
                  <a:pt x="184" y="156"/>
                </a:moveTo>
                <a:cubicBezTo>
                  <a:pt x="183" y="156"/>
                  <a:pt x="183" y="157"/>
                  <a:pt x="183" y="157"/>
                </a:cubicBezTo>
                <a:cubicBezTo>
                  <a:pt x="183" y="157"/>
                  <a:pt x="184" y="157"/>
                  <a:pt x="184" y="156"/>
                </a:cubicBezTo>
                <a:close/>
                <a:moveTo>
                  <a:pt x="14" y="157"/>
                </a:moveTo>
                <a:cubicBezTo>
                  <a:pt x="14" y="158"/>
                  <a:pt x="14" y="158"/>
                  <a:pt x="14" y="158"/>
                </a:cubicBezTo>
                <a:cubicBezTo>
                  <a:pt x="14" y="158"/>
                  <a:pt x="14" y="158"/>
                  <a:pt x="14" y="158"/>
                </a:cubicBezTo>
                <a:cubicBezTo>
                  <a:pt x="14" y="157"/>
                  <a:pt x="14" y="157"/>
                  <a:pt x="14" y="157"/>
                </a:cubicBezTo>
                <a:cubicBezTo>
                  <a:pt x="14" y="157"/>
                  <a:pt x="14" y="157"/>
                  <a:pt x="14" y="157"/>
                </a:cubicBezTo>
                <a:close/>
                <a:moveTo>
                  <a:pt x="187" y="157"/>
                </a:moveTo>
                <a:cubicBezTo>
                  <a:pt x="187" y="157"/>
                  <a:pt x="187" y="157"/>
                  <a:pt x="187" y="157"/>
                </a:cubicBezTo>
                <a:cubicBezTo>
                  <a:pt x="184" y="162"/>
                  <a:pt x="180" y="165"/>
                  <a:pt x="177" y="168"/>
                </a:cubicBezTo>
                <a:cubicBezTo>
                  <a:pt x="177" y="168"/>
                  <a:pt x="177" y="168"/>
                  <a:pt x="177" y="168"/>
                </a:cubicBezTo>
                <a:cubicBezTo>
                  <a:pt x="181" y="165"/>
                  <a:pt x="184" y="161"/>
                  <a:pt x="187" y="157"/>
                </a:cubicBezTo>
                <a:close/>
                <a:moveTo>
                  <a:pt x="190" y="158"/>
                </a:moveTo>
                <a:cubicBezTo>
                  <a:pt x="190" y="157"/>
                  <a:pt x="190" y="157"/>
                  <a:pt x="190" y="157"/>
                </a:cubicBezTo>
                <a:cubicBezTo>
                  <a:pt x="190" y="158"/>
                  <a:pt x="189" y="158"/>
                  <a:pt x="189" y="158"/>
                </a:cubicBezTo>
                <a:cubicBezTo>
                  <a:pt x="189" y="158"/>
                  <a:pt x="190" y="158"/>
                  <a:pt x="190" y="158"/>
                </a:cubicBezTo>
                <a:close/>
                <a:moveTo>
                  <a:pt x="17" y="159"/>
                </a:moveTo>
                <a:cubicBezTo>
                  <a:pt x="17" y="160"/>
                  <a:pt x="17" y="160"/>
                  <a:pt x="17" y="160"/>
                </a:cubicBezTo>
                <a:cubicBezTo>
                  <a:pt x="17" y="160"/>
                  <a:pt x="17" y="160"/>
                  <a:pt x="17" y="160"/>
                </a:cubicBezTo>
                <a:cubicBezTo>
                  <a:pt x="17" y="159"/>
                  <a:pt x="17" y="159"/>
                  <a:pt x="17" y="159"/>
                </a:cubicBezTo>
                <a:cubicBezTo>
                  <a:pt x="17" y="159"/>
                  <a:pt x="17" y="159"/>
                  <a:pt x="17" y="159"/>
                </a:cubicBezTo>
                <a:close/>
                <a:moveTo>
                  <a:pt x="188" y="160"/>
                </a:moveTo>
                <a:cubicBezTo>
                  <a:pt x="188" y="160"/>
                  <a:pt x="188" y="160"/>
                  <a:pt x="188" y="160"/>
                </a:cubicBezTo>
                <a:cubicBezTo>
                  <a:pt x="188" y="160"/>
                  <a:pt x="188" y="160"/>
                  <a:pt x="188" y="160"/>
                </a:cubicBezTo>
                <a:close/>
                <a:moveTo>
                  <a:pt x="219" y="160"/>
                </a:moveTo>
                <a:cubicBezTo>
                  <a:pt x="218" y="161"/>
                  <a:pt x="218" y="161"/>
                  <a:pt x="218" y="161"/>
                </a:cubicBezTo>
                <a:cubicBezTo>
                  <a:pt x="219" y="160"/>
                  <a:pt x="219" y="160"/>
                  <a:pt x="219" y="160"/>
                </a:cubicBezTo>
                <a:close/>
                <a:moveTo>
                  <a:pt x="75" y="160"/>
                </a:moveTo>
                <a:cubicBezTo>
                  <a:pt x="76" y="160"/>
                  <a:pt x="76" y="160"/>
                  <a:pt x="76" y="160"/>
                </a:cubicBezTo>
                <a:cubicBezTo>
                  <a:pt x="75" y="160"/>
                  <a:pt x="75" y="160"/>
                  <a:pt x="75" y="160"/>
                </a:cubicBezTo>
                <a:close/>
                <a:moveTo>
                  <a:pt x="70" y="162"/>
                </a:moveTo>
                <a:cubicBezTo>
                  <a:pt x="70" y="162"/>
                  <a:pt x="70" y="161"/>
                  <a:pt x="70" y="161"/>
                </a:cubicBezTo>
                <a:cubicBezTo>
                  <a:pt x="69" y="161"/>
                  <a:pt x="70" y="162"/>
                  <a:pt x="70" y="162"/>
                </a:cubicBezTo>
                <a:cubicBezTo>
                  <a:pt x="70" y="162"/>
                  <a:pt x="70" y="162"/>
                  <a:pt x="70" y="162"/>
                </a:cubicBezTo>
                <a:close/>
                <a:moveTo>
                  <a:pt x="187" y="162"/>
                </a:moveTo>
                <a:cubicBezTo>
                  <a:pt x="186" y="162"/>
                  <a:pt x="186" y="162"/>
                  <a:pt x="186" y="163"/>
                </a:cubicBezTo>
                <a:cubicBezTo>
                  <a:pt x="187" y="163"/>
                  <a:pt x="187" y="163"/>
                  <a:pt x="187" y="163"/>
                </a:cubicBezTo>
                <a:cubicBezTo>
                  <a:pt x="187" y="162"/>
                  <a:pt x="187" y="162"/>
                  <a:pt x="187" y="162"/>
                </a:cubicBezTo>
                <a:close/>
                <a:moveTo>
                  <a:pt x="71" y="163"/>
                </a:moveTo>
                <a:cubicBezTo>
                  <a:pt x="71" y="163"/>
                  <a:pt x="71" y="163"/>
                  <a:pt x="71" y="163"/>
                </a:cubicBezTo>
                <a:cubicBezTo>
                  <a:pt x="72" y="162"/>
                  <a:pt x="72" y="162"/>
                  <a:pt x="72" y="162"/>
                </a:cubicBezTo>
                <a:cubicBezTo>
                  <a:pt x="71" y="163"/>
                  <a:pt x="71" y="163"/>
                  <a:pt x="71" y="163"/>
                </a:cubicBezTo>
                <a:close/>
                <a:moveTo>
                  <a:pt x="69" y="163"/>
                </a:moveTo>
                <a:cubicBezTo>
                  <a:pt x="70" y="163"/>
                  <a:pt x="70" y="163"/>
                  <a:pt x="70" y="163"/>
                </a:cubicBezTo>
                <a:cubicBezTo>
                  <a:pt x="69" y="163"/>
                  <a:pt x="69" y="163"/>
                  <a:pt x="69" y="163"/>
                </a:cubicBezTo>
                <a:close/>
                <a:moveTo>
                  <a:pt x="73" y="170"/>
                </a:moveTo>
                <a:cubicBezTo>
                  <a:pt x="72" y="169"/>
                  <a:pt x="73" y="167"/>
                  <a:pt x="72" y="165"/>
                </a:cubicBezTo>
                <a:cubicBezTo>
                  <a:pt x="71" y="165"/>
                  <a:pt x="71" y="166"/>
                  <a:pt x="70" y="166"/>
                </a:cubicBezTo>
                <a:cubicBezTo>
                  <a:pt x="71" y="166"/>
                  <a:pt x="71" y="166"/>
                  <a:pt x="71" y="166"/>
                </a:cubicBezTo>
                <a:cubicBezTo>
                  <a:pt x="72" y="167"/>
                  <a:pt x="72" y="167"/>
                  <a:pt x="72" y="168"/>
                </a:cubicBezTo>
                <a:cubicBezTo>
                  <a:pt x="72" y="168"/>
                  <a:pt x="72" y="168"/>
                  <a:pt x="71" y="168"/>
                </a:cubicBezTo>
                <a:cubicBezTo>
                  <a:pt x="71" y="168"/>
                  <a:pt x="71" y="168"/>
                  <a:pt x="71" y="167"/>
                </a:cubicBezTo>
                <a:cubicBezTo>
                  <a:pt x="69" y="167"/>
                  <a:pt x="69" y="167"/>
                  <a:pt x="69" y="167"/>
                </a:cubicBezTo>
                <a:cubicBezTo>
                  <a:pt x="71" y="167"/>
                  <a:pt x="71" y="167"/>
                  <a:pt x="71" y="167"/>
                </a:cubicBezTo>
                <a:cubicBezTo>
                  <a:pt x="70" y="168"/>
                  <a:pt x="70" y="168"/>
                  <a:pt x="70" y="168"/>
                </a:cubicBezTo>
                <a:cubicBezTo>
                  <a:pt x="71" y="168"/>
                  <a:pt x="71" y="168"/>
                  <a:pt x="71" y="168"/>
                </a:cubicBezTo>
                <a:cubicBezTo>
                  <a:pt x="73" y="169"/>
                  <a:pt x="71" y="170"/>
                  <a:pt x="72" y="170"/>
                </a:cubicBezTo>
                <a:cubicBezTo>
                  <a:pt x="72" y="169"/>
                  <a:pt x="72" y="169"/>
                  <a:pt x="72" y="169"/>
                </a:cubicBezTo>
                <a:cubicBezTo>
                  <a:pt x="73" y="170"/>
                  <a:pt x="73" y="170"/>
                  <a:pt x="73" y="170"/>
                </a:cubicBezTo>
                <a:close/>
                <a:moveTo>
                  <a:pt x="88" y="167"/>
                </a:moveTo>
                <a:cubicBezTo>
                  <a:pt x="87" y="166"/>
                  <a:pt x="86" y="166"/>
                  <a:pt x="86" y="166"/>
                </a:cubicBezTo>
                <a:cubicBezTo>
                  <a:pt x="87" y="167"/>
                  <a:pt x="87" y="167"/>
                  <a:pt x="87" y="167"/>
                </a:cubicBezTo>
                <a:cubicBezTo>
                  <a:pt x="87" y="167"/>
                  <a:pt x="88" y="167"/>
                  <a:pt x="88" y="167"/>
                </a:cubicBezTo>
                <a:close/>
                <a:moveTo>
                  <a:pt x="69" y="166"/>
                </a:moveTo>
                <a:cubicBezTo>
                  <a:pt x="69" y="166"/>
                  <a:pt x="69" y="166"/>
                  <a:pt x="69" y="166"/>
                </a:cubicBezTo>
                <a:cubicBezTo>
                  <a:pt x="68" y="168"/>
                  <a:pt x="68" y="168"/>
                  <a:pt x="68" y="168"/>
                </a:cubicBezTo>
                <a:cubicBezTo>
                  <a:pt x="69" y="168"/>
                  <a:pt x="69" y="167"/>
                  <a:pt x="69" y="166"/>
                </a:cubicBezTo>
                <a:close/>
                <a:moveTo>
                  <a:pt x="74" y="169"/>
                </a:moveTo>
                <a:cubicBezTo>
                  <a:pt x="74" y="169"/>
                  <a:pt x="74" y="169"/>
                  <a:pt x="74" y="169"/>
                </a:cubicBezTo>
                <a:cubicBezTo>
                  <a:pt x="74" y="169"/>
                  <a:pt x="74" y="169"/>
                  <a:pt x="74" y="169"/>
                </a:cubicBezTo>
                <a:cubicBezTo>
                  <a:pt x="74" y="169"/>
                  <a:pt x="74" y="169"/>
                  <a:pt x="74" y="169"/>
                </a:cubicBezTo>
                <a:close/>
                <a:moveTo>
                  <a:pt x="177" y="169"/>
                </a:moveTo>
                <a:cubicBezTo>
                  <a:pt x="176" y="169"/>
                  <a:pt x="176" y="169"/>
                  <a:pt x="176" y="169"/>
                </a:cubicBezTo>
                <a:cubicBezTo>
                  <a:pt x="175" y="170"/>
                  <a:pt x="173" y="171"/>
                  <a:pt x="173" y="172"/>
                </a:cubicBezTo>
                <a:cubicBezTo>
                  <a:pt x="174" y="171"/>
                  <a:pt x="176" y="170"/>
                  <a:pt x="177" y="169"/>
                </a:cubicBezTo>
                <a:close/>
                <a:moveTo>
                  <a:pt x="75" y="170"/>
                </a:moveTo>
                <a:cubicBezTo>
                  <a:pt x="75" y="170"/>
                  <a:pt x="75" y="170"/>
                  <a:pt x="75" y="170"/>
                </a:cubicBezTo>
                <a:cubicBezTo>
                  <a:pt x="75" y="170"/>
                  <a:pt x="75" y="170"/>
                  <a:pt x="75" y="170"/>
                </a:cubicBezTo>
                <a:cubicBezTo>
                  <a:pt x="75" y="170"/>
                  <a:pt x="75" y="171"/>
                  <a:pt x="75" y="170"/>
                </a:cubicBezTo>
                <a:close/>
                <a:moveTo>
                  <a:pt x="186" y="172"/>
                </a:moveTo>
                <a:cubicBezTo>
                  <a:pt x="186" y="171"/>
                  <a:pt x="186" y="171"/>
                  <a:pt x="186" y="171"/>
                </a:cubicBezTo>
                <a:cubicBezTo>
                  <a:pt x="185" y="172"/>
                  <a:pt x="183" y="173"/>
                  <a:pt x="183" y="174"/>
                </a:cubicBezTo>
                <a:cubicBezTo>
                  <a:pt x="183" y="174"/>
                  <a:pt x="183" y="174"/>
                  <a:pt x="183" y="174"/>
                </a:cubicBezTo>
                <a:cubicBezTo>
                  <a:pt x="184" y="173"/>
                  <a:pt x="185" y="172"/>
                  <a:pt x="186" y="172"/>
                </a:cubicBezTo>
                <a:close/>
                <a:moveTo>
                  <a:pt x="172" y="173"/>
                </a:moveTo>
                <a:cubicBezTo>
                  <a:pt x="172" y="173"/>
                  <a:pt x="172" y="173"/>
                  <a:pt x="172" y="172"/>
                </a:cubicBezTo>
                <a:cubicBezTo>
                  <a:pt x="171" y="173"/>
                  <a:pt x="171" y="173"/>
                  <a:pt x="171" y="173"/>
                </a:cubicBezTo>
                <a:cubicBezTo>
                  <a:pt x="172" y="173"/>
                  <a:pt x="172" y="173"/>
                  <a:pt x="172" y="173"/>
                </a:cubicBezTo>
                <a:close/>
                <a:moveTo>
                  <a:pt x="76" y="173"/>
                </a:moveTo>
                <a:cubicBezTo>
                  <a:pt x="77" y="173"/>
                  <a:pt x="77" y="173"/>
                  <a:pt x="77" y="173"/>
                </a:cubicBezTo>
                <a:cubicBezTo>
                  <a:pt x="76" y="173"/>
                  <a:pt x="76" y="173"/>
                  <a:pt x="76" y="173"/>
                </a:cubicBezTo>
                <a:close/>
                <a:moveTo>
                  <a:pt x="169" y="175"/>
                </a:moveTo>
                <a:cubicBezTo>
                  <a:pt x="170" y="175"/>
                  <a:pt x="171" y="174"/>
                  <a:pt x="171" y="174"/>
                </a:cubicBezTo>
                <a:cubicBezTo>
                  <a:pt x="170" y="174"/>
                  <a:pt x="169" y="174"/>
                  <a:pt x="169" y="175"/>
                </a:cubicBezTo>
                <a:cubicBezTo>
                  <a:pt x="169" y="175"/>
                  <a:pt x="169" y="175"/>
                  <a:pt x="169" y="175"/>
                </a:cubicBezTo>
                <a:close/>
                <a:moveTo>
                  <a:pt x="21" y="175"/>
                </a:moveTo>
                <a:cubicBezTo>
                  <a:pt x="21" y="175"/>
                  <a:pt x="21" y="175"/>
                  <a:pt x="21" y="175"/>
                </a:cubicBezTo>
                <a:cubicBezTo>
                  <a:pt x="21" y="175"/>
                  <a:pt x="21" y="175"/>
                  <a:pt x="21" y="175"/>
                </a:cubicBezTo>
                <a:close/>
                <a:moveTo>
                  <a:pt x="183" y="175"/>
                </a:moveTo>
                <a:cubicBezTo>
                  <a:pt x="183" y="175"/>
                  <a:pt x="183" y="175"/>
                  <a:pt x="183" y="175"/>
                </a:cubicBezTo>
                <a:cubicBezTo>
                  <a:pt x="182" y="175"/>
                  <a:pt x="182" y="175"/>
                  <a:pt x="182" y="175"/>
                </a:cubicBezTo>
                <a:cubicBezTo>
                  <a:pt x="182" y="175"/>
                  <a:pt x="182" y="176"/>
                  <a:pt x="183" y="175"/>
                </a:cubicBezTo>
                <a:close/>
                <a:moveTo>
                  <a:pt x="23" y="176"/>
                </a:moveTo>
                <a:cubicBezTo>
                  <a:pt x="23" y="176"/>
                  <a:pt x="23" y="175"/>
                  <a:pt x="22" y="175"/>
                </a:cubicBezTo>
                <a:cubicBezTo>
                  <a:pt x="22" y="176"/>
                  <a:pt x="22" y="176"/>
                  <a:pt x="21" y="177"/>
                </a:cubicBezTo>
                <a:cubicBezTo>
                  <a:pt x="22" y="177"/>
                  <a:pt x="22" y="176"/>
                  <a:pt x="23" y="176"/>
                </a:cubicBezTo>
                <a:close/>
                <a:moveTo>
                  <a:pt x="150" y="176"/>
                </a:moveTo>
                <a:cubicBezTo>
                  <a:pt x="150" y="176"/>
                  <a:pt x="150" y="175"/>
                  <a:pt x="149" y="175"/>
                </a:cubicBezTo>
                <a:cubicBezTo>
                  <a:pt x="149" y="177"/>
                  <a:pt x="149" y="177"/>
                  <a:pt x="149" y="177"/>
                </a:cubicBezTo>
                <a:cubicBezTo>
                  <a:pt x="150" y="176"/>
                  <a:pt x="150" y="176"/>
                  <a:pt x="150" y="176"/>
                </a:cubicBezTo>
                <a:close/>
                <a:moveTo>
                  <a:pt x="169" y="175"/>
                </a:moveTo>
                <a:cubicBezTo>
                  <a:pt x="168" y="175"/>
                  <a:pt x="168" y="175"/>
                  <a:pt x="168" y="175"/>
                </a:cubicBezTo>
                <a:cubicBezTo>
                  <a:pt x="165" y="178"/>
                  <a:pt x="162" y="180"/>
                  <a:pt x="158" y="181"/>
                </a:cubicBezTo>
                <a:cubicBezTo>
                  <a:pt x="162" y="180"/>
                  <a:pt x="166" y="178"/>
                  <a:pt x="169" y="175"/>
                </a:cubicBezTo>
                <a:close/>
                <a:moveTo>
                  <a:pt x="179" y="177"/>
                </a:moveTo>
                <a:cubicBezTo>
                  <a:pt x="180" y="177"/>
                  <a:pt x="180" y="176"/>
                  <a:pt x="180" y="176"/>
                </a:cubicBezTo>
                <a:cubicBezTo>
                  <a:pt x="179" y="177"/>
                  <a:pt x="179" y="177"/>
                  <a:pt x="179" y="177"/>
                </a:cubicBezTo>
                <a:cubicBezTo>
                  <a:pt x="180" y="177"/>
                  <a:pt x="180" y="177"/>
                  <a:pt x="180" y="177"/>
                </a:cubicBezTo>
                <a:cubicBezTo>
                  <a:pt x="181" y="177"/>
                  <a:pt x="182" y="177"/>
                  <a:pt x="182" y="176"/>
                </a:cubicBezTo>
                <a:cubicBezTo>
                  <a:pt x="181" y="176"/>
                  <a:pt x="180" y="177"/>
                  <a:pt x="179" y="177"/>
                </a:cubicBezTo>
                <a:close/>
                <a:moveTo>
                  <a:pt x="184" y="176"/>
                </a:moveTo>
                <a:cubicBezTo>
                  <a:pt x="182" y="177"/>
                  <a:pt x="182" y="177"/>
                  <a:pt x="182" y="177"/>
                </a:cubicBezTo>
                <a:cubicBezTo>
                  <a:pt x="184" y="176"/>
                  <a:pt x="184" y="176"/>
                  <a:pt x="184" y="176"/>
                </a:cubicBezTo>
                <a:close/>
                <a:moveTo>
                  <a:pt x="14" y="177"/>
                </a:moveTo>
                <a:cubicBezTo>
                  <a:pt x="14" y="177"/>
                  <a:pt x="13" y="177"/>
                  <a:pt x="13" y="177"/>
                </a:cubicBezTo>
                <a:cubicBezTo>
                  <a:pt x="13" y="178"/>
                  <a:pt x="12" y="178"/>
                  <a:pt x="13" y="178"/>
                </a:cubicBezTo>
                <a:cubicBezTo>
                  <a:pt x="14" y="178"/>
                  <a:pt x="14" y="177"/>
                  <a:pt x="14" y="177"/>
                </a:cubicBezTo>
                <a:close/>
                <a:moveTo>
                  <a:pt x="147" y="177"/>
                </a:moveTo>
                <a:cubicBezTo>
                  <a:pt x="146" y="176"/>
                  <a:pt x="146" y="179"/>
                  <a:pt x="146" y="178"/>
                </a:cubicBezTo>
                <a:cubicBezTo>
                  <a:pt x="146" y="178"/>
                  <a:pt x="147" y="178"/>
                  <a:pt x="147" y="177"/>
                </a:cubicBezTo>
                <a:close/>
                <a:moveTo>
                  <a:pt x="23" y="179"/>
                </a:moveTo>
                <a:cubicBezTo>
                  <a:pt x="23" y="178"/>
                  <a:pt x="23" y="178"/>
                  <a:pt x="23" y="177"/>
                </a:cubicBezTo>
                <a:cubicBezTo>
                  <a:pt x="21" y="178"/>
                  <a:pt x="23" y="178"/>
                  <a:pt x="23" y="179"/>
                </a:cubicBezTo>
                <a:cubicBezTo>
                  <a:pt x="23" y="179"/>
                  <a:pt x="23" y="179"/>
                  <a:pt x="23" y="179"/>
                </a:cubicBezTo>
                <a:close/>
                <a:moveTo>
                  <a:pt x="140" y="177"/>
                </a:moveTo>
                <a:cubicBezTo>
                  <a:pt x="139" y="177"/>
                  <a:pt x="139" y="177"/>
                  <a:pt x="139" y="177"/>
                </a:cubicBezTo>
                <a:cubicBezTo>
                  <a:pt x="139" y="178"/>
                  <a:pt x="139" y="178"/>
                  <a:pt x="139" y="178"/>
                </a:cubicBezTo>
                <a:cubicBezTo>
                  <a:pt x="139" y="178"/>
                  <a:pt x="140" y="177"/>
                  <a:pt x="140" y="177"/>
                </a:cubicBezTo>
                <a:close/>
                <a:moveTo>
                  <a:pt x="144" y="179"/>
                </a:moveTo>
                <a:cubicBezTo>
                  <a:pt x="144" y="179"/>
                  <a:pt x="145" y="178"/>
                  <a:pt x="145" y="178"/>
                </a:cubicBezTo>
                <a:cubicBezTo>
                  <a:pt x="144" y="179"/>
                  <a:pt x="144" y="179"/>
                  <a:pt x="144" y="179"/>
                </a:cubicBezTo>
                <a:cubicBezTo>
                  <a:pt x="144" y="179"/>
                  <a:pt x="144" y="179"/>
                  <a:pt x="144" y="179"/>
                </a:cubicBezTo>
                <a:close/>
                <a:moveTo>
                  <a:pt x="10" y="178"/>
                </a:moveTo>
                <a:cubicBezTo>
                  <a:pt x="9" y="178"/>
                  <a:pt x="9" y="178"/>
                  <a:pt x="9" y="178"/>
                </a:cubicBezTo>
                <a:cubicBezTo>
                  <a:pt x="10" y="178"/>
                  <a:pt x="10" y="178"/>
                  <a:pt x="10" y="178"/>
                </a:cubicBezTo>
                <a:close/>
                <a:moveTo>
                  <a:pt x="143" y="179"/>
                </a:moveTo>
                <a:cubicBezTo>
                  <a:pt x="142" y="180"/>
                  <a:pt x="142" y="179"/>
                  <a:pt x="142" y="179"/>
                </a:cubicBezTo>
                <a:cubicBezTo>
                  <a:pt x="135" y="181"/>
                  <a:pt x="128" y="183"/>
                  <a:pt x="121" y="184"/>
                </a:cubicBezTo>
                <a:cubicBezTo>
                  <a:pt x="120" y="185"/>
                  <a:pt x="117" y="183"/>
                  <a:pt x="117" y="185"/>
                </a:cubicBezTo>
                <a:cubicBezTo>
                  <a:pt x="117" y="185"/>
                  <a:pt x="118" y="185"/>
                  <a:pt x="119" y="185"/>
                </a:cubicBezTo>
                <a:cubicBezTo>
                  <a:pt x="127" y="184"/>
                  <a:pt x="136" y="182"/>
                  <a:pt x="143" y="179"/>
                </a:cubicBezTo>
                <a:cubicBezTo>
                  <a:pt x="143" y="179"/>
                  <a:pt x="143" y="179"/>
                  <a:pt x="143" y="179"/>
                </a:cubicBezTo>
                <a:cubicBezTo>
                  <a:pt x="143" y="179"/>
                  <a:pt x="143" y="179"/>
                  <a:pt x="143" y="179"/>
                </a:cubicBezTo>
                <a:close/>
                <a:moveTo>
                  <a:pt x="23" y="180"/>
                </a:moveTo>
                <a:cubicBezTo>
                  <a:pt x="23" y="179"/>
                  <a:pt x="22" y="179"/>
                  <a:pt x="22" y="179"/>
                </a:cubicBezTo>
                <a:cubicBezTo>
                  <a:pt x="21" y="180"/>
                  <a:pt x="23" y="180"/>
                  <a:pt x="22" y="180"/>
                </a:cubicBezTo>
                <a:cubicBezTo>
                  <a:pt x="23" y="181"/>
                  <a:pt x="23" y="180"/>
                  <a:pt x="23" y="180"/>
                </a:cubicBezTo>
                <a:close/>
                <a:moveTo>
                  <a:pt x="176" y="180"/>
                </a:moveTo>
                <a:cubicBezTo>
                  <a:pt x="176" y="180"/>
                  <a:pt x="175" y="181"/>
                  <a:pt x="175" y="181"/>
                </a:cubicBezTo>
                <a:cubicBezTo>
                  <a:pt x="176" y="180"/>
                  <a:pt x="176" y="180"/>
                  <a:pt x="176" y="180"/>
                </a:cubicBezTo>
                <a:close/>
                <a:moveTo>
                  <a:pt x="82" y="180"/>
                </a:moveTo>
                <a:cubicBezTo>
                  <a:pt x="83" y="181"/>
                  <a:pt x="83" y="181"/>
                  <a:pt x="83" y="181"/>
                </a:cubicBezTo>
                <a:cubicBezTo>
                  <a:pt x="82" y="180"/>
                  <a:pt x="82" y="180"/>
                  <a:pt x="82" y="180"/>
                </a:cubicBezTo>
                <a:close/>
                <a:moveTo>
                  <a:pt x="174" y="182"/>
                </a:moveTo>
                <a:cubicBezTo>
                  <a:pt x="173" y="182"/>
                  <a:pt x="173" y="182"/>
                  <a:pt x="173" y="182"/>
                </a:cubicBezTo>
                <a:cubicBezTo>
                  <a:pt x="172" y="181"/>
                  <a:pt x="170" y="183"/>
                  <a:pt x="170" y="183"/>
                </a:cubicBezTo>
                <a:cubicBezTo>
                  <a:pt x="170" y="184"/>
                  <a:pt x="171" y="184"/>
                  <a:pt x="171" y="184"/>
                </a:cubicBezTo>
                <a:cubicBezTo>
                  <a:pt x="172" y="183"/>
                  <a:pt x="174" y="183"/>
                  <a:pt x="174" y="182"/>
                </a:cubicBezTo>
                <a:close/>
                <a:moveTo>
                  <a:pt x="158" y="182"/>
                </a:moveTo>
                <a:cubicBezTo>
                  <a:pt x="157" y="182"/>
                  <a:pt x="156" y="183"/>
                  <a:pt x="156" y="183"/>
                </a:cubicBezTo>
                <a:cubicBezTo>
                  <a:pt x="157" y="183"/>
                  <a:pt x="157" y="182"/>
                  <a:pt x="158" y="182"/>
                </a:cubicBezTo>
                <a:close/>
                <a:moveTo>
                  <a:pt x="29" y="185"/>
                </a:moveTo>
                <a:cubicBezTo>
                  <a:pt x="28" y="184"/>
                  <a:pt x="27" y="183"/>
                  <a:pt x="27" y="183"/>
                </a:cubicBezTo>
                <a:cubicBezTo>
                  <a:pt x="27" y="184"/>
                  <a:pt x="28" y="184"/>
                  <a:pt x="29" y="185"/>
                </a:cubicBezTo>
                <a:close/>
                <a:moveTo>
                  <a:pt x="18" y="183"/>
                </a:moveTo>
                <a:cubicBezTo>
                  <a:pt x="18" y="183"/>
                  <a:pt x="18" y="183"/>
                  <a:pt x="18" y="183"/>
                </a:cubicBezTo>
                <a:cubicBezTo>
                  <a:pt x="18" y="184"/>
                  <a:pt x="18" y="184"/>
                  <a:pt x="18" y="184"/>
                </a:cubicBezTo>
                <a:cubicBezTo>
                  <a:pt x="18" y="184"/>
                  <a:pt x="18" y="184"/>
                  <a:pt x="18" y="183"/>
                </a:cubicBezTo>
                <a:close/>
                <a:moveTo>
                  <a:pt x="148" y="186"/>
                </a:moveTo>
                <a:cubicBezTo>
                  <a:pt x="150" y="185"/>
                  <a:pt x="153" y="185"/>
                  <a:pt x="154" y="183"/>
                </a:cubicBezTo>
                <a:cubicBezTo>
                  <a:pt x="151" y="185"/>
                  <a:pt x="148" y="185"/>
                  <a:pt x="146" y="187"/>
                </a:cubicBezTo>
                <a:cubicBezTo>
                  <a:pt x="148" y="186"/>
                  <a:pt x="148" y="186"/>
                  <a:pt x="148" y="186"/>
                </a:cubicBezTo>
                <a:close/>
                <a:moveTo>
                  <a:pt x="169" y="184"/>
                </a:moveTo>
                <a:cubicBezTo>
                  <a:pt x="168" y="184"/>
                  <a:pt x="168" y="184"/>
                  <a:pt x="167" y="185"/>
                </a:cubicBezTo>
                <a:cubicBezTo>
                  <a:pt x="168" y="185"/>
                  <a:pt x="167" y="186"/>
                  <a:pt x="168" y="186"/>
                </a:cubicBezTo>
                <a:cubicBezTo>
                  <a:pt x="169" y="186"/>
                  <a:pt x="169" y="186"/>
                  <a:pt x="169" y="186"/>
                </a:cubicBezTo>
                <a:cubicBezTo>
                  <a:pt x="168" y="185"/>
                  <a:pt x="168" y="185"/>
                  <a:pt x="168" y="185"/>
                </a:cubicBezTo>
                <a:cubicBezTo>
                  <a:pt x="168" y="184"/>
                  <a:pt x="169" y="184"/>
                  <a:pt x="169" y="184"/>
                </a:cubicBezTo>
                <a:close/>
                <a:moveTo>
                  <a:pt x="175" y="185"/>
                </a:moveTo>
                <a:cubicBezTo>
                  <a:pt x="172" y="187"/>
                  <a:pt x="172" y="187"/>
                  <a:pt x="172" y="187"/>
                </a:cubicBezTo>
                <a:cubicBezTo>
                  <a:pt x="175" y="185"/>
                  <a:pt x="175" y="185"/>
                  <a:pt x="175" y="185"/>
                </a:cubicBezTo>
                <a:close/>
                <a:moveTo>
                  <a:pt x="116" y="185"/>
                </a:moveTo>
                <a:cubicBezTo>
                  <a:pt x="115" y="185"/>
                  <a:pt x="114" y="185"/>
                  <a:pt x="114" y="186"/>
                </a:cubicBezTo>
                <a:cubicBezTo>
                  <a:pt x="114" y="186"/>
                  <a:pt x="115" y="186"/>
                  <a:pt x="116" y="185"/>
                </a:cubicBezTo>
                <a:close/>
                <a:moveTo>
                  <a:pt x="167" y="187"/>
                </a:moveTo>
                <a:cubicBezTo>
                  <a:pt x="167" y="186"/>
                  <a:pt x="166" y="186"/>
                  <a:pt x="166" y="185"/>
                </a:cubicBezTo>
                <a:cubicBezTo>
                  <a:pt x="167" y="187"/>
                  <a:pt x="167" y="187"/>
                  <a:pt x="167" y="187"/>
                </a:cubicBezTo>
                <a:close/>
                <a:moveTo>
                  <a:pt x="80" y="187"/>
                </a:moveTo>
                <a:cubicBezTo>
                  <a:pt x="79" y="186"/>
                  <a:pt x="79" y="186"/>
                  <a:pt x="79" y="186"/>
                </a:cubicBezTo>
                <a:cubicBezTo>
                  <a:pt x="78" y="186"/>
                  <a:pt x="78" y="186"/>
                  <a:pt x="78" y="186"/>
                </a:cubicBezTo>
                <a:cubicBezTo>
                  <a:pt x="80" y="187"/>
                  <a:pt x="80" y="187"/>
                  <a:pt x="80" y="187"/>
                </a:cubicBezTo>
                <a:close/>
                <a:moveTo>
                  <a:pt x="111" y="186"/>
                </a:moveTo>
                <a:cubicBezTo>
                  <a:pt x="110" y="186"/>
                  <a:pt x="110" y="186"/>
                  <a:pt x="110" y="186"/>
                </a:cubicBezTo>
                <a:cubicBezTo>
                  <a:pt x="110" y="186"/>
                  <a:pt x="110" y="186"/>
                  <a:pt x="111" y="186"/>
                </a:cubicBezTo>
                <a:close/>
                <a:moveTo>
                  <a:pt x="28" y="186"/>
                </a:moveTo>
                <a:cubicBezTo>
                  <a:pt x="27" y="186"/>
                  <a:pt x="27" y="186"/>
                  <a:pt x="27" y="186"/>
                </a:cubicBezTo>
                <a:cubicBezTo>
                  <a:pt x="28" y="187"/>
                  <a:pt x="28" y="187"/>
                  <a:pt x="28" y="187"/>
                </a:cubicBezTo>
                <a:cubicBezTo>
                  <a:pt x="28" y="186"/>
                  <a:pt x="28" y="186"/>
                  <a:pt x="28" y="186"/>
                </a:cubicBezTo>
                <a:close/>
                <a:moveTo>
                  <a:pt x="166" y="187"/>
                </a:moveTo>
                <a:cubicBezTo>
                  <a:pt x="165" y="187"/>
                  <a:pt x="165" y="187"/>
                  <a:pt x="165" y="188"/>
                </a:cubicBezTo>
                <a:cubicBezTo>
                  <a:pt x="165" y="187"/>
                  <a:pt x="166" y="188"/>
                  <a:pt x="166" y="187"/>
                </a:cubicBezTo>
                <a:close/>
                <a:moveTo>
                  <a:pt x="38" y="188"/>
                </a:moveTo>
                <a:cubicBezTo>
                  <a:pt x="37" y="187"/>
                  <a:pt x="37" y="187"/>
                  <a:pt x="37" y="187"/>
                </a:cubicBezTo>
                <a:cubicBezTo>
                  <a:pt x="37" y="187"/>
                  <a:pt x="37" y="187"/>
                  <a:pt x="37" y="187"/>
                </a:cubicBezTo>
                <a:cubicBezTo>
                  <a:pt x="38" y="188"/>
                  <a:pt x="38" y="188"/>
                  <a:pt x="38" y="188"/>
                </a:cubicBezTo>
                <a:close/>
                <a:moveTo>
                  <a:pt x="83" y="189"/>
                </a:moveTo>
                <a:cubicBezTo>
                  <a:pt x="83" y="188"/>
                  <a:pt x="82" y="188"/>
                  <a:pt x="82" y="188"/>
                </a:cubicBezTo>
                <a:cubicBezTo>
                  <a:pt x="82" y="189"/>
                  <a:pt x="82" y="189"/>
                  <a:pt x="82" y="189"/>
                </a:cubicBezTo>
                <a:cubicBezTo>
                  <a:pt x="83" y="189"/>
                  <a:pt x="83" y="189"/>
                  <a:pt x="83" y="189"/>
                </a:cubicBezTo>
                <a:close/>
                <a:moveTo>
                  <a:pt x="169" y="188"/>
                </a:moveTo>
                <a:cubicBezTo>
                  <a:pt x="168" y="188"/>
                  <a:pt x="168" y="188"/>
                  <a:pt x="168" y="189"/>
                </a:cubicBezTo>
                <a:cubicBezTo>
                  <a:pt x="168" y="189"/>
                  <a:pt x="169" y="188"/>
                  <a:pt x="169" y="188"/>
                </a:cubicBezTo>
                <a:close/>
                <a:moveTo>
                  <a:pt x="115" y="188"/>
                </a:moveTo>
                <a:cubicBezTo>
                  <a:pt x="115" y="188"/>
                  <a:pt x="114" y="188"/>
                  <a:pt x="114" y="189"/>
                </a:cubicBezTo>
                <a:cubicBezTo>
                  <a:pt x="114" y="189"/>
                  <a:pt x="115" y="189"/>
                  <a:pt x="115" y="188"/>
                </a:cubicBezTo>
                <a:close/>
                <a:moveTo>
                  <a:pt x="161" y="189"/>
                </a:moveTo>
                <a:cubicBezTo>
                  <a:pt x="162" y="190"/>
                  <a:pt x="163" y="188"/>
                  <a:pt x="163" y="188"/>
                </a:cubicBezTo>
                <a:cubicBezTo>
                  <a:pt x="163" y="189"/>
                  <a:pt x="162" y="189"/>
                  <a:pt x="161" y="189"/>
                </a:cubicBezTo>
                <a:close/>
                <a:moveTo>
                  <a:pt x="33" y="189"/>
                </a:moveTo>
                <a:cubicBezTo>
                  <a:pt x="33" y="188"/>
                  <a:pt x="33" y="188"/>
                  <a:pt x="33" y="188"/>
                </a:cubicBezTo>
                <a:cubicBezTo>
                  <a:pt x="33" y="188"/>
                  <a:pt x="33" y="188"/>
                  <a:pt x="33" y="188"/>
                </a:cubicBezTo>
                <a:cubicBezTo>
                  <a:pt x="33" y="189"/>
                  <a:pt x="33" y="189"/>
                  <a:pt x="33" y="189"/>
                </a:cubicBezTo>
                <a:close/>
                <a:moveTo>
                  <a:pt x="90" y="191"/>
                </a:moveTo>
                <a:cubicBezTo>
                  <a:pt x="84" y="189"/>
                  <a:pt x="84" y="189"/>
                  <a:pt x="84" y="189"/>
                </a:cubicBezTo>
                <a:cubicBezTo>
                  <a:pt x="86" y="190"/>
                  <a:pt x="88" y="190"/>
                  <a:pt x="90" y="191"/>
                </a:cubicBezTo>
                <a:close/>
                <a:moveTo>
                  <a:pt x="160" y="189"/>
                </a:moveTo>
                <a:cubicBezTo>
                  <a:pt x="159" y="189"/>
                  <a:pt x="159" y="189"/>
                  <a:pt x="159" y="189"/>
                </a:cubicBezTo>
                <a:cubicBezTo>
                  <a:pt x="157" y="191"/>
                  <a:pt x="155" y="191"/>
                  <a:pt x="153" y="192"/>
                </a:cubicBezTo>
                <a:cubicBezTo>
                  <a:pt x="149" y="193"/>
                  <a:pt x="144" y="196"/>
                  <a:pt x="140" y="197"/>
                </a:cubicBezTo>
                <a:cubicBezTo>
                  <a:pt x="137" y="197"/>
                  <a:pt x="133" y="198"/>
                  <a:pt x="130" y="199"/>
                </a:cubicBezTo>
                <a:cubicBezTo>
                  <a:pt x="131" y="199"/>
                  <a:pt x="131" y="199"/>
                  <a:pt x="131" y="199"/>
                </a:cubicBezTo>
                <a:cubicBezTo>
                  <a:pt x="136" y="197"/>
                  <a:pt x="143" y="198"/>
                  <a:pt x="148" y="195"/>
                </a:cubicBezTo>
                <a:cubicBezTo>
                  <a:pt x="150" y="194"/>
                  <a:pt x="152" y="194"/>
                  <a:pt x="154" y="192"/>
                </a:cubicBezTo>
                <a:cubicBezTo>
                  <a:pt x="154" y="193"/>
                  <a:pt x="154" y="193"/>
                  <a:pt x="154" y="193"/>
                </a:cubicBezTo>
                <a:cubicBezTo>
                  <a:pt x="155" y="191"/>
                  <a:pt x="156" y="193"/>
                  <a:pt x="157" y="192"/>
                </a:cubicBezTo>
                <a:cubicBezTo>
                  <a:pt x="156" y="192"/>
                  <a:pt x="156" y="191"/>
                  <a:pt x="156" y="191"/>
                </a:cubicBezTo>
                <a:cubicBezTo>
                  <a:pt x="157" y="191"/>
                  <a:pt x="157" y="191"/>
                  <a:pt x="157" y="191"/>
                </a:cubicBezTo>
                <a:cubicBezTo>
                  <a:pt x="158" y="191"/>
                  <a:pt x="159" y="191"/>
                  <a:pt x="159" y="190"/>
                </a:cubicBezTo>
                <a:cubicBezTo>
                  <a:pt x="159" y="189"/>
                  <a:pt x="160" y="190"/>
                  <a:pt x="160" y="189"/>
                </a:cubicBezTo>
                <a:close/>
                <a:moveTo>
                  <a:pt x="78" y="191"/>
                </a:moveTo>
                <a:cubicBezTo>
                  <a:pt x="77" y="190"/>
                  <a:pt x="77" y="189"/>
                  <a:pt x="76" y="190"/>
                </a:cubicBezTo>
                <a:cubicBezTo>
                  <a:pt x="76" y="190"/>
                  <a:pt x="77" y="191"/>
                  <a:pt x="78" y="191"/>
                </a:cubicBezTo>
                <a:close/>
                <a:moveTo>
                  <a:pt x="87" y="193"/>
                </a:moveTo>
                <a:cubicBezTo>
                  <a:pt x="84" y="193"/>
                  <a:pt x="81" y="191"/>
                  <a:pt x="78" y="190"/>
                </a:cubicBezTo>
                <a:cubicBezTo>
                  <a:pt x="79" y="191"/>
                  <a:pt x="79" y="191"/>
                  <a:pt x="79" y="191"/>
                </a:cubicBezTo>
                <a:cubicBezTo>
                  <a:pt x="82" y="191"/>
                  <a:pt x="85" y="194"/>
                  <a:pt x="87" y="194"/>
                </a:cubicBezTo>
                <a:cubicBezTo>
                  <a:pt x="87" y="193"/>
                  <a:pt x="87" y="193"/>
                  <a:pt x="87" y="193"/>
                </a:cubicBezTo>
                <a:close/>
                <a:moveTo>
                  <a:pt x="31" y="190"/>
                </a:moveTo>
                <a:cubicBezTo>
                  <a:pt x="32" y="191"/>
                  <a:pt x="32" y="191"/>
                  <a:pt x="32" y="191"/>
                </a:cubicBezTo>
                <a:cubicBezTo>
                  <a:pt x="31" y="190"/>
                  <a:pt x="31" y="190"/>
                  <a:pt x="31" y="190"/>
                </a:cubicBezTo>
                <a:close/>
                <a:moveTo>
                  <a:pt x="95" y="191"/>
                </a:moveTo>
                <a:cubicBezTo>
                  <a:pt x="94" y="191"/>
                  <a:pt x="94" y="191"/>
                  <a:pt x="94" y="191"/>
                </a:cubicBezTo>
                <a:cubicBezTo>
                  <a:pt x="92" y="191"/>
                  <a:pt x="92" y="190"/>
                  <a:pt x="91" y="191"/>
                </a:cubicBezTo>
                <a:cubicBezTo>
                  <a:pt x="93" y="191"/>
                  <a:pt x="96" y="192"/>
                  <a:pt x="98" y="192"/>
                </a:cubicBezTo>
                <a:cubicBezTo>
                  <a:pt x="95" y="191"/>
                  <a:pt x="95" y="191"/>
                  <a:pt x="95" y="191"/>
                </a:cubicBezTo>
                <a:close/>
                <a:moveTo>
                  <a:pt x="37" y="192"/>
                </a:moveTo>
                <a:cubicBezTo>
                  <a:pt x="36" y="191"/>
                  <a:pt x="35" y="192"/>
                  <a:pt x="34" y="191"/>
                </a:cubicBezTo>
                <a:cubicBezTo>
                  <a:pt x="35" y="192"/>
                  <a:pt x="36" y="192"/>
                  <a:pt x="37" y="192"/>
                </a:cubicBezTo>
                <a:close/>
                <a:moveTo>
                  <a:pt x="78" y="192"/>
                </a:moveTo>
                <a:cubicBezTo>
                  <a:pt x="78" y="192"/>
                  <a:pt x="78" y="192"/>
                  <a:pt x="78" y="192"/>
                </a:cubicBezTo>
                <a:cubicBezTo>
                  <a:pt x="77" y="191"/>
                  <a:pt x="77" y="191"/>
                  <a:pt x="77" y="191"/>
                </a:cubicBezTo>
                <a:cubicBezTo>
                  <a:pt x="78" y="192"/>
                  <a:pt x="78" y="192"/>
                  <a:pt x="78" y="192"/>
                </a:cubicBezTo>
                <a:close/>
                <a:moveTo>
                  <a:pt x="99" y="192"/>
                </a:moveTo>
                <a:cubicBezTo>
                  <a:pt x="100" y="192"/>
                  <a:pt x="100" y="192"/>
                  <a:pt x="100" y="192"/>
                </a:cubicBezTo>
                <a:cubicBezTo>
                  <a:pt x="99" y="192"/>
                  <a:pt x="99" y="192"/>
                  <a:pt x="99" y="192"/>
                </a:cubicBezTo>
                <a:cubicBezTo>
                  <a:pt x="99" y="192"/>
                  <a:pt x="99" y="192"/>
                  <a:pt x="99" y="192"/>
                </a:cubicBezTo>
                <a:close/>
                <a:moveTo>
                  <a:pt x="108" y="192"/>
                </a:moveTo>
                <a:cubicBezTo>
                  <a:pt x="101" y="192"/>
                  <a:pt x="101" y="192"/>
                  <a:pt x="101" y="192"/>
                </a:cubicBezTo>
                <a:cubicBezTo>
                  <a:pt x="102" y="193"/>
                  <a:pt x="105" y="193"/>
                  <a:pt x="108" y="192"/>
                </a:cubicBezTo>
                <a:close/>
                <a:moveTo>
                  <a:pt x="39" y="192"/>
                </a:moveTo>
                <a:cubicBezTo>
                  <a:pt x="39" y="192"/>
                  <a:pt x="39" y="192"/>
                  <a:pt x="39" y="192"/>
                </a:cubicBezTo>
                <a:cubicBezTo>
                  <a:pt x="39" y="192"/>
                  <a:pt x="39" y="192"/>
                  <a:pt x="39" y="192"/>
                </a:cubicBezTo>
                <a:cubicBezTo>
                  <a:pt x="39" y="193"/>
                  <a:pt x="39" y="193"/>
                  <a:pt x="39" y="193"/>
                </a:cubicBezTo>
                <a:cubicBezTo>
                  <a:pt x="39" y="193"/>
                  <a:pt x="39" y="192"/>
                  <a:pt x="39" y="192"/>
                </a:cubicBezTo>
                <a:close/>
                <a:moveTo>
                  <a:pt x="126" y="193"/>
                </a:moveTo>
                <a:cubicBezTo>
                  <a:pt x="126" y="192"/>
                  <a:pt x="126" y="192"/>
                  <a:pt x="126" y="192"/>
                </a:cubicBezTo>
                <a:cubicBezTo>
                  <a:pt x="122" y="192"/>
                  <a:pt x="122" y="192"/>
                  <a:pt x="122" y="192"/>
                </a:cubicBezTo>
                <a:cubicBezTo>
                  <a:pt x="123" y="193"/>
                  <a:pt x="125" y="193"/>
                  <a:pt x="126" y="193"/>
                </a:cubicBezTo>
                <a:close/>
                <a:moveTo>
                  <a:pt x="46" y="193"/>
                </a:moveTo>
                <a:cubicBezTo>
                  <a:pt x="46" y="193"/>
                  <a:pt x="45" y="193"/>
                  <a:pt x="44" y="192"/>
                </a:cubicBezTo>
                <a:cubicBezTo>
                  <a:pt x="44" y="193"/>
                  <a:pt x="44" y="193"/>
                  <a:pt x="44" y="193"/>
                </a:cubicBezTo>
                <a:cubicBezTo>
                  <a:pt x="46" y="193"/>
                  <a:pt x="46" y="193"/>
                  <a:pt x="46" y="193"/>
                </a:cubicBezTo>
                <a:close/>
                <a:moveTo>
                  <a:pt x="111" y="192"/>
                </a:moveTo>
                <a:cubicBezTo>
                  <a:pt x="110" y="192"/>
                  <a:pt x="110" y="193"/>
                  <a:pt x="110" y="193"/>
                </a:cubicBezTo>
                <a:cubicBezTo>
                  <a:pt x="110" y="193"/>
                  <a:pt x="111" y="193"/>
                  <a:pt x="111" y="192"/>
                </a:cubicBezTo>
                <a:close/>
                <a:moveTo>
                  <a:pt x="125" y="192"/>
                </a:moveTo>
                <a:cubicBezTo>
                  <a:pt x="124" y="192"/>
                  <a:pt x="124" y="192"/>
                  <a:pt x="124" y="193"/>
                </a:cubicBezTo>
                <a:cubicBezTo>
                  <a:pt x="124" y="193"/>
                  <a:pt x="125" y="193"/>
                  <a:pt x="125" y="192"/>
                </a:cubicBezTo>
                <a:close/>
                <a:moveTo>
                  <a:pt x="79" y="193"/>
                </a:moveTo>
                <a:cubicBezTo>
                  <a:pt x="79" y="193"/>
                  <a:pt x="79" y="193"/>
                  <a:pt x="78" y="193"/>
                </a:cubicBezTo>
                <a:cubicBezTo>
                  <a:pt x="78" y="193"/>
                  <a:pt x="78" y="193"/>
                  <a:pt x="78" y="193"/>
                </a:cubicBezTo>
                <a:cubicBezTo>
                  <a:pt x="78" y="194"/>
                  <a:pt x="78" y="193"/>
                  <a:pt x="77" y="194"/>
                </a:cubicBezTo>
                <a:cubicBezTo>
                  <a:pt x="77" y="194"/>
                  <a:pt x="78" y="194"/>
                  <a:pt x="78" y="194"/>
                </a:cubicBezTo>
                <a:cubicBezTo>
                  <a:pt x="78" y="194"/>
                  <a:pt x="78" y="194"/>
                  <a:pt x="78" y="194"/>
                </a:cubicBezTo>
                <a:cubicBezTo>
                  <a:pt x="79" y="194"/>
                  <a:pt x="79" y="194"/>
                  <a:pt x="79" y="194"/>
                </a:cubicBezTo>
                <a:cubicBezTo>
                  <a:pt x="79" y="194"/>
                  <a:pt x="79" y="194"/>
                  <a:pt x="78" y="193"/>
                </a:cubicBezTo>
                <a:cubicBezTo>
                  <a:pt x="79" y="193"/>
                  <a:pt x="79" y="193"/>
                  <a:pt x="79" y="193"/>
                </a:cubicBezTo>
                <a:close/>
                <a:moveTo>
                  <a:pt x="157" y="194"/>
                </a:moveTo>
                <a:cubicBezTo>
                  <a:pt x="160" y="193"/>
                  <a:pt x="160" y="193"/>
                  <a:pt x="160" y="193"/>
                </a:cubicBezTo>
                <a:cubicBezTo>
                  <a:pt x="159" y="193"/>
                  <a:pt x="159" y="193"/>
                  <a:pt x="159" y="193"/>
                </a:cubicBezTo>
                <a:cubicBezTo>
                  <a:pt x="157" y="194"/>
                  <a:pt x="157" y="194"/>
                  <a:pt x="157" y="194"/>
                </a:cubicBezTo>
                <a:close/>
                <a:moveTo>
                  <a:pt x="101" y="194"/>
                </a:moveTo>
                <a:cubicBezTo>
                  <a:pt x="100" y="193"/>
                  <a:pt x="100" y="193"/>
                  <a:pt x="100" y="193"/>
                </a:cubicBezTo>
                <a:cubicBezTo>
                  <a:pt x="100" y="194"/>
                  <a:pt x="100" y="194"/>
                  <a:pt x="100" y="194"/>
                </a:cubicBezTo>
                <a:cubicBezTo>
                  <a:pt x="101" y="194"/>
                  <a:pt x="101" y="194"/>
                  <a:pt x="101" y="194"/>
                </a:cubicBezTo>
                <a:close/>
                <a:moveTo>
                  <a:pt x="92" y="194"/>
                </a:moveTo>
                <a:cubicBezTo>
                  <a:pt x="92" y="194"/>
                  <a:pt x="92" y="193"/>
                  <a:pt x="92" y="194"/>
                </a:cubicBezTo>
                <a:cubicBezTo>
                  <a:pt x="92" y="194"/>
                  <a:pt x="92" y="194"/>
                  <a:pt x="92" y="194"/>
                </a:cubicBezTo>
                <a:cubicBezTo>
                  <a:pt x="92" y="194"/>
                  <a:pt x="92" y="194"/>
                  <a:pt x="92" y="194"/>
                </a:cubicBezTo>
                <a:cubicBezTo>
                  <a:pt x="92" y="194"/>
                  <a:pt x="93" y="194"/>
                  <a:pt x="92" y="194"/>
                </a:cubicBezTo>
                <a:close/>
                <a:moveTo>
                  <a:pt x="103" y="194"/>
                </a:moveTo>
                <a:cubicBezTo>
                  <a:pt x="103" y="194"/>
                  <a:pt x="103" y="194"/>
                  <a:pt x="103" y="194"/>
                </a:cubicBezTo>
                <a:cubicBezTo>
                  <a:pt x="102" y="194"/>
                  <a:pt x="102" y="194"/>
                  <a:pt x="102" y="194"/>
                </a:cubicBezTo>
                <a:cubicBezTo>
                  <a:pt x="103" y="194"/>
                  <a:pt x="103" y="194"/>
                  <a:pt x="103" y="194"/>
                </a:cubicBezTo>
                <a:close/>
                <a:moveTo>
                  <a:pt x="75" y="194"/>
                </a:moveTo>
                <a:cubicBezTo>
                  <a:pt x="75" y="194"/>
                  <a:pt x="75" y="194"/>
                  <a:pt x="75" y="194"/>
                </a:cubicBezTo>
                <a:cubicBezTo>
                  <a:pt x="75" y="195"/>
                  <a:pt x="75" y="195"/>
                  <a:pt x="75" y="195"/>
                </a:cubicBezTo>
                <a:cubicBezTo>
                  <a:pt x="75" y="195"/>
                  <a:pt x="75" y="195"/>
                  <a:pt x="75" y="194"/>
                </a:cubicBezTo>
                <a:close/>
                <a:moveTo>
                  <a:pt x="89" y="195"/>
                </a:moveTo>
                <a:cubicBezTo>
                  <a:pt x="89" y="194"/>
                  <a:pt x="89" y="194"/>
                  <a:pt x="88" y="194"/>
                </a:cubicBezTo>
                <a:cubicBezTo>
                  <a:pt x="88" y="195"/>
                  <a:pt x="88" y="195"/>
                  <a:pt x="88" y="195"/>
                </a:cubicBezTo>
                <a:cubicBezTo>
                  <a:pt x="89" y="195"/>
                  <a:pt x="89" y="195"/>
                  <a:pt x="89" y="195"/>
                </a:cubicBezTo>
                <a:close/>
                <a:moveTo>
                  <a:pt x="90" y="195"/>
                </a:moveTo>
                <a:cubicBezTo>
                  <a:pt x="90" y="195"/>
                  <a:pt x="90" y="195"/>
                  <a:pt x="90" y="195"/>
                </a:cubicBezTo>
                <a:cubicBezTo>
                  <a:pt x="90" y="195"/>
                  <a:pt x="90" y="195"/>
                  <a:pt x="90" y="195"/>
                </a:cubicBezTo>
                <a:cubicBezTo>
                  <a:pt x="90" y="195"/>
                  <a:pt x="90" y="195"/>
                  <a:pt x="90" y="195"/>
                </a:cubicBezTo>
                <a:close/>
                <a:moveTo>
                  <a:pt x="92" y="195"/>
                </a:moveTo>
                <a:cubicBezTo>
                  <a:pt x="92" y="195"/>
                  <a:pt x="92" y="195"/>
                  <a:pt x="91" y="195"/>
                </a:cubicBezTo>
                <a:cubicBezTo>
                  <a:pt x="91" y="196"/>
                  <a:pt x="91" y="196"/>
                  <a:pt x="91" y="196"/>
                </a:cubicBezTo>
                <a:cubicBezTo>
                  <a:pt x="92" y="196"/>
                  <a:pt x="92" y="196"/>
                  <a:pt x="92" y="196"/>
                </a:cubicBezTo>
                <a:cubicBezTo>
                  <a:pt x="92" y="196"/>
                  <a:pt x="92" y="196"/>
                  <a:pt x="92" y="195"/>
                </a:cubicBezTo>
                <a:close/>
                <a:moveTo>
                  <a:pt x="93" y="196"/>
                </a:moveTo>
                <a:cubicBezTo>
                  <a:pt x="93" y="196"/>
                  <a:pt x="93" y="196"/>
                  <a:pt x="93" y="196"/>
                </a:cubicBezTo>
                <a:cubicBezTo>
                  <a:pt x="93" y="196"/>
                  <a:pt x="93" y="196"/>
                  <a:pt x="93" y="196"/>
                </a:cubicBezTo>
                <a:cubicBezTo>
                  <a:pt x="93" y="196"/>
                  <a:pt x="93" y="196"/>
                  <a:pt x="93" y="196"/>
                </a:cubicBezTo>
                <a:cubicBezTo>
                  <a:pt x="93" y="196"/>
                  <a:pt x="93" y="196"/>
                  <a:pt x="93" y="196"/>
                </a:cubicBezTo>
                <a:close/>
                <a:moveTo>
                  <a:pt x="41" y="197"/>
                </a:moveTo>
                <a:cubicBezTo>
                  <a:pt x="40" y="196"/>
                  <a:pt x="39" y="196"/>
                  <a:pt x="38" y="196"/>
                </a:cubicBezTo>
                <a:cubicBezTo>
                  <a:pt x="38" y="197"/>
                  <a:pt x="38" y="197"/>
                  <a:pt x="38" y="197"/>
                </a:cubicBezTo>
                <a:cubicBezTo>
                  <a:pt x="39" y="197"/>
                  <a:pt x="40" y="198"/>
                  <a:pt x="41" y="197"/>
                </a:cubicBezTo>
                <a:close/>
                <a:moveTo>
                  <a:pt x="98" y="196"/>
                </a:moveTo>
                <a:cubicBezTo>
                  <a:pt x="98" y="196"/>
                  <a:pt x="98" y="196"/>
                  <a:pt x="98" y="196"/>
                </a:cubicBezTo>
                <a:cubicBezTo>
                  <a:pt x="98" y="196"/>
                  <a:pt x="98" y="196"/>
                  <a:pt x="98" y="196"/>
                </a:cubicBezTo>
                <a:close/>
                <a:moveTo>
                  <a:pt x="95" y="196"/>
                </a:moveTo>
                <a:cubicBezTo>
                  <a:pt x="95" y="196"/>
                  <a:pt x="94" y="196"/>
                  <a:pt x="94" y="196"/>
                </a:cubicBezTo>
                <a:cubicBezTo>
                  <a:pt x="94" y="196"/>
                  <a:pt x="94" y="196"/>
                  <a:pt x="94" y="196"/>
                </a:cubicBezTo>
                <a:cubicBezTo>
                  <a:pt x="95" y="196"/>
                  <a:pt x="95" y="196"/>
                  <a:pt x="95" y="196"/>
                </a:cubicBezTo>
                <a:cubicBezTo>
                  <a:pt x="95" y="196"/>
                  <a:pt x="95" y="196"/>
                  <a:pt x="95" y="196"/>
                </a:cubicBezTo>
                <a:close/>
                <a:moveTo>
                  <a:pt x="76" y="197"/>
                </a:moveTo>
                <a:cubicBezTo>
                  <a:pt x="76" y="197"/>
                  <a:pt x="76" y="196"/>
                  <a:pt x="75" y="197"/>
                </a:cubicBezTo>
                <a:cubicBezTo>
                  <a:pt x="75" y="197"/>
                  <a:pt x="75" y="197"/>
                  <a:pt x="75" y="197"/>
                </a:cubicBezTo>
                <a:cubicBezTo>
                  <a:pt x="76" y="197"/>
                  <a:pt x="76" y="197"/>
                  <a:pt x="76" y="197"/>
                </a:cubicBezTo>
                <a:close/>
                <a:moveTo>
                  <a:pt x="98" y="197"/>
                </a:moveTo>
                <a:cubicBezTo>
                  <a:pt x="96" y="197"/>
                  <a:pt x="96" y="197"/>
                  <a:pt x="96" y="197"/>
                </a:cubicBezTo>
                <a:cubicBezTo>
                  <a:pt x="96" y="197"/>
                  <a:pt x="98" y="197"/>
                  <a:pt x="98" y="197"/>
                </a:cubicBezTo>
                <a:close/>
                <a:moveTo>
                  <a:pt x="48" y="199"/>
                </a:moveTo>
                <a:cubicBezTo>
                  <a:pt x="48" y="198"/>
                  <a:pt x="48" y="199"/>
                  <a:pt x="47" y="198"/>
                </a:cubicBezTo>
                <a:cubicBezTo>
                  <a:pt x="48" y="199"/>
                  <a:pt x="48" y="199"/>
                  <a:pt x="48" y="199"/>
                </a:cubicBezTo>
                <a:cubicBezTo>
                  <a:pt x="48" y="199"/>
                  <a:pt x="48" y="199"/>
                  <a:pt x="48" y="199"/>
                </a:cubicBezTo>
                <a:close/>
                <a:moveTo>
                  <a:pt x="105" y="199"/>
                </a:moveTo>
                <a:cubicBezTo>
                  <a:pt x="106" y="199"/>
                  <a:pt x="106" y="199"/>
                  <a:pt x="106" y="199"/>
                </a:cubicBezTo>
                <a:cubicBezTo>
                  <a:pt x="105" y="199"/>
                  <a:pt x="105" y="199"/>
                  <a:pt x="105" y="199"/>
                </a:cubicBezTo>
                <a:close/>
                <a:moveTo>
                  <a:pt x="95" y="205"/>
                </a:moveTo>
                <a:cubicBezTo>
                  <a:pt x="93" y="205"/>
                  <a:pt x="91" y="206"/>
                  <a:pt x="89" y="205"/>
                </a:cubicBezTo>
                <a:cubicBezTo>
                  <a:pt x="90" y="207"/>
                  <a:pt x="92" y="206"/>
                  <a:pt x="94" y="207"/>
                </a:cubicBezTo>
                <a:cubicBezTo>
                  <a:pt x="100" y="209"/>
                  <a:pt x="107" y="207"/>
                  <a:pt x="114" y="208"/>
                </a:cubicBezTo>
                <a:cubicBezTo>
                  <a:pt x="116" y="208"/>
                  <a:pt x="119" y="208"/>
                  <a:pt x="120" y="208"/>
                </a:cubicBezTo>
                <a:cubicBezTo>
                  <a:pt x="112" y="208"/>
                  <a:pt x="104" y="206"/>
                  <a:pt x="95" y="205"/>
                </a:cubicBezTo>
                <a:close/>
                <a:moveTo>
                  <a:pt x="124" y="207"/>
                </a:moveTo>
                <a:cubicBezTo>
                  <a:pt x="124" y="206"/>
                  <a:pt x="123" y="207"/>
                  <a:pt x="122" y="207"/>
                </a:cubicBezTo>
                <a:cubicBezTo>
                  <a:pt x="122" y="207"/>
                  <a:pt x="122" y="207"/>
                  <a:pt x="122" y="207"/>
                </a:cubicBezTo>
                <a:cubicBezTo>
                  <a:pt x="124" y="207"/>
                  <a:pt x="124" y="207"/>
                  <a:pt x="124" y="207"/>
                </a:cubicBezTo>
                <a:close/>
                <a:moveTo>
                  <a:pt x="122" y="208"/>
                </a:moveTo>
                <a:cubicBezTo>
                  <a:pt x="122" y="208"/>
                  <a:pt x="122" y="208"/>
                  <a:pt x="122" y="208"/>
                </a:cubicBezTo>
                <a:cubicBezTo>
                  <a:pt x="122" y="208"/>
                  <a:pt x="122" y="208"/>
                  <a:pt x="122" y="208"/>
                </a:cubicBezTo>
                <a:cubicBezTo>
                  <a:pt x="122" y="208"/>
                  <a:pt x="122" y="208"/>
                  <a:pt x="122" y="208"/>
                </a:cubicBezTo>
                <a:close/>
                <a:moveTo>
                  <a:pt x="98" y="212"/>
                </a:moveTo>
                <a:cubicBezTo>
                  <a:pt x="99" y="212"/>
                  <a:pt x="99" y="212"/>
                  <a:pt x="99" y="212"/>
                </a:cubicBezTo>
                <a:cubicBezTo>
                  <a:pt x="98" y="212"/>
                  <a:pt x="98" y="212"/>
                  <a:pt x="98" y="212"/>
                </a:cubicBezTo>
                <a:close/>
                <a:moveTo>
                  <a:pt x="154" y="213"/>
                </a:moveTo>
                <a:cubicBezTo>
                  <a:pt x="154" y="213"/>
                  <a:pt x="154" y="213"/>
                  <a:pt x="154" y="213"/>
                </a:cubicBezTo>
                <a:cubicBezTo>
                  <a:pt x="154" y="214"/>
                  <a:pt x="154" y="214"/>
                  <a:pt x="154" y="214"/>
                </a:cubicBezTo>
                <a:cubicBezTo>
                  <a:pt x="154" y="214"/>
                  <a:pt x="154" y="214"/>
                  <a:pt x="154" y="214"/>
                </a:cubicBezTo>
                <a:cubicBezTo>
                  <a:pt x="154" y="214"/>
                  <a:pt x="154" y="213"/>
                  <a:pt x="154" y="213"/>
                </a:cubicBezTo>
                <a:close/>
                <a:moveTo>
                  <a:pt x="95" y="216"/>
                </a:moveTo>
                <a:cubicBezTo>
                  <a:pt x="97" y="216"/>
                  <a:pt x="97" y="216"/>
                  <a:pt x="97" y="216"/>
                </a:cubicBezTo>
                <a:cubicBezTo>
                  <a:pt x="95" y="216"/>
                  <a:pt x="95" y="216"/>
                  <a:pt x="95" y="216"/>
                </a:cubicBezTo>
                <a:cubicBezTo>
                  <a:pt x="95" y="216"/>
                  <a:pt x="95" y="216"/>
                  <a:pt x="95" y="216"/>
                </a:cubicBezTo>
                <a:close/>
                <a:moveTo>
                  <a:pt x="129" y="217"/>
                </a:moveTo>
                <a:cubicBezTo>
                  <a:pt x="129" y="217"/>
                  <a:pt x="129" y="217"/>
                  <a:pt x="129" y="217"/>
                </a:cubicBezTo>
                <a:close/>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nvGrpSpPr>
          <p:cNvPr id="38" name="组合 55"/>
          <p:cNvGrpSpPr/>
          <p:nvPr/>
        </p:nvGrpSpPr>
        <p:grpSpPr bwMode="auto">
          <a:xfrm>
            <a:off x="1657236" y="2346378"/>
            <a:ext cx="2626819" cy="333414"/>
            <a:chOff x="0" y="0"/>
            <a:chExt cx="3089224" cy="391943"/>
          </a:xfrm>
        </p:grpSpPr>
        <p:sp>
          <p:nvSpPr>
            <p:cNvPr id="39" name="直接连接符 46"/>
            <p:cNvSpPr>
              <a:spLocks noChangeShapeType="1"/>
            </p:cNvSpPr>
            <p:nvPr/>
          </p:nvSpPr>
          <p:spPr bwMode="auto">
            <a:xfrm>
              <a:off x="0" y="0"/>
              <a:ext cx="2689302" cy="1"/>
            </a:xfrm>
            <a:prstGeom prst="line">
              <a:avLst/>
            </a:prstGeom>
            <a:noFill/>
            <a:ln w="9525">
              <a:solidFill>
                <a:srgbClr val="2E2E2E"/>
              </a:solidFill>
              <a:bevel/>
            </a:ln>
            <a:extLst>
              <a:ext uri="{909E8E84-426E-40DD-AFC4-6F175D3DCCD1}">
                <a14:hiddenFill xmlns:a14="http://schemas.microsoft.com/office/drawing/2010/main">
                  <a:noFill/>
                </a14:hiddenFill>
              </a:ext>
            </a:extLst>
          </p:spPr>
          <p:txBody>
            <a:bodyPr/>
            <a:lstStyle/>
            <a:p>
              <a:endParaRPr lang="zh-CN" altLang="en-US"/>
            </a:p>
          </p:txBody>
        </p:sp>
        <p:sp>
          <p:nvSpPr>
            <p:cNvPr id="40" name="直接连接符 54"/>
            <p:cNvSpPr>
              <a:spLocks noChangeShapeType="1"/>
            </p:cNvSpPr>
            <p:nvPr/>
          </p:nvSpPr>
          <p:spPr bwMode="auto">
            <a:xfrm>
              <a:off x="2674786" y="0"/>
              <a:ext cx="414438" cy="391943"/>
            </a:xfrm>
            <a:prstGeom prst="line">
              <a:avLst/>
            </a:prstGeom>
            <a:noFill/>
            <a:ln w="9525">
              <a:solidFill>
                <a:srgbClr val="2E2E2E"/>
              </a:solidFill>
              <a:bevel/>
            </a:ln>
            <a:extLst>
              <a:ext uri="{909E8E84-426E-40DD-AFC4-6F175D3DCCD1}">
                <a14:hiddenFill xmlns:a14="http://schemas.microsoft.com/office/drawing/2010/main">
                  <a:noFill/>
                </a14:hiddenFill>
              </a:ext>
            </a:extLst>
          </p:spPr>
          <p:txBody>
            <a:bodyPr/>
            <a:lstStyle/>
            <a:p>
              <a:endParaRPr lang="zh-CN" altLang="en-US"/>
            </a:p>
          </p:txBody>
        </p:sp>
      </p:grpSp>
      <p:grpSp>
        <p:nvGrpSpPr>
          <p:cNvPr id="41" name="组合 56"/>
          <p:cNvGrpSpPr/>
          <p:nvPr/>
        </p:nvGrpSpPr>
        <p:grpSpPr bwMode="auto">
          <a:xfrm flipH="1" flipV="1">
            <a:off x="5295096" y="5641374"/>
            <a:ext cx="3394887" cy="333415"/>
            <a:chOff x="0" y="0"/>
            <a:chExt cx="3103740" cy="391943"/>
          </a:xfrm>
        </p:grpSpPr>
        <p:sp>
          <p:nvSpPr>
            <p:cNvPr id="42" name="直接连接符 57"/>
            <p:cNvSpPr>
              <a:spLocks noChangeShapeType="1"/>
            </p:cNvSpPr>
            <p:nvPr/>
          </p:nvSpPr>
          <p:spPr bwMode="auto">
            <a:xfrm>
              <a:off x="0" y="0"/>
              <a:ext cx="2689302" cy="1"/>
            </a:xfrm>
            <a:prstGeom prst="line">
              <a:avLst/>
            </a:prstGeom>
            <a:noFill/>
            <a:ln w="9525">
              <a:solidFill>
                <a:srgbClr val="2E2E2E"/>
              </a:solidFill>
              <a:bevel/>
            </a:ln>
            <a:extLst>
              <a:ext uri="{909E8E84-426E-40DD-AFC4-6F175D3DCCD1}">
                <a14:hiddenFill xmlns:a14="http://schemas.microsoft.com/office/drawing/2010/main">
                  <a:noFill/>
                </a14:hiddenFill>
              </a:ext>
            </a:extLst>
          </p:spPr>
          <p:txBody>
            <a:bodyPr/>
            <a:lstStyle/>
            <a:p>
              <a:endParaRPr lang="zh-CN" altLang="en-US"/>
            </a:p>
          </p:txBody>
        </p:sp>
        <p:sp>
          <p:nvSpPr>
            <p:cNvPr id="43" name="直接连接符 58"/>
            <p:cNvSpPr>
              <a:spLocks noChangeShapeType="1"/>
            </p:cNvSpPr>
            <p:nvPr/>
          </p:nvSpPr>
          <p:spPr bwMode="auto">
            <a:xfrm>
              <a:off x="2689302" y="0"/>
              <a:ext cx="414438" cy="391943"/>
            </a:xfrm>
            <a:prstGeom prst="line">
              <a:avLst/>
            </a:prstGeom>
            <a:noFill/>
            <a:ln w="9525">
              <a:solidFill>
                <a:srgbClr val="2E2E2E"/>
              </a:solidFill>
              <a:bevel/>
            </a:ln>
            <a:extLst>
              <a:ext uri="{909E8E84-426E-40DD-AFC4-6F175D3DCCD1}">
                <a14:hiddenFill xmlns:a14="http://schemas.microsoft.com/office/drawing/2010/main">
                  <a:noFill/>
                </a14:hiddenFill>
              </a:ext>
            </a:extLst>
          </p:spPr>
          <p:txBody>
            <a:bodyPr/>
            <a:lstStyle/>
            <a:p>
              <a:endParaRPr lang="zh-CN" altLang="en-US"/>
            </a:p>
          </p:txBody>
        </p:sp>
      </p:grpSp>
      <p:grpSp>
        <p:nvGrpSpPr>
          <p:cNvPr id="45" name="组合 60"/>
          <p:cNvGrpSpPr/>
          <p:nvPr/>
        </p:nvGrpSpPr>
        <p:grpSpPr bwMode="auto">
          <a:xfrm flipH="1">
            <a:off x="7261836" y="1888776"/>
            <a:ext cx="3439432" cy="332064"/>
            <a:chOff x="0" y="0"/>
            <a:chExt cx="3103740" cy="391943"/>
          </a:xfrm>
        </p:grpSpPr>
        <p:sp>
          <p:nvSpPr>
            <p:cNvPr id="46" name="直接连接符 61"/>
            <p:cNvSpPr>
              <a:spLocks noChangeShapeType="1"/>
            </p:cNvSpPr>
            <p:nvPr/>
          </p:nvSpPr>
          <p:spPr bwMode="auto">
            <a:xfrm>
              <a:off x="0" y="0"/>
              <a:ext cx="2689302" cy="1"/>
            </a:xfrm>
            <a:prstGeom prst="line">
              <a:avLst/>
            </a:prstGeom>
            <a:noFill/>
            <a:ln w="9525">
              <a:solidFill>
                <a:srgbClr val="2E2E2E"/>
              </a:solidFill>
              <a:bevel/>
            </a:ln>
            <a:extLst>
              <a:ext uri="{909E8E84-426E-40DD-AFC4-6F175D3DCCD1}">
                <a14:hiddenFill xmlns:a14="http://schemas.microsoft.com/office/drawing/2010/main">
                  <a:noFill/>
                </a14:hiddenFill>
              </a:ext>
            </a:extLst>
          </p:spPr>
          <p:txBody>
            <a:bodyPr/>
            <a:lstStyle/>
            <a:p>
              <a:endParaRPr lang="zh-CN" altLang="en-US"/>
            </a:p>
          </p:txBody>
        </p:sp>
        <p:sp>
          <p:nvSpPr>
            <p:cNvPr id="47" name="直接连接符 62"/>
            <p:cNvSpPr>
              <a:spLocks noChangeShapeType="1"/>
            </p:cNvSpPr>
            <p:nvPr/>
          </p:nvSpPr>
          <p:spPr bwMode="auto">
            <a:xfrm>
              <a:off x="2689302" y="0"/>
              <a:ext cx="414438" cy="391943"/>
            </a:xfrm>
            <a:prstGeom prst="line">
              <a:avLst/>
            </a:prstGeom>
            <a:noFill/>
            <a:ln w="9525">
              <a:solidFill>
                <a:srgbClr val="2E2E2E"/>
              </a:solidFill>
              <a:bevel/>
            </a:ln>
            <a:extLst>
              <a:ext uri="{909E8E84-426E-40DD-AFC4-6F175D3DCCD1}">
                <a14:hiddenFill xmlns:a14="http://schemas.microsoft.com/office/drawing/2010/main">
                  <a:noFill/>
                </a14:hiddenFill>
              </a:ext>
            </a:extLst>
          </p:spPr>
          <p:txBody>
            <a:bodyPr/>
            <a:lstStyle/>
            <a:p>
              <a:endParaRPr lang="zh-CN" altLang="en-US"/>
            </a:p>
          </p:txBody>
        </p:sp>
      </p:grpSp>
      <p:sp>
        <p:nvSpPr>
          <p:cNvPr id="49" name="文本框 48"/>
          <p:cNvSpPr txBox="1"/>
          <p:nvPr/>
        </p:nvSpPr>
        <p:spPr>
          <a:xfrm>
            <a:off x="1646577" y="1823158"/>
            <a:ext cx="1676058"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50" name="文本框 49"/>
          <p:cNvSpPr txBox="1"/>
          <p:nvPr/>
        </p:nvSpPr>
        <p:spPr>
          <a:xfrm>
            <a:off x="9211183" y="1365556"/>
            <a:ext cx="1676058"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51" name="文本框 50"/>
          <p:cNvSpPr txBox="1"/>
          <p:nvPr/>
        </p:nvSpPr>
        <p:spPr>
          <a:xfrm>
            <a:off x="7132925" y="5379764"/>
            <a:ext cx="1676058"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52" name="文本框 51"/>
          <p:cNvSpPr txBox="1"/>
          <p:nvPr/>
        </p:nvSpPr>
        <p:spPr>
          <a:xfrm>
            <a:off x="1597783" y="2377453"/>
            <a:ext cx="2405663"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a:t>
            </a:r>
          </a:p>
        </p:txBody>
      </p:sp>
      <p:sp>
        <p:nvSpPr>
          <p:cNvPr id="53" name="文本框 52"/>
          <p:cNvSpPr txBox="1"/>
          <p:nvPr/>
        </p:nvSpPr>
        <p:spPr>
          <a:xfrm>
            <a:off x="8501816" y="1928883"/>
            <a:ext cx="2405663" cy="1015663"/>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a:t>
            </a:r>
          </a:p>
        </p:txBody>
      </p:sp>
      <p:sp>
        <p:nvSpPr>
          <p:cNvPr id="54" name="文本框 53"/>
          <p:cNvSpPr txBox="1"/>
          <p:nvPr/>
        </p:nvSpPr>
        <p:spPr>
          <a:xfrm>
            <a:off x="8846380" y="5379764"/>
            <a:ext cx="2405663"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a:t>
            </a:r>
          </a:p>
        </p:txBody>
      </p:sp>
      <p:sp>
        <p:nvSpPr>
          <p:cNvPr id="55" name="椭圆 54"/>
          <p:cNvSpPr/>
          <p:nvPr/>
        </p:nvSpPr>
        <p:spPr>
          <a:xfrm>
            <a:off x="4583673" y="2262131"/>
            <a:ext cx="919011" cy="919011"/>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77240" fontAlgn="auto">
              <a:spcBef>
                <a:spcPts val="0"/>
              </a:spcBef>
              <a:spcAft>
                <a:spcPts val="0"/>
              </a:spcAft>
              <a:defRPr/>
            </a:pPr>
            <a:endParaRPr lang="zh-CN" altLang="en-US" sz="1530"/>
          </a:p>
        </p:txBody>
      </p:sp>
      <p:sp>
        <p:nvSpPr>
          <p:cNvPr id="56" name="椭圆 55"/>
          <p:cNvSpPr/>
          <p:nvPr/>
        </p:nvSpPr>
        <p:spPr>
          <a:xfrm>
            <a:off x="4464140" y="4152437"/>
            <a:ext cx="1170401" cy="1170401"/>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77240" fontAlgn="auto">
              <a:spcBef>
                <a:spcPts val="0"/>
              </a:spcBef>
              <a:spcAft>
                <a:spcPts val="0"/>
              </a:spcAft>
              <a:defRPr/>
            </a:pPr>
            <a:endParaRPr lang="zh-CN" altLang="en-US" sz="1530"/>
          </a:p>
        </p:txBody>
      </p:sp>
      <p:sp>
        <p:nvSpPr>
          <p:cNvPr id="57" name="椭圆 56"/>
          <p:cNvSpPr/>
          <p:nvPr/>
        </p:nvSpPr>
        <p:spPr>
          <a:xfrm>
            <a:off x="6402868" y="2637018"/>
            <a:ext cx="1404600" cy="1404600"/>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77240" fontAlgn="auto">
              <a:spcBef>
                <a:spcPts val="0"/>
              </a:spcBef>
              <a:spcAft>
                <a:spcPts val="0"/>
              </a:spcAft>
              <a:defRPr/>
            </a:pPr>
            <a:endParaRPr lang="zh-CN" altLang="en-US" sz="153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25" name="竖卷形 1"/>
          <p:cNvSpPr>
            <a:spLocks noChangeArrowheads="1"/>
          </p:cNvSpPr>
          <p:nvPr/>
        </p:nvSpPr>
        <p:spPr bwMode="auto">
          <a:xfrm>
            <a:off x="862025" y="1592335"/>
            <a:ext cx="3525837" cy="4262438"/>
          </a:xfrm>
          <a:prstGeom prst="verticalScroll">
            <a:avLst>
              <a:gd name="adj" fmla="val 12500"/>
            </a:avLst>
          </a:prstGeom>
          <a:gradFill rotWithShape="1">
            <a:gsLst>
              <a:gs pos="0">
                <a:srgbClr val="FFFFFF"/>
              </a:gs>
              <a:gs pos="100000">
                <a:srgbClr val="D8D8D8"/>
              </a:gs>
            </a:gsLst>
            <a:path path="rect">
              <a:fillToRect l="50000" t="50000" r="50000" b="50000"/>
            </a:path>
          </a:gradFill>
          <a:ln w="12700">
            <a:solidFill>
              <a:srgbClr val="A5A5A5"/>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hangingPunct="1"/>
            <a:endParaRPr lang="zh-CN" altLang="zh-CN">
              <a:solidFill>
                <a:srgbClr val="FFFFFF"/>
              </a:solidFill>
              <a:latin typeface="宋体" pitchFamily="2" charset="-122"/>
              <a:sym typeface="宋体" pitchFamily="2" charset="-122"/>
            </a:endParaRPr>
          </a:p>
        </p:txBody>
      </p:sp>
      <p:grpSp>
        <p:nvGrpSpPr>
          <p:cNvPr id="26" name="组合 67"/>
          <p:cNvGrpSpPr/>
          <p:nvPr/>
        </p:nvGrpSpPr>
        <p:grpSpPr bwMode="auto">
          <a:xfrm>
            <a:off x="3514737" y="5251523"/>
            <a:ext cx="493713" cy="587375"/>
            <a:chOff x="0" y="0"/>
            <a:chExt cx="631825" cy="752476"/>
          </a:xfrm>
        </p:grpSpPr>
        <p:sp>
          <p:nvSpPr>
            <p:cNvPr id="27" name="Freeform 202"/>
            <p:cNvSpPr>
              <a:spLocks noChangeArrowheads="1"/>
            </p:cNvSpPr>
            <p:nvPr/>
          </p:nvSpPr>
          <p:spPr bwMode="auto">
            <a:xfrm>
              <a:off x="266700" y="488950"/>
              <a:ext cx="3175" cy="4763"/>
            </a:xfrm>
            <a:custGeom>
              <a:avLst/>
              <a:gdLst>
                <a:gd name="T0" fmla="*/ 3175 w 1"/>
                <a:gd name="T1" fmla="*/ 0 h 1"/>
                <a:gd name="T2" fmla="*/ 3175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0" y="0"/>
                    <a:pt x="0" y="1"/>
                    <a:pt x="1" y="0"/>
                  </a:cubicBezTo>
                  <a:close/>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 name="Freeform 203"/>
            <p:cNvSpPr>
              <a:spLocks noChangeArrowheads="1"/>
            </p:cNvSpPr>
            <p:nvPr/>
          </p:nvSpPr>
          <p:spPr bwMode="auto">
            <a:xfrm>
              <a:off x="153987" y="211138"/>
              <a:ext cx="368300" cy="307975"/>
            </a:xfrm>
            <a:custGeom>
              <a:avLst/>
              <a:gdLst>
                <a:gd name="T0" fmla="*/ 341993 w 98"/>
                <a:gd name="T1" fmla="*/ 150232 h 82"/>
                <a:gd name="T2" fmla="*/ 345751 w 98"/>
                <a:gd name="T3" fmla="*/ 127697 h 82"/>
                <a:gd name="T4" fmla="*/ 330718 w 98"/>
                <a:gd name="T5" fmla="*/ 90139 h 82"/>
                <a:gd name="T6" fmla="*/ 251797 w 98"/>
                <a:gd name="T7" fmla="*/ 22535 h 82"/>
                <a:gd name="T8" fmla="*/ 233006 w 98"/>
                <a:gd name="T9" fmla="*/ 11267 h 82"/>
                <a:gd name="T10" fmla="*/ 206699 w 98"/>
                <a:gd name="T11" fmla="*/ 15023 h 82"/>
                <a:gd name="T12" fmla="*/ 154085 w 98"/>
                <a:gd name="T13" fmla="*/ 11267 h 82"/>
                <a:gd name="T14" fmla="*/ 97712 w 98"/>
                <a:gd name="T15" fmla="*/ 15023 h 82"/>
                <a:gd name="T16" fmla="*/ 45098 w 98"/>
                <a:gd name="T17" fmla="*/ 30046 h 82"/>
                <a:gd name="T18" fmla="*/ 18791 w 98"/>
                <a:gd name="T19" fmla="*/ 52581 h 82"/>
                <a:gd name="T20" fmla="*/ 15033 w 98"/>
                <a:gd name="T21" fmla="*/ 97651 h 82"/>
                <a:gd name="T22" fmla="*/ 7516 w 98"/>
                <a:gd name="T23" fmla="*/ 123941 h 82"/>
                <a:gd name="T24" fmla="*/ 18791 w 98"/>
                <a:gd name="T25" fmla="*/ 131453 h 82"/>
                <a:gd name="T26" fmla="*/ 15033 w 98"/>
                <a:gd name="T27" fmla="*/ 146476 h 82"/>
                <a:gd name="T28" fmla="*/ 11274 w 98"/>
                <a:gd name="T29" fmla="*/ 165255 h 82"/>
                <a:gd name="T30" fmla="*/ 11274 w 98"/>
                <a:gd name="T31" fmla="*/ 187790 h 82"/>
                <a:gd name="T32" fmla="*/ 30065 w 98"/>
                <a:gd name="T33" fmla="*/ 221592 h 82"/>
                <a:gd name="T34" fmla="*/ 41340 w 98"/>
                <a:gd name="T35" fmla="*/ 217836 h 82"/>
                <a:gd name="T36" fmla="*/ 48856 w 98"/>
                <a:gd name="T37" fmla="*/ 232859 h 82"/>
                <a:gd name="T38" fmla="*/ 60131 w 98"/>
                <a:gd name="T39" fmla="*/ 259150 h 82"/>
                <a:gd name="T40" fmla="*/ 93954 w 98"/>
                <a:gd name="T41" fmla="*/ 255394 h 82"/>
                <a:gd name="T42" fmla="*/ 93954 w 98"/>
                <a:gd name="T43" fmla="*/ 259150 h 82"/>
                <a:gd name="T44" fmla="*/ 105229 w 98"/>
                <a:gd name="T45" fmla="*/ 251638 h 82"/>
                <a:gd name="T46" fmla="*/ 112745 w 98"/>
                <a:gd name="T47" fmla="*/ 259150 h 82"/>
                <a:gd name="T48" fmla="*/ 116503 w 98"/>
                <a:gd name="T49" fmla="*/ 274173 h 82"/>
                <a:gd name="T50" fmla="*/ 116503 w 98"/>
                <a:gd name="T51" fmla="*/ 277929 h 82"/>
                <a:gd name="T52" fmla="*/ 116503 w 98"/>
                <a:gd name="T53" fmla="*/ 277929 h 82"/>
                <a:gd name="T54" fmla="*/ 142810 w 98"/>
                <a:gd name="T55" fmla="*/ 285440 h 82"/>
                <a:gd name="T56" fmla="*/ 131536 w 98"/>
                <a:gd name="T57" fmla="*/ 296708 h 82"/>
                <a:gd name="T58" fmla="*/ 135294 w 98"/>
                <a:gd name="T59" fmla="*/ 296708 h 82"/>
                <a:gd name="T60" fmla="*/ 150327 w 98"/>
                <a:gd name="T61" fmla="*/ 292952 h 82"/>
                <a:gd name="T62" fmla="*/ 142810 w 98"/>
                <a:gd name="T63" fmla="*/ 300463 h 82"/>
                <a:gd name="T64" fmla="*/ 210457 w 98"/>
                <a:gd name="T65" fmla="*/ 300463 h 82"/>
                <a:gd name="T66" fmla="*/ 255555 w 98"/>
                <a:gd name="T67" fmla="*/ 270417 h 82"/>
                <a:gd name="T68" fmla="*/ 281862 w 98"/>
                <a:gd name="T69" fmla="*/ 277929 h 82"/>
                <a:gd name="T70" fmla="*/ 278104 w 98"/>
                <a:gd name="T71" fmla="*/ 266661 h 82"/>
                <a:gd name="T72" fmla="*/ 289379 w 98"/>
                <a:gd name="T73" fmla="*/ 259150 h 82"/>
                <a:gd name="T74" fmla="*/ 296895 w 98"/>
                <a:gd name="T75" fmla="*/ 266661 h 82"/>
                <a:gd name="T76" fmla="*/ 300653 w 98"/>
                <a:gd name="T77" fmla="*/ 266661 h 82"/>
                <a:gd name="T78" fmla="*/ 296895 w 98"/>
                <a:gd name="T79" fmla="*/ 247882 h 82"/>
                <a:gd name="T80" fmla="*/ 304411 w 98"/>
                <a:gd name="T81" fmla="*/ 247882 h 82"/>
                <a:gd name="T82" fmla="*/ 300653 w 98"/>
                <a:gd name="T83" fmla="*/ 240371 h 82"/>
                <a:gd name="T84" fmla="*/ 308169 w 98"/>
                <a:gd name="T85" fmla="*/ 225348 h 82"/>
                <a:gd name="T86" fmla="*/ 326960 w 98"/>
                <a:gd name="T87" fmla="*/ 206569 h 82"/>
                <a:gd name="T88" fmla="*/ 341993 w 98"/>
                <a:gd name="T89" fmla="*/ 150232 h 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82"/>
                <a:gd name="T137" fmla="*/ 98 w 98"/>
                <a:gd name="T138" fmla="*/ 82 h 8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82">
                  <a:moveTo>
                    <a:pt x="91" y="40"/>
                  </a:moveTo>
                  <a:cubicBezTo>
                    <a:pt x="92" y="34"/>
                    <a:pt x="92" y="34"/>
                    <a:pt x="92" y="34"/>
                  </a:cubicBezTo>
                  <a:cubicBezTo>
                    <a:pt x="91" y="33"/>
                    <a:pt x="89" y="20"/>
                    <a:pt x="88" y="24"/>
                  </a:cubicBezTo>
                  <a:cubicBezTo>
                    <a:pt x="87" y="18"/>
                    <a:pt x="72" y="7"/>
                    <a:pt x="67" y="6"/>
                  </a:cubicBezTo>
                  <a:cubicBezTo>
                    <a:pt x="66" y="6"/>
                    <a:pt x="67" y="2"/>
                    <a:pt x="62" y="3"/>
                  </a:cubicBezTo>
                  <a:cubicBezTo>
                    <a:pt x="60" y="1"/>
                    <a:pt x="53" y="3"/>
                    <a:pt x="55" y="4"/>
                  </a:cubicBezTo>
                  <a:cubicBezTo>
                    <a:pt x="49" y="0"/>
                    <a:pt x="47" y="2"/>
                    <a:pt x="41" y="3"/>
                  </a:cubicBezTo>
                  <a:cubicBezTo>
                    <a:pt x="39" y="2"/>
                    <a:pt x="29" y="6"/>
                    <a:pt x="26" y="4"/>
                  </a:cubicBezTo>
                  <a:cubicBezTo>
                    <a:pt x="21" y="9"/>
                    <a:pt x="17" y="3"/>
                    <a:pt x="12" y="8"/>
                  </a:cubicBezTo>
                  <a:cubicBezTo>
                    <a:pt x="9" y="11"/>
                    <a:pt x="4" y="9"/>
                    <a:pt x="5" y="14"/>
                  </a:cubicBezTo>
                  <a:cubicBezTo>
                    <a:pt x="8" y="15"/>
                    <a:pt x="1" y="24"/>
                    <a:pt x="4" y="26"/>
                  </a:cubicBezTo>
                  <a:cubicBezTo>
                    <a:pt x="2" y="33"/>
                    <a:pt x="2" y="33"/>
                    <a:pt x="2" y="33"/>
                  </a:cubicBezTo>
                  <a:cubicBezTo>
                    <a:pt x="1" y="34"/>
                    <a:pt x="5" y="34"/>
                    <a:pt x="5" y="35"/>
                  </a:cubicBezTo>
                  <a:cubicBezTo>
                    <a:pt x="5" y="35"/>
                    <a:pt x="4" y="40"/>
                    <a:pt x="4" y="39"/>
                  </a:cubicBezTo>
                  <a:cubicBezTo>
                    <a:pt x="5" y="42"/>
                    <a:pt x="3" y="42"/>
                    <a:pt x="3" y="44"/>
                  </a:cubicBezTo>
                  <a:cubicBezTo>
                    <a:pt x="0" y="46"/>
                    <a:pt x="1" y="46"/>
                    <a:pt x="3" y="50"/>
                  </a:cubicBezTo>
                  <a:cubicBezTo>
                    <a:pt x="2" y="54"/>
                    <a:pt x="7" y="56"/>
                    <a:pt x="8" y="59"/>
                  </a:cubicBezTo>
                  <a:cubicBezTo>
                    <a:pt x="8" y="58"/>
                    <a:pt x="11" y="58"/>
                    <a:pt x="11" y="58"/>
                  </a:cubicBezTo>
                  <a:cubicBezTo>
                    <a:pt x="9" y="62"/>
                    <a:pt x="9" y="61"/>
                    <a:pt x="13" y="62"/>
                  </a:cubicBezTo>
                  <a:cubicBezTo>
                    <a:pt x="13" y="63"/>
                    <a:pt x="13" y="69"/>
                    <a:pt x="16" y="69"/>
                  </a:cubicBezTo>
                  <a:cubicBezTo>
                    <a:pt x="19" y="69"/>
                    <a:pt x="26" y="68"/>
                    <a:pt x="25" y="68"/>
                  </a:cubicBezTo>
                  <a:cubicBezTo>
                    <a:pt x="25" y="68"/>
                    <a:pt x="25" y="69"/>
                    <a:pt x="25" y="69"/>
                  </a:cubicBezTo>
                  <a:cubicBezTo>
                    <a:pt x="25" y="69"/>
                    <a:pt x="28" y="67"/>
                    <a:pt x="28" y="67"/>
                  </a:cubicBezTo>
                  <a:cubicBezTo>
                    <a:pt x="30" y="70"/>
                    <a:pt x="28" y="67"/>
                    <a:pt x="30" y="69"/>
                  </a:cubicBezTo>
                  <a:cubicBezTo>
                    <a:pt x="30" y="69"/>
                    <a:pt x="31" y="73"/>
                    <a:pt x="31" y="73"/>
                  </a:cubicBezTo>
                  <a:cubicBezTo>
                    <a:pt x="31" y="73"/>
                    <a:pt x="31" y="74"/>
                    <a:pt x="31" y="74"/>
                  </a:cubicBezTo>
                  <a:cubicBezTo>
                    <a:pt x="31" y="74"/>
                    <a:pt x="31" y="74"/>
                    <a:pt x="31" y="74"/>
                  </a:cubicBezTo>
                  <a:cubicBezTo>
                    <a:pt x="33" y="75"/>
                    <a:pt x="36" y="75"/>
                    <a:pt x="38" y="76"/>
                  </a:cubicBezTo>
                  <a:cubicBezTo>
                    <a:pt x="38" y="76"/>
                    <a:pt x="35" y="79"/>
                    <a:pt x="35" y="79"/>
                  </a:cubicBezTo>
                  <a:cubicBezTo>
                    <a:pt x="36" y="79"/>
                    <a:pt x="36" y="79"/>
                    <a:pt x="36" y="79"/>
                  </a:cubicBezTo>
                  <a:cubicBezTo>
                    <a:pt x="36" y="79"/>
                    <a:pt x="40" y="77"/>
                    <a:pt x="40" y="78"/>
                  </a:cubicBezTo>
                  <a:cubicBezTo>
                    <a:pt x="40" y="79"/>
                    <a:pt x="37" y="79"/>
                    <a:pt x="38" y="80"/>
                  </a:cubicBezTo>
                  <a:cubicBezTo>
                    <a:pt x="42" y="81"/>
                    <a:pt x="51" y="82"/>
                    <a:pt x="56" y="80"/>
                  </a:cubicBezTo>
                  <a:cubicBezTo>
                    <a:pt x="60" y="80"/>
                    <a:pt x="65" y="71"/>
                    <a:pt x="68" y="72"/>
                  </a:cubicBezTo>
                  <a:cubicBezTo>
                    <a:pt x="70" y="74"/>
                    <a:pt x="73" y="73"/>
                    <a:pt x="75" y="74"/>
                  </a:cubicBezTo>
                  <a:cubicBezTo>
                    <a:pt x="75" y="73"/>
                    <a:pt x="74" y="72"/>
                    <a:pt x="74" y="71"/>
                  </a:cubicBezTo>
                  <a:cubicBezTo>
                    <a:pt x="76" y="71"/>
                    <a:pt x="76" y="70"/>
                    <a:pt x="77" y="69"/>
                  </a:cubicBezTo>
                  <a:cubicBezTo>
                    <a:pt x="77" y="70"/>
                    <a:pt x="78" y="71"/>
                    <a:pt x="79" y="71"/>
                  </a:cubicBezTo>
                  <a:cubicBezTo>
                    <a:pt x="79" y="71"/>
                    <a:pt x="79" y="71"/>
                    <a:pt x="80" y="71"/>
                  </a:cubicBezTo>
                  <a:cubicBezTo>
                    <a:pt x="79" y="70"/>
                    <a:pt x="78" y="66"/>
                    <a:pt x="79" y="66"/>
                  </a:cubicBezTo>
                  <a:cubicBezTo>
                    <a:pt x="78" y="66"/>
                    <a:pt x="81" y="66"/>
                    <a:pt x="81" y="66"/>
                  </a:cubicBezTo>
                  <a:cubicBezTo>
                    <a:pt x="81" y="65"/>
                    <a:pt x="79" y="64"/>
                    <a:pt x="80" y="64"/>
                  </a:cubicBezTo>
                  <a:cubicBezTo>
                    <a:pt x="81" y="62"/>
                    <a:pt x="87" y="66"/>
                    <a:pt x="82" y="60"/>
                  </a:cubicBezTo>
                  <a:cubicBezTo>
                    <a:pt x="91" y="60"/>
                    <a:pt x="85" y="58"/>
                    <a:pt x="87" y="55"/>
                  </a:cubicBezTo>
                  <a:cubicBezTo>
                    <a:pt x="93" y="52"/>
                    <a:pt x="98" y="44"/>
                    <a:pt x="91" y="40"/>
                  </a:cubicBezTo>
                  <a:close/>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 name="Freeform 204"/>
            <p:cNvSpPr>
              <a:spLocks noChangeArrowheads="1"/>
            </p:cNvSpPr>
            <p:nvPr/>
          </p:nvSpPr>
          <p:spPr bwMode="auto">
            <a:xfrm>
              <a:off x="161925" y="296863"/>
              <a:ext cx="6350" cy="1"/>
            </a:xfrm>
            <a:custGeom>
              <a:avLst/>
              <a:gdLst>
                <a:gd name="T0" fmla="*/ 6350 w 2"/>
                <a:gd name="T1" fmla="*/ 0 h 1"/>
                <a:gd name="T2" fmla="*/ 635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2" y="0"/>
                  </a:moveTo>
                  <a:cubicBezTo>
                    <a:pt x="1" y="0"/>
                    <a:pt x="0" y="0"/>
                    <a:pt x="2"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 name="Freeform 206"/>
            <p:cNvSpPr>
              <a:spLocks noChangeArrowheads="1"/>
            </p:cNvSpPr>
            <p:nvPr/>
          </p:nvSpPr>
          <p:spPr bwMode="auto">
            <a:xfrm>
              <a:off x="244475" y="458788"/>
              <a:ext cx="3175" cy="4763"/>
            </a:xfrm>
            <a:custGeom>
              <a:avLst/>
              <a:gdLst>
                <a:gd name="T0" fmla="*/ 3175 w 1"/>
                <a:gd name="T1" fmla="*/ 0 h 1"/>
                <a:gd name="T2" fmla="*/ 0 w 1"/>
                <a:gd name="T3" fmla="*/ 4763 h 1"/>
                <a:gd name="T4" fmla="*/ 3175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0"/>
                  </a:moveTo>
                  <a:cubicBezTo>
                    <a:pt x="1" y="1"/>
                    <a:pt x="1" y="1"/>
                    <a:pt x="0" y="1"/>
                  </a:cubicBezTo>
                  <a:cubicBezTo>
                    <a:pt x="0" y="1"/>
                    <a:pt x="0" y="0"/>
                    <a:pt x="1" y="0"/>
                  </a:cubicBezTo>
                  <a:close/>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 name="Freeform 207"/>
            <p:cNvSpPr>
              <a:spLocks noChangeArrowheads="1"/>
            </p:cNvSpPr>
            <p:nvPr/>
          </p:nvSpPr>
          <p:spPr bwMode="auto">
            <a:xfrm>
              <a:off x="269875" y="477838"/>
              <a:ext cx="7938" cy="4763"/>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1"/>
                    <a:pt x="1" y="1"/>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 name="Freeform 208"/>
            <p:cNvSpPr>
              <a:spLocks noChangeArrowheads="1"/>
            </p:cNvSpPr>
            <p:nvPr/>
          </p:nvSpPr>
          <p:spPr bwMode="auto">
            <a:xfrm>
              <a:off x="277812" y="485775"/>
              <a:ext cx="4763" cy="3175"/>
            </a:xfrm>
            <a:custGeom>
              <a:avLst/>
              <a:gdLst>
                <a:gd name="T0" fmla="*/ 4763 w 1"/>
                <a:gd name="T1" fmla="*/ 0 h 1"/>
                <a:gd name="T2" fmla="*/ 4763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0" y="1"/>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 name="Freeform 209"/>
            <p:cNvSpPr>
              <a:spLocks noChangeArrowheads="1"/>
            </p:cNvSpPr>
            <p:nvPr/>
          </p:nvSpPr>
          <p:spPr bwMode="auto">
            <a:xfrm>
              <a:off x="346075" y="233363"/>
              <a:ext cx="7938" cy="11113"/>
            </a:xfrm>
            <a:custGeom>
              <a:avLst/>
              <a:gdLst>
                <a:gd name="T0" fmla="*/ 0 w 2"/>
                <a:gd name="T1" fmla="*/ 0 h 3"/>
                <a:gd name="T2" fmla="*/ 0 w 2"/>
                <a:gd name="T3" fmla="*/ 0 h 3"/>
                <a:gd name="T4" fmla="*/ 0 60000 65536"/>
                <a:gd name="T5" fmla="*/ 0 60000 65536"/>
                <a:gd name="T6" fmla="*/ 0 w 2"/>
                <a:gd name="T7" fmla="*/ 0 h 3"/>
                <a:gd name="T8" fmla="*/ 2 w 2"/>
                <a:gd name="T9" fmla="*/ 3 h 3"/>
              </a:gdLst>
              <a:ahLst/>
              <a:cxnLst>
                <a:cxn ang="T4">
                  <a:pos x="T0" y="T1"/>
                </a:cxn>
                <a:cxn ang="T5">
                  <a:pos x="T2" y="T3"/>
                </a:cxn>
              </a:cxnLst>
              <a:rect l="T6" t="T7" r="T8" b="T9"/>
              <a:pathLst>
                <a:path w="2" h="3">
                  <a:moveTo>
                    <a:pt x="0" y="0"/>
                  </a:moveTo>
                  <a:cubicBezTo>
                    <a:pt x="2" y="3"/>
                    <a:pt x="0" y="0"/>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 name="Freeform 210"/>
            <p:cNvSpPr>
              <a:spLocks noChangeArrowheads="1"/>
            </p:cNvSpPr>
            <p:nvPr/>
          </p:nvSpPr>
          <p:spPr bwMode="auto">
            <a:xfrm>
              <a:off x="346075" y="225425"/>
              <a:ext cx="11113" cy="1"/>
            </a:xfrm>
            <a:custGeom>
              <a:avLst/>
              <a:gdLst>
                <a:gd name="T0" fmla="*/ 0 w 3"/>
                <a:gd name="T1" fmla="*/ 0 h 1"/>
                <a:gd name="T2" fmla="*/ 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0"/>
                  </a:moveTo>
                  <a:cubicBezTo>
                    <a:pt x="3" y="0"/>
                    <a:pt x="0" y="0"/>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 name="Freeform 211"/>
            <p:cNvSpPr>
              <a:spLocks noChangeArrowheads="1"/>
            </p:cNvSpPr>
            <p:nvPr/>
          </p:nvSpPr>
          <p:spPr bwMode="auto">
            <a:xfrm>
              <a:off x="376237" y="225425"/>
              <a:ext cx="11113" cy="1"/>
            </a:xfrm>
            <a:custGeom>
              <a:avLst/>
              <a:gdLst>
                <a:gd name="T0" fmla="*/ 0 w 3"/>
                <a:gd name="T1" fmla="*/ 0 h 1"/>
                <a:gd name="T2" fmla="*/ 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0"/>
                  </a:moveTo>
                  <a:cubicBezTo>
                    <a:pt x="3" y="0"/>
                    <a:pt x="1" y="0"/>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 name="Freeform 212"/>
            <p:cNvSpPr>
              <a:spLocks noChangeArrowheads="1"/>
            </p:cNvSpPr>
            <p:nvPr/>
          </p:nvSpPr>
          <p:spPr bwMode="auto">
            <a:xfrm>
              <a:off x="360362" y="496888"/>
              <a:ext cx="1" cy="3175"/>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1"/>
                    <a:pt x="0" y="1"/>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8" name="Freeform 213"/>
            <p:cNvSpPr>
              <a:spLocks noChangeArrowheads="1"/>
            </p:cNvSpPr>
            <p:nvPr/>
          </p:nvSpPr>
          <p:spPr bwMode="auto">
            <a:xfrm>
              <a:off x="357187" y="508000"/>
              <a:ext cx="7938" cy="4763"/>
            </a:xfrm>
            <a:custGeom>
              <a:avLst/>
              <a:gdLst>
                <a:gd name="T0" fmla="*/ 3969 w 2"/>
                <a:gd name="T1" fmla="*/ 0 h 1"/>
                <a:gd name="T2" fmla="*/ 3969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1" y="0"/>
                  </a:moveTo>
                  <a:cubicBezTo>
                    <a:pt x="2" y="0"/>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 name="Freeform 214"/>
            <p:cNvSpPr>
              <a:spLocks noChangeArrowheads="1"/>
            </p:cNvSpPr>
            <p:nvPr/>
          </p:nvSpPr>
          <p:spPr bwMode="auto">
            <a:xfrm>
              <a:off x="406400" y="247650"/>
              <a:ext cx="3175" cy="7938"/>
            </a:xfrm>
            <a:custGeom>
              <a:avLst/>
              <a:gdLst>
                <a:gd name="T0" fmla="*/ 3175 w 1"/>
                <a:gd name="T1" fmla="*/ 3969 h 2"/>
                <a:gd name="T2" fmla="*/ 3175 w 1"/>
                <a:gd name="T3" fmla="*/ 3969 h 2"/>
                <a:gd name="T4" fmla="*/ 0 60000 65536"/>
                <a:gd name="T5" fmla="*/ 0 60000 65536"/>
                <a:gd name="T6" fmla="*/ 0 w 1"/>
                <a:gd name="T7" fmla="*/ 0 h 2"/>
                <a:gd name="T8" fmla="*/ 1 w 1"/>
                <a:gd name="T9" fmla="*/ 2 h 2"/>
              </a:gdLst>
              <a:ahLst/>
              <a:cxnLst>
                <a:cxn ang="T4">
                  <a:pos x="T0" y="T1"/>
                </a:cxn>
                <a:cxn ang="T5">
                  <a:pos x="T2" y="T3"/>
                </a:cxn>
              </a:cxnLst>
              <a:rect l="T6" t="T7" r="T8" b="T9"/>
              <a:pathLst>
                <a:path w="1" h="2">
                  <a:moveTo>
                    <a:pt x="1" y="1"/>
                  </a:moveTo>
                  <a:cubicBezTo>
                    <a:pt x="0" y="2"/>
                    <a:pt x="1" y="0"/>
                    <a:pt x="1"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 name="Freeform 215"/>
            <p:cNvSpPr>
              <a:spLocks noChangeArrowheads="1"/>
            </p:cNvSpPr>
            <p:nvPr/>
          </p:nvSpPr>
          <p:spPr bwMode="auto">
            <a:xfrm>
              <a:off x="428625" y="263525"/>
              <a:ext cx="7938" cy="7938"/>
            </a:xfrm>
            <a:custGeom>
              <a:avLst/>
              <a:gdLst>
                <a:gd name="T0" fmla="*/ 7938 w 2"/>
                <a:gd name="T1" fmla="*/ 0 h 2"/>
                <a:gd name="T2" fmla="*/ 7938 w 2"/>
                <a:gd name="T3" fmla="*/ 0 h 2"/>
                <a:gd name="T4" fmla="*/ 0 60000 65536"/>
                <a:gd name="T5" fmla="*/ 0 60000 65536"/>
                <a:gd name="T6" fmla="*/ 0 w 2"/>
                <a:gd name="T7" fmla="*/ 0 h 2"/>
                <a:gd name="T8" fmla="*/ 2 w 2"/>
                <a:gd name="T9" fmla="*/ 2 h 2"/>
              </a:gdLst>
              <a:ahLst/>
              <a:cxnLst>
                <a:cxn ang="T4">
                  <a:pos x="T0" y="T1"/>
                </a:cxn>
                <a:cxn ang="T5">
                  <a:pos x="T2" y="T3"/>
                </a:cxn>
              </a:cxnLst>
              <a:rect l="T6" t="T7" r="T8" b="T9"/>
              <a:pathLst>
                <a:path w="2" h="2">
                  <a:moveTo>
                    <a:pt x="2" y="0"/>
                  </a:moveTo>
                  <a:cubicBezTo>
                    <a:pt x="2" y="1"/>
                    <a:pt x="0" y="2"/>
                    <a:pt x="2"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 name="Freeform 216"/>
            <p:cNvSpPr>
              <a:spLocks noChangeArrowheads="1"/>
            </p:cNvSpPr>
            <p:nvPr/>
          </p:nvSpPr>
          <p:spPr bwMode="auto">
            <a:xfrm>
              <a:off x="0" y="176213"/>
              <a:ext cx="25400" cy="23813"/>
            </a:xfrm>
            <a:custGeom>
              <a:avLst/>
              <a:gdLst>
                <a:gd name="T0" fmla="*/ 7257 w 7"/>
                <a:gd name="T1" fmla="*/ 3969 h 6"/>
                <a:gd name="T2" fmla="*/ 21771 w 7"/>
                <a:gd name="T3" fmla="*/ 7938 h 6"/>
                <a:gd name="T4" fmla="*/ 7257 w 7"/>
                <a:gd name="T5" fmla="*/ 3969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2" y="1"/>
                  </a:moveTo>
                  <a:cubicBezTo>
                    <a:pt x="0" y="0"/>
                    <a:pt x="7" y="3"/>
                    <a:pt x="6" y="2"/>
                  </a:cubicBezTo>
                  <a:cubicBezTo>
                    <a:pt x="5" y="2"/>
                    <a:pt x="2" y="6"/>
                    <a:pt x="2"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 name="Freeform 217"/>
            <p:cNvSpPr>
              <a:spLocks noChangeArrowheads="1"/>
            </p:cNvSpPr>
            <p:nvPr/>
          </p:nvSpPr>
          <p:spPr bwMode="auto">
            <a:xfrm>
              <a:off x="60325" y="115888"/>
              <a:ext cx="11113" cy="7938"/>
            </a:xfrm>
            <a:custGeom>
              <a:avLst/>
              <a:gdLst>
                <a:gd name="T0" fmla="*/ 3704 w 3"/>
                <a:gd name="T1" fmla="*/ 0 h 2"/>
                <a:gd name="T2" fmla="*/ 7409 w 3"/>
                <a:gd name="T3" fmla="*/ 7938 h 2"/>
                <a:gd name="T4" fmla="*/ 3704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0"/>
                  </a:moveTo>
                  <a:cubicBezTo>
                    <a:pt x="3" y="0"/>
                    <a:pt x="2" y="2"/>
                    <a:pt x="2" y="2"/>
                  </a:cubicBezTo>
                  <a:cubicBezTo>
                    <a:pt x="0" y="2"/>
                    <a:pt x="1" y="0"/>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2" name="Freeform 218"/>
            <p:cNvSpPr>
              <a:spLocks noChangeArrowheads="1"/>
            </p:cNvSpPr>
            <p:nvPr/>
          </p:nvSpPr>
          <p:spPr bwMode="auto">
            <a:xfrm>
              <a:off x="41275" y="463550"/>
              <a:ext cx="14288" cy="22225"/>
            </a:xfrm>
            <a:custGeom>
              <a:avLst/>
              <a:gdLst>
                <a:gd name="T0" fmla="*/ 0 w 4"/>
                <a:gd name="T1" fmla="*/ 7408 h 6"/>
                <a:gd name="T2" fmla="*/ 14288 w 4"/>
                <a:gd name="T3" fmla="*/ 3704 h 6"/>
                <a:gd name="T4" fmla="*/ 0 w 4"/>
                <a:gd name="T5" fmla="*/ 7408 h 6"/>
                <a:gd name="T6" fmla="*/ 0 60000 65536"/>
                <a:gd name="T7" fmla="*/ 0 60000 65536"/>
                <a:gd name="T8" fmla="*/ 0 60000 65536"/>
                <a:gd name="T9" fmla="*/ 0 w 4"/>
                <a:gd name="T10" fmla="*/ 0 h 6"/>
                <a:gd name="T11" fmla="*/ 4 w 4"/>
                <a:gd name="T12" fmla="*/ 6 h 6"/>
              </a:gdLst>
              <a:ahLst/>
              <a:cxnLst>
                <a:cxn ang="T6">
                  <a:pos x="T0" y="T1"/>
                </a:cxn>
                <a:cxn ang="T7">
                  <a:pos x="T2" y="T3"/>
                </a:cxn>
                <a:cxn ang="T8">
                  <a:pos x="T4" y="T5"/>
                </a:cxn>
              </a:cxnLst>
              <a:rect l="T9" t="T10" r="T11" b="T12"/>
              <a:pathLst>
                <a:path w="4" h="6">
                  <a:moveTo>
                    <a:pt x="0" y="2"/>
                  </a:moveTo>
                  <a:cubicBezTo>
                    <a:pt x="1" y="2"/>
                    <a:pt x="2" y="0"/>
                    <a:pt x="4" y="1"/>
                  </a:cubicBezTo>
                  <a:cubicBezTo>
                    <a:pt x="3" y="3"/>
                    <a:pt x="1" y="6"/>
                    <a:pt x="0" y="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3" name="Freeform 219"/>
            <p:cNvSpPr>
              <a:spLocks noChangeArrowheads="1"/>
            </p:cNvSpPr>
            <p:nvPr/>
          </p:nvSpPr>
          <p:spPr bwMode="auto">
            <a:xfrm>
              <a:off x="44450" y="134938"/>
              <a:ext cx="98425" cy="101600"/>
            </a:xfrm>
            <a:custGeom>
              <a:avLst/>
              <a:gdLst>
                <a:gd name="T0" fmla="*/ 87068 w 26"/>
                <a:gd name="T1" fmla="*/ 26341 h 27"/>
                <a:gd name="T2" fmla="*/ 52998 w 26"/>
                <a:gd name="T3" fmla="*/ 11289 h 27"/>
                <a:gd name="T4" fmla="*/ 22713 w 26"/>
                <a:gd name="T5" fmla="*/ 60207 h 27"/>
                <a:gd name="T6" fmla="*/ 41641 w 26"/>
                <a:gd name="T7" fmla="*/ 86548 h 27"/>
                <a:gd name="T8" fmla="*/ 90854 w 26"/>
                <a:gd name="T9" fmla="*/ 82785 h 27"/>
                <a:gd name="T10" fmla="*/ 98425 w 26"/>
                <a:gd name="T11" fmla="*/ 45156 h 27"/>
                <a:gd name="T12" fmla="*/ 0 60000 65536"/>
                <a:gd name="T13" fmla="*/ 0 60000 65536"/>
                <a:gd name="T14" fmla="*/ 0 60000 65536"/>
                <a:gd name="T15" fmla="*/ 0 60000 65536"/>
                <a:gd name="T16" fmla="*/ 0 60000 65536"/>
                <a:gd name="T17" fmla="*/ 0 60000 65536"/>
                <a:gd name="T18" fmla="*/ 0 w 26"/>
                <a:gd name="T19" fmla="*/ 0 h 27"/>
                <a:gd name="T20" fmla="*/ 26 w 2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6" h="27">
                  <a:moveTo>
                    <a:pt x="23" y="7"/>
                  </a:moveTo>
                  <a:cubicBezTo>
                    <a:pt x="23" y="6"/>
                    <a:pt x="16" y="0"/>
                    <a:pt x="14" y="3"/>
                  </a:cubicBezTo>
                  <a:cubicBezTo>
                    <a:pt x="12" y="3"/>
                    <a:pt x="0" y="9"/>
                    <a:pt x="6" y="16"/>
                  </a:cubicBezTo>
                  <a:cubicBezTo>
                    <a:pt x="6" y="18"/>
                    <a:pt x="9" y="26"/>
                    <a:pt x="11" y="23"/>
                  </a:cubicBezTo>
                  <a:cubicBezTo>
                    <a:pt x="18" y="27"/>
                    <a:pt x="17" y="22"/>
                    <a:pt x="24" y="22"/>
                  </a:cubicBezTo>
                  <a:cubicBezTo>
                    <a:pt x="25" y="19"/>
                    <a:pt x="25" y="15"/>
                    <a:pt x="26" y="1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4" name="Freeform 220"/>
            <p:cNvSpPr>
              <a:spLocks noChangeArrowheads="1"/>
            </p:cNvSpPr>
            <p:nvPr/>
          </p:nvSpPr>
          <p:spPr bwMode="auto">
            <a:xfrm>
              <a:off x="49212" y="260350"/>
              <a:ext cx="44450" cy="17463"/>
            </a:xfrm>
            <a:custGeom>
              <a:avLst/>
              <a:gdLst>
                <a:gd name="T0" fmla="*/ 18521 w 12"/>
                <a:gd name="T1" fmla="*/ 0 h 5"/>
                <a:gd name="T2" fmla="*/ 40746 w 12"/>
                <a:gd name="T3" fmla="*/ 10478 h 5"/>
                <a:gd name="T4" fmla="*/ 18521 w 12"/>
                <a:gd name="T5" fmla="*/ 0 h 5"/>
                <a:gd name="T6" fmla="*/ 0 60000 65536"/>
                <a:gd name="T7" fmla="*/ 0 60000 65536"/>
                <a:gd name="T8" fmla="*/ 0 60000 65536"/>
                <a:gd name="T9" fmla="*/ 0 w 12"/>
                <a:gd name="T10" fmla="*/ 0 h 5"/>
                <a:gd name="T11" fmla="*/ 12 w 12"/>
                <a:gd name="T12" fmla="*/ 5 h 5"/>
              </a:gdLst>
              <a:ahLst/>
              <a:cxnLst>
                <a:cxn ang="T6">
                  <a:pos x="T0" y="T1"/>
                </a:cxn>
                <a:cxn ang="T7">
                  <a:pos x="T2" y="T3"/>
                </a:cxn>
                <a:cxn ang="T8">
                  <a:pos x="T4" y="T5"/>
                </a:cxn>
              </a:cxnLst>
              <a:rect l="T9" t="T10" r="T11" b="T12"/>
              <a:pathLst>
                <a:path w="12" h="5">
                  <a:moveTo>
                    <a:pt x="5" y="0"/>
                  </a:moveTo>
                  <a:cubicBezTo>
                    <a:pt x="7" y="0"/>
                    <a:pt x="9" y="1"/>
                    <a:pt x="11" y="3"/>
                  </a:cubicBezTo>
                  <a:cubicBezTo>
                    <a:pt x="12" y="5"/>
                    <a:pt x="0" y="1"/>
                    <a:pt x="5"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 name="Freeform 221"/>
            <p:cNvSpPr>
              <a:spLocks noChangeArrowheads="1"/>
            </p:cNvSpPr>
            <p:nvPr/>
          </p:nvSpPr>
          <p:spPr bwMode="auto">
            <a:xfrm>
              <a:off x="71437" y="282575"/>
              <a:ext cx="11113" cy="11113"/>
            </a:xfrm>
            <a:custGeom>
              <a:avLst/>
              <a:gdLst>
                <a:gd name="T0" fmla="*/ 0 w 3"/>
                <a:gd name="T1" fmla="*/ 0 h 3"/>
                <a:gd name="T2" fmla="*/ 11113 w 3"/>
                <a:gd name="T3" fmla="*/ 7409 h 3"/>
                <a:gd name="T4" fmla="*/ 0 w 3"/>
                <a:gd name="T5" fmla="*/ 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0"/>
                  </a:moveTo>
                  <a:cubicBezTo>
                    <a:pt x="0" y="0"/>
                    <a:pt x="3" y="0"/>
                    <a:pt x="3" y="2"/>
                  </a:cubicBezTo>
                  <a:cubicBezTo>
                    <a:pt x="0" y="3"/>
                    <a:pt x="0" y="2"/>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 name="Freeform 222"/>
            <p:cNvSpPr>
              <a:spLocks noChangeArrowheads="1"/>
            </p:cNvSpPr>
            <p:nvPr/>
          </p:nvSpPr>
          <p:spPr bwMode="auto">
            <a:xfrm>
              <a:off x="82550" y="7938"/>
              <a:ext cx="19050" cy="14288"/>
            </a:xfrm>
            <a:custGeom>
              <a:avLst/>
              <a:gdLst>
                <a:gd name="T0" fmla="*/ 7620 w 5"/>
                <a:gd name="T1" fmla="*/ 0 h 4"/>
                <a:gd name="T2" fmla="*/ 19050 w 5"/>
                <a:gd name="T3" fmla="*/ 14288 h 4"/>
                <a:gd name="T4" fmla="*/ 7620 w 5"/>
                <a:gd name="T5" fmla="*/ 0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2" y="0"/>
                  </a:moveTo>
                  <a:cubicBezTo>
                    <a:pt x="4" y="0"/>
                    <a:pt x="5" y="3"/>
                    <a:pt x="5" y="4"/>
                  </a:cubicBezTo>
                  <a:cubicBezTo>
                    <a:pt x="4" y="4"/>
                    <a:pt x="0" y="0"/>
                    <a:pt x="2"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7" name="Freeform 223"/>
            <p:cNvSpPr>
              <a:spLocks noChangeArrowheads="1"/>
            </p:cNvSpPr>
            <p:nvPr/>
          </p:nvSpPr>
          <p:spPr bwMode="auto">
            <a:xfrm>
              <a:off x="66675" y="496888"/>
              <a:ext cx="12700" cy="15875"/>
            </a:xfrm>
            <a:custGeom>
              <a:avLst/>
              <a:gdLst>
                <a:gd name="T0" fmla="*/ 0 w 3"/>
                <a:gd name="T1" fmla="*/ 7938 h 4"/>
                <a:gd name="T2" fmla="*/ 12700 w 3"/>
                <a:gd name="T3" fmla="*/ 0 h 4"/>
                <a:gd name="T4" fmla="*/ 0 w 3"/>
                <a:gd name="T5" fmla="*/ 7938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0" y="2"/>
                  </a:moveTo>
                  <a:cubicBezTo>
                    <a:pt x="0" y="3"/>
                    <a:pt x="1" y="0"/>
                    <a:pt x="3" y="0"/>
                  </a:cubicBezTo>
                  <a:cubicBezTo>
                    <a:pt x="2" y="4"/>
                    <a:pt x="1" y="2"/>
                    <a:pt x="0" y="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8" name="Freeform 224"/>
            <p:cNvSpPr>
              <a:spLocks noChangeArrowheads="1"/>
            </p:cNvSpPr>
            <p:nvPr/>
          </p:nvSpPr>
          <p:spPr bwMode="auto">
            <a:xfrm>
              <a:off x="85725" y="244475"/>
              <a:ext cx="11113" cy="11113"/>
            </a:xfrm>
            <a:custGeom>
              <a:avLst/>
              <a:gdLst>
                <a:gd name="T0" fmla="*/ 0 w 3"/>
                <a:gd name="T1" fmla="*/ 0 h 3"/>
                <a:gd name="T2" fmla="*/ 11113 w 3"/>
                <a:gd name="T3" fmla="*/ 3704 h 3"/>
                <a:gd name="T4" fmla="*/ 0 w 3"/>
                <a:gd name="T5" fmla="*/ 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0"/>
                  </a:moveTo>
                  <a:cubicBezTo>
                    <a:pt x="0" y="0"/>
                    <a:pt x="2" y="0"/>
                    <a:pt x="3" y="1"/>
                  </a:cubicBezTo>
                  <a:cubicBezTo>
                    <a:pt x="3" y="3"/>
                    <a:pt x="0" y="1"/>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9" name="Freeform 225"/>
            <p:cNvSpPr>
              <a:spLocks noChangeArrowheads="1"/>
            </p:cNvSpPr>
            <p:nvPr/>
          </p:nvSpPr>
          <p:spPr bwMode="auto">
            <a:xfrm>
              <a:off x="90487" y="271463"/>
              <a:ext cx="33338" cy="11113"/>
            </a:xfrm>
            <a:custGeom>
              <a:avLst/>
              <a:gdLst>
                <a:gd name="T0" fmla="*/ 22225 w 9"/>
                <a:gd name="T1" fmla="*/ 0 h 3"/>
                <a:gd name="T2" fmla="*/ 33338 w 9"/>
                <a:gd name="T3" fmla="*/ 11113 h 3"/>
                <a:gd name="T4" fmla="*/ 3704 w 9"/>
                <a:gd name="T5" fmla="*/ 0 h 3"/>
                <a:gd name="T6" fmla="*/ 22225 w 9"/>
                <a:gd name="T7" fmla="*/ 0 h 3"/>
                <a:gd name="T8" fmla="*/ 0 60000 65536"/>
                <a:gd name="T9" fmla="*/ 0 60000 65536"/>
                <a:gd name="T10" fmla="*/ 0 60000 65536"/>
                <a:gd name="T11" fmla="*/ 0 60000 65536"/>
                <a:gd name="T12" fmla="*/ 0 w 9"/>
                <a:gd name="T13" fmla="*/ 0 h 3"/>
                <a:gd name="T14" fmla="*/ 9 w 9"/>
                <a:gd name="T15" fmla="*/ 3 h 3"/>
              </a:gdLst>
              <a:ahLst/>
              <a:cxnLst>
                <a:cxn ang="T8">
                  <a:pos x="T0" y="T1"/>
                </a:cxn>
                <a:cxn ang="T9">
                  <a:pos x="T2" y="T3"/>
                </a:cxn>
                <a:cxn ang="T10">
                  <a:pos x="T4" y="T5"/>
                </a:cxn>
                <a:cxn ang="T11">
                  <a:pos x="T6" y="T7"/>
                </a:cxn>
              </a:cxnLst>
              <a:rect l="T12" t="T13" r="T14" b="T15"/>
              <a:pathLst>
                <a:path w="9" h="3">
                  <a:moveTo>
                    <a:pt x="6" y="0"/>
                  </a:moveTo>
                  <a:cubicBezTo>
                    <a:pt x="5" y="0"/>
                    <a:pt x="9" y="2"/>
                    <a:pt x="9" y="3"/>
                  </a:cubicBezTo>
                  <a:cubicBezTo>
                    <a:pt x="8" y="3"/>
                    <a:pt x="0" y="2"/>
                    <a:pt x="1" y="0"/>
                  </a:cubicBezTo>
                  <a:cubicBezTo>
                    <a:pt x="3" y="0"/>
                    <a:pt x="4" y="0"/>
                    <a:pt x="6"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0" name="Freeform 226"/>
            <p:cNvSpPr>
              <a:spLocks noChangeArrowheads="1"/>
            </p:cNvSpPr>
            <p:nvPr/>
          </p:nvSpPr>
          <p:spPr bwMode="auto">
            <a:xfrm>
              <a:off x="82550" y="452438"/>
              <a:ext cx="26988" cy="3175"/>
            </a:xfrm>
            <a:custGeom>
              <a:avLst/>
              <a:gdLst>
                <a:gd name="T0" fmla="*/ 11566 w 7"/>
                <a:gd name="T1" fmla="*/ 0 h 1"/>
                <a:gd name="T2" fmla="*/ 15422 w 7"/>
                <a:gd name="T3" fmla="*/ 3175 h 1"/>
                <a:gd name="T4" fmla="*/ 11566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3" y="0"/>
                  </a:moveTo>
                  <a:cubicBezTo>
                    <a:pt x="4" y="0"/>
                    <a:pt x="7" y="0"/>
                    <a:pt x="4" y="1"/>
                  </a:cubicBezTo>
                  <a:cubicBezTo>
                    <a:pt x="0" y="1"/>
                    <a:pt x="3" y="1"/>
                    <a:pt x="3"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1" name="Freeform 227"/>
            <p:cNvSpPr>
              <a:spLocks noChangeArrowheads="1"/>
            </p:cNvSpPr>
            <p:nvPr/>
          </p:nvSpPr>
          <p:spPr bwMode="auto">
            <a:xfrm>
              <a:off x="138112" y="60325"/>
              <a:ext cx="19050" cy="11113"/>
            </a:xfrm>
            <a:custGeom>
              <a:avLst/>
              <a:gdLst>
                <a:gd name="T0" fmla="*/ 7620 w 5"/>
                <a:gd name="T1" fmla="*/ 0 h 3"/>
                <a:gd name="T2" fmla="*/ 7620 w 5"/>
                <a:gd name="T3" fmla="*/ 11113 h 3"/>
                <a:gd name="T4" fmla="*/ 7620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2" y="0"/>
                  </a:moveTo>
                  <a:cubicBezTo>
                    <a:pt x="2" y="1"/>
                    <a:pt x="5" y="1"/>
                    <a:pt x="2" y="3"/>
                  </a:cubicBezTo>
                  <a:cubicBezTo>
                    <a:pt x="0" y="3"/>
                    <a:pt x="1" y="1"/>
                    <a:pt x="2"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 name="Freeform 228"/>
            <p:cNvSpPr>
              <a:spLocks noChangeArrowheads="1"/>
            </p:cNvSpPr>
            <p:nvPr/>
          </p:nvSpPr>
          <p:spPr bwMode="auto">
            <a:xfrm>
              <a:off x="138112" y="338138"/>
              <a:ext cx="12700" cy="12700"/>
            </a:xfrm>
            <a:custGeom>
              <a:avLst/>
              <a:gdLst>
                <a:gd name="T0" fmla="*/ 4233 w 3"/>
                <a:gd name="T1" fmla="*/ 8467 h 3"/>
                <a:gd name="T2" fmla="*/ 12700 w 3"/>
                <a:gd name="T3" fmla="*/ 0 h 3"/>
                <a:gd name="T4" fmla="*/ 8467 w 3"/>
                <a:gd name="T5" fmla="*/ 12700 h 3"/>
                <a:gd name="T6" fmla="*/ 4233 w 3"/>
                <a:gd name="T7" fmla="*/ 8467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1" y="2"/>
                  </a:moveTo>
                  <a:cubicBezTo>
                    <a:pt x="0" y="1"/>
                    <a:pt x="3" y="0"/>
                    <a:pt x="3" y="0"/>
                  </a:cubicBezTo>
                  <a:cubicBezTo>
                    <a:pt x="3" y="0"/>
                    <a:pt x="3" y="3"/>
                    <a:pt x="2" y="3"/>
                  </a:cubicBezTo>
                  <a:cubicBezTo>
                    <a:pt x="1" y="3"/>
                    <a:pt x="0" y="3"/>
                    <a:pt x="1" y="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3" name="Freeform 229"/>
            <p:cNvSpPr>
              <a:spLocks noChangeArrowheads="1"/>
            </p:cNvSpPr>
            <p:nvPr/>
          </p:nvSpPr>
          <p:spPr bwMode="auto">
            <a:xfrm>
              <a:off x="127000" y="428625"/>
              <a:ext cx="53975" cy="19050"/>
            </a:xfrm>
            <a:custGeom>
              <a:avLst/>
              <a:gdLst>
                <a:gd name="T0" fmla="*/ 15421 w 14"/>
                <a:gd name="T1" fmla="*/ 0 h 5"/>
                <a:gd name="T2" fmla="*/ 38554 w 14"/>
                <a:gd name="T3" fmla="*/ 0 h 5"/>
                <a:gd name="T4" fmla="*/ 15421 w 14"/>
                <a:gd name="T5" fmla="*/ 0 h 5"/>
                <a:gd name="T6" fmla="*/ 0 60000 65536"/>
                <a:gd name="T7" fmla="*/ 0 60000 65536"/>
                <a:gd name="T8" fmla="*/ 0 60000 65536"/>
                <a:gd name="T9" fmla="*/ 0 w 14"/>
                <a:gd name="T10" fmla="*/ 0 h 5"/>
                <a:gd name="T11" fmla="*/ 14 w 14"/>
                <a:gd name="T12" fmla="*/ 5 h 5"/>
              </a:gdLst>
              <a:ahLst/>
              <a:cxnLst>
                <a:cxn ang="T6">
                  <a:pos x="T0" y="T1"/>
                </a:cxn>
                <a:cxn ang="T7">
                  <a:pos x="T2" y="T3"/>
                </a:cxn>
                <a:cxn ang="T8">
                  <a:pos x="T4" y="T5"/>
                </a:cxn>
              </a:cxnLst>
              <a:rect l="T9" t="T10" r="T11" b="T12"/>
              <a:pathLst>
                <a:path w="14" h="5">
                  <a:moveTo>
                    <a:pt x="4" y="0"/>
                  </a:moveTo>
                  <a:cubicBezTo>
                    <a:pt x="5" y="0"/>
                    <a:pt x="11" y="0"/>
                    <a:pt x="10" y="0"/>
                  </a:cubicBezTo>
                  <a:cubicBezTo>
                    <a:pt x="14" y="5"/>
                    <a:pt x="0" y="1"/>
                    <a:pt x="4"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4" name="Freeform 230"/>
            <p:cNvSpPr>
              <a:spLocks noChangeArrowheads="1"/>
            </p:cNvSpPr>
            <p:nvPr/>
          </p:nvSpPr>
          <p:spPr bwMode="auto">
            <a:xfrm>
              <a:off x="142875" y="180975"/>
              <a:ext cx="66675" cy="44450"/>
            </a:xfrm>
            <a:custGeom>
              <a:avLst/>
              <a:gdLst>
                <a:gd name="T0" fmla="*/ 18521 w 18"/>
                <a:gd name="T1" fmla="*/ 11113 h 12"/>
                <a:gd name="T2" fmla="*/ 51858 w 18"/>
                <a:gd name="T3" fmla="*/ 3704 h 12"/>
                <a:gd name="T4" fmla="*/ 51858 w 18"/>
                <a:gd name="T5" fmla="*/ 37042 h 12"/>
                <a:gd name="T6" fmla="*/ 18521 w 18"/>
                <a:gd name="T7" fmla="*/ 11113 h 12"/>
                <a:gd name="T8" fmla="*/ 0 60000 65536"/>
                <a:gd name="T9" fmla="*/ 0 60000 65536"/>
                <a:gd name="T10" fmla="*/ 0 60000 65536"/>
                <a:gd name="T11" fmla="*/ 0 60000 65536"/>
                <a:gd name="T12" fmla="*/ 0 w 18"/>
                <a:gd name="T13" fmla="*/ 0 h 12"/>
                <a:gd name="T14" fmla="*/ 18 w 18"/>
                <a:gd name="T15" fmla="*/ 12 h 12"/>
              </a:gdLst>
              <a:ahLst/>
              <a:cxnLst>
                <a:cxn ang="T8">
                  <a:pos x="T0" y="T1"/>
                </a:cxn>
                <a:cxn ang="T9">
                  <a:pos x="T2" y="T3"/>
                </a:cxn>
                <a:cxn ang="T10">
                  <a:pos x="T4" y="T5"/>
                </a:cxn>
                <a:cxn ang="T11">
                  <a:pos x="T6" y="T7"/>
                </a:cxn>
              </a:cxnLst>
              <a:rect l="T12" t="T13" r="T14" b="T15"/>
              <a:pathLst>
                <a:path w="18" h="12">
                  <a:moveTo>
                    <a:pt x="5" y="3"/>
                  </a:moveTo>
                  <a:cubicBezTo>
                    <a:pt x="4" y="2"/>
                    <a:pt x="12" y="0"/>
                    <a:pt x="14" y="1"/>
                  </a:cubicBezTo>
                  <a:cubicBezTo>
                    <a:pt x="18" y="3"/>
                    <a:pt x="18" y="8"/>
                    <a:pt x="14" y="10"/>
                  </a:cubicBezTo>
                  <a:cubicBezTo>
                    <a:pt x="15" y="11"/>
                    <a:pt x="0" y="12"/>
                    <a:pt x="5" y="3"/>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5" name="Freeform 231"/>
            <p:cNvSpPr>
              <a:spLocks noChangeArrowheads="1"/>
            </p:cNvSpPr>
            <p:nvPr/>
          </p:nvSpPr>
          <p:spPr bwMode="auto">
            <a:xfrm>
              <a:off x="173037" y="128588"/>
              <a:ext cx="30163" cy="28575"/>
            </a:xfrm>
            <a:custGeom>
              <a:avLst/>
              <a:gdLst>
                <a:gd name="T0" fmla="*/ 3770 w 8"/>
                <a:gd name="T1" fmla="*/ 0 h 8"/>
                <a:gd name="T2" fmla="*/ 26393 w 8"/>
                <a:gd name="T3" fmla="*/ 28575 h 8"/>
                <a:gd name="T4" fmla="*/ 3770 w 8"/>
                <a:gd name="T5" fmla="*/ 0 h 8"/>
                <a:gd name="T6" fmla="*/ 0 60000 65536"/>
                <a:gd name="T7" fmla="*/ 0 60000 65536"/>
                <a:gd name="T8" fmla="*/ 0 60000 65536"/>
                <a:gd name="T9" fmla="*/ 0 w 8"/>
                <a:gd name="T10" fmla="*/ 0 h 8"/>
                <a:gd name="T11" fmla="*/ 8 w 8"/>
                <a:gd name="T12" fmla="*/ 8 h 8"/>
              </a:gdLst>
              <a:ahLst/>
              <a:cxnLst>
                <a:cxn ang="T6">
                  <a:pos x="T0" y="T1"/>
                </a:cxn>
                <a:cxn ang="T7">
                  <a:pos x="T2" y="T3"/>
                </a:cxn>
                <a:cxn ang="T8">
                  <a:pos x="T4" y="T5"/>
                </a:cxn>
              </a:cxnLst>
              <a:rect l="T9" t="T10" r="T11" b="T12"/>
              <a:pathLst>
                <a:path w="8" h="8">
                  <a:moveTo>
                    <a:pt x="1" y="0"/>
                  </a:moveTo>
                  <a:cubicBezTo>
                    <a:pt x="3" y="1"/>
                    <a:pt x="8" y="6"/>
                    <a:pt x="7" y="8"/>
                  </a:cubicBezTo>
                  <a:cubicBezTo>
                    <a:pt x="4" y="7"/>
                    <a:pt x="0" y="3"/>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6" name="Freeform 232"/>
            <p:cNvSpPr>
              <a:spLocks noChangeArrowheads="1"/>
            </p:cNvSpPr>
            <p:nvPr/>
          </p:nvSpPr>
          <p:spPr bwMode="auto">
            <a:xfrm>
              <a:off x="173037" y="477838"/>
              <a:ext cx="25400" cy="15875"/>
            </a:xfrm>
            <a:custGeom>
              <a:avLst/>
              <a:gdLst>
                <a:gd name="T0" fmla="*/ 10886 w 7"/>
                <a:gd name="T1" fmla="*/ 0 h 4"/>
                <a:gd name="T2" fmla="*/ 21771 w 7"/>
                <a:gd name="T3" fmla="*/ 3969 h 4"/>
                <a:gd name="T4" fmla="*/ 10886 w 7"/>
                <a:gd name="T5" fmla="*/ 0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3" y="0"/>
                  </a:moveTo>
                  <a:cubicBezTo>
                    <a:pt x="4" y="0"/>
                    <a:pt x="5" y="0"/>
                    <a:pt x="6" y="1"/>
                  </a:cubicBezTo>
                  <a:cubicBezTo>
                    <a:pt x="7" y="4"/>
                    <a:pt x="0" y="0"/>
                    <a:pt x="3"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7" name="Freeform 233"/>
            <p:cNvSpPr>
              <a:spLocks noChangeArrowheads="1"/>
            </p:cNvSpPr>
            <p:nvPr/>
          </p:nvSpPr>
          <p:spPr bwMode="auto">
            <a:xfrm>
              <a:off x="214312" y="180975"/>
              <a:ext cx="11113" cy="11113"/>
            </a:xfrm>
            <a:custGeom>
              <a:avLst/>
              <a:gdLst>
                <a:gd name="T0" fmla="*/ 3704 w 3"/>
                <a:gd name="T1" fmla="*/ 0 h 3"/>
                <a:gd name="T2" fmla="*/ 11113 w 3"/>
                <a:gd name="T3" fmla="*/ 7409 h 3"/>
                <a:gd name="T4" fmla="*/ 7409 w 3"/>
                <a:gd name="T5" fmla="*/ 11113 h 3"/>
                <a:gd name="T6" fmla="*/ 3704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1" y="0"/>
                  </a:moveTo>
                  <a:cubicBezTo>
                    <a:pt x="2" y="0"/>
                    <a:pt x="3" y="1"/>
                    <a:pt x="3" y="2"/>
                  </a:cubicBezTo>
                  <a:cubicBezTo>
                    <a:pt x="2" y="2"/>
                    <a:pt x="2" y="2"/>
                    <a:pt x="2" y="3"/>
                  </a:cubicBezTo>
                  <a:cubicBezTo>
                    <a:pt x="1" y="3"/>
                    <a:pt x="0" y="0"/>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8" name="Freeform 234"/>
            <p:cNvSpPr>
              <a:spLocks noChangeArrowheads="1"/>
            </p:cNvSpPr>
            <p:nvPr/>
          </p:nvSpPr>
          <p:spPr bwMode="auto">
            <a:xfrm>
              <a:off x="236537" y="0"/>
              <a:ext cx="11113" cy="19050"/>
            </a:xfrm>
            <a:custGeom>
              <a:avLst/>
              <a:gdLst>
                <a:gd name="T0" fmla="*/ 0 w 3"/>
                <a:gd name="T1" fmla="*/ 3810 h 5"/>
                <a:gd name="T2" fmla="*/ 7409 w 3"/>
                <a:gd name="T3" fmla="*/ 19050 h 5"/>
                <a:gd name="T4" fmla="*/ 0 w 3"/>
                <a:gd name="T5" fmla="*/ 3810 h 5"/>
                <a:gd name="T6" fmla="*/ 0 60000 65536"/>
                <a:gd name="T7" fmla="*/ 0 60000 65536"/>
                <a:gd name="T8" fmla="*/ 0 60000 65536"/>
                <a:gd name="T9" fmla="*/ 0 w 3"/>
                <a:gd name="T10" fmla="*/ 0 h 5"/>
                <a:gd name="T11" fmla="*/ 3 w 3"/>
                <a:gd name="T12" fmla="*/ 5 h 5"/>
              </a:gdLst>
              <a:ahLst/>
              <a:cxnLst>
                <a:cxn ang="T6">
                  <a:pos x="T0" y="T1"/>
                </a:cxn>
                <a:cxn ang="T7">
                  <a:pos x="T2" y="T3"/>
                </a:cxn>
                <a:cxn ang="T8">
                  <a:pos x="T4" y="T5"/>
                </a:cxn>
              </a:cxnLst>
              <a:rect l="T9" t="T10" r="T11" b="T12"/>
              <a:pathLst>
                <a:path w="3" h="5">
                  <a:moveTo>
                    <a:pt x="0" y="1"/>
                  </a:moveTo>
                  <a:cubicBezTo>
                    <a:pt x="2" y="0"/>
                    <a:pt x="3" y="4"/>
                    <a:pt x="2" y="5"/>
                  </a:cubicBezTo>
                  <a:cubicBezTo>
                    <a:pt x="0" y="4"/>
                    <a:pt x="0" y="3"/>
                    <a:pt x="0"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9" name="Freeform 235"/>
            <p:cNvSpPr>
              <a:spLocks noChangeArrowheads="1"/>
            </p:cNvSpPr>
            <p:nvPr/>
          </p:nvSpPr>
          <p:spPr bwMode="auto">
            <a:xfrm>
              <a:off x="209550" y="493713"/>
              <a:ext cx="15875" cy="14288"/>
            </a:xfrm>
            <a:custGeom>
              <a:avLst/>
              <a:gdLst>
                <a:gd name="T0" fmla="*/ 11906 w 4"/>
                <a:gd name="T1" fmla="*/ 3572 h 4"/>
                <a:gd name="T2" fmla="*/ 11906 w 4"/>
                <a:gd name="T3" fmla="*/ 14288 h 4"/>
                <a:gd name="T4" fmla="*/ 11906 w 4"/>
                <a:gd name="T5" fmla="*/ 3572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3" y="1"/>
                  </a:moveTo>
                  <a:cubicBezTo>
                    <a:pt x="4" y="2"/>
                    <a:pt x="4" y="3"/>
                    <a:pt x="3" y="4"/>
                  </a:cubicBezTo>
                  <a:cubicBezTo>
                    <a:pt x="0" y="4"/>
                    <a:pt x="4" y="0"/>
                    <a:pt x="3"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0" name="Freeform 236"/>
            <p:cNvSpPr>
              <a:spLocks noChangeArrowheads="1"/>
            </p:cNvSpPr>
            <p:nvPr/>
          </p:nvSpPr>
          <p:spPr bwMode="auto">
            <a:xfrm>
              <a:off x="217487" y="488950"/>
              <a:ext cx="46038" cy="11113"/>
            </a:xfrm>
            <a:custGeom>
              <a:avLst/>
              <a:gdLst>
                <a:gd name="T0" fmla="*/ 11510 w 12"/>
                <a:gd name="T1" fmla="*/ 3704 h 3"/>
                <a:gd name="T2" fmla="*/ 23019 w 12"/>
                <a:gd name="T3" fmla="*/ 0 h 3"/>
                <a:gd name="T4" fmla="*/ 11510 w 12"/>
                <a:gd name="T5" fmla="*/ 3704 h 3"/>
                <a:gd name="T6" fmla="*/ 0 60000 65536"/>
                <a:gd name="T7" fmla="*/ 0 60000 65536"/>
                <a:gd name="T8" fmla="*/ 0 60000 65536"/>
                <a:gd name="T9" fmla="*/ 0 w 12"/>
                <a:gd name="T10" fmla="*/ 0 h 3"/>
                <a:gd name="T11" fmla="*/ 12 w 12"/>
                <a:gd name="T12" fmla="*/ 3 h 3"/>
              </a:gdLst>
              <a:ahLst/>
              <a:cxnLst>
                <a:cxn ang="T6">
                  <a:pos x="T0" y="T1"/>
                </a:cxn>
                <a:cxn ang="T7">
                  <a:pos x="T2" y="T3"/>
                </a:cxn>
                <a:cxn ang="T8">
                  <a:pos x="T4" y="T5"/>
                </a:cxn>
              </a:cxnLst>
              <a:rect l="T9" t="T10" r="T11" b="T12"/>
              <a:pathLst>
                <a:path w="12" h="3">
                  <a:moveTo>
                    <a:pt x="3" y="1"/>
                  </a:moveTo>
                  <a:cubicBezTo>
                    <a:pt x="3" y="0"/>
                    <a:pt x="6" y="0"/>
                    <a:pt x="6" y="0"/>
                  </a:cubicBezTo>
                  <a:cubicBezTo>
                    <a:pt x="12" y="3"/>
                    <a:pt x="0" y="0"/>
                    <a:pt x="3"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1" name="Freeform 237"/>
            <p:cNvSpPr>
              <a:spLocks noChangeArrowheads="1"/>
            </p:cNvSpPr>
            <p:nvPr/>
          </p:nvSpPr>
          <p:spPr bwMode="auto">
            <a:xfrm>
              <a:off x="217487" y="681038"/>
              <a:ext cx="34925" cy="30163"/>
            </a:xfrm>
            <a:custGeom>
              <a:avLst/>
              <a:gdLst>
                <a:gd name="T0" fmla="*/ 3881 w 9"/>
                <a:gd name="T1" fmla="*/ 15082 h 8"/>
                <a:gd name="T2" fmla="*/ 19403 w 9"/>
                <a:gd name="T3" fmla="*/ 11311 h 8"/>
                <a:gd name="T4" fmla="*/ 27164 w 9"/>
                <a:gd name="T5" fmla="*/ 0 h 8"/>
                <a:gd name="T6" fmla="*/ 3881 w 9"/>
                <a:gd name="T7" fmla="*/ 15082 h 8"/>
                <a:gd name="T8" fmla="*/ 0 60000 65536"/>
                <a:gd name="T9" fmla="*/ 0 60000 65536"/>
                <a:gd name="T10" fmla="*/ 0 60000 65536"/>
                <a:gd name="T11" fmla="*/ 0 60000 65536"/>
                <a:gd name="T12" fmla="*/ 0 w 9"/>
                <a:gd name="T13" fmla="*/ 0 h 8"/>
                <a:gd name="T14" fmla="*/ 9 w 9"/>
                <a:gd name="T15" fmla="*/ 8 h 8"/>
              </a:gdLst>
              <a:ahLst/>
              <a:cxnLst>
                <a:cxn ang="T8">
                  <a:pos x="T0" y="T1"/>
                </a:cxn>
                <a:cxn ang="T9">
                  <a:pos x="T2" y="T3"/>
                </a:cxn>
                <a:cxn ang="T10">
                  <a:pos x="T4" y="T5"/>
                </a:cxn>
                <a:cxn ang="T11">
                  <a:pos x="T6" y="T7"/>
                </a:cxn>
              </a:cxnLst>
              <a:rect l="T12" t="T13" r="T14" b="T15"/>
              <a:pathLst>
                <a:path w="9" h="8">
                  <a:moveTo>
                    <a:pt x="1" y="4"/>
                  </a:moveTo>
                  <a:cubicBezTo>
                    <a:pt x="4" y="4"/>
                    <a:pt x="0" y="2"/>
                    <a:pt x="5" y="3"/>
                  </a:cubicBezTo>
                  <a:cubicBezTo>
                    <a:pt x="5" y="2"/>
                    <a:pt x="4" y="0"/>
                    <a:pt x="7" y="0"/>
                  </a:cubicBezTo>
                  <a:cubicBezTo>
                    <a:pt x="9" y="4"/>
                    <a:pt x="2" y="8"/>
                    <a:pt x="1" y="4"/>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2" name="Freeform 238"/>
            <p:cNvSpPr>
              <a:spLocks noChangeArrowheads="1"/>
            </p:cNvSpPr>
            <p:nvPr/>
          </p:nvSpPr>
          <p:spPr bwMode="auto">
            <a:xfrm>
              <a:off x="228600" y="584200"/>
              <a:ext cx="30163" cy="41275"/>
            </a:xfrm>
            <a:custGeom>
              <a:avLst/>
              <a:gdLst>
                <a:gd name="T0" fmla="*/ 0 w 8"/>
                <a:gd name="T1" fmla="*/ 18761 h 11"/>
                <a:gd name="T2" fmla="*/ 26393 w 8"/>
                <a:gd name="T3" fmla="*/ 0 h 11"/>
                <a:gd name="T4" fmla="*/ 0 w 8"/>
                <a:gd name="T5" fmla="*/ 18761 h 11"/>
                <a:gd name="T6" fmla="*/ 0 60000 65536"/>
                <a:gd name="T7" fmla="*/ 0 60000 65536"/>
                <a:gd name="T8" fmla="*/ 0 60000 65536"/>
                <a:gd name="T9" fmla="*/ 0 w 8"/>
                <a:gd name="T10" fmla="*/ 0 h 11"/>
                <a:gd name="T11" fmla="*/ 8 w 8"/>
                <a:gd name="T12" fmla="*/ 11 h 11"/>
              </a:gdLst>
              <a:ahLst/>
              <a:cxnLst>
                <a:cxn ang="T6">
                  <a:pos x="T0" y="T1"/>
                </a:cxn>
                <a:cxn ang="T7">
                  <a:pos x="T2" y="T3"/>
                </a:cxn>
                <a:cxn ang="T8">
                  <a:pos x="T4" y="T5"/>
                </a:cxn>
              </a:cxnLst>
              <a:rect l="T9" t="T10" r="T11" b="T12"/>
              <a:pathLst>
                <a:path w="8" h="11">
                  <a:moveTo>
                    <a:pt x="0" y="5"/>
                  </a:moveTo>
                  <a:cubicBezTo>
                    <a:pt x="0" y="4"/>
                    <a:pt x="7" y="0"/>
                    <a:pt x="7" y="0"/>
                  </a:cubicBezTo>
                  <a:cubicBezTo>
                    <a:pt x="8" y="2"/>
                    <a:pt x="2" y="11"/>
                    <a:pt x="0" y="5"/>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3" name="Freeform 239"/>
            <p:cNvSpPr>
              <a:spLocks noChangeArrowheads="1"/>
            </p:cNvSpPr>
            <p:nvPr/>
          </p:nvSpPr>
          <p:spPr bwMode="auto">
            <a:xfrm>
              <a:off x="296862" y="200025"/>
              <a:ext cx="11113" cy="6350"/>
            </a:xfrm>
            <a:custGeom>
              <a:avLst/>
              <a:gdLst>
                <a:gd name="T0" fmla="*/ 3704 w 3"/>
                <a:gd name="T1" fmla="*/ 0 h 2"/>
                <a:gd name="T2" fmla="*/ 7409 w 3"/>
                <a:gd name="T3" fmla="*/ 6350 h 2"/>
                <a:gd name="T4" fmla="*/ 3704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0"/>
                  </a:moveTo>
                  <a:cubicBezTo>
                    <a:pt x="2" y="1"/>
                    <a:pt x="3" y="0"/>
                    <a:pt x="2" y="2"/>
                  </a:cubicBezTo>
                  <a:cubicBezTo>
                    <a:pt x="1" y="2"/>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4" name="Freeform 240"/>
            <p:cNvSpPr>
              <a:spLocks noChangeArrowheads="1"/>
            </p:cNvSpPr>
            <p:nvPr/>
          </p:nvSpPr>
          <p:spPr bwMode="auto">
            <a:xfrm>
              <a:off x="304800" y="565150"/>
              <a:ext cx="14288" cy="33338"/>
            </a:xfrm>
            <a:custGeom>
              <a:avLst/>
              <a:gdLst>
                <a:gd name="T0" fmla="*/ 0 w 4"/>
                <a:gd name="T1" fmla="*/ 14817 h 9"/>
                <a:gd name="T2" fmla="*/ 14288 w 4"/>
                <a:gd name="T3" fmla="*/ 14817 h 9"/>
                <a:gd name="T4" fmla="*/ 0 w 4"/>
                <a:gd name="T5" fmla="*/ 14817 h 9"/>
                <a:gd name="T6" fmla="*/ 0 60000 65536"/>
                <a:gd name="T7" fmla="*/ 0 60000 65536"/>
                <a:gd name="T8" fmla="*/ 0 60000 65536"/>
                <a:gd name="T9" fmla="*/ 0 w 4"/>
                <a:gd name="T10" fmla="*/ 0 h 9"/>
                <a:gd name="T11" fmla="*/ 4 w 4"/>
                <a:gd name="T12" fmla="*/ 9 h 9"/>
              </a:gdLst>
              <a:ahLst/>
              <a:cxnLst>
                <a:cxn ang="T6">
                  <a:pos x="T0" y="T1"/>
                </a:cxn>
                <a:cxn ang="T7">
                  <a:pos x="T2" y="T3"/>
                </a:cxn>
                <a:cxn ang="T8">
                  <a:pos x="T4" y="T5"/>
                </a:cxn>
              </a:cxnLst>
              <a:rect l="T9" t="T10" r="T11" b="T12"/>
              <a:pathLst>
                <a:path w="4" h="9">
                  <a:moveTo>
                    <a:pt x="0" y="4"/>
                  </a:moveTo>
                  <a:cubicBezTo>
                    <a:pt x="1" y="4"/>
                    <a:pt x="4" y="0"/>
                    <a:pt x="4" y="4"/>
                  </a:cubicBezTo>
                  <a:cubicBezTo>
                    <a:pt x="4" y="9"/>
                    <a:pt x="1" y="5"/>
                    <a:pt x="0" y="4"/>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5" name="Freeform 241"/>
            <p:cNvSpPr>
              <a:spLocks noChangeArrowheads="1"/>
            </p:cNvSpPr>
            <p:nvPr/>
          </p:nvSpPr>
          <p:spPr bwMode="auto">
            <a:xfrm>
              <a:off x="327025" y="515938"/>
              <a:ext cx="7938" cy="11113"/>
            </a:xfrm>
            <a:custGeom>
              <a:avLst/>
              <a:gdLst>
                <a:gd name="T0" fmla="*/ 3969 w 2"/>
                <a:gd name="T1" fmla="*/ 3704 h 3"/>
                <a:gd name="T2" fmla="*/ 3969 w 2"/>
                <a:gd name="T3" fmla="*/ 11113 h 3"/>
                <a:gd name="T4" fmla="*/ 3969 w 2"/>
                <a:gd name="T5" fmla="*/ 3704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1" y="1"/>
                  </a:moveTo>
                  <a:cubicBezTo>
                    <a:pt x="2" y="0"/>
                    <a:pt x="2" y="3"/>
                    <a:pt x="1" y="3"/>
                  </a:cubicBezTo>
                  <a:cubicBezTo>
                    <a:pt x="0" y="3"/>
                    <a:pt x="0" y="2"/>
                    <a:pt x="1"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6" name="Freeform 242"/>
            <p:cNvSpPr>
              <a:spLocks noChangeArrowheads="1"/>
            </p:cNvSpPr>
            <p:nvPr/>
          </p:nvSpPr>
          <p:spPr bwMode="auto">
            <a:xfrm>
              <a:off x="315912" y="741363"/>
              <a:ext cx="11113" cy="11113"/>
            </a:xfrm>
            <a:custGeom>
              <a:avLst/>
              <a:gdLst>
                <a:gd name="T0" fmla="*/ 3704 w 3"/>
                <a:gd name="T1" fmla="*/ 3704 h 3"/>
                <a:gd name="T2" fmla="*/ 11113 w 3"/>
                <a:gd name="T3" fmla="*/ 3704 h 3"/>
                <a:gd name="T4" fmla="*/ 3704 w 3"/>
                <a:gd name="T5" fmla="*/ 3704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1" y="1"/>
                  </a:moveTo>
                  <a:cubicBezTo>
                    <a:pt x="2" y="1"/>
                    <a:pt x="1" y="0"/>
                    <a:pt x="3" y="1"/>
                  </a:cubicBezTo>
                  <a:cubicBezTo>
                    <a:pt x="2" y="3"/>
                    <a:pt x="0" y="3"/>
                    <a:pt x="1"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7" name="Freeform 243"/>
            <p:cNvSpPr>
              <a:spLocks noChangeArrowheads="1"/>
            </p:cNvSpPr>
            <p:nvPr/>
          </p:nvSpPr>
          <p:spPr bwMode="auto">
            <a:xfrm>
              <a:off x="406400" y="157163"/>
              <a:ext cx="11113" cy="12700"/>
            </a:xfrm>
            <a:custGeom>
              <a:avLst/>
              <a:gdLst>
                <a:gd name="T0" fmla="*/ 0 w 3"/>
                <a:gd name="T1" fmla="*/ 12700 h 3"/>
                <a:gd name="T2" fmla="*/ 3704 w 3"/>
                <a:gd name="T3" fmla="*/ 4233 h 3"/>
                <a:gd name="T4" fmla="*/ 0 w 3"/>
                <a:gd name="T5" fmla="*/ 1270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3"/>
                  </a:moveTo>
                  <a:cubicBezTo>
                    <a:pt x="1" y="3"/>
                    <a:pt x="1" y="1"/>
                    <a:pt x="1" y="1"/>
                  </a:cubicBezTo>
                  <a:cubicBezTo>
                    <a:pt x="3" y="0"/>
                    <a:pt x="0" y="3"/>
                    <a:pt x="0" y="3"/>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8" name="Freeform 244"/>
            <p:cNvSpPr>
              <a:spLocks noChangeArrowheads="1"/>
            </p:cNvSpPr>
            <p:nvPr/>
          </p:nvSpPr>
          <p:spPr bwMode="auto">
            <a:xfrm>
              <a:off x="439737" y="504825"/>
              <a:ext cx="22225" cy="11113"/>
            </a:xfrm>
            <a:custGeom>
              <a:avLst/>
              <a:gdLst>
                <a:gd name="T0" fmla="*/ 3704 w 6"/>
                <a:gd name="T1" fmla="*/ 0 h 3"/>
                <a:gd name="T2" fmla="*/ 3704 w 6"/>
                <a:gd name="T3" fmla="*/ 0 h 3"/>
                <a:gd name="T4" fmla="*/ 0 60000 65536"/>
                <a:gd name="T5" fmla="*/ 0 60000 65536"/>
                <a:gd name="T6" fmla="*/ 0 w 6"/>
                <a:gd name="T7" fmla="*/ 0 h 3"/>
                <a:gd name="T8" fmla="*/ 6 w 6"/>
                <a:gd name="T9" fmla="*/ 3 h 3"/>
              </a:gdLst>
              <a:ahLst/>
              <a:cxnLst>
                <a:cxn ang="T4">
                  <a:pos x="T0" y="T1"/>
                </a:cxn>
                <a:cxn ang="T5">
                  <a:pos x="T2" y="T3"/>
                </a:cxn>
              </a:cxnLst>
              <a:rect l="T6" t="T7" r="T8" b="T9"/>
              <a:pathLst>
                <a:path w="6" h="3">
                  <a:moveTo>
                    <a:pt x="1" y="0"/>
                  </a:moveTo>
                  <a:cubicBezTo>
                    <a:pt x="6" y="0"/>
                    <a:pt x="0" y="3"/>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9" name="Freeform 245"/>
            <p:cNvSpPr>
              <a:spLocks noChangeArrowheads="1"/>
            </p:cNvSpPr>
            <p:nvPr/>
          </p:nvSpPr>
          <p:spPr bwMode="auto">
            <a:xfrm>
              <a:off x="461962" y="455613"/>
              <a:ext cx="30163" cy="44450"/>
            </a:xfrm>
            <a:custGeom>
              <a:avLst/>
              <a:gdLst>
                <a:gd name="T0" fmla="*/ 0 w 8"/>
                <a:gd name="T1" fmla="*/ 18521 h 12"/>
                <a:gd name="T2" fmla="*/ 0 w 8"/>
                <a:gd name="T3" fmla="*/ 18521 h 12"/>
                <a:gd name="T4" fmla="*/ 0 60000 65536"/>
                <a:gd name="T5" fmla="*/ 0 60000 65536"/>
                <a:gd name="T6" fmla="*/ 0 w 8"/>
                <a:gd name="T7" fmla="*/ 0 h 12"/>
                <a:gd name="T8" fmla="*/ 8 w 8"/>
                <a:gd name="T9" fmla="*/ 12 h 12"/>
              </a:gdLst>
              <a:ahLst/>
              <a:cxnLst>
                <a:cxn ang="T4">
                  <a:pos x="T0" y="T1"/>
                </a:cxn>
                <a:cxn ang="T5">
                  <a:pos x="T2" y="T3"/>
                </a:cxn>
              </a:cxnLst>
              <a:rect l="T6" t="T7" r="T8" b="T9"/>
              <a:pathLst>
                <a:path w="8" h="12">
                  <a:moveTo>
                    <a:pt x="0" y="5"/>
                  </a:moveTo>
                  <a:cubicBezTo>
                    <a:pt x="4" y="0"/>
                    <a:pt x="8" y="12"/>
                    <a:pt x="0" y="5"/>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0" name="Freeform 246"/>
            <p:cNvSpPr>
              <a:spLocks noChangeArrowheads="1"/>
            </p:cNvSpPr>
            <p:nvPr/>
          </p:nvSpPr>
          <p:spPr bwMode="auto">
            <a:xfrm>
              <a:off x="477837" y="217488"/>
              <a:ext cx="14288" cy="12700"/>
            </a:xfrm>
            <a:custGeom>
              <a:avLst/>
              <a:gdLst>
                <a:gd name="T0" fmla="*/ 3572 w 4"/>
                <a:gd name="T1" fmla="*/ 4233 h 3"/>
                <a:gd name="T2" fmla="*/ 10716 w 4"/>
                <a:gd name="T3" fmla="*/ 8467 h 3"/>
                <a:gd name="T4" fmla="*/ 3572 w 4"/>
                <a:gd name="T5" fmla="*/ 4233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1" y="1"/>
                  </a:moveTo>
                  <a:cubicBezTo>
                    <a:pt x="1" y="2"/>
                    <a:pt x="4" y="0"/>
                    <a:pt x="3" y="2"/>
                  </a:cubicBezTo>
                  <a:cubicBezTo>
                    <a:pt x="4" y="3"/>
                    <a:pt x="0" y="3"/>
                    <a:pt x="1"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1" name="Freeform 247"/>
            <p:cNvSpPr>
              <a:spLocks noChangeArrowheads="1"/>
            </p:cNvSpPr>
            <p:nvPr/>
          </p:nvSpPr>
          <p:spPr bwMode="auto">
            <a:xfrm>
              <a:off x="500062" y="225425"/>
              <a:ext cx="57150" cy="30163"/>
            </a:xfrm>
            <a:custGeom>
              <a:avLst/>
              <a:gdLst>
                <a:gd name="T0" fmla="*/ 15240 w 15"/>
                <a:gd name="T1" fmla="*/ 7541 h 8"/>
                <a:gd name="T2" fmla="*/ 22860 w 15"/>
                <a:gd name="T3" fmla="*/ 18852 h 8"/>
                <a:gd name="T4" fmla="*/ 15240 w 15"/>
                <a:gd name="T5" fmla="*/ 7541 h 8"/>
                <a:gd name="T6" fmla="*/ 0 60000 65536"/>
                <a:gd name="T7" fmla="*/ 0 60000 65536"/>
                <a:gd name="T8" fmla="*/ 0 60000 65536"/>
                <a:gd name="T9" fmla="*/ 0 w 15"/>
                <a:gd name="T10" fmla="*/ 0 h 8"/>
                <a:gd name="T11" fmla="*/ 15 w 15"/>
                <a:gd name="T12" fmla="*/ 8 h 8"/>
              </a:gdLst>
              <a:ahLst/>
              <a:cxnLst>
                <a:cxn ang="T6">
                  <a:pos x="T0" y="T1"/>
                </a:cxn>
                <a:cxn ang="T7">
                  <a:pos x="T2" y="T3"/>
                </a:cxn>
                <a:cxn ang="T8">
                  <a:pos x="T4" y="T5"/>
                </a:cxn>
              </a:cxnLst>
              <a:rect l="T9" t="T10" r="T11" b="T12"/>
              <a:pathLst>
                <a:path w="15" h="8">
                  <a:moveTo>
                    <a:pt x="4" y="2"/>
                  </a:moveTo>
                  <a:cubicBezTo>
                    <a:pt x="5" y="2"/>
                    <a:pt x="15" y="0"/>
                    <a:pt x="6" y="5"/>
                  </a:cubicBezTo>
                  <a:cubicBezTo>
                    <a:pt x="2" y="8"/>
                    <a:pt x="0" y="5"/>
                    <a:pt x="4" y="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2" name="Freeform 248"/>
            <p:cNvSpPr>
              <a:spLocks noChangeArrowheads="1"/>
            </p:cNvSpPr>
            <p:nvPr/>
          </p:nvSpPr>
          <p:spPr bwMode="auto">
            <a:xfrm>
              <a:off x="496887" y="263525"/>
              <a:ext cx="41275" cy="11113"/>
            </a:xfrm>
            <a:custGeom>
              <a:avLst/>
              <a:gdLst>
                <a:gd name="T0" fmla="*/ 7505 w 11"/>
                <a:gd name="T1" fmla="*/ 3704 h 3"/>
                <a:gd name="T2" fmla="*/ 15009 w 11"/>
                <a:gd name="T3" fmla="*/ 11113 h 3"/>
                <a:gd name="T4" fmla="*/ 7505 w 11"/>
                <a:gd name="T5" fmla="*/ 3704 h 3"/>
                <a:gd name="T6" fmla="*/ 0 60000 65536"/>
                <a:gd name="T7" fmla="*/ 0 60000 65536"/>
                <a:gd name="T8" fmla="*/ 0 60000 65536"/>
                <a:gd name="T9" fmla="*/ 0 w 11"/>
                <a:gd name="T10" fmla="*/ 0 h 3"/>
                <a:gd name="T11" fmla="*/ 11 w 11"/>
                <a:gd name="T12" fmla="*/ 3 h 3"/>
              </a:gdLst>
              <a:ahLst/>
              <a:cxnLst>
                <a:cxn ang="T6">
                  <a:pos x="T0" y="T1"/>
                </a:cxn>
                <a:cxn ang="T7">
                  <a:pos x="T2" y="T3"/>
                </a:cxn>
                <a:cxn ang="T8">
                  <a:pos x="T4" y="T5"/>
                </a:cxn>
              </a:cxnLst>
              <a:rect l="T9" t="T10" r="T11" b="T12"/>
              <a:pathLst>
                <a:path w="11" h="3">
                  <a:moveTo>
                    <a:pt x="2" y="1"/>
                  </a:moveTo>
                  <a:cubicBezTo>
                    <a:pt x="0" y="0"/>
                    <a:pt x="11" y="0"/>
                    <a:pt x="4" y="3"/>
                  </a:cubicBezTo>
                  <a:cubicBezTo>
                    <a:pt x="3" y="3"/>
                    <a:pt x="2" y="1"/>
                    <a:pt x="2"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3" name="Freeform 249"/>
            <p:cNvSpPr>
              <a:spLocks noChangeArrowheads="1"/>
            </p:cNvSpPr>
            <p:nvPr/>
          </p:nvSpPr>
          <p:spPr bwMode="auto">
            <a:xfrm>
              <a:off x="538162" y="169863"/>
              <a:ext cx="19050" cy="11113"/>
            </a:xfrm>
            <a:custGeom>
              <a:avLst/>
              <a:gdLst>
                <a:gd name="T0" fmla="*/ 7620 w 5"/>
                <a:gd name="T1" fmla="*/ 3704 h 3"/>
                <a:gd name="T2" fmla="*/ 11430 w 5"/>
                <a:gd name="T3" fmla="*/ 11113 h 3"/>
                <a:gd name="T4" fmla="*/ 7620 w 5"/>
                <a:gd name="T5" fmla="*/ 3704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2" y="1"/>
                  </a:moveTo>
                  <a:cubicBezTo>
                    <a:pt x="2" y="1"/>
                    <a:pt x="5" y="0"/>
                    <a:pt x="3" y="3"/>
                  </a:cubicBezTo>
                  <a:cubicBezTo>
                    <a:pt x="2" y="3"/>
                    <a:pt x="0" y="1"/>
                    <a:pt x="2"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4" name="Freeform 250"/>
            <p:cNvSpPr>
              <a:spLocks noChangeArrowheads="1"/>
            </p:cNvSpPr>
            <p:nvPr/>
          </p:nvSpPr>
          <p:spPr bwMode="auto">
            <a:xfrm>
              <a:off x="527050" y="425450"/>
              <a:ext cx="14288" cy="11113"/>
            </a:xfrm>
            <a:custGeom>
              <a:avLst/>
              <a:gdLst>
                <a:gd name="T0" fmla="*/ 0 w 4"/>
                <a:gd name="T1" fmla="*/ 0 h 3"/>
                <a:gd name="T2" fmla="*/ 7144 w 4"/>
                <a:gd name="T3" fmla="*/ 11113 h 3"/>
                <a:gd name="T4" fmla="*/ 0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0" y="0"/>
                  </a:moveTo>
                  <a:cubicBezTo>
                    <a:pt x="0" y="0"/>
                    <a:pt x="4" y="3"/>
                    <a:pt x="2" y="3"/>
                  </a:cubicBezTo>
                  <a:cubicBezTo>
                    <a:pt x="0" y="2"/>
                    <a:pt x="0" y="1"/>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5" name="Freeform 251"/>
            <p:cNvSpPr>
              <a:spLocks noChangeArrowheads="1"/>
            </p:cNvSpPr>
            <p:nvPr/>
          </p:nvSpPr>
          <p:spPr bwMode="auto">
            <a:xfrm>
              <a:off x="571500" y="146050"/>
              <a:ext cx="11113" cy="4763"/>
            </a:xfrm>
            <a:custGeom>
              <a:avLst/>
              <a:gdLst>
                <a:gd name="T0" fmla="*/ 0 w 3"/>
                <a:gd name="T1" fmla="*/ 0 h 1"/>
                <a:gd name="T2" fmla="*/ 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0"/>
                  </a:moveTo>
                  <a:cubicBezTo>
                    <a:pt x="3" y="1"/>
                    <a:pt x="3" y="0"/>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6" name="Freeform 252"/>
            <p:cNvSpPr>
              <a:spLocks noChangeArrowheads="1"/>
            </p:cNvSpPr>
            <p:nvPr/>
          </p:nvSpPr>
          <p:spPr bwMode="auto">
            <a:xfrm>
              <a:off x="563562" y="266700"/>
              <a:ext cx="11113" cy="7938"/>
            </a:xfrm>
            <a:custGeom>
              <a:avLst/>
              <a:gdLst>
                <a:gd name="T0" fmla="*/ 3704 w 3"/>
                <a:gd name="T1" fmla="*/ 0 h 2"/>
                <a:gd name="T2" fmla="*/ 7409 w 3"/>
                <a:gd name="T3" fmla="*/ 7938 h 2"/>
                <a:gd name="T4" fmla="*/ 3704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0"/>
                  </a:moveTo>
                  <a:cubicBezTo>
                    <a:pt x="2" y="1"/>
                    <a:pt x="3" y="0"/>
                    <a:pt x="2" y="2"/>
                  </a:cubicBezTo>
                  <a:cubicBezTo>
                    <a:pt x="0" y="2"/>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7" name="Freeform 253"/>
            <p:cNvSpPr>
              <a:spLocks noChangeArrowheads="1"/>
            </p:cNvSpPr>
            <p:nvPr/>
          </p:nvSpPr>
          <p:spPr bwMode="auto">
            <a:xfrm>
              <a:off x="615950" y="534988"/>
              <a:ext cx="15875" cy="14288"/>
            </a:xfrm>
            <a:custGeom>
              <a:avLst/>
              <a:gdLst>
                <a:gd name="T0" fmla="*/ 0 w 4"/>
                <a:gd name="T1" fmla="*/ 0 h 4"/>
                <a:gd name="T2" fmla="*/ 0 w 4"/>
                <a:gd name="T3" fmla="*/ 0 h 4"/>
                <a:gd name="T4" fmla="*/ 0 60000 65536"/>
                <a:gd name="T5" fmla="*/ 0 60000 65536"/>
                <a:gd name="T6" fmla="*/ 0 w 4"/>
                <a:gd name="T7" fmla="*/ 0 h 4"/>
                <a:gd name="T8" fmla="*/ 4 w 4"/>
                <a:gd name="T9" fmla="*/ 4 h 4"/>
              </a:gdLst>
              <a:ahLst/>
              <a:cxnLst>
                <a:cxn ang="T4">
                  <a:pos x="T0" y="T1"/>
                </a:cxn>
                <a:cxn ang="T5">
                  <a:pos x="T2" y="T3"/>
                </a:cxn>
              </a:cxnLst>
              <a:rect l="T6" t="T7" r="T8" b="T9"/>
              <a:pathLst>
                <a:path w="4" h="4">
                  <a:moveTo>
                    <a:pt x="0" y="0"/>
                  </a:moveTo>
                  <a:cubicBezTo>
                    <a:pt x="4" y="2"/>
                    <a:pt x="4" y="4"/>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8" name="Freeform 254"/>
            <p:cNvSpPr>
              <a:spLocks noChangeArrowheads="1"/>
            </p:cNvSpPr>
            <p:nvPr/>
          </p:nvSpPr>
          <p:spPr bwMode="auto">
            <a:xfrm>
              <a:off x="266700" y="482600"/>
              <a:ext cx="3175" cy="3175"/>
            </a:xfrm>
            <a:custGeom>
              <a:avLst/>
              <a:gdLst>
                <a:gd name="T0" fmla="*/ 3175 w 1"/>
                <a:gd name="T1" fmla="*/ 0 h 1"/>
                <a:gd name="T2" fmla="*/ 3175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1" y="1"/>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9" name="Freeform 255"/>
            <p:cNvSpPr>
              <a:spLocks noChangeArrowheads="1"/>
            </p:cNvSpPr>
            <p:nvPr/>
          </p:nvSpPr>
          <p:spPr bwMode="auto">
            <a:xfrm>
              <a:off x="82550" y="285750"/>
              <a:ext cx="19050" cy="19050"/>
            </a:xfrm>
            <a:custGeom>
              <a:avLst/>
              <a:gdLst>
                <a:gd name="T0" fmla="*/ 0 w 5"/>
                <a:gd name="T1" fmla="*/ 3810 h 5"/>
                <a:gd name="T2" fmla="*/ 19050 w 5"/>
                <a:gd name="T3" fmla="*/ 3810 h 5"/>
                <a:gd name="T4" fmla="*/ 0 w 5"/>
                <a:gd name="T5" fmla="*/ 3810 h 5"/>
                <a:gd name="T6" fmla="*/ 0 60000 65536"/>
                <a:gd name="T7" fmla="*/ 0 60000 65536"/>
                <a:gd name="T8" fmla="*/ 0 60000 65536"/>
                <a:gd name="T9" fmla="*/ 0 w 5"/>
                <a:gd name="T10" fmla="*/ 0 h 5"/>
                <a:gd name="T11" fmla="*/ 5 w 5"/>
                <a:gd name="T12" fmla="*/ 5 h 5"/>
              </a:gdLst>
              <a:ahLst/>
              <a:cxnLst>
                <a:cxn ang="T6">
                  <a:pos x="T0" y="T1"/>
                </a:cxn>
                <a:cxn ang="T7">
                  <a:pos x="T2" y="T3"/>
                </a:cxn>
                <a:cxn ang="T8">
                  <a:pos x="T4" y="T5"/>
                </a:cxn>
              </a:cxnLst>
              <a:rect l="T9" t="T10" r="T11" b="T12"/>
              <a:pathLst>
                <a:path w="5" h="5">
                  <a:moveTo>
                    <a:pt x="0" y="1"/>
                  </a:moveTo>
                  <a:cubicBezTo>
                    <a:pt x="4" y="0"/>
                    <a:pt x="2" y="1"/>
                    <a:pt x="5" y="1"/>
                  </a:cubicBezTo>
                  <a:cubicBezTo>
                    <a:pt x="4" y="5"/>
                    <a:pt x="1" y="1"/>
                    <a:pt x="0"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pic>
        <p:nvPicPr>
          <p:cNvPr id="100" name="图片 12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41462" y="2052710"/>
            <a:ext cx="1603375" cy="1201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Freeform 5"/>
          <p:cNvSpPr>
            <a:spLocks noEditPoints="1" noChangeArrowheads="1"/>
          </p:cNvSpPr>
          <p:nvPr/>
        </p:nvSpPr>
        <p:spPr bwMode="auto">
          <a:xfrm rot="15485535">
            <a:off x="1697844" y="3069504"/>
            <a:ext cx="1906587" cy="1787525"/>
          </a:xfrm>
          <a:custGeom>
            <a:avLst/>
            <a:gdLst>
              <a:gd name="T0" fmla="*/ 1890361 w 235"/>
              <a:gd name="T1" fmla="*/ 901888 h 220"/>
              <a:gd name="T2" fmla="*/ 973576 w 235"/>
              <a:gd name="T3" fmla="*/ 1771275 h 220"/>
              <a:gd name="T4" fmla="*/ 454336 w 235"/>
              <a:gd name="T5" fmla="*/ 1625023 h 220"/>
              <a:gd name="T6" fmla="*/ 162263 w 235"/>
              <a:gd name="T7" fmla="*/ 1397520 h 220"/>
              <a:gd name="T8" fmla="*/ 56792 w 235"/>
              <a:gd name="T9" fmla="*/ 893763 h 220"/>
              <a:gd name="T10" fmla="*/ 657164 w 235"/>
              <a:gd name="T11" fmla="*/ 65001 h 220"/>
              <a:gd name="T12" fmla="*/ 900558 w 235"/>
              <a:gd name="T13" fmla="*/ 162502 h 220"/>
              <a:gd name="T14" fmla="*/ 851879 w 235"/>
              <a:gd name="T15" fmla="*/ 170627 h 220"/>
              <a:gd name="T16" fmla="*/ 446222 w 235"/>
              <a:gd name="T17" fmla="*/ 471257 h 220"/>
              <a:gd name="T18" fmla="*/ 1517157 w 235"/>
              <a:gd name="T19" fmla="*/ 528132 h 220"/>
              <a:gd name="T20" fmla="*/ 1606401 w 235"/>
              <a:gd name="T21" fmla="*/ 780011 h 220"/>
              <a:gd name="T22" fmla="*/ 1460365 w 235"/>
              <a:gd name="T23" fmla="*/ 1210642 h 220"/>
              <a:gd name="T24" fmla="*/ 567920 w 235"/>
              <a:gd name="T25" fmla="*/ 438756 h 220"/>
              <a:gd name="T26" fmla="*/ 673390 w 235"/>
              <a:gd name="T27" fmla="*/ 1495021 h 220"/>
              <a:gd name="T28" fmla="*/ 649051 w 235"/>
              <a:gd name="T29" fmla="*/ 1616898 h 220"/>
              <a:gd name="T30" fmla="*/ 1354894 w 235"/>
              <a:gd name="T31" fmla="*/ 1535647 h 220"/>
              <a:gd name="T32" fmla="*/ 1030368 w 235"/>
              <a:gd name="T33" fmla="*/ 1576272 h 220"/>
              <a:gd name="T34" fmla="*/ 1492817 w 235"/>
              <a:gd name="T35" fmla="*/ 1365019 h 220"/>
              <a:gd name="T36" fmla="*/ 1638854 w 235"/>
              <a:gd name="T37" fmla="*/ 609384 h 220"/>
              <a:gd name="T38" fmla="*/ 1460365 w 235"/>
              <a:gd name="T39" fmla="*/ 341255 h 220"/>
              <a:gd name="T40" fmla="*/ 957350 w 235"/>
              <a:gd name="T41" fmla="*/ 170627 h 220"/>
              <a:gd name="T42" fmla="*/ 876219 w 235"/>
              <a:gd name="T43" fmla="*/ 211253 h 220"/>
              <a:gd name="T44" fmla="*/ 981689 w 235"/>
              <a:gd name="T45" fmla="*/ 195003 h 220"/>
              <a:gd name="T46" fmla="*/ 1241310 w 235"/>
              <a:gd name="T47" fmla="*/ 211253 h 220"/>
              <a:gd name="T48" fmla="*/ 754522 w 235"/>
              <a:gd name="T49" fmla="*/ 227503 h 220"/>
              <a:gd name="T50" fmla="*/ 1387346 w 235"/>
              <a:gd name="T51" fmla="*/ 284379 h 220"/>
              <a:gd name="T52" fmla="*/ 1087160 w 235"/>
              <a:gd name="T53" fmla="*/ 276254 h 220"/>
              <a:gd name="T54" fmla="*/ 722069 w 235"/>
              <a:gd name="T55" fmla="*/ 333130 h 220"/>
              <a:gd name="T56" fmla="*/ 1460365 w 235"/>
              <a:gd name="T57" fmla="*/ 325005 h 220"/>
              <a:gd name="T58" fmla="*/ 494901 w 235"/>
              <a:gd name="T59" fmla="*/ 406256 h 220"/>
              <a:gd name="T60" fmla="*/ 1809229 w 235"/>
              <a:gd name="T61" fmla="*/ 503757 h 220"/>
              <a:gd name="T62" fmla="*/ 1525270 w 235"/>
              <a:gd name="T63" fmla="*/ 560633 h 220"/>
              <a:gd name="T64" fmla="*/ 1849795 w 235"/>
              <a:gd name="T65" fmla="*/ 625634 h 220"/>
              <a:gd name="T66" fmla="*/ 1565835 w 235"/>
              <a:gd name="T67" fmla="*/ 682510 h 220"/>
              <a:gd name="T68" fmla="*/ 308299 w 235"/>
              <a:gd name="T69" fmla="*/ 739385 h 220"/>
              <a:gd name="T70" fmla="*/ 373204 w 235"/>
              <a:gd name="T71" fmla="*/ 739385 h 220"/>
              <a:gd name="T72" fmla="*/ 1679419 w 235"/>
              <a:gd name="T73" fmla="*/ 804386 h 220"/>
              <a:gd name="T74" fmla="*/ 356978 w 235"/>
              <a:gd name="T75" fmla="*/ 942513 h 220"/>
              <a:gd name="T76" fmla="*/ 1614514 w 235"/>
              <a:gd name="T77" fmla="*/ 885637 h 220"/>
              <a:gd name="T78" fmla="*/ 1646967 w 235"/>
              <a:gd name="T79" fmla="*/ 1031889 h 220"/>
              <a:gd name="T80" fmla="*/ 1679419 w 235"/>
              <a:gd name="T81" fmla="*/ 1023764 h 220"/>
              <a:gd name="T82" fmla="*/ 1598288 w 235"/>
              <a:gd name="T83" fmla="*/ 1145641 h 220"/>
              <a:gd name="T84" fmla="*/ 48679 w 235"/>
              <a:gd name="T85" fmla="*/ 1210642 h 220"/>
              <a:gd name="T86" fmla="*/ 1565835 w 235"/>
              <a:gd name="T87" fmla="*/ 1243143 h 220"/>
              <a:gd name="T88" fmla="*/ 1573949 w 235"/>
              <a:gd name="T89" fmla="*/ 1332519 h 220"/>
              <a:gd name="T90" fmla="*/ 137923 w 235"/>
              <a:gd name="T91" fmla="*/ 1291893 h 220"/>
              <a:gd name="T92" fmla="*/ 567920 w 235"/>
              <a:gd name="T93" fmla="*/ 1324394 h 220"/>
              <a:gd name="T94" fmla="*/ 600372 w 235"/>
              <a:gd name="T95" fmla="*/ 1373144 h 220"/>
              <a:gd name="T96" fmla="*/ 1371120 w 235"/>
              <a:gd name="T97" fmla="*/ 1421895 h 220"/>
              <a:gd name="T98" fmla="*/ 1460365 w 235"/>
              <a:gd name="T99" fmla="*/ 1430020 h 220"/>
              <a:gd name="T100" fmla="*/ 1176405 w 235"/>
              <a:gd name="T101" fmla="*/ 1446270 h 220"/>
              <a:gd name="T102" fmla="*/ 1411686 w 235"/>
              <a:gd name="T103" fmla="*/ 1478771 h 220"/>
              <a:gd name="T104" fmla="*/ 1371120 w 235"/>
              <a:gd name="T105" fmla="*/ 1495021 h 220"/>
              <a:gd name="T106" fmla="*/ 308299 w 235"/>
              <a:gd name="T107" fmla="*/ 1527521 h 220"/>
              <a:gd name="T108" fmla="*/ 1298102 w 235"/>
              <a:gd name="T109" fmla="*/ 1535647 h 220"/>
              <a:gd name="T110" fmla="*/ 251507 w 235"/>
              <a:gd name="T111" fmla="*/ 1543772 h 220"/>
              <a:gd name="T112" fmla="*/ 316412 w 235"/>
              <a:gd name="T113" fmla="*/ 1560022 h 220"/>
              <a:gd name="T114" fmla="*/ 1273763 w 235"/>
              <a:gd name="T115" fmla="*/ 1576272 h 220"/>
              <a:gd name="T116" fmla="*/ 722069 w 235"/>
              <a:gd name="T117" fmla="*/ 1584397 h 220"/>
              <a:gd name="T118" fmla="*/ 762635 w 235"/>
              <a:gd name="T119" fmla="*/ 1592522 h 220"/>
              <a:gd name="T120" fmla="*/ 989803 w 235"/>
              <a:gd name="T121" fmla="*/ 1681899 h 2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5"/>
              <a:gd name="T184" fmla="*/ 0 h 220"/>
              <a:gd name="T185" fmla="*/ 235 w 235"/>
              <a:gd name="T186" fmla="*/ 220 h 2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5" h="220">
                <a:moveTo>
                  <a:pt x="146" y="2"/>
                </a:moveTo>
                <a:cubicBezTo>
                  <a:pt x="155" y="5"/>
                  <a:pt x="165" y="8"/>
                  <a:pt x="173" y="12"/>
                </a:cubicBezTo>
                <a:cubicBezTo>
                  <a:pt x="180" y="15"/>
                  <a:pt x="186" y="20"/>
                  <a:pt x="191" y="25"/>
                </a:cubicBezTo>
                <a:cubicBezTo>
                  <a:pt x="193" y="24"/>
                  <a:pt x="193" y="26"/>
                  <a:pt x="194" y="27"/>
                </a:cubicBezTo>
                <a:cubicBezTo>
                  <a:pt x="198" y="31"/>
                  <a:pt x="203" y="35"/>
                  <a:pt x="207" y="40"/>
                </a:cubicBezTo>
                <a:cubicBezTo>
                  <a:pt x="207" y="41"/>
                  <a:pt x="208" y="41"/>
                  <a:pt x="208" y="42"/>
                </a:cubicBezTo>
                <a:cubicBezTo>
                  <a:pt x="208" y="42"/>
                  <a:pt x="208" y="42"/>
                  <a:pt x="208" y="42"/>
                </a:cubicBezTo>
                <a:cubicBezTo>
                  <a:pt x="212" y="46"/>
                  <a:pt x="214" y="50"/>
                  <a:pt x="217" y="54"/>
                </a:cubicBezTo>
                <a:cubicBezTo>
                  <a:pt x="220" y="60"/>
                  <a:pt x="220" y="60"/>
                  <a:pt x="220" y="60"/>
                </a:cubicBezTo>
                <a:cubicBezTo>
                  <a:pt x="221" y="60"/>
                  <a:pt x="220" y="61"/>
                  <a:pt x="221" y="62"/>
                </a:cubicBezTo>
                <a:cubicBezTo>
                  <a:pt x="224" y="68"/>
                  <a:pt x="227" y="74"/>
                  <a:pt x="229" y="81"/>
                </a:cubicBezTo>
                <a:cubicBezTo>
                  <a:pt x="230" y="80"/>
                  <a:pt x="229" y="79"/>
                  <a:pt x="229" y="79"/>
                </a:cubicBezTo>
                <a:cubicBezTo>
                  <a:pt x="229" y="79"/>
                  <a:pt x="229" y="79"/>
                  <a:pt x="229" y="79"/>
                </a:cubicBezTo>
                <a:cubicBezTo>
                  <a:pt x="229" y="79"/>
                  <a:pt x="230" y="79"/>
                  <a:pt x="230" y="80"/>
                </a:cubicBezTo>
                <a:cubicBezTo>
                  <a:pt x="229" y="81"/>
                  <a:pt x="229" y="82"/>
                  <a:pt x="229" y="83"/>
                </a:cubicBezTo>
                <a:cubicBezTo>
                  <a:pt x="230" y="84"/>
                  <a:pt x="230" y="84"/>
                  <a:pt x="230" y="84"/>
                </a:cubicBezTo>
                <a:cubicBezTo>
                  <a:pt x="230" y="83"/>
                  <a:pt x="230" y="83"/>
                  <a:pt x="230" y="82"/>
                </a:cubicBezTo>
                <a:cubicBezTo>
                  <a:pt x="230" y="82"/>
                  <a:pt x="230" y="82"/>
                  <a:pt x="230" y="82"/>
                </a:cubicBezTo>
                <a:cubicBezTo>
                  <a:pt x="231" y="86"/>
                  <a:pt x="232" y="90"/>
                  <a:pt x="233" y="94"/>
                </a:cubicBezTo>
                <a:cubicBezTo>
                  <a:pt x="232" y="95"/>
                  <a:pt x="234" y="97"/>
                  <a:pt x="232" y="97"/>
                </a:cubicBezTo>
                <a:cubicBezTo>
                  <a:pt x="232" y="98"/>
                  <a:pt x="232" y="98"/>
                  <a:pt x="232" y="98"/>
                </a:cubicBezTo>
                <a:cubicBezTo>
                  <a:pt x="232" y="99"/>
                  <a:pt x="233" y="98"/>
                  <a:pt x="233" y="98"/>
                </a:cubicBezTo>
                <a:cubicBezTo>
                  <a:pt x="234" y="102"/>
                  <a:pt x="234" y="106"/>
                  <a:pt x="234" y="109"/>
                </a:cubicBezTo>
                <a:cubicBezTo>
                  <a:pt x="233" y="110"/>
                  <a:pt x="233" y="110"/>
                  <a:pt x="233" y="111"/>
                </a:cubicBezTo>
                <a:cubicBezTo>
                  <a:pt x="233" y="111"/>
                  <a:pt x="233" y="111"/>
                  <a:pt x="234" y="111"/>
                </a:cubicBezTo>
                <a:cubicBezTo>
                  <a:pt x="235" y="113"/>
                  <a:pt x="231" y="115"/>
                  <a:pt x="234" y="115"/>
                </a:cubicBezTo>
                <a:cubicBezTo>
                  <a:pt x="232" y="130"/>
                  <a:pt x="228" y="146"/>
                  <a:pt x="220" y="160"/>
                </a:cubicBezTo>
                <a:cubicBezTo>
                  <a:pt x="214" y="171"/>
                  <a:pt x="206" y="180"/>
                  <a:pt x="197" y="189"/>
                </a:cubicBezTo>
                <a:cubicBezTo>
                  <a:pt x="196" y="188"/>
                  <a:pt x="196" y="188"/>
                  <a:pt x="196" y="188"/>
                </a:cubicBezTo>
                <a:cubicBezTo>
                  <a:pt x="196" y="189"/>
                  <a:pt x="196" y="189"/>
                  <a:pt x="196" y="189"/>
                </a:cubicBezTo>
                <a:cubicBezTo>
                  <a:pt x="196" y="189"/>
                  <a:pt x="196" y="189"/>
                  <a:pt x="196" y="189"/>
                </a:cubicBezTo>
                <a:cubicBezTo>
                  <a:pt x="187" y="197"/>
                  <a:pt x="178" y="204"/>
                  <a:pt x="168" y="208"/>
                </a:cubicBezTo>
                <a:cubicBezTo>
                  <a:pt x="168" y="208"/>
                  <a:pt x="167" y="208"/>
                  <a:pt x="167" y="208"/>
                </a:cubicBezTo>
                <a:cubicBezTo>
                  <a:pt x="166" y="209"/>
                  <a:pt x="164" y="209"/>
                  <a:pt x="164" y="210"/>
                </a:cubicBezTo>
                <a:cubicBezTo>
                  <a:pt x="164" y="210"/>
                  <a:pt x="164" y="210"/>
                  <a:pt x="164" y="210"/>
                </a:cubicBezTo>
                <a:cubicBezTo>
                  <a:pt x="163" y="210"/>
                  <a:pt x="163" y="209"/>
                  <a:pt x="163" y="210"/>
                </a:cubicBezTo>
                <a:cubicBezTo>
                  <a:pt x="162" y="210"/>
                  <a:pt x="162" y="210"/>
                  <a:pt x="162" y="210"/>
                </a:cubicBezTo>
                <a:cubicBezTo>
                  <a:pt x="163" y="210"/>
                  <a:pt x="163" y="210"/>
                  <a:pt x="163" y="210"/>
                </a:cubicBezTo>
                <a:cubicBezTo>
                  <a:pt x="161" y="210"/>
                  <a:pt x="160" y="211"/>
                  <a:pt x="158" y="212"/>
                </a:cubicBezTo>
                <a:cubicBezTo>
                  <a:pt x="158" y="212"/>
                  <a:pt x="158" y="212"/>
                  <a:pt x="158" y="212"/>
                </a:cubicBezTo>
                <a:cubicBezTo>
                  <a:pt x="158" y="213"/>
                  <a:pt x="158" y="211"/>
                  <a:pt x="157" y="212"/>
                </a:cubicBezTo>
                <a:cubicBezTo>
                  <a:pt x="152" y="213"/>
                  <a:pt x="147" y="216"/>
                  <a:pt x="141" y="216"/>
                </a:cubicBezTo>
                <a:cubicBezTo>
                  <a:pt x="141" y="217"/>
                  <a:pt x="141" y="217"/>
                  <a:pt x="141" y="217"/>
                </a:cubicBezTo>
                <a:cubicBezTo>
                  <a:pt x="140" y="215"/>
                  <a:pt x="140" y="218"/>
                  <a:pt x="139" y="217"/>
                </a:cubicBezTo>
                <a:cubicBezTo>
                  <a:pt x="135" y="216"/>
                  <a:pt x="133" y="219"/>
                  <a:pt x="130" y="218"/>
                </a:cubicBezTo>
                <a:cubicBezTo>
                  <a:pt x="127" y="220"/>
                  <a:pt x="124" y="217"/>
                  <a:pt x="121" y="219"/>
                </a:cubicBezTo>
                <a:cubicBezTo>
                  <a:pt x="120" y="218"/>
                  <a:pt x="119" y="219"/>
                  <a:pt x="118" y="218"/>
                </a:cubicBezTo>
                <a:cubicBezTo>
                  <a:pt x="119" y="218"/>
                  <a:pt x="120" y="218"/>
                  <a:pt x="120" y="218"/>
                </a:cubicBezTo>
                <a:cubicBezTo>
                  <a:pt x="117" y="217"/>
                  <a:pt x="117" y="217"/>
                  <a:pt x="117" y="217"/>
                </a:cubicBezTo>
                <a:cubicBezTo>
                  <a:pt x="118" y="219"/>
                  <a:pt x="118" y="219"/>
                  <a:pt x="118" y="219"/>
                </a:cubicBezTo>
                <a:cubicBezTo>
                  <a:pt x="112" y="219"/>
                  <a:pt x="105" y="218"/>
                  <a:pt x="99" y="217"/>
                </a:cubicBezTo>
                <a:cubicBezTo>
                  <a:pt x="99" y="216"/>
                  <a:pt x="99" y="216"/>
                  <a:pt x="99" y="216"/>
                </a:cubicBezTo>
                <a:cubicBezTo>
                  <a:pt x="105" y="216"/>
                  <a:pt x="111" y="218"/>
                  <a:pt x="117" y="218"/>
                </a:cubicBezTo>
                <a:cubicBezTo>
                  <a:pt x="117" y="217"/>
                  <a:pt x="117" y="217"/>
                  <a:pt x="117" y="217"/>
                </a:cubicBezTo>
                <a:cubicBezTo>
                  <a:pt x="109" y="217"/>
                  <a:pt x="101" y="216"/>
                  <a:pt x="94" y="214"/>
                </a:cubicBezTo>
                <a:cubicBezTo>
                  <a:pt x="94" y="212"/>
                  <a:pt x="90" y="212"/>
                  <a:pt x="89" y="211"/>
                </a:cubicBezTo>
                <a:cubicBezTo>
                  <a:pt x="95" y="214"/>
                  <a:pt x="101" y="213"/>
                  <a:pt x="106" y="215"/>
                </a:cubicBezTo>
                <a:cubicBezTo>
                  <a:pt x="111" y="215"/>
                  <a:pt x="116" y="215"/>
                  <a:pt x="121" y="215"/>
                </a:cubicBezTo>
                <a:cubicBezTo>
                  <a:pt x="121" y="214"/>
                  <a:pt x="121" y="214"/>
                  <a:pt x="121" y="214"/>
                </a:cubicBezTo>
                <a:cubicBezTo>
                  <a:pt x="114" y="215"/>
                  <a:pt x="107" y="214"/>
                  <a:pt x="100" y="212"/>
                </a:cubicBezTo>
                <a:cubicBezTo>
                  <a:pt x="102" y="212"/>
                  <a:pt x="102" y="212"/>
                  <a:pt x="102" y="212"/>
                </a:cubicBezTo>
                <a:cubicBezTo>
                  <a:pt x="101" y="211"/>
                  <a:pt x="101" y="211"/>
                  <a:pt x="101" y="211"/>
                </a:cubicBezTo>
                <a:cubicBezTo>
                  <a:pt x="98" y="211"/>
                  <a:pt x="94" y="210"/>
                  <a:pt x="91" y="208"/>
                </a:cubicBezTo>
                <a:cubicBezTo>
                  <a:pt x="90" y="209"/>
                  <a:pt x="89" y="206"/>
                  <a:pt x="88" y="208"/>
                </a:cubicBezTo>
                <a:cubicBezTo>
                  <a:pt x="86" y="205"/>
                  <a:pt x="82" y="210"/>
                  <a:pt x="80" y="207"/>
                </a:cubicBezTo>
                <a:cubicBezTo>
                  <a:pt x="78" y="206"/>
                  <a:pt x="75" y="205"/>
                  <a:pt x="73" y="205"/>
                </a:cubicBezTo>
                <a:cubicBezTo>
                  <a:pt x="73" y="206"/>
                  <a:pt x="74" y="206"/>
                  <a:pt x="75" y="207"/>
                </a:cubicBezTo>
                <a:cubicBezTo>
                  <a:pt x="75" y="207"/>
                  <a:pt x="72" y="207"/>
                  <a:pt x="72" y="207"/>
                </a:cubicBezTo>
                <a:cubicBezTo>
                  <a:pt x="70" y="208"/>
                  <a:pt x="69" y="206"/>
                  <a:pt x="67" y="208"/>
                </a:cubicBezTo>
                <a:cubicBezTo>
                  <a:pt x="65" y="208"/>
                  <a:pt x="65" y="208"/>
                  <a:pt x="65" y="208"/>
                </a:cubicBezTo>
                <a:cubicBezTo>
                  <a:pt x="64" y="204"/>
                  <a:pt x="60" y="203"/>
                  <a:pt x="57" y="200"/>
                </a:cubicBezTo>
                <a:cubicBezTo>
                  <a:pt x="56" y="200"/>
                  <a:pt x="56" y="200"/>
                  <a:pt x="56" y="200"/>
                </a:cubicBezTo>
                <a:cubicBezTo>
                  <a:pt x="55" y="199"/>
                  <a:pt x="54" y="197"/>
                  <a:pt x="52" y="197"/>
                </a:cubicBezTo>
                <a:cubicBezTo>
                  <a:pt x="50" y="196"/>
                  <a:pt x="49" y="197"/>
                  <a:pt x="47" y="198"/>
                </a:cubicBezTo>
                <a:cubicBezTo>
                  <a:pt x="47" y="197"/>
                  <a:pt x="47" y="197"/>
                  <a:pt x="47" y="197"/>
                </a:cubicBezTo>
                <a:cubicBezTo>
                  <a:pt x="47" y="197"/>
                  <a:pt x="47" y="197"/>
                  <a:pt x="47" y="197"/>
                </a:cubicBezTo>
                <a:cubicBezTo>
                  <a:pt x="48" y="197"/>
                  <a:pt x="48" y="197"/>
                  <a:pt x="48" y="197"/>
                </a:cubicBezTo>
                <a:cubicBezTo>
                  <a:pt x="47" y="196"/>
                  <a:pt x="47" y="195"/>
                  <a:pt x="46" y="194"/>
                </a:cubicBezTo>
                <a:cubicBezTo>
                  <a:pt x="46" y="196"/>
                  <a:pt x="46" y="196"/>
                  <a:pt x="46" y="196"/>
                </a:cubicBezTo>
                <a:cubicBezTo>
                  <a:pt x="46" y="195"/>
                  <a:pt x="45" y="194"/>
                  <a:pt x="44" y="194"/>
                </a:cubicBezTo>
                <a:cubicBezTo>
                  <a:pt x="43" y="194"/>
                  <a:pt x="43" y="194"/>
                  <a:pt x="43" y="194"/>
                </a:cubicBezTo>
                <a:cubicBezTo>
                  <a:pt x="43" y="194"/>
                  <a:pt x="43" y="194"/>
                  <a:pt x="43" y="194"/>
                </a:cubicBezTo>
                <a:cubicBezTo>
                  <a:pt x="42" y="194"/>
                  <a:pt x="42" y="193"/>
                  <a:pt x="41" y="194"/>
                </a:cubicBezTo>
                <a:cubicBezTo>
                  <a:pt x="41" y="193"/>
                  <a:pt x="41" y="193"/>
                  <a:pt x="41" y="193"/>
                </a:cubicBezTo>
                <a:cubicBezTo>
                  <a:pt x="41" y="193"/>
                  <a:pt x="40" y="192"/>
                  <a:pt x="40" y="192"/>
                </a:cubicBezTo>
                <a:cubicBezTo>
                  <a:pt x="38" y="190"/>
                  <a:pt x="39" y="187"/>
                  <a:pt x="37" y="186"/>
                </a:cubicBezTo>
                <a:cubicBezTo>
                  <a:pt x="36" y="186"/>
                  <a:pt x="36" y="186"/>
                  <a:pt x="35" y="185"/>
                </a:cubicBezTo>
                <a:cubicBezTo>
                  <a:pt x="34" y="187"/>
                  <a:pt x="34" y="187"/>
                  <a:pt x="34" y="187"/>
                </a:cubicBezTo>
                <a:cubicBezTo>
                  <a:pt x="34" y="186"/>
                  <a:pt x="34" y="186"/>
                  <a:pt x="33" y="186"/>
                </a:cubicBezTo>
                <a:cubicBezTo>
                  <a:pt x="32" y="186"/>
                  <a:pt x="33" y="187"/>
                  <a:pt x="33" y="188"/>
                </a:cubicBezTo>
                <a:cubicBezTo>
                  <a:pt x="32" y="188"/>
                  <a:pt x="32" y="187"/>
                  <a:pt x="31" y="186"/>
                </a:cubicBezTo>
                <a:cubicBezTo>
                  <a:pt x="33" y="186"/>
                  <a:pt x="31" y="185"/>
                  <a:pt x="31" y="184"/>
                </a:cubicBezTo>
                <a:cubicBezTo>
                  <a:pt x="31" y="183"/>
                  <a:pt x="30" y="184"/>
                  <a:pt x="29" y="184"/>
                </a:cubicBezTo>
                <a:cubicBezTo>
                  <a:pt x="30" y="183"/>
                  <a:pt x="30" y="183"/>
                  <a:pt x="30" y="183"/>
                </a:cubicBezTo>
                <a:cubicBezTo>
                  <a:pt x="28" y="181"/>
                  <a:pt x="23" y="179"/>
                  <a:pt x="23" y="175"/>
                </a:cubicBezTo>
                <a:cubicBezTo>
                  <a:pt x="22" y="174"/>
                  <a:pt x="21" y="173"/>
                  <a:pt x="20" y="172"/>
                </a:cubicBezTo>
                <a:cubicBezTo>
                  <a:pt x="19" y="171"/>
                  <a:pt x="20" y="169"/>
                  <a:pt x="19" y="168"/>
                </a:cubicBezTo>
                <a:cubicBezTo>
                  <a:pt x="19" y="168"/>
                  <a:pt x="19" y="168"/>
                  <a:pt x="19" y="168"/>
                </a:cubicBezTo>
                <a:cubicBezTo>
                  <a:pt x="20" y="170"/>
                  <a:pt x="16" y="172"/>
                  <a:pt x="18" y="173"/>
                </a:cubicBezTo>
                <a:cubicBezTo>
                  <a:pt x="16" y="175"/>
                  <a:pt x="17" y="171"/>
                  <a:pt x="15" y="171"/>
                </a:cubicBezTo>
                <a:cubicBezTo>
                  <a:pt x="15" y="170"/>
                  <a:pt x="15" y="170"/>
                  <a:pt x="14" y="170"/>
                </a:cubicBezTo>
                <a:cubicBezTo>
                  <a:pt x="14" y="170"/>
                  <a:pt x="17" y="170"/>
                  <a:pt x="16" y="168"/>
                </a:cubicBezTo>
                <a:cubicBezTo>
                  <a:pt x="16" y="168"/>
                  <a:pt x="16" y="167"/>
                  <a:pt x="15" y="167"/>
                </a:cubicBezTo>
                <a:cubicBezTo>
                  <a:pt x="16" y="166"/>
                  <a:pt x="15" y="165"/>
                  <a:pt x="15" y="164"/>
                </a:cubicBezTo>
                <a:cubicBezTo>
                  <a:pt x="15" y="164"/>
                  <a:pt x="15" y="164"/>
                  <a:pt x="15" y="164"/>
                </a:cubicBezTo>
                <a:cubicBezTo>
                  <a:pt x="15" y="163"/>
                  <a:pt x="16" y="164"/>
                  <a:pt x="16" y="163"/>
                </a:cubicBezTo>
                <a:cubicBezTo>
                  <a:pt x="14" y="162"/>
                  <a:pt x="14" y="162"/>
                  <a:pt x="14" y="162"/>
                </a:cubicBezTo>
                <a:cubicBezTo>
                  <a:pt x="18" y="157"/>
                  <a:pt x="13" y="153"/>
                  <a:pt x="13" y="148"/>
                </a:cubicBezTo>
                <a:cubicBezTo>
                  <a:pt x="11" y="148"/>
                  <a:pt x="13" y="147"/>
                  <a:pt x="12" y="146"/>
                </a:cubicBezTo>
                <a:cubicBezTo>
                  <a:pt x="11" y="147"/>
                  <a:pt x="11" y="148"/>
                  <a:pt x="10" y="148"/>
                </a:cubicBezTo>
                <a:cubicBezTo>
                  <a:pt x="9" y="145"/>
                  <a:pt x="6" y="143"/>
                  <a:pt x="4" y="142"/>
                </a:cubicBezTo>
                <a:cubicBezTo>
                  <a:pt x="5" y="142"/>
                  <a:pt x="7" y="143"/>
                  <a:pt x="8" y="141"/>
                </a:cubicBezTo>
                <a:cubicBezTo>
                  <a:pt x="7" y="139"/>
                  <a:pt x="5" y="137"/>
                  <a:pt x="6" y="135"/>
                </a:cubicBezTo>
                <a:cubicBezTo>
                  <a:pt x="5" y="132"/>
                  <a:pt x="10" y="131"/>
                  <a:pt x="9" y="129"/>
                </a:cubicBezTo>
                <a:cubicBezTo>
                  <a:pt x="8" y="129"/>
                  <a:pt x="8" y="129"/>
                  <a:pt x="8" y="129"/>
                </a:cubicBezTo>
                <a:cubicBezTo>
                  <a:pt x="10" y="128"/>
                  <a:pt x="8" y="126"/>
                  <a:pt x="9" y="124"/>
                </a:cubicBezTo>
                <a:cubicBezTo>
                  <a:pt x="7" y="124"/>
                  <a:pt x="9" y="123"/>
                  <a:pt x="8" y="123"/>
                </a:cubicBezTo>
                <a:cubicBezTo>
                  <a:pt x="8" y="120"/>
                  <a:pt x="9" y="117"/>
                  <a:pt x="8" y="114"/>
                </a:cubicBezTo>
                <a:cubicBezTo>
                  <a:pt x="7" y="115"/>
                  <a:pt x="7" y="115"/>
                  <a:pt x="7" y="115"/>
                </a:cubicBezTo>
                <a:cubicBezTo>
                  <a:pt x="7" y="113"/>
                  <a:pt x="8" y="112"/>
                  <a:pt x="7" y="110"/>
                </a:cubicBezTo>
                <a:cubicBezTo>
                  <a:pt x="7" y="111"/>
                  <a:pt x="7" y="111"/>
                  <a:pt x="6" y="110"/>
                </a:cubicBezTo>
                <a:cubicBezTo>
                  <a:pt x="8" y="110"/>
                  <a:pt x="8" y="110"/>
                  <a:pt x="8" y="110"/>
                </a:cubicBezTo>
                <a:cubicBezTo>
                  <a:pt x="8" y="96"/>
                  <a:pt x="12" y="83"/>
                  <a:pt x="16" y="70"/>
                </a:cubicBezTo>
                <a:cubicBezTo>
                  <a:pt x="17" y="67"/>
                  <a:pt x="19" y="63"/>
                  <a:pt x="21" y="60"/>
                </a:cubicBezTo>
                <a:cubicBezTo>
                  <a:pt x="22" y="55"/>
                  <a:pt x="25" y="51"/>
                  <a:pt x="28" y="47"/>
                </a:cubicBezTo>
                <a:cubicBezTo>
                  <a:pt x="28" y="45"/>
                  <a:pt x="29" y="43"/>
                  <a:pt x="30" y="42"/>
                </a:cubicBezTo>
                <a:cubicBezTo>
                  <a:pt x="31" y="42"/>
                  <a:pt x="31" y="42"/>
                  <a:pt x="31" y="42"/>
                </a:cubicBezTo>
                <a:cubicBezTo>
                  <a:pt x="30" y="43"/>
                  <a:pt x="29" y="44"/>
                  <a:pt x="29" y="45"/>
                </a:cubicBezTo>
                <a:cubicBezTo>
                  <a:pt x="29" y="43"/>
                  <a:pt x="32" y="43"/>
                  <a:pt x="32" y="41"/>
                </a:cubicBezTo>
                <a:cubicBezTo>
                  <a:pt x="32" y="40"/>
                  <a:pt x="32" y="40"/>
                  <a:pt x="32" y="40"/>
                </a:cubicBezTo>
                <a:cubicBezTo>
                  <a:pt x="32" y="40"/>
                  <a:pt x="32" y="40"/>
                  <a:pt x="33" y="40"/>
                </a:cubicBezTo>
                <a:cubicBezTo>
                  <a:pt x="33" y="39"/>
                  <a:pt x="32" y="39"/>
                  <a:pt x="32" y="39"/>
                </a:cubicBezTo>
                <a:cubicBezTo>
                  <a:pt x="33" y="38"/>
                  <a:pt x="34" y="36"/>
                  <a:pt x="36" y="36"/>
                </a:cubicBezTo>
                <a:cubicBezTo>
                  <a:pt x="38" y="36"/>
                  <a:pt x="39" y="33"/>
                  <a:pt x="41" y="33"/>
                </a:cubicBezTo>
                <a:cubicBezTo>
                  <a:pt x="42" y="31"/>
                  <a:pt x="44" y="30"/>
                  <a:pt x="46" y="28"/>
                </a:cubicBezTo>
                <a:cubicBezTo>
                  <a:pt x="48" y="26"/>
                  <a:pt x="50" y="24"/>
                  <a:pt x="52" y="23"/>
                </a:cubicBezTo>
                <a:cubicBezTo>
                  <a:pt x="52" y="21"/>
                  <a:pt x="54" y="22"/>
                  <a:pt x="55" y="20"/>
                </a:cubicBezTo>
                <a:cubicBezTo>
                  <a:pt x="60" y="18"/>
                  <a:pt x="64" y="14"/>
                  <a:pt x="69" y="13"/>
                </a:cubicBezTo>
                <a:cubicBezTo>
                  <a:pt x="66" y="14"/>
                  <a:pt x="63" y="15"/>
                  <a:pt x="61" y="18"/>
                </a:cubicBezTo>
                <a:cubicBezTo>
                  <a:pt x="65" y="16"/>
                  <a:pt x="69" y="13"/>
                  <a:pt x="73" y="11"/>
                </a:cubicBezTo>
                <a:cubicBezTo>
                  <a:pt x="72" y="11"/>
                  <a:pt x="71" y="12"/>
                  <a:pt x="70" y="12"/>
                </a:cubicBezTo>
                <a:cubicBezTo>
                  <a:pt x="70" y="11"/>
                  <a:pt x="72" y="12"/>
                  <a:pt x="72" y="11"/>
                </a:cubicBezTo>
                <a:cubicBezTo>
                  <a:pt x="74" y="10"/>
                  <a:pt x="76" y="8"/>
                  <a:pt x="78" y="9"/>
                </a:cubicBezTo>
                <a:cubicBezTo>
                  <a:pt x="79" y="7"/>
                  <a:pt x="81" y="10"/>
                  <a:pt x="81" y="8"/>
                </a:cubicBezTo>
                <a:cubicBezTo>
                  <a:pt x="81" y="7"/>
                  <a:pt x="82" y="6"/>
                  <a:pt x="83" y="7"/>
                </a:cubicBezTo>
                <a:cubicBezTo>
                  <a:pt x="84" y="8"/>
                  <a:pt x="85" y="6"/>
                  <a:pt x="86" y="6"/>
                </a:cubicBezTo>
                <a:cubicBezTo>
                  <a:pt x="85" y="6"/>
                  <a:pt x="85" y="6"/>
                  <a:pt x="85" y="6"/>
                </a:cubicBezTo>
                <a:cubicBezTo>
                  <a:pt x="86" y="5"/>
                  <a:pt x="86" y="6"/>
                  <a:pt x="86" y="6"/>
                </a:cubicBezTo>
                <a:cubicBezTo>
                  <a:pt x="86" y="6"/>
                  <a:pt x="86" y="6"/>
                  <a:pt x="86" y="6"/>
                </a:cubicBezTo>
                <a:cubicBezTo>
                  <a:pt x="89" y="6"/>
                  <a:pt x="91" y="6"/>
                  <a:pt x="92" y="4"/>
                </a:cubicBezTo>
                <a:cubicBezTo>
                  <a:pt x="92" y="2"/>
                  <a:pt x="96" y="4"/>
                  <a:pt x="97" y="2"/>
                </a:cubicBezTo>
                <a:cubicBezTo>
                  <a:pt x="102" y="2"/>
                  <a:pt x="107" y="1"/>
                  <a:pt x="112" y="0"/>
                </a:cubicBezTo>
                <a:cubicBezTo>
                  <a:pt x="123" y="0"/>
                  <a:pt x="135" y="0"/>
                  <a:pt x="146" y="2"/>
                </a:cubicBezTo>
                <a:close/>
                <a:moveTo>
                  <a:pt x="90" y="4"/>
                </a:moveTo>
                <a:cubicBezTo>
                  <a:pt x="91" y="4"/>
                  <a:pt x="91" y="4"/>
                  <a:pt x="91" y="4"/>
                </a:cubicBezTo>
                <a:cubicBezTo>
                  <a:pt x="90" y="4"/>
                  <a:pt x="90" y="4"/>
                  <a:pt x="90" y="4"/>
                </a:cubicBezTo>
                <a:close/>
                <a:moveTo>
                  <a:pt x="90" y="5"/>
                </a:moveTo>
                <a:cubicBezTo>
                  <a:pt x="89" y="4"/>
                  <a:pt x="88" y="5"/>
                  <a:pt x="88" y="5"/>
                </a:cubicBezTo>
                <a:cubicBezTo>
                  <a:pt x="90" y="5"/>
                  <a:pt x="90" y="5"/>
                  <a:pt x="90" y="5"/>
                </a:cubicBezTo>
                <a:close/>
                <a:moveTo>
                  <a:pt x="142" y="20"/>
                </a:moveTo>
                <a:cubicBezTo>
                  <a:pt x="133" y="18"/>
                  <a:pt x="124" y="17"/>
                  <a:pt x="116" y="18"/>
                </a:cubicBezTo>
                <a:cubicBezTo>
                  <a:pt x="125" y="18"/>
                  <a:pt x="134" y="19"/>
                  <a:pt x="143" y="20"/>
                </a:cubicBezTo>
                <a:cubicBezTo>
                  <a:pt x="142" y="20"/>
                  <a:pt x="142" y="20"/>
                  <a:pt x="142" y="20"/>
                </a:cubicBezTo>
                <a:close/>
                <a:moveTo>
                  <a:pt x="103" y="20"/>
                </a:moveTo>
                <a:cubicBezTo>
                  <a:pt x="106" y="19"/>
                  <a:pt x="106" y="19"/>
                  <a:pt x="106" y="19"/>
                </a:cubicBezTo>
                <a:cubicBezTo>
                  <a:pt x="105" y="19"/>
                  <a:pt x="105" y="19"/>
                  <a:pt x="105" y="19"/>
                </a:cubicBezTo>
                <a:cubicBezTo>
                  <a:pt x="103" y="20"/>
                  <a:pt x="103" y="20"/>
                  <a:pt x="103" y="20"/>
                </a:cubicBezTo>
                <a:close/>
                <a:moveTo>
                  <a:pt x="111" y="20"/>
                </a:moveTo>
                <a:cubicBezTo>
                  <a:pt x="113" y="20"/>
                  <a:pt x="113" y="20"/>
                  <a:pt x="113" y="20"/>
                </a:cubicBezTo>
                <a:cubicBezTo>
                  <a:pt x="113" y="20"/>
                  <a:pt x="113" y="20"/>
                  <a:pt x="113" y="20"/>
                </a:cubicBezTo>
                <a:cubicBezTo>
                  <a:pt x="111" y="20"/>
                  <a:pt x="111" y="20"/>
                  <a:pt x="111" y="20"/>
                </a:cubicBezTo>
                <a:close/>
                <a:moveTo>
                  <a:pt x="101" y="20"/>
                </a:moveTo>
                <a:cubicBezTo>
                  <a:pt x="102" y="20"/>
                  <a:pt x="102" y="20"/>
                  <a:pt x="102" y="20"/>
                </a:cubicBezTo>
                <a:cubicBezTo>
                  <a:pt x="102" y="20"/>
                  <a:pt x="102" y="20"/>
                  <a:pt x="102" y="20"/>
                </a:cubicBezTo>
                <a:cubicBezTo>
                  <a:pt x="101" y="20"/>
                  <a:pt x="101" y="20"/>
                  <a:pt x="101" y="20"/>
                </a:cubicBezTo>
                <a:close/>
                <a:moveTo>
                  <a:pt x="110" y="20"/>
                </a:moveTo>
                <a:cubicBezTo>
                  <a:pt x="109" y="20"/>
                  <a:pt x="109" y="20"/>
                  <a:pt x="109" y="20"/>
                </a:cubicBezTo>
                <a:cubicBezTo>
                  <a:pt x="110" y="20"/>
                  <a:pt x="110" y="20"/>
                  <a:pt x="110" y="20"/>
                </a:cubicBezTo>
                <a:close/>
                <a:moveTo>
                  <a:pt x="121" y="20"/>
                </a:moveTo>
                <a:cubicBezTo>
                  <a:pt x="121" y="20"/>
                  <a:pt x="120" y="20"/>
                  <a:pt x="120" y="20"/>
                </a:cubicBezTo>
                <a:cubicBezTo>
                  <a:pt x="121" y="20"/>
                  <a:pt x="121" y="20"/>
                  <a:pt x="121" y="20"/>
                </a:cubicBezTo>
                <a:cubicBezTo>
                  <a:pt x="121" y="20"/>
                  <a:pt x="121" y="20"/>
                  <a:pt x="121" y="20"/>
                </a:cubicBezTo>
                <a:close/>
                <a:moveTo>
                  <a:pt x="125" y="21"/>
                </a:moveTo>
                <a:cubicBezTo>
                  <a:pt x="125" y="20"/>
                  <a:pt x="125" y="20"/>
                  <a:pt x="125" y="20"/>
                </a:cubicBezTo>
                <a:cubicBezTo>
                  <a:pt x="124" y="20"/>
                  <a:pt x="124" y="20"/>
                  <a:pt x="124" y="20"/>
                </a:cubicBezTo>
                <a:cubicBezTo>
                  <a:pt x="125" y="21"/>
                  <a:pt x="125" y="21"/>
                  <a:pt x="125" y="21"/>
                </a:cubicBezTo>
                <a:close/>
                <a:moveTo>
                  <a:pt x="156" y="25"/>
                </a:moveTo>
                <a:cubicBezTo>
                  <a:pt x="152" y="23"/>
                  <a:pt x="148" y="21"/>
                  <a:pt x="143" y="20"/>
                </a:cubicBezTo>
                <a:cubicBezTo>
                  <a:pt x="153" y="23"/>
                  <a:pt x="153" y="23"/>
                  <a:pt x="153" y="23"/>
                </a:cubicBezTo>
                <a:cubicBezTo>
                  <a:pt x="154" y="24"/>
                  <a:pt x="155" y="25"/>
                  <a:pt x="156" y="25"/>
                </a:cubicBezTo>
                <a:close/>
                <a:moveTo>
                  <a:pt x="106" y="20"/>
                </a:moveTo>
                <a:cubicBezTo>
                  <a:pt x="105" y="21"/>
                  <a:pt x="105" y="21"/>
                  <a:pt x="105" y="21"/>
                </a:cubicBezTo>
                <a:cubicBezTo>
                  <a:pt x="106" y="20"/>
                  <a:pt x="106" y="20"/>
                  <a:pt x="106" y="20"/>
                </a:cubicBezTo>
                <a:close/>
                <a:moveTo>
                  <a:pt x="127" y="20"/>
                </a:moveTo>
                <a:cubicBezTo>
                  <a:pt x="127" y="21"/>
                  <a:pt x="127" y="21"/>
                  <a:pt x="127" y="21"/>
                </a:cubicBezTo>
                <a:cubicBezTo>
                  <a:pt x="127" y="20"/>
                  <a:pt x="127" y="20"/>
                  <a:pt x="127" y="20"/>
                </a:cubicBezTo>
                <a:close/>
                <a:moveTo>
                  <a:pt x="131" y="21"/>
                </a:moveTo>
                <a:cubicBezTo>
                  <a:pt x="132" y="21"/>
                  <a:pt x="132" y="21"/>
                  <a:pt x="132" y="21"/>
                </a:cubicBezTo>
                <a:cubicBezTo>
                  <a:pt x="131" y="21"/>
                  <a:pt x="131" y="21"/>
                  <a:pt x="131" y="21"/>
                </a:cubicBezTo>
                <a:close/>
                <a:moveTo>
                  <a:pt x="112" y="22"/>
                </a:moveTo>
                <a:cubicBezTo>
                  <a:pt x="111" y="22"/>
                  <a:pt x="109" y="23"/>
                  <a:pt x="109" y="21"/>
                </a:cubicBezTo>
                <a:cubicBezTo>
                  <a:pt x="109" y="22"/>
                  <a:pt x="109" y="22"/>
                  <a:pt x="109" y="22"/>
                </a:cubicBezTo>
                <a:cubicBezTo>
                  <a:pt x="108" y="23"/>
                  <a:pt x="106" y="22"/>
                  <a:pt x="104" y="23"/>
                </a:cubicBezTo>
                <a:cubicBezTo>
                  <a:pt x="104" y="23"/>
                  <a:pt x="103" y="24"/>
                  <a:pt x="103" y="23"/>
                </a:cubicBezTo>
                <a:cubicBezTo>
                  <a:pt x="101" y="24"/>
                  <a:pt x="100" y="24"/>
                  <a:pt x="98" y="25"/>
                </a:cubicBezTo>
                <a:cubicBezTo>
                  <a:pt x="97" y="26"/>
                  <a:pt x="95" y="26"/>
                  <a:pt x="93" y="27"/>
                </a:cubicBezTo>
                <a:cubicBezTo>
                  <a:pt x="87" y="29"/>
                  <a:pt x="81" y="31"/>
                  <a:pt x="75" y="35"/>
                </a:cubicBezTo>
                <a:cubicBezTo>
                  <a:pt x="76" y="36"/>
                  <a:pt x="75" y="36"/>
                  <a:pt x="74" y="36"/>
                </a:cubicBezTo>
                <a:cubicBezTo>
                  <a:pt x="74" y="36"/>
                  <a:pt x="74" y="36"/>
                  <a:pt x="74" y="36"/>
                </a:cubicBezTo>
                <a:cubicBezTo>
                  <a:pt x="68" y="41"/>
                  <a:pt x="61" y="45"/>
                  <a:pt x="56" y="52"/>
                </a:cubicBezTo>
                <a:cubicBezTo>
                  <a:pt x="56" y="53"/>
                  <a:pt x="56" y="54"/>
                  <a:pt x="55" y="54"/>
                </a:cubicBezTo>
                <a:cubicBezTo>
                  <a:pt x="57" y="54"/>
                  <a:pt x="57" y="52"/>
                  <a:pt x="58" y="52"/>
                </a:cubicBezTo>
                <a:cubicBezTo>
                  <a:pt x="59" y="52"/>
                  <a:pt x="59" y="52"/>
                  <a:pt x="59" y="52"/>
                </a:cubicBezTo>
                <a:cubicBezTo>
                  <a:pt x="56" y="55"/>
                  <a:pt x="56" y="55"/>
                  <a:pt x="56" y="55"/>
                </a:cubicBezTo>
                <a:cubicBezTo>
                  <a:pt x="55" y="56"/>
                  <a:pt x="55" y="58"/>
                  <a:pt x="54" y="59"/>
                </a:cubicBezTo>
                <a:cubicBezTo>
                  <a:pt x="55" y="58"/>
                  <a:pt x="55" y="58"/>
                  <a:pt x="55" y="58"/>
                </a:cubicBezTo>
                <a:cubicBezTo>
                  <a:pt x="55" y="59"/>
                  <a:pt x="55" y="59"/>
                  <a:pt x="55" y="59"/>
                </a:cubicBezTo>
                <a:cubicBezTo>
                  <a:pt x="55" y="59"/>
                  <a:pt x="55" y="60"/>
                  <a:pt x="55" y="60"/>
                </a:cubicBezTo>
                <a:cubicBezTo>
                  <a:pt x="54" y="60"/>
                  <a:pt x="54" y="60"/>
                  <a:pt x="53" y="59"/>
                </a:cubicBezTo>
                <a:cubicBezTo>
                  <a:pt x="54" y="60"/>
                  <a:pt x="53" y="61"/>
                  <a:pt x="54" y="61"/>
                </a:cubicBezTo>
                <a:cubicBezTo>
                  <a:pt x="50" y="64"/>
                  <a:pt x="50" y="64"/>
                  <a:pt x="50" y="64"/>
                </a:cubicBezTo>
                <a:cubicBezTo>
                  <a:pt x="49" y="64"/>
                  <a:pt x="49" y="66"/>
                  <a:pt x="47" y="65"/>
                </a:cubicBezTo>
                <a:cubicBezTo>
                  <a:pt x="47" y="66"/>
                  <a:pt x="47" y="66"/>
                  <a:pt x="47" y="66"/>
                </a:cubicBezTo>
                <a:cubicBezTo>
                  <a:pt x="48" y="66"/>
                  <a:pt x="48" y="66"/>
                  <a:pt x="48" y="66"/>
                </a:cubicBezTo>
                <a:cubicBezTo>
                  <a:pt x="48" y="66"/>
                  <a:pt x="48" y="66"/>
                  <a:pt x="48" y="66"/>
                </a:cubicBezTo>
                <a:cubicBezTo>
                  <a:pt x="48" y="66"/>
                  <a:pt x="48" y="67"/>
                  <a:pt x="47" y="67"/>
                </a:cubicBezTo>
                <a:cubicBezTo>
                  <a:pt x="49" y="67"/>
                  <a:pt x="49" y="67"/>
                  <a:pt x="49" y="67"/>
                </a:cubicBezTo>
                <a:cubicBezTo>
                  <a:pt x="53" y="65"/>
                  <a:pt x="56" y="61"/>
                  <a:pt x="58" y="58"/>
                </a:cubicBezTo>
                <a:cubicBezTo>
                  <a:pt x="61" y="55"/>
                  <a:pt x="63" y="53"/>
                  <a:pt x="65" y="50"/>
                </a:cubicBezTo>
                <a:cubicBezTo>
                  <a:pt x="67" y="50"/>
                  <a:pt x="68" y="48"/>
                  <a:pt x="69" y="47"/>
                </a:cubicBezTo>
                <a:cubicBezTo>
                  <a:pt x="72" y="44"/>
                  <a:pt x="76" y="42"/>
                  <a:pt x="80" y="39"/>
                </a:cubicBezTo>
                <a:cubicBezTo>
                  <a:pt x="82" y="39"/>
                  <a:pt x="83" y="37"/>
                  <a:pt x="85" y="36"/>
                </a:cubicBezTo>
                <a:cubicBezTo>
                  <a:pt x="108" y="24"/>
                  <a:pt x="142" y="26"/>
                  <a:pt x="164" y="42"/>
                </a:cubicBezTo>
                <a:cubicBezTo>
                  <a:pt x="165" y="42"/>
                  <a:pt x="166" y="43"/>
                  <a:pt x="167" y="44"/>
                </a:cubicBezTo>
                <a:cubicBezTo>
                  <a:pt x="169" y="47"/>
                  <a:pt x="172" y="47"/>
                  <a:pt x="174" y="50"/>
                </a:cubicBezTo>
                <a:cubicBezTo>
                  <a:pt x="178" y="55"/>
                  <a:pt x="183" y="58"/>
                  <a:pt x="186" y="64"/>
                </a:cubicBezTo>
                <a:cubicBezTo>
                  <a:pt x="186" y="65"/>
                  <a:pt x="186" y="65"/>
                  <a:pt x="186" y="65"/>
                </a:cubicBezTo>
                <a:cubicBezTo>
                  <a:pt x="186" y="65"/>
                  <a:pt x="186" y="64"/>
                  <a:pt x="186" y="64"/>
                </a:cubicBezTo>
                <a:cubicBezTo>
                  <a:pt x="186" y="65"/>
                  <a:pt x="186" y="65"/>
                  <a:pt x="186" y="65"/>
                </a:cubicBezTo>
                <a:cubicBezTo>
                  <a:pt x="186" y="65"/>
                  <a:pt x="186" y="65"/>
                  <a:pt x="187" y="65"/>
                </a:cubicBezTo>
                <a:cubicBezTo>
                  <a:pt x="187" y="63"/>
                  <a:pt x="185" y="62"/>
                  <a:pt x="184" y="60"/>
                </a:cubicBezTo>
                <a:cubicBezTo>
                  <a:pt x="184" y="60"/>
                  <a:pt x="184" y="60"/>
                  <a:pt x="184" y="60"/>
                </a:cubicBezTo>
                <a:cubicBezTo>
                  <a:pt x="184" y="60"/>
                  <a:pt x="184" y="60"/>
                  <a:pt x="183" y="60"/>
                </a:cubicBezTo>
                <a:cubicBezTo>
                  <a:pt x="184" y="59"/>
                  <a:pt x="183" y="58"/>
                  <a:pt x="184" y="58"/>
                </a:cubicBezTo>
                <a:cubicBezTo>
                  <a:pt x="181" y="57"/>
                  <a:pt x="181" y="55"/>
                  <a:pt x="179" y="53"/>
                </a:cubicBezTo>
                <a:cubicBezTo>
                  <a:pt x="179" y="51"/>
                  <a:pt x="177" y="51"/>
                  <a:pt x="176" y="49"/>
                </a:cubicBezTo>
                <a:cubicBezTo>
                  <a:pt x="174" y="49"/>
                  <a:pt x="173" y="46"/>
                  <a:pt x="170" y="45"/>
                </a:cubicBezTo>
                <a:cubicBezTo>
                  <a:pt x="170" y="45"/>
                  <a:pt x="169" y="44"/>
                  <a:pt x="169" y="43"/>
                </a:cubicBezTo>
                <a:cubicBezTo>
                  <a:pt x="169" y="44"/>
                  <a:pt x="168" y="43"/>
                  <a:pt x="168" y="43"/>
                </a:cubicBezTo>
                <a:cubicBezTo>
                  <a:pt x="171" y="40"/>
                  <a:pt x="172" y="46"/>
                  <a:pt x="175" y="46"/>
                </a:cubicBezTo>
                <a:cubicBezTo>
                  <a:pt x="175" y="47"/>
                  <a:pt x="175" y="47"/>
                  <a:pt x="175" y="47"/>
                </a:cubicBezTo>
                <a:cubicBezTo>
                  <a:pt x="185" y="55"/>
                  <a:pt x="190" y="66"/>
                  <a:pt x="194" y="77"/>
                </a:cubicBezTo>
                <a:cubicBezTo>
                  <a:pt x="195" y="79"/>
                  <a:pt x="195" y="80"/>
                  <a:pt x="196" y="82"/>
                </a:cubicBezTo>
                <a:cubicBezTo>
                  <a:pt x="197" y="83"/>
                  <a:pt x="194" y="84"/>
                  <a:pt x="197" y="85"/>
                </a:cubicBezTo>
                <a:cubicBezTo>
                  <a:pt x="196" y="85"/>
                  <a:pt x="196" y="85"/>
                  <a:pt x="196" y="85"/>
                </a:cubicBezTo>
                <a:cubicBezTo>
                  <a:pt x="197" y="86"/>
                  <a:pt x="197" y="86"/>
                  <a:pt x="197" y="86"/>
                </a:cubicBezTo>
                <a:cubicBezTo>
                  <a:pt x="197" y="86"/>
                  <a:pt x="197" y="86"/>
                  <a:pt x="197" y="86"/>
                </a:cubicBezTo>
                <a:cubicBezTo>
                  <a:pt x="197" y="86"/>
                  <a:pt x="197" y="87"/>
                  <a:pt x="196" y="86"/>
                </a:cubicBezTo>
                <a:cubicBezTo>
                  <a:pt x="196" y="88"/>
                  <a:pt x="197" y="87"/>
                  <a:pt x="198" y="88"/>
                </a:cubicBezTo>
                <a:cubicBezTo>
                  <a:pt x="198" y="90"/>
                  <a:pt x="199" y="91"/>
                  <a:pt x="198" y="93"/>
                </a:cubicBezTo>
                <a:cubicBezTo>
                  <a:pt x="199" y="93"/>
                  <a:pt x="199" y="93"/>
                  <a:pt x="199" y="93"/>
                </a:cubicBezTo>
                <a:cubicBezTo>
                  <a:pt x="199" y="94"/>
                  <a:pt x="200" y="95"/>
                  <a:pt x="199" y="95"/>
                </a:cubicBezTo>
                <a:cubicBezTo>
                  <a:pt x="199" y="95"/>
                  <a:pt x="199" y="94"/>
                  <a:pt x="198" y="94"/>
                </a:cubicBezTo>
                <a:cubicBezTo>
                  <a:pt x="198" y="96"/>
                  <a:pt x="198" y="96"/>
                  <a:pt x="198" y="96"/>
                </a:cubicBezTo>
                <a:cubicBezTo>
                  <a:pt x="198" y="96"/>
                  <a:pt x="199" y="96"/>
                  <a:pt x="199" y="96"/>
                </a:cubicBezTo>
                <a:cubicBezTo>
                  <a:pt x="199" y="97"/>
                  <a:pt x="198" y="97"/>
                  <a:pt x="198" y="97"/>
                </a:cubicBezTo>
                <a:cubicBezTo>
                  <a:pt x="200" y="97"/>
                  <a:pt x="200" y="97"/>
                  <a:pt x="200" y="97"/>
                </a:cubicBezTo>
                <a:cubicBezTo>
                  <a:pt x="200" y="98"/>
                  <a:pt x="200" y="98"/>
                  <a:pt x="199" y="98"/>
                </a:cubicBezTo>
                <a:cubicBezTo>
                  <a:pt x="200" y="99"/>
                  <a:pt x="200" y="99"/>
                  <a:pt x="200" y="99"/>
                </a:cubicBezTo>
                <a:cubicBezTo>
                  <a:pt x="198" y="99"/>
                  <a:pt x="198" y="99"/>
                  <a:pt x="198" y="99"/>
                </a:cubicBezTo>
                <a:cubicBezTo>
                  <a:pt x="201" y="100"/>
                  <a:pt x="197" y="101"/>
                  <a:pt x="198" y="102"/>
                </a:cubicBezTo>
                <a:cubicBezTo>
                  <a:pt x="197" y="104"/>
                  <a:pt x="198" y="106"/>
                  <a:pt x="197" y="108"/>
                </a:cubicBezTo>
                <a:cubicBezTo>
                  <a:pt x="197" y="109"/>
                  <a:pt x="198" y="110"/>
                  <a:pt x="197" y="111"/>
                </a:cubicBezTo>
                <a:cubicBezTo>
                  <a:pt x="196" y="120"/>
                  <a:pt x="193" y="129"/>
                  <a:pt x="191" y="139"/>
                </a:cubicBezTo>
                <a:cubicBezTo>
                  <a:pt x="191" y="144"/>
                  <a:pt x="188" y="148"/>
                  <a:pt x="187" y="153"/>
                </a:cubicBezTo>
                <a:cubicBezTo>
                  <a:pt x="186" y="153"/>
                  <a:pt x="186" y="156"/>
                  <a:pt x="184" y="156"/>
                </a:cubicBezTo>
                <a:cubicBezTo>
                  <a:pt x="183" y="155"/>
                  <a:pt x="185" y="153"/>
                  <a:pt x="185" y="152"/>
                </a:cubicBezTo>
                <a:cubicBezTo>
                  <a:pt x="184" y="151"/>
                  <a:pt x="184" y="150"/>
                  <a:pt x="185" y="150"/>
                </a:cubicBezTo>
                <a:cubicBezTo>
                  <a:pt x="186" y="149"/>
                  <a:pt x="184" y="149"/>
                  <a:pt x="184" y="148"/>
                </a:cubicBezTo>
                <a:cubicBezTo>
                  <a:pt x="185" y="147"/>
                  <a:pt x="185" y="148"/>
                  <a:pt x="186" y="148"/>
                </a:cubicBezTo>
                <a:cubicBezTo>
                  <a:pt x="185" y="145"/>
                  <a:pt x="188" y="143"/>
                  <a:pt x="188" y="140"/>
                </a:cubicBezTo>
                <a:cubicBezTo>
                  <a:pt x="187" y="141"/>
                  <a:pt x="187" y="141"/>
                  <a:pt x="187" y="141"/>
                </a:cubicBezTo>
                <a:cubicBezTo>
                  <a:pt x="186" y="143"/>
                  <a:pt x="185" y="145"/>
                  <a:pt x="184" y="146"/>
                </a:cubicBezTo>
                <a:cubicBezTo>
                  <a:pt x="184" y="148"/>
                  <a:pt x="182" y="148"/>
                  <a:pt x="183" y="149"/>
                </a:cubicBezTo>
                <a:cubicBezTo>
                  <a:pt x="182" y="150"/>
                  <a:pt x="182" y="150"/>
                  <a:pt x="182" y="150"/>
                </a:cubicBezTo>
                <a:cubicBezTo>
                  <a:pt x="181" y="151"/>
                  <a:pt x="180" y="153"/>
                  <a:pt x="178" y="154"/>
                </a:cubicBezTo>
                <a:cubicBezTo>
                  <a:pt x="176" y="152"/>
                  <a:pt x="179" y="152"/>
                  <a:pt x="179" y="150"/>
                </a:cubicBezTo>
                <a:cubicBezTo>
                  <a:pt x="179" y="149"/>
                  <a:pt x="181" y="150"/>
                  <a:pt x="180" y="149"/>
                </a:cubicBezTo>
                <a:cubicBezTo>
                  <a:pt x="180" y="148"/>
                  <a:pt x="181" y="148"/>
                  <a:pt x="181" y="148"/>
                </a:cubicBezTo>
                <a:cubicBezTo>
                  <a:pt x="182" y="146"/>
                  <a:pt x="182" y="145"/>
                  <a:pt x="183" y="144"/>
                </a:cubicBezTo>
                <a:cubicBezTo>
                  <a:pt x="184" y="143"/>
                  <a:pt x="184" y="143"/>
                  <a:pt x="185" y="142"/>
                </a:cubicBezTo>
                <a:cubicBezTo>
                  <a:pt x="186" y="138"/>
                  <a:pt x="189" y="134"/>
                  <a:pt x="190" y="130"/>
                </a:cubicBezTo>
                <a:cubicBezTo>
                  <a:pt x="191" y="118"/>
                  <a:pt x="194" y="104"/>
                  <a:pt x="192" y="92"/>
                </a:cubicBezTo>
                <a:cubicBezTo>
                  <a:pt x="192" y="90"/>
                  <a:pt x="191" y="88"/>
                  <a:pt x="190" y="85"/>
                </a:cubicBezTo>
                <a:cubicBezTo>
                  <a:pt x="191" y="85"/>
                  <a:pt x="191" y="85"/>
                  <a:pt x="191" y="85"/>
                </a:cubicBezTo>
                <a:cubicBezTo>
                  <a:pt x="189" y="81"/>
                  <a:pt x="188" y="77"/>
                  <a:pt x="186" y="74"/>
                </a:cubicBezTo>
                <a:cubicBezTo>
                  <a:pt x="181" y="60"/>
                  <a:pt x="168" y="47"/>
                  <a:pt x="154" y="41"/>
                </a:cubicBezTo>
                <a:cubicBezTo>
                  <a:pt x="153" y="41"/>
                  <a:pt x="153" y="39"/>
                  <a:pt x="152" y="40"/>
                </a:cubicBezTo>
                <a:cubicBezTo>
                  <a:pt x="151" y="39"/>
                  <a:pt x="149" y="39"/>
                  <a:pt x="150" y="38"/>
                </a:cubicBezTo>
                <a:cubicBezTo>
                  <a:pt x="142" y="34"/>
                  <a:pt x="132" y="33"/>
                  <a:pt x="123" y="32"/>
                </a:cubicBezTo>
                <a:cubicBezTo>
                  <a:pt x="121" y="32"/>
                  <a:pt x="120" y="31"/>
                  <a:pt x="119" y="32"/>
                </a:cubicBezTo>
                <a:cubicBezTo>
                  <a:pt x="116" y="31"/>
                  <a:pt x="114" y="32"/>
                  <a:pt x="111" y="33"/>
                </a:cubicBezTo>
                <a:cubicBezTo>
                  <a:pt x="110" y="33"/>
                  <a:pt x="108" y="32"/>
                  <a:pt x="107" y="34"/>
                </a:cubicBezTo>
                <a:cubicBezTo>
                  <a:pt x="105" y="33"/>
                  <a:pt x="104" y="35"/>
                  <a:pt x="102" y="35"/>
                </a:cubicBezTo>
                <a:cubicBezTo>
                  <a:pt x="99" y="36"/>
                  <a:pt x="95" y="37"/>
                  <a:pt x="91" y="38"/>
                </a:cubicBezTo>
                <a:cubicBezTo>
                  <a:pt x="87" y="40"/>
                  <a:pt x="84" y="42"/>
                  <a:pt x="80" y="44"/>
                </a:cubicBezTo>
                <a:cubicBezTo>
                  <a:pt x="77" y="46"/>
                  <a:pt x="73" y="49"/>
                  <a:pt x="71" y="52"/>
                </a:cubicBezTo>
                <a:cubicBezTo>
                  <a:pt x="70" y="52"/>
                  <a:pt x="69" y="52"/>
                  <a:pt x="70" y="53"/>
                </a:cubicBezTo>
                <a:cubicBezTo>
                  <a:pt x="74" y="49"/>
                  <a:pt x="79" y="45"/>
                  <a:pt x="84" y="42"/>
                </a:cubicBezTo>
                <a:cubicBezTo>
                  <a:pt x="84" y="43"/>
                  <a:pt x="84" y="43"/>
                  <a:pt x="84" y="43"/>
                </a:cubicBezTo>
                <a:cubicBezTo>
                  <a:pt x="80" y="46"/>
                  <a:pt x="75" y="49"/>
                  <a:pt x="71" y="52"/>
                </a:cubicBezTo>
                <a:cubicBezTo>
                  <a:pt x="71" y="53"/>
                  <a:pt x="70" y="53"/>
                  <a:pt x="70" y="54"/>
                </a:cubicBezTo>
                <a:cubicBezTo>
                  <a:pt x="61" y="62"/>
                  <a:pt x="54" y="71"/>
                  <a:pt x="51" y="81"/>
                </a:cubicBezTo>
                <a:cubicBezTo>
                  <a:pt x="48" y="87"/>
                  <a:pt x="47" y="93"/>
                  <a:pt x="46" y="100"/>
                </a:cubicBezTo>
                <a:cubicBezTo>
                  <a:pt x="47" y="101"/>
                  <a:pt x="47" y="101"/>
                  <a:pt x="47" y="101"/>
                </a:cubicBezTo>
                <a:cubicBezTo>
                  <a:pt x="46" y="104"/>
                  <a:pt x="46" y="107"/>
                  <a:pt x="46" y="110"/>
                </a:cubicBezTo>
                <a:cubicBezTo>
                  <a:pt x="46" y="111"/>
                  <a:pt x="47" y="113"/>
                  <a:pt x="46" y="114"/>
                </a:cubicBezTo>
                <a:cubicBezTo>
                  <a:pt x="47" y="128"/>
                  <a:pt x="51" y="141"/>
                  <a:pt x="57" y="154"/>
                </a:cubicBezTo>
                <a:cubicBezTo>
                  <a:pt x="58" y="154"/>
                  <a:pt x="58" y="155"/>
                  <a:pt x="58" y="155"/>
                </a:cubicBezTo>
                <a:cubicBezTo>
                  <a:pt x="60" y="156"/>
                  <a:pt x="61" y="159"/>
                  <a:pt x="63" y="160"/>
                </a:cubicBezTo>
                <a:cubicBezTo>
                  <a:pt x="61" y="161"/>
                  <a:pt x="63" y="162"/>
                  <a:pt x="64" y="163"/>
                </a:cubicBezTo>
                <a:cubicBezTo>
                  <a:pt x="63" y="164"/>
                  <a:pt x="63" y="164"/>
                  <a:pt x="63" y="164"/>
                </a:cubicBezTo>
                <a:cubicBezTo>
                  <a:pt x="63" y="164"/>
                  <a:pt x="63" y="165"/>
                  <a:pt x="63" y="165"/>
                </a:cubicBezTo>
                <a:cubicBezTo>
                  <a:pt x="63" y="167"/>
                  <a:pt x="66" y="168"/>
                  <a:pt x="65" y="170"/>
                </a:cubicBezTo>
                <a:cubicBezTo>
                  <a:pt x="65" y="171"/>
                  <a:pt x="66" y="171"/>
                  <a:pt x="67" y="172"/>
                </a:cubicBezTo>
                <a:cubicBezTo>
                  <a:pt x="67" y="171"/>
                  <a:pt x="68" y="171"/>
                  <a:pt x="67" y="170"/>
                </a:cubicBezTo>
                <a:cubicBezTo>
                  <a:pt x="68" y="171"/>
                  <a:pt x="69" y="170"/>
                  <a:pt x="70" y="171"/>
                </a:cubicBezTo>
                <a:cubicBezTo>
                  <a:pt x="71" y="171"/>
                  <a:pt x="72" y="172"/>
                  <a:pt x="73" y="172"/>
                </a:cubicBezTo>
                <a:cubicBezTo>
                  <a:pt x="74" y="173"/>
                  <a:pt x="75" y="173"/>
                  <a:pt x="76" y="173"/>
                </a:cubicBezTo>
                <a:cubicBezTo>
                  <a:pt x="77" y="173"/>
                  <a:pt x="76" y="174"/>
                  <a:pt x="76" y="175"/>
                </a:cubicBezTo>
                <a:cubicBezTo>
                  <a:pt x="76" y="175"/>
                  <a:pt x="77" y="175"/>
                  <a:pt x="77" y="175"/>
                </a:cubicBezTo>
                <a:cubicBezTo>
                  <a:pt x="76" y="174"/>
                  <a:pt x="76" y="174"/>
                  <a:pt x="76" y="174"/>
                </a:cubicBezTo>
                <a:cubicBezTo>
                  <a:pt x="77" y="173"/>
                  <a:pt x="78" y="174"/>
                  <a:pt x="78" y="175"/>
                </a:cubicBezTo>
                <a:cubicBezTo>
                  <a:pt x="78" y="175"/>
                  <a:pt x="79" y="175"/>
                  <a:pt x="78" y="176"/>
                </a:cubicBezTo>
                <a:cubicBezTo>
                  <a:pt x="76" y="177"/>
                  <a:pt x="79" y="179"/>
                  <a:pt x="78" y="181"/>
                </a:cubicBezTo>
                <a:cubicBezTo>
                  <a:pt x="79" y="183"/>
                  <a:pt x="81" y="183"/>
                  <a:pt x="83" y="184"/>
                </a:cubicBezTo>
                <a:cubicBezTo>
                  <a:pt x="84" y="183"/>
                  <a:pt x="82" y="183"/>
                  <a:pt x="82" y="182"/>
                </a:cubicBezTo>
                <a:cubicBezTo>
                  <a:pt x="82" y="182"/>
                  <a:pt x="82" y="182"/>
                  <a:pt x="82" y="182"/>
                </a:cubicBezTo>
                <a:cubicBezTo>
                  <a:pt x="83" y="183"/>
                  <a:pt x="83" y="181"/>
                  <a:pt x="84" y="182"/>
                </a:cubicBezTo>
                <a:cubicBezTo>
                  <a:pt x="84" y="183"/>
                  <a:pt x="84" y="184"/>
                  <a:pt x="83" y="185"/>
                </a:cubicBezTo>
                <a:cubicBezTo>
                  <a:pt x="84" y="185"/>
                  <a:pt x="85" y="185"/>
                  <a:pt x="85" y="186"/>
                </a:cubicBezTo>
                <a:cubicBezTo>
                  <a:pt x="84" y="186"/>
                  <a:pt x="84" y="186"/>
                  <a:pt x="83" y="186"/>
                </a:cubicBezTo>
                <a:cubicBezTo>
                  <a:pt x="83" y="187"/>
                  <a:pt x="82" y="187"/>
                  <a:pt x="82" y="188"/>
                </a:cubicBezTo>
                <a:cubicBezTo>
                  <a:pt x="82" y="188"/>
                  <a:pt x="81" y="188"/>
                  <a:pt x="80" y="189"/>
                </a:cubicBezTo>
                <a:cubicBezTo>
                  <a:pt x="78" y="187"/>
                  <a:pt x="78" y="192"/>
                  <a:pt x="76" y="189"/>
                </a:cubicBezTo>
                <a:cubicBezTo>
                  <a:pt x="75" y="189"/>
                  <a:pt x="73" y="190"/>
                  <a:pt x="72" y="189"/>
                </a:cubicBezTo>
                <a:cubicBezTo>
                  <a:pt x="73" y="190"/>
                  <a:pt x="73" y="190"/>
                  <a:pt x="73" y="190"/>
                </a:cubicBezTo>
                <a:cubicBezTo>
                  <a:pt x="74" y="190"/>
                  <a:pt x="73" y="192"/>
                  <a:pt x="75" y="192"/>
                </a:cubicBezTo>
                <a:cubicBezTo>
                  <a:pt x="75" y="192"/>
                  <a:pt x="74" y="192"/>
                  <a:pt x="74" y="191"/>
                </a:cubicBezTo>
                <a:cubicBezTo>
                  <a:pt x="75" y="192"/>
                  <a:pt x="76" y="193"/>
                  <a:pt x="77" y="194"/>
                </a:cubicBezTo>
                <a:cubicBezTo>
                  <a:pt x="77" y="195"/>
                  <a:pt x="75" y="193"/>
                  <a:pt x="74" y="193"/>
                </a:cubicBezTo>
                <a:cubicBezTo>
                  <a:pt x="73" y="193"/>
                  <a:pt x="73" y="194"/>
                  <a:pt x="73" y="195"/>
                </a:cubicBezTo>
                <a:cubicBezTo>
                  <a:pt x="73" y="195"/>
                  <a:pt x="72" y="195"/>
                  <a:pt x="72" y="195"/>
                </a:cubicBezTo>
                <a:cubicBezTo>
                  <a:pt x="72" y="195"/>
                  <a:pt x="72" y="195"/>
                  <a:pt x="72" y="195"/>
                </a:cubicBezTo>
                <a:cubicBezTo>
                  <a:pt x="70" y="196"/>
                  <a:pt x="69" y="192"/>
                  <a:pt x="68" y="192"/>
                </a:cubicBezTo>
                <a:cubicBezTo>
                  <a:pt x="67" y="193"/>
                  <a:pt x="67" y="193"/>
                  <a:pt x="67" y="193"/>
                </a:cubicBezTo>
                <a:cubicBezTo>
                  <a:pt x="68" y="194"/>
                  <a:pt x="68" y="194"/>
                  <a:pt x="68" y="194"/>
                </a:cubicBezTo>
                <a:cubicBezTo>
                  <a:pt x="72" y="197"/>
                  <a:pt x="76" y="198"/>
                  <a:pt x="80" y="199"/>
                </a:cubicBezTo>
                <a:cubicBezTo>
                  <a:pt x="80" y="199"/>
                  <a:pt x="80" y="199"/>
                  <a:pt x="80" y="199"/>
                </a:cubicBezTo>
                <a:cubicBezTo>
                  <a:pt x="80" y="199"/>
                  <a:pt x="80" y="199"/>
                  <a:pt x="80" y="199"/>
                </a:cubicBezTo>
                <a:cubicBezTo>
                  <a:pt x="78" y="197"/>
                  <a:pt x="74" y="196"/>
                  <a:pt x="73" y="194"/>
                </a:cubicBezTo>
                <a:cubicBezTo>
                  <a:pt x="73" y="194"/>
                  <a:pt x="74" y="194"/>
                  <a:pt x="74" y="194"/>
                </a:cubicBezTo>
                <a:cubicBezTo>
                  <a:pt x="74" y="194"/>
                  <a:pt x="74" y="194"/>
                  <a:pt x="74" y="194"/>
                </a:cubicBezTo>
                <a:cubicBezTo>
                  <a:pt x="74" y="196"/>
                  <a:pt x="76" y="195"/>
                  <a:pt x="77" y="194"/>
                </a:cubicBezTo>
                <a:cubicBezTo>
                  <a:pt x="78" y="196"/>
                  <a:pt x="78" y="196"/>
                  <a:pt x="78" y="196"/>
                </a:cubicBezTo>
                <a:cubicBezTo>
                  <a:pt x="78" y="197"/>
                  <a:pt x="77" y="195"/>
                  <a:pt x="77" y="196"/>
                </a:cubicBezTo>
                <a:cubicBezTo>
                  <a:pt x="79" y="197"/>
                  <a:pt x="79" y="197"/>
                  <a:pt x="79" y="197"/>
                </a:cubicBezTo>
                <a:cubicBezTo>
                  <a:pt x="78" y="196"/>
                  <a:pt x="79" y="196"/>
                  <a:pt x="79" y="196"/>
                </a:cubicBezTo>
                <a:cubicBezTo>
                  <a:pt x="82" y="198"/>
                  <a:pt x="86" y="198"/>
                  <a:pt x="88" y="199"/>
                </a:cubicBezTo>
                <a:cubicBezTo>
                  <a:pt x="87" y="200"/>
                  <a:pt x="90" y="200"/>
                  <a:pt x="90" y="201"/>
                </a:cubicBezTo>
                <a:cubicBezTo>
                  <a:pt x="90" y="201"/>
                  <a:pt x="91" y="202"/>
                  <a:pt x="90" y="202"/>
                </a:cubicBezTo>
                <a:cubicBezTo>
                  <a:pt x="91" y="201"/>
                  <a:pt x="93" y="201"/>
                  <a:pt x="94" y="202"/>
                </a:cubicBezTo>
                <a:cubicBezTo>
                  <a:pt x="95" y="202"/>
                  <a:pt x="97" y="203"/>
                  <a:pt x="98" y="202"/>
                </a:cubicBezTo>
                <a:cubicBezTo>
                  <a:pt x="108" y="204"/>
                  <a:pt x="121" y="205"/>
                  <a:pt x="132" y="202"/>
                </a:cubicBezTo>
                <a:cubicBezTo>
                  <a:pt x="134" y="203"/>
                  <a:pt x="136" y="201"/>
                  <a:pt x="138" y="201"/>
                </a:cubicBezTo>
                <a:cubicBezTo>
                  <a:pt x="148" y="199"/>
                  <a:pt x="159" y="196"/>
                  <a:pt x="168" y="190"/>
                </a:cubicBezTo>
                <a:cubicBezTo>
                  <a:pt x="168" y="189"/>
                  <a:pt x="170" y="189"/>
                  <a:pt x="170" y="188"/>
                </a:cubicBezTo>
                <a:cubicBezTo>
                  <a:pt x="170" y="188"/>
                  <a:pt x="170" y="188"/>
                  <a:pt x="169" y="188"/>
                </a:cubicBezTo>
                <a:cubicBezTo>
                  <a:pt x="172" y="185"/>
                  <a:pt x="176" y="183"/>
                  <a:pt x="179" y="180"/>
                </a:cubicBezTo>
                <a:cubicBezTo>
                  <a:pt x="179" y="180"/>
                  <a:pt x="179" y="180"/>
                  <a:pt x="179" y="180"/>
                </a:cubicBezTo>
                <a:cubicBezTo>
                  <a:pt x="179" y="180"/>
                  <a:pt x="180" y="179"/>
                  <a:pt x="180" y="180"/>
                </a:cubicBezTo>
                <a:cubicBezTo>
                  <a:pt x="181" y="179"/>
                  <a:pt x="181" y="178"/>
                  <a:pt x="181" y="178"/>
                </a:cubicBezTo>
                <a:cubicBezTo>
                  <a:pt x="175" y="183"/>
                  <a:pt x="169" y="187"/>
                  <a:pt x="162" y="191"/>
                </a:cubicBezTo>
                <a:cubicBezTo>
                  <a:pt x="164" y="191"/>
                  <a:pt x="166" y="189"/>
                  <a:pt x="167" y="189"/>
                </a:cubicBezTo>
                <a:cubicBezTo>
                  <a:pt x="165" y="191"/>
                  <a:pt x="162" y="192"/>
                  <a:pt x="160" y="192"/>
                </a:cubicBezTo>
                <a:cubicBezTo>
                  <a:pt x="147" y="197"/>
                  <a:pt x="135" y="201"/>
                  <a:pt x="120" y="200"/>
                </a:cubicBezTo>
                <a:cubicBezTo>
                  <a:pt x="117" y="199"/>
                  <a:pt x="112" y="200"/>
                  <a:pt x="109" y="199"/>
                </a:cubicBezTo>
                <a:cubicBezTo>
                  <a:pt x="108" y="200"/>
                  <a:pt x="108" y="200"/>
                  <a:pt x="108" y="200"/>
                </a:cubicBezTo>
                <a:cubicBezTo>
                  <a:pt x="107" y="199"/>
                  <a:pt x="105" y="198"/>
                  <a:pt x="103" y="199"/>
                </a:cubicBezTo>
                <a:cubicBezTo>
                  <a:pt x="102" y="198"/>
                  <a:pt x="100" y="199"/>
                  <a:pt x="99" y="197"/>
                </a:cubicBezTo>
                <a:cubicBezTo>
                  <a:pt x="108" y="197"/>
                  <a:pt x="116" y="199"/>
                  <a:pt x="125" y="198"/>
                </a:cubicBezTo>
                <a:cubicBezTo>
                  <a:pt x="130" y="197"/>
                  <a:pt x="135" y="196"/>
                  <a:pt x="139" y="195"/>
                </a:cubicBezTo>
                <a:cubicBezTo>
                  <a:pt x="139" y="195"/>
                  <a:pt x="139" y="195"/>
                  <a:pt x="139" y="195"/>
                </a:cubicBezTo>
                <a:cubicBezTo>
                  <a:pt x="140" y="195"/>
                  <a:pt x="140" y="195"/>
                  <a:pt x="141" y="195"/>
                </a:cubicBezTo>
                <a:cubicBezTo>
                  <a:pt x="144" y="193"/>
                  <a:pt x="147" y="193"/>
                  <a:pt x="150" y="192"/>
                </a:cubicBezTo>
                <a:cubicBezTo>
                  <a:pt x="151" y="191"/>
                  <a:pt x="152" y="191"/>
                  <a:pt x="152" y="191"/>
                </a:cubicBezTo>
                <a:cubicBezTo>
                  <a:pt x="141" y="194"/>
                  <a:pt x="130" y="198"/>
                  <a:pt x="118" y="198"/>
                </a:cubicBezTo>
                <a:cubicBezTo>
                  <a:pt x="113" y="199"/>
                  <a:pt x="110" y="196"/>
                  <a:pt x="106" y="196"/>
                </a:cubicBezTo>
                <a:cubicBezTo>
                  <a:pt x="103" y="194"/>
                  <a:pt x="103" y="194"/>
                  <a:pt x="103" y="194"/>
                </a:cubicBezTo>
                <a:cubicBezTo>
                  <a:pt x="104" y="194"/>
                  <a:pt x="104" y="194"/>
                  <a:pt x="104" y="194"/>
                </a:cubicBezTo>
                <a:cubicBezTo>
                  <a:pt x="108" y="194"/>
                  <a:pt x="113" y="195"/>
                  <a:pt x="118" y="196"/>
                </a:cubicBezTo>
                <a:cubicBezTo>
                  <a:pt x="119" y="195"/>
                  <a:pt x="119" y="195"/>
                  <a:pt x="119" y="195"/>
                </a:cubicBezTo>
                <a:cubicBezTo>
                  <a:pt x="129" y="194"/>
                  <a:pt x="129" y="194"/>
                  <a:pt x="129" y="194"/>
                </a:cubicBezTo>
                <a:cubicBezTo>
                  <a:pt x="127" y="194"/>
                  <a:pt x="127" y="194"/>
                  <a:pt x="127" y="194"/>
                </a:cubicBezTo>
                <a:cubicBezTo>
                  <a:pt x="129" y="193"/>
                  <a:pt x="133" y="194"/>
                  <a:pt x="134" y="193"/>
                </a:cubicBezTo>
                <a:cubicBezTo>
                  <a:pt x="133" y="193"/>
                  <a:pt x="133" y="193"/>
                  <a:pt x="133" y="193"/>
                </a:cubicBezTo>
                <a:cubicBezTo>
                  <a:pt x="131" y="193"/>
                  <a:pt x="129" y="194"/>
                  <a:pt x="127" y="193"/>
                </a:cubicBezTo>
                <a:cubicBezTo>
                  <a:pt x="127" y="193"/>
                  <a:pt x="128" y="194"/>
                  <a:pt x="127" y="194"/>
                </a:cubicBezTo>
                <a:cubicBezTo>
                  <a:pt x="122" y="194"/>
                  <a:pt x="117" y="192"/>
                  <a:pt x="112" y="193"/>
                </a:cubicBezTo>
                <a:cubicBezTo>
                  <a:pt x="111" y="193"/>
                  <a:pt x="111" y="193"/>
                  <a:pt x="111" y="193"/>
                </a:cubicBezTo>
                <a:cubicBezTo>
                  <a:pt x="112" y="191"/>
                  <a:pt x="114" y="193"/>
                  <a:pt x="116" y="192"/>
                </a:cubicBezTo>
                <a:cubicBezTo>
                  <a:pt x="116" y="191"/>
                  <a:pt x="116" y="191"/>
                  <a:pt x="116" y="191"/>
                </a:cubicBezTo>
                <a:cubicBezTo>
                  <a:pt x="117" y="192"/>
                  <a:pt x="117" y="192"/>
                  <a:pt x="117" y="192"/>
                </a:cubicBezTo>
                <a:cubicBezTo>
                  <a:pt x="118" y="191"/>
                  <a:pt x="119" y="192"/>
                  <a:pt x="120" y="191"/>
                </a:cubicBezTo>
                <a:cubicBezTo>
                  <a:pt x="119" y="190"/>
                  <a:pt x="119" y="190"/>
                  <a:pt x="119" y="190"/>
                </a:cubicBezTo>
                <a:cubicBezTo>
                  <a:pt x="119" y="189"/>
                  <a:pt x="119" y="189"/>
                  <a:pt x="119" y="189"/>
                </a:cubicBezTo>
                <a:cubicBezTo>
                  <a:pt x="121" y="190"/>
                  <a:pt x="124" y="191"/>
                  <a:pt x="126" y="190"/>
                </a:cubicBezTo>
                <a:cubicBezTo>
                  <a:pt x="133" y="190"/>
                  <a:pt x="139" y="188"/>
                  <a:pt x="145" y="187"/>
                </a:cubicBezTo>
                <a:cubicBezTo>
                  <a:pt x="141" y="189"/>
                  <a:pt x="136" y="190"/>
                  <a:pt x="132" y="191"/>
                </a:cubicBezTo>
                <a:cubicBezTo>
                  <a:pt x="141" y="192"/>
                  <a:pt x="150" y="188"/>
                  <a:pt x="158" y="185"/>
                </a:cubicBezTo>
                <a:cubicBezTo>
                  <a:pt x="160" y="184"/>
                  <a:pt x="161" y="183"/>
                  <a:pt x="163" y="183"/>
                </a:cubicBezTo>
                <a:cubicBezTo>
                  <a:pt x="163" y="182"/>
                  <a:pt x="164" y="182"/>
                  <a:pt x="164" y="182"/>
                </a:cubicBezTo>
                <a:cubicBezTo>
                  <a:pt x="167" y="182"/>
                  <a:pt x="167" y="179"/>
                  <a:pt x="170" y="179"/>
                </a:cubicBezTo>
                <a:cubicBezTo>
                  <a:pt x="170" y="177"/>
                  <a:pt x="171" y="178"/>
                  <a:pt x="172" y="177"/>
                </a:cubicBezTo>
                <a:cubicBezTo>
                  <a:pt x="172" y="177"/>
                  <a:pt x="172" y="177"/>
                  <a:pt x="173" y="176"/>
                </a:cubicBezTo>
                <a:cubicBezTo>
                  <a:pt x="173" y="175"/>
                  <a:pt x="173" y="176"/>
                  <a:pt x="174" y="175"/>
                </a:cubicBezTo>
                <a:cubicBezTo>
                  <a:pt x="176" y="176"/>
                  <a:pt x="175" y="173"/>
                  <a:pt x="176" y="174"/>
                </a:cubicBezTo>
                <a:cubicBezTo>
                  <a:pt x="176" y="173"/>
                  <a:pt x="176" y="173"/>
                  <a:pt x="176" y="173"/>
                </a:cubicBezTo>
                <a:cubicBezTo>
                  <a:pt x="176" y="173"/>
                  <a:pt x="177" y="173"/>
                  <a:pt x="177" y="174"/>
                </a:cubicBezTo>
                <a:cubicBezTo>
                  <a:pt x="176" y="173"/>
                  <a:pt x="178" y="173"/>
                  <a:pt x="178" y="172"/>
                </a:cubicBezTo>
                <a:cubicBezTo>
                  <a:pt x="179" y="172"/>
                  <a:pt x="179" y="172"/>
                  <a:pt x="179" y="171"/>
                </a:cubicBezTo>
                <a:cubicBezTo>
                  <a:pt x="181" y="170"/>
                  <a:pt x="181" y="167"/>
                  <a:pt x="184" y="168"/>
                </a:cubicBezTo>
                <a:cubicBezTo>
                  <a:pt x="183" y="168"/>
                  <a:pt x="182" y="167"/>
                  <a:pt x="183" y="166"/>
                </a:cubicBezTo>
                <a:cubicBezTo>
                  <a:pt x="184" y="167"/>
                  <a:pt x="186" y="166"/>
                  <a:pt x="186" y="166"/>
                </a:cubicBezTo>
                <a:cubicBezTo>
                  <a:pt x="186" y="166"/>
                  <a:pt x="186" y="166"/>
                  <a:pt x="186" y="165"/>
                </a:cubicBezTo>
                <a:cubicBezTo>
                  <a:pt x="186" y="164"/>
                  <a:pt x="187" y="164"/>
                  <a:pt x="188" y="164"/>
                </a:cubicBezTo>
                <a:cubicBezTo>
                  <a:pt x="186" y="162"/>
                  <a:pt x="191" y="161"/>
                  <a:pt x="191" y="159"/>
                </a:cubicBezTo>
                <a:cubicBezTo>
                  <a:pt x="191" y="158"/>
                  <a:pt x="191" y="159"/>
                  <a:pt x="192" y="159"/>
                </a:cubicBezTo>
                <a:cubicBezTo>
                  <a:pt x="192" y="158"/>
                  <a:pt x="191" y="158"/>
                  <a:pt x="192" y="157"/>
                </a:cubicBezTo>
                <a:cubicBezTo>
                  <a:pt x="193" y="157"/>
                  <a:pt x="192" y="155"/>
                  <a:pt x="194" y="155"/>
                </a:cubicBezTo>
                <a:cubicBezTo>
                  <a:pt x="195" y="154"/>
                  <a:pt x="195" y="152"/>
                  <a:pt x="196" y="152"/>
                </a:cubicBezTo>
                <a:cubicBezTo>
                  <a:pt x="197" y="149"/>
                  <a:pt x="199" y="146"/>
                  <a:pt x="200" y="144"/>
                </a:cubicBezTo>
                <a:cubicBezTo>
                  <a:pt x="199" y="143"/>
                  <a:pt x="201" y="143"/>
                  <a:pt x="200" y="142"/>
                </a:cubicBezTo>
                <a:cubicBezTo>
                  <a:pt x="204" y="133"/>
                  <a:pt x="204" y="133"/>
                  <a:pt x="204" y="133"/>
                </a:cubicBezTo>
                <a:cubicBezTo>
                  <a:pt x="203" y="131"/>
                  <a:pt x="206" y="130"/>
                  <a:pt x="205" y="128"/>
                </a:cubicBezTo>
                <a:cubicBezTo>
                  <a:pt x="206" y="126"/>
                  <a:pt x="205" y="124"/>
                  <a:pt x="207" y="122"/>
                </a:cubicBezTo>
                <a:cubicBezTo>
                  <a:pt x="206" y="121"/>
                  <a:pt x="207" y="121"/>
                  <a:pt x="207" y="120"/>
                </a:cubicBezTo>
                <a:cubicBezTo>
                  <a:pt x="208" y="116"/>
                  <a:pt x="208" y="111"/>
                  <a:pt x="208" y="107"/>
                </a:cubicBezTo>
                <a:cubicBezTo>
                  <a:pt x="209" y="105"/>
                  <a:pt x="208" y="103"/>
                  <a:pt x="208" y="101"/>
                </a:cubicBezTo>
                <a:cubicBezTo>
                  <a:pt x="208" y="96"/>
                  <a:pt x="207" y="92"/>
                  <a:pt x="206" y="88"/>
                </a:cubicBezTo>
                <a:cubicBezTo>
                  <a:pt x="208" y="86"/>
                  <a:pt x="202" y="84"/>
                  <a:pt x="204" y="81"/>
                </a:cubicBezTo>
                <a:cubicBezTo>
                  <a:pt x="205" y="82"/>
                  <a:pt x="205" y="84"/>
                  <a:pt x="205" y="85"/>
                </a:cubicBezTo>
                <a:cubicBezTo>
                  <a:pt x="205" y="82"/>
                  <a:pt x="204" y="80"/>
                  <a:pt x="202" y="79"/>
                </a:cubicBezTo>
                <a:cubicBezTo>
                  <a:pt x="203" y="78"/>
                  <a:pt x="204" y="78"/>
                  <a:pt x="203" y="78"/>
                </a:cubicBezTo>
                <a:cubicBezTo>
                  <a:pt x="203" y="78"/>
                  <a:pt x="203" y="78"/>
                  <a:pt x="203" y="78"/>
                </a:cubicBezTo>
                <a:cubicBezTo>
                  <a:pt x="204" y="77"/>
                  <a:pt x="202" y="76"/>
                  <a:pt x="202" y="75"/>
                </a:cubicBezTo>
                <a:cubicBezTo>
                  <a:pt x="202" y="75"/>
                  <a:pt x="202" y="76"/>
                  <a:pt x="201" y="75"/>
                </a:cubicBezTo>
                <a:cubicBezTo>
                  <a:pt x="204" y="74"/>
                  <a:pt x="200" y="73"/>
                  <a:pt x="201" y="72"/>
                </a:cubicBezTo>
                <a:cubicBezTo>
                  <a:pt x="201" y="72"/>
                  <a:pt x="201" y="72"/>
                  <a:pt x="201" y="72"/>
                </a:cubicBezTo>
                <a:cubicBezTo>
                  <a:pt x="200" y="72"/>
                  <a:pt x="201" y="71"/>
                  <a:pt x="201" y="71"/>
                </a:cubicBezTo>
                <a:cubicBezTo>
                  <a:pt x="200" y="71"/>
                  <a:pt x="200" y="71"/>
                  <a:pt x="200" y="71"/>
                </a:cubicBezTo>
                <a:cubicBezTo>
                  <a:pt x="199" y="70"/>
                  <a:pt x="200" y="69"/>
                  <a:pt x="198" y="68"/>
                </a:cubicBezTo>
                <a:cubicBezTo>
                  <a:pt x="198" y="66"/>
                  <a:pt x="197" y="64"/>
                  <a:pt x="196" y="63"/>
                </a:cubicBezTo>
                <a:cubicBezTo>
                  <a:pt x="196" y="61"/>
                  <a:pt x="194" y="61"/>
                  <a:pt x="194" y="60"/>
                </a:cubicBezTo>
                <a:cubicBezTo>
                  <a:pt x="192" y="59"/>
                  <a:pt x="192" y="57"/>
                  <a:pt x="191" y="56"/>
                </a:cubicBezTo>
                <a:cubicBezTo>
                  <a:pt x="190" y="55"/>
                  <a:pt x="189" y="54"/>
                  <a:pt x="190" y="53"/>
                </a:cubicBezTo>
                <a:cubicBezTo>
                  <a:pt x="190" y="53"/>
                  <a:pt x="190" y="54"/>
                  <a:pt x="190" y="54"/>
                </a:cubicBezTo>
                <a:cubicBezTo>
                  <a:pt x="191" y="54"/>
                  <a:pt x="191" y="54"/>
                  <a:pt x="191" y="54"/>
                </a:cubicBezTo>
                <a:cubicBezTo>
                  <a:pt x="190" y="53"/>
                  <a:pt x="189" y="52"/>
                  <a:pt x="187" y="52"/>
                </a:cubicBezTo>
                <a:cubicBezTo>
                  <a:pt x="187" y="52"/>
                  <a:pt x="186" y="50"/>
                  <a:pt x="187" y="50"/>
                </a:cubicBezTo>
                <a:cubicBezTo>
                  <a:pt x="186" y="49"/>
                  <a:pt x="185" y="50"/>
                  <a:pt x="184" y="49"/>
                </a:cubicBezTo>
                <a:cubicBezTo>
                  <a:pt x="186" y="48"/>
                  <a:pt x="186" y="48"/>
                  <a:pt x="186" y="48"/>
                </a:cubicBezTo>
                <a:cubicBezTo>
                  <a:pt x="185" y="47"/>
                  <a:pt x="185" y="47"/>
                  <a:pt x="185" y="47"/>
                </a:cubicBezTo>
                <a:cubicBezTo>
                  <a:pt x="183" y="48"/>
                  <a:pt x="184" y="46"/>
                  <a:pt x="182" y="46"/>
                </a:cubicBezTo>
                <a:cubicBezTo>
                  <a:pt x="181" y="46"/>
                  <a:pt x="181" y="45"/>
                  <a:pt x="181" y="44"/>
                </a:cubicBezTo>
                <a:cubicBezTo>
                  <a:pt x="182" y="44"/>
                  <a:pt x="182" y="44"/>
                  <a:pt x="182" y="44"/>
                </a:cubicBezTo>
                <a:cubicBezTo>
                  <a:pt x="182" y="44"/>
                  <a:pt x="182" y="44"/>
                  <a:pt x="182" y="44"/>
                </a:cubicBezTo>
                <a:cubicBezTo>
                  <a:pt x="181" y="44"/>
                  <a:pt x="181" y="44"/>
                  <a:pt x="180" y="44"/>
                </a:cubicBezTo>
                <a:cubicBezTo>
                  <a:pt x="179" y="43"/>
                  <a:pt x="181" y="43"/>
                  <a:pt x="180" y="42"/>
                </a:cubicBezTo>
                <a:cubicBezTo>
                  <a:pt x="180" y="42"/>
                  <a:pt x="180" y="42"/>
                  <a:pt x="180" y="42"/>
                </a:cubicBezTo>
                <a:cubicBezTo>
                  <a:pt x="180" y="43"/>
                  <a:pt x="180" y="43"/>
                  <a:pt x="180" y="43"/>
                </a:cubicBezTo>
                <a:cubicBezTo>
                  <a:pt x="179" y="43"/>
                  <a:pt x="179" y="43"/>
                  <a:pt x="179" y="43"/>
                </a:cubicBezTo>
                <a:cubicBezTo>
                  <a:pt x="178" y="42"/>
                  <a:pt x="179" y="42"/>
                  <a:pt x="179" y="42"/>
                </a:cubicBezTo>
                <a:cubicBezTo>
                  <a:pt x="179" y="42"/>
                  <a:pt x="179" y="42"/>
                  <a:pt x="179" y="42"/>
                </a:cubicBezTo>
                <a:cubicBezTo>
                  <a:pt x="178" y="42"/>
                  <a:pt x="178" y="42"/>
                  <a:pt x="178" y="42"/>
                </a:cubicBezTo>
                <a:cubicBezTo>
                  <a:pt x="177" y="41"/>
                  <a:pt x="175" y="40"/>
                  <a:pt x="176" y="39"/>
                </a:cubicBezTo>
                <a:cubicBezTo>
                  <a:pt x="175" y="39"/>
                  <a:pt x="174" y="36"/>
                  <a:pt x="173" y="37"/>
                </a:cubicBezTo>
                <a:cubicBezTo>
                  <a:pt x="172" y="37"/>
                  <a:pt x="171" y="37"/>
                  <a:pt x="170" y="36"/>
                </a:cubicBezTo>
                <a:cubicBezTo>
                  <a:pt x="169" y="36"/>
                  <a:pt x="168" y="34"/>
                  <a:pt x="166" y="34"/>
                </a:cubicBezTo>
                <a:cubicBezTo>
                  <a:pt x="165" y="32"/>
                  <a:pt x="162" y="32"/>
                  <a:pt x="161" y="30"/>
                </a:cubicBezTo>
                <a:cubicBezTo>
                  <a:pt x="162" y="30"/>
                  <a:pt x="163" y="31"/>
                  <a:pt x="164" y="31"/>
                </a:cubicBezTo>
                <a:cubicBezTo>
                  <a:pt x="163" y="30"/>
                  <a:pt x="163" y="30"/>
                  <a:pt x="163" y="30"/>
                </a:cubicBezTo>
                <a:cubicBezTo>
                  <a:pt x="161" y="31"/>
                  <a:pt x="161" y="28"/>
                  <a:pt x="159" y="29"/>
                </a:cubicBezTo>
                <a:cubicBezTo>
                  <a:pt x="159" y="30"/>
                  <a:pt x="161" y="29"/>
                  <a:pt x="161" y="30"/>
                </a:cubicBezTo>
                <a:cubicBezTo>
                  <a:pt x="161" y="30"/>
                  <a:pt x="161" y="30"/>
                  <a:pt x="161" y="30"/>
                </a:cubicBezTo>
                <a:cubicBezTo>
                  <a:pt x="160" y="30"/>
                  <a:pt x="158" y="30"/>
                  <a:pt x="158" y="29"/>
                </a:cubicBezTo>
                <a:cubicBezTo>
                  <a:pt x="156" y="28"/>
                  <a:pt x="154" y="28"/>
                  <a:pt x="152" y="27"/>
                </a:cubicBezTo>
                <a:cubicBezTo>
                  <a:pt x="151" y="26"/>
                  <a:pt x="151" y="26"/>
                  <a:pt x="151" y="26"/>
                </a:cubicBezTo>
                <a:cubicBezTo>
                  <a:pt x="142" y="24"/>
                  <a:pt x="142" y="24"/>
                  <a:pt x="142" y="24"/>
                </a:cubicBezTo>
                <a:cubicBezTo>
                  <a:pt x="141" y="23"/>
                  <a:pt x="139" y="24"/>
                  <a:pt x="139" y="23"/>
                </a:cubicBezTo>
                <a:cubicBezTo>
                  <a:pt x="138" y="23"/>
                  <a:pt x="136" y="23"/>
                  <a:pt x="136" y="23"/>
                </a:cubicBezTo>
                <a:cubicBezTo>
                  <a:pt x="134" y="22"/>
                  <a:pt x="133" y="23"/>
                  <a:pt x="132" y="22"/>
                </a:cubicBezTo>
                <a:cubicBezTo>
                  <a:pt x="131" y="22"/>
                  <a:pt x="131" y="22"/>
                  <a:pt x="130" y="22"/>
                </a:cubicBezTo>
                <a:cubicBezTo>
                  <a:pt x="127" y="21"/>
                  <a:pt x="122" y="22"/>
                  <a:pt x="118" y="21"/>
                </a:cubicBezTo>
                <a:cubicBezTo>
                  <a:pt x="116" y="22"/>
                  <a:pt x="114" y="20"/>
                  <a:pt x="112" y="22"/>
                </a:cubicBezTo>
                <a:close/>
                <a:moveTo>
                  <a:pt x="102" y="23"/>
                </a:moveTo>
                <a:cubicBezTo>
                  <a:pt x="101" y="22"/>
                  <a:pt x="101" y="22"/>
                  <a:pt x="101" y="22"/>
                </a:cubicBezTo>
                <a:cubicBezTo>
                  <a:pt x="101" y="22"/>
                  <a:pt x="102" y="23"/>
                  <a:pt x="102" y="23"/>
                </a:cubicBezTo>
                <a:close/>
                <a:moveTo>
                  <a:pt x="139" y="22"/>
                </a:moveTo>
                <a:cubicBezTo>
                  <a:pt x="140" y="22"/>
                  <a:pt x="140" y="22"/>
                  <a:pt x="140" y="22"/>
                </a:cubicBezTo>
                <a:cubicBezTo>
                  <a:pt x="139" y="22"/>
                  <a:pt x="139" y="22"/>
                  <a:pt x="139" y="22"/>
                </a:cubicBezTo>
                <a:cubicBezTo>
                  <a:pt x="139" y="22"/>
                  <a:pt x="139" y="22"/>
                  <a:pt x="139" y="22"/>
                </a:cubicBezTo>
                <a:close/>
                <a:moveTo>
                  <a:pt x="100" y="23"/>
                </a:moveTo>
                <a:cubicBezTo>
                  <a:pt x="100" y="22"/>
                  <a:pt x="99" y="22"/>
                  <a:pt x="99" y="22"/>
                </a:cubicBezTo>
                <a:cubicBezTo>
                  <a:pt x="99" y="22"/>
                  <a:pt x="100" y="23"/>
                  <a:pt x="100" y="23"/>
                </a:cubicBezTo>
                <a:close/>
                <a:moveTo>
                  <a:pt x="141" y="22"/>
                </a:moveTo>
                <a:cubicBezTo>
                  <a:pt x="141" y="22"/>
                  <a:pt x="141" y="22"/>
                  <a:pt x="141" y="22"/>
                </a:cubicBezTo>
                <a:cubicBezTo>
                  <a:pt x="141" y="22"/>
                  <a:pt x="141" y="22"/>
                  <a:pt x="141" y="22"/>
                </a:cubicBezTo>
                <a:close/>
                <a:moveTo>
                  <a:pt x="99" y="23"/>
                </a:moveTo>
                <a:cubicBezTo>
                  <a:pt x="97" y="23"/>
                  <a:pt x="97" y="23"/>
                  <a:pt x="97" y="23"/>
                </a:cubicBezTo>
                <a:cubicBezTo>
                  <a:pt x="98" y="23"/>
                  <a:pt x="99" y="24"/>
                  <a:pt x="99" y="23"/>
                </a:cubicBezTo>
                <a:close/>
                <a:moveTo>
                  <a:pt x="95" y="25"/>
                </a:moveTo>
                <a:cubicBezTo>
                  <a:pt x="94" y="24"/>
                  <a:pt x="95" y="24"/>
                  <a:pt x="94" y="24"/>
                </a:cubicBezTo>
                <a:cubicBezTo>
                  <a:pt x="94" y="24"/>
                  <a:pt x="94" y="25"/>
                  <a:pt x="95" y="25"/>
                </a:cubicBezTo>
                <a:close/>
                <a:moveTo>
                  <a:pt x="118" y="25"/>
                </a:moveTo>
                <a:cubicBezTo>
                  <a:pt x="117" y="24"/>
                  <a:pt x="117" y="24"/>
                  <a:pt x="117" y="24"/>
                </a:cubicBezTo>
                <a:cubicBezTo>
                  <a:pt x="114" y="24"/>
                  <a:pt x="111" y="25"/>
                  <a:pt x="108" y="25"/>
                </a:cubicBezTo>
                <a:cubicBezTo>
                  <a:pt x="108" y="26"/>
                  <a:pt x="108" y="26"/>
                  <a:pt x="108" y="26"/>
                </a:cubicBezTo>
                <a:cubicBezTo>
                  <a:pt x="107" y="25"/>
                  <a:pt x="105" y="26"/>
                  <a:pt x="104" y="26"/>
                </a:cubicBezTo>
                <a:cubicBezTo>
                  <a:pt x="107" y="26"/>
                  <a:pt x="111" y="26"/>
                  <a:pt x="114" y="26"/>
                </a:cubicBezTo>
                <a:cubicBezTo>
                  <a:pt x="114" y="26"/>
                  <a:pt x="111" y="25"/>
                  <a:pt x="111" y="27"/>
                </a:cubicBezTo>
                <a:cubicBezTo>
                  <a:pt x="114" y="26"/>
                  <a:pt x="118" y="26"/>
                  <a:pt x="121" y="26"/>
                </a:cubicBezTo>
                <a:cubicBezTo>
                  <a:pt x="120" y="26"/>
                  <a:pt x="120" y="26"/>
                  <a:pt x="120" y="26"/>
                </a:cubicBezTo>
                <a:cubicBezTo>
                  <a:pt x="121" y="26"/>
                  <a:pt x="121" y="26"/>
                  <a:pt x="121" y="26"/>
                </a:cubicBezTo>
                <a:cubicBezTo>
                  <a:pt x="122" y="27"/>
                  <a:pt x="123" y="25"/>
                  <a:pt x="124" y="26"/>
                </a:cubicBezTo>
                <a:cubicBezTo>
                  <a:pt x="125" y="26"/>
                  <a:pt x="126" y="27"/>
                  <a:pt x="127" y="26"/>
                </a:cubicBezTo>
                <a:cubicBezTo>
                  <a:pt x="129" y="27"/>
                  <a:pt x="132" y="28"/>
                  <a:pt x="135" y="28"/>
                </a:cubicBezTo>
                <a:cubicBezTo>
                  <a:pt x="137" y="27"/>
                  <a:pt x="138" y="30"/>
                  <a:pt x="139" y="28"/>
                </a:cubicBezTo>
                <a:cubicBezTo>
                  <a:pt x="140" y="28"/>
                  <a:pt x="140" y="29"/>
                  <a:pt x="140" y="29"/>
                </a:cubicBezTo>
                <a:cubicBezTo>
                  <a:pt x="143" y="29"/>
                  <a:pt x="143" y="29"/>
                  <a:pt x="143" y="29"/>
                </a:cubicBezTo>
                <a:cubicBezTo>
                  <a:pt x="144" y="30"/>
                  <a:pt x="146" y="32"/>
                  <a:pt x="148" y="31"/>
                </a:cubicBezTo>
                <a:cubicBezTo>
                  <a:pt x="149" y="32"/>
                  <a:pt x="151" y="32"/>
                  <a:pt x="151" y="33"/>
                </a:cubicBezTo>
                <a:cubicBezTo>
                  <a:pt x="152" y="32"/>
                  <a:pt x="154" y="33"/>
                  <a:pt x="152" y="32"/>
                </a:cubicBezTo>
                <a:cubicBezTo>
                  <a:pt x="151" y="32"/>
                  <a:pt x="151" y="31"/>
                  <a:pt x="150" y="31"/>
                </a:cubicBezTo>
                <a:cubicBezTo>
                  <a:pt x="149" y="30"/>
                  <a:pt x="147" y="29"/>
                  <a:pt x="145" y="29"/>
                </a:cubicBezTo>
                <a:cubicBezTo>
                  <a:pt x="144" y="29"/>
                  <a:pt x="143" y="28"/>
                  <a:pt x="143" y="28"/>
                </a:cubicBezTo>
                <a:cubicBezTo>
                  <a:pt x="142" y="29"/>
                  <a:pt x="142" y="28"/>
                  <a:pt x="141" y="28"/>
                </a:cubicBezTo>
                <a:cubicBezTo>
                  <a:pt x="136" y="27"/>
                  <a:pt x="130" y="26"/>
                  <a:pt x="125" y="25"/>
                </a:cubicBezTo>
                <a:cubicBezTo>
                  <a:pt x="125" y="24"/>
                  <a:pt x="125" y="24"/>
                  <a:pt x="125" y="24"/>
                </a:cubicBezTo>
                <a:cubicBezTo>
                  <a:pt x="123" y="25"/>
                  <a:pt x="120" y="25"/>
                  <a:pt x="118" y="25"/>
                </a:cubicBezTo>
                <a:close/>
                <a:moveTo>
                  <a:pt x="120" y="24"/>
                </a:moveTo>
                <a:cubicBezTo>
                  <a:pt x="121" y="24"/>
                  <a:pt x="121" y="24"/>
                  <a:pt x="121" y="24"/>
                </a:cubicBezTo>
                <a:cubicBezTo>
                  <a:pt x="120" y="24"/>
                  <a:pt x="120" y="24"/>
                  <a:pt x="120" y="24"/>
                </a:cubicBezTo>
                <a:close/>
                <a:moveTo>
                  <a:pt x="148" y="24"/>
                </a:moveTo>
                <a:cubicBezTo>
                  <a:pt x="148" y="25"/>
                  <a:pt x="148" y="25"/>
                  <a:pt x="148" y="25"/>
                </a:cubicBezTo>
                <a:cubicBezTo>
                  <a:pt x="148" y="24"/>
                  <a:pt x="148" y="24"/>
                  <a:pt x="148" y="24"/>
                </a:cubicBezTo>
                <a:close/>
                <a:moveTo>
                  <a:pt x="161" y="27"/>
                </a:moveTo>
                <a:cubicBezTo>
                  <a:pt x="160" y="26"/>
                  <a:pt x="158" y="25"/>
                  <a:pt x="156" y="25"/>
                </a:cubicBezTo>
                <a:cubicBezTo>
                  <a:pt x="158" y="25"/>
                  <a:pt x="160" y="26"/>
                  <a:pt x="161" y="27"/>
                </a:cubicBezTo>
                <a:close/>
                <a:moveTo>
                  <a:pt x="137" y="26"/>
                </a:moveTo>
                <a:cubicBezTo>
                  <a:pt x="137" y="25"/>
                  <a:pt x="136" y="25"/>
                  <a:pt x="136" y="25"/>
                </a:cubicBezTo>
                <a:cubicBezTo>
                  <a:pt x="137" y="26"/>
                  <a:pt x="137" y="26"/>
                  <a:pt x="137" y="26"/>
                </a:cubicBezTo>
                <a:cubicBezTo>
                  <a:pt x="137" y="26"/>
                  <a:pt x="137" y="26"/>
                  <a:pt x="137" y="26"/>
                </a:cubicBezTo>
                <a:close/>
                <a:moveTo>
                  <a:pt x="103" y="26"/>
                </a:moveTo>
                <a:cubicBezTo>
                  <a:pt x="103" y="26"/>
                  <a:pt x="102" y="26"/>
                  <a:pt x="102" y="26"/>
                </a:cubicBezTo>
                <a:cubicBezTo>
                  <a:pt x="102" y="27"/>
                  <a:pt x="103" y="26"/>
                  <a:pt x="103" y="26"/>
                </a:cubicBezTo>
                <a:close/>
                <a:moveTo>
                  <a:pt x="101" y="27"/>
                </a:moveTo>
                <a:cubicBezTo>
                  <a:pt x="101" y="26"/>
                  <a:pt x="99" y="27"/>
                  <a:pt x="99" y="26"/>
                </a:cubicBezTo>
                <a:cubicBezTo>
                  <a:pt x="98" y="28"/>
                  <a:pt x="95" y="27"/>
                  <a:pt x="94" y="28"/>
                </a:cubicBezTo>
                <a:cubicBezTo>
                  <a:pt x="95" y="27"/>
                  <a:pt x="95" y="27"/>
                  <a:pt x="95" y="27"/>
                </a:cubicBezTo>
                <a:cubicBezTo>
                  <a:pt x="96" y="28"/>
                  <a:pt x="96" y="28"/>
                  <a:pt x="96" y="28"/>
                </a:cubicBezTo>
                <a:cubicBezTo>
                  <a:pt x="97" y="29"/>
                  <a:pt x="97" y="28"/>
                  <a:pt x="98" y="27"/>
                </a:cubicBezTo>
                <a:cubicBezTo>
                  <a:pt x="98" y="28"/>
                  <a:pt x="98" y="28"/>
                  <a:pt x="98" y="28"/>
                </a:cubicBezTo>
                <a:cubicBezTo>
                  <a:pt x="99" y="27"/>
                  <a:pt x="100" y="28"/>
                  <a:pt x="100" y="27"/>
                </a:cubicBezTo>
                <a:cubicBezTo>
                  <a:pt x="101" y="27"/>
                  <a:pt x="101" y="27"/>
                  <a:pt x="101" y="27"/>
                </a:cubicBezTo>
                <a:close/>
                <a:moveTo>
                  <a:pt x="153" y="26"/>
                </a:moveTo>
                <a:cubicBezTo>
                  <a:pt x="155" y="27"/>
                  <a:pt x="155" y="27"/>
                  <a:pt x="155" y="27"/>
                </a:cubicBezTo>
                <a:cubicBezTo>
                  <a:pt x="153" y="26"/>
                  <a:pt x="153" y="26"/>
                  <a:pt x="153" y="26"/>
                </a:cubicBezTo>
                <a:close/>
                <a:moveTo>
                  <a:pt x="110" y="27"/>
                </a:moveTo>
                <a:cubicBezTo>
                  <a:pt x="107" y="26"/>
                  <a:pt x="105" y="26"/>
                  <a:pt x="103" y="27"/>
                </a:cubicBezTo>
                <a:cubicBezTo>
                  <a:pt x="105" y="28"/>
                  <a:pt x="108" y="27"/>
                  <a:pt x="110" y="27"/>
                </a:cubicBezTo>
                <a:close/>
                <a:moveTo>
                  <a:pt x="142" y="27"/>
                </a:moveTo>
                <a:cubicBezTo>
                  <a:pt x="142" y="27"/>
                  <a:pt x="142" y="27"/>
                  <a:pt x="142" y="27"/>
                </a:cubicBezTo>
                <a:cubicBezTo>
                  <a:pt x="141" y="27"/>
                  <a:pt x="141" y="27"/>
                  <a:pt x="141" y="27"/>
                </a:cubicBezTo>
                <a:cubicBezTo>
                  <a:pt x="142" y="27"/>
                  <a:pt x="142" y="27"/>
                  <a:pt x="142" y="27"/>
                </a:cubicBezTo>
                <a:close/>
                <a:moveTo>
                  <a:pt x="156" y="27"/>
                </a:moveTo>
                <a:cubicBezTo>
                  <a:pt x="156" y="27"/>
                  <a:pt x="156" y="27"/>
                  <a:pt x="156" y="27"/>
                </a:cubicBezTo>
                <a:cubicBezTo>
                  <a:pt x="156" y="27"/>
                  <a:pt x="156" y="27"/>
                  <a:pt x="156" y="27"/>
                </a:cubicBezTo>
                <a:cubicBezTo>
                  <a:pt x="156" y="27"/>
                  <a:pt x="156" y="27"/>
                  <a:pt x="156" y="27"/>
                </a:cubicBezTo>
                <a:close/>
                <a:moveTo>
                  <a:pt x="167" y="30"/>
                </a:moveTo>
                <a:cubicBezTo>
                  <a:pt x="165" y="29"/>
                  <a:pt x="163" y="27"/>
                  <a:pt x="161" y="27"/>
                </a:cubicBezTo>
                <a:cubicBezTo>
                  <a:pt x="162" y="28"/>
                  <a:pt x="162" y="28"/>
                  <a:pt x="162" y="28"/>
                </a:cubicBezTo>
                <a:cubicBezTo>
                  <a:pt x="164" y="28"/>
                  <a:pt x="166" y="30"/>
                  <a:pt x="167" y="30"/>
                </a:cubicBezTo>
                <a:close/>
                <a:moveTo>
                  <a:pt x="84" y="28"/>
                </a:moveTo>
                <a:cubicBezTo>
                  <a:pt x="85" y="27"/>
                  <a:pt x="85" y="27"/>
                  <a:pt x="85" y="27"/>
                </a:cubicBezTo>
                <a:cubicBezTo>
                  <a:pt x="85" y="27"/>
                  <a:pt x="85" y="27"/>
                  <a:pt x="85" y="27"/>
                </a:cubicBezTo>
                <a:cubicBezTo>
                  <a:pt x="84" y="28"/>
                  <a:pt x="84" y="28"/>
                  <a:pt x="84" y="28"/>
                </a:cubicBezTo>
                <a:close/>
                <a:moveTo>
                  <a:pt x="94" y="29"/>
                </a:moveTo>
                <a:cubicBezTo>
                  <a:pt x="93" y="29"/>
                  <a:pt x="93" y="29"/>
                  <a:pt x="93" y="29"/>
                </a:cubicBezTo>
                <a:cubicBezTo>
                  <a:pt x="93" y="28"/>
                  <a:pt x="93" y="28"/>
                  <a:pt x="93" y="28"/>
                </a:cubicBezTo>
                <a:cubicBezTo>
                  <a:pt x="92" y="29"/>
                  <a:pt x="90" y="28"/>
                  <a:pt x="89" y="29"/>
                </a:cubicBezTo>
                <a:cubicBezTo>
                  <a:pt x="90" y="29"/>
                  <a:pt x="91" y="28"/>
                  <a:pt x="92" y="29"/>
                </a:cubicBezTo>
                <a:cubicBezTo>
                  <a:pt x="89" y="31"/>
                  <a:pt x="85" y="31"/>
                  <a:pt x="82" y="33"/>
                </a:cubicBezTo>
                <a:cubicBezTo>
                  <a:pt x="87" y="33"/>
                  <a:pt x="90" y="30"/>
                  <a:pt x="94" y="29"/>
                </a:cubicBezTo>
                <a:close/>
                <a:moveTo>
                  <a:pt x="147" y="28"/>
                </a:moveTo>
                <a:cubicBezTo>
                  <a:pt x="147" y="28"/>
                  <a:pt x="147" y="28"/>
                  <a:pt x="147" y="28"/>
                </a:cubicBezTo>
                <a:cubicBezTo>
                  <a:pt x="146" y="28"/>
                  <a:pt x="146" y="28"/>
                  <a:pt x="146" y="28"/>
                </a:cubicBezTo>
                <a:cubicBezTo>
                  <a:pt x="147" y="28"/>
                  <a:pt x="147" y="28"/>
                  <a:pt x="147" y="28"/>
                </a:cubicBezTo>
                <a:close/>
                <a:moveTo>
                  <a:pt x="148" y="28"/>
                </a:moveTo>
                <a:cubicBezTo>
                  <a:pt x="149" y="28"/>
                  <a:pt x="149" y="28"/>
                  <a:pt x="149" y="28"/>
                </a:cubicBezTo>
                <a:cubicBezTo>
                  <a:pt x="148" y="28"/>
                  <a:pt x="148" y="28"/>
                  <a:pt x="148" y="28"/>
                </a:cubicBezTo>
                <a:cubicBezTo>
                  <a:pt x="148" y="28"/>
                  <a:pt x="148" y="28"/>
                  <a:pt x="148" y="28"/>
                </a:cubicBezTo>
                <a:close/>
                <a:moveTo>
                  <a:pt x="88" y="29"/>
                </a:moveTo>
                <a:cubicBezTo>
                  <a:pt x="86" y="30"/>
                  <a:pt x="83" y="31"/>
                  <a:pt x="81" y="33"/>
                </a:cubicBezTo>
                <a:cubicBezTo>
                  <a:pt x="85" y="31"/>
                  <a:pt x="85" y="31"/>
                  <a:pt x="85" y="31"/>
                </a:cubicBezTo>
                <a:cubicBezTo>
                  <a:pt x="86" y="30"/>
                  <a:pt x="88" y="30"/>
                  <a:pt x="88" y="29"/>
                </a:cubicBezTo>
                <a:close/>
                <a:moveTo>
                  <a:pt x="157" y="31"/>
                </a:moveTo>
                <a:cubicBezTo>
                  <a:pt x="156" y="31"/>
                  <a:pt x="156" y="31"/>
                  <a:pt x="156" y="31"/>
                </a:cubicBezTo>
                <a:cubicBezTo>
                  <a:pt x="154" y="30"/>
                  <a:pt x="154" y="30"/>
                  <a:pt x="154" y="30"/>
                </a:cubicBezTo>
                <a:cubicBezTo>
                  <a:pt x="157" y="31"/>
                  <a:pt x="157" y="31"/>
                  <a:pt x="157" y="31"/>
                </a:cubicBezTo>
                <a:close/>
                <a:moveTo>
                  <a:pt x="171" y="35"/>
                </a:moveTo>
                <a:cubicBezTo>
                  <a:pt x="169" y="34"/>
                  <a:pt x="167" y="32"/>
                  <a:pt x="165" y="31"/>
                </a:cubicBezTo>
                <a:cubicBezTo>
                  <a:pt x="167" y="33"/>
                  <a:pt x="169" y="35"/>
                  <a:pt x="171" y="36"/>
                </a:cubicBezTo>
                <a:cubicBezTo>
                  <a:pt x="171" y="35"/>
                  <a:pt x="171" y="35"/>
                  <a:pt x="171" y="35"/>
                </a:cubicBezTo>
                <a:close/>
                <a:moveTo>
                  <a:pt x="161" y="33"/>
                </a:moveTo>
                <a:cubicBezTo>
                  <a:pt x="158" y="32"/>
                  <a:pt x="158" y="32"/>
                  <a:pt x="158" y="32"/>
                </a:cubicBezTo>
                <a:cubicBezTo>
                  <a:pt x="159" y="32"/>
                  <a:pt x="160" y="33"/>
                  <a:pt x="161" y="33"/>
                </a:cubicBezTo>
                <a:close/>
                <a:moveTo>
                  <a:pt x="80" y="33"/>
                </a:moveTo>
                <a:cubicBezTo>
                  <a:pt x="80" y="33"/>
                  <a:pt x="80" y="33"/>
                  <a:pt x="80" y="33"/>
                </a:cubicBezTo>
                <a:cubicBezTo>
                  <a:pt x="80" y="33"/>
                  <a:pt x="80" y="33"/>
                  <a:pt x="80" y="33"/>
                </a:cubicBezTo>
                <a:cubicBezTo>
                  <a:pt x="80" y="33"/>
                  <a:pt x="80" y="33"/>
                  <a:pt x="80" y="33"/>
                </a:cubicBezTo>
                <a:close/>
                <a:moveTo>
                  <a:pt x="121" y="33"/>
                </a:moveTo>
                <a:cubicBezTo>
                  <a:pt x="120" y="33"/>
                  <a:pt x="118" y="33"/>
                  <a:pt x="117" y="33"/>
                </a:cubicBezTo>
                <a:cubicBezTo>
                  <a:pt x="119" y="33"/>
                  <a:pt x="120" y="34"/>
                  <a:pt x="121" y="33"/>
                </a:cubicBezTo>
                <a:close/>
                <a:moveTo>
                  <a:pt x="158" y="35"/>
                </a:moveTo>
                <a:cubicBezTo>
                  <a:pt x="156" y="34"/>
                  <a:pt x="154" y="32"/>
                  <a:pt x="153" y="33"/>
                </a:cubicBezTo>
                <a:cubicBezTo>
                  <a:pt x="154" y="34"/>
                  <a:pt x="154" y="34"/>
                  <a:pt x="155" y="35"/>
                </a:cubicBezTo>
                <a:cubicBezTo>
                  <a:pt x="156" y="35"/>
                  <a:pt x="157" y="35"/>
                  <a:pt x="158" y="35"/>
                </a:cubicBezTo>
                <a:close/>
                <a:moveTo>
                  <a:pt x="116" y="33"/>
                </a:moveTo>
                <a:cubicBezTo>
                  <a:pt x="117" y="33"/>
                  <a:pt x="117" y="33"/>
                  <a:pt x="117" y="33"/>
                </a:cubicBezTo>
                <a:cubicBezTo>
                  <a:pt x="117" y="33"/>
                  <a:pt x="117" y="33"/>
                  <a:pt x="117" y="33"/>
                </a:cubicBezTo>
                <a:cubicBezTo>
                  <a:pt x="116" y="33"/>
                  <a:pt x="116" y="33"/>
                  <a:pt x="116" y="33"/>
                </a:cubicBezTo>
                <a:cubicBezTo>
                  <a:pt x="116" y="33"/>
                  <a:pt x="116" y="33"/>
                  <a:pt x="116" y="33"/>
                </a:cubicBezTo>
                <a:close/>
                <a:moveTo>
                  <a:pt x="126" y="33"/>
                </a:moveTo>
                <a:cubicBezTo>
                  <a:pt x="128" y="33"/>
                  <a:pt x="128" y="33"/>
                  <a:pt x="128" y="33"/>
                </a:cubicBezTo>
                <a:cubicBezTo>
                  <a:pt x="126" y="33"/>
                  <a:pt x="126" y="33"/>
                  <a:pt x="126" y="33"/>
                </a:cubicBezTo>
                <a:cubicBezTo>
                  <a:pt x="126" y="33"/>
                  <a:pt x="126" y="33"/>
                  <a:pt x="126" y="33"/>
                </a:cubicBezTo>
                <a:close/>
                <a:moveTo>
                  <a:pt x="134" y="34"/>
                </a:moveTo>
                <a:cubicBezTo>
                  <a:pt x="129" y="33"/>
                  <a:pt x="129" y="33"/>
                  <a:pt x="129" y="33"/>
                </a:cubicBezTo>
                <a:cubicBezTo>
                  <a:pt x="131" y="34"/>
                  <a:pt x="133" y="33"/>
                  <a:pt x="134" y="34"/>
                </a:cubicBezTo>
                <a:close/>
                <a:moveTo>
                  <a:pt x="109" y="34"/>
                </a:moveTo>
                <a:cubicBezTo>
                  <a:pt x="106" y="34"/>
                  <a:pt x="104" y="35"/>
                  <a:pt x="102" y="36"/>
                </a:cubicBezTo>
                <a:cubicBezTo>
                  <a:pt x="104" y="35"/>
                  <a:pt x="107" y="35"/>
                  <a:pt x="109" y="34"/>
                </a:cubicBezTo>
                <a:close/>
                <a:moveTo>
                  <a:pt x="137" y="34"/>
                </a:moveTo>
                <a:cubicBezTo>
                  <a:pt x="135" y="34"/>
                  <a:pt x="135" y="34"/>
                  <a:pt x="135" y="34"/>
                </a:cubicBezTo>
                <a:cubicBezTo>
                  <a:pt x="136" y="34"/>
                  <a:pt x="136" y="35"/>
                  <a:pt x="137" y="34"/>
                </a:cubicBezTo>
                <a:close/>
                <a:moveTo>
                  <a:pt x="76" y="37"/>
                </a:moveTo>
                <a:cubicBezTo>
                  <a:pt x="77" y="36"/>
                  <a:pt x="80" y="36"/>
                  <a:pt x="81" y="34"/>
                </a:cubicBezTo>
                <a:cubicBezTo>
                  <a:pt x="79" y="35"/>
                  <a:pt x="77" y="36"/>
                  <a:pt x="76" y="37"/>
                </a:cubicBezTo>
                <a:close/>
                <a:moveTo>
                  <a:pt x="140" y="35"/>
                </a:moveTo>
                <a:cubicBezTo>
                  <a:pt x="140" y="35"/>
                  <a:pt x="140" y="35"/>
                  <a:pt x="139" y="35"/>
                </a:cubicBezTo>
                <a:cubicBezTo>
                  <a:pt x="139" y="35"/>
                  <a:pt x="139" y="35"/>
                  <a:pt x="139" y="35"/>
                </a:cubicBezTo>
                <a:cubicBezTo>
                  <a:pt x="140" y="35"/>
                  <a:pt x="140" y="35"/>
                  <a:pt x="140" y="35"/>
                </a:cubicBezTo>
                <a:close/>
                <a:moveTo>
                  <a:pt x="160" y="35"/>
                </a:moveTo>
                <a:cubicBezTo>
                  <a:pt x="159" y="35"/>
                  <a:pt x="158" y="36"/>
                  <a:pt x="157" y="36"/>
                </a:cubicBezTo>
                <a:cubicBezTo>
                  <a:pt x="158" y="36"/>
                  <a:pt x="160" y="36"/>
                  <a:pt x="160" y="35"/>
                </a:cubicBezTo>
                <a:close/>
                <a:moveTo>
                  <a:pt x="148" y="37"/>
                </a:moveTo>
                <a:cubicBezTo>
                  <a:pt x="142" y="35"/>
                  <a:pt x="142" y="35"/>
                  <a:pt x="142" y="35"/>
                </a:cubicBezTo>
                <a:cubicBezTo>
                  <a:pt x="143" y="36"/>
                  <a:pt x="146" y="37"/>
                  <a:pt x="148" y="37"/>
                </a:cubicBezTo>
                <a:close/>
                <a:moveTo>
                  <a:pt x="89" y="41"/>
                </a:moveTo>
                <a:cubicBezTo>
                  <a:pt x="92" y="38"/>
                  <a:pt x="96" y="38"/>
                  <a:pt x="100" y="36"/>
                </a:cubicBezTo>
                <a:cubicBezTo>
                  <a:pt x="96" y="37"/>
                  <a:pt x="92" y="39"/>
                  <a:pt x="89" y="41"/>
                </a:cubicBezTo>
                <a:close/>
                <a:moveTo>
                  <a:pt x="165" y="39"/>
                </a:moveTo>
                <a:cubicBezTo>
                  <a:pt x="164" y="38"/>
                  <a:pt x="164" y="38"/>
                  <a:pt x="164" y="38"/>
                </a:cubicBezTo>
                <a:cubicBezTo>
                  <a:pt x="163" y="38"/>
                  <a:pt x="161" y="35"/>
                  <a:pt x="159" y="37"/>
                </a:cubicBezTo>
                <a:cubicBezTo>
                  <a:pt x="160" y="37"/>
                  <a:pt x="160" y="37"/>
                  <a:pt x="160" y="37"/>
                </a:cubicBezTo>
                <a:cubicBezTo>
                  <a:pt x="161" y="36"/>
                  <a:pt x="162" y="39"/>
                  <a:pt x="163" y="38"/>
                </a:cubicBezTo>
                <a:cubicBezTo>
                  <a:pt x="163" y="39"/>
                  <a:pt x="163" y="39"/>
                  <a:pt x="163" y="39"/>
                </a:cubicBezTo>
                <a:cubicBezTo>
                  <a:pt x="163" y="39"/>
                  <a:pt x="166" y="39"/>
                  <a:pt x="165" y="40"/>
                </a:cubicBezTo>
                <a:cubicBezTo>
                  <a:pt x="166" y="40"/>
                  <a:pt x="167" y="45"/>
                  <a:pt x="169" y="42"/>
                </a:cubicBezTo>
                <a:cubicBezTo>
                  <a:pt x="168" y="40"/>
                  <a:pt x="166" y="40"/>
                  <a:pt x="165" y="39"/>
                </a:cubicBezTo>
                <a:close/>
                <a:moveTo>
                  <a:pt x="169" y="38"/>
                </a:moveTo>
                <a:cubicBezTo>
                  <a:pt x="169" y="37"/>
                  <a:pt x="168" y="37"/>
                  <a:pt x="168" y="37"/>
                </a:cubicBezTo>
                <a:cubicBezTo>
                  <a:pt x="168" y="37"/>
                  <a:pt x="169" y="38"/>
                  <a:pt x="169" y="38"/>
                </a:cubicBezTo>
                <a:close/>
                <a:moveTo>
                  <a:pt x="67" y="44"/>
                </a:moveTo>
                <a:cubicBezTo>
                  <a:pt x="69" y="42"/>
                  <a:pt x="73" y="40"/>
                  <a:pt x="75" y="38"/>
                </a:cubicBezTo>
                <a:cubicBezTo>
                  <a:pt x="72" y="39"/>
                  <a:pt x="69" y="42"/>
                  <a:pt x="67" y="44"/>
                </a:cubicBezTo>
                <a:cubicBezTo>
                  <a:pt x="67" y="44"/>
                  <a:pt x="67" y="44"/>
                  <a:pt x="67" y="44"/>
                </a:cubicBezTo>
                <a:close/>
                <a:moveTo>
                  <a:pt x="175" y="39"/>
                </a:moveTo>
                <a:cubicBezTo>
                  <a:pt x="175" y="39"/>
                  <a:pt x="175" y="39"/>
                  <a:pt x="175" y="39"/>
                </a:cubicBezTo>
                <a:cubicBezTo>
                  <a:pt x="174" y="38"/>
                  <a:pt x="174" y="38"/>
                  <a:pt x="174" y="38"/>
                </a:cubicBezTo>
                <a:cubicBezTo>
                  <a:pt x="175" y="39"/>
                  <a:pt x="175" y="39"/>
                  <a:pt x="175" y="39"/>
                </a:cubicBezTo>
                <a:close/>
                <a:moveTo>
                  <a:pt x="74" y="40"/>
                </a:moveTo>
                <a:cubicBezTo>
                  <a:pt x="74" y="39"/>
                  <a:pt x="74" y="40"/>
                  <a:pt x="74" y="41"/>
                </a:cubicBezTo>
                <a:cubicBezTo>
                  <a:pt x="74" y="40"/>
                  <a:pt x="74" y="40"/>
                  <a:pt x="74" y="40"/>
                </a:cubicBezTo>
                <a:close/>
                <a:moveTo>
                  <a:pt x="180" y="40"/>
                </a:moveTo>
                <a:cubicBezTo>
                  <a:pt x="181" y="40"/>
                  <a:pt x="181" y="40"/>
                  <a:pt x="181" y="40"/>
                </a:cubicBezTo>
                <a:cubicBezTo>
                  <a:pt x="180" y="40"/>
                  <a:pt x="180" y="40"/>
                  <a:pt x="180" y="40"/>
                </a:cubicBezTo>
                <a:close/>
                <a:moveTo>
                  <a:pt x="183" y="42"/>
                </a:moveTo>
                <a:cubicBezTo>
                  <a:pt x="182" y="41"/>
                  <a:pt x="182" y="41"/>
                  <a:pt x="182" y="41"/>
                </a:cubicBezTo>
                <a:cubicBezTo>
                  <a:pt x="182" y="41"/>
                  <a:pt x="182" y="41"/>
                  <a:pt x="182" y="41"/>
                </a:cubicBezTo>
                <a:cubicBezTo>
                  <a:pt x="183" y="42"/>
                  <a:pt x="183" y="42"/>
                  <a:pt x="183" y="42"/>
                </a:cubicBezTo>
                <a:close/>
                <a:moveTo>
                  <a:pt x="88" y="41"/>
                </a:moveTo>
                <a:cubicBezTo>
                  <a:pt x="87" y="41"/>
                  <a:pt x="86" y="41"/>
                  <a:pt x="85" y="42"/>
                </a:cubicBezTo>
                <a:cubicBezTo>
                  <a:pt x="86" y="42"/>
                  <a:pt x="87" y="41"/>
                  <a:pt x="88" y="41"/>
                </a:cubicBezTo>
                <a:close/>
                <a:moveTo>
                  <a:pt x="71" y="42"/>
                </a:moveTo>
                <a:cubicBezTo>
                  <a:pt x="72" y="42"/>
                  <a:pt x="72" y="42"/>
                  <a:pt x="72" y="42"/>
                </a:cubicBezTo>
                <a:cubicBezTo>
                  <a:pt x="72" y="41"/>
                  <a:pt x="72" y="41"/>
                  <a:pt x="72" y="41"/>
                </a:cubicBezTo>
                <a:cubicBezTo>
                  <a:pt x="71" y="42"/>
                  <a:pt x="71" y="42"/>
                  <a:pt x="71" y="42"/>
                </a:cubicBezTo>
                <a:close/>
                <a:moveTo>
                  <a:pt x="66" y="45"/>
                </a:moveTo>
                <a:cubicBezTo>
                  <a:pt x="64" y="45"/>
                  <a:pt x="63" y="46"/>
                  <a:pt x="63" y="48"/>
                </a:cubicBezTo>
                <a:cubicBezTo>
                  <a:pt x="65" y="46"/>
                  <a:pt x="65" y="46"/>
                  <a:pt x="65" y="46"/>
                </a:cubicBezTo>
                <a:cubicBezTo>
                  <a:pt x="65" y="46"/>
                  <a:pt x="65" y="47"/>
                  <a:pt x="65" y="47"/>
                </a:cubicBezTo>
                <a:cubicBezTo>
                  <a:pt x="66" y="47"/>
                  <a:pt x="66" y="47"/>
                  <a:pt x="66" y="47"/>
                </a:cubicBezTo>
                <a:cubicBezTo>
                  <a:pt x="65" y="46"/>
                  <a:pt x="66" y="46"/>
                  <a:pt x="66" y="45"/>
                </a:cubicBezTo>
                <a:close/>
                <a:moveTo>
                  <a:pt x="183" y="49"/>
                </a:moveTo>
                <a:cubicBezTo>
                  <a:pt x="183" y="49"/>
                  <a:pt x="183" y="49"/>
                  <a:pt x="183" y="49"/>
                </a:cubicBezTo>
                <a:cubicBezTo>
                  <a:pt x="181" y="47"/>
                  <a:pt x="181" y="47"/>
                  <a:pt x="181" y="47"/>
                </a:cubicBezTo>
                <a:cubicBezTo>
                  <a:pt x="183" y="49"/>
                  <a:pt x="183" y="49"/>
                  <a:pt x="183" y="49"/>
                </a:cubicBezTo>
                <a:close/>
                <a:moveTo>
                  <a:pt x="61" y="50"/>
                </a:moveTo>
                <a:cubicBezTo>
                  <a:pt x="61" y="49"/>
                  <a:pt x="61" y="49"/>
                  <a:pt x="61" y="49"/>
                </a:cubicBezTo>
                <a:cubicBezTo>
                  <a:pt x="61" y="49"/>
                  <a:pt x="61" y="49"/>
                  <a:pt x="61" y="49"/>
                </a:cubicBezTo>
                <a:cubicBezTo>
                  <a:pt x="61" y="50"/>
                  <a:pt x="61" y="50"/>
                  <a:pt x="61" y="50"/>
                </a:cubicBezTo>
                <a:close/>
                <a:moveTo>
                  <a:pt x="58" y="51"/>
                </a:moveTo>
                <a:cubicBezTo>
                  <a:pt x="59" y="51"/>
                  <a:pt x="59" y="51"/>
                  <a:pt x="59" y="51"/>
                </a:cubicBezTo>
                <a:cubicBezTo>
                  <a:pt x="60" y="50"/>
                  <a:pt x="60" y="50"/>
                  <a:pt x="60" y="50"/>
                </a:cubicBezTo>
                <a:cubicBezTo>
                  <a:pt x="58" y="51"/>
                  <a:pt x="58" y="51"/>
                  <a:pt x="58" y="51"/>
                </a:cubicBezTo>
                <a:close/>
                <a:moveTo>
                  <a:pt x="190" y="57"/>
                </a:moveTo>
                <a:cubicBezTo>
                  <a:pt x="188" y="55"/>
                  <a:pt x="187" y="53"/>
                  <a:pt x="185" y="51"/>
                </a:cubicBezTo>
                <a:cubicBezTo>
                  <a:pt x="187" y="53"/>
                  <a:pt x="188" y="56"/>
                  <a:pt x="190" y="57"/>
                </a:cubicBezTo>
                <a:close/>
                <a:moveTo>
                  <a:pt x="190" y="52"/>
                </a:moveTo>
                <a:cubicBezTo>
                  <a:pt x="193" y="54"/>
                  <a:pt x="193" y="54"/>
                  <a:pt x="193" y="54"/>
                </a:cubicBezTo>
                <a:cubicBezTo>
                  <a:pt x="190" y="52"/>
                  <a:pt x="190" y="52"/>
                  <a:pt x="190" y="52"/>
                </a:cubicBezTo>
                <a:close/>
                <a:moveTo>
                  <a:pt x="67" y="55"/>
                </a:moveTo>
                <a:cubicBezTo>
                  <a:pt x="69" y="53"/>
                  <a:pt x="69" y="53"/>
                  <a:pt x="69" y="53"/>
                </a:cubicBezTo>
                <a:cubicBezTo>
                  <a:pt x="69" y="54"/>
                  <a:pt x="67" y="54"/>
                  <a:pt x="67" y="55"/>
                </a:cubicBezTo>
                <a:close/>
                <a:moveTo>
                  <a:pt x="193" y="61"/>
                </a:moveTo>
                <a:cubicBezTo>
                  <a:pt x="192" y="60"/>
                  <a:pt x="192" y="60"/>
                  <a:pt x="192" y="60"/>
                </a:cubicBezTo>
                <a:cubicBezTo>
                  <a:pt x="192" y="60"/>
                  <a:pt x="192" y="61"/>
                  <a:pt x="193" y="61"/>
                </a:cubicBezTo>
                <a:close/>
                <a:moveTo>
                  <a:pt x="198" y="62"/>
                </a:moveTo>
                <a:cubicBezTo>
                  <a:pt x="197" y="61"/>
                  <a:pt x="197" y="61"/>
                  <a:pt x="197" y="61"/>
                </a:cubicBezTo>
                <a:cubicBezTo>
                  <a:pt x="198" y="61"/>
                  <a:pt x="198" y="62"/>
                  <a:pt x="198" y="62"/>
                </a:cubicBezTo>
                <a:close/>
                <a:moveTo>
                  <a:pt x="223" y="62"/>
                </a:moveTo>
                <a:cubicBezTo>
                  <a:pt x="223" y="62"/>
                  <a:pt x="223" y="62"/>
                  <a:pt x="223" y="62"/>
                </a:cubicBezTo>
                <a:cubicBezTo>
                  <a:pt x="223" y="62"/>
                  <a:pt x="223" y="62"/>
                  <a:pt x="223" y="62"/>
                </a:cubicBezTo>
                <a:cubicBezTo>
                  <a:pt x="223" y="62"/>
                  <a:pt x="223" y="62"/>
                  <a:pt x="223" y="62"/>
                </a:cubicBezTo>
                <a:close/>
                <a:moveTo>
                  <a:pt x="194" y="63"/>
                </a:moveTo>
                <a:cubicBezTo>
                  <a:pt x="194" y="63"/>
                  <a:pt x="194" y="63"/>
                  <a:pt x="194" y="63"/>
                </a:cubicBezTo>
                <a:cubicBezTo>
                  <a:pt x="194" y="64"/>
                  <a:pt x="194" y="64"/>
                  <a:pt x="194" y="64"/>
                </a:cubicBezTo>
                <a:cubicBezTo>
                  <a:pt x="195" y="64"/>
                  <a:pt x="195" y="64"/>
                  <a:pt x="195" y="64"/>
                </a:cubicBezTo>
                <a:cubicBezTo>
                  <a:pt x="195" y="64"/>
                  <a:pt x="194" y="64"/>
                  <a:pt x="194" y="63"/>
                </a:cubicBezTo>
                <a:close/>
                <a:moveTo>
                  <a:pt x="226" y="69"/>
                </a:moveTo>
                <a:cubicBezTo>
                  <a:pt x="226" y="67"/>
                  <a:pt x="225" y="66"/>
                  <a:pt x="224" y="65"/>
                </a:cubicBezTo>
                <a:cubicBezTo>
                  <a:pt x="224" y="66"/>
                  <a:pt x="225" y="68"/>
                  <a:pt x="226" y="69"/>
                </a:cubicBezTo>
                <a:close/>
                <a:moveTo>
                  <a:pt x="197" y="68"/>
                </a:moveTo>
                <a:cubicBezTo>
                  <a:pt x="195" y="65"/>
                  <a:pt x="195" y="65"/>
                  <a:pt x="195" y="65"/>
                </a:cubicBezTo>
                <a:cubicBezTo>
                  <a:pt x="195" y="66"/>
                  <a:pt x="196" y="68"/>
                  <a:pt x="197" y="68"/>
                </a:cubicBezTo>
                <a:close/>
                <a:moveTo>
                  <a:pt x="48" y="83"/>
                </a:moveTo>
                <a:cubicBezTo>
                  <a:pt x="51" y="77"/>
                  <a:pt x="52" y="71"/>
                  <a:pt x="57" y="66"/>
                </a:cubicBezTo>
                <a:cubicBezTo>
                  <a:pt x="54" y="70"/>
                  <a:pt x="51" y="74"/>
                  <a:pt x="50" y="79"/>
                </a:cubicBezTo>
                <a:cubicBezTo>
                  <a:pt x="49" y="80"/>
                  <a:pt x="49" y="81"/>
                  <a:pt x="48" y="82"/>
                </a:cubicBezTo>
                <a:cubicBezTo>
                  <a:pt x="48" y="82"/>
                  <a:pt x="48" y="83"/>
                  <a:pt x="48" y="83"/>
                </a:cubicBezTo>
                <a:close/>
                <a:moveTo>
                  <a:pt x="188" y="68"/>
                </a:moveTo>
                <a:cubicBezTo>
                  <a:pt x="188" y="67"/>
                  <a:pt x="187" y="66"/>
                  <a:pt x="187" y="67"/>
                </a:cubicBezTo>
                <a:cubicBezTo>
                  <a:pt x="188" y="68"/>
                  <a:pt x="188" y="68"/>
                  <a:pt x="188" y="68"/>
                </a:cubicBezTo>
                <a:cubicBezTo>
                  <a:pt x="188" y="68"/>
                  <a:pt x="188" y="68"/>
                  <a:pt x="188" y="68"/>
                </a:cubicBezTo>
                <a:close/>
                <a:moveTo>
                  <a:pt x="190" y="70"/>
                </a:moveTo>
                <a:cubicBezTo>
                  <a:pt x="189" y="70"/>
                  <a:pt x="189" y="69"/>
                  <a:pt x="188" y="69"/>
                </a:cubicBezTo>
                <a:cubicBezTo>
                  <a:pt x="189" y="70"/>
                  <a:pt x="189" y="70"/>
                  <a:pt x="190" y="70"/>
                </a:cubicBezTo>
                <a:close/>
                <a:moveTo>
                  <a:pt x="198" y="70"/>
                </a:moveTo>
                <a:cubicBezTo>
                  <a:pt x="198" y="71"/>
                  <a:pt x="198" y="71"/>
                  <a:pt x="198" y="71"/>
                </a:cubicBezTo>
                <a:cubicBezTo>
                  <a:pt x="198" y="70"/>
                  <a:pt x="198" y="70"/>
                  <a:pt x="198" y="70"/>
                </a:cubicBezTo>
                <a:close/>
                <a:moveTo>
                  <a:pt x="227" y="74"/>
                </a:moveTo>
                <a:cubicBezTo>
                  <a:pt x="228" y="73"/>
                  <a:pt x="226" y="71"/>
                  <a:pt x="226" y="70"/>
                </a:cubicBezTo>
                <a:cubicBezTo>
                  <a:pt x="226" y="71"/>
                  <a:pt x="226" y="73"/>
                  <a:pt x="227" y="74"/>
                </a:cubicBezTo>
                <a:close/>
                <a:moveTo>
                  <a:pt x="191" y="73"/>
                </a:moveTo>
                <a:cubicBezTo>
                  <a:pt x="191" y="73"/>
                  <a:pt x="190" y="73"/>
                  <a:pt x="190" y="72"/>
                </a:cubicBezTo>
                <a:cubicBezTo>
                  <a:pt x="191" y="73"/>
                  <a:pt x="191" y="73"/>
                  <a:pt x="191" y="73"/>
                </a:cubicBezTo>
                <a:cubicBezTo>
                  <a:pt x="191" y="73"/>
                  <a:pt x="191" y="73"/>
                  <a:pt x="191" y="73"/>
                </a:cubicBezTo>
                <a:close/>
                <a:moveTo>
                  <a:pt x="199" y="73"/>
                </a:moveTo>
                <a:cubicBezTo>
                  <a:pt x="199" y="73"/>
                  <a:pt x="199" y="73"/>
                  <a:pt x="199" y="73"/>
                </a:cubicBezTo>
                <a:cubicBezTo>
                  <a:pt x="199" y="72"/>
                  <a:pt x="199" y="72"/>
                  <a:pt x="199" y="72"/>
                </a:cubicBezTo>
                <a:cubicBezTo>
                  <a:pt x="199" y="73"/>
                  <a:pt x="199" y="73"/>
                  <a:pt x="199" y="73"/>
                </a:cubicBezTo>
                <a:close/>
                <a:moveTo>
                  <a:pt x="191" y="74"/>
                </a:moveTo>
                <a:cubicBezTo>
                  <a:pt x="191" y="74"/>
                  <a:pt x="191" y="74"/>
                  <a:pt x="191" y="74"/>
                </a:cubicBezTo>
                <a:cubicBezTo>
                  <a:pt x="191" y="74"/>
                  <a:pt x="191" y="74"/>
                  <a:pt x="191" y="74"/>
                </a:cubicBezTo>
                <a:cubicBezTo>
                  <a:pt x="191" y="74"/>
                  <a:pt x="191" y="74"/>
                  <a:pt x="191" y="74"/>
                </a:cubicBezTo>
                <a:close/>
                <a:moveTo>
                  <a:pt x="201" y="74"/>
                </a:moveTo>
                <a:cubicBezTo>
                  <a:pt x="201" y="74"/>
                  <a:pt x="201" y="74"/>
                  <a:pt x="201" y="74"/>
                </a:cubicBezTo>
                <a:cubicBezTo>
                  <a:pt x="201" y="74"/>
                  <a:pt x="201" y="74"/>
                  <a:pt x="201" y="74"/>
                </a:cubicBezTo>
                <a:cubicBezTo>
                  <a:pt x="201" y="74"/>
                  <a:pt x="201" y="74"/>
                  <a:pt x="201" y="74"/>
                </a:cubicBezTo>
                <a:close/>
                <a:moveTo>
                  <a:pt x="228" y="77"/>
                </a:moveTo>
                <a:cubicBezTo>
                  <a:pt x="229" y="76"/>
                  <a:pt x="228" y="75"/>
                  <a:pt x="228" y="74"/>
                </a:cubicBezTo>
                <a:cubicBezTo>
                  <a:pt x="227" y="75"/>
                  <a:pt x="228" y="76"/>
                  <a:pt x="228" y="77"/>
                </a:cubicBezTo>
                <a:close/>
                <a:moveTo>
                  <a:pt x="200" y="75"/>
                </a:moveTo>
                <a:cubicBezTo>
                  <a:pt x="200" y="75"/>
                  <a:pt x="200" y="75"/>
                  <a:pt x="200" y="75"/>
                </a:cubicBezTo>
                <a:cubicBezTo>
                  <a:pt x="200" y="76"/>
                  <a:pt x="200" y="76"/>
                  <a:pt x="200" y="76"/>
                </a:cubicBezTo>
                <a:cubicBezTo>
                  <a:pt x="200" y="75"/>
                  <a:pt x="200" y="75"/>
                  <a:pt x="200" y="75"/>
                </a:cubicBezTo>
                <a:cubicBezTo>
                  <a:pt x="200" y="75"/>
                  <a:pt x="200" y="75"/>
                  <a:pt x="200" y="75"/>
                </a:cubicBezTo>
                <a:close/>
                <a:moveTo>
                  <a:pt x="192" y="77"/>
                </a:moveTo>
                <a:cubicBezTo>
                  <a:pt x="190" y="77"/>
                  <a:pt x="192" y="80"/>
                  <a:pt x="192" y="81"/>
                </a:cubicBezTo>
                <a:cubicBezTo>
                  <a:pt x="193" y="80"/>
                  <a:pt x="192" y="79"/>
                  <a:pt x="192" y="78"/>
                </a:cubicBezTo>
                <a:cubicBezTo>
                  <a:pt x="192" y="78"/>
                  <a:pt x="192" y="78"/>
                  <a:pt x="192" y="77"/>
                </a:cubicBezTo>
                <a:close/>
                <a:moveTo>
                  <a:pt x="201" y="78"/>
                </a:moveTo>
                <a:cubicBezTo>
                  <a:pt x="201" y="77"/>
                  <a:pt x="200" y="78"/>
                  <a:pt x="201" y="78"/>
                </a:cubicBezTo>
                <a:cubicBezTo>
                  <a:pt x="201" y="78"/>
                  <a:pt x="201" y="78"/>
                  <a:pt x="201" y="78"/>
                </a:cubicBezTo>
                <a:close/>
                <a:moveTo>
                  <a:pt x="206" y="79"/>
                </a:moveTo>
                <a:cubicBezTo>
                  <a:pt x="205" y="79"/>
                  <a:pt x="205" y="79"/>
                  <a:pt x="205" y="79"/>
                </a:cubicBezTo>
                <a:cubicBezTo>
                  <a:pt x="205" y="79"/>
                  <a:pt x="206" y="79"/>
                  <a:pt x="206" y="79"/>
                </a:cubicBezTo>
                <a:close/>
                <a:moveTo>
                  <a:pt x="202" y="83"/>
                </a:moveTo>
                <a:cubicBezTo>
                  <a:pt x="203" y="81"/>
                  <a:pt x="202" y="80"/>
                  <a:pt x="201" y="79"/>
                </a:cubicBezTo>
                <a:cubicBezTo>
                  <a:pt x="202" y="80"/>
                  <a:pt x="202" y="82"/>
                  <a:pt x="202" y="83"/>
                </a:cubicBezTo>
                <a:close/>
                <a:moveTo>
                  <a:pt x="207" y="83"/>
                </a:moveTo>
                <a:cubicBezTo>
                  <a:pt x="207" y="82"/>
                  <a:pt x="206" y="81"/>
                  <a:pt x="206" y="80"/>
                </a:cubicBezTo>
                <a:cubicBezTo>
                  <a:pt x="207" y="83"/>
                  <a:pt x="207" y="83"/>
                  <a:pt x="207" y="83"/>
                </a:cubicBezTo>
                <a:close/>
                <a:moveTo>
                  <a:pt x="193" y="84"/>
                </a:moveTo>
                <a:cubicBezTo>
                  <a:pt x="193" y="83"/>
                  <a:pt x="193" y="83"/>
                  <a:pt x="193" y="83"/>
                </a:cubicBezTo>
                <a:cubicBezTo>
                  <a:pt x="192" y="82"/>
                  <a:pt x="192" y="82"/>
                  <a:pt x="192" y="82"/>
                </a:cubicBezTo>
                <a:cubicBezTo>
                  <a:pt x="193" y="84"/>
                  <a:pt x="193" y="84"/>
                  <a:pt x="193" y="84"/>
                </a:cubicBezTo>
                <a:close/>
                <a:moveTo>
                  <a:pt x="203" y="85"/>
                </a:moveTo>
                <a:cubicBezTo>
                  <a:pt x="204" y="85"/>
                  <a:pt x="203" y="84"/>
                  <a:pt x="203" y="84"/>
                </a:cubicBezTo>
                <a:cubicBezTo>
                  <a:pt x="203" y="85"/>
                  <a:pt x="203" y="85"/>
                  <a:pt x="203" y="85"/>
                </a:cubicBezTo>
                <a:close/>
                <a:moveTo>
                  <a:pt x="48" y="85"/>
                </a:moveTo>
                <a:cubicBezTo>
                  <a:pt x="47" y="85"/>
                  <a:pt x="47" y="85"/>
                  <a:pt x="47" y="86"/>
                </a:cubicBezTo>
                <a:cubicBezTo>
                  <a:pt x="47" y="86"/>
                  <a:pt x="48" y="86"/>
                  <a:pt x="47" y="86"/>
                </a:cubicBezTo>
                <a:cubicBezTo>
                  <a:pt x="47" y="85"/>
                  <a:pt x="48" y="85"/>
                  <a:pt x="48" y="85"/>
                </a:cubicBezTo>
                <a:close/>
                <a:moveTo>
                  <a:pt x="39" y="85"/>
                </a:moveTo>
                <a:cubicBezTo>
                  <a:pt x="40" y="85"/>
                  <a:pt x="40" y="85"/>
                  <a:pt x="40" y="85"/>
                </a:cubicBezTo>
                <a:cubicBezTo>
                  <a:pt x="39" y="85"/>
                  <a:pt x="39" y="85"/>
                  <a:pt x="39" y="85"/>
                </a:cubicBezTo>
                <a:cubicBezTo>
                  <a:pt x="39" y="85"/>
                  <a:pt x="39" y="85"/>
                  <a:pt x="39" y="85"/>
                </a:cubicBezTo>
                <a:close/>
                <a:moveTo>
                  <a:pt x="205" y="86"/>
                </a:moveTo>
                <a:cubicBezTo>
                  <a:pt x="205" y="86"/>
                  <a:pt x="205" y="86"/>
                  <a:pt x="205" y="86"/>
                </a:cubicBezTo>
                <a:cubicBezTo>
                  <a:pt x="204" y="86"/>
                  <a:pt x="204" y="86"/>
                  <a:pt x="204" y="86"/>
                </a:cubicBezTo>
                <a:cubicBezTo>
                  <a:pt x="205" y="86"/>
                  <a:pt x="205" y="86"/>
                  <a:pt x="205" y="86"/>
                </a:cubicBezTo>
                <a:close/>
                <a:moveTo>
                  <a:pt x="47" y="87"/>
                </a:moveTo>
                <a:cubicBezTo>
                  <a:pt x="47" y="87"/>
                  <a:pt x="47" y="87"/>
                  <a:pt x="46" y="87"/>
                </a:cubicBezTo>
                <a:cubicBezTo>
                  <a:pt x="46" y="88"/>
                  <a:pt x="46" y="88"/>
                  <a:pt x="46" y="88"/>
                </a:cubicBezTo>
                <a:cubicBezTo>
                  <a:pt x="47" y="87"/>
                  <a:pt x="47" y="87"/>
                  <a:pt x="47" y="87"/>
                </a:cubicBezTo>
                <a:close/>
                <a:moveTo>
                  <a:pt x="39" y="87"/>
                </a:moveTo>
                <a:cubicBezTo>
                  <a:pt x="38" y="88"/>
                  <a:pt x="38" y="90"/>
                  <a:pt x="38" y="91"/>
                </a:cubicBezTo>
                <a:cubicBezTo>
                  <a:pt x="38" y="90"/>
                  <a:pt x="38" y="89"/>
                  <a:pt x="39" y="87"/>
                </a:cubicBezTo>
                <a:close/>
                <a:moveTo>
                  <a:pt x="205" y="91"/>
                </a:moveTo>
                <a:cubicBezTo>
                  <a:pt x="204" y="90"/>
                  <a:pt x="205" y="88"/>
                  <a:pt x="204" y="87"/>
                </a:cubicBezTo>
                <a:cubicBezTo>
                  <a:pt x="204" y="92"/>
                  <a:pt x="204" y="92"/>
                  <a:pt x="204" y="92"/>
                </a:cubicBezTo>
                <a:cubicBezTo>
                  <a:pt x="205" y="91"/>
                  <a:pt x="205" y="91"/>
                  <a:pt x="205" y="91"/>
                </a:cubicBezTo>
                <a:cubicBezTo>
                  <a:pt x="205" y="90"/>
                  <a:pt x="205" y="91"/>
                  <a:pt x="206" y="91"/>
                </a:cubicBezTo>
                <a:cubicBezTo>
                  <a:pt x="206" y="91"/>
                  <a:pt x="206" y="92"/>
                  <a:pt x="205" y="92"/>
                </a:cubicBezTo>
                <a:cubicBezTo>
                  <a:pt x="206" y="92"/>
                  <a:pt x="206" y="92"/>
                  <a:pt x="206" y="92"/>
                </a:cubicBezTo>
                <a:cubicBezTo>
                  <a:pt x="206" y="91"/>
                  <a:pt x="206" y="91"/>
                  <a:pt x="206" y="90"/>
                </a:cubicBezTo>
                <a:cubicBezTo>
                  <a:pt x="205" y="90"/>
                  <a:pt x="205" y="90"/>
                  <a:pt x="205" y="91"/>
                </a:cubicBezTo>
                <a:close/>
                <a:moveTo>
                  <a:pt x="205" y="90"/>
                </a:moveTo>
                <a:cubicBezTo>
                  <a:pt x="206" y="89"/>
                  <a:pt x="205" y="88"/>
                  <a:pt x="205" y="88"/>
                </a:cubicBezTo>
                <a:cubicBezTo>
                  <a:pt x="205" y="88"/>
                  <a:pt x="205" y="89"/>
                  <a:pt x="205" y="90"/>
                </a:cubicBezTo>
                <a:close/>
                <a:moveTo>
                  <a:pt x="208" y="89"/>
                </a:moveTo>
                <a:cubicBezTo>
                  <a:pt x="208" y="88"/>
                  <a:pt x="208" y="88"/>
                  <a:pt x="208" y="88"/>
                </a:cubicBezTo>
                <a:cubicBezTo>
                  <a:pt x="208" y="88"/>
                  <a:pt x="208" y="88"/>
                  <a:pt x="208" y="88"/>
                </a:cubicBezTo>
                <a:cubicBezTo>
                  <a:pt x="208" y="89"/>
                  <a:pt x="208" y="89"/>
                  <a:pt x="208" y="89"/>
                </a:cubicBezTo>
                <a:close/>
                <a:moveTo>
                  <a:pt x="209" y="92"/>
                </a:moveTo>
                <a:cubicBezTo>
                  <a:pt x="209" y="92"/>
                  <a:pt x="209" y="90"/>
                  <a:pt x="208" y="89"/>
                </a:cubicBezTo>
                <a:cubicBezTo>
                  <a:pt x="210" y="90"/>
                  <a:pt x="208" y="92"/>
                  <a:pt x="209" y="93"/>
                </a:cubicBezTo>
                <a:cubicBezTo>
                  <a:pt x="209" y="92"/>
                  <a:pt x="209" y="92"/>
                  <a:pt x="209" y="92"/>
                </a:cubicBezTo>
                <a:close/>
                <a:moveTo>
                  <a:pt x="46" y="91"/>
                </a:moveTo>
                <a:cubicBezTo>
                  <a:pt x="46" y="91"/>
                  <a:pt x="46" y="91"/>
                  <a:pt x="46" y="91"/>
                </a:cubicBezTo>
                <a:cubicBezTo>
                  <a:pt x="46" y="91"/>
                  <a:pt x="46" y="91"/>
                  <a:pt x="46" y="91"/>
                </a:cubicBezTo>
                <a:close/>
                <a:moveTo>
                  <a:pt x="231" y="91"/>
                </a:moveTo>
                <a:cubicBezTo>
                  <a:pt x="231" y="91"/>
                  <a:pt x="231" y="91"/>
                  <a:pt x="231" y="91"/>
                </a:cubicBezTo>
                <a:cubicBezTo>
                  <a:pt x="231" y="91"/>
                  <a:pt x="231" y="91"/>
                  <a:pt x="231" y="91"/>
                </a:cubicBezTo>
                <a:close/>
                <a:moveTo>
                  <a:pt x="198" y="92"/>
                </a:moveTo>
                <a:cubicBezTo>
                  <a:pt x="197" y="92"/>
                  <a:pt x="197" y="92"/>
                  <a:pt x="197" y="92"/>
                </a:cubicBezTo>
                <a:cubicBezTo>
                  <a:pt x="197" y="93"/>
                  <a:pt x="198" y="93"/>
                  <a:pt x="198" y="93"/>
                </a:cubicBezTo>
                <a:cubicBezTo>
                  <a:pt x="198" y="92"/>
                  <a:pt x="198" y="92"/>
                  <a:pt x="198" y="92"/>
                </a:cubicBezTo>
                <a:close/>
                <a:moveTo>
                  <a:pt x="37" y="94"/>
                </a:moveTo>
                <a:cubicBezTo>
                  <a:pt x="37" y="93"/>
                  <a:pt x="37" y="93"/>
                  <a:pt x="37" y="93"/>
                </a:cubicBezTo>
                <a:cubicBezTo>
                  <a:pt x="37" y="93"/>
                  <a:pt x="37" y="94"/>
                  <a:pt x="37" y="94"/>
                </a:cubicBezTo>
                <a:close/>
                <a:moveTo>
                  <a:pt x="205" y="95"/>
                </a:moveTo>
                <a:cubicBezTo>
                  <a:pt x="205" y="95"/>
                  <a:pt x="205" y="95"/>
                  <a:pt x="205" y="95"/>
                </a:cubicBezTo>
                <a:cubicBezTo>
                  <a:pt x="205" y="93"/>
                  <a:pt x="205" y="93"/>
                  <a:pt x="205" y="93"/>
                </a:cubicBezTo>
                <a:cubicBezTo>
                  <a:pt x="205" y="95"/>
                  <a:pt x="205" y="95"/>
                  <a:pt x="205" y="95"/>
                </a:cubicBezTo>
                <a:close/>
                <a:moveTo>
                  <a:pt x="232" y="97"/>
                </a:moveTo>
                <a:cubicBezTo>
                  <a:pt x="232" y="96"/>
                  <a:pt x="232" y="96"/>
                  <a:pt x="232" y="96"/>
                </a:cubicBezTo>
                <a:cubicBezTo>
                  <a:pt x="232" y="93"/>
                  <a:pt x="232" y="93"/>
                  <a:pt x="232" y="93"/>
                </a:cubicBezTo>
                <a:cubicBezTo>
                  <a:pt x="232" y="97"/>
                  <a:pt x="232" y="97"/>
                  <a:pt x="232" y="97"/>
                </a:cubicBezTo>
                <a:close/>
                <a:moveTo>
                  <a:pt x="206" y="95"/>
                </a:moveTo>
                <a:cubicBezTo>
                  <a:pt x="206" y="95"/>
                  <a:pt x="206" y="95"/>
                  <a:pt x="206" y="95"/>
                </a:cubicBezTo>
                <a:cubicBezTo>
                  <a:pt x="206" y="97"/>
                  <a:pt x="206" y="97"/>
                  <a:pt x="206" y="97"/>
                </a:cubicBezTo>
                <a:cubicBezTo>
                  <a:pt x="207" y="97"/>
                  <a:pt x="207" y="97"/>
                  <a:pt x="207" y="97"/>
                </a:cubicBezTo>
                <a:cubicBezTo>
                  <a:pt x="206" y="96"/>
                  <a:pt x="206" y="96"/>
                  <a:pt x="206" y="95"/>
                </a:cubicBezTo>
                <a:close/>
                <a:moveTo>
                  <a:pt x="207" y="99"/>
                </a:moveTo>
                <a:cubicBezTo>
                  <a:pt x="205" y="99"/>
                  <a:pt x="206" y="97"/>
                  <a:pt x="205" y="96"/>
                </a:cubicBezTo>
                <a:cubicBezTo>
                  <a:pt x="205" y="96"/>
                  <a:pt x="205" y="96"/>
                  <a:pt x="205" y="96"/>
                </a:cubicBezTo>
                <a:cubicBezTo>
                  <a:pt x="206" y="101"/>
                  <a:pt x="205" y="107"/>
                  <a:pt x="205" y="111"/>
                </a:cubicBezTo>
                <a:cubicBezTo>
                  <a:pt x="207" y="111"/>
                  <a:pt x="207" y="111"/>
                  <a:pt x="207" y="111"/>
                </a:cubicBezTo>
                <a:cubicBezTo>
                  <a:pt x="206" y="111"/>
                  <a:pt x="205" y="111"/>
                  <a:pt x="205" y="110"/>
                </a:cubicBezTo>
                <a:cubicBezTo>
                  <a:pt x="206" y="110"/>
                  <a:pt x="206" y="110"/>
                  <a:pt x="206" y="110"/>
                </a:cubicBezTo>
                <a:cubicBezTo>
                  <a:pt x="206" y="110"/>
                  <a:pt x="206" y="109"/>
                  <a:pt x="207" y="109"/>
                </a:cubicBezTo>
                <a:cubicBezTo>
                  <a:pt x="207" y="108"/>
                  <a:pt x="207" y="106"/>
                  <a:pt x="206" y="106"/>
                </a:cubicBezTo>
                <a:cubicBezTo>
                  <a:pt x="206" y="105"/>
                  <a:pt x="206" y="105"/>
                  <a:pt x="207" y="105"/>
                </a:cubicBezTo>
                <a:cubicBezTo>
                  <a:pt x="206" y="104"/>
                  <a:pt x="206" y="104"/>
                  <a:pt x="206" y="104"/>
                </a:cubicBezTo>
                <a:cubicBezTo>
                  <a:pt x="206" y="104"/>
                  <a:pt x="205" y="102"/>
                  <a:pt x="206" y="102"/>
                </a:cubicBezTo>
                <a:cubicBezTo>
                  <a:pt x="206" y="102"/>
                  <a:pt x="206" y="102"/>
                  <a:pt x="206" y="102"/>
                </a:cubicBezTo>
                <a:cubicBezTo>
                  <a:pt x="206" y="101"/>
                  <a:pt x="205" y="100"/>
                  <a:pt x="206" y="100"/>
                </a:cubicBezTo>
                <a:cubicBezTo>
                  <a:pt x="206" y="100"/>
                  <a:pt x="206" y="100"/>
                  <a:pt x="207" y="100"/>
                </a:cubicBezTo>
                <a:cubicBezTo>
                  <a:pt x="207" y="99"/>
                  <a:pt x="207" y="99"/>
                  <a:pt x="207" y="99"/>
                </a:cubicBezTo>
                <a:close/>
                <a:moveTo>
                  <a:pt x="51" y="142"/>
                </a:moveTo>
                <a:cubicBezTo>
                  <a:pt x="45" y="127"/>
                  <a:pt x="43" y="113"/>
                  <a:pt x="45" y="96"/>
                </a:cubicBezTo>
                <a:cubicBezTo>
                  <a:pt x="45" y="97"/>
                  <a:pt x="45" y="97"/>
                  <a:pt x="44" y="97"/>
                </a:cubicBezTo>
                <a:cubicBezTo>
                  <a:pt x="45" y="100"/>
                  <a:pt x="44" y="103"/>
                  <a:pt x="44" y="106"/>
                </a:cubicBezTo>
                <a:cubicBezTo>
                  <a:pt x="43" y="106"/>
                  <a:pt x="43" y="106"/>
                  <a:pt x="43" y="106"/>
                </a:cubicBezTo>
                <a:cubicBezTo>
                  <a:pt x="44" y="106"/>
                  <a:pt x="44" y="106"/>
                  <a:pt x="44" y="106"/>
                </a:cubicBezTo>
                <a:cubicBezTo>
                  <a:pt x="44" y="108"/>
                  <a:pt x="44" y="109"/>
                  <a:pt x="44" y="111"/>
                </a:cubicBezTo>
                <a:cubicBezTo>
                  <a:pt x="43" y="113"/>
                  <a:pt x="45" y="115"/>
                  <a:pt x="44" y="116"/>
                </a:cubicBezTo>
                <a:cubicBezTo>
                  <a:pt x="44" y="116"/>
                  <a:pt x="44" y="116"/>
                  <a:pt x="44" y="116"/>
                </a:cubicBezTo>
                <a:cubicBezTo>
                  <a:pt x="45" y="117"/>
                  <a:pt x="45" y="117"/>
                  <a:pt x="45" y="117"/>
                </a:cubicBezTo>
                <a:cubicBezTo>
                  <a:pt x="45" y="117"/>
                  <a:pt x="44" y="117"/>
                  <a:pt x="44" y="117"/>
                </a:cubicBezTo>
                <a:cubicBezTo>
                  <a:pt x="45" y="119"/>
                  <a:pt x="44" y="120"/>
                  <a:pt x="45" y="121"/>
                </a:cubicBezTo>
                <a:cubicBezTo>
                  <a:pt x="44" y="121"/>
                  <a:pt x="44" y="121"/>
                  <a:pt x="44" y="121"/>
                </a:cubicBezTo>
                <a:cubicBezTo>
                  <a:pt x="45" y="125"/>
                  <a:pt x="46" y="128"/>
                  <a:pt x="47" y="131"/>
                </a:cubicBezTo>
                <a:cubicBezTo>
                  <a:pt x="47" y="132"/>
                  <a:pt x="47" y="133"/>
                  <a:pt x="47" y="135"/>
                </a:cubicBezTo>
                <a:cubicBezTo>
                  <a:pt x="48" y="135"/>
                  <a:pt x="48" y="136"/>
                  <a:pt x="49" y="137"/>
                </a:cubicBezTo>
                <a:cubicBezTo>
                  <a:pt x="48" y="139"/>
                  <a:pt x="50" y="141"/>
                  <a:pt x="51" y="142"/>
                </a:cubicBezTo>
                <a:close/>
                <a:moveTo>
                  <a:pt x="199" y="102"/>
                </a:moveTo>
                <a:cubicBezTo>
                  <a:pt x="199" y="101"/>
                  <a:pt x="199" y="101"/>
                  <a:pt x="199" y="101"/>
                </a:cubicBezTo>
                <a:cubicBezTo>
                  <a:pt x="198" y="102"/>
                  <a:pt x="198" y="102"/>
                  <a:pt x="198" y="102"/>
                </a:cubicBezTo>
                <a:cubicBezTo>
                  <a:pt x="199" y="103"/>
                  <a:pt x="198" y="106"/>
                  <a:pt x="200" y="106"/>
                </a:cubicBezTo>
                <a:cubicBezTo>
                  <a:pt x="200" y="106"/>
                  <a:pt x="199" y="107"/>
                  <a:pt x="199" y="107"/>
                </a:cubicBezTo>
                <a:cubicBezTo>
                  <a:pt x="198" y="107"/>
                  <a:pt x="199" y="108"/>
                  <a:pt x="199" y="108"/>
                </a:cubicBezTo>
                <a:cubicBezTo>
                  <a:pt x="200" y="105"/>
                  <a:pt x="200" y="105"/>
                  <a:pt x="200" y="105"/>
                </a:cubicBezTo>
                <a:cubicBezTo>
                  <a:pt x="199" y="105"/>
                  <a:pt x="199" y="104"/>
                  <a:pt x="199" y="103"/>
                </a:cubicBezTo>
                <a:cubicBezTo>
                  <a:pt x="199" y="103"/>
                  <a:pt x="199" y="102"/>
                  <a:pt x="199" y="102"/>
                </a:cubicBezTo>
                <a:close/>
                <a:moveTo>
                  <a:pt x="207" y="103"/>
                </a:moveTo>
                <a:cubicBezTo>
                  <a:pt x="207" y="104"/>
                  <a:pt x="207" y="104"/>
                  <a:pt x="207" y="104"/>
                </a:cubicBezTo>
                <a:cubicBezTo>
                  <a:pt x="207" y="104"/>
                  <a:pt x="207" y="104"/>
                  <a:pt x="207" y="104"/>
                </a:cubicBezTo>
                <a:cubicBezTo>
                  <a:pt x="207" y="103"/>
                  <a:pt x="207" y="103"/>
                  <a:pt x="207" y="103"/>
                </a:cubicBezTo>
                <a:cubicBezTo>
                  <a:pt x="207" y="103"/>
                  <a:pt x="207" y="103"/>
                  <a:pt x="207" y="103"/>
                </a:cubicBezTo>
                <a:close/>
                <a:moveTo>
                  <a:pt x="200" y="111"/>
                </a:moveTo>
                <a:cubicBezTo>
                  <a:pt x="200" y="110"/>
                  <a:pt x="200" y="109"/>
                  <a:pt x="199" y="109"/>
                </a:cubicBezTo>
                <a:cubicBezTo>
                  <a:pt x="199" y="112"/>
                  <a:pt x="199" y="114"/>
                  <a:pt x="199" y="117"/>
                </a:cubicBezTo>
                <a:cubicBezTo>
                  <a:pt x="199" y="117"/>
                  <a:pt x="199" y="117"/>
                  <a:pt x="199" y="117"/>
                </a:cubicBezTo>
                <a:cubicBezTo>
                  <a:pt x="198" y="118"/>
                  <a:pt x="199" y="120"/>
                  <a:pt x="199" y="120"/>
                </a:cubicBezTo>
                <a:cubicBezTo>
                  <a:pt x="200" y="117"/>
                  <a:pt x="200" y="114"/>
                  <a:pt x="200" y="111"/>
                </a:cubicBezTo>
                <a:close/>
                <a:moveTo>
                  <a:pt x="205" y="114"/>
                </a:moveTo>
                <a:cubicBezTo>
                  <a:pt x="206" y="112"/>
                  <a:pt x="206" y="112"/>
                  <a:pt x="206" y="112"/>
                </a:cubicBezTo>
                <a:cubicBezTo>
                  <a:pt x="205" y="112"/>
                  <a:pt x="205" y="112"/>
                  <a:pt x="205" y="112"/>
                </a:cubicBezTo>
                <a:cubicBezTo>
                  <a:pt x="205" y="113"/>
                  <a:pt x="205" y="113"/>
                  <a:pt x="205" y="113"/>
                </a:cubicBezTo>
                <a:cubicBezTo>
                  <a:pt x="205" y="113"/>
                  <a:pt x="205" y="113"/>
                  <a:pt x="205" y="113"/>
                </a:cubicBezTo>
                <a:cubicBezTo>
                  <a:pt x="205" y="113"/>
                  <a:pt x="205" y="115"/>
                  <a:pt x="205" y="115"/>
                </a:cubicBezTo>
                <a:cubicBezTo>
                  <a:pt x="205" y="116"/>
                  <a:pt x="205" y="116"/>
                  <a:pt x="205" y="116"/>
                </a:cubicBezTo>
                <a:cubicBezTo>
                  <a:pt x="206" y="115"/>
                  <a:pt x="206" y="114"/>
                  <a:pt x="205" y="114"/>
                </a:cubicBezTo>
                <a:close/>
                <a:moveTo>
                  <a:pt x="204" y="123"/>
                </a:moveTo>
                <a:cubicBezTo>
                  <a:pt x="205" y="121"/>
                  <a:pt x="206" y="118"/>
                  <a:pt x="205" y="116"/>
                </a:cubicBezTo>
                <a:cubicBezTo>
                  <a:pt x="204" y="119"/>
                  <a:pt x="204" y="119"/>
                  <a:pt x="204" y="119"/>
                </a:cubicBezTo>
                <a:cubicBezTo>
                  <a:pt x="204" y="120"/>
                  <a:pt x="204" y="121"/>
                  <a:pt x="204" y="122"/>
                </a:cubicBezTo>
                <a:cubicBezTo>
                  <a:pt x="203" y="124"/>
                  <a:pt x="203" y="127"/>
                  <a:pt x="202" y="129"/>
                </a:cubicBezTo>
                <a:cubicBezTo>
                  <a:pt x="201" y="130"/>
                  <a:pt x="202" y="133"/>
                  <a:pt x="201" y="133"/>
                </a:cubicBezTo>
                <a:cubicBezTo>
                  <a:pt x="202" y="134"/>
                  <a:pt x="199" y="135"/>
                  <a:pt x="200" y="136"/>
                </a:cubicBezTo>
                <a:cubicBezTo>
                  <a:pt x="201" y="136"/>
                  <a:pt x="201" y="134"/>
                  <a:pt x="201" y="133"/>
                </a:cubicBezTo>
                <a:cubicBezTo>
                  <a:pt x="202" y="133"/>
                  <a:pt x="202" y="133"/>
                  <a:pt x="202" y="133"/>
                </a:cubicBezTo>
                <a:cubicBezTo>
                  <a:pt x="202" y="133"/>
                  <a:pt x="202" y="133"/>
                  <a:pt x="202" y="133"/>
                </a:cubicBezTo>
                <a:cubicBezTo>
                  <a:pt x="202" y="132"/>
                  <a:pt x="202" y="131"/>
                  <a:pt x="203" y="131"/>
                </a:cubicBezTo>
                <a:cubicBezTo>
                  <a:pt x="200" y="130"/>
                  <a:pt x="204" y="129"/>
                  <a:pt x="203" y="127"/>
                </a:cubicBezTo>
                <a:cubicBezTo>
                  <a:pt x="203" y="127"/>
                  <a:pt x="204" y="127"/>
                  <a:pt x="204" y="126"/>
                </a:cubicBezTo>
                <a:cubicBezTo>
                  <a:pt x="202" y="125"/>
                  <a:pt x="205" y="124"/>
                  <a:pt x="204" y="123"/>
                </a:cubicBezTo>
                <a:close/>
                <a:moveTo>
                  <a:pt x="7" y="117"/>
                </a:moveTo>
                <a:cubicBezTo>
                  <a:pt x="7" y="117"/>
                  <a:pt x="6" y="118"/>
                  <a:pt x="6" y="118"/>
                </a:cubicBezTo>
                <a:cubicBezTo>
                  <a:pt x="6" y="117"/>
                  <a:pt x="7" y="117"/>
                  <a:pt x="7" y="117"/>
                </a:cubicBezTo>
                <a:close/>
                <a:moveTo>
                  <a:pt x="210" y="117"/>
                </a:moveTo>
                <a:cubicBezTo>
                  <a:pt x="210" y="117"/>
                  <a:pt x="209" y="117"/>
                  <a:pt x="209" y="117"/>
                </a:cubicBezTo>
                <a:cubicBezTo>
                  <a:pt x="209" y="117"/>
                  <a:pt x="209" y="117"/>
                  <a:pt x="209" y="117"/>
                </a:cubicBezTo>
                <a:cubicBezTo>
                  <a:pt x="210" y="117"/>
                  <a:pt x="210" y="117"/>
                  <a:pt x="210" y="117"/>
                </a:cubicBezTo>
                <a:close/>
                <a:moveTo>
                  <a:pt x="203" y="118"/>
                </a:moveTo>
                <a:cubicBezTo>
                  <a:pt x="203" y="118"/>
                  <a:pt x="203" y="118"/>
                  <a:pt x="203" y="118"/>
                </a:cubicBezTo>
                <a:cubicBezTo>
                  <a:pt x="203" y="117"/>
                  <a:pt x="203" y="117"/>
                  <a:pt x="203" y="117"/>
                </a:cubicBezTo>
                <a:cubicBezTo>
                  <a:pt x="203" y="118"/>
                  <a:pt x="203" y="118"/>
                  <a:pt x="203" y="118"/>
                </a:cubicBezTo>
                <a:close/>
                <a:moveTo>
                  <a:pt x="6" y="127"/>
                </a:moveTo>
                <a:cubicBezTo>
                  <a:pt x="7" y="127"/>
                  <a:pt x="7" y="127"/>
                  <a:pt x="7" y="127"/>
                </a:cubicBezTo>
                <a:cubicBezTo>
                  <a:pt x="7" y="125"/>
                  <a:pt x="7" y="125"/>
                  <a:pt x="7" y="125"/>
                </a:cubicBezTo>
                <a:cubicBezTo>
                  <a:pt x="6" y="127"/>
                  <a:pt x="6" y="127"/>
                  <a:pt x="6" y="127"/>
                </a:cubicBezTo>
                <a:close/>
                <a:moveTo>
                  <a:pt x="199" y="126"/>
                </a:moveTo>
                <a:cubicBezTo>
                  <a:pt x="199" y="126"/>
                  <a:pt x="198" y="126"/>
                  <a:pt x="198" y="126"/>
                </a:cubicBezTo>
                <a:cubicBezTo>
                  <a:pt x="198" y="127"/>
                  <a:pt x="198" y="127"/>
                  <a:pt x="198" y="127"/>
                </a:cubicBezTo>
                <a:cubicBezTo>
                  <a:pt x="199" y="127"/>
                  <a:pt x="199" y="127"/>
                  <a:pt x="199" y="127"/>
                </a:cubicBezTo>
                <a:cubicBezTo>
                  <a:pt x="199" y="126"/>
                  <a:pt x="199" y="126"/>
                  <a:pt x="199" y="126"/>
                </a:cubicBezTo>
                <a:close/>
                <a:moveTo>
                  <a:pt x="207" y="127"/>
                </a:moveTo>
                <a:cubicBezTo>
                  <a:pt x="207" y="126"/>
                  <a:pt x="207" y="126"/>
                  <a:pt x="207" y="126"/>
                </a:cubicBezTo>
                <a:cubicBezTo>
                  <a:pt x="207" y="128"/>
                  <a:pt x="207" y="128"/>
                  <a:pt x="207" y="128"/>
                </a:cubicBezTo>
                <a:cubicBezTo>
                  <a:pt x="207" y="128"/>
                  <a:pt x="207" y="127"/>
                  <a:pt x="207" y="127"/>
                </a:cubicBezTo>
                <a:close/>
                <a:moveTo>
                  <a:pt x="6" y="129"/>
                </a:moveTo>
                <a:cubicBezTo>
                  <a:pt x="5" y="128"/>
                  <a:pt x="5" y="128"/>
                  <a:pt x="5" y="128"/>
                </a:cubicBezTo>
                <a:cubicBezTo>
                  <a:pt x="5" y="129"/>
                  <a:pt x="5" y="129"/>
                  <a:pt x="6" y="129"/>
                </a:cubicBezTo>
                <a:cubicBezTo>
                  <a:pt x="6" y="129"/>
                  <a:pt x="6" y="129"/>
                  <a:pt x="6" y="129"/>
                </a:cubicBezTo>
                <a:close/>
                <a:moveTo>
                  <a:pt x="0" y="130"/>
                </a:moveTo>
                <a:cubicBezTo>
                  <a:pt x="1" y="130"/>
                  <a:pt x="1" y="130"/>
                  <a:pt x="1" y="130"/>
                </a:cubicBezTo>
                <a:cubicBezTo>
                  <a:pt x="1" y="131"/>
                  <a:pt x="1" y="131"/>
                  <a:pt x="1" y="131"/>
                </a:cubicBezTo>
                <a:cubicBezTo>
                  <a:pt x="0" y="131"/>
                  <a:pt x="0" y="131"/>
                  <a:pt x="0" y="131"/>
                </a:cubicBezTo>
                <a:cubicBezTo>
                  <a:pt x="0" y="130"/>
                  <a:pt x="0" y="130"/>
                  <a:pt x="0" y="130"/>
                </a:cubicBezTo>
                <a:close/>
                <a:moveTo>
                  <a:pt x="3" y="131"/>
                </a:moveTo>
                <a:cubicBezTo>
                  <a:pt x="3" y="132"/>
                  <a:pt x="3" y="132"/>
                  <a:pt x="3" y="132"/>
                </a:cubicBezTo>
                <a:cubicBezTo>
                  <a:pt x="3" y="131"/>
                  <a:pt x="3" y="131"/>
                  <a:pt x="3" y="131"/>
                </a:cubicBezTo>
                <a:close/>
                <a:moveTo>
                  <a:pt x="1" y="134"/>
                </a:moveTo>
                <a:cubicBezTo>
                  <a:pt x="0" y="132"/>
                  <a:pt x="0" y="132"/>
                  <a:pt x="0" y="132"/>
                </a:cubicBezTo>
                <a:cubicBezTo>
                  <a:pt x="1" y="132"/>
                  <a:pt x="1" y="133"/>
                  <a:pt x="1" y="134"/>
                </a:cubicBezTo>
                <a:close/>
                <a:moveTo>
                  <a:pt x="2" y="136"/>
                </a:moveTo>
                <a:cubicBezTo>
                  <a:pt x="1" y="136"/>
                  <a:pt x="2" y="134"/>
                  <a:pt x="2" y="133"/>
                </a:cubicBezTo>
                <a:cubicBezTo>
                  <a:pt x="3" y="134"/>
                  <a:pt x="2" y="135"/>
                  <a:pt x="2" y="136"/>
                </a:cubicBezTo>
                <a:close/>
                <a:moveTo>
                  <a:pt x="200" y="137"/>
                </a:moveTo>
                <a:cubicBezTo>
                  <a:pt x="200" y="137"/>
                  <a:pt x="200" y="137"/>
                  <a:pt x="199" y="137"/>
                </a:cubicBezTo>
                <a:cubicBezTo>
                  <a:pt x="199" y="138"/>
                  <a:pt x="199" y="138"/>
                  <a:pt x="199" y="138"/>
                </a:cubicBezTo>
                <a:cubicBezTo>
                  <a:pt x="197" y="139"/>
                  <a:pt x="199" y="141"/>
                  <a:pt x="197" y="141"/>
                </a:cubicBezTo>
                <a:cubicBezTo>
                  <a:pt x="197" y="142"/>
                  <a:pt x="197" y="142"/>
                  <a:pt x="197" y="142"/>
                </a:cubicBezTo>
                <a:cubicBezTo>
                  <a:pt x="196" y="142"/>
                  <a:pt x="196" y="144"/>
                  <a:pt x="195" y="145"/>
                </a:cubicBezTo>
                <a:cubicBezTo>
                  <a:pt x="195" y="145"/>
                  <a:pt x="196" y="145"/>
                  <a:pt x="197" y="145"/>
                </a:cubicBezTo>
                <a:cubicBezTo>
                  <a:pt x="198" y="143"/>
                  <a:pt x="198" y="141"/>
                  <a:pt x="200" y="139"/>
                </a:cubicBezTo>
                <a:cubicBezTo>
                  <a:pt x="199" y="138"/>
                  <a:pt x="200" y="138"/>
                  <a:pt x="200" y="137"/>
                </a:cubicBezTo>
                <a:close/>
                <a:moveTo>
                  <a:pt x="227" y="142"/>
                </a:moveTo>
                <a:cubicBezTo>
                  <a:pt x="225" y="146"/>
                  <a:pt x="225" y="146"/>
                  <a:pt x="225" y="146"/>
                </a:cubicBezTo>
                <a:cubicBezTo>
                  <a:pt x="227" y="142"/>
                  <a:pt x="227" y="142"/>
                  <a:pt x="227" y="142"/>
                </a:cubicBezTo>
                <a:close/>
                <a:moveTo>
                  <a:pt x="53" y="149"/>
                </a:moveTo>
                <a:cubicBezTo>
                  <a:pt x="53" y="148"/>
                  <a:pt x="53" y="146"/>
                  <a:pt x="52" y="146"/>
                </a:cubicBezTo>
                <a:cubicBezTo>
                  <a:pt x="53" y="149"/>
                  <a:pt x="53" y="149"/>
                  <a:pt x="53" y="149"/>
                </a:cubicBezTo>
                <a:cubicBezTo>
                  <a:pt x="53" y="149"/>
                  <a:pt x="53" y="149"/>
                  <a:pt x="53" y="149"/>
                </a:cubicBezTo>
                <a:close/>
                <a:moveTo>
                  <a:pt x="194" y="148"/>
                </a:moveTo>
                <a:cubicBezTo>
                  <a:pt x="194" y="148"/>
                  <a:pt x="195" y="147"/>
                  <a:pt x="195" y="146"/>
                </a:cubicBezTo>
                <a:cubicBezTo>
                  <a:pt x="193" y="148"/>
                  <a:pt x="193" y="148"/>
                  <a:pt x="193" y="148"/>
                </a:cubicBezTo>
                <a:cubicBezTo>
                  <a:pt x="194" y="148"/>
                  <a:pt x="194" y="148"/>
                  <a:pt x="194" y="148"/>
                </a:cubicBezTo>
                <a:close/>
                <a:moveTo>
                  <a:pt x="196" y="146"/>
                </a:moveTo>
                <a:cubicBezTo>
                  <a:pt x="196" y="146"/>
                  <a:pt x="195" y="147"/>
                  <a:pt x="195" y="147"/>
                </a:cubicBezTo>
                <a:cubicBezTo>
                  <a:pt x="195" y="148"/>
                  <a:pt x="195" y="148"/>
                  <a:pt x="195" y="148"/>
                </a:cubicBezTo>
                <a:cubicBezTo>
                  <a:pt x="195" y="147"/>
                  <a:pt x="196" y="147"/>
                  <a:pt x="196" y="146"/>
                </a:cubicBezTo>
                <a:close/>
                <a:moveTo>
                  <a:pt x="8" y="150"/>
                </a:moveTo>
                <a:cubicBezTo>
                  <a:pt x="8" y="149"/>
                  <a:pt x="7" y="148"/>
                  <a:pt x="6" y="147"/>
                </a:cubicBezTo>
                <a:cubicBezTo>
                  <a:pt x="7" y="148"/>
                  <a:pt x="4" y="149"/>
                  <a:pt x="5" y="150"/>
                </a:cubicBezTo>
                <a:cubicBezTo>
                  <a:pt x="5" y="150"/>
                  <a:pt x="6" y="149"/>
                  <a:pt x="6" y="149"/>
                </a:cubicBezTo>
                <a:cubicBezTo>
                  <a:pt x="8" y="150"/>
                  <a:pt x="8" y="150"/>
                  <a:pt x="8" y="150"/>
                </a:cubicBezTo>
                <a:close/>
                <a:moveTo>
                  <a:pt x="193" y="152"/>
                </a:moveTo>
                <a:cubicBezTo>
                  <a:pt x="194" y="151"/>
                  <a:pt x="194" y="151"/>
                  <a:pt x="194" y="151"/>
                </a:cubicBezTo>
                <a:cubicBezTo>
                  <a:pt x="195" y="148"/>
                  <a:pt x="195" y="148"/>
                  <a:pt x="195" y="148"/>
                </a:cubicBezTo>
                <a:cubicBezTo>
                  <a:pt x="193" y="152"/>
                  <a:pt x="193" y="152"/>
                  <a:pt x="193" y="152"/>
                </a:cubicBezTo>
                <a:close/>
                <a:moveTo>
                  <a:pt x="4" y="149"/>
                </a:moveTo>
                <a:cubicBezTo>
                  <a:pt x="4" y="149"/>
                  <a:pt x="3" y="149"/>
                  <a:pt x="3" y="149"/>
                </a:cubicBezTo>
                <a:cubicBezTo>
                  <a:pt x="3" y="149"/>
                  <a:pt x="3" y="149"/>
                  <a:pt x="3" y="149"/>
                </a:cubicBezTo>
                <a:cubicBezTo>
                  <a:pt x="3" y="149"/>
                  <a:pt x="3" y="150"/>
                  <a:pt x="4" y="149"/>
                </a:cubicBezTo>
                <a:cubicBezTo>
                  <a:pt x="4" y="149"/>
                  <a:pt x="4" y="149"/>
                  <a:pt x="4" y="149"/>
                </a:cubicBezTo>
                <a:close/>
                <a:moveTo>
                  <a:pt x="12" y="150"/>
                </a:moveTo>
                <a:cubicBezTo>
                  <a:pt x="11" y="149"/>
                  <a:pt x="11" y="149"/>
                  <a:pt x="10" y="149"/>
                </a:cubicBezTo>
                <a:cubicBezTo>
                  <a:pt x="11" y="150"/>
                  <a:pt x="11" y="150"/>
                  <a:pt x="11" y="150"/>
                </a:cubicBezTo>
                <a:cubicBezTo>
                  <a:pt x="10" y="150"/>
                  <a:pt x="10" y="150"/>
                  <a:pt x="10" y="150"/>
                </a:cubicBezTo>
                <a:cubicBezTo>
                  <a:pt x="10" y="151"/>
                  <a:pt x="11" y="150"/>
                  <a:pt x="11" y="151"/>
                </a:cubicBezTo>
                <a:cubicBezTo>
                  <a:pt x="11" y="151"/>
                  <a:pt x="12" y="150"/>
                  <a:pt x="12" y="150"/>
                </a:cubicBezTo>
                <a:close/>
                <a:moveTo>
                  <a:pt x="192" y="150"/>
                </a:moveTo>
                <a:cubicBezTo>
                  <a:pt x="192" y="150"/>
                  <a:pt x="191" y="151"/>
                  <a:pt x="192" y="152"/>
                </a:cubicBezTo>
                <a:cubicBezTo>
                  <a:pt x="192" y="151"/>
                  <a:pt x="192" y="151"/>
                  <a:pt x="192" y="150"/>
                </a:cubicBezTo>
                <a:close/>
                <a:moveTo>
                  <a:pt x="188" y="157"/>
                </a:moveTo>
                <a:cubicBezTo>
                  <a:pt x="189" y="156"/>
                  <a:pt x="190" y="154"/>
                  <a:pt x="191" y="152"/>
                </a:cubicBezTo>
                <a:cubicBezTo>
                  <a:pt x="190" y="154"/>
                  <a:pt x="188" y="155"/>
                  <a:pt x="188" y="157"/>
                </a:cubicBezTo>
                <a:close/>
                <a:moveTo>
                  <a:pt x="192" y="155"/>
                </a:moveTo>
                <a:cubicBezTo>
                  <a:pt x="193" y="153"/>
                  <a:pt x="193" y="153"/>
                  <a:pt x="193" y="153"/>
                </a:cubicBezTo>
                <a:cubicBezTo>
                  <a:pt x="192" y="153"/>
                  <a:pt x="191" y="154"/>
                  <a:pt x="192" y="155"/>
                </a:cubicBezTo>
                <a:close/>
                <a:moveTo>
                  <a:pt x="178" y="154"/>
                </a:moveTo>
                <a:cubicBezTo>
                  <a:pt x="178" y="154"/>
                  <a:pt x="178" y="153"/>
                  <a:pt x="177" y="153"/>
                </a:cubicBezTo>
                <a:cubicBezTo>
                  <a:pt x="177" y="154"/>
                  <a:pt x="176" y="155"/>
                  <a:pt x="175" y="156"/>
                </a:cubicBezTo>
                <a:cubicBezTo>
                  <a:pt x="174" y="157"/>
                  <a:pt x="173" y="157"/>
                  <a:pt x="173" y="158"/>
                </a:cubicBezTo>
                <a:cubicBezTo>
                  <a:pt x="172" y="159"/>
                  <a:pt x="172" y="161"/>
                  <a:pt x="171" y="160"/>
                </a:cubicBezTo>
                <a:cubicBezTo>
                  <a:pt x="171" y="160"/>
                  <a:pt x="171" y="160"/>
                  <a:pt x="171" y="160"/>
                </a:cubicBezTo>
                <a:cubicBezTo>
                  <a:pt x="171" y="160"/>
                  <a:pt x="171" y="161"/>
                  <a:pt x="170" y="161"/>
                </a:cubicBezTo>
                <a:cubicBezTo>
                  <a:pt x="166" y="166"/>
                  <a:pt x="160" y="169"/>
                  <a:pt x="155" y="173"/>
                </a:cubicBezTo>
                <a:cubicBezTo>
                  <a:pt x="155" y="173"/>
                  <a:pt x="155" y="173"/>
                  <a:pt x="155" y="173"/>
                </a:cubicBezTo>
                <a:cubicBezTo>
                  <a:pt x="153" y="174"/>
                  <a:pt x="153" y="174"/>
                  <a:pt x="153" y="174"/>
                </a:cubicBezTo>
                <a:cubicBezTo>
                  <a:pt x="153" y="174"/>
                  <a:pt x="153" y="174"/>
                  <a:pt x="153" y="174"/>
                </a:cubicBezTo>
                <a:cubicBezTo>
                  <a:pt x="152" y="174"/>
                  <a:pt x="150" y="175"/>
                  <a:pt x="151" y="176"/>
                </a:cubicBezTo>
                <a:cubicBezTo>
                  <a:pt x="161" y="170"/>
                  <a:pt x="170" y="164"/>
                  <a:pt x="178" y="154"/>
                </a:cubicBezTo>
                <a:close/>
                <a:moveTo>
                  <a:pt x="222" y="153"/>
                </a:moveTo>
                <a:cubicBezTo>
                  <a:pt x="221" y="157"/>
                  <a:pt x="221" y="157"/>
                  <a:pt x="221" y="157"/>
                </a:cubicBezTo>
                <a:cubicBezTo>
                  <a:pt x="222" y="153"/>
                  <a:pt x="222" y="153"/>
                  <a:pt x="222" y="153"/>
                </a:cubicBezTo>
                <a:close/>
                <a:moveTo>
                  <a:pt x="196" y="160"/>
                </a:moveTo>
                <a:cubicBezTo>
                  <a:pt x="197" y="158"/>
                  <a:pt x="198" y="156"/>
                  <a:pt x="199" y="154"/>
                </a:cubicBezTo>
                <a:cubicBezTo>
                  <a:pt x="196" y="159"/>
                  <a:pt x="192" y="164"/>
                  <a:pt x="188" y="169"/>
                </a:cubicBezTo>
                <a:cubicBezTo>
                  <a:pt x="189" y="169"/>
                  <a:pt x="190" y="169"/>
                  <a:pt x="190" y="167"/>
                </a:cubicBezTo>
                <a:cubicBezTo>
                  <a:pt x="190" y="167"/>
                  <a:pt x="190" y="168"/>
                  <a:pt x="191" y="168"/>
                </a:cubicBezTo>
                <a:cubicBezTo>
                  <a:pt x="191" y="166"/>
                  <a:pt x="191" y="166"/>
                  <a:pt x="191" y="166"/>
                </a:cubicBezTo>
                <a:cubicBezTo>
                  <a:pt x="192" y="165"/>
                  <a:pt x="192" y="164"/>
                  <a:pt x="194" y="164"/>
                </a:cubicBezTo>
                <a:cubicBezTo>
                  <a:pt x="194" y="164"/>
                  <a:pt x="193" y="163"/>
                  <a:pt x="194" y="163"/>
                </a:cubicBezTo>
                <a:cubicBezTo>
                  <a:pt x="194" y="163"/>
                  <a:pt x="194" y="163"/>
                  <a:pt x="194" y="163"/>
                </a:cubicBezTo>
                <a:cubicBezTo>
                  <a:pt x="194" y="162"/>
                  <a:pt x="195" y="161"/>
                  <a:pt x="196" y="160"/>
                </a:cubicBezTo>
                <a:close/>
                <a:moveTo>
                  <a:pt x="184" y="156"/>
                </a:moveTo>
                <a:cubicBezTo>
                  <a:pt x="183" y="156"/>
                  <a:pt x="183" y="157"/>
                  <a:pt x="183" y="157"/>
                </a:cubicBezTo>
                <a:cubicBezTo>
                  <a:pt x="183" y="157"/>
                  <a:pt x="184" y="157"/>
                  <a:pt x="184" y="156"/>
                </a:cubicBezTo>
                <a:close/>
                <a:moveTo>
                  <a:pt x="14" y="157"/>
                </a:moveTo>
                <a:cubicBezTo>
                  <a:pt x="14" y="158"/>
                  <a:pt x="14" y="158"/>
                  <a:pt x="14" y="158"/>
                </a:cubicBezTo>
                <a:cubicBezTo>
                  <a:pt x="14" y="158"/>
                  <a:pt x="14" y="158"/>
                  <a:pt x="14" y="158"/>
                </a:cubicBezTo>
                <a:cubicBezTo>
                  <a:pt x="14" y="157"/>
                  <a:pt x="14" y="157"/>
                  <a:pt x="14" y="157"/>
                </a:cubicBezTo>
                <a:cubicBezTo>
                  <a:pt x="14" y="157"/>
                  <a:pt x="14" y="157"/>
                  <a:pt x="14" y="157"/>
                </a:cubicBezTo>
                <a:close/>
                <a:moveTo>
                  <a:pt x="187" y="157"/>
                </a:moveTo>
                <a:cubicBezTo>
                  <a:pt x="187" y="157"/>
                  <a:pt x="187" y="157"/>
                  <a:pt x="187" y="157"/>
                </a:cubicBezTo>
                <a:cubicBezTo>
                  <a:pt x="184" y="162"/>
                  <a:pt x="180" y="165"/>
                  <a:pt x="177" y="168"/>
                </a:cubicBezTo>
                <a:cubicBezTo>
                  <a:pt x="177" y="168"/>
                  <a:pt x="177" y="168"/>
                  <a:pt x="177" y="168"/>
                </a:cubicBezTo>
                <a:cubicBezTo>
                  <a:pt x="181" y="165"/>
                  <a:pt x="184" y="161"/>
                  <a:pt x="187" y="157"/>
                </a:cubicBezTo>
                <a:close/>
                <a:moveTo>
                  <a:pt x="190" y="158"/>
                </a:moveTo>
                <a:cubicBezTo>
                  <a:pt x="190" y="157"/>
                  <a:pt x="190" y="157"/>
                  <a:pt x="190" y="157"/>
                </a:cubicBezTo>
                <a:cubicBezTo>
                  <a:pt x="190" y="158"/>
                  <a:pt x="189" y="158"/>
                  <a:pt x="189" y="158"/>
                </a:cubicBezTo>
                <a:cubicBezTo>
                  <a:pt x="189" y="158"/>
                  <a:pt x="190" y="158"/>
                  <a:pt x="190" y="158"/>
                </a:cubicBezTo>
                <a:close/>
                <a:moveTo>
                  <a:pt x="17" y="159"/>
                </a:moveTo>
                <a:cubicBezTo>
                  <a:pt x="17" y="160"/>
                  <a:pt x="17" y="160"/>
                  <a:pt x="17" y="160"/>
                </a:cubicBezTo>
                <a:cubicBezTo>
                  <a:pt x="17" y="160"/>
                  <a:pt x="17" y="160"/>
                  <a:pt x="17" y="160"/>
                </a:cubicBezTo>
                <a:cubicBezTo>
                  <a:pt x="17" y="159"/>
                  <a:pt x="17" y="159"/>
                  <a:pt x="17" y="159"/>
                </a:cubicBezTo>
                <a:cubicBezTo>
                  <a:pt x="17" y="159"/>
                  <a:pt x="17" y="159"/>
                  <a:pt x="17" y="159"/>
                </a:cubicBezTo>
                <a:close/>
                <a:moveTo>
                  <a:pt x="188" y="160"/>
                </a:moveTo>
                <a:cubicBezTo>
                  <a:pt x="188" y="160"/>
                  <a:pt x="188" y="160"/>
                  <a:pt x="188" y="160"/>
                </a:cubicBezTo>
                <a:cubicBezTo>
                  <a:pt x="188" y="160"/>
                  <a:pt x="188" y="160"/>
                  <a:pt x="188" y="160"/>
                </a:cubicBezTo>
                <a:close/>
                <a:moveTo>
                  <a:pt x="219" y="160"/>
                </a:moveTo>
                <a:cubicBezTo>
                  <a:pt x="218" y="161"/>
                  <a:pt x="218" y="161"/>
                  <a:pt x="218" y="161"/>
                </a:cubicBezTo>
                <a:cubicBezTo>
                  <a:pt x="219" y="160"/>
                  <a:pt x="219" y="160"/>
                  <a:pt x="219" y="160"/>
                </a:cubicBezTo>
                <a:close/>
                <a:moveTo>
                  <a:pt x="75" y="160"/>
                </a:moveTo>
                <a:cubicBezTo>
                  <a:pt x="76" y="160"/>
                  <a:pt x="76" y="160"/>
                  <a:pt x="76" y="160"/>
                </a:cubicBezTo>
                <a:cubicBezTo>
                  <a:pt x="75" y="160"/>
                  <a:pt x="75" y="160"/>
                  <a:pt x="75" y="160"/>
                </a:cubicBezTo>
                <a:close/>
                <a:moveTo>
                  <a:pt x="70" y="162"/>
                </a:moveTo>
                <a:cubicBezTo>
                  <a:pt x="70" y="162"/>
                  <a:pt x="70" y="161"/>
                  <a:pt x="70" y="161"/>
                </a:cubicBezTo>
                <a:cubicBezTo>
                  <a:pt x="69" y="161"/>
                  <a:pt x="70" y="162"/>
                  <a:pt x="70" y="162"/>
                </a:cubicBezTo>
                <a:cubicBezTo>
                  <a:pt x="70" y="162"/>
                  <a:pt x="70" y="162"/>
                  <a:pt x="70" y="162"/>
                </a:cubicBezTo>
                <a:close/>
                <a:moveTo>
                  <a:pt x="187" y="162"/>
                </a:moveTo>
                <a:cubicBezTo>
                  <a:pt x="186" y="162"/>
                  <a:pt x="186" y="162"/>
                  <a:pt x="186" y="163"/>
                </a:cubicBezTo>
                <a:cubicBezTo>
                  <a:pt x="187" y="163"/>
                  <a:pt x="187" y="163"/>
                  <a:pt x="187" y="163"/>
                </a:cubicBezTo>
                <a:cubicBezTo>
                  <a:pt x="187" y="162"/>
                  <a:pt x="187" y="162"/>
                  <a:pt x="187" y="162"/>
                </a:cubicBezTo>
                <a:close/>
                <a:moveTo>
                  <a:pt x="71" y="163"/>
                </a:moveTo>
                <a:cubicBezTo>
                  <a:pt x="71" y="163"/>
                  <a:pt x="71" y="163"/>
                  <a:pt x="71" y="163"/>
                </a:cubicBezTo>
                <a:cubicBezTo>
                  <a:pt x="72" y="162"/>
                  <a:pt x="72" y="162"/>
                  <a:pt x="72" y="162"/>
                </a:cubicBezTo>
                <a:cubicBezTo>
                  <a:pt x="71" y="163"/>
                  <a:pt x="71" y="163"/>
                  <a:pt x="71" y="163"/>
                </a:cubicBezTo>
                <a:close/>
                <a:moveTo>
                  <a:pt x="69" y="163"/>
                </a:moveTo>
                <a:cubicBezTo>
                  <a:pt x="70" y="163"/>
                  <a:pt x="70" y="163"/>
                  <a:pt x="70" y="163"/>
                </a:cubicBezTo>
                <a:cubicBezTo>
                  <a:pt x="69" y="163"/>
                  <a:pt x="69" y="163"/>
                  <a:pt x="69" y="163"/>
                </a:cubicBezTo>
                <a:close/>
                <a:moveTo>
                  <a:pt x="73" y="170"/>
                </a:moveTo>
                <a:cubicBezTo>
                  <a:pt x="72" y="169"/>
                  <a:pt x="73" y="167"/>
                  <a:pt x="72" y="165"/>
                </a:cubicBezTo>
                <a:cubicBezTo>
                  <a:pt x="71" y="165"/>
                  <a:pt x="71" y="166"/>
                  <a:pt x="70" y="166"/>
                </a:cubicBezTo>
                <a:cubicBezTo>
                  <a:pt x="71" y="166"/>
                  <a:pt x="71" y="166"/>
                  <a:pt x="71" y="166"/>
                </a:cubicBezTo>
                <a:cubicBezTo>
                  <a:pt x="72" y="167"/>
                  <a:pt x="72" y="167"/>
                  <a:pt x="72" y="168"/>
                </a:cubicBezTo>
                <a:cubicBezTo>
                  <a:pt x="72" y="168"/>
                  <a:pt x="72" y="168"/>
                  <a:pt x="71" y="168"/>
                </a:cubicBezTo>
                <a:cubicBezTo>
                  <a:pt x="71" y="168"/>
                  <a:pt x="71" y="168"/>
                  <a:pt x="71" y="167"/>
                </a:cubicBezTo>
                <a:cubicBezTo>
                  <a:pt x="69" y="167"/>
                  <a:pt x="69" y="167"/>
                  <a:pt x="69" y="167"/>
                </a:cubicBezTo>
                <a:cubicBezTo>
                  <a:pt x="71" y="167"/>
                  <a:pt x="71" y="167"/>
                  <a:pt x="71" y="167"/>
                </a:cubicBezTo>
                <a:cubicBezTo>
                  <a:pt x="70" y="168"/>
                  <a:pt x="70" y="168"/>
                  <a:pt x="70" y="168"/>
                </a:cubicBezTo>
                <a:cubicBezTo>
                  <a:pt x="71" y="168"/>
                  <a:pt x="71" y="168"/>
                  <a:pt x="71" y="168"/>
                </a:cubicBezTo>
                <a:cubicBezTo>
                  <a:pt x="73" y="169"/>
                  <a:pt x="71" y="170"/>
                  <a:pt x="72" y="170"/>
                </a:cubicBezTo>
                <a:cubicBezTo>
                  <a:pt x="72" y="169"/>
                  <a:pt x="72" y="169"/>
                  <a:pt x="72" y="169"/>
                </a:cubicBezTo>
                <a:cubicBezTo>
                  <a:pt x="73" y="170"/>
                  <a:pt x="73" y="170"/>
                  <a:pt x="73" y="170"/>
                </a:cubicBezTo>
                <a:close/>
                <a:moveTo>
                  <a:pt x="88" y="167"/>
                </a:moveTo>
                <a:cubicBezTo>
                  <a:pt x="87" y="166"/>
                  <a:pt x="86" y="166"/>
                  <a:pt x="86" y="166"/>
                </a:cubicBezTo>
                <a:cubicBezTo>
                  <a:pt x="87" y="167"/>
                  <a:pt x="87" y="167"/>
                  <a:pt x="87" y="167"/>
                </a:cubicBezTo>
                <a:cubicBezTo>
                  <a:pt x="87" y="167"/>
                  <a:pt x="88" y="167"/>
                  <a:pt x="88" y="167"/>
                </a:cubicBezTo>
                <a:close/>
                <a:moveTo>
                  <a:pt x="69" y="166"/>
                </a:moveTo>
                <a:cubicBezTo>
                  <a:pt x="69" y="166"/>
                  <a:pt x="69" y="166"/>
                  <a:pt x="69" y="166"/>
                </a:cubicBezTo>
                <a:cubicBezTo>
                  <a:pt x="68" y="168"/>
                  <a:pt x="68" y="168"/>
                  <a:pt x="68" y="168"/>
                </a:cubicBezTo>
                <a:cubicBezTo>
                  <a:pt x="69" y="168"/>
                  <a:pt x="69" y="167"/>
                  <a:pt x="69" y="166"/>
                </a:cubicBezTo>
                <a:close/>
                <a:moveTo>
                  <a:pt x="74" y="169"/>
                </a:moveTo>
                <a:cubicBezTo>
                  <a:pt x="74" y="169"/>
                  <a:pt x="74" y="169"/>
                  <a:pt x="74" y="169"/>
                </a:cubicBezTo>
                <a:cubicBezTo>
                  <a:pt x="74" y="169"/>
                  <a:pt x="74" y="169"/>
                  <a:pt x="74" y="169"/>
                </a:cubicBezTo>
                <a:cubicBezTo>
                  <a:pt x="74" y="169"/>
                  <a:pt x="74" y="169"/>
                  <a:pt x="74" y="169"/>
                </a:cubicBezTo>
                <a:close/>
                <a:moveTo>
                  <a:pt x="177" y="169"/>
                </a:moveTo>
                <a:cubicBezTo>
                  <a:pt x="176" y="169"/>
                  <a:pt x="176" y="169"/>
                  <a:pt x="176" y="169"/>
                </a:cubicBezTo>
                <a:cubicBezTo>
                  <a:pt x="175" y="170"/>
                  <a:pt x="173" y="171"/>
                  <a:pt x="173" y="172"/>
                </a:cubicBezTo>
                <a:cubicBezTo>
                  <a:pt x="174" y="171"/>
                  <a:pt x="176" y="170"/>
                  <a:pt x="177" y="169"/>
                </a:cubicBezTo>
                <a:close/>
                <a:moveTo>
                  <a:pt x="75" y="170"/>
                </a:moveTo>
                <a:cubicBezTo>
                  <a:pt x="75" y="170"/>
                  <a:pt x="75" y="170"/>
                  <a:pt x="75" y="170"/>
                </a:cubicBezTo>
                <a:cubicBezTo>
                  <a:pt x="75" y="170"/>
                  <a:pt x="75" y="170"/>
                  <a:pt x="75" y="170"/>
                </a:cubicBezTo>
                <a:cubicBezTo>
                  <a:pt x="75" y="170"/>
                  <a:pt x="75" y="171"/>
                  <a:pt x="75" y="170"/>
                </a:cubicBezTo>
                <a:close/>
                <a:moveTo>
                  <a:pt x="186" y="172"/>
                </a:moveTo>
                <a:cubicBezTo>
                  <a:pt x="186" y="171"/>
                  <a:pt x="186" y="171"/>
                  <a:pt x="186" y="171"/>
                </a:cubicBezTo>
                <a:cubicBezTo>
                  <a:pt x="185" y="172"/>
                  <a:pt x="183" y="173"/>
                  <a:pt x="183" y="174"/>
                </a:cubicBezTo>
                <a:cubicBezTo>
                  <a:pt x="183" y="174"/>
                  <a:pt x="183" y="174"/>
                  <a:pt x="183" y="174"/>
                </a:cubicBezTo>
                <a:cubicBezTo>
                  <a:pt x="184" y="173"/>
                  <a:pt x="185" y="172"/>
                  <a:pt x="186" y="172"/>
                </a:cubicBezTo>
                <a:close/>
                <a:moveTo>
                  <a:pt x="172" y="173"/>
                </a:moveTo>
                <a:cubicBezTo>
                  <a:pt x="172" y="173"/>
                  <a:pt x="172" y="173"/>
                  <a:pt x="172" y="172"/>
                </a:cubicBezTo>
                <a:cubicBezTo>
                  <a:pt x="171" y="173"/>
                  <a:pt x="171" y="173"/>
                  <a:pt x="171" y="173"/>
                </a:cubicBezTo>
                <a:cubicBezTo>
                  <a:pt x="172" y="173"/>
                  <a:pt x="172" y="173"/>
                  <a:pt x="172" y="173"/>
                </a:cubicBezTo>
                <a:close/>
                <a:moveTo>
                  <a:pt x="76" y="173"/>
                </a:moveTo>
                <a:cubicBezTo>
                  <a:pt x="77" y="173"/>
                  <a:pt x="77" y="173"/>
                  <a:pt x="77" y="173"/>
                </a:cubicBezTo>
                <a:cubicBezTo>
                  <a:pt x="76" y="173"/>
                  <a:pt x="76" y="173"/>
                  <a:pt x="76" y="173"/>
                </a:cubicBezTo>
                <a:close/>
                <a:moveTo>
                  <a:pt x="169" y="175"/>
                </a:moveTo>
                <a:cubicBezTo>
                  <a:pt x="170" y="175"/>
                  <a:pt x="171" y="174"/>
                  <a:pt x="171" y="174"/>
                </a:cubicBezTo>
                <a:cubicBezTo>
                  <a:pt x="170" y="174"/>
                  <a:pt x="169" y="174"/>
                  <a:pt x="169" y="175"/>
                </a:cubicBezTo>
                <a:cubicBezTo>
                  <a:pt x="169" y="175"/>
                  <a:pt x="169" y="175"/>
                  <a:pt x="169" y="175"/>
                </a:cubicBezTo>
                <a:close/>
                <a:moveTo>
                  <a:pt x="21" y="175"/>
                </a:moveTo>
                <a:cubicBezTo>
                  <a:pt x="21" y="175"/>
                  <a:pt x="21" y="175"/>
                  <a:pt x="21" y="175"/>
                </a:cubicBezTo>
                <a:cubicBezTo>
                  <a:pt x="21" y="175"/>
                  <a:pt x="21" y="175"/>
                  <a:pt x="21" y="175"/>
                </a:cubicBezTo>
                <a:close/>
                <a:moveTo>
                  <a:pt x="183" y="175"/>
                </a:moveTo>
                <a:cubicBezTo>
                  <a:pt x="183" y="175"/>
                  <a:pt x="183" y="175"/>
                  <a:pt x="183" y="175"/>
                </a:cubicBezTo>
                <a:cubicBezTo>
                  <a:pt x="182" y="175"/>
                  <a:pt x="182" y="175"/>
                  <a:pt x="182" y="175"/>
                </a:cubicBezTo>
                <a:cubicBezTo>
                  <a:pt x="182" y="175"/>
                  <a:pt x="182" y="176"/>
                  <a:pt x="183" y="175"/>
                </a:cubicBezTo>
                <a:close/>
                <a:moveTo>
                  <a:pt x="23" y="176"/>
                </a:moveTo>
                <a:cubicBezTo>
                  <a:pt x="23" y="176"/>
                  <a:pt x="23" y="175"/>
                  <a:pt x="22" y="175"/>
                </a:cubicBezTo>
                <a:cubicBezTo>
                  <a:pt x="22" y="176"/>
                  <a:pt x="22" y="176"/>
                  <a:pt x="21" y="177"/>
                </a:cubicBezTo>
                <a:cubicBezTo>
                  <a:pt x="22" y="177"/>
                  <a:pt x="22" y="176"/>
                  <a:pt x="23" y="176"/>
                </a:cubicBezTo>
                <a:close/>
                <a:moveTo>
                  <a:pt x="150" y="176"/>
                </a:moveTo>
                <a:cubicBezTo>
                  <a:pt x="150" y="176"/>
                  <a:pt x="150" y="175"/>
                  <a:pt x="149" y="175"/>
                </a:cubicBezTo>
                <a:cubicBezTo>
                  <a:pt x="149" y="177"/>
                  <a:pt x="149" y="177"/>
                  <a:pt x="149" y="177"/>
                </a:cubicBezTo>
                <a:cubicBezTo>
                  <a:pt x="150" y="176"/>
                  <a:pt x="150" y="176"/>
                  <a:pt x="150" y="176"/>
                </a:cubicBezTo>
                <a:close/>
                <a:moveTo>
                  <a:pt x="169" y="175"/>
                </a:moveTo>
                <a:cubicBezTo>
                  <a:pt x="168" y="175"/>
                  <a:pt x="168" y="175"/>
                  <a:pt x="168" y="175"/>
                </a:cubicBezTo>
                <a:cubicBezTo>
                  <a:pt x="165" y="178"/>
                  <a:pt x="162" y="180"/>
                  <a:pt x="158" y="181"/>
                </a:cubicBezTo>
                <a:cubicBezTo>
                  <a:pt x="162" y="180"/>
                  <a:pt x="166" y="178"/>
                  <a:pt x="169" y="175"/>
                </a:cubicBezTo>
                <a:close/>
                <a:moveTo>
                  <a:pt x="179" y="177"/>
                </a:moveTo>
                <a:cubicBezTo>
                  <a:pt x="180" y="177"/>
                  <a:pt x="180" y="176"/>
                  <a:pt x="180" y="176"/>
                </a:cubicBezTo>
                <a:cubicBezTo>
                  <a:pt x="179" y="177"/>
                  <a:pt x="179" y="177"/>
                  <a:pt x="179" y="177"/>
                </a:cubicBezTo>
                <a:cubicBezTo>
                  <a:pt x="180" y="177"/>
                  <a:pt x="180" y="177"/>
                  <a:pt x="180" y="177"/>
                </a:cubicBezTo>
                <a:cubicBezTo>
                  <a:pt x="181" y="177"/>
                  <a:pt x="182" y="177"/>
                  <a:pt x="182" y="176"/>
                </a:cubicBezTo>
                <a:cubicBezTo>
                  <a:pt x="181" y="176"/>
                  <a:pt x="180" y="177"/>
                  <a:pt x="179" y="177"/>
                </a:cubicBezTo>
                <a:close/>
                <a:moveTo>
                  <a:pt x="184" y="176"/>
                </a:moveTo>
                <a:cubicBezTo>
                  <a:pt x="182" y="177"/>
                  <a:pt x="182" y="177"/>
                  <a:pt x="182" y="177"/>
                </a:cubicBezTo>
                <a:cubicBezTo>
                  <a:pt x="184" y="176"/>
                  <a:pt x="184" y="176"/>
                  <a:pt x="184" y="176"/>
                </a:cubicBezTo>
                <a:close/>
                <a:moveTo>
                  <a:pt x="14" y="177"/>
                </a:moveTo>
                <a:cubicBezTo>
                  <a:pt x="14" y="177"/>
                  <a:pt x="13" y="177"/>
                  <a:pt x="13" y="177"/>
                </a:cubicBezTo>
                <a:cubicBezTo>
                  <a:pt x="13" y="178"/>
                  <a:pt x="12" y="178"/>
                  <a:pt x="13" y="178"/>
                </a:cubicBezTo>
                <a:cubicBezTo>
                  <a:pt x="14" y="178"/>
                  <a:pt x="14" y="177"/>
                  <a:pt x="14" y="177"/>
                </a:cubicBezTo>
                <a:close/>
                <a:moveTo>
                  <a:pt x="147" y="177"/>
                </a:moveTo>
                <a:cubicBezTo>
                  <a:pt x="146" y="176"/>
                  <a:pt x="146" y="179"/>
                  <a:pt x="146" y="178"/>
                </a:cubicBezTo>
                <a:cubicBezTo>
                  <a:pt x="146" y="178"/>
                  <a:pt x="147" y="178"/>
                  <a:pt x="147" y="177"/>
                </a:cubicBezTo>
                <a:close/>
                <a:moveTo>
                  <a:pt x="23" y="179"/>
                </a:moveTo>
                <a:cubicBezTo>
                  <a:pt x="23" y="178"/>
                  <a:pt x="23" y="178"/>
                  <a:pt x="23" y="177"/>
                </a:cubicBezTo>
                <a:cubicBezTo>
                  <a:pt x="21" y="178"/>
                  <a:pt x="23" y="178"/>
                  <a:pt x="23" y="179"/>
                </a:cubicBezTo>
                <a:cubicBezTo>
                  <a:pt x="23" y="179"/>
                  <a:pt x="23" y="179"/>
                  <a:pt x="23" y="179"/>
                </a:cubicBezTo>
                <a:close/>
                <a:moveTo>
                  <a:pt x="140" y="177"/>
                </a:moveTo>
                <a:cubicBezTo>
                  <a:pt x="139" y="177"/>
                  <a:pt x="139" y="177"/>
                  <a:pt x="139" y="177"/>
                </a:cubicBezTo>
                <a:cubicBezTo>
                  <a:pt x="139" y="178"/>
                  <a:pt x="139" y="178"/>
                  <a:pt x="139" y="178"/>
                </a:cubicBezTo>
                <a:cubicBezTo>
                  <a:pt x="139" y="178"/>
                  <a:pt x="140" y="177"/>
                  <a:pt x="140" y="177"/>
                </a:cubicBezTo>
                <a:close/>
                <a:moveTo>
                  <a:pt x="144" y="179"/>
                </a:moveTo>
                <a:cubicBezTo>
                  <a:pt x="144" y="179"/>
                  <a:pt x="145" y="178"/>
                  <a:pt x="145" y="178"/>
                </a:cubicBezTo>
                <a:cubicBezTo>
                  <a:pt x="144" y="179"/>
                  <a:pt x="144" y="179"/>
                  <a:pt x="144" y="179"/>
                </a:cubicBezTo>
                <a:cubicBezTo>
                  <a:pt x="144" y="179"/>
                  <a:pt x="144" y="179"/>
                  <a:pt x="144" y="179"/>
                </a:cubicBezTo>
                <a:close/>
                <a:moveTo>
                  <a:pt x="10" y="178"/>
                </a:moveTo>
                <a:cubicBezTo>
                  <a:pt x="9" y="178"/>
                  <a:pt x="9" y="178"/>
                  <a:pt x="9" y="178"/>
                </a:cubicBezTo>
                <a:cubicBezTo>
                  <a:pt x="10" y="178"/>
                  <a:pt x="10" y="178"/>
                  <a:pt x="10" y="178"/>
                </a:cubicBezTo>
                <a:close/>
                <a:moveTo>
                  <a:pt x="143" y="179"/>
                </a:moveTo>
                <a:cubicBezTo>
                  <a:pt x="142" y="180"/>
                  <a:pt x="142" y="179"/>
                  <a:pt x="142" y="179"/>
                </a:cubicBezTo>
                <a:cubicBezTo>
                  <a:pt x="135" y="181"/>
                  <a:pt x="128" y="183"/>
                  <a:pt x="121" y="184"/>
                </a:cubicBezTo>
                <a:cubicBezTo>
                  <a:pt x="120" y="185"/>
                  <a:pt x="117" y="183"/>
                  <a:pt x="117" y="185"/>
                </a:cubicBezTo>
                <a:cubicBezTo>
                  <a:pt x="117" y="185"/>
                  <a:pt x="118" y="185"/>
                  <a:pt x="119" y="185"/>
                </a:cubicBezTo>
                <a:cubicBezTo>
                  <a:pt x="127" y="184"/>
                  <a:pt x="136" y="182"/>
                  <a:pt x="143" y="179"/>
                </a:cubicBezTo>
                <a:cubicBezTo>
                  <a:pt x="143" y="179"/>
                  <a:pt x="143" y="179"/>
                  <a:pt x="143" y="179"/>
                </a:cubicBezTo>
                <a:cubicBezTo>
                  <a:pt x="143" y="179"/>
                  <a:pt x="143" y="179"/>
                  <a:pt x="143" y="179"/>
                </a:cubicBezTo>
                <a:close/>
                <a:moveTo>
                  <a:pt x="23" y="180"/>
                </a:moveTo>
                <a:cubicBezTo>
                  <a:pt x="23" y="179"/>
                  <a:pt x="22" y="179"/>
                  <a:pt x="22" y="179"/>
                </a:cubicBezTo>
                <a:cubicBezTo>
                  <a:pt x="21" y="180"/>
                  <a:pt x="23" y="180"/>
                  <a:pt x="22" y="180"/>
                </a:cubicBezTo>
                <a:cubicBezTo>
                  <a:pt x="23" y="181"/>
                  <a:pt x="23" y="180"/>
                  <a:pt x="23" y="180"/>
                </a:cubicBezTo>
                <a:close/>
                <a:moveTo>
                  <a:pt x="176" y="180"/>
                </a:moveTo>
                <a:cubicBezTo>
                  <a:pt x="176" y="180"/>
                  <a:pt x="175" y="181"/>
                  <a:pt x="175" y="181"/>
                </a:cubicBezTo>
                <a:cubicBezTo>
                  <a:pt x="176" y="180"/>
                  <a:pt x="176" y="180"/>
                  <a:pt x="176" y="180"/>
                </a:cubicBezTo>
                <a:close/>
                <a:moveTo>
                  <a:pt x="82" y="180"/>
                </a:moveTo>
                <a:cubicBezTo>
                  <a:pt x="83" y="181"/>
                  <a:pt x="83" y="181"/>
                  <a:pt x="83" y="181"/>
                </a:cubicBezTo>
                <a:cubicBezTo>
                  <a:pt x="82" y="180"/>
                  <a:pt x="82" y="180"/>
                  <a:pt x="82" y="180"/>
                </a:cubicBezTo>
                <a:close/>
                <a:moveTo>
                  <a:pt x="174" y="182"/>
                </a:moveTo>
                <a:cubicBezTo>
                  <a:pt x="173" y="182"/>
                  <a:pt x="173" y="182"/>
                  <a:pt x="173" y="182"/>
                </a:cubicBezTo>
                <a:cubicBezTo>
                  <a:pt x="172" y="181"/>
                  <a:pt x="170" y="183"/>
                  <a:pt x="170" y="183"/>
                </a:cubicBezTo>
                <a:cubicBezTo>
                  <a:pt x="170" y="184"/>
                  <a:pt x="171" y="184"/>
                  <a:pt x="171" y="184"/>
                </a:cubicBezTo>
                <a:cubicBezTo>
                  <a:pt x="172" y="183"/>
                  <a:pt x="174" y="183"/>
                  <a:pt x="174" y="182"/>
                </a:cubicBezTo>
                <a:close/>
                <a:moveTo>
                  <a:pt x="158" y="182"/>
                </a:moveTo>
                <a:cubicBezTo>
                  <a:pt x="157" y="182"/>
                  <a:pt x="156" y="183"/>
                  <a:pt x="156" y="183"/>
                </a:cubicBezTo>
                <a:cubicBezTo>
                  <a:pt x="157" y="183"/>
                  <a:pt x="157" y="182"/>
                  <a:pt x="158" y="182"/>
                </a:cubicBezTo>
                <a:close/>
                <a:moveTo>
                  <a:pt x="29" y="185"/>
                </a:moveTo>
                <a:cubicBezTo>
                  <a:pt x="28" y="184"/>
                  <a:pt x="27" y="183"/>
                  <a:pt x="27" y="183"/>
                </a:cubicBezTo>
                <a:cubicBezTo>
                  <a:pt x="27" y="184"/>
                  <a:pt x="28" y="184"/>
                  <a:pt x="29" y="185"/>
                </a:cubicBezTo>
                <a:close/>
                <a:moveTo>
                  <a:pt x="18" y="183"/>
                </a:moveTo>
                <a:cubicBezTo>
                  <a:pt x="18" y="183"/>
                  <a:pt x="18" y="183"/>
                  <a:pt x="18" y="183"/>
                </a:cubicBezTo>
                <a:cubicBezTo>
                  <a:pt x="18" y="184"/>
                  <a:pt x="18" y="184"/>
                  <a:pt x="18" y="184"/>
                </a:cubicBezTo>
                <a:cubicBezTo>
                  <a:pt x="18" y="184"/>
                  <a:pt x="18" y="184"/>
                  <a:pt x="18" y="183"/>
                </a:cubicBezTo>
                <a:close/>
                <a:moveTo>
                  <a:pt x="148" y="186"/>
                </a:moveTo>
                <a:cubicBezTo>
                  <a:pt x="150" y="185"/>
                  <a:pt x="153" y="185"/>
                  <a:pt x="154" y="183"/>
                </a:cubicBezTo>
                <a:cubicBezTo>
                  <a:pt x="151" y="185"/>
                  <a:pt x="148" y="185"/>
                  <a:pt x="146" y="187"/>
                </a:cubicBezTo>
                <a:cubicBezTo>
                  <a:pt x="148" y="186"/>
                  <a:pt x="148" y="186"/>
                  <a:pt x="148" y="186"/>
                </a:cubicBezTo>
                <a:close/>
                <a:moveTo>
                  <a:pt x="169" y="184"/>
                </a:moveTo>
                <a:cubicBezTo>
                  <a:pt x="168" y="184"/>
                  <a:pt x="168" y="184"/>
                  <a:pt x="167" y="185"/>
                </a:cubicBezTo>
                <a:cubicBezTo>
                  <a:pt x="168" y="185"/>
                  <a:pt x="167" y="186"/>
                  <a:pt x="168" y="186"/>
                </a:cubicBezTo>
                <a:cubicBezTo>
                  <a:pt x="169" y="186"/>
                  <a:pt x="169" y="186"/>
                  <a:pt x="169" y="186"/>
                </a:cubicBezTo>
                <a:cubicBezTo>
                  <a:pt x="168" y="185"/>
                  <a:pt x="168" y="185"/>
                  <a:pt x="168" y="185"/>
                </a:cubicBezTo>
                <a:cubicBezTo>
                  <a:pt x="168" y="184"/>
                  <a:pt x="169" y="184"/>
                  <a:pt x="169" y="184"/>
                </a:cubicBezTo>
                <a:close/>
                <a:moveTo>
                  <a:pt x="175" y="185"/>
                </a:moveTo>
                <a:cubicBezTo>
                  <a:pt x="172" y="187"/>
                  <a:pt x="172" y="187"/>
                  <a:pt x="172" y="187"/>
                </a:cubicBezTo>
                <a:cubicBezTo>
                  <a:pt x="175" y="185"/>
                  <a:pt x="175" y="185"/>
                  <a:pt x="175" y="185"/>
                </a:cubicBezTo>
                <a:close/>
                <a:moveTo>
                  <a:pt x="116" y="185"/>
                </a:moveTo>
                <a:cubicBezTo>
                  <a:pt x="115" y="185"/>
                  <a:pt x="114" y="185"/>
                  <a:pt x="114" y="186"/>
                </a:cubicBezTo>
                <a:cubicBezTo>
                  <a:pt x="114" y="186"/>
                  <a:pt x="115" y="186"/>
                  <a:pt x="116" y="185"/>
                </a:cubicBezTo>
                <a:close/>
                <a:moveTo>
                  <a:pt x="167" y="187"/>
                </a:moveTo>
                <a:cubicBezTo>
                  <a:pt x="167" y="186"/>
                  <a:pt x="166" y="186"/>
                  <a:pt x="166" y="185"/>
                </a:cubicBezTo>
                <a:cubicBezTo>
                  <a:pt x="167" y="187"/>
                  <a:pt x="167" y="187"/>
                  <a:pt x="167" y="187"/>
                </a:cubicBezTo>
                <a:close/>
                <a:moveTo>
                  <a:pt x="80" y="187"/>
                </a:moveTo>
                <a:cubicBezTo>
                  <a:pt x="79" y="186"/>
                  <a:pt x="79" y="186"/>
                  <a:pt x="79" y="186"/>
                </a:cubicBezTo>
                <a:cubicBezTo>
                  <a:pt x="78" y="186"/>
                  <a:pt x="78" y="186"/>
                  <a:pt x="78" y="186"/>
                </a:cubicBezTo>
                <a:cubicBezTo>
                  <a:pt x="80" y="187"/>
                  <a:pt x="80" y="187"/>
                  <a:pt x="80" y="187"/>
                </a:cubicBezTo>
                <a:close/>
                <a:moveTo>
                  <a:pt x="111" y="186"/>
                </a:moveTo>
                <a:cubicBezTo>
                  <a:pt x="110" y="186"/>
                  <a:pt x="110" y="186"/>
                  <a:pt x="110" y="186"/>
                </a:cubicBezTo>
                <a:cubicBezTo>
                  <a:pt x="110" y="186"/>
                  <a:pt x="110" y="186"/>
                  <a:pt x="111" y="186"/>
                </a:cubicBezTo>
                <a:close/>
                <a:moveTo>
                  <a:pt x="28" y="186"/>
                </a:moveTo>
                <a:cubicBezTo>
                  <a:pt x="27" y="186"/>
                  <a:pt x="27" y="186"/>
                  <a:pt x="27" y="186"/>
                </a:cubicBezTo>
                <a:cubicBezTo>
                  <a:pt x="28" y="187"/>
                  <a:pt x="28" y="187"/>
                  <a:pt x="28" y="187"/>
                </a:cubicBezTo>
                <a:cubicBezTo>
                  <a:pt x="28" y="186"/>
                  <a:pt x="28" y="186"/>
                  <a:pt x="28" y="186"/>
                </a:cubicBezTo>
                <a:close/>
                <a:moveTo>
                  <a:pt x="166" y="187"/>
                </a:moveTo>
                <a:cubicBezTo>
                  <a:pt x="165" y="187"/>
                  <a:pt x="165" y="187"/>
                  <a:pt x="165" y="188"/>
                </a:cubicBezTo>
                <a:cubicBezTo>
                  <a:pt x="165" y="187"/>
                  <a:pt x="166" y="188"/>
                  <a:pt x="166" y="187"/>
                </a:cubicBezTo>
                <a:close/>
                <a:moveTo>
                  <a:pt x="38" y="188"/>
                </a:moveTo>
                <a:cubicBezTo>
                  <a:pt x="37" y="187"/>
                  <a:pt x="37" y="187"/>
                  <a:pt x="37" y="187"/>
                </a:cubicBezTo>
                <a:cubicBezTo>
                  <a:pt x="37" y="187"/>
                  <a:pt x="37" y="187"/>
                  <a:pt x="37" y="187"/>
                </a:cubicBezTo>
                <a:cubicBezTo>
                  <a:pt x="38" y="188"/>
                  <a:pt x="38" y="188"/>
                  <a:pt x="38" y="188"/>
                </a:cubicBezTo>
                <a:close/>
                <a:moveTo>
                  <a:pt x="83" y="189"/>
                </a:moveTo>
                <a:cubicBezTo>
                  <a:pt x="83" y="188"/>
                  <a:pt x="82" y="188"/>
                  <a:pt x="82" y="188"/>
                </a:cubicBezTo>
                <a:cubicBezTo>
                  <a:pt x="82" y="189"/>
                  <a:pt x="82" y="189"/>
                  <a:pt x="82" y="189"/>
                </a:cubicBezTo>
                <a:cubicBezTo>
                  <a:pt x="83" y="189"/>
                  <a:pt x="83" y="189"/>
                  <a:pt x="83" y="189"/>
                </a:cubicBezTo>
                <a:close/>
                <a:moveTo>
                  <a:pt x="169" y="188"/>
                </a:moveTo>
                <a:cubicBezTo>
                  <a:pt x="168" y="188"/>
                  <a:pt x="168" y="188"/>
                  <a:pt x="168" y="189"/>
                </a:cubicBezTo>
                <a:cubicBezTo>
                  <a:pt x="168" y="189"/>
                  <a:pt x="169" y="188"/>
                  <a:pt x="169" y="188"/>
                </a:cubicBezTo>
                <a:close/>
                <a:moveTo>
                  <a:pt x="115" y="188"/>
                </a:moveTo>
                <a:cubicBezTo>
                  <a:pt x="115" y="188"/>
                  <a:pt x="114" y="188"/>
                  <a:pt x="114" y="189"/>
                </a:cubicBezTo>
                <a:cubicBezTo>
                  <a:pt x="114" y="189"/>
                  <a:pt x="115" y="189"/>
                  <a:pt x="115" y="188"/>
                </a:cubicBezTo>
                <a:close/>
                <a:moveTo>
                  <a:pt x="161" y="189"/>
                </a:moveTo>
                <a:cubicBezTo>
                  <a:pt x="162" y="190"/>
                  <a:pt x="163" y="188"/>
                  <a:pt x="163" y="188"/>
                </a:cubicBezTo>
                <a:cubicBezTo>
                  <a:pt x="163" y="189"/>
                  <a:pt x="162" y="189"/>
                  <a:pt x="161" y="189"/>
                </a:cubicBezTo>
                <a:close/>
                <a:moveTo>
                  <a:pt x="33" y="189"/>
                </a:moveTo>
                <a:cubicBezTo>
                  <a:pt x="33" y="188"/>
                  <a:pt x="33" y="188"/>
                  <a:pt x="33" y="188"/>
                </a:cubicBezTo>
                <a:cubicBezTo>
                  <a:pt x="33" y="188"/>
                  <a:pt x="33" y="188"/>
                  <a:pt x="33" y="188"/>
                </a:cubicBezTo>
                <a:cubicBezTo>
                  <a:pt x="33" y="189"/>
                  <a:pt x="33" y="189"/>
                  <a:pt x="33" y="189"/>
                </a:cubicBezTo>
                <a:close/>
                <a:moveTo>
                  <a:pt x="90" y="191"/>
                </a:moveTo>
                <a:cubicBezTo>
                  <a:pt x="84" y="189"/>
                  <a:pt x="84" y="189"/>
                  <a:pt x="84" y="189"/>
                </a:cubicBezTo>
                <a:cubicBezTo>
                  <a:pt x="86" y="190"/>
                  <a:pt x="88" y="190"/>
                  <a:pt x="90" y="191"/>
                </a:cubicBezTo>
                <a:close/>
                <a:moveTo>
                  <a:pt x="160" y="189"/>
                </a:moveTo>
                <a:cubicBezTo>
                  <a:pt x="159" y="189"/>
                  <a:pt x="159" y="189"/>
                  <a:pt x="159" y="189"/>
                </a:cubicBezTo>
                <a:cubicBezTo>
                  <a:pt x="157" y="191"/>
                  <a:pt x="155" y="191"/>
                  <a:pt x="153" y="192"/>
                </a:cubicBezTo>
                <a:cubicBezTo>
                  <a:pt x="149" y="193"/>
                  <a:pt x="144" y="196"/>
                  <a:pt x="140" y="197"/>
                </a:cubicBezTo>
                <a:cubicBezTo>
                  <a:pt x="137" y="197"/>
                  <a:pt x="133" y="198"/>
                  <a:pt x="130" y="199"/>
                </a:cubicBezTo>
                <a:cubicBezTo>
                  <a:pt x="131" y="199"/>
                  <a:pt x="131" y="199"/>
                  <a:pt x="131" y="199"/>
                </a:cubicBezTo>
                <a:cubicBezTo>
                  <a:pt x="136" y="197"/>
                  <a:pt x="143" y="198"/>
                  <a:pt x="148" y="195"/>
                </a:cubicBezTo>
                <a:cubicBezTo>
                  <a:pt x="150" y="194"/>
                  <a:pt x="152" y="194"/>
                  <a:pt x="154" y="192"/>
                </a:cubicBezTo>
                <a:cubicBezTo>
                  <a:pt x="154" y="193"/>
                  <a:pt x="154" y="193"/>
                  <a:pt x="154" y="193"/>
                </a:cubicBezTo>
                <a:cubicBezTo>
                  <a:pt x="155" y="191"/>
                  <a:pt x="156" y="193"/>
                  <a:pt x="157" y="192"/>
                </a:cubicBezTo>
                <a:cubicBezTo>
                  <a:pt x="156" y="192"/>
                  <a:pt x="156" y="191"/>
                  <a:pt x="156" y="191"/>
                </a:cubicBezTo>
                <a:cubicBezTo>
                  <a:pt x="157" y="191"/>
                  <a:pt x="157" y="191"/>
                  <a:pt x="157" y="191"/>
                </a:cubicBezTo>
                <a:cubicBezTo>
                  <a:pt x="158" y="191"/>
                  <a:pt x="159" y="191"/>
                  <a:pt x="159" y="190"/>
                </a:cubicBezTo>
                <a:cubicBezTo>
                  <a:pt x="159" y="189"/>
                  <a:pt x="160" y="190"/>
                  <a:pt x="160" y="189"/>
                </a:cubicBezTo>
                <a:close/>
                <a:moveTo>
                  <a:pt x="78" y="191"/>
                </a:moveTo>
                <a:cubicBezTo>
                  <a:pt x="77" y="190"/>
                  <a:pt x="77" y="189"/>
                  <a:pt x="76" y="190"/>
                </a:cubicBezTo>
                <a:cubicBezTo>
                  <a:pt x="76" y="190"/>
                  <a:pt x="77" y="191"/>
                  <a:pt x="78" y="191"/>
                </a:cubicBezTo>
                <a:close/>
                <a:moveTo>
                  <a:pt x="87" y="193"/>
                </a:moveTo>
                <a:cubicBezTo>
                  <a:pt x="84" y="193"/>
                  <a:pt x="81" y="191"/>
                  <a:pt x="78" y="190"/>
                </a:cubicBezTo>
                <a:cubicBezTo>
                  <a:pt x="79" y="191"/>
                  <a:pt x="79" y="191"/>
                  <a:pt x="79" y="191"/>
                </a:cubicBezTo>
                <a:cubicBezTo>
                  <a:pt x="82" y="191"/>
                  <a:pt x="85" y="194"/>
                  <a:pt x="87" y="194"/>
                </a:cubicBezTo>
                <a:cubicBezTo>
                  <a:pt x="87" y="193"/>
                  <a:pt x="87" y="193"/>
                  <a:pt x="87" y="193"/>
                </a:cubicBezTo>
                <a:close/>
                <a:moveTo>
                  <a:pt x="31" y="190"/>
                </a:moveTo>
                <a:cubicBezTo>
                  <a:pt x="32" y="191"/>
                  <a:pt x="32" y="191"/>
                  <a:pt x="32" y="191"/>
                </a:cubicBezTo>
                <a:cubicBezTo>
                  <a:pt x="31" y="190"/>
                  <a:pt x="31" y="190"/>
                  <a:pt x="31" y="190"/>
                </a:cubicBezTo>
                <a:close/>
                <a:moveTo>
                  <a:pt x="95" y="191"/>
                </a:moveTo>
                <a:cubicBezTo>
                  <a:pt x="94" y="191"/>
                  <a:pt x="94" y="191"/>
                  <a:pt x="94" y="191"/>
                </a:cubicBezTo>
                <a:cubicBezTo>
                  <a:pt x="92" y="191"/>
                  <a:pt x="92" y="190"/>
                  <a:pt x="91" y="191"/>
                </a:cubicBezTo>
                <a:cubicBezTo>
                  <a:pt x="93" y="191"/>
                  <a:pt x="96" y="192"/>
                  <a:pt x="98" y="192"/>
                </a:cubicBezTo>
                <a:cubicBezTo>
                  <a:pt x="95" y="191"/>
                  <a:pt x="95" y="191"/>
                  <a:pt x="95" y="191"/>
                </a:cubicBezTo>
                <a:close/>
                <a:moveTo>
                  <a:pt x="37" y="192"/>
                </a:moveTo>
                <a:cubicBezTo>
                  <a:pt x="36" y="191"/>
                  <a:pt x="35" y="192"/>
                  <a:pt x="34" y="191"/>
                </a:cubicBezTo>
                <a:cubicBezTo>
                  <a:pt x="35" y="192"/>
                  <a:pt x="36" y="192"/>
                  <a:pt x="37" y="192"/>
                </a:cubicBezTo>
                <a:close/>
                <a:moveTo>
                  <a:pt x="78" y="192"/>
                </a:moveTo>
                <a:cubicBezTo>
                  <a:pt x="78" y="192"/>
                  <a:pt x="78" y="192"/>
                  <a:pt x="78" y="192"/>
                </a:cubicBezTo>
                <a:cubicBezTo>
                  <a:pt x="77" y="191"/>
                  <a:pt x="77" y="191"/>
                  <a:pt x="77" y="191"/>
                </a:cubicBezTo>
                <a:cubicBezTo>
                  <a:pt x="78" y="192"/>
                  <a:pt x="78" y="192"/>
                  <a:pt x="78" y="192"/>
                </a:cubicBezTo>
                <a:close/>
                <a:moveTo>
                  <a:pt x="99" y="192"/>
                </a:moveTo>
                <a:cubicBezTo>
                  <a:pt x="100" y="192"/>
                  <a:pt x="100" y="192"/>
                  <a:pt x="100" y="192"/>
                </a:cubicBezTo>
                <a:cubicBezTo>
                  <a:pt x="99" y="192"/>
                  <a:pt x="99" y="192"/>
                  <a:pt x="99" y="192"/>
                </a:cubicBezTo>
                <a:cubicBezTo>
                  <a:pt x="99" y="192"/>
                  <a:pt x="99" y="192"/>
                  <a:pt x="99" y="192"/>
                </a:cubicBezTo>
                <a:close/>
                <a:moveTo>
                  <a:pt x="108" y="192"/>
                </a:moveTo>
                <a:cubicBezTo>
                  <a:pt x="101" y="192"/>
                  <a:pt x="101" y="192"/>
                  <a:pt x="101" y="192"/>
                </a:cubicBezTo>
                <a:cubicBezTo>
                  <a:pt x="102" y="193"/>
                  <a:pt x="105" y="193"/>
                  <a:pt x="108" y="192"/>
                </a:cubicBezTo>
                <a:close/>
                <a:moveTo>
                  <a:pt x="39" y="192"/>
                </a:moveTo>
                <a:cubicBezTo>
                  <a:pt x="39" y="192"/>
                  <a:pt x="39" y="192"/>
                  <a:pt x="39" y="192"/>
                </a:cubicBezTo>
                <a:cubicBezTo>
                  <a:pt x="39" y="192"/>
                  <a:pt x="39" y="192"/>
                  <a:pt x="39" y="192"/>
                </a:cubicBezTo>
                <a:cubicBezTo>
                  <a:pt x="39" y="193"/>
                  <a:pt x="39" y="193"/>
                  <a:pt x="39" y="193"/>
                </a:cubicBezTo>
                <a:cubicBezTo>
                  <a:pt x="39" y="193"/>
                  <a:pt x="39" y="192"/>
                  <a:pt x="39" y="192"/>
                </a:cubicBezTo>
                <a:close/>
                <a:moveTo>
                  <a:pt x="126" y="193"/>
                </a:moveTo>
                <a:cubicBezTo>
                  <a:pt x="126" y="192"/>
                  <a:pt x="126" y="192"/>
                  <a:pt x="126" y="192"/>
                </a:cubicBezTo>
                <a:cubicBezTo>
                  <a:pt x="122" y="192"/>
                  <a:pt x="122" y="192"/>
                  <a:pt x="122" y="192"/>
                </a:cubicBezTo>
                <a:cubicBezTo>
                  <a:pt x="123" y="193"/>
                  <a:pt x="125" y="193"/>
                  <a:pt x="126" y="193"/>
                </a:cubicBezTo>
                <a:close/>
                <a:moveTo>
                  <a:pt x="46" y="193"/>
                </a:moveTo>
                <a:cubicBezTo>
                  <a:pt x="46" y="193"/>
                  <a:pt x="45" y="193"/>
                  <a:pt x="44" y="192"/>
                </a:cubicBezTo>
                <a:cubicBezTo>
                  <a:pt x="44" y="193"/>
                  <a:pt x="44" y="193"/>
                  <a:pt x="44" y="193"/>
                </a:cubicBezTo>
                <a:cubicBezTo>
                  <a:pt x="46" y="193"/>
                  <a:pt x="46" y="193"/>
                  <a:pt x="46" y="193"/>
                </a:cubicBezTo>
                <a:close/>
                <a:moveTo>
                  <a:pt x="111" y="192"/>
                </a:moveTo>
                <a:cubicBezTo>
                  <a:pt x="110" y="192"/>
                  <a:pt x="110" y="193"/>
                  <a:pt x="110" y="193"/>
                </a:cubicBezTo>
                <a:cubicBezTo>
                  <a:pt x="110" y="193"/>
                  <a:pt x="111" y="193"/>
                  <a:pt x="111" y="192"/>
                </a:cubicBezTo>
                <a:close/>
                <a:moveTo>
                  <a:pt x="125" y="192"/>
                </a:moveTo>
                <a:cubicBezTo>
                  <a:pt x="124" y="192"/>
                  <a:pt x="124" y="192"/>
                  <a:pt x="124" y="193"/>
                </a:cubicBezTo>
                <a:cubicBezTo>
                  <a:pt x="124" y="193"/>
                  <a:pt x="125" y="193"/>
                  <a:pt x="125" y="192"/>
                </a:cubicBezTo>
                <a:close/>
                <a:moveTo>
                  <a:pt x="79" y="193"/>
                </a:moveTo>
                <a:cubicBezTo>
                  <a:pt x="79" y="193"/>
                  <a:pt x="79" y="193"/>
                  <a:pt x="78" y="193"/>
                </a:cubicBezTo>
                <a:cubicBezTo>
                  <a:pt x="78" y="193"/>
                  <a:pt x="78" y="193"/>
                  <a:pt x="78" y="193"/>
                </a:cubicBezTo>
                <a:cubicBezTo>
                  <a:pt x="78" y="194"/>
                  <a:pt x="78" y="193"/>
                  <a:pt x="77" y="194"/>
                </a:cubicBezTo>
                <a:cubicBezTo>
                  <a:pt x="77" y="194"/>
                  <a:pt x="78" y="194"/>
                  <a:pt x="78" y="194"/>
                </a:cubicBezTo>
                <a:cubicBezTo>
                  <a:pt x="78" y="194"/>
                  <a:pt x="78" y="194"/>
                  <a:pt x="78" y="194"/>
                </a:cubicBezTo>
                <a:cubicBezTo>
                  <a:pt x="79" y="194"/>
                  <a:pt x="79" y="194"/>
                  <a:pt x="79" y="194"/>
                </a:cubicBezTo>
                <a:cubicBezTo>
                  <a:pt x="79" y="194"/>
                  <a:pt x="79" y="194"/>
                  <a:pt x="78" y="193"/>
                </a:cubicBezTo>
                <a:cubicBezTo>
                  <a:pt x="79" y="193"/>
                  <a:pt x="79" y="193"/>
                  <a:pt x="79" y="193"/>
                </a:cubicBezTo>
                <a:close/>
                <a:moveTo>
                  <a:pt x="157" y="194"/>
                </a:moveTo>
                <a:cubicBezTo>
                  <a:pt x="160" y="193"/>
                  <a:pt x="160" y="193"/>
                  <a:pt x="160" y="193"/>
                </a:cubicBezTo>
                <a:cubicBezTo>
                  <a:pt x="159" y="193"/>
                  <a:pt x="159" y="193"/>
                  <a:pt x="159" y="193"/>
                </a:cubicBezTo>
                <a:cubicBezTo>
                  <a:pt x="157" y="194"/>
                  <a:pt x="157" y="194"/>
                  <a:pt x="157" y="194"/>
                </a:cubicBezTo>
                <a:close/>
                <a:moveTo>
                  <a:pt x="101" y="194"/>
                </a:moveTo>
                <a:cubicBezTo>
                  <a:pt x="100" y="193"/>
                  <a:pt x="100" y="193"/>
                  <a:pt x="100" y="193"/>
                </a:cubicBezTo>
                <a:cubicBezTo>
                  <a:pt x="100" y="194"/>
                  <a:pt x="100" y="194"/>
                  <a:pt x="100" y="194"/>
                </a:cubicBezTo>
                <a:cubicBezTo>
                  <a:pt x="101" y="194"/>
                  <a:pt x="101" y="194"/>
                  <a:pt x="101" y="194"/>
                </a:cubicBezTo>
                <a:close/>
                <a:moveTo>
                  <a:pt x="92" y="194"/>
                </a:moveTo>
                <a:cubicBezTo>
                  <a:pt x="92" y="194"/>
                  <a:pt x="92" y="193"/>
                  <a:pt x="92" y="194"/>
                </a:cubicBezTo>
                <a:cubicBezTo>
                  <a:pt x="92" y="194"/>
                  <a:pt x="92" y="194"/>
                  <a:pt x="92" y="194"/>
                </a:cubicBezTo>
                <a:cubicBezTo>
                  <a:pt x="92" y="194"/>
                  <a:pt x="92" y="194"/>
                  <a:pt x="92" y="194"/>
                </a:cubicBezTo>
                <a:cubicBezTo>
                  <a:pt x="92" y="194"/>
                  <a:pt x="93" y="194"/>
                  <a:pt x="92" y="194"/>
                </a:cubicBezTo>
                <a:close/>
                <a:moveTo>
                  <a:pt x="103" y="194"/>
                </a:moveTo>
                <a:cubicBezTo>
                  <a:pt x="103" y="194"/>
                  <a:pt x="103" y="194"/>
                  <a:pt x="103" y="194"/>
                </a:cubicBezTo>
                <a:cubicBezTo>
                  <a:pt x="102" y="194"/>
                  <a:pt x="102" y="194"/>
                  <a:pt x="102" y="194"/>
                </a:cubicBezTo>
                <a:cubicBezTo>
                  <a:pt x="103" y="194"/>
                  <a:pt x="103" y="194"/>
                  <a:pt x="103" y="194"/>
                </a:cubicBezTo>
                <a:close/>
                <a:moveTo>
                  <a:pt x="75" y="194"/>
                </a:moveTo>
                <a:cubicBezTo>
                  <a:pt x="75" y="194"/>
                  <a:pt x="75" y="194"/>
                  <a:pt x="75" y="194"/>
                </a:cubicBezTo>
                <a:cubicBezTo>
                  <a:pt x="75" y="195"/>
                  <a:pt x="75" y="195"/>
                  <a:pt x="75" y="195"/>
                </a:cubicBezTo>
                <a:cubicBezTo>
                  <a:pt x="75" y="195"/>
                  <a:pt x="75" y="195"/>
                  <a:pt x="75" y="194"/>
                </a:cubicBezTo>
                <a:close/>
                <a:moveTo>
                  <a:pt x="89" y="195"/>
                </a:moveTo>
                <a:cubicBezTo>
                  <a:pt x="89" y="194"/>
                  <a:pt x="89" y="194"/>
                  <a:pt x="88" y="194"/>
                </a:cubicBezTo>
                <a:cubicBezTo>
                  <a:pt x="88" y="195"/>
                  <a:pt x="88" y="195"/>
                  <a:pt x="88" y="195"/>
                </a:cubicBezTo>
                <a:cubicBezTo>
                  <a:pt x="89" y="195"/>
                  <a:pt x="89" y="195"/>
                  <a:pt x="89" y="195"/>
                </a:cubicBezTo>
                <a:close/>
                <a:moveTo>
                  <a:pt x="90" y="195"/>
                </a:moveTo>
                <a:cubicBezTo>
                  <a:pt x="90" y="195"/>
                  <a:pt x="90" y="195"/>
                  <a:pt x="90" y="195"/>
                </a:cubicBezTo>
                <a:cubicBezTo>
                  <a:pt x="90" y="195"/>
                  <a:pt x="90" y="195"/>
                  <a:pt x="90" y="195"/>
                </a:cubicBezTo>
                <a:cubicBezTo>
                  <a:pt x="90" y="195"/>
                  <a:pt x="90" y="195"/>
                  <a:pt x="90" y="195"/>
                </a:cubicBezTo>
                <a:close/>
                <a:moveTo>
                  <a:pt x="92" y="195"/>
                </a:moveTo>
                <a:cubicBezTo>
                  <a:pt x="92" y="195"/>
                  <a:pt x="92" y="195"/>
                  <a:pt x="91" y="195"/>
                </a:cubicBezTo>
                <a:cubicBezTo>
                  <a:pt x="91" y="196"/>
                  <a:pt x="91" y="196"/>
                  <a:pt x="91" y="196"/>
                </a:cubicBezTo>
                <a:cubicBezTo>
                  <a:pt x="92" y="196"/>
                  <a:pt x="92" y="196"/>
                  <a:pt x="92" y="196"/>
                </a:cubicBezTo>
                <a:cubicBezTo>
                  <a:pt x="92" y="196"/>
                  <a:pt x="92" y="196"/>
                  <a:pt x="92" y="195"/>
                </a:cubicBezTo>
                <a:close/>
                <a:moveTo>
                  <a:pt x="93" y="196"/>
                </a:moveTo>
                <a:cubicBezTo>
                  <a:pt x="93" y="196"/>
                  <a:pt x="93" y="196"/>
                  <a:pt x="93" y="196"/>
                </a:cubicBezTo>
                <a:cubicBezTo>
                  <a:pt x="93" y="196"/>
                  <a:pt x="93" y="196"/>
                  <a:pt x="93" y="196"/>
                </a:cubicBezTo>
                <a:cubicBezTo>
                  <a:pt x="93" y="196"/>
                  <a:pt x="93" y="196"/>
                  <a:pt x="93" y="196"/>
                </a:cubicBezTo>
                <a:cubicBezTo>
                  <a:pt x="93" y="196"/>
                  <a:pt x="93" y="196"/>
                  <a:pt x="93" y="196"/>
                </a:cubicBezTo>
                <a:close/>
                <a:moveTo>
                  <a:pt x="41" y="197"/>
                </a:moveTo>
                <a:cubicBezTo>
                  <a:pt x="40" y="196"/>
                  <a:pt x="39" y="196"/>
                  <a:pt x="38" y="196"/>
                </a:cubicBezTo>
                <a:cubicBezTo>
                  <a:pt x="38" y="197"/>
                  <a:pt x="38" y="197"/>
                  <a:pt x="38" y="197"/>
                </a:cubicBezTo>
                <a:cubicBezTo>
                  <a:pt x="39" y="197"/>
                  <a:pt x="40" y="198"/>
                  <a:pt x="41" y="197"/>
                </a:cubicBezTo>
                <a:close/>
                <a:moveTo>
                  <a:pt x="98" y="196"/>
                </a:moveTo>
                <a:cubicBezTo>
                  <a:pt x="98" y="196"/>
                  <a:pt x="98" y="196"/>
                  <a:pt x="98" y="196"/>
                </a:cubicBezTo>
                <a:cubicBezTo>
                  <a:pt x="98" y="196"/>
                  <a:pt x="98" y="196"/>
                  <a:pt x="98" y="196"/>
                </a:cubicBezTo>
                <a:close/>
                <a:moveTo>
                  <a:pt x="95" y="196"/>
                </a:moveTo>
                <a:cubicBezTo>
                  <a:pt x="95" y="196"/>
                  <a:pt x="94" y="196"/>
                  <a:pt x="94" y="196"/>
                </a:cubicBezTo>
                <a:cubicBezTo>
                  <a:pt x="94" y="196"/>
                  <a:pt x="94" y="196"/>
                  <a:pt x="94" y="196"/>
                </a:cubicBezTo>
                <a:cubicBezTo>
                  <a:pt x="95" y="196"/>
                  <a:pt x="95" y="196"/>
                  <a:pt x="95" y="196"/>
                </a:cubicBezTo>
                <a:cubicBezTo>
                  <a:pt x="95" y="196"/>
                  <a:pt x="95" y="196"/>
                  <a:pt x="95" y="196"/>
                </a:cubicBezTo>
                <a:close/>
                <a:moveTo>
                  <a:pt x="76" y="197"/>
                </a:moveTo>
                <a:cubicBezTo>
                  <a:pt x="76" y="197"/>
                  <a:pt x="76" y="196"/>
                  <a:pt x="75" y="197"/>
                </a:cubicBezTo>
                <a:cubicBezTo>
                  <a:pt x="75" y="197"/>
                  <a:pt x="75" y="197"/>
                  <a:pt x="75" y="197"/>
                </a:cubicBezTo>
                <a:cubicBezTo>
                  <a:pt x="76" y="197"/>
                  <a:pt x="76" y="197"/>
                  <a:pt x="76" y="197"/>
                </a:cubicBezTo>
                <a:close/>
                <a:moveTo>
                  <a:pt x="98" y="197"/>
                </a:moveTo>
                <a:cubicBezTo>
                  <a:pt x="96" y="197"/>
                  <a:pt x="96" y="197"/>
                  <a:pt x="96" y="197"/>
                </a:cubicBezTo>
                <a:cubicBezTo>
                  <a:pt x="96" y="197"/>
                  <a:pt x="98" y="197"/>
                  <a:pt x="98" y="197"/>
                </a:cubicBezTo>
                <a:close/>
                <a:moveTo>
                  <a:pt x="48" y="199"/>
                </a:moveTo>
                <a:cubicBezTo>
                  <a:pt x="48" y="198"/>
                  <a:pt x="48" y="199"/>
                  <a:pt x="47" y="198"/>
                </a:cubicBezTo>
                <a:cubicBezTo>
                  <a:pt x="48" y="199"/>
                  <a:pt x="48" y="199"/>
                  <a:pt x="48" y="199"/>
                </a:cubicBezTo>
                <a:cubicBezTo>
                  <a:pt x="48" y="199"/>
                  <a:pt x="48" y="199"/>
                  <a:pt x="48" y="199"/>
                </a:cubicBezTo>
                <a:close/>
                <a:moveTo>
                  <a:pt x="105" y="199"/>
                </a:moveTo>
                <a:cubicBezTo>
                  <a:pt x="106" y="199"/>
                  <a:pt x="106" y="199"/>
                  <a:pt x="106" y="199"/>
                </a:cubicBezTo>
                <a:cubicBezTo>
                  <a:pt x="105" y="199"/>
                  <a:pt x="105" y="199"/>
                  <a:pt x="105" y="199"/>
                </a:cubicBezTo>
                <a:close/>
                <a:moveTo>
                  <a:pt x="95" y="205"/>
                </a:moveTo>
                <a:cubicBezTo>
                  <a:pt x="93" y="205"/>
                  <a:pt x="91" y="206"/>
                  <a:pt x="89" y="205"/>
                </a:cubicBezTo>
                <a:cubicBezTo>
                  <a:pt x="90" y="207"/>
                  <a:pt x="92" y="206"/>
                  <a:pt x="94" y="207"/>
                </a:cubicBezTo>
                <a:cubicBezTo>
                  <a:pt x="100" y="209"/>
                  <a:pt x="107" y="207"/>
                  <a:pt x="114" y="208"/>
                </a:cubicBezTo>
                <a:cubicBezTo>
                  <a:pt x="116" y="208"/>
                  <a:pt x="119" y="208"/>
                  <a:pt x="120" y="208"/>
                </a:cubicBezTo>
                <a:cubicBezTo>
                  <a:pt x="112" y="208"/>
                  <a:pt x="104" y="206"/>
                  <a:pt x="95" y="205"/>
                </a:cubicBezTo>
                <a:close/>
                <a:moveTo>
                  <a:pt x="124" y="207"/>
                </a:moveTo>
                <a:cubicBezTo>
                  <a:pt x="124" y="206"/>
                  <a:pt x="123" y="207"/>
                  <a:pt x="122" y="207"/>
                </a:cubicBezTo>
                <a:cubicBezTo>
                  <a:pt x="122" y="207"/>
                  <a:pt x="122" y="207"/>
                  <a:pt x="122" y="207"/>
                </a:cubicBezTo>
                <a:cubicBezTo>
                  <a:pt x="124" y="207"/>
                  <a:pt x="124" y="207"/>
                  <a:pt x="124" y="207"/>
                </a:cubicBezTo>
                <a:close/>
                <a:moveTo>
                  <a:pt x="122" y="208"/>
                </a:moveTo>
                <a:cubicBezTo>
                  <a:pt x="122" y="208"/>
                  <a:pt x="122" y="208"/>
                  <a:pt x="122" y="208"/>
                </a:cubicBezTo>
                <a:cubicBezTo>
                  <a:pt x="122" y="208"/>
                  <a:pt x="122" y="208"/>
                  <a:pt x="122" y="208"/>
                </a:cubicBezTo>
                <a:cubicBezTo>
                  <a:pt x="122" y="208"/>
                  <a:pt x="122" y="208"/>
                  <a:pt x="122" y="208"/>
                </a:cubicBezTo>
                <a:close/>
                <a:moveTo>
                  <a:pt x="98" y="212"/>
                </a:moveTo>
                <a:cubicBezTo>
                  <a:pt x="99" y="212"/>
                  <a:pt x="99" y="212"/>
                  <a:pt x="99" y="212"/>
                </a:cubicBezTo>
                <a:cubicBezTo>
                  <a:pt x="98" y="212"/>
                  <a:pt x="98" y="212"/>
                  <a:pt x="98" y="212"/>
                </a:cubicBezTo>
                <a:close/>
                <a:moveTo>
                  <a:pt x="154" y="213"/>
                </a:moveTo>
                <a:cubicBezTo>
                  <a:pt x="154" y="213"/>
                  <a:pt x="154" y="213"/>
                  <a:pt x="154" y="213"/>
                </a:cubicBezTo>
                <a:cubicBezTo>
                  <a:pt x="154" y="214"/>
                  <a:pt x="154" y="214"/>
                  <a:pt x="154" y="214"/>
                </a:cubicBezTo>
                <a:cubicBezTo>
                  <a:pt x="154" y="214"/>
                  <a:pt x="154" y="214"/>
                  <a:pt x="154" y="214"/>
                </a:cubicBezTo>
                <a:cubicBezTo>
                  <a:pt x="154" y="214"/>
                  <a:pt x="154" y="213"/>
                  <a:pt x="154" y="213"/>
                </a:cubicBezTo>
                <a:close/>
                <a:moveTo>
                  <a:pt x="95" y="216"/>
                </a:moveTo>
                <a:cubicBezTo>
                  <a:pt x="97" y="216"/>
                  <a:pt x="97" y="216"/>
                  <a:pt x="97" y="216"/>
                </a:cubicBezTo>
                <a:cubicBezTo>
                  <a:pt x="95" y="216"/>
                  <a:pt x="95" y="216"/>
                  <a:pt x="95" y="216"/>
                </a:cubicBezTo>
                <a:cubicBezTo>
                  <a:pt x="95" y="216"/>
                  <a:pt x="95" y="216"/>
                  <a:pt x="95" y="216"/>
                </a:cubicBezTo>
                <a:close/>
                <a:moveTo>
                  <a:pt x="129" y="217"/>
                </a:moveTo>
                <a:cubicBezTo>
                  <a:pt x="129" y="217"/>
                  <a:pt x="129" y="217"/>
                  <a:pt x="129" y="217"/>
                </a:cubicBezTo>
                <a:close/>
              </a:path>
            </a:pathLst>
          </a:custGeom>
          <a:solidFill>
            <a:srgbClr val="40404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nvGrpSpPr>
          <p:cNvPr id="102" name="组合 123"/>
          <p:cNvGrpSpPr/>
          <p:nvPr/>
        </p:nvGrpSpPr>
        <p:grpSpPr bwMode="auto">
          <a:xfrm>
            <a:off x="996962" y="5227710"/>
            <a:ext cx="1878013" cy="555625"/>
            <a:chOff x="0" y="0"/>
            <a:chExt cx="1695450" cy="501650"/>
          </a:xfrm>
        </p:grpSpPr>
        <p:sp>
          <p:nvSpPr>
            <p:cNvPr id="103" name="Freeform 486"/>
            <p:cNvSpPr>
              <a:spLocks noChangeArrowheads="1"/>
            </p:cNvSpPr>
            <p:nvPr/>
          </p:nvSpPr>
          <p:spPr bwMode="auto">
            <a:xfrm>
              <a:off x="1304925" y="369887"/>
              <a:ext cx="38100" cy="26988"/>
            </a:xfrm>
            <a:custGeom>
              <a:avLst/>
              <a:gdLst>
                <a:gd name="T0" fmla="*/ 38100 w 10"/>
                <a:gd name="T1" fmla="*/ 15422 h 7"/>
                <a:gd name="T2" fmla="*/ 30480 w 10"/>
                <a:gd name="T3" fmla="*/ 23133 h 7"/>
                <a:gd name="T4" fmla="*/ 30480 w 10"/>
                <a:gd name="T5" fmla="*/ 23133 h 7"/>
                <a:gd name="T6" fmla="*/ 22860 w 10"/>
                <a:gd name="T7" fmla="*/ 26988 h 7"/>
                <a:gd name="T8" fmla="*/ 11430 w 10"/>
                <a:gd name="T9" fmla="*/ 26988 h 7"/>
                <a:gd name="T10" fmla="*/ 7620 w 10"/>
                <a:gd name="T11" fmla="*/ 23133 h 7"/>
                <a:gd name="T12" fmla="*/ 3810 w 10"/>
                <a:gd name="T13" fmla="*/ 19277 h 7"/>
                <a:gd name="T14" fmla="*/ 7620 w 10"/>
                <a:gd name="T15" fmla="*/ 11566 h 7"/>
                <a:gd name="T16" fmla="*/ 0 w 10"/>
                <a:gd name="T17" fmla="*/ 7711 h 7"/>
                <a:gd name="T18" fmla="*/ 0 w 10"/>
                <a:gd name="T19" fmla="*/ 3855 h 7"/>
                <a:gd name="T20" fmla="*/ 7620 w 10"/>
                <a:gd name="T21" fmla="*/ 0 h 7"/>
                <a:gd name="T22" fmla="*/ 15240 w 10"/>
                <a:gd name="T23" fmla="*/ 0 h 7"/>
                <a:gd name="T24" fmla="*/ 15240 w 10"/>
                <a:gd name="T25" fmla="*/ 3855 h 7"/>
                <a:gd name="T26" fmla="*/ 30480 w 10"/>
                <a:gd name="T27" fmla="*/ 3855 h 7"/>
                <a:gd name="T28" fmla="*/ 38100 w 10"/>
                <a:gd name="T29" fmla="*/ 1542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7"/>
                <a:gd name="T47" fmla="*/ 10 w 10"/>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7">
                  <a:moveTo>
                    <a:pt x="10" y="4"/>
                  </a:moveTo>
                  <a:cubicBezTo>
                    <a:pt x="9" y="5"/>
                    <a:pt x="8" y="5"/>
                    <a:pt x="8" y="6"/>
                  </a:cubicBezTo>
                  <a:cubicBezTo>
                    <a:pt x="8" y="6"/>
                    <a:pt x="8" y="6"/>
                    <a:pt x="8" y="6"/>
                  </a:cubicBezTo>
                  <a:cubicBezTo>
                    <a:pt x="7" y="6"/>
                    <a:pt x="6" y="7"/>
                    <a:pt x="6" y="7"/>
                  </a:cubicBezTo>
                  <a:cubicBezTo>
                    <a:pt x="5" y="7"/>
                    <a:pt x="4" y="7"/>
                    <a:pt x="3" y="7"/>
                  </a:cubicBezTo>
                  <a:cubicBezTo>
                    <a:pt x="3" y="7"/>
                    <a:pt x="3" y="6"/>
                    <a:pt x="2" y="6"/>
                  </a:cubicBezTo>
                  <a:cubicBezTo>
                    <a:pt x="2" y="6"/>
                    <a:pt x="2" y="5"/>
                    <a:pt x="1" y="5"/>
                  </a:cubicBezTo>
                  <a:cubicBezTo>
                    <a:pt x="1" y="4"/>
                    <a:pt x="1" y="4"/>
                    <a:pt x="2" y="3"/>
                  </a:cubicBezTo>
                  <a:cubicBezTo>
                    <a:pt x="1" y="3"/>
                    <a:pt x="0" y="2"/>
                    <a:pt x="0" y="2"/>
                  </a:cubicBezTo>
                  <a:cubicBezTo>
                    <a:pt x="0" y="2"/>
                    <a:pt x="0" y="1"/>
                    <a:pt x="0" y="1"/>
                  </a:cubicBezTo>
                  <a:cubicBezTo>
                    <a:pt x="0" y="0"/>
                    <a:pt x="1" y="0"/>
                    <a:pt x="2" y="0"/>
                  </a:cubicBezTo>
                  <a:cubicBezTo>
                    <a:pt x="3" y="0"/>
                    <a:pt x="3" y="0"/>
                    <a:pt x="4" y="0"/>
                  </a:cubicBezTo>
                  <a:cubicBezTo>
                    <a:pt x="4" y="1"/>
                    <a:pt x="4" y="1"/>
                    <a:pt x="4" y="1"/>
                  </a:cubicBezTo>
                  <a:cubicBezTo>
                    <a:pt x="5" y="1"/>
                    <a:pt x="7" y="1"/>
                    <a:pt x="8" y="1"/>
                  </a:cubicBezTo>
                  <a:cubicBezTo>
                    <a:pt x="9" y="2"/>
                    <a:pt x="10" y="3"/>
                    <a:pt x="10"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04" name="Freeform 487"/>
            <p:cNvSpPr>
              <a:spLocks noChangeArrowheads="1"/>
            </p:cNvSpPr>
            <p:nvPr/>
          </p:nvSpPr>
          <p:spPr bwMode="auto">
            <a:xfrm>
              <a:off x="1233488" y="233362"/>
              <a:ext cx="38100" cy="19050"/>
            </a:xfrm>
            <a:custGeom>
              <a:avLst/>
              <a:gdLst>
                <a:gd name="T0" fmla="*/ 30480 w 10"/>
                <a:gd name="T1" fmla="*/ 7620 h 5"/>
                <a:gd name="T2" fmla="*/ 19050 w 10"/>
                <a:gd name="T3" fmla="*/ 15240 h 5"/>
                <a:gd name="T4" fmla="*/ 11430 w 10"/>
                <a:gd name="T5" fmla="*/ 19050 h 5"/>
                <a:gd name="T6" fmla="*/ 7620 w 10"/>
                <a:gd name="T7" fmla="*/ 15240 h 5"/>
                <a:gd name="T8" fmla="*/ 3810 w 10"/>
                <a:gd name="T9" fmla="*/ 15240 h 5"/>
                <a:gd name="T10" fmla="*/ 0 w 10"/>
                <a:gd name="T11" fmla="*/ 11430 h 5"/>
                <a:gd name="T12" fmla="*/ 0 w 10"/>
                <a:gd name="T13" fmla="*/ 7620 h 5"/>
                <a:gd name="T14" fmla="*/ 15240 w 10"/>
                <a:gd name="T15" fmla="*/ 0 h 5"/>
                <a:gd name="T16" fmla="*/ 30480 w 10"/>
                <a:gd name="T17" fmla="*/ 3810 h 5"/>
                <a:gd name="T18" fmla="*/ 30480 w 10"/>
                <a:gd name="T19" fmla="*/ 762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5"/>
                <a:gd name="T32" fmla="*/ 10 w 10"/>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5">
                  <a:moveTo>
                    <a:pt x="8" y="2"/>
                  </a:moveTo>
                  <a:cubicBezTo>
                    <a:pt x="7" y="3"/>
                    <a:pt x="7" y="4"/>
                    <a:pt x="5" y="4"/>
                  </a:cubicBezTo>
                  <a:cubicBezTo>
                    <a:pt x="4" y="5"/>
                    <a:pt x="4" y="4"/>
                    <a:pt x="3" y="5"/>
                  </a:cubicBezTo>
                  <a:cubicBezTo>
                    <a:pt x="2" y="4"/>
                    <a:pt x="2" y="4"/>
                    <a:pt x="2" y="4"/>
                  </a:cubicBezTo>
                  <a:cubicBezTo>
                    <a:pt x="1" y="4"/>
                    <a:pt x="1" y="4"/>
                    <a:pt x="1" y="4"/>
                  </a:cubicBezTo>
                  <a:cubicBezTo>
                    <a:pt x="0" y="4"/>
                    <a:pt x="1" y="3"/>
                    <a:pt x="0" y="3"/>
                  </a:cubicBezTo>
                  <a:cubicBezTo>
                    <a:pt x="0" y="3"/>
                    <a:pt x="1" y="3"/>
                    <a:pt x="0" y="2"/>
                  </a:cubicBezTo>
                  <a:cubicBezTo>
                    <a:pt x="1" y="1"/>
                    <a:pt x="2" y="0"/>
                    <a:pt x="4" y="0"/>
                  </a:cubicBezTo>
                  <a:cubicBezTo>
                    <a:pt x="6" y="0"/>
                    <a:pt x="7" y="0"/>
                    <a:pt x="8" y="1"/>
                  </a:cubicBezTo>
                  <a:cubicBezTo>
                    <a:pt x="10" y="1"/>
                    <a:pt x="8" y="2"/>
                    <a:pt x="8"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05" name="Freeform 488"/>
            <p:cNvSpPr>
              <a:spLocks noChangeArrowheads="1"/>
            </p:cNvSpPr>
            <p:nvPr/>
          </p:nvSpPr>
          <p:spPr bwMode="auto">
            <a:xfrm>
              <a:off x="1195388" y="238125"/>
              <a:ext cx="22225" cy="14288"/>
            </a:xfrm>
            <a:custGeom>
              <a:avLst/>
              <a:gdLst>
                <a:gd name="T0" fmla="*/ 22225 w 6"/>
                <a:gd name="T1" fmla="*/ 7144 h 4"/>
                <a:gd name="T2" fmla="*/ 22225 w 6"/>
                <a:gd name="T3" fmla="*/ 10716 h 4"/>
                <a:gd name="T4" fmla="*/ 14817 w 6"/>
                <a:gd name="T5" fmla="*/ 14288 h 4"/>
                <a:gd name="T6" fmla="*/ 7408 w 6"/>
                <a:gd name="T7" fmla="*/ 14288 h 4"/>
                <a:gd name="T8" fmla="*/ 0 w 6"/>
                <a:gd name="T9" fmla="*/ 10716 h 4"/>
                <a:gd name="T10" fmla="*/ 0 w 6"/>
                <a:gd name="T11" fmla="*/ 7144 h 4"/>
                <a:gd name="T12" fmla="*/ 11113 w 6"/>
                <a:gd name="T13" fmla="*/ 0 h 4"/>
                <a:gd name="T14" fmla="*/ 22225 w 6"/>
                <a:gd name="T15" fmla="*/ 0 h 4"/>
                <a:gd name="T16" fmla="*/ 22225 w 6"/>
                <a:gd name="T17" fmla="*/ 3572 h 4"/>
                <a:gd name="T18" fmla="*/ 22225 w 6"/>
                <a:gd name="T19" fmla="*/ 714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6" y="2"/>
                  </a:moveTo>
                  <a:cubicBezTo>
                    <a:pt x="6" y="2"/>
                    <a:pt x="6" y="2"/>
                    <a:pt x="6" y="3"/>
                  </a:cubicBezTo>
                  <a:cubicBezTo>
                    <a:pt x="5" y="3"/>
                    <a:pt x="5" y="3"/>
                    <a:pt x="4" y="4"/>
                  </a:cubicBezTo>
                  <a:cubicBezTo>
                    <a:pt x="3" y="4"/>
                    <a:pt x="3" y="4"/>
                    <a:pt x="2" y="4"/>
                  </a:cubicBezTo>
                  <a:cubicBezTo>
                    <a:pt x="1" y="4"/>
                    <a:pt x="0" y="4"/>
                    <a:pt x="0" y="3"/>
                  </a:cubicBezTo>
                  <a:cubicBezTo>
                    <a:pt x="0" y="3"/>
                    <a:pt x="0" y="3"/>
                    <a:pt x="0" y="2"/>
                  </a:cubicBezTo>
                  <a:cubicBezTo>
                    <a:pt x="1" y="1"/>
                    <a:pt x="2" y="1"/>
                    <a:pt x="3" y="0"/>
                  </a:cubicBezTo>
                  <a:cubicBezTo>
                    <a:pt x="4" y="0"/>
                    <a:pt x="5" y="0"/>
                    <a:pt x="6" y="0"/>
                  </a:cubicBezTo>
                  <a:cubicBezTo>
                    <a:pt x="6" y="0"/>
                    <a:pt x="6" y="1"/>
                    <a:pt x="6" y="1"/>
                  </a:cubicBezTo>
                  <a:cubicBezTo>
                    <a:pt x="6" y="2"/>
                    <a:pt x="6" y="2"/>
                    <a:pt x="6"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06" name="Freeform 489"/>
            <p:cNvSpPr>
              <a:spLocks noChangeArrowheads="1"/>
            </p:cNvSpPr>
            <p:nvPr/>
          </p:nvSpPr>
          <p:spPr bwMode="auto">
            <a:xfrm>
              <a:off x="1162050" y="400050"/>
              <a:ext cx="41275" cy="22225"/>
            </a:xfrm>
            <a:custGeom>
              <a:avLst/>
              <a:gdLst>
                <a:gd name="T0" fmla="*/ 41275 w 11"/>
                <a:gd name="T1" fmla="*/ 11113 h 6"/>
                <a:gd name="T2" fmla="*/ 37523 w 11"/>
                <a:gd name="T3" fmla="*/ 14817 h 6"/>
                <a:gd name="T4" fmla="*/ 26266 w 11"/>
                <a:gd name="T5" fmla="*/ 18521 h 6"/>
                <a:gd name="T6" fmla="*/ 18761 w 11"/>
                <a:gd name="T7" fmla="*/ 18521 h 6"/>
                <a:gd name="T8" fmla="*/ 15009 w 11"/>
                <a:gd name="T9" fmla="*/ 14817 h 6"/>
                <a:gd name="T10" fmla="*/ 3752 w 11"/>
                <a:gd name="T11" fmla="*/ 14817 h 6"/>
                <a:gd name="T12" fmla="*/ 3752 w 11"/>
                <a:gd name="T13" fmla="*/ 7408 h 6"/>
                <a:gd name="T14" fmla="*/ 11257 w 11"/>
                <a:gd name="T15" fmla="*/ 0 h 6"/>
                <a:gd name="T16" fmla="*/ 18761 w 11"/>
                <a:gd name="T17" fmla="*/ 3704 h 6"/>
                <a:gd name="T18" fmla="*/ 22514 w 11"/>
                <a:gd name="T19" fmla="*/ 7408 h 6"/>
                <a:gd name="T20" fmla="*/ 33770 w 11"/>
                <a:gd name="T21" fmla="*/ 3704 h 6"/>
                <a:gd name="T22" fmla="*/ 41275 w 11"/>
                <a:gd name="T23" fmla="*/ 11113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6"/>
                <a:gd name="T38" fmla="*/ 11 w 11"/>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6">
                  <a:moveTo>
                    <a:pt x="11" y="3"/>
                  </a:moveTo>
                  <a:cubicBezTo>
                    <a:pt x="11" y="3"/>
                    <a:pt x="11" y="4"/>
                    <a:pt x="10" y="4"/>
                  </a:cubicBezTo>
                  <a:cubicBezTo>
                    <a:pt x="9" y="5"/>
                    <a:pt x="8" y="5"/>
                    <a:pt x="7" y="5"/>
                  </a:cubicBezTo>
                  <a:cubicBezTo>
                    <a:pt x="6" y="6"/>
                    <a:pt x="6" y="5"/>
                    <a:pt x="5" y="5"/>
                  </a:cubicBezTo>
                  <a:cubicBezTo>
                    <a:pt x="5" y="4"/>
                    <a:pt x="5" y="4"/>
                    <a:pt x="4" y="4"/>
                  </a:cubicBezTo>
                  <a:cubicBezTo>
                    <a:pt x="3" y="4"/>
                    <a:pt x="2" y="4"/>
                    <a:pt x="1" y="4"/>
                  </a:cubicBezTo>
                  <a:cubicBezTo>
                    <a:pt x="0" y="3"/>
                    <a:pt x="0" y="2"/>
                    <a:pt x="1" y="2"/>
                  </a:cubicBezTo>
                  <a:cubicBezTo>
                    <a:pt x="1" y="1"/>
                    <a:pt x="2" y="1"/>
                    <a:pt x="3" y="0"/>
                  </a:cubicBezTo>
                  <a:cubicBezTo>
                    <a:pt x="4" y="0"/>
                    <a:pt x="5" y="0"/>
                    <a:pt x="5" y="1"/>
                  </a:cubicBezTo>
                  <a:cubicBezTo>
                    <a:pt x="6" y="1"/>
                    <a:pt x="6" y="2"/>
                    <a:pt x="6" y="2"/>
                  </a:cubicBezTo>
                  <a:cubicBezTo>
                    <a:pt x="7" y="1"/>
                    <a:pt x="8" y="1"/>
                    <a:pt x="9" y="1"/>
                  </a:cubicBezTo>
                  <a:cubicBezTo>
                    <a:pt x="11" y="1"/>
                    <a:pt x="11" y="2"/>
                    <a:pt x="11"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07" name="Freeform 490"/>
            <p:cNvSpPr>
              <a:spLocks noChangeArrowheads="1"/>
            </p:cNvSpPr>
            <p:nvPr/>
          </p:nvSpPr>
          <p:spPr bwMode="auto">
            <a:xfrm>
              <a:off x="1143000" y="298450"/>
              <a:ext cx="11113" cy="3175"/>
            </a:xfrm>
            <a:custGeom>
              <a:avLst/>
              <a:gdLst>
                <a:gd name="T0" fmla="*/ 7409 w 3"/>
                <a:gd name="T1" fmla="*/ 3175 h 1"/>
                <a:gd name="T2" fmla="*/ 3704 w 3"/>
                <a:gd name="T3" fmla="*/ 3175 h 1"/>
                <a:gd name="T4" fmla="*/ 3704 w 3"/>
                <a:gd name="T5" fmla="*/ 0 h 1"/>
                <a:gd name="T6" fmla="*/ 3704 w 3"/>
                <a:gd name="T7" fmla="*/ 0 h 1"/>
                <a:gd name="T8" fmla="*/ 11113 w 3"/>
                <a:gd name="T9" fmla="*/ 0 h 1"/>
                <a:gd name="T10" fmla="*/ 7409 w 3"/>
                <a:gd name="T11" fmla="*/ 3175 h 1"/>
                <a:gd name="T12" fmla="*/ 0 60000 65536"/>
                <a:gd name="T13" fmla="*/ 0 60000 65536"/>
                <a:gd name="T14" fmla="*/ 0 60000 65536"/>
                <a:gd name="T15" fmla="*/ 0 60000 65536"/>
                <a:gd name="T16" fmla="*/ 0 60000 65536"/>
                <a:gd name="T17" fmla="*/ 0 60000 65536"/>
                <a:gd name="T18" fmla="*/ 0 w 3"/>
                <a:gd name="T19" fmla="*/ 0 h 1"/>
                <a:gd name="T20" fmla="*/ 3 w 3"/>
                <a:gd name="T21" fmla="*/ 1 h 1"/>
              </a:gdLst>
              <a:ahLst/>
              <a:cxnLst>
                <a:cxn ang="T12">
                  <a:pos x="T0" y="T1"/>
                </a:cxn>
                <a:cxn ang="T13">
                  <a:pos x="T2" y="T3"/>
                </a:cxn>
                <a:cxn ang="T14">
                  <a:pos x="T4" y="T5"/>
                </a:cxn>
                <a:cxn ang="T15">
                  <a:pos x="T6" y="T7"/>
                </a:cxn>
                <a:cxn ang="T16">
                  <a:pos x="T8" y="T9"/>
                </a:cxn>
                <a:cxn ang="T17">
                  <a:pos x="T10" y="T11"/>
                </a:cxn>
              </a:cxnLst>
              <a:rect l="T18" t="T19" r="T20" b="T21"/>
              <a:pathLst>
                <a:path w="3" h="1">
                  <a:moveTo>
                    <a:pt x="2" y="1"/>
                  </a:moveTo>
                  <a:cubicBezTo>
                    <a:pt x="2" y="1"/>
                    <a:pt x="1" y="1"/>
                    <a:pt x="1" y="1"/>
                  </a:cubicBezTo>
                  <a:cubicBezTo>
                    <a:pt x="0" y="1"/>
                    <a:pt x="1" y="1"/>
                    <a:pt x="1" y="0"/>
                  </a:cubicBezTo>
                  <a:cubicBezTo>
                    <a:pt x="1" y="0"/>
                    <a:pt x="1" y="0"/>
                    <a:pt x="1" y="0"/>
                  </a:cubicBezTo>
                  <a:cubicBezTo>
                    <a:pt x="2" y="0"/>
                    <a:pt x="2" y="0"/>
                    <a:pt x="3" y="0"/>
                  </a:cubicBezTo>
                  <a:cubicBezTo>
                    <a:pt x="3" y="0"/>
                    <a:pt x="3" y="1"/>
                    <a:pt x="2"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08" name="Freeform 491"/>
            <p:cNvSpPr>
              <a:spLocks noChangeArrowheads="1"/>
            </p:cNvSpPr>
            <p:nvPr/>
          </p:nvSpPr>
          <p:spPr bwMode="auto">
            <a:xfrm>
              <a:off x="1101725" y="271462"/>
              <a:ext cx="14288" cy="11113"/>
            </a:xfrm>
            <a:custGeom>
              <a:avLst/>
              <a:gdLst>
                <a:gd name="T0" fmla="*/ 10716 w 4"/>
                <a:gd name="T1" fmla="*/ 7409 h 3"/>
                <a:gd name="T2" fmla="*/ 3572 w 4"/>
                <a:gd name="T3" fmla="*/ 11113 h 3"/>
                <a:gd name="T4" fmla="*/ 0 w 4"/>
                <a:gd name="T5" fmla="*/ 3704 h 3"/>
                <a:gd name="T6" fmla="*/ 7144 w 4"/>
                <a:gd name="T7" fmla="*/ 0 h 3"/>
                <a:gd name="T8" fmla="*/ 14288 w 4"/>
                <a:gd name="T9" fmla="*/ 0 h 3"/>
                <a:gd name="T10" fmla="*/ 10716 w 4"/>
                <a:gd name="T11" fmla="*/ 7409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3" y="2"/>
                  </a:moveTo>
                  <a:cubicBezTo>
                    <a:pt x="2" y="2"/>
                    <a:pt x="2" y="3"/>
                    <a:pt x="1" y="3"/>
                  </a:cubicBezTo>
                  <a:cubicBezTo>
                    <a:pt x="0" y="2"/>
                    <a:pt x="0" y="2"/>
                    <a:pt x="0" y="1"/>
                  </a:cubicBezTo>
                  <a:cubicBezTo>
                    <a:pt x="0" y="0"/>
                    <a:pt x="1" y="0"/>
                    <a:pt x="2" y="0"/>
                  </a:cubicBezTo>
                  <a:cubicBezTo>
                    <a:pt x="3" y="0"/>
                    <a:pt x="4" y="0"/>
                    <a:pt x="4" y="0"/>
                  </a:cubicBezTo>
                  <a:cubicBezTo>
                    <a:pt x="4" y="1"/>
                    <a:pt x="4" y="2"/>
                    <a:pt x="3"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09" name="Freeform 492"/>
            <p:cNvSpPr>
              <a:spLocks noChangeArrowheads="1"/>
            </p:cNvSpPr>
            <p:nvPr/>
          </p:nvSpPr>
          <p:spPr bwMode="auto">
            <a:xfrm>
              <a:off x="1071563" y="287337"/>
              <a:ext cx="33338" cy="14288"/>
            </a:xfrm>
            <a:custGeom>
              <a:avLst/>
              <a:gdLst>
                <a:gd name="T0" fmla="*/ 33338 w 9"/>
                <a:gd name="T1" fmla="*/ 10716 h 4"/>
                <a:gd name="T2" fmla="*/ 25930 w 9"/>
                <a:gd name="T3" fmla="*/ 14288 h 4"/>
                <a:gd name="T4" fmla="*/ 22225 w 9"/>
                <a:gd name="T5" fmla="*/ 14288 h 4"/>
                <a:gd name="T6" fmla="*/ 18521 w 9"/>
                <a:gd name="T7" fmla="*/ 10716 h 4"/>
                <a:gd name="T8" fmla="*/ 11113 w 9"/>
                <a:gd name="T9" fmla="*/ 14288 h 4"/>
                <a:gd name="T10" fmla="*/ 7408 w 9"/>
                <a:gd name="T11" fmla="*/ 14288 h 4"/>
                <a:gd name="T12" fmla="*/ 3704 w 9"/>
                <a:gd name="T13" fmla="*/ 14288 h 4"/>
                <a:gd name="T14" fmla="*/ 0 w 9"/>
                <a:gd name="T15" fmla="*/ 10716 h 4"/>
                <a:gd name="T16" fmla="*/ 3704 w 9"/>
                <a:gd name="T17" fmla="*/ 7144 h 4"/>
                <a:gd name="T18" fmla="*/ 11113 w 9"/>
                <a:gd name="T19" fmla="*/ 3572 h 4"/>
                <a:gd name="T20" fmla="*/ 11113 w 9"/>
                <a:gd name="T21" fmla="*/ 0 h 4"/>
                <a:gd name="T22" fmla="*/ 14817 w 9"/>
                <a:gd name="T23" fmla="*/ 0 h 4"/>
                <a:gd name="T24" fmla="*/ 14817 w 9"/>
                <a:gd name="T25" fmla="*/ 3572 h 4"/>
                <a:gd name="T26" fmla="*/ 22225 w 9"/>
                <a:gd name="T27" fmla="*/ 3572 h 4"/>
                <a:gd name="T28" fmla="*/ 22225 w 9"/>
                <a:gd name="T29" fmla="*/ 7144 h 4"/>
                <a:gd name="T30" fmla="*/ 29634 w 9"/>
                <a:gd name="T31" fmla="*/ 3572 h 4"/>
                <a:gd name="T32" fmla="*/ 33338 w 9"/>
                <a:gd name="T33" fmla="*/ 10716 h 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4"/>
                <a:gd name="T53" fmla="*/ 9 w 9"/>
                <a:gd name="T54" fmla="*/ 4 h 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4">
                  <a:moveTo>
                    <a:pt x="9" y="3"/>
                  </a:moveTo>
                  <a:cubicBezTo>
                    <a:pt x="9" y="3"/>
                    <a:pt x="8" y="4"/>
                    <a:pt x="7" y="4"/>
                  </a:cubicBezTo>
                  <a:cubicBezTo>
                    <a:pt x="7" y="4"/>
                    <a:pt x="6" y="4"/>
                    <a:pt x="6" y="4"/>
                  </a:cubicBezTo>
                  <a:cubicBezTo>
                    <a:pt x="6" y="3"/>
                    <a:pt x="6" y="3"/>
                    <a:pt x="5" y="3"/>
                  </a:cubicBezTo>
                  <a:cubicBezTo>
                    <a:pt x="5" y="4"/>
                    <a:pt x="4" y="4"/>
                    <a:pt x="3" y="4"/>
                  </a:cubicBezTo>
                  <a:cubicBezTo>
                    <a:pt x="3" y="4"/>
                    <a:pt x="3" y="4"/>
                    <a:pt x="2" y="4"/>
                  </a:cubicBezTo>
                  <a:cubicBezTo>
                    <a:pt x="2" y="4"/>
                    <a:pt x="1" y="4"/>
                    <a:pt x="1" y="4"/>
                  </a:cubicBezTo>
                  <a:cubicBezTo>
                    <a:pt x="1" y="4"/>
                    <a:pt x="0" y="4"/>
                    <a:pt x="0" y="3"/>
                  </a:cubicBezTo>
                  <a:cubicBezTo>
                    <a:pt x="1" y="3"/>
                    <a:pt x="2" y="3"/>
                    <a:pt x="1" y="2"/>
                  </a:cubicBezTo>
                  <a:cubicBezTo>
                    <a:pt x="2" y="1"/>
                    <a:pt x="3" y="1"/>
                    <a:pt x="3" y="1"/>
                  </a:cubicBezTo>
                  <a:cubicBezTo>
                    <a:pt x="3" y="0"/>
                    <a:pt x="3" y="0"/>
                    <a:pt x="3" y="0"/>
                  </a:cubicBezTo>
                  <a:cubicBezTo>
                    <a:pt x="4" y="0"/>
                    <a:pt x="4" y="0"/>
                    <a:pt x="4" y="0"/>
                  </a:cubicBezTo>
                  <a:cubicBezTo>
                    <a:pt x="4" y="0"/>
                    <a:pt x="4" y="1"/>
                    <a:pt x="4" y="1"/>
                  </a:cubicBezTo>
                  <a:cubicBezTo>
                    <a:pt x="5" y="1"/>
                    <a:pt x="5" y="1"/>
                    <a:pt x="6" y="1"/>
                  </a:cubicBezTo>
                  <a:cubicBezTo>
                    <a:pt x="6" y="1"/>
                    <a:pt x="6" y="1"/>
                    <a:pt x="6" y="2"/>
                  </a:cubicBezTo>
                  <a:cubicBezTo>
                    <a:pt x="7" y="1"/>
                    <a:pt x="8" y="1"/>
                    <a:pt x="8" y="1"/>
                  </a:cubicBezTo>
                  <a:cubicBezTo>
                    <a:pt x="9" y="1"/>
                    <a:pt x="9" y="2"/>
                    <a:pt x="9"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0" name="Freeform 493"/>
            <p:cNvSpPr>
              <a:spLocks noChangeArrowheads="1"/>
            </p:cNvSpPr>
            <p:nvPr/>
          </p:nvSpPr>
          <p:spPr bwMode="auto">
            <a:xfrm>
              <a:off x="969963" y="131762"/>
              <a:ext cx="71438" cy="41275"/>
            </a:xfrm>
            <a:custGeom>
              <a:avLst/>
              <a:gdLst>
                <a:gd name="T0" fmla="*/ 71438 w 19"/>
                <a:gd name="T1" fmla="*/ 30018 h 11"/>
                <a:gd name="T2" fmla="*/ 63918 w 19"/>
                <a:gd name="T3" fmla="*/ 33770 h 11"/>
                <a:gd name="T4" fmla="*/ 60158 w 19"/>
                <a:gd name="T5" fmla="*/ 33770 h 11"/>
                <a:gd name="T6" fmla="*/ 48879 w 19"/>
                <a:gd name="T7" fmla="*/ 30018 h 11"/>
                <a:gd name="T8" fmla="*/ 41359 w 19"/>
                <a:gd name="T9" fmla="*/ 33770 h 11"/>
                <a:gd name="T10" fmla="*/ 37599 w 19"/>
                <a:gd name="T11" fmla="*/ 37523 h 11"/>
                <a:gd name="T12" fmla="*/ 33839 w 19"/>
                <a:gd name="T13" fmla="*/ 37523 h 11"/>
                <a:gd name="T14" fmla="*/ 33839 w 19"/>
                <a:gd name="T15" fmla="*/ 41275 h 11"/>
                <a:gd name="T16" fmla="*/ 30079 w 19"/>
                <a:gd name="T17" fmla="*/ 37523 h 11"/>
                <a:gd name="T18" fmla="*/ 15040 w 19"/>
                <a:gd name="T19" fmla="*/ 37523 h 11"/>
                <a:gd name="T20" fmla="*/ 11280 w 19"/>
                <a:gd name="T21" fmla="*/ 37523 h 11"/>
                <a:gd name="T22" fmla="*/ 7520 w 19"/>
                <a:gd name="T23" fmla="*/ 37523 h 11"/>
                <a:gd name="T24" fmla="*/ 7520 w 19"/>
                <a:gd name="T25" fmla="*/ 37523 h 11"/>
                <a:gd name="T26" fmla="*/ 7520 w 19"/>
                <a:gd name="T27" fmla="*/ 33770 h 11"/>
                <a:gd name="T28" fmla="*/ 3760 w 19"/>
                <a:gd name="T29" fmla="*/ 33770 h 11"/>
                <a:gd name="T30" fmla="*/ 3760 w 19"/>
                <a:gd name="T31" fmla="*/ 30018 h 11"/>
                <a:gd name="T32" fmla="*/ 0 w 19"/>
                <a:gd name="T33" fmla="*/ 30018 h 11"/>
                <a:gd name="T34" fmla="*/ 3760 w 19"/>
                <a:gd name="T35" fmla="*/ 26266 h 11"/>
                <a:gd name="T36" fmla="*/ 3760 w 19"/>
                <a:gd name="T37" fmla="*/ 22514 h 11"/>
                <a:gd name="T38" fmla="*/ 7520 w 19"/>
                <a:gd name="T39" fmla="*/ 15009 h 11"/>
                <a:gd name="T40" fmla="*/ 15040 w 19"/>
                <a:gd name="T41" fmla="*/ 11257 h 11"/>
                <a:gd name="T42" fmla="*/ 22559 w 19"/>
                <a:gd name="T43" fmla="*/ 11257 h 11"/>
                <a:gd name="T44" fmla="*/ 26319 w 19"/>
                <a:gd name="T45" fmla="*/ 11257 h 11"/>
                <a:gd name="T46" fmla="*/ 30079 w 19"/>
                <a:gd name="T47" fmla="*/ 11257 h 11"/>
                <a:gd name="T48" fmla="*/ 30079 w 19"/>
                <a:gd name="T49" fmla="*/ 11257 h 11"/>
                <a:gd name="T50" fmla="*/ 33839 w 19"/>
                <a:gd name="T51" fmla="*/ 7505 h 11"/>
                <a:gd name="T52" fmla="*/ 33839 w 19"/>
                <a:gd name="T53" fmla="*/ 3752 h 11"/>
                <a:gd name="T54" fmla="*/ 33839 w 19"/>
                <a:gd name="T55" fmla="*/ 0 h 11"/>
                <a:gd name="T56" fmla="*/ 33839 w 19"/>
                <a:gd name="T57" fmla="*/ 11257 h 11"/>
                <a:gd name="T58" fmla="*/ 33839 w 19"/>
                <a:gd name="T59" fmla="*/ 11257 h 11"/>
                <a:gd name="T60" fmla="*/ 41359 w 19"/>
                <a:gd name="T61" fmla="*/ 11257 h 11"/>
                <a:gd name="T62" fmla="*/ 41359 w 19"/>
                <a:gd name="T63" fmla="*/ 7505 h 11"/>
                <a:gd name="T64" fmla="*/ 41359 w 19"/>
                <a:gd name="T65" fmla="*/ 11257 h 11"/>
                <a:gd name="T66" fmla="*/ 48879 w 19"/>
                <a:gd name="T67" fmla="*/ 11257 h 11"/>
                <a:gd name="T68" fmla="*/ 52639 w 19"/>
                <a:gd name="T69" fmla="*/ 18761 h 11"/>
                <a:gd name="T70" fmla="*/ 52639 w 19"/>
                <a:gd name="T71" fmla="*/ 22514 h 11"/>
                <a:gd name="T72" fmla="*/ 60158 w 19"/>
                <a:gd name="T73" fmla="*/ 22514 h 11"/>
                <a:gd name="T74" fmla="*/ 71438 w 19"/>
                <a:gd name="T75" fmla="*/ 22514 h 11"/>
                <a:gd name="T76" fmla="*/ 71438 w 19"/>
                <a:gd name="T77" fmla="*/ 30018 h 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
                <a:gd name="T118" fmla="*/ 0 h 11"/>
                <a:gd name="T119" fmla="*/ 19 w 19"/>
                <a:gd name="T120" fmla="*/ 11 h 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 h="11">
                  <a:moveTo>
                    <a:pt x="19" y="8"/>
                  </a:moveTo>
                  <a:cubicBezTo>
                    <a:pt x="18" y="8"/>
                    <a:pt x="18" y="9"/>
                    <a:pt x="17" y="9"/>
                  </a:cubicBezTo>
                  <a:cubicBezTo>
                    <a:pt x="16" y="9"/>
                    <a:pt x="16" y="9"/>
                    <a:pt x="16" y="9"/>
                  </a:cubicBezTo>
                  <a:cubicBezTo>
                    <a:pt x="15" y="9"/>
                    <a:pt x="14" y="9"/>
                    <a:pt x="13" y="8"/>
                  </a:cubicBezTo>
                  <a:cubicBezTo>
                    <a:pt x="12" y="8"/>
                    <a:pt x="12" y="9"/>
                    <a:pt x="11" y="9"/>
                  </a:cubicBezTo>
                  <a:cubicBezTo>
                    <a:pt x="11" y="10"/>
                    <a:pt x="11" y="10"/>
                    <a:pt x="10" y="10"/>
                  </a:cubicBezTo>
                  <a:cubicBezTo>
                    <a:pt x="10" y="10"/>
                    <a:pt x="10" y="10"/>
                    <a:pt x="9" y="10"/>
                  </a:cubicBezTo>
                  <a:cubicBezTo>
                    <a:pt x="9" y="10"/>
                    <a:pt x="10" y="11"/>
                    <a:pt x="9" y="11"/>
                  </a:cubicBezTo>
                  <a:cubicBezTo>
                    <a:pt x="8" y="11"/>
                    <a:pt x="9" y="10"/>
                    <a:pt x="8" y="10"/>
                  </a:cubicBezTo>
                  <a:cubicBezTo>
                    <a:pt x="7" y="10"/>
                    <a:pt x="5" y="11"/>
                    <a:pt x="4" y="10"/>
                  </a:cubicBezTo>
                  <a:cubicBezTo>
                    <a:pt x="4" y="10"/>
                    <a:pt x="4" y="10"/>
                    <a:pt x="3" y="10"/>
                  </a:cubicBezTo>
                  <a:cubicBezTo>
                    <a:pt x="3" y="10"/>
                    <a:pt x="3" y="10"/>
                    <a:pt x="2" y="10"/>
                  </a:cubicBezTo>
                  <a:cubicBezTo>
                    <a:pt x="2" y="10"/>
                    <a:pt x="2" y="10"/>
                    <a:pt x="2" y="10"/>
                  </a:cubicBezTo>
                  <a:cubicBezTo>
                    <a:pt x="1" y="10"/>
                    <a:pt x="2" y="9"/>
                    <a:pt x="2" y="9"/>
                  </a:cubicBezTo>
                  <a:cubicBezTo>
                    <a:pt x="1" y="9"/>
                    <a:pt x="1" y="9"/>
                    <a:pt x="1" y="9"/>
                  </a:cubicBezTo>
                  <a:cubicBezTo>
                    <a:pt x="1" y="8"/>
                    <a:pt x="1" y="8"/>
                    <a:pt x="1" y="8"/>
                  </a:cubicBezTo>
                  <a:cubicBezTo>
                    <a:pt x="1" y="8"/>
                    <a:pt x="0" y="8"/>
                    <a:pt x="0" y="8"/>
                  </a:cubicBezTo>
                  <a:cubicBezTo>
                    <a:pt x="0" y="7"/>
                    <a:pt x="1" y="7"/>
                    <a:pt x="1" y="7"/>
                  </a:cubicBezTo>
                  <a:cubicBezTo>
                    <a:pt x="1" y="6"/>
                    <a:pt x="1" y="6"/>
                    <a:pt x="1" y="6"/>
                  </a:cubicBezTo>
                  <a:cubicBezTo>
                    <a:pt x="2" y="5"/>
                    <a:pt x="2" y="5"/>
                    <a:pt x="2" y="4"/>
                  </a:cubicBezTo>
                  <a:cubicBezTo>
                    <a:pt x="3" y="4"/>
                    <a:pt x="4" y="4"/>
                    <a:pt x="4" y="3"/>
                  </a:cubicBezTo>
                  <a:cubicBezTo>
                    <a:pt x="5" y="3"/>
                    <a:pt x="5" y="3"/>
                    <a:pt x="6" y="3"/>
                  </a:cubicBezTo>
                  <a:cubicBezTo>
                    <a:pt x="6" y="3"/>
                    <a:pt x="7" y="3"/>
                    <a:pt x="7" y="3"/>
                  </a:cubicBezTo>
                  <a:cubicBezTo>
                    <a:pt x="7" y="3"/>
                    <a:pt x="7" y="3"/>
                    <a:pt x="8" y="3"/>
                  </a:cubicBezTo>
                  <a:cubicBezTo>
                    <a:pt x="8" y="3"/>
                    <a:pt x="8" y="3"/>
                    <a:pt x="8" y="3"/>
                  </a:cubicBezTo>
                  <a:cubicBezTo>
                    <a:pt x="9" y="2"/>
                    <a:pt x="9" y="2"/>
                    <a:pt x="9" y="2"/>
                  </a:cubicBezTo>
                  <a:cubicBezTo>
                    <a:pt x="9" y="1"/>
                    <a:pt x="8" y="1"/>
                    <a:pt x="9" y="1"/>
                  </a:cubicBezTo>
                  <a:cubicBezTo>
                    <a:pt x="9" y="0"/>
                    <a:pt x="9" y="0"/>
                    <a:pt x="9" y="0"/>
                  </a:cubicBezTo>
                  <a:cubicBezTo>
                    <a:pt x="10" y="1"/>
                    <a:pt x="9" y="2"/>
                    <a:pt x="9" y="3"/>
                  </a:cubicBezTo>
                  <a:cubicBezTo>
                    <a:pt x="9" y="3"/>
                    <a:pt x="9" y="3"/>
                    <a:pt x="9" y="3"/>
                  </a:cubicBezTo>
                  <a:cubicBezTo>
                    <a:pt x="10" y="3"/>
                    <a:pt x="10" y="3"/>
                    <a:pt x="11" y="3"/>
                  </a:cubicBezTo>
                  <a:cubicBezTo>
                    <a:pt x="11" y="3"/>
                    <a:pt x="11" y="2"/>
                    <a:pt x="11" y="2"/>
                  </a:cubicBezTo>
                  <a:cubicBezTo>
                    <a:pt x="11" y="2"/>
                    <a:pt x="11" y="3"/>
                    <a:pt x="11" y="3"/>
                  </a:cubicBezTo>
                  <a:cubicBezTo>
                    <a:pt x="12" y="3"/>
                    <a:pt x="12" y="4"/>
                    <a:pt x="13" y="3"/>
                  </a:cubicBezTo>
                  <a:cubicBezTo>
                    <a:pt x="14" y="4"/>
                    <a:pt x="13" y="4"/>
                    <a:pt x="14" y="5"/>
                  </a:cubicBezTo>
                  <a:cubicBezTo>
                    <a:pt x="14" y="5"/>
                    <a:pt x="14" y="5"/>
                    <a:pt x="14" y="6"/>
                  </a:cubicBezTo>
                  <a:cubicBezTo>
                    <a:pt x="15" y="6"/>
                    <a:pt x="16" y="6"/>
                    <a:pt x="16" y="6"/>
                  </a:cubicBezTo>
                  <a:cubicBezTo>
                    <a:pt x="17" y="6"/>
                    <a:pt x="18" y="6"/>
                    <a:pt x="19" y="6"/>
                  </a:cubicBezTo>
                  <a:cubicBezTo>
                    <a:pt x="19" y="7"/>
                    <a:pt x="19" y="7"/>
                    <a:pt x="19" y="8"/>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1" name="Freeform 494"/>
            <p:cNvSpPr>
              <a:spLocks noChangeArrowheads="1"/>
            </p:cNvSpPr>
            <p:nvPr/>
          </p:nvSpPr>
          <p:spPr bwMode="auto">
            <a:xfrm>
              <a:off x="1041400" y="287337"/>
              <a:ext cx="33338" cy="17463"/>
            </a:xfrm>
            <a:custGeom>
              <a:avLst/>
              <a:gdLst>
                <a:gd name="T0" fmla="*/ 29634 w 9"/>
                <a:gd name="T1" fmla="*/ 10478 h 5"/>
                <a:gd name="T2" fmla="*/ 22225 w 9"/>
                <a:gd name="T3" fmla="*/ 13970 h 5"/>
                <a:gd name="T4" fmla="*/ 11113 w 9"/>
                <a:gd name="T5" fmla="*/ 13970 h 5"/>
                <a:gd name="T6" fmla="*/ 7408 w 9"/>
                <a:gd name="T7" fmla="*/ 10478 h 5"/>
                <a:gd name="T8" fmla="*/ 3704 w 9"/>
                <a:gd name="T9" fmla="*/ 10478 h 5"/>
                <a:gd name="T10" fmla="*/ 3704 w 9"/>
                <a:gd name="T11" fmla="*/ 6985 h 5"/>
                <a:gd name="T12" fmla="*/ 11113 w 9"/>
                <a:gd name="T13" fmla="*/ 3493 h 5"/>
                <a:gd name="T14" fmla="*/ 14817 w 9"/>
                <a:gd name="T15" fmla="*/ 3493 h 5"/>
                <a:gd name="T16" fmla="*/ 25930 w 9"/>
                <a:gd name="T17" fmla="*/ 0 h 5"/>
                <a:gd name="T18" fmla="*/ 29634 w 9"/>
                <a:gd name="T19" fmla="*/ 10478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8" y="3"/>
                  </a:moveTo>
                  <a:cubicBezTo>
                    <a:pt x="7" y="3"/>
                    <a:pt x="7" y="4"/>
                    <a:pt x="6" y="4"/>
                  </a:cubicBezTo>
                  <a:cubicBezTo>
                    <a:pt x="4" y="5"/>
                    <a:pt x="3" y="4"/>
                    <a:pt x="3" y="4"/>
                  </a:cubicBezTo>
                  <a:cubicBezTo>
                    <a:pt x="2" y="4"/>
                    <a:pt x="3" y="3"/>
                    <a:pt x="2" y="3"/>
                  </a:cubicBezTo>
                  <a:cubicBezTo>
                    <a:pt x="2" y="3"/>
                    <a:pt x="1" y="3"/>
                    <a:pt x="1" y="3"/>
                  </a:cubicBezTo>
                  <a:cubicBezTo>
                    <a:pt x="0" y="2"/>
                    <a:pt x="1" y="2"/>
                    <a:pt x="1" y="2"/>
                  </a:cubicBezTo>
                  <a:cubicBezTo>
                    <a:pt x="2" y="1"/>
                    <a:pt x="2" y="1"/>
                    <a:pt x="3" y="1"/>
                  </a:cubicBezTo>
                  <a:cubicBezTo>
                    <a:pt x="3" y="2"/>
                    <a:pt x="4" y="1"/>
                    <a:pt x="4" y="1"/>
                  </a:cubicBezTo>
                  <a:cubicBezTo>
                    <a:pt x="5" y="0"/>
                    <a:pt x="6" y="0"/>
                    <a:pt x="7" y="0"/>
                  </a:cubicBezTo>
                  <a:cubicBezTo>
                    <a:pt x="8" y="1"/>
                    <a:pt x="9" y="2"/>
                    <a:pt x="8"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2" name="Freeform 495"/>
            <p:cNvSpPr>
              <a:spLocks noChangeArrowheads="1"/>
            </p:cNvSpPr>
            <p:nvPr/>
          </p:nvSpPr>
          <p:spPr bwMode="auto">
            <a:xfrm>
              <a:off x="1060450" y="301625"/>
              <a:ext cx="14288" cy="11113"/>
            </a:xfrm>
            <a:custGeom>
              <a:avLst/>
              <a:gdLst>
                <a:gd name="T0" fmla="*/ 10716 w 4"/>
                <a:gd name="T1" fmla="*/ 7409 h 3"/>
                <a:gd name="T2" fmla="*/ 3572 w 4"/>
                <a:gd name="T3" fmla="*/ 11113 h 3"/>
                <a:gd name="T4" fmla="*/ 0 w 4"/>
                <a:gd name="T5" fmla="*/ 7409 h 3"/>
                <a:gd name="T6" fmla="*/ 0 w 4"/>
                <a:gd name="T7" fmla="*/ 3704 h 3"/>
                <a:gd name="T8" fmla="*/ 3572 w 4"/>
                <a:gd name="T9" fmla="*/ 0 h 3"/>
                <a:gd name="T10" fmla="*/ 10716 w 4"/>
                <a:gd name="T11" fmla="*/ 3704 h 3"/>
                <a:gd name="T12" fmla="*/ 10716 w 4"/>
                <a:gd name="T13" fmla="*/ 7409 h 3"/>
                <a:gd name="T14" fmla="*/ 0 60000 65536"/>
                <a:gd name="T15" fmla="*/ 0 60000 65536"/>
                <a:gd name="T16" fmla="*/ 0 60000 65536"/>
                <a:gd name="T17" fmla="*/ 0 60000 65536"/>
                <a:gd name="T18" fmla="*/ 0 60000 65536"/>
                <a:gd name="T19" fmla="*/ 0 60000 65536"/>
                <a:gd name="T20" fmla="*/ 0 60000 65536"/>
                <a:gd name="T21" fmla="*/ 0 w 4"/>
                <a:gd name="T22" fmla="*/ 0 h 3"/>
                <a:gd name="T23" fmla="*/ 4 w 4"/>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3">
                  <a:moveTo>
                    <a:pt x="3" y="2"/>
                  </a:moveTo>
                  <a:cubicBezTo>
                    <a:pt x="2" y="3"/>
                    <a:pt x="2" y="3"/>
                    <a:pt x="1" y="3"/>
                  </a:cubicBezTo>
                  <a:cubicBezTo>
                    <a:pt x="1" y="3"/>
                    <a:pt x="1" y="3"/>
                    <a:pt x="0" y="2"/>
                  </a:cubicBezTo>
                  <a:cubicBezTo>
                    <a:pt x="0" y="2"/>
                    <a:pt x="0" y="2"/>
                    <a:pt x="0" y="1"/>
                  </a:cubicBezTo>
                  <a:cubicBezTo>
                    <a:pt x="0" y="1"/>
                    <a:pt x="1" y="1"/>
                    <a:pt x="1" y="0"/>
                  </a:cubicBezTo>
                  <a:cubicBezTo>
                    <a:pt x="2" y="0"/>
                    <a:pt x="3" y="0"/>
                    <a:pt x="3" y="1"/>
                  </a:cubicBezTo>
                  <a:cubicBezTo>
                    <a:pt x="4" y="1"/>
                    <a:pt x="3" y="2"/>
                    <a:pt x="3"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3" name="Freeform 496"/>
            <p:cNvSpPr>
              <a:spLocks noChangeArrowheads="1"/>
            </p:cNvSpPr>
            <p:nvPr/>
          </p:nvSpPr>
          <p:spPr bwMode="auto">
            <a:xfrm>
              <a:off x="909638" y="41275"/>
              <a:ext cx="66675" cy="49213"/>
            </a:xfrm>
            <a:custGeom>
              <a:avLst/>
              <a:gdLst>
                <a:gd name="T0" fmla="*/ 66675 w 18"/>
                <a:gd name="T1" fmla="*/ 18928 h 13"/>
                <a:gd name="T2" fmla="*/ 66675 w 18"/>
                <a:gd name="T3" fmla="*/ 26499 h 13"/>
                <a:gd name="T4" fmla="*/ 62971 w 18"/>
                <a:gd name="T5" fmla="*/ 30285 h 13"/>
                <a:gd name="T6" fmla="*/ 55562 w 18"/>
                <a:gd name="T7" fmla="*/ 37856 h 13"/>
                <a:gd name="T8" fmla="*/ 44450 w 18"/>
                <a:gd name="T9" fmla="*/ 41642 h 13"/>
                <a:gd name="T10" fmla="*/ 37042 w 18"/>
                <a:gd name="T11" fmla="*/ 45427 h 13"/>
                <a:gd name="T12" fmla="*/ 33338 w 18"/>
                <a:gd name="T13" fmla="*/ 45427 h 13"/>
                <a:gd name="T14" fmla="*/ 25929 w 18"/>
                <a:gd name="T15" fmla="*/ 45427 h 13"/>
                <a:gd name="T16" fmla="*/ 18521 w 18"/>
                <a:gd name="T17" fmla="*/ 49213 h 13"/>
                <a:gd name="T18" fmla="*/ 18521 w 18"/>
                <a:gd name="T19" fmla="*/ 45427 h 13"/>
                <a:gd name="T20" fmla="*/ 11112 w 18"/>
                <a:gd name="T21" fmla="*/ 45427 h 13"/>
                <a:gd name="T22" fmla="*/ 7408 w 18"/>
                <a:gd name="T23" fmla="*/ 41642 h 13"/>
                <a:gd name="T24" fmla="*/ 7408 w 18"/>
                <a:gd name="T25" fmla="*/ 41642 h 13"/>
                <a:gd name="T26" fmla="*/ 0 w 18"/>
                <a:gd name="T27" fmla="*/ 37856 h 13"/>
                <a:gd name="T28" fmla="*/ 3704 w 18"/>
                <a:gd name="T29" fmla="*/ 34071 h 13"/>
                <a:gd name="T30" fmla="*/ 3704 w 18"/>
                <a:gd name="T31" fmla="*/ 26499 h 13"/>
                <a:gd name="T32" fmla="*/ 3704 w 18"/>
                <a:gd name="T33" fmla="*/ 22714 h 13"/>
                <a:gd name="T34" fmla="*/ 7408 w 18"/>
                <a:gd name="T35" fmla="*/ 22714 h 13"/>
                <a:gd name="T36" fmla="*/ 7408 w 18"/>
                <a:gd name="T37" fmla="*/ 18928 h 13"/>
                <a:gd name="T38" fmla="*/ 7408 w 18"/>
                <a:gd name="T39" fmla="*/ 18928 h 13"/>
                <a:gd name="T40" fmla="*/ 11112 w 18"/>
                <a:gd name="T41" fmla="*/ 15142 h 13"/>
                <a:gd name="T42" fmla="*/ 14817 w 18"/>
                <a:gd name="T43" fmla="*/ 11357 h 13"/>
                <a:gd name="T44" fmla="*/ 14817 w 18"/>
                <a:gd name="T45" fmla="*/ 11357 h 13"/>
                <a:gd name="T46" fmla="*/ 14817 w 18"/>
                <a:gd name="T47" fmla="*/ 11357 h 13"/>
                <a:gd name="T48" fmla="*/ 14817 w 18"/>
                <a:gd name="T49" fmla="*/ 11357 h 13"/>
                <a:gd name="T50" fmla="*/ 14817 w 18"/>
                <a:gd name="T51" fmla="*/ 11357 h 13"/>
                <a:gd name="T52" fmla="*/ 18521 w 18"/>
                <a:gd name="T53" fmla="*/ 7571 h 13"/>
                <a:gd name="T54" fmla="*/ 25929 w 18"/>
                <a:gd name="T55" fmla="*/ 7571 h 13"/>
                <a:gd name="T56" fmla="*/ 25929 w 18"/>
                <a:gd name="T57" fmla="*/ 7571 h 13"/>
                <a:gd name="T58" fmla="*/ 25929 w 18"/>
                <a:gd name="T59" fmla="*/ 3786 h 13"/>
                <a:gd name="T60" fmla="*/ 25929 w 18"/>
                <a:gd name="T61" fmla="*/ 7571 h 13"/>
                <a:gd name="T62" fmla="*/ 25929 w 18"/>
                <a:gd name="T63" fmla="*/ 3786 h 13"/>
                <a:gd name="T64" fmla="*/ 29633 w 18"/>
                <a:gd name="T65" fmla="*/ 3786 h 13"/>
                <a:gd name="T66" fmla="*/ 29633 w 18"/>
                <a:gd name="T67" fmla="*/ 3786 h 13"/>
                <a:gd name="T68" fmla="*/ 29633 w 18"/>
                <a:gd name="T69" fmla="*/ 3786 h 13"/>
                <a:gd name="T70" fmla="*/ 33338 w 18"/>
                <a:gd name="T71" fmla="*/ 0 h 13"/>
                <a:gd name="T72" fmla="*/ 37042 w 18"/>
                <a:gd name="T73" fmla="*/ 0 h 13"/>
                <a:gd name="T74" fmla="*/ 44450 w 18"/>
                <a:gd name="T75" fmla="*/ 0 h 13"/>
                <a:gd name="T76" fmla="*/ 48154 w 18"/>
                <a:gd name="T77" fmla="*/ 0 h 13"/>
                <a:gd name="T78" fmla="*/ 48154 w 18"/>
                <a:gd name="T79" fmla="*/ 3786 h 13"/>
                <a:gd name="T80" fmla="*/ 51858 w 18"/>
                <a:gd name="T81" fmla="*/ 0 h 13"/>
                <a:gd name="T82" fmla="*/ 55562 w 18"/>
                <a:gd name="T83" fmla="*/ 3786 h 13"/>
                <a:gd name="T84" fmla="*/ 55562 w 18"/>
                <a:gd name="T85" fmla="*/ 0 h 13"/>
                <a:gd name="T86" fmla="*/ 55562 w 18"/>
                <a:gd name="T87" fmla="*/ 7571 h 13"/>
                <a:gd name="T88" fmla="*/ 59267 w 18"/>
                <a:gd name="T89" fmla="*/ 7571 h 13"/>
                <a:gd name="T90" fmla="*/ 62971 w 18"/>
                <a:gd name="T91" fmla="*/ 7571 h 13"/>
                <a:gd name="T92" fmla="*/ 66675 w 18"/>
                <a:gd name="T93" fmla="*/ 11357 h 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
                <a:gd name="T142" fmla="*/ 0 h 13"/>
                <a:gd name="T143" fmla="*/ 18 w 18"/>
                <a:gd name="T144" fmla="*/ 13 h 1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 h="13">
                  <a:moveTo>
                    <a:pt x="17" y="4"/>
                  </a:moveTo>
                  <a:cubicBezTo>
                    <a:pt x="18" y="5"/>
                    <a:pt x="18" y="5"/>
                    <a:pt x="18" y="5"/>
                  </a:cubicBezTo>
                  <a:cubicBezTo>
                    <a:pt x="17" y="5"/>
                    <a:pt x="17" y="6"/>
                    <a:pt x="17" y="6"/>
                  </a:cubicBezTo>
                  <a:cubicBezTo>
                    <a:pt x="18" y="6"/>
                    <a:pt x="18" y="6"/>
                    <a:pt x="18" y="7"/>
                  </a:cubicBezTo>
                  <a:cubicBezTo>
                    <a:pt x="17" y="7"/>
                    <a:pt x="18" y="8"/>
                    <a:pt x="17" y="8"/>
                  </a:cubicBezTo>
                  <a:cubicBezTo>
                    <a:pt x="17" y="8"/>
                    <a:pt x="17" y="8"/>
                    <a:pt x="17" y="8"/>
                  </a:cubicBezTo>
                  <a:cubicBezTo>
                    <a:pt x="17" y="9"/>
                    <a:pt x="16" y="9"/>
                    <a:pt x="16" y="9"/>
                  </a:cubicBezTo>
                  <a:cubicBezTo>
                    <a:pt x="16" y="10"/>
                    <a:pt x="15" y="10"/>
                    <a:pt x="15" y="10"/>
                  </a:cubicBezTo>
                  <a:cubicBezTo>
                    <a:pt x="14" y="10"/>
                    <a:pt x="14" y="10"/>
                    <a:pt x="14" y="10"/>
                  </a:cubicBezTo>
                  <a:cubicBezTo>
                    <a:pt x="14" y="11"/>
                    <a:pt x="12" y="11"/>
                    <a:pt x="12" y="11"/>
                  </a:cubicBezTo>
                  <a:cubicBezTo>
                    <a:pt x="11" y="12"/>
                    <a:pt x="11" y="11"/>
                    <a:pt x="11" y="11"/>
                  </a:cubicBezTo>
                  <a:cubicBezTo>
                    <a:pt x="11" y="12"/>
                    <a:pt x="11" y="12"/>
                    <a:pt x="10" y="12"/>
                  </a:cubicBezTo>
                  <a:cubicBezTo>
                    <a:pt x="10" y="12"/>
                    <a:pt x="10" y="12"/>
                    <a:pt x="10" y="12"/>
                  </a:cubicBezTo>
                  <a:cubicBezTo>
                    <a:pt x="9" y="12"/>
                    <a:pt x="9" y="12"/>
                    <a:pt x="9" y="12"/>
                  </a:cubicBezTo>
                  <a:cubicBezTo>
                    <a:pt x="9" y="12"/>
                    <a:pt x="8" y="12"/>
                    <a:pt x="8" y="12"/>
                  </a:cubicBezTo>
                  <a:cubicBezTo>
                    <a:pt x="8" y="12"/>
                    <a:pt x="7" y="12"/>
                    <a:pt x="7" y="12"/>
                  </a:cubicBezTo>
                  <a:cubicBezTo>
                    <a:pt x="7" y="12"/>
                    <a:pt x="7" y="12"/>
                    <a:pt x="6" y="12"/>
                  </a:cubicBezTo>
                  <a:cubicBezTo>
                    <a:pt x="6" y="12"/>
                    <a:pt x="5" y="12"/>
                    <a:pt x="5" y="13"/>
                  </a:cubicBezTo>
                  <a:cubicBezTo>
                    <a:pt x="5" y="13"/>
                    <a:pt x="5" y="13"/>
                    <a:pt x="5" y="12"/>
                  </a:cubicBezTo>
                  <a:cubicBezTo>
                    <a:pt x="5" y="12"/>
                    <a:pt x="6" y="12"/>
                    <a:pt x="5" y="12"/>
                  </a:cubicBezTo>
                  <a:cubicBezTo>
                    <a:pt x="5" y="11"/>
                    <a:pt x="4" y="12"/>
                    <a:pt x="3" y="12"/>
                  </a:cubicBezTo>
                  <a:cubicBezTo>
                    <a:pt x="3" y="12"/>
                    <a:pt x="3" y="12"/>
                    <a:pt x="3" y="12"/>
                  </a:cubicBezTo>
                  <a:cubicBezTo>
                    <a:pt x="3" y="12"/>
                    <a:pt x="4" y="11"/>
                    <a:pt x="4" y="11"/>
                  </a:cubicBezTo>
                  <a:cubicBezTo>
                    <a:pt x="3" y="11"/>
                    <a:pt x="2" y="12"/>
                    <a:pt x="2" y="11"/>
                  </a:cubicBezTo>
                  <a:cubicBezTo>
                    <a:pt x="2" y="11"/>
                    <a:pt x="3" y="11"/>
                    <a:pt x="2" y="11"/>
                  </a:cubicBezTo>
                  <a:cubicBezTo>
                    <a:pt x="2" y="11"/>
                    <a:pt x="2" y="11"/>
                    <a:pt x="2" y="11"/>
                  </a:cubicBezTo>
                  <a:cubicBezTo>
                    <a:pt x="1" y="10"/>
                    <a:pt x="3" y="10"/>
                    <a:pt x="2" y="10"/>
                  </a:cubicBezTo>
                  <a:cubicBezTo>
                    <a:pt x="0" y="10"/>
                    <a:pt x="0" y="10"/>
                    <a:pt x="0" y="10"/>
                  </a:cubicBezTo>
                  <a:cubicBezTo>
                    <a:pt x="0" y="10"/>
                    <a:pt x="0" y="10"/>
                    <a:pt x="0" y="10"/>
                  </a:cubicBezTo>
                  <a:cubicBezTo>
                    <a:pt x="1" y="9"/>
                    <a:pt x="1" y="10"/>
                    <a:pt x="1" y="9"/>
                  </a:cubicBezTo>
                  <a:cubicBezTo>
                    <a:pt x="2" y="9"/>
                    <a:pt x="1" y="8"/>
                    <a:pt x="1" y="8"/>
                  </a:cubicBezTo>
                  <a:cubicBezTo>
                    <a:pt x="1" y="7"/>
                    <a:pt x="1" y="7"/>
                    <a:pt x="1" y="7"/>
                  </a:cubicBezTo>
                  <a:cubicBezTo>
                    <a:pt x="1" y="7"/>
                    <a:pt x="0" y="7"/>
                    <a:pt x="0" y="6"/>
                  </a:cubicBezTo>
                  <a:cubicBezTo>
                    <a:pt x="0" y="6"/>
                    <a:pt x="1" y="6"/>
                    <a:pt x="1" y="6"/>
                  </a:cubicBezTo>
                  <a:cubicBezTo>
                    <a:pt x="1" y="7"/>
                    <a:pt x="1" y="7"/>
                    <a:pt x="1" y="7"/>
                  </a:cubicBezTo>
                  <a:cubicBezTo>
                    <a:pt x="1" y="6"/>
                    <a:pt x="2" y="7"/>
                    <a:pt x="2" y="6"/>
                  </a:cubicBezTo>
                  <a:cubicBezTo>
                    <a:pt x="1" y="6"/>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4"/>
                  </a:cubicBezTo>
                  <a:cubicBezTo>
                    <a:pt x="3" y="4"/>
                    <a:pt x="3" y="4"/>
                    <a:pt x="3" y="4"/>
                  </a:cubicBezTo>
                  <a:cubicBezTo>
                    <a:pt x="3" y="4"/>
                    <a:pt x="4" y="4"/>
                    <a:pt x="4" y="3"/>
                  </a:cubicBezTo>
                  <a:cubicBezTo>
                    <a:pt x="4" y="3"/>
                    <a:pt x="4" y="3"/>
                    <a:pt x="4" y="3"/>
                  </a:cubicBezTo>
                  <a:cubicBezTo>
                    <a:pt x="4" y="3"/>
                    <a:pt x="4" y="3"/>
                    <a:pt x="4" y="3"/>
                  </a:cubicBezTo>
                  <a:cubicBezTo>
                    <a:pt x="4" y="3"/>
                    <a:pt x="4" y="3"/>
                    <a:pt x="4" y="3"/>
                  </a:cubicBezTo>
                  <a:cubicBezTo>
                    <a:pt x="4" y="3"/>
                    <a:pt x="4" y="3"/>
                    <a:pt x="4" y="3"/>
                  </a:cubicBezTo>
                  <a:cubicBezTo>
                    <a:pt x="4" y="3"/>
                    <a:pt x="3" y="3"/>
                    <a:pt x="3" y="3"/>
                  </a:cubicBezTo>
                  <a:cubicBezTo>
                    <a:pt x="3" y="3"/>
                    <a:pt x="4" y="3"/>
                    <a:pt x="4" y="3"/>
                  </a:cubicBezTo>
                  <a:cubicBezTo>
                    <a:pt x="4" y="3"/>
                    <a:pt x="4" y="3"/>
                    <a:pt x="4" y="3"/>
                  </a:cubicBezTo>
                  <a:cubicBezTo>
                    <a:pt x="4" y="3"/>
                    <a:pt x="4" y="3"/>
                    <a:pt x="4" y="3"/>
                  </a:cubicBezTo>
                  <a:cubicBezTo>
                    <a:pt x="4" y="3"/>
                    <a:pt x="4" y="3"/>
                    <a:pt x="5" y="3"/>
                  </a:cubicBezTo>
                  <a:cubicBezTo>
                    <a:pt x="5" y="3"/>
                    <a:pt x="5" y="2"/>
                    <a:pt x="5" y="2"/>
                  </a:cubicBezTo>
                  <a:cubicBezTo>
                    <a:pt x="5" y="2"/>
                    <a:pt x="6" y="3"/>
                    <a:pt x="6"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2"/>
                    <a:pt x="7" y="2"/>
                  </a:cubicBezTo>
                  <a:cubicBezTo>
                    <a:pt x="7" y="2"/>
                    <a:pt x="7" y="2"/>
                    <a:pt x="7" y="1"/>
                  </a:cubicBezTo>
                  <a:cubicBezTo>
                    <a:pt x="7" y="1"/>
                    <a:pt x="7" y="1"/>
                    <a:pt x="7" y="1"/>
                  </a:cubicBezTo>
                  <a:cubicBezTo>
                    <a:pt x="7" y="1"/>
                    <a:pt x="8" y="2"/>
                    <a:pt x="8" y="2"/>
                  </a:cubicBezTo>
                  <a:cubicBezTo>
                    <a:pt x="8" y="1"/>
                    <a:pt x="8" y="1"/>
                    <a:pt x="8" y="1"/>
                  </a:cubicBezTo>
                  <a:cubicBezTo>
                    <a:pt x="8" y="1"/>
                    <a:pt x="8" y="1"/>
                    <a:pt x="8" y="1"/>
                  </a:cubicBezTo>
                  <a:cubicBezTo>
                    <a:pt x="7" y="1"/>
                    <a:pt x="8" y="1"/>
                    <a:pt x="8" y="1"/>
                  </a:cubicBezTo>
                  <a:cubicBezTo>
                    <a:pt x="8" y="0"/>
                    <a:pt x="8" y="1"/>
                    <a:pt x="8" y="1"/>
                  </a:cubicBezTo>
                  <a:cubicBezTo>
                    <a:pt x="8" y="1"/>
                    <a:pt x="8" y="1"/>
                    <a:pt x="8" y="1"/>
                  </a:cubicBezTo>
                  <a:cubicBezTo>
                    <a:pt x="8" y="1"/>
                    <a:pt x="9" y="1"/>
                    <a:pt x="9" y="1"/>
                  </a:cubicBezTo>
                  <a:cubicBezTo>
                    <a:pt x="9" y="0"/>
                    <a:pt x="9" y="0"/>
                    <a:pt x="9" y="0"/>
                  </a:cubicBezTo>
                  <a:cubicBezTo>
                    <a:pt x="9" y="0"/>
                    <a:pt x="9" y="0"/>
                    <a:pt x="9" y="0"/>
                  </a:cubicBezTo>
                  <a:cubicBezTo>
                    <a:pt x="9" y="0"/>
                    <a:pt x="10" y="0"/>
                    <a:pt x="10" y="0"/>
                  </a:cubicBezTo>
                  <a:cubicBezTo>
                    <a:pt x="10" y="0"/>
                    <a:pt x="10" y="1"/>
                    <a:pt x="10" y="1"/>
                  </a:cubicBezTo>
                  <a:cubicBezTo>
                    <a:pt x="11" y="0"/>
                    <a:pt x="11" y="1"/>
                    <a:pt x="12" y="0"/>
                  </a:cubicBezTo>
                  <a:cubicBezTo>
                    <a:pt x="12" y="0"/>
                    <a:pt x="12" y="1"/>
                    <a:pt x="13" y="1"/>
                  </a:cubicBezTo>
                  <a:cubicBezTo>
                    <a:pt x="13" y="1"/>
                    <a:pt x="13" y="0"/>
                    <a:pt x="13" y="0"/>
                  </a:cubicBezTo>
                  <a:cubicBezTo>
                    <a:pt x="13" y="0"/>
                    <a:pt x="14" y="0"/>
                    <a:pt x="14" y="1"/>
                  </a:cubicBezTo>
                  <a:cubicBezTo>
                    <a:pt x="13" y="1"/>
                    <a:pt x="13" y="1"/>
                    <a:pt x="13" y="1"/>
                  </a:cubicBezTo>
                  <a:cubicBezTo>
                    <a:pt x="13" y="1"/>
                    <a:pt x="13" y="1"/>
                    <a:pt x="14" y="1"/>
                  </a:cubicBezTo>
                  <a:cubicBezTo>
                    <a:pt x="14" y="1"/>
                    <a:pt x="14" y="1"/>
                    <a:pt x="14" y="0"/>
                  </a:cubicBezTo>
                  <a:cubicBezTo>
                    <a:pt x="14" y="1"/>
                    <a:pt x="14" y="1"/>
                    <a:pt x="15" y="1"/>
                  </a:cubicBezTo>
                  <a:cubicBezTo>
                    <a:pt x="15" y="1"/>
                    <a:pt x="15" y="1"/>
                    <a:pt x="15" y="1"/>
                  </a:cubicBezTo>
                  <a:cubicBezTo>
                    <a:pt x="15" y="0"/>
                    <a:pt x="14" y="1"/>
                    <a:pt x="15" y="0"/>
                  </a:cubicBezTo>
                  <a:cubicBezTo>
                    <a:pt x="15" y="0"/>
                    <a:pt x="15" y="0"/>
                    <a:pt x="15" y="0"/>
                  </a:cubicBezTo>
                  <a:cubicBezTo>
                    <a:pt x="15" y="0"/>
                    <a:pt x="15" y="1"/>
                    <a:pt x="15" y="1"/>
                  </a:cubicBezTo>
                  <a:cubicBezTo>
                    <a:pt x="14" y="1"/>
                    <a:pt x="15" y="1"/>
                    <a:pt x="15" y="2"/>
                  </a:cubicBezTo>
                  <a:cubicBezTo>
                    <a:pt x="16" y="2"/>
                    <a:pt x="16" y="2"/>
                    <a:pt x="16" y="2"/>
                  </a:cubicBezTo>
                  <a:cubicBezTo>
                    <a:pt x="16" y="2"/>
                    <a:pt x="16" y="2"/>
                    <a:pt x="16" y="2"/>
                  </a:cubicBezTo>
                  <a:cubicBezTo>
                    <a:pt x="16" y="2"/>
                    <a:pt x="17" y="2"/>
                    <a:pt x="17" y="2"/>
                  </a:cubicBezTo>
                  <a:cubicBezTo>
                    <a:pt x="17" y="2"/>
                    <a:pt x="17" y="2"/>
                    <a:pt x="17" y="2"/>
                  </a:cubicBezTo>
                  <a:cubicBezTo>
                    <a:pt x="17" y="3"/>
                    <a:pt x="16" y="3"/>
                    <a:pt x="17" y="3"/>
                  </a:cubicBezTo>
                  <a:cubicBezTo>
                    <a:pt x="16" y="4"/>
                    <a:pt x="17" y="3"/>
                    <a:pt x="18" y="3"/>
                  </a:cubicBezTo>
                  <a:cubicBezTo>
                    <a:pt x="18" y="4"/>
                    <a:pt x="17" y="4"/>
                    <a:pt x="17"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4" name="Freeform 497"/>
            <p:cNvSpPr>
              <a:spLocks noChangeArrowheads="1"/>
            </p:cNvSpPr>
            <p:nvPr/>
          </p:nvSpPr>
          <p:spPr bwMode="auto">
            <a:xfrm>
              <a:off x="981075" y="274637"/>
              <a:ext cx="60325" cy="34925"/>
            </a:xfrm>
            <a:custGeom>
              <a:avLst/>
              <a:gdLst>
                <a:gd name="T0" fmla="*/ 52784 w 16"/>
                <a:gd name="T1" fmla="*/ 15522 h 9"/>
                <a:gd name="T2" fmla="*/ 37703 w 16"/>
                <a:gd name="T3" fmla="*/ 31044 h 9"/>
                <a:gd name="T4" fmla="*/ 26392 w 16"/>
                <a:gd name="T5" fmla="*/ 34925 h 9"/>
                <a:gd name="T6" fmla="*/ 11311 w 16"/>
                <a:gd name="T7" fmla="*/ 31044 h 9"/>
                <a:gd name="T8" fmla="*/ 7541 w 16"/>
                <a:gd name="T9" fmla="*/ 19403 h 9"/>
                <a:gd name="T10" fmla="*/ 3770 w 16"/>
                <a:gd name="T11" fmla="*/ 19403 h 9"/>
                <a:gd name="T12" fmla="*/ 11311 w 16"/>
                <a:gd name="T13" fmla="*/ 15522 h 9"/>
                <a:gd name="T14" fmla="*/ 15081 w 16"/>
                <a:gd name="T15" fmla="*/ 11642 h 9"/>
                <a:gd name="T16" fmla="*/ 18852 w 16"/>
                <a:gd name="T17" fmla="*/ 7761 h 9"/>
                <a:gd name="T18" fmla="*/ 26392 w 16"/>
                <a:gd name="T19" fmla="*/ 3881 h 9"/>
                <a:gd name="T20" fmla="*/ 26392 w 16"/>
                <a:gd name="T21" fmla="*/ 0 h 9"/>
                <a:gd name="T22" fmla="*/ 30163 w 16"/>
                <a:gd name="T23" fmla="*/ 3881 h 9"/>
                <a:gd name="T24" fmla="*/ 45244 w 16"/>
                <a:gd name="T25" fmla="*/ 3881 h 9"/>
                <a:gd name="T26" fmla="*/ 56555 w 16"/>
                <a:gd name="T27" fmla="*/ 7761 h 9"/>
                <a:gd name="T28" fmla="*/ 60325 w 16"/>
                <a:gd name="T29" fmla="*/ 7761 h 9"/>
                <a:gd name="T30" fmla="*/ 52784 w 16"/>
                <a:gd name="T31" fmla="*/ 15522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9"/>
                <a:gd name="T50" fmla="*/ 16 w 16"/>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9">
                  <a:moveTo>
                    <a:pt x="14" y="4"/>
                  </a:moveTo>
                  <a:cubicBezTo>
                    <a:pt x="13" y="6"/>
                    <a:pt x="12" y="7"/>
                    <a:pt x="10" y="8"/>
                  </a:cubicBezTo>
                  <a:cubicBezTo>
                    <a:pt x="9" y="8"/>
                    <a:pt x="7" y="8"/>
                    <a:pt x="7" y="9"/>
                  </a:cubicBezTo>
                  <a:cubicBezTo>
                    <a:pt x="5" y="9"/>
                    <a:pt x="4" y="8"/>
                    <a:pt x="3" y="8"/>
                  </a:cubicBezTo>
                  <a:cubicBezTo>
                    <a:pt x="2" y="7"/>
                    <a:pt x="2" y="6"/>
                    <a:pt x="2" y="5"/>
                  </a:cubicBezTo>
                  <a:cubicBezTo>
                    <a:pt x="2" y="5"/>
                    <a:pt x="0" y="6"/>
                    <a:pt x="1" y="5"/>
                  </a:cubicBezTo>
                  <a:cubicBezTo>
                    <a:pt x="1" y="4"/>
                    <a:pt x="3" y="5"/>
                    <a:pt x="3" y="4"/>
                  </a:cubicBezTo>
                  <a:cubicBezTo>
                    <a:pt x="3" y="3"/>
                    <a:pt x="3" y="3"/>
                    <a:pt x="4" y="3"/>
                  </a:cubicBezTo>
                  <a:cubicBezTo>
                    <a:pt x="4" y="2"/>
                    <a:pt x="5" y="2"/>
                    <a:pt x="5" y="2"/>
                  </a:cubicBezTo>
                  <a:cubicBezTo>
                    <a:pt x="6" y="1"/>
                    <a:pt x="6" y="1"/>
                    <a:pt x="7" y="1"/>
                  </a:cubicBezTo>
                  <a:cubicBezTo>
                    <a:pt x="7" y="0"/>
                    <a:pt x="7" y="0"/>
                    <a:pt x="7" y="0"/>
                  </a:cubicBezTo>
                  <a:cubicBezTo>
                    <a:pt x="7" y="1"/>
                    <a:pt x="8" y="1"/>
                    <a:pt x="8" y="1"/>
                  </a:cubicBezTo>
                  <a:cubicBezTo>
                    <a:pt x="9" y="0"/>
                    <a:pt x="11" y="0"/>
                    <a:pt x="12" y="1"/>
                  </a:cubicBezTo>
                  <a:cubicBezTo>
                    <a:pt x="13" y="1"/>
                    <a:pt x="14" y="2"/>
                    <a:pt x="15" y="2"/>
                  </a:cubicBezTo>
                  <a:cubicBezTo>
                    <a:pt x="15" y="2"/>
                    <a:pt x="15" y="2"/>
                    <a:pt x="16" y="2"/>
                  </a:cubicBezTo>
                  <a:cubicBezTo>
                    <a:pt x="16" y="3"/>
                    <a:pt x="15" y="4"/>
                    <a:pt x="14"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5" name="Freeform 498"/>
            <p:cNvSpPr>
              <a:spLocks noChangeArrowheads="1"/>
            </p:cNvSpPr>
            <p:nvPr/>
          </p:nvSpPr>
          <p:spPr bwMode="auto">
            <a:xfrm>
              <a:off x="1017588" y="334962"/>
              <a:ext cx="42863" cy="30163"/>
            </a:xfrm>
            <a:custGeom>
              <a:avLst/>
              <a:gdLst>
                <a:gd name="T0" fmla="*/ 38966 w 11"/>
                <a:gd name="T1" fmla="*/ 15082 h 8"/>
                <a:gd name="T2" fmla="*/ 35070 w 11"/>
                <a:gd name="T3" fmla="*/ 18852 h 8"/>
                <a:gd name="T4" fmla="*/ 23380 w 11"/>
                <a:gd name="T5" fmla="*/ 26393 h 8"/>
                <a:gd name="T6" fmla="*/ 11690 w 11"/>
                <a:gd name="T7" fmla="*/ 26393 h 8"/>
                <a:gd name="T8" fmla="*/ 7793 w 11"/>
                <a:gd name="T9" fmla="*/ 26393 h 8"/>
                <a:gd name="T10" fmla="*/ 3897 w 11"/>
                <a:gd name="T11" fmla="*/ 18852 h 8"/>
                <a:gd name="T12" fmla="*/ 3897 w 11"/>
                <a:gd name="T13" fmla="*/ 15082 h 8"/>
                <a:gd name="T14" fmla="*/ 7793 w 11"/>
                <a:gd name="T15" fmla="*/ 3770 h 8"/>
                <a:gd name="T16" fmla="*/ 3897 w 11"/>
                <a:gd name="T17" fmla="*/ 3770 h 8"/>
                <a:gd name="T18" fmla="*/ 3897 w 11"/>
                <a:gd name="T19" fmla="*/ 0 h 8"/>
                <a:gd name="T20" fmla="*/ 7793 w 11"/>
                <a:gd name="T21" fmla="*/ 0 h 8"/>
                <a:gd name="T22" fmla="*/ 11690 w 11"/>
                <a:gd name="T23" fmla="*/ 0 h 8"/>
                <a:gd name="T24" fmla="*/ 11690 w 11"/>
                <a:gd name="T25" fmla="*/ 3770 h 8"/>
                <a:gd name="T26" fmla="*/ 27276 w 11"/>
                <a:gd name="T27" fmla="*/ 0 h 8"/>
                <a:gd name="T28" fmla="*/ 31173 w 11"/>
                <a:gd name="T29" fmla="*/ 0 h 8"/>
                <a:gd name="T30" fmla="*/ 38966 w 11"/>
                <a:gd name="T31" fmla="*/ 7541 h 8"/>
                <a:gd name="T32" fmla="*/ 38966 w 11"/>
                <a:gd name="T33" fmla="*/ 15082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8"/>
                <a:gd name="T53" fmla="*/ 11 w 11"/>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8">
                  <a:moveTo>
                    <a:pt x="10" y="4"/>
                  </a:moveTo>
                  <a:cubicBezTo>
                    <a:pt x="10" y="5"/>
                    <a:pt x="10" y="5"/>
                    <a:pt x="9" y="5"/>
                  </a:cubicBezTo>
                  <a:cubicBezTo>
                    <a:pt x="8" y="6"/>
                    <a:pt x="7" y="7"/>
                    <a:pt x="6" y="7"/>
                  </a:cubicBezTo>
                  <a:cubicBezTo>
                    <a:pt x="5" y="8"/>
                    <a:pt x="4" y="6"/>
                    <a:pt x="3" y="7"/>
                  </a:cubicBezTo>
                  <a:cubicBezTo>
                    <a:pt x="2" y="7"/>
                    <a:pt x="2" y="7"/>
                    <a:pt x="2" y="7"/>
                  </a:cubicBezTo>
                  <a:cubicBezTo>
                    <a:pt x="2" y="6"/>
                    <a:pt x="1" y="5"/>
                    <a:pt x="1" y="5"/>
                  </a:cubicBezTo>
                  <a:cubicBezTo>
                    <a:pt x="0" y="5"/>
                    <a:pt x="0" y="4"/>
                    <a:pt x="1" y="4"/>
                  </a:cubicBezTo>
                  <a:cubicBezTo>
                    <a:pt x="0" y="3"/>
                    <a:pt x="1" y="2"/>
                    <a:pt x="2" y="1"/>
                  </a:cubicBezTo>
                  <a:cubicBezTo>
                    <a:pt x="2" y="1"/>
                    <a:pt x="1" y="1"/>
                    <a:pt x="1" y="1"/>
                  </a:cubicBezTo>
                  <a:cubicBezTo>
                    <a:pt x="1" y="1"/>
                    <a:pt x="1" y="0"/>
                    <a:pt x="1" y="0"/>
                  </a:cubicBezTo>
                  <a:cubicBezTo>
                    <a:pt x="1" y="0"/>
                    <a:pt x="2" y="0"/>
                    <a:pt x="2" y="0"/>
                  </a:cubicBezTo>
                  <a:cubicBezTo>
                    <a:pt x="3" y="0"/>
                    <a:pt x="3" y="0"/>
                    <a:pt x="3" y="0"/>
                  </a:cubicBezTo>
                  <a:cubicBezTo>
                    <a:pt x="3" y="1"/>
                    <a:pt x="3" y="1"/>
                    <a:pt x="3" y="1"/>
                  </a:cubicBezTo>
                  <a:cubicBezTo>
                    <a:pt x="4" y="0"/>
                    <a:pt x="5" y="0"/>
                    <a:pt x="7" y="0"/>
                  </a:cubicBezTo>
                  <a:cubicBezTo>
                    <a:pt x="7" y="0"/>
                    <a:pt x="8" y="0"/>
                    <a:pt x="8" y="0"/>
                  </a:cubicBezTo>
                  <a:cubicBezTo>
                    <a:pt x="9" y="0"/>
                    <a:pt x="9" y="1"/>
                    <a:pt x="10" y="2"/>
                  </a:cubicBezTo>
                  <a:cubicBezTo>
                    <a:pt x="10" y="2"/>
                    <a:pt x="11" y="3"/>
                    <a:pt x="10"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6" name="Freeform 499"/>
            <p:cNvSpPr>
              <a:spLocks noChangeArrowheads="1"/>
            </p:cNvSpPr>
            <p:nvPr/>
          </p:nvSpPr>
          <p:spPr bwMode="auto">
            <a:xfrm>
              <a:off x="1044575" y="411162"/>
              <a:ext cx="30163" cy="30163"/>
            </a:xfrm>
            <a:custGeom>
              <a:avLst/>
              <a:gdLst>
                <a:gd name="T0" fmla="*/ 26393 w 8"/>
                <a:gd name="T1" fmla="*/ 11311 h 8"/>
                <a:gd name="T2" fmla="*/ 26393 w 8"/>
                <a:gd name="T3" fmla="*/ 18852 h 8"/>
                <a:gd name="T4" fmla="*/ 18852 w 8"/>
                <a:gd name="T5" fmla="*/ 26393 h 8"/>
                <a:gd name="T6" fmla="*/ 7541 w 8"/>
                <a:gd name="T7" fmla="*/ 26393 h 8"/>
                <a:gd name="T8" fmla="*/ 0 w 8"/>
                <a:gd name="T9" fmla="*/ 18852 h 8"/>
                <a:gd name="T10" fmla="*/ 3770 w 8"/>
                <a:gd name="T11" fmla="*/ 11311 h 8"/>
                <a:gd name="T12" fmla="*/ 7541 w 8"/>
                <a:gd name="T13" fmla="*/ 7541 h 8"/>
                <a:gd name="T14" fmla="*/ 15082 w 8"/>
                <a:gd name="T15" fmla="*/ 3770 h 8"/>
                <a:gd name="T16" fmla="*/ 22622 w 8"/>
                <a:gd name="T17" fmla="*/ 0 h 8"/>
                <a:gd name="T18" fmla="*/ 26393 w 8"/>
                <a:gd name="T19" fmla="*/ 3770 h 8"/>
                <a:gd name="T20" fmla="*/ 26393 w 8"/>
                <a:gd name="T21" fmla="*/ 7541 h 8"/>
                <a:gd name="T22" fmla="*/ 26393 w 8"/>
                <a:gd name="T23" fmla="*/ 1131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8"/>
                <a:gd name="T38" fmla="*/ 8 w 8"/>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8">
                  <a:moveTo>
                    <a:pt x="7" y="3"/>
                  </a:moveTo>
                  <a:cubicBezTo>
                    <a:pt x="8" y="3"/>
                    <a:pt x="7" y="4"/>
                    <a:pt x="7" y="5"/>
                  </a:cubicBezTo>
                  <a:cubicBezTo>
                    <a:pt x="6" y="6"/>
                    <a:pt x="6" y="7"/>
                    <a:pt x="5" y="7"/>
                  </a:cubicBezTo>
                  <a:cubicBezTo>
                    <a:pt x="4" y="8"/>
                    <a:pt x="3" y="7"/>
                    <a:pt x="2" y="7"/>
                  </a:cubicBezTo>
                  <a:cubicBezTo>
                    <a:pt x="1" y="7"/>
                    <a:pt x="0" y="6"/>
                    <a:pt x="0" y="5"/>
                  </a:cubicBezTo>
                  <a:cubicBezTo>
                    <a:pt x="0" y="5"/>
                    <a:pt x="0" y="4"/>
                    <a:pt x="1" y="3"/>
                  </a:cubicBezTo>
                  <a:cubicBezTo>
                    <a:pt x="1" y="3"/>
                    <a:pt x="1" y="2"/>
                    <a:pt x="2" y="2"/>
                  </a:cubicBezTo>
                  <a:cubicBezTo>
                    <a:pt x="2" y="1"/>
                    <a:pt x="3" y="1"/>
                    <a:pt x="4" y="1"/>
                  </a:cubicBezTo>
                  <a:cubicBezTo>
                    <a:pt x="4" y="0"/>
                    <a:pt x="5" y="0"/>
                    <a:pt x="6" y="0"/>
                  </a:cubicBezTo>
                  <a:cubicBezTo>
                    <a:pt x="6" y="0"/>
                    <a:pt x="6" y="1"/>
                    <a:pt x="7" y="1"/>
                  </a:cubicBezTo>
                  <a:cubicBezTo>
                    <a:pt x="6" y="2"/>
                    <a:pt x="8" y="1"/>
                    <a:pt x="7" y="2"/>
                  </a:cubicBezTo>
                  <a:cubicBezTo>
                    <a:pt x="7" y="3"/>
                    <a:pt x="7" y="3"/>
                    <a:pt x="7"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7" name="Freeform 500"/>
            <p:cNvSpPr>
              <a:spLocks noChangeArrowheads="1"/>
            </p:cNvSpPr>
            <p:nvPr/>
          </p:nvSpPr>
          <p:spPr bwMode="auto">
            <a:xfrm>
              <a:off x="901700" y="123825"/>
              <a:ext cx="68263" cy="68263"/>
            </a:xfrm>
            <a:custGeom>
              <a:avLst/>
              <a:gdLst>
                <a:gd name="T0" fmla="*/ 64471 w 18"/>
                <a:gd name="T1" fmla="*/ 15170 h 18"/>
                <a:gd name="T2" fmla="*/ 68263 w 18"/>
                <a:gd name="T3" fmla="*/ 15170 h 18"/>
                <a:gd name="T4" fmla="*/ 64471 w 18"/>
                <a:gd name="T5" fmla="*/ 18962 h 18"/>
                <a:gd name="T6" fmla="*/ 64471 w 18"/>
                <a:gd name="T7" fmla="*/ 26547 h 18"/>
                <a:gd name="T8" fmla="*/ 60678 w 18"/>
                <a:gd name="T9" fmla="*/ 26547 h 18"/>
                <a:gd name="T10" fmla="*/ 53093 w 18"/>
                <a:gd name="T11" fmla="*/ 34132 h 18"/>
                <a:gd name="T12" fmla="*/ 49301 w 18"/>
                <a:gd name="T13" fmla="*/ 34132 h 18"/>
                <a:gd name="T14" fmla="*/ 45509 w 18"/>
                <a:gd name="T15" fmla="*/ 37924 h 18"/>
                <a:gd name="T16" fmla="*/ 37924 w 18"/>
                <a:gd name="T17" fmla="*/ 37924 h 18"/>
                <a:gd name="T18" fmla="*/ 37924 w 18"/>
                <a:gd name="T19" fmla="*/ 41716 h 18"/>
                <a:gd name="T20" fmla="*/ 41716 w 18"/>
                <a:gd name="T21" fmla="*/ 49301 h 18"/>
                <a:gd name="T22" fmla="*/ 37924 w 18"/>
                <a:gd name="T23" fmla="*/ 56886 h 18"/>
                <a:gd name="T24" fmla="*/ 18962 w 18"/>
                <a:gd name="T25" fmla="*/ 68263 h 18"/>
                <a:gd name="T26" fmla="*/ 11377 w 18"/>
                <a:gd name="T27" fmla="*/ 68263 h 18"/>
                <a:gd name="T28" fmla="*/ 3792 w 18"/>
                <a:gd name="T29" fmla="*/ 64471 h 18"/>
                <a:gd name="T30" fmla="*/ 0 w 18"/>
                <a:gd name="T31" fmla="*/ 60678 h 18"/>
                <a:gd name="T32" fmla="*/ 0 w 18"/>
                <a:gd name="T33" fmla="*/ 53093 h 18"/>
                <a:gd name="T34" fmla="*/ 11377 w 18"/>
                <a:gd name="T35" fmla="*/ 41716 h 18"/>
                <a:gd name="T36" fmla="*/ 15170 w 18"/>
                <a:gd name="T37" fmla="*/ 41716 h 18"/>
                <a:gd name="T38" fmla="*/ 11377 w 18"/>
                <a:gd name="T39" fmla="*/ 37924 h 18"/>
                <a:gd name="T40" fmla="*/ 11377 w 18"/>
                <a:gd name="T41" fmla="*/ 37924 h 18"/>
                <a:gd name="T42" fmla="*/ 3792 w 18"/>
                <a:gd name="T43" fmla="*/ 37924 h 18"/>
                <a:gd name="T44" fmla="*/ 3792 w 18"/>
                <a:gd name="T45" fmla="*/ 37924 h 18"/>
                <a:gd name="T46" fmla="*/ 11377 w 18"/>
                <a:gd name="T47" fmla="*/ 34132 h 18"/>
                <a:gd name="T48" fmla="*/ 3792 w 18"/>
                <a:gd name="T49" fmla="*/ 30339 h 18"/>
                <a:gd name="T50" fmla="*/ 7585 w 18"/>
                <a:gd name="T51" fmla="*/ 22754 h 18"/>
                <a:gd name="T52" fmla="*/ 7585 w 18"/>
                <a:gd name="T53" fmla="*/ 15170 h 18"/>
                <a:gd name="T54" fmla="*/ 11377 w 18"/>
                <a:gd name="T55" fmla="*/ 15170 h 18"/>
                <a:gd name="T56" fmla="*/ 15170 w 18"/>
                <a:gd name="T57" fmla="*/ 11377 h 18"/>
                <a:gd name="T58" fmla="*/ 18962 w 18"/>
                <a:gd name="T59" fmla="*/ 11377 h 18"/>
                <a:gd name="T60" fmla="*/ 18962 w 18"/>
                <a:gd name="T61" fmla="*/ 7585 h 18"/>
                <a:gd name="T62" fmla="*/ 22754 w 18"/>
                <a:gd name="T63" fmla="*/ 7585 h 18"/>
                <a:gd name="T64" fmla="*/ 22754 w 18"/>
                <a:gd name="T65" fmla="*/ 7585 h 18"/>
                <a:gd name="T66" fmla="*/ 30339 w 18"/>
                <a:gd name="T67" fmla="*/ 3792 h 18"/>
                <a:gd name="T68" fmla="*/ 34132 w 18"/>
                <a:gd name="T69" fmla="*/ 3792 h 18"/>
                <a:gd name="T70" fmla="*/ 37924 w 18"/>
                <a:gd name="T71" fmla="*/ 3792 h 18"/>
                <a:gd name="T72" fmla="*/ 41716 w 18"/>
                <a:gd name="T73" fmla="*/ 0 h 18"/>
                <a:gd name="T74" fmla="*/ 49301 w 18"/>
                <a:gd name="T75" fmla="*/ 0 h 18"/>
                <a:gd name="T76" fmla="*/ 49301 w 18"/>
                <a:gd name="T77" fmla="*/ 0 h 18"/>
                <a:gd name="T78" fmla="*/ 53093 w 18"/>
                <a:gd name="T79" fmla="*/ 3792 h 18"/>
                <a:gd name="T80" fmla="*/ 56886 w 18"/>
                <a:gd name="T81" fmla="*/ 3792 h 18"/>
                <a:gd name="T82" fmla="*/ 60678 w 18"/>
                <a:gd name="T83" fmla="*/ 7585 h 18"/>
                <a:gd name="T84" fmla="*/ 60678 w 18"/>
                <a:gd name="T85" fmla="*/ 7585 h 18"/>
                <a:gd name="T86" fmla="*/ 64471 w 18"/>
                <a:gd name="T87" fmla="*/ 11377 h 18"/>
                <a:gd name="T88" fmla="*/ 64471 w 18"/>
                <a:gd name="T89" fmla="*/ 15170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8"/>
                <a:gd name="T136" fmla="*/ 0 h 18"/>
                <a:gd name="T137" fmla="*/ 18 w 18"/>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8" h="18">
                  <a:moveTo>
                    <a:pt x="17" y="4"/>
                  </a:moveTo>
                  <a:cubicBezTo>
                    <a:pt x="17" y="4"/>
                    <a:pt x="18" y="4"/>
                    <a:pt x="18" y="4"/>
                  </a:cubicBezTo>
                  <a:cubicBezTo>
                    <a:pt x="18" y="5"/>
                    <a:pt x="17" y="5"/>
                    <a:pt x="17" y="5"/>
                  </a:cubicBezTo>
                  <a:cubicBezTo>
                    <a:pt x="18" y="6"/>
                    <a:pt x="17" y="6"/>
                    <a:pt x="17" y="7"/>
                  </a:cubicBezTo>
                  <a:cubicBezTo>
                    <a:pt x="17" y="7"/>
                    <a:pt x="17" y="7"/>
                    <a:pt x="16" y="7"/>
                  </a:cubicBezTo>
                  <a:cubicBezTo>
                    <a:pt x="16" y="8"/>
                    <a:pt x="14" y="8"/>
                    <a:pt x="14" y="9"/>
                  </a:cubicBezTo>
                  <a:cubicBezTo>
                    <a:pt x="14" y="9"/>
                    <a:pt x="14" y="9"/>
                    <a:pt x="13" y="9"/>
                  </a:cubicBezTo>
                  <a:cubicBezTo>
                    <a:pt x="13" y="9"/>
                    <a:pt x="12" y="10"/>
                    <a:pt x="12" y="10"/>
                  </a:cubicBezTo>
                  <a:cubicBezTo>
                    <a:pt x="12" y="11"/>
                    <a:pt x="11" y="10"/>
                    <a:pt x="10" y="10"/>
                  </a:cubicBezTo>
                  <a:cubicBezTo>
                    <a:pt x="10" y="10"/>
                    <a:pt x="10" y="10"/>
                    <a:pt x="10" y="11"/>
                  </a:cubicBezTo>
                  <a:cubicBezTo>
                    <a:pt x="11" y="11"/>
                    <a:pt x="11" y="12"/>
                    <a:pt x="11" y="13"/>
                  </a:cubicBezTo>
                  <a:cubicBezTo>
                    <a:pt x="11" y="14"/>
                    <a:pt x="11" y="15"/>
                    <a:pt x="10" y="15"/>
                  </a:cubicBezTo>
                  <a:cubicBezTo>
                    <a:pt x="9" y="17"/>
                    <a:pt x="7" y="17"/>
                    <a:pt x="5" y="18"/>
                  </a:cubicBezTo>
                  <a:cubicBezTo>
                    <a:pt x="5" y="18"/>
                    <a:pt x="4" y="18"/>
                    <a:pt x="3" y="18"/>
                  </a:cubicBezTo>
                  <a:cubicBezTo>
                    <a:pt x="2" y="18"/>
                    <a:pt x="2" y="17"/>
                    <a:pt x="1" y="17"/>
                  </a:cubicBezTo>
                  <a:cubicBezTo>
                    <a:pt x="0" y="17"/>
                    <a:pt x="1" y="16"/>
                    <a:pt x="0" y="16"/>
                  </a:cubicBezTo>
                  <a:cubicBezTo>
                    <a:pt x="0" y="15"/>
                    <a:pt x="0" y="14"/>
                    <a:pt x="0" y="14"/>
                  </a:cubicBezTo>
                  <a:cubicBezTo>
                    <a:pt x="0" y="12"/>
                    <a:pt x="2" y="12"/>
                    <a:pt x="3" y="11"/>
                  </a:cubicBezTo>
                  <a:cubicBezTo>
                    <a:pt x="4" y="11"/>
                    <a:pt x="4" y="11"/>
                    <a:pt x="4" y="11"/>
                  </a:cubicBezTo>
                  <a:cubicBezTo>
                    <a:pt x="4" y="11"/>
                    <a:pt x="3" y="11"/>
                    <a:pt x="3" y="10"/>
                  </a:cubicBezTo>
                  <a:cubicBezTo>
                    <a:pt x="3" y="10"/>
                    <a:pt x="3" y="10"/>
                    <a:pt x="3" y="10"/>
                  </a:cubicBezTo>
                  <a:cubicBezTo>
                    <a:pt x="2" y="10"/>
                    <a:pt x="2" y="11"/>
                    <a:pt x="1" y="10"/>
                  </a:cubicBezTo>
                  <a:cubicBezTo>
                    <a:pt x="1" y="10"/>
                    <a:pt x="1" y="10"/>
                    <a:pt x="1" y="10"/>
                  </a:cubicBezTo>
                  <a:cubicBezTo>
                    <a:pt x="1" y="9"/>
                    <a:pt x="2" y="10"/>
                    <a:pt x="3" y="9"/>
                  </a:cubicBezTo>
                  <a:cubicBezTo>
                    <a:pt x="2" y="8"/>
                    <a:pt x="2" y="8"/>
                    <a:pt x="1" y="8"/>
                  </a:cubicBezTo>
                  <a:cubicBezTo>
                    <a:pt x="0" y="7"/>
                    <a:pt x="2" y="6"/>
                    <a:pt x="2" y="6"/>
                  </a:cubicBezTo>
                  <a:cubicBezTo>
                    <a:pt x="2" y="5"/>
                    <a:pt x="1" y="5"/>
                    <a:pt x="2" y="4"/>
                  </a:cubicBezTo>
                  <a:cubicBezTo>
                    <a:pt x="2" y="4"/>
                    <a:pt x="3" y="4"/>
                    <a:pt x="3" y="4"/>
                  </a:cubicBezTo>
                  <a:cubicBezTo>
                    <a:pt x="3" y="4"/>
                    <a:pt x="3" y="3"/>
                    <a:pt x="4" y="3"/>
                  </a:cubicBezTo>
                  <a:cubicBezTo>
                    <a:pt x="4" y="3"/>
                    <a:pt x="4" y="3"/>
                    <a:pt x="5" y="3"/>
                  </a:cubicBezTo>
                  <a:cubicBezTo>
                    <a:pt x="5" y="3"/>
                    <a:pt x="5" y="2"/>
                    <a:pt x="5" y="2"/>
                  </a:cubicBezTo>
                  <a:cubicBezTo>
                    <a:pt x="5" y="2"/>
                    <a:pt x="5" y="2"/>
                    <a:pt x="6" y="2"/>
                  </a:cubicBezTo>
                  <a:cubicBezTo>
                    <a:pt x="6" y="2"/>
                    <a:pt x="6" y="2"/>
                    <a:pt x="6" y="2"/>
                  </a:cubicBezTo>
                  <a:cubicBezTo>
                    <a:pt x="7" y="2"/>
                    <a:pt x="8" y="1"/>
                    <a:pt x="8" y="1"/>
                  </a:cubicBezTo>
                  <a:cubicBezTo>
                    <a:pt x="9" y="1"/>
                    <a:pt x="9" y="1"/>
                    <a:pt x="9" y="1"/>
                  </a:cubicBezTo>
                  <a:cubicBezTo>
                    <a:pt x="10" y="1"/>
                    <a:pt x="10" y="1"/>
                    <a:pt x="10" y="1"/>
                  </a:cubicBezTo>
                  <a:cubicBezTo>
                    <a:pt x="11" y="1"/>
                    <a:pt x="11" y="0"/>
                    <a:pt x="11" y="0"/>
                  </a:cubicBezTo>
                  <a:cubicBezTo>
                    <a:pt x="12" y="1"/>
                    <a:pt x="12" y="1"/>
                    <a:pt x="13" y="0"/>
                  </a:cubicBezTo>
                  <a:cubicBezTo>
                    <a:pt x="13" y="0"/>
                    <a:pt x="13" y="0"/>
                    <a:pt x="13" y="0"/>
                  </a:cubicBezTo>
                  <a:cubicBezTo>
                    <a:pt x="13" y="1"/>
                    <a:pt x="13" y="1"/>
                    <a:pt x="14" y="1"/>
                  </a:cubicBezTo>
                  <a:cubicBezTo>
                    <a:pt x="14" y="1"/>
                    <a:pt x="14" y="0"/>
                    <a:pt x="15" y="1"/>
                  </a:cubicBezTo>
                  <a:cubicBezTo>
                    <a:pt x="15" y="1"/>
                    <a:pt x="15" y="1"/>
                    <a:pt x="16" y="2"/>
                  </a:cubicBezTo>
                  <a:cubicBezTo>
                    <a:pt x="16" y="1"/>
                    <a:pt x="16" y="1"/>
                    <a:pt x="16" y="2"/>
                  </a:cubicBezTo>
                  <a:cubicBezTo>
                    <a:pt x="16" y="2"/>
                    <a:pt x="17" y="2"/>
                    <a:pt x="17" y="3"/>
                  </a:cubicBezTo>
                  <a:cubicBezTo>
                    <a:pt x="17" y="3"/>
                    <a:pt x="18" y="3"/>
                    <a:pt x="17"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8" name="Freeform 501"/>
            <p:cNvSpPr>
              <a:spLocks noChangeArrowheads="1"/>
            </p:cNvSpPr>
            <p:nvPr/>
          </p:nvSpPr>
          <p:spPr bwMode="auto">
            <a:xfrm>
              <a:off x="984250" y="268287"/>
              <a:ext cx="22225" cy="14288"/>
            </a:xfrm>
            <a:custGeom>
              <a:avLst/>
              <a:gdLst>
                <a:gd name="T0" fmla="*/ 14817 w 6"/>
                <a:gd name="T1" fmla="*/ 10716 h 4"/>
                <a:gd name="T2" fmla="*/ 7408 w 6"/>
                <a:gd name="T3" fmla="*/ 14288 h 4"/>
                <a:gd name="T4" fmla="*/ 3704 w 6"/>
                <a:gd name="T5" fmla="*/ 10716 h 4"/>
                <a:gd name="T6" fmla="*/ 7408 w 6"/>
                <a:gd name="T7" fmla="*/ 3572 h 4"/>
                <a:gd name="T8" fmla="*/ 18521 w 6"/>
                <a:gd name="T9" fmla="*/ 3572 h 4"/>
                <a:gd name="T10" fmla="*/ 18521 w 6"/>
                <a:gd name="T11" fmla="*/ 7144 h 4"/>
                <a:gd name="T12" fmla="*/ 14817 w 6"/>
                <a:gd name="T13" fmla="*/ 10716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6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4" y="3"/>
                  </a:moveTo>
                  <a:cubicBezTo>
                    <a:pt x="4" y="4"/>
                    <a:pt x="2" y="4"/>
                    <a:pt x="2" y="4"/>
                  </a:cubicBezTo>
                  <a:cubicBezTo>
                    <a:pt x="1" y="4"/>
                    <a:pt x="1" y="3"/>
                    <a:pt x="1" y="3"/>
                  </a:cubicBezTo>
                  <a:cubicBezTo>
                    <a:pt x="0" y="2"/>
                    <a:pt x="1" y="2"/>
                    <a:pt x="2" y="1"/>
                  </a:cubicBezTo>
                  <a:cubicBezTo>
                    <a:pt x="3" y="1"/>
                    <a:pt x="4" y="0"/>
                    <a:pt x="5" y="1"/>
                  </a:cubicBezTo>
                  <a:cubicBezTo>
                    <a:pt x="5" y="1"/>
                    <a:pt x="6" y="2"/>
                    <a:pt x="5" y="2"/>
                  </a:cubicBezTo>
                  <a:cubicBezTo>
                    <a:pt x="4" y="3"/>
                    <a:pt x="4" y="3"/>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9" name="Freeform 502"/>
            <p:cNvSpPr>
              <a:spLocks noChangeArrowheads="1"/>
            </p:cNvSpPr>
            <p:nvPr/>
          </p:nvSpPr>
          <p:spPr bwMode="auto">
            <a:xfrm>
              <a:off x="981075" y="255587"/>
              <a:ext cx="11113" cy="12700"/>
            </a:xfrm>
            <a:custGeom>
              <a:avLst/>
              <a:gdLst>
                <a:gd name="T0" fmla="*/ 11113 w 3"/>
                <a:gd name="T1" fmla="*/ 12700 h 3"/>
                <a:gd name="T2" fmla="*/ 3704 w 3"/>
                <a:gd name="T3" fmla="*/ 12700 h 3"/>
                <a:gd name="T4" fmla="*/ 0 w 3"/>
                <a:gd name="T5" fmla="*/ 8467 h 3"/>
                <a:gd name="T6" fmla="*/ 0 w 3"/>
                <a:gd name="T7" fmla="*/ 4233 h 3"/>
                <a:gd name="T8" fmla="*/ 3704 w 3"/>
                <a:gd name="T9" fmla="*/ 4233 h 3"/>
                <a:gd name="T10" fmla="*/ 11113 w 3"/>
                <a:gd name="T11" fmla="*/ 4233 h 3"/>
                <a:gd name="T12" fmla="*/ 11113 w 3"/>
                <a:gd name="T13" fmla="*/ 12700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3" y="3"/>
                  </a:moveTo>
                  <a:cubicBezTo>
                    <a:pt x="2" y="3"/>
                    <a:pt x="1" y="3"/>
                    <a:pt x="1" y="3"/>
                  </a:cubicBezTo>
                  <a:cubicBezTo>
                    <a:pt x="0" y="3"/>
                    <a:pt x="0" y="3"/>
                    <a:pt x="0" y="2"/>
                  </a:cubicBezTo>
                  <a:cubicBezTo>
                    <a:pt x="0" y="2"/>
                    <a:pt x="0" y="2"/>
                    <a:pt x="0" y="1"/>
                  </a:cubicBezTo>
                  <a:cubicBezTo>
                    <a:pt x="0" y="1"/>
                    <a:pt x="1" y="1"/>
                    <a:pt x="1" y="1"/>
                  </a:cubicBezTo>
                  <a:cubicBezTo>
                    <a:pt x="2" y="0"/>
                    <a:pt x="3" y="1"/>
                    <a:pt x="3" y="1"/>
                  </a:cubicBezTo>
                  <a:cubicBezTo>
                    <a:pt x="3" y="2"/>
                    <a:pt x="3" y="2"/>
                    <a:pt x="3"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0" name="Freeform 503"/>
            <p:cNvSpPr>
              <a:spLocks noChangeArrowheads="1"/>
            </p:cNvSpPr>
            <p:nvPr/>
          </p:nvSpPr>
          <p:spPr bwMode="auto">
            <a:xfrm>
              <a:off x="1000125" y="323850"/>
              <a:ext cx="17463" cy="11113"/>
            </a:xfrm>
            <a:custGeom>
              <a:avLst/>
              <a:gdLst>
                <a:gd name="T0" fmla="*/ 13970 w 5"/>
                <a:gd name="T1" fmla="*/ 11113 h 3"/>
                <a:gd name="T2" fmla="*/ 10478 w 5"/>
                <a:gd name="T3" fmla="*/ 11113 h 3"/>
                <a:gd name="T4" fmla="*/ 3493 w 5"/>
                <a:gd name="T5" fmla="*/ 11113 h 3"/>
                <a:gd name="T6" fmla="*/ 3493 w 5"/>
                <a:gd name="T7" fmla="*/ 7409 h 3"/>
                <a:gd name="T8" fmla="*/ 6985 w 5"/>
                <a:gd name="T9" fmla="*/ 3704 h 3"/>
                <a:gd name="T10" fmla="*/ 13970 w 5"/>
                <a:gd name="T11" fmla="*/ 3704 h 3"/>
                <a:gd name="T12" fmla="*/ 13970 w 5"/>
                <a:gd name="T13" fmla="*/ 11113 h 3"/>
                <a:gd name="T14" fmla="*/ 0 60000 65536"/>
                <a:gd name="T15" fmla="*/ 0 60000 65536"/>
                <a:gd name="T16" fmla="*/ 0 60000 65536"/>
                <a:gd name="T17" fmla="*/ 0 60000 65536"/>
                <a:gd name="T18" fmla="*/ 0 60000 65536"/>
                <a:gd name="T19" fmla="*/ 0 60000 65536"/>
                <a:gd name="T20" fmla="*/ 0 60000 65536"/>
                <a:gd name="T21" fmla="*/ 0 w 5"/>
                <a:gd name="T22" fmla="*/ 0 h 3"/>
                <a:gd name="T23" fmla="*/ 5 w 5"/>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3">
                  <a:moveTo>
                    <a:pt x="4" y="3"/>
                  </a:moveTo>
                  <a:cubicBezTo>
                    <a:pt x="3" y="3"/>
                    <a:pt x="3" y="3"/>
                    <a:pt x="3" y="3"/>
                  </a:cubicBezTo>
                  <a:cubicBezTo>
                    <a:pt x="2" y="3"/>
                    <a:pt x="1" y="3"/>
                    <a:pt x="1" y="3"/>
                  </a:cubicBezTo>
                  <a:cubicBezTo>
                    <a:pt x="0" y="3"/>
                    <a:pt x="0" y="2"/>
                    <a:pt x="1" y="2"/>
                  </a:cubicBezTo>
                  <a:cubicBezTo>
                    <a:pt x="1" y="1"/>
                    <a:pt x="2" y="1"/>
                    <a:pt x="2" y="1"/>
                  </a:cubicBezTo>
                  <a:cubicBezTo>
                    <a:pt x="3" y="0"/>
                    <a:pt x="4" y="1"/>
                    <a:pt x="4" y="1"/>
                  </a:cubicBezTo>
                  <a:cubicBezTo>
                    <a:pt x="5" y="2"/>
                    <a:pt x="4" y="2"/>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1" name="Freeform 504"/>
            <p:cNvSpPr>
              <a:spLocks noChangeArrowheads="1"/>
            </p:cNvSpPr>
            <p:nvPr/>
          </p:nvSpPr>
          <p:spPr bwMode="auto">
            <a:xfrm>
              <a:off x="962025" y="241300"/>
              <a:ext cx="19050" cy="11113"/>
            </a:xfrm>
            <a:custGeom>
              <a:avLst/>
              <a:gdLst>
                <a:gd name="T0" fmla="*/ 15240 w 5"/>
                <a:gd name="T1" fmla="*/ 11113 h 3"/>
                <a:gd name="T2" fmla="*/ 7620 w 5"/>
                <a:gd name="T3" fmla="*/ 11113 h 3"/>
                <a:gd name="T4" fmla="*/ 3810 w 5"/>
                <a:gd name="T5" fmla="*/ 11113 h 3"/>
                <a:gd name="T6" fmla="*/ 3810 w 5"/>
                <a:gd name="T7" fmla="*/ 11113 h 3"/>
                <a:gd name="T8" fmla="*/ 3810 w 5"/>
                <a:gd name="T9" fmla="*/ 11113 h 3"/>
                <a:gd name="T10" fmla="*/ 0 w 5"/>
                <a:gd name="T11" fmla="*/ 3704 h 3"/>
                <a:gd name="T12" fmla="*/ 11430 w 5"/>
                <a:gd name="T13" fmla="*/ 0 h 3"/>
                <a:gd name="T14" fmla="*/ 15240 w 5"/>
                <a:gd name="T15" fmla="*/ 0 h 3"/>
                <a:gd name="T16" fmla="*/ 15240 w 5"/>
                <a:gd name="T17" fmla="*/ 1111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3"/>
                <a:gd name="T29" fmla="*/ 5 w 5"/>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3">
                  <a:moveTo>
                    <a:pt x="4" y="3"/>
                  </a:moveTo>
                  <a:cubicBezTo>
                    <a:pt x="2" y="3"/>
                    <a:pt x="2" y="3"/>
                    <a:pt x="2" y="3"/>
                  </a:cubicBezTo>
                  <a:cubicBezTo>
                    <a:pt x="2" y="3"/>
                    <a:pt x="1" y="3"/>
                    <a:pt x="1" y="3"/>
                  </a:cubicBezTo>
                  <a:cubicBezTo>
                    <a:pt x="1" y="3"/>
                    <a:pt x="1" y="3"/>
                    <a:pt x="1" y="3"/>
                  </a:cubicBezTo>
                  <a:cubicBezTo>
                    <a:pt x="1" y="3"/>
                    <a:pt x="1" y="3"/>
                    <a:pt x="1" y="3"/>
                  </a:cubicBezTo>
                  <a:cubicBezTo>
                    <a:pt x="0" y="2"/>
                    <a:pt x="0" y="2"/>
                    <a:pt x="0" y="1"/>
                  </a:cubicBezTo>
                  <a:cubicBezTo>
                    <a:pt x="1" y="0"/>
                    <a:pt x="2" y="0"/>
                    <a:pt x="3" y="0"/>
                  </a:cubicBezTo>
                  <a:cubicBezTo>
                    <a:pt x="3" y="0"/>
                    <a:pt x="4" y="0"/>
                    <a:pt x="4" y="0"/>
                  </a:cubicBezTo>
                  <a:cubicBezTo>
                    <a:pt x="5" y="1"/>
                    <a:pt x="5" y="2"/>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2" name="Freeform 505"/>
            <p:cNvSpPr>
              <a:spLocks noChangeArrowheads="1"/>
            </p:cNvSpPr>
            <p:nvPr/>
          </p:nvSpPr>
          <p:spPr bwMode="auto">
            <a:xfrm>
              <a:off x="928688" y="200025"/>
              <a:ext cx="41275" cy="33338"/>
            </a:xfrm>
            <a:custGeom>
              <a:avLst/>
              <a:gdLst>
                <a:gd name="T0" fmla="*/ 33770 w 11"/>
                <a:gd name="T1" fmla="*/ 14817 h 9"/>
                <a:gd name="T2" fmla="*/ 33770 w 11"/>
                <a:gd name="T3" fmla="*/ 22225 h 9"/>
                <a:gd name="T4" fmla="*/ 41275 w 11"/>
                <a:gd name="T5" fmla="*/ 25930 h 9"/>
                <a:gd name="T6" fmla="*/ 33770 w 11"/>
                <a:gd name="T7" fmla="*/ 33338 h 9"/>
                <a:gd name="T8" fmla="*/ 26266 w 11"/>
                <a:gd name="T9" fmla="*/ 33338 h 9"/>
                <a:gd name="T10" fmla="*/ 22514 w 11"/>
                <a:gd name="T11" fmla="*/ 29634 h 9"/>
                <a:gd name="T12" fmla="*/ 22514 w 11"/>
                <a:gd name="T13" fmla="*/ 22225 h 9"/>
                <a:gd name="T14" fmla="*/ 18761 w 11"/>
                <a:gd name="T15" fmla="*/ 22225 h 9"/>
                <a:gd name="T16" fmla="*/ 11257 w 11"/>
                <a:gd name="T17" fmla="*/ 25930 h 9"/>
                <a:gd name="T18" fmla="*/ 7505 w 11"/>
                <a:gd name="T19" fmla="*/ 29634 h 9"/>
                <a:gd name="T20" fmla="*/ 7505 w 11"/>
                <a:gd name="T21" fmla="*/ 25930 h 9"/>
                <a:gd name="T22" fmla="*/ 3752 w 11"/>
                <a:gd name="T23" fmla="*/ 11113 h 9"/>
                <a:gd name="T24" fmla="*/ 3752 w 11"/>
                <a:gd name="T25" fmla="*/ 7408 h 9"/>
                <a:gd name="T26" fmla="*/ 3752 w 11"/>
                <a:gd name="T27" fmla="*/ 7408 h 9"/>
                <a:gd name="T28" fmla="*/ 3752 w 11"/>
                <a:gd name="T29" fmla="*/ 7408 h 9"/>
                <a:gd name="T30" fmla="*/ 7505 w 11"/>
                <a:gd name="T31" fmla="*/ 3704 h 9"/>
                <a:gd name="T32" fmla="*/ 18761 w 11"/>
                <a:gd name="T33" fmla="*/ 0 h 9"/>
                <a:gd name="T34" fmla="*/ 30018 w 11"/>
                <a:gd name="T35" fmla="*/ 0 h 9"/>
                <a:gd name="T36" fmla="*/ 33770 w 11"/>
                <a:gd name="T37" fmla="*/ 7408 h 9"/>
                <a:gd name="T38" fmla="*/ 33770 w 11"/>
                <a:gd name="T39" fmla="*/ 1481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9"/>
                <a:gd name="T62" fmla="*/ 11 w 11"/>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9">
                  <a:moveTo>
                    <a:pt x="9" y="4"/>
                  </a:moveTo>
                  <a:cubicBezTo>
                    <a:pt x="10" y="4"/>
                    <a:pt x="9" y="5"/>
                    <a:pt x="9" y="6"/>
                  </a:cubicBezTo>
                  <a:cubicBezTo>
                    <a:pt x="10" y="6"/>
                    <a:pt x="11" y="6"/>
                    <a:pt x="11" y="7"/>
                  </a:cubicBezTo>
                  <a:cubicBezTo>
                    <a:pt x="10" y="8"/>
                    <a:pt x="10" y="8"/>
                    <a:pt x="9" y="9"/>
                  </a:cubicBezTo>
                  <a:cubicBezTo>
                    <a:pt x="8" y="9"/>
                    <a:pt x="7" y="9"/>
                    <a:pt x="7" y="9"/>
                  </a:cubicBezTo>
                  <a:cubicBezTo>
                    <a:pt x="6" y="9"/>
                    <a:pt x="6" y="8"/>
                    <a:pt x="6" y="8"/>
                  </a:cubicBezTo>
                  <a:cubicBezTo>
                    <a:pt x="6" y="6"/>
                    <a:pt x="6" y="6"/>
                    <a:pt x="6" y="6"/>
                  </a:cubicBezTo>
                  <a:cubicBezTo>
                    <a:pt x="6" y="6"/>
                    <a:pt x="5" y="6"/>
                    <a:pt x="5" y="6"/>
                  </a:cubicBezTo>
                  <a:cubicBezTo>
                    <a:pt x="4" y="7"/>
                    <a:pt x="4" y="7"/>
                    <a:pt x="3" y="7"/>
                  </a:cubicBezTo>
                  <a:cubicBezTo>
                    <a:pt x="2" y="7"/>
                    <a:pt x="2" y="8"/>
                    <a:pt x="2" y="8"/>
                  </a:cubicBezTo>
                  <a:cubicBezTo>
                    <a:pt x="2" y="8"/>
                    <a:pt x="2" y="7"/>
                    <a:pt x="2" y="7"/>
                  </a:cubicBezTo>
                  <a:cubicBezTo>
                    <a:pt x="1" y="6"/>
                    <a:pt x="2" y="4"/>
                    <a:pt x="1" y="3"/>
                  </a:cubicBezTo>
                  <a:cubicBezTo>
                    <a:pt x="1" y="3"/>
                    <a:pt x="1" y="2"/>
                    <a:pt x="1" y="2"/>
                  </a:cubicBezTo>
                  <a:cubicBezTo>
                    <a:pt x="0" y="2"/>
                    <a:pt x="0" y="2"/>
                    <a:pt x="1" y="2"/>
                  </a:cubicBezTo>
                  <a:cubicBezTo>
                    <a:pt x="1" y="2"/>
                    <a:pt x="1" y="2"/>
                    <a:pt x="1" y="2"/>
                  </a:cubicBezTo>
                  <a:cubicBezTo>
                    <a:pt x="1" y="2"/>
                    <a:pt x="1" y="1"/>
                    <a:pt x="2" y="1"/>
                  </a:cubicBezTo>
                  <a:cubicBezTo>
                    <a:pt x="3" y="0"/>
                    <a:pt x="4" y="0"/>
                    <a:pt x="5" y="0"/>
                  </a:cubicBezTo>
                  <a:cubicBezTo>
                    <a:pt x="5" y="0"/>
                    <a:pt x="7" y="1"/>
                    <a:pt x="8" y="0"/>
                  </a:cubicBezTo>
                  <a:cubicBezTo>
                    <a:pt x="9" y="1"/>
                    <a:pt x="9" y="1"/>
                    <a:pt x="9" y="2"/>
                  </a:cubicBezTo>
                  <a:cubicBezTo>
                    <a:pt x="9" y="2"/>
                    <a:pt x="9" y="3"/>
                    <a:pt x="9"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3" name="Freeform 506"/>
            <p:cNvSpPr>
              <a:spLocks noChangeArrowheads="1"/>
            </p:cNvSpPr>
            <p:nvPr/>
          </p:nvSpPr>
          <p:spPr bwMode="auto">
            <a:xfrm>
              <a:off x="912813" y="252412"/>
              <a:ext cx="63500" cy="30163"/>
            </a:xfrm>
            <a:custGeom>
              <a:avLst/>
              <a:gdLst>
                <a:gd name="T0" fmla="*/ 52294 w 17"/>
                <a:gd name="T1" fmla="*/ 26393 h 8"/>
                <a:gd name="T2" fmla="*/ 41088 w 17"/>
                <a:gd name="T3" fmla="*/ 30163 h 8"/>
                <a:gd name="T4" fmla="*/ 37353 w 17"/>
                <a:gd name="T5" fmla="*/ 30163 h 8"/>
                <a:gd name="T6" fmla="*/ 33618 w 17"/>
                <a:gd name="T7" fmla="*/ 26393 h 8"/>
                <a:gd name="T8" fmla="*/ 29882 w 17"/>
                <a:gd name="T9" fmla="*/ 26393 h 8"/>
                <a:gd name="T10" fmla="*/ 18676 w 17"/>
                <a:gd name="T11" fmla="*/ 26393 h 8"/>
                <a:gd name="T12" fmla="*/ 14941 w 17"/>
                <a:gd name="T13" fmla="*/ 26393 h 8"/>
                <a:gd name="T14" fmla="*/ 7471 w 17"/>
                <a:gd name="T15" fmla="*/ 18852 h 8"/>
                <a:gd name="T16" fmla="*/ 3735 w 17"/>
                <a:gd name="T17" fmla="*/ 15082 h 8"/>
                <a:gd name="T18" fmla="*/ 3735 w 17"/>
                <a:gd name="T19" fmla="*/ 11311 h 8"/>
                <a:gd name="T20" fmla="*/ 0 w 17"/>
                <a:gd name="T21" fmla="*/ 7541 h 8"/>
                <a:gd name="T22" fmla="*/ 7471 w 17"/>
                <a:gd name="T23" fmla="*/ 7541 h 8"/>
                <a:gd name="T24" fmla="*/ 22412 w 17"/>
                <a:gd name="T25" fmla="*/ 0 h 8"/>
                <a:gd name="T26" fmla="*/ 29882 w 17"/>
                <a:gd name="T27" fmla="*/ 0 h 8"/>
                <a:gd name="T28" fmla="*/ 41088 w 17"/>
                <a:gd name="T29" fmla="*/ 7541 h 8"/>
                <a:gd name="T30" fmla="*/ 44824 w 17"/>
                <a:gd name="T31" fmla="*/ 11311 h 8"/>
                <a:gd name="T32" fmla="*/ 59765 w 17"/>
                <a:gd name="T33" fmla="*/ 11311 h 8"/>
                <a:gd name="T34" fmla="*/ 59765 w 17"/>
                <a:gd name="T35" fmla="*/ 18852 h 8"/>
                <a:gd name="T36" fmla="*/ 52294 w 17"/>
                <a:gd name="T37" fmla="*/ 26393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8"/>
                <a:gd name="T59" fmla="*/ 17 w 17"/>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8">
                  <a:moveTo>
                    <a:pt x="14" y="7"/>
                  </a:moveTo>
                  <a:cubicBezTo>
                    <a:pt x="13" y="8"/>
                    <a:pt x="12" y="8"/>
                    <a:pt x="11" y="8"/>
                  </a:cubicBezTo>
                  <a:cubicBezTo>
                    <a:pt x="11" y="8"/>
                    <a:pt x="10" y="8"/>
                    <a:pt x="10" y="8"/>
                  </a:cubicBezTo>
                  <a:cubicBezTo>
                    <a:pt x="9" y="8"/>
                    <a:pt x="9" y="7"/>
                    <a:pt x="9" y="7"/>
                  </a:cubicBezTo>
                  <a:cubicBezTo>
                    <a:pt x="8" y="7"/>
                    <a:pt x="8" y="7"/>
                    <a:pt x="8" y="7"/>
                  </a:cubicBezTo>
                  <a:cubicBezTo>
                    <a:pt x="7" y="7"/>
                    <a:pt x="6" y="7"/>
                    <a:pt x="5" y="7"/>
                  </a:cubicBezTo>
                  <a:cubicBezTo>
                    <a:pt x="4" y="7"/>
                    <a:pt x="4" y="7"/>
                    <a:pt x="4" y="7"/>
                  </a:cubicBezTo>
                  <a:cubicBezTo>
                    <a:pt x="3" y="6"/>
                    <a:pt x="2" y="6"/>
                    <a:pt x="2" y="5"/>
                  </a:cubicBezTo>
                  <a:cubicBezTo>
                    <a:pt x="2" y="4"/>
                    <a:pt x="1" y="4"/>
                    <a:pt x="1" y="4"/>
                  </a:cubicBezTo>
                  <a:cubicBezTo>
                    <a:pt x="1" y="3"/>
                    <a:pt x="1" y="3"/>
                    <a:pt x="1" y="3"/>
                  </a:cubicBezTo>
                  <a:cubicBezTo>
                    <a:pt x="1" y="3"/>
                    <a:pt x="0" y="3"/>
                    <a:pt x="0" y="2"/>
                  </a:cubicBezTo>
                  <a:cubicBezTo>
                    <a:pt x="1" y="2"/>
                    <a:pt x="2" y="2"/>
                    <a:pt x="2" y="2"/>
                  </a:cubicBezTo>
                  <a:cubicBezTo>
                    <a:pt x="3" y="1"/>
                    <a:pt x="5" y="1"/>
                    <a:pt x="6" y="0"/>
                  </a:cubicBezTo>
                  <a:cubicBezTo>
                    <a:pt x="6" y="0"/>
                    <a:pt x="7" y="0"/>
                    <a:pt x="8" y="0"/>
                  </a:cubicBezTo>
                  <a:cubicBezTo>
                    <a:pt x="9" y="0"/>
                    <a:pt x="11" y="1"/>
                    <a:pt x="11" y="2"/>
                  </a:cubicBezTo>
                  <a:cubicBezTo>
                    <a:pt x="11" y="2"/>
                    <a:pt x="11" y="3"/>
                    <a:pt x="12" y="3"/>
                  </a:cubicBezTo>
                  <a:cubicBezTo>
                    <a:pt x="13" y="2"/>
                    <a:pt x="15" y="3"/>
                    <a:pt x="16" y="3"/>
                  </a:cubicBezTo>
                  <a:cubicBezTo>
                    <a:pt x="16" y="4"/>
                    <a:pt x="17" y="4"/>
                    <a:pt x="16" y="5"/>
                  </a:cubicBezTo>
                  <a:cubicBezTo>
                    <a:pt x="16" y="6"/>
                    <a:pt x="15" y="7"/>
                    <a:pt x="14" y="7"/>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4" name="Freeform 507"/>
            <p:cNvSpPr>
              <a:spLocks noChangeArrowheads="1"/>
            </p:cNvSpPr>
            <p:nvPr/>
          </p:nvSpPr>
          <p:spPr bwMode="auto">
            <a:xfrm>
              <a:off x="969963" y="331787"/>
              <a:ext cx="25400" cy="19050"/>
            </a:xfrm>
            <a:custGeom>
              <a:avLst/>
              <a:gdLst>
                <a:gd name="T0" fmla="*/ 21771 w 7"/>
                <a:gd name="T1" fmla="*/ 11430 h 5"/>
                <a:gd name="T2" fmla="*/ 14514 w 7"/>
                <a:gd name="T3" fmla="*/ 15240 h 5"/>
                <a:gd name="T4" fmla="*/ 10886 w 7"/>
                <a:gd name="T5" fmla="*/ 15240 h 5"/>
                <a:gd name="T6" fmla="*/ 0 w 7"/>
                <a:gd name="T7" fmla="*/ 11430 h 5"/>
                <a:gd name="T8" fmla="*/ 3629 w 7"/>
                <a:gd name="T9" fmla="*/ 7620 h 5"/>
                <a:gd name="T10" fmla="*/ 10886 w 7"/>
                <a:gd name="T11" fmla="*/ 3810 h 5"/>
                <a:gd name="T12" fmla="*/ 21771 w 7"/>
                <a:gd name="T13" fmla="*/ 3810 h 5"/>
                <a:gd name="T14" fmla="*/ 21771 w 7"/>
                <a:gd name="T15" fmla="*/ 7620 h 5"/>
                <a:gd name="T16" fmla="*/ 21771 w 7"/>
                <a:gd name="T17" fmla="*/ 1143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6" y="3"/>
                  </a:moveTo>
                  <a:cubicBezTo>
                    <a:pt x="4" y="4"/>
                    <a:pt x="4" y="4"/>
                    <a:pt x="4" y="4"/>
                  </a:cubicBezTo>
                  <a:cubicBezTo>
                    <a:pt x="3" y="4"/>
                    <a:pt x="3" y="4"/>
                    <a:pt x="3" y="4"/>
                  </a:cubicBezTo>
                  <a:cubicBezTo>
                    <a:pt x="2" y="5"/>
                    <a:pt x="1" y="4"/>
                    <a:pt x="0" y="3"/>
                  </a:cubicBezTo>
                  <a:cubicBezTo>
                    <a:pt x="0" y="3"/>
                    <a:pt x="1" y="2"/>
                    <a:pt x="1" y="2"/>
                  </a:cubicBezTo>
                  <a:cubicBezTo>
                    <a:pt x="1" y="1"/>
                    <a:pt x="2" y="1"/>
                    <a:pt x="3" y="1"/>
                  </a:cubicBezTo>
                  <a:cubicBezTo>
                    <a:pt x="4" y="0"/>
                    <a:pt x="5" y="0"/>
                    <a:pt x="6" y="1"/>
                  </a:cubicBezTo>
                  <a:cubicBezTo>
                    <a:pt x="5" y="1"/>
                    <a:pt x="7" y="1"/>
                    <a:pt x="6" y="2"/>
                  </a:cubicBezTo>
                  <a:cubicBezTo>
                    <a:pt x="6" y="2"/>
                    <a:pt x="6" y="3"/>
                    <a:pt x="6"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5" name="Freeform 508"/>
            <p:cNvSpPr>
              <a:spLocks noChangeArrowheads="1"/>
            </p:cNvSpPr>
            <p:nvPr/>
          </p:nvSpPr>
          <p:spPr bwMode="auto">
            <a:xfrm>
              <a:off x="608013" y="63500"/>
              <a:ext cx="290513" cy="180975"/>
            </a:xfrm>
            <a:custGeom>
              <a:avLst/>
              <a:gdLst>
                <a:gd name="T0" fmla="*/ 282967 w 77"/>
                <a:gd name="T1" fmla="*/ 41473 h 48"/>
                <a:gd name="T2" fmla="*/ 264103 w 77"/>
                <a:gd name="T3" fmla="*/ 52784 h 48"/>
                <a:gd name="T4" fmla="*/ 260330 w 77"/>
                <a:gd name="T5" fmla="*/ 67866 h 48"/>
                <a:gd name="T6" fmla="*/ 252784 w 77"/>
                <a:gd name="T7" fmla="*/ 56555 h 48"/>
                <a:gd name="T8" fmla="*/ 211282 w 77"/>
                <a:gd name="T9" fmla="*/ 71636 h 48"/>
                <a:gd name="T10" fmla="*/ 196191 w 77"/>
                <a:gd name="T11" fmla="*/ 101798 h 48"/>
                <a:gd name="T12" fmla="*/ 184872 w 77"/>
                <a:gd name="T13" fmla="*/ 109339 h 48"/>
                <a:gd name="T14" fmla="*/ 154689 w 77"/>
                <a:gd name="T15" fmla="*/ 135731 h 48"/>
                <a:gd name="T16" fmla="*/ 150916 w 77"/>
                <a:gd name="T17" fmla="*/ 154583 h 48"/>
                <a:gd name="T18" fmla="*/ 154689 w 77"/>
                <a:gd name="T19" fmla="*/ 165894 h 48"/>
                <a:gd name="T20" fmla="*/ 132051 w 77"/>
                <a:gd name="T21" fmla="*/ 173434 h 48"/>
                <a:gd name="T22" fmla="*/ 109414 w 77"/>
                <a:gd name="T23" fmla="*/ 169664 h 48"/>
                <a:gd name="T24" fmla="*/ 116960 w 77"/>
                <a:gd name="T25" fmla="*/ 158353 h 48"/>
                <a:gd name="T26" fmla="*/ 94322 w 77"/>
                <a:gd name="T27" fmla="*/ 162123 h 48"/>
                <a:gd name="T28" fmla="*/ 98095 w 77"/>
                <a:gd name="T29" fmla="*/ 154583 h 48"/>
                <a:gd name="T30" fmla="*/ 98095 w 77"/>
                <a:gd name="T31" fmla="*/ 150813 h 48"/>
                <a:gd name="T32" fmla="*/ 101868 w 77"/>
                <a:gd name="T33" fmla="*/ 135731 h 48"/>
                <a:gd name="T34" fmla="*/ 101868 w 77"/>
                <a:gd name="T35" fmla="*/ 128191 h 48"/>
                <a:gd name="T36" fmla="*/ 71685 w 77"/>
                <a:gd name="T37" fmla="*/ 128191 h 48"/>
                <a:gd name="T38" fmla="*/ 52821 w 77"/>
                <a:gd name="T39" fmla="*/ 143272 h 48"/>
                <a:gd name="T40" fmla="*/ 37729 w 77"/>
                <a:gd name="T41" fmla="*/ 147042 h 48"/>
                <a:gd name="T42" fmla="*/ 0 w 77"/>
                <a:gd name="T43" fmla="*/ 162123 h 48"/>
                <a:gd name="T44" fmla="*/ 7546 w 77"/>
                <a:gd name="T45" fmla="*/ 147042 h 48"/>
                <a:gd name="T46" fmla="*/ 7546 w 77"/>
                <a:gd name="T47" fmla="*/ 128191 h 48"/>
                <a:gd name="T48" fmla="*/ 7546 w 77"/>
                <a:gd name="T49" fmla="*/ 124420 h 48"/>
                <a:gd name="T50" fmla="*/ 3773 w 77"/>
                <a:gd name="T51" fmla="*/ 128191 h 48"/>
                <a:gd name="T52" fmla="*/ 3773 w 77"/>
                <a:gd name="T53" fmla="*/ 128191 h 48"/>
                <a:gd name="T54" fmla="*/ 7546 w 77"/>
                <a:gd name="T55" fmla="*/ 113109 h 48"/>
                <a:gd name="T56" fmla="*/ 11319 w 77"/>
                <a:gd name="T57" fmla="*/ 113109 h 48"/>
                <a:gd name="T58" fmla="*/ 15092 w 77"/>
                <a:gd name="T59" fmla="*/ 116880 h 48"/>
                <a:gd name="T60" fmla="*/ 15092 w 77"/>
                <a:gd name="T61" fmla="*/ 116880 h 48"/>
                <a:gd name="T62" fmla="*/ 11319 w 77"/>
                <a:gd name="T63" fmla="*/ 116880 h 48"/>
                <a:gd name="T64" fmla="*/ 26410 w 77"/>
                <a:gd name="T65" fmla="*/ 113109 h 48"/>
                <a:gd name="T66" fmla="*/ 49048 w 77"/>
                <a:gd name="T67" fmla="*/ 101798 h 48"/>
                <a:gd name="T68" fmla="*/ 56593 w 77"/>
                <a:gd name="T69" fmla="*/ 98028 h 48"/>
                <a:gd name="T70" fmla="*/ 79231 w 77"/>
                <a:gd name="T71" fmla="*/ 82947 h 48"/>
                <a:gd name="T72" fmla="*/ 83004 w 77"/>
                <a:gd name="T73" fmla="*/ 82947 h 48"/>
                <a:gd name="T74" fmla="*/ 105641 w 77"/>
                <a:gd name="T75" fmla="*/ 67866 h 48"/>
                <a:gd name="T76" fmla="*/ 90549 w 77"/>
                <a:gd name="T77" fmla="*/ 52784 h 48"/>
                <a:gd name="T78" fmla="*/ 116960 w 77"/>
                <a:gd name="T79" fmla="*/ 60325 h 48"/>
                <a:gd name="T80" fmla="*/ 139597 w 77"/>
                <a:gd name="T81" fmla="*/ 52784 h 48"/>
                <a:gd name="T82" fmla="*/ 135824 w 77"/>
                <a:gd name="T83" fmla="*/ 33933 h 48"/>
                <a:gd name="T84" fmla="*/ 147143 w 77"/>
                <a:gd name="T85" fmla="*/ 41473 h 48"/>
                <a:gd name="T86" fmla="*/ 154689 w 77"/>
                <a:gd name="T87" fmla="*/ 45244 h 48"/>
                <a:gd name="T88" fmla="*/ 147143 w 77"/>
                <a:gd name="T89" fmla="*/ 30163 h 48"/>
                <a:gd name="T90" fmla="*/ 139597 w 77"/>
                <a:gd name="T91" fmla="*/ 22622 h 48"/>
                <a:gd name="T92" fmla="*/ 181099 w 77"/>
                <a:gd name="T93" fmla="*/ 49014 h 48"/>
                <a:gd name="T94" fmla="*/ 177326 w 77"/>
                <a:gd name="T95" fmla="*/ 37703 h 48"/>
                <a:gd name="T96" fmla="*/ 233920 w 77"/>
                <a:gd name="T97" fmla="*/ 33933 h 48"/>
                <a:gd name="T98" fmla="*/ 241465 w 77"/>
                <a:gd name="T99" fmla="*/ 22622 h 48"/>
                <a:gd name="T100" fmla="*/ 233920 w 77"/>
                <a:gd name="T101" fmla="*/ 0 h 48"/>
                <a:gd name="T102" fmla="*/ 256557 w 77"/>
                <a:gd name="T103" fmla="*/ 18852 h 48"/>
                <a:gd name="T104" fmla="*/ 267876 w 77"/>
                <a:gd name="T105" fmla="*/ 18852 h 48"/>
                <a:gd name="T106" fmla="*/ 286740 w 77"/>
                <a:gd name="T107" fmla="*/ 22622 h 48"/>
                <a:gd name="T108" fmla="*/ 286740 w 77"/>
                <a:gd name="T109" fmla="*/ 30163 h 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
                <a:gd name="T166" fmla="*/ 0 h 48"/>
                <a:gd name="T167" fmla="*/ 77 w 77"/>
                <a:gd name="T168" fmla="*/ 48 h 4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 h="48">
                  <a:moveTo>
                    <a:pt x="76" y="8"/>
                  </a:moveTo>
                  <a:cubicBezTo>
                    <a:pt x="76" y="9"/>
                    <a:pt x="76" y="9"/>
                    <a:pt x="76" y="9"/>
                  </a:cubicBezTo>
                  <a:cubicBezTo>
                    <a:pt x="76" y="10"/>
                    <a:pt x="76" y="10"/>
                    <a:pt x="76" y="10"/>
                  </a:cubicBezTo>
                  <a:cubicBezTo>
                    <a:pt x="76" y="10"/>
                    <a:pt x="75" y="10"/>
                    <a:pt x="75" y="11"/>
                  </a:cubicBezTo>
                  <a:cubicBezTo>
                    <a:pt x="76" y="11"/>
                    <a:pt x="76" y="11"/>
                    <a:pt x="76" y="11"/>
                  </a:cubicBezTo>
                  <a:cubicBezTo>
                    <a:pt x="76" y="11"/>
                    <a:pt x="76" y="11"/>
                    <a:pt x="75" y="11"/>
                  </a:cubicBezTo>
                  <a:cubicBezTo>
                    <a:pt x="75" y="11"/>
                    <a:pt x="75" y="11"/>
                    <a:pt x="75" y="12"/>
                  </a:cubicBezTo>
                  <a:cubicBezTo>
                    <a:pt x="75" y="12"/>
                    <a:pt x="75" y="12"/>
                    <a:pt x="75" y="12"/>
                  </a:cubicBezTo>
                  <a:cubicBezTo>
                    <a:pt x="74" y="12"/>
                    <a:pt x="73" y="13"/>
                    <a:pt x="72" y="13"/>
                  </a:cubicBezTo>
                  <a:cubicBezTo>
                    <a:pt x="72" y="13"/>
                    <a:pt x="72" y="13"/>
                    <a:pt x="72" y="13"/>
                  </a:cubicBezTo>
                  <a:cubicBezTo>
                    <a:pt x="72" y="13"/>
                    <a:pt x="71" y="13"/>
                    <a:pt x="71" y="13"/>
                  </a:cubicBezTo>
                  <a:cubicBezTo>
                    <a:pt x="71" y="13"/>
                    <a:pt x="71" y="14"/>
                    <a:pt x="70" y="14"/>
                  </a:cubicBezTo>
                  <a:cubicBezTo>
                    <a:pt x="70" y="15"/>
                    <a:pt x="71" y="15"/>
                    <a:pt x="69" y="16"/>
                  </a:cubicBezTo>
                  <a:cubicBezTo>
                    <a:pt x="69" y="16"/>
                    <a:pt x="69" y="17"/>
                    <a:pt x="69" y="17"/>
                  </a:cubicBezTo>
                  <a:cubicBezTo>
                    <a:pt x="70" y="17"/>
                    <a:pt x="70" y="17"/>
                    <a:pt x="70" y="17"/>
                  </a:cubicBezTo>
                  <a:cubicBezTo>
                    <a:pt x="70" y="18"/>
                    <a:pt x="70" y="19"/>
                    <a:pt x="70" y="19"/>
                  </a:cubicBezTo>
                  <a:cubicBezTo>
                    <a:pt x="70" y="19"/>
                    <a:pt x="70" y="19"/>
                    <a:pt x="70" y="19"/>
                  </a:cubicBezTo>
                  <a:cubicBezTo>
                    <a:pt x="69" y="19"/>
                    <a:pt x="70" y="18"/>
                    <a:pt x="69" y="18"/>
                  </a:cubicBezTo>
                  <a:cubicBezTo>
                    <a:pt x="69" y="18"/>
                    <a:pt x="69" y="18"/>
                    <a:pt x="69" y="18"/>
                  </a:cubicBezTo>
                  <a:cubicBezTo>
                    <a:pt x="69" y="17"/>
                    <a:pt x="69" y="16"/>
                    <a:pt x="68" y="16"/>
                  </a:cubicBezTo>
                  <a:cubicBezTo>
                    <a:pt x="68" y="15"/>
                    <a:pt x="68" y="15"/>
                    <a:pt x="68" y="15"/>
                  </a:cubicBezTo>
                  <a:cubicBezTo>
                    <a:pt x="67" y="15"/>
                    <a:pt x="67" y="15"/>
                    <a:pt x="67" y="15"/>
                  </a:cubicBezTo>
                  <a:cubicBezTo>
                    <a:pt x="67" y="16"/>
                    <a:pt x="68" y="16"/>
                    <a:pt x="67" y="16"/>
                  </a:cubicBezTo>
                  <a:cubicBezTo>
                    <a:pt x="67" y="16"/>
                    <a:pt x="67" y="16"/>
                    <a:pt x="67" y="15"/>
                  </a:cubicBezTo>
                  <a:cubicBezTo>
                    <a:pt x="67" y="15"/>
                    <a:pt x="67" y="14"/>
                    <a:pt x="67" y="14"/>
                  </a:cubicBezTo>
                  <a:cubicBezTo>
                    <a:pt x="65" y="15"/>
                    <a:pt x="63" y="15"/>
                    <a:pt x="62" y="15"/>
                  </a:cubicBezTo>
                  <a:cubicBezTo>
                    <a:pt x="61" y="15"/>
                    <a:pt x="61" y="15"/>
                    <a:pt x="61" y="16"/>
                  </a:cubicBezTo>
                  <a:cubicBezTo>
                    <a:pt x="60" y="16"/>
                    <a:pt x="59" y="16"/>
                    <a:pt x="59" y="17"/>
                  </a:cubicBezTo>
                  <a:cubicBezTo>
                    <a:pt x="58" y="17"/>
                    <a:pt x="58" y="18"/>
                    <a:pt x="57" y="18"/>
                  </a:cubicBezTo>
                  <a:cubicBezTo>
                    <a:pt x="56" y="18"/>
                    <a:pt x="57" y="19"/>
                    <a:pt x="56" y="19"/>
                  </a:cubicBezTo>
                  <a:cubicBezTo>
                    <a:pt x="56" y="20"/>
                    <a:pt x="56" y="20"/>
                    <a:pt x="56" y="20"/>
                  </a:cubicBezTo>
                  <a:cubicBezTo>
                    <a:pt x="55" y="21"/>
                    <a:pt x="55" y="21"/>
                    <a:pt x="55" y="21"/>
                  </a:cubicBezTo>
                  <a:cubicBezTo>
                    <a:pt x="55" y="21"/>
                    <a:pt x="55" y="22"/>
                    <a:pt x="55" y="22"/>
                  </a:cubicBezTo>
                  <a:cubicBezTo>
                    <a:pt x="55" y="22"/>
                    <a:pt x="54" y="22"/>
                    <a:pt x="54" y="23"/>
                  </a:cubicBezTo>
                  <a:cubicBezTo>
                    <a:pt x="53" y="24"/>
                    <a:pt x="52" y="25"/>
                    <a:pt x="52" y="26"/>
                  </a:cubicBezTo>
                  <a:cubicBezTo>
                    <a:pt x="51" y="26"/>
                    <a:pt x="52" y="26"/>
                    <a:pt x="52" y="27"/>
                  </a:cubicBezTo>
                  <a:cubicBezTo>
                    <a:pt x="51" y="27"/>
                    <a:pt x="50" y="27"/>
                    <a:pt x="50" y="26"/>
                  </a:cubicBezTo>
                  <a:cubicBezTo>
                    <a:pt x="50" y="26"/>
                    <a:pt x="49" y="26"/>
                    <a:pt x="49" y="27"/>
                  </a:cubicBezTo>
                  <a:cubicBezTo>
                    <a:pt x="49" y="27"/>
                    <a:pt x="49" y="27"/>
                    <a:pt x="49" y="28"/>
                  </a:cubicBezTo>
                  <a:cubicBezTo>
                    <a:pt x="49" y="28"/>
                    <a:pt x="50" y="28"/>
                    <a:pt x="50" y="28"/>
                  </a:cubicBezTo>
                  <a:cubicBezTo>
                    <a:pt x="50" y="28"/>
                    <a:pt x="50" y="28"/>
                    <a:pt x="50" y="28"/>
                  </a:cubicBezTo>
                  <a:cubicBezTo>
                    <a:pt x="50" y="29"/>
                    <a:pt x="49" y="29"/>
                    <a:pt x="49" y="29"/>
                  </a:cubicBezTo>
                  <a:cubicBezTo>
                    <a:pt x="48" y="30"/>
                    <a:pt x="47" y="30"/>
                    <a:pt x="46" y="31"/>
                  </a:cubicBezTo>
                  <a:cubicBezTo>
                    <a:pt x="46" y="32"/>
                    <a:pt x="44" y="32"/>
                    <a:pt x="44" y="33"/>
                  </a:cubicBezTo>
                  <a:cubicBezTo>
                    <a:pt x="43" y="34"/>
                    <a:pt x="43" y="34"/>
                    <a:pt x="42" y="35"/>
                  </a:cubicBezTo>
                  <a:cubicBezTo>
                    <a:pt x="42" y="35"/>
                    <a:pt x="42" y="35"/>
                    <a:pt x="41" y="35"/>
                  </a:cubicBezTo>
                  <a:cubicBezTo>
                    <a:pt x="42" y="35"/>
                    <a:pt x="41" y="36"/>
                    <a:pt x="41" y="36"/>
                  </a:cubicBezTo>
                  <a:cubicBezTo>
                    <a:pt x="41" y="36"/>
                    <a:pt x="41" y="36"/>
                    <a:pt x="41" y="36"/>
                  </a:cubicBezTo>
                  <a:cubicBezTo>
                    <a:pt x="41" y="37"/>
                    <a:pt x="41" y="37"/>
                    <a:pt x="41" y="38"/>
                  </a:cubicBezTo>
                  <a:cubicBezTo>
                    <a:pt x="40" y="39"/>
                    <a:pt x="41" y="40"/>
                    <a:pt x="40" y="41"/>
                  </a:cubicBezTo>
                  <a:cubicBezTo>
                    <a:pt x="40" y="41"/>
                    <a:pt x="40" y="41"/>
                    <a:pt x="40" y="41"/>
                  </a:cubicBezTo>
                  <a:cubicBezTo>
                    <a:pt x="41" y="41"/>
                    <a:pt x="41" y="40"/>
                    <a:pt x="41" y="41"/>
                  </a:cubicBezTo>
                  <a:cubicBezTo>
                    <a:pt x="41" y="41"/>
                    <a:pt x="41" y="41"/>
                    <a:pt x="41" y="41"/>
                  </a:cubicBezTo>
                  <a:cubicBezTo>
                    <a:pt x="40" y="41"/>
                    <a:pt x="40" y="41"/>
                    <a:pt x="40" y="41"/>
                  </a:cubicBezTo>
                  <a:cubicBezTo>
                    <a:pt x="41" y="41"/>
                    <a:pt x="40" y="42"/>
                    <a:pt x="41" y="42"/>
                  </a:cubicBezTo>
                  <a:cubicBezTo>
                    <a:pt x="41" y="43"/>
                    <a:pt x="40" y="42"/>
                    <a:pt x="40" y="43"/>
                  </a:cubicBezTo>
                  <a:cubicBezTo>
                    <a:pt x="40" y="43"/>
                    <a:pt x="41" y="43"/>
                    <a:pt x="41" y="43"/>
                  </a:cubicBezTo>
                  <a:cubicBezTo>
                    <a:pt x="41" y="43"/>
                    <a:pt x="40" y="43"/>
                    <a:pt x="40" y="44"/>
                  </a:cubicBezTo>
                  <a:cubicBezTo>
                    <a:pt x="40" y="44"/>
                    <a:pt x="40" y="44"/>
                    <a:pt x="39" y="44"/>
                  </a:cubicBezTo>
                  <a:cubicBezTo>
                    <a:pt x="40" y="44"/>
                    <a:pt x="41" y="44"/>
                    <a:pt x="41" y="44"/>
                  </a:cubicBezTo>
                  <a:cubicBezTo>
                    <a:pt x="41" y="45"/>
                    <a:pt x="41" y="45"/>
                    <a:pt x="41" y="45"/>
                  </a:cubicBezTo>
                  <a:cubicBezTo>
                    <a:pt x="41" y="46"/>
                    <a:pt x="41" y="46"/>
                    <a:pt x="40" y="47"/>
                  </a:cubicBezTo>
                  <a:cubicBezTo>
                    <a:pt x="40" y="47"/>
                    <a:pt x="39" y="47"/>
                    <a:pt x="38" y="48"/>
                  </a:cubicBezTo>
                  <a:cubicBezTo>
                    <a:pt x="37" y="47"/>
                    <a:pt x="36" y="47"/>
                    <a:pt x="36" y="46"/>
                  </a:cubicBezTo>
                  <a:cubicBezTo>
                    <a:pt x="36" y="46"/>
                    <a:pt x="36" y="46"/>
                    <a:pt x="36" y="46"/>
                  </a:cubicBezTo>
                  <a:cubicBezTo>
                    <a:pt x="35" y="46"/>
                    <a:pt x="35" y="46"/>
                    <a:pt x="35" y="46"/>
                  </a:cubicBezTo>
                  <a:cubicBezTo>
                    <a:pt x="34" y="46"/>
                    <a:pt x="33" y="46"/>
                    <a:pt x="31" y="46"/>
                  </a:cubicBezTo>
                  <a:cubicBezTo>
                    <a:pt x="31" y="46"/>
                    <a:pt x="31" y="46"/>
                    <a:pt x="31" y="47"/>
                  </a:cubicBezTo>
                  <a:cubicBezTo>
                    <a:pt x="31" y="47"/>
                    <a:pt x="31" y="46"/>
                    <a:pt x="31" y="46"/>
                  </a:cubicBezTo>
                  <a:cubicBezTo>
                    <a:pt x="30" y="46"/>
                    <a:pt x="29" y="46"/>
                    <a:pt x="28" y="46"/>
                  </a:cubicBezTo>
                  <a:cubicBezTo>
                    <a:pt x="28" y="46"/>
                    <a:pt x="27" y="46"/>
                    <a:pt x="27" y="46"/>
                  </a:cubicBezTo>
                  <a:cubicBezTo>
                    <a:pt x="27" y="45"/>
                    <a:pt x="28" y="45"/>
                    <a:pt x="29" y="45"/>
                  </a:cubicBezTo>
                  <a:cubicBezTo>
                    <a:pt x="29" y="44"/>
                    <a:pt x="28" y="44"/>
                    <a:pt x="28" y="44"/>
                  </a:cubicBezTo>
                  <a:cubicBezTo>
                    <a:pt x="28" y="44"/>
                    <a:pt x="27" y="45"/>
                    <a:pt x="27" y="45"/>
                  </a:cubicBezTo>
                  <a:cubicBezTo>
                    <a:pt x="27" y="44"/>
                    <a:pt x="27" y="44"/>
                    <a:pt x="27" y="44"/>
                  </a:cubicBezTo>
                  <a:cubicBezTo>
                    <a:pt x="28" y="44"/>
                    <a:pt x="28" y="44"/>
                    <a:pt x="28" y="44"/>
                  </a:cubicBezTo>
                  <a:cubicBezTo>
                    <a:pt x="29" y="43"/>
                    <a:pt x="31" y="43"/>
                    <a:pt x="31" y="42"/>
                  </a:cubicBezTo>
                  <a:cubicBezTo>
                    <a:pt x="31" y="42"/>
                    <a:pt x="31" y="41"/>
                    <a:pt x="31" y="42"/>
                  </a:cubicBezTo>
                  <a:cubicBezTo>
                    <a:pt x="30" y="42"/>
                    <a:pt x="29" y="42"/>
                    <a:pt x="28" y="43"/>
                  </a:cubicBezTo>
                  <a:cubicBezTo>
                    <a:pt x="28" y="42"/>
                    <a:pt x="29" y="42"/>
                    <a:pt x="29" y="42"/>
                  </a:cubicBezTo>
                  <a:cubicBezTo>
                    <a:pt x="29" y="42"/>
                    <a:pt x="29" y="42"/>
                    <a:pt x="29" y="42"/>
                  </a:cubicBezTo>
                  <a:cubicBezTo>
                    <a:pt x="28" y="42"/>
                    <a:pt x="27" y="43"/>
                    <a:pt x="26" y="44"/>
                  </a:cubicBezTo>
                  <a:cubicBezTo>
                    <a:pt x="25" y="44"/>
                    <a:pt x="25" y="44"/>
                    <a:pt x="25" y="44"/>
                  </a:cubicBezTo>
                  <a:cubicBezTo>
                    <a:pt x="24" y="44"/>
                    <a:pt x="25" y="43"/>
                    <a:pt x="25" y="43"/>
                  </a:cubicBezTo>
                  <a:cubicBezTo>
                    <a:pt x="26" y="43"/>
                    <a:pt x="27" y="42"/>
                    <a:pt x="28" y="42"/>
                  </a:cubicBezTo>
                  <a:cubicBezTo>
                    <a:pt x="28" y="41"/>
                    <a:pt x="28" y="41"/>
                    <a:pt x="27" y="41"/>
                  </a:cubicBezTo>
                  <a:cubicBezTo>
                    <a:pt x="27" y="41"/>
                    <a:pt x="27" y="41"/>
                    <a:pt x="27" y="41"/>
                  </a:cubicBezTo>
                  <a:cubicBezTo>
                    <a:pt x="26" y="41"/>
                    <a:pt x="25" y="42"/>
                    <a:pt x="24" y="42"/>
                  </a:cubicBezTo>
                  <a:cubicBezTo>
                    <a:pt x="25" y="42"/>
                    <a:pt x="26" y="41"/>
                    <a:pt x="26" y="41"/>
                  </a:cubicBezTo>
                  <a:cubicBezTo>
                    <a:pt x="27" y="41"/>
                    <a:pt x="26" y="41"/>
                    <a:pt x="26" y="41"/>
                  </a:cubicBezTo>
                  <a:cubicBezTo>
                    <a:pt x="25" y="40"/>
                    <a:pt x="24" y="41"/>
                    <a:pt x="24" y="41"/>
                  </a:cubicBezTo>
                  <a:cubicBezTo>
                    <a:pt x="23" y="41"/>
                    <a:pt x="22" y="42"/>
                    <a:pt x="21" y="42"/>
                  </a:cubicBezTo>
                  <a:cubicBezTo>
                    <a:pt x="22" y="42"/>
                    <a:pt x="23" y="42"/>
                    <a:pt x="23" y="41"/>
                  </a:cubicBezTo>
                  <a:cubicBezTo>
                    <a:pt x="24" y="41"/>
                    <a:pt x="25" y="40"/>
                    <a:pt x="26" y="40"/>
                  </a:cubicBezTo>
                  <a:cubicBezTo>
                    <a:pt x="26" y="40"/>
                    <a:pt x="26" y="40"/>
                    <a:pt x="26" y="40"/>
                  </a:cubicBezTo>
                  <a:cubicBezTo>
                    <a:pt x="26" y="40"/>
                    <a:pt x="26" y="40"/>
                    <a:pt x="26" y="40"/>
                  </a:cubicBezTo>
                  <a:cubicBezTo>
                    <a:pt x="26" y="40"/>
                    <a:pt x="26" y="40"/>
                    <a:pt x="25" y="40"/>
                  </a:cubicBezTo>
                  <a:cubicBezTo>
                    <a:pt x="25" y="39"/>
                    <a:pt x="27" y="39"/>
                    <a:pt x="27" y="39"/>
                  </a:cubicBezTo>
                  <a:cubicBezTo>
                    <a:pt x="28" y="38"/>
                    <a:pt x="27" y="38"/>
                    <a:pt x="27" y="38"/>
                  </a:cubicBezTo>
                  <a:cubicBezTo>
                    <a:pt x="26" y="37"/>
                    <a:pt x="25" y="38"/>
                    <a:pt x="25" y="38"/>
                  </a:cubicBezTo>
                  <a:cubicBezTo>
                    <a:pt x="25" y="37"/>
                    <a:pt x="26" y="37"/>
                    <a:pt x="26" y="37"/>
                  </a:cubicBezTo>
                  <a:cubicBezTo>
                    <a:pt x="26" y="37"/>
                    <a:pt x="27" y="36"/>
                    <a:pt x="27" y="36"/>
                  </a:cubicBezTo>
                  <a:cubicBezTo>
                    <a:pt x="26" y="36"/>
                    <a:pt x="25" y="36"/>
                    <a:pt x="25" y="36"/>
                  </a:cubicBezTo>
                  <a:cubicBezTo>
                    <a:pt x="26" y="35"/>
                    <a:pt x="27" y="36"/>
                    <a:pt x="27" y="35"/>
                  </a:cubicBezTo>
                  <a:cubicBezTo>
                    <a:pt x="27" y="35"/>
                    <a:pt x="26" y="36"/>
                    <a:pt x="25" y="35"/>
                  </a:cubicBezTo>
                  <a:cubicBezTo>
                    <a:pt x="25" y="35"/>
                    <a:pt x="24" y="35"/>
                    <a:pt x="25" y="35"/>
                  </a:cubicBezTo>
                  <a:cubicBezTo>
                    <a:pt x="25" y="34"/>
                    <a:pt x="25" y="34"/>
                    <a:pt x="26" y="34"/>
                  </a:cubicBezTo>
                  <a:cubicBezTo>
                    <a:pt x="26" y="34"/>
                    <a:pt x="26" y="34"/>
                    <a:pt x="27" y="34"/>
                  </a:cubicBezTo>
                  <a:cubicBezTo>
                    <a:pt x="27" y="34"/>
                    <a:pt x="27" y="33"/>
                    <a:pt x="27" y="33"/>
                  </a:cubicBezTo>
                  <a:cubicBezTo>
                    <a:pt x="28" y="32"/>
                    <a:pt x="29" y="32"/>
                    <a:pt x="29" y="32"/>
                  </a:cubicBezTo>
                  <a:cubicBezTo>
                    <a:pt x="29" y="32"/>
                    <a:pt x="28" y="32"/>
                    <a:pt x="28" y="31"/>
                  </a:cubicBezTo>
                  <a:cubicBezTo>
                    <a:pt x="27" y="32"/>
                    <a:pt x="25" y="32"/>
                    <a:pt x="23" y="33"/>
                  </a:cubicBezTo>
                  <a:cubicBezTo>
                    <a:pt x="22" y="33"/>
                    <a:pt x="21" y="33"/>
                    <a:pt x="20" y="33"/>
                  </a:cubicBezTo>
                  <a:cubicBezTo>
                    <a:pt x="20" y="33"/>
                    <a:pt x="19" y="34"/>
                    <a:pt x="19" y="34"/>
                  </a:cubicBezTo>
                  <a:cubicBezTo>
                    <a:pt x="19" y="34"/>
                    <a:pt x="19" y="34"/>
                    <a:pt x="19" y="33"/>
                  </a:cubicBezTo>
                  <a:cubicBezTo>
                    <a:pt x="19" y="33"/>
                    <a:pt x="18" y="33"/>
                    <a:pt x="18" y="33"/>
                  </a:cubicBezTo>
                  <a:cubicBezTo>
                    <a:pt x="18" y="34"/>
                    <a:pt x="19" y="35"/>
                    <a:pt x="18" y="35"/>
                  </a:cubicBezTo>
                  <a:cubicBezTo>
                    <a:pt x="18" y="35"/>
                    <a:pt x="17" y="35"/>
                    <a:pt x="17" y="36"/>
                  </a:cubicBezTo>
                  <a:cubicBezTo>
                    <a:pt x="16" y="36"/>
                    <a:pt x="17" y="37"/>
                    <a:pt x="16" y="37"/>
                  </a:cubicBezTo>
                  <a:cubicBezTo>
                    <a:pt x="15" y="37"/>
                    <a:pt x="15" y="38"/>
                    <a:pt x="14" y="38"/>
                  </a:cubicBezTo>
                  <a:cubicBezTo>
                    <a:pt x="14" y="38"/>
                    <a:pt x="14" y="38"/>
                    <a:pt x="14" y="38"/>
                  </a:cubicBezTo>
                  <a:cubicBezTo>
                    <a:pt x="13" y="38"/>
                    <a:pt x="12" y="39"/>
                    <a:pt x="11" y="39"/>
                  </a:cubicBezTo>
                  <a:cubicBezTo>
                    <a:pt x="11" y="40"/>
                    <a:pt x="11" y="40"/>
                    <a:pt x="10" y="40"/>
                  </a:cubicBezTo>
                  <a:cubicBezTo>
                    <a:pt x="10" y="40"/>
                    <a:pt x="10" y="40"/>
                    <a:pt x="10" y="40"/>
                  </a:cubicBezTo>
                  <a:cubicBezTo>
                    <a:pt x="9" y="40"/>
                    <a:pt x="9" y="40"/>
                    <a:pt x="9" y="40"/>
                  </a:cubicBezTo>
                  <a:cubicBezTo>
                    <a:pt x="10" y="40"/>
                    <a:pt x="10" y="40"/>
                    <a:pt x="10" y="39"/>
                  </a:cubicBezTo>
                  <a:cubicBezTo>
                    <a:pt x="9" y="40"/>
                    <a:pt x="7" y="40"/>
                    <a:pt x="6" y="40"/>
                  </a:cubicBezTo>
                  <a:cubicBezTo>
                    <a:pt x="5" y="39"/>
                    <a:pt x="5" y="40"/>
                    <a:pt x="5" y="40"/>
                  </a:cubicBezTo>
                  <a:cubicBezTo>
                    <a:pt x="4" y="40"/>
                    <a:pt x="4" y="40"/>
                    <a:pt x="4" y="41"/>
                  </a:cubicBezTo>
                  <a:cubicBezTo>
                    <a:pt x="4" y="41"/>
                    <a:pt x="4" y="41"/>
                    <a:pt x="4" y="41"/>
                  </a:cubicBezTo>
                  <a:cubicBezTo>
                    <a:pt x="3" y="42"/>
                    <a:pt x="2" y="42"/>
                    <a:pt x="1" y="43"/>
                  </a:cubicBezTo>
                  <a:cubicBezTo>
                    <a:pt x="0" y="43"/>
                    <a:pt x="0" y="43"/>
                    <a:pt x="0" y="43"/>
                  </a:cubicBezTo>
                  <a:cubicBezTo>
                    <a:pt x="0" y="43"/>
                    <a:pt x="0" y="43"/>
                    <a:pt x="1" y="43"/>
                  </a:cubicBezTo>
                  <a:cubicBezTo>
                    <a:pt x="2" y="42"/>
                    <a:pt x="3" y="41"/>
                    <a:pt x="5" y="40"/>
                  </a:cubicBezTo>
                  <a:cubicBezTo>
                    <a:pt x="5" y="40"/>
                    <a:pt x="5" y="40"/>
                    <a:pt x="5" y="40"/>
                  </a:cubicBezTo>
                  <a:cubicBezTo>
                    <a:pt x="4" y="40"/>
                    <a:pt x="3" y="41"/>
                    <a:pt x="2" y="41"/>
                  </a:cubicBezTo>
                  <a:cubicBezTo>
                    <a:pt x="2" y="41"/>
                    <a:pt x="2" y="40"/>
                    <a:pt x="2" y="40"/>
                  </a:cubicBezTo>
                  <a:cubicBezTo>
                    <a:pt x="2" y="40"/>
                    <a:pt x="3" y="40"/>
                    <a:pt x="2" y="39"/>
                  </a:cubicBezTo>
                  <a:cubicBezTo>
                    <a:pt x="2" y="39"/>
                    <a:pt x="2" y="39"/>
                    <a:pt x="2" y="38"/>
                  </a:cubicBezTo>
                  <a:cubicBezTo>
                    <a:pt x="2" y="38"/>
                    <a:pt x="2" y="37"/>
                    <a:pt x="2" y="37"/>
                  </a:cubicBezTo>
                  <a:cubicBezTo>
                    <a:pt x="1" y="37"/>
                    <a:pt x="2" y="36"/>
                    <a:pt x="2" y="36"/>
                  </a:cubicBezTo>
                  <a:cubicBezTo>
                    <a:pt x="2" y="36"/>
                    <a:pt x="2" y="35"/>
                    <a:pt x="2" y="34"/>
                  </a:cubicBezTo>
                  <a:cubicBezTo>
                    <a:pt x="2" y="34"/>
                    <a:pt x="3" y="34"/>
                    <a:pt x="3" y="34"/>
                  </a:cubicBezTo>
                  <a:cubicBezTo>
                    <a:pt x="2" y="34"/>
                    <a:pt x="2" y="34"/>
                    <a:pt x="2" y="34"/>
                  </a:cubicBezTo>
                  <a:cubicBezTo>
                    <a:pt x="2" y="34"/>
                    <a:pt x="2" y="34"/>
                    <a:pt x="2" y="34"/>
                  </a:cubicBezTo>
                  <a:cubicBezTo>
                    <a:pt x="2" y="34"/>
                    <a:pt x="2" y="34"/>
                    <a:pt x="2" y="34"/>
                  </a:cubicBezTo>
                  <a:cubicBezTo>
                    <a:pt x="2" y="34"/>
                    <a:pt x="1" y="34"/>
                    <a:pt x="1" y="34"/>
                  </a:cubicBezTo>
                  <a:cubicBezTo>
                    <a:pt x="1" y="34"/>
                    <a:pt x="2" y="34"/>
                    <a:pt x="2" y="34"/>
                  </a:cubicBezTo>
                  <a:cubicBezTo>
                    <a:pt x="2" y="34"/>
                    <a:pt x="2" y="34"/>
                    <a:pt x="2" y="34"/>
                  </a:cubicBezTo>
                  <a:cubicBezTo>
                    <a:pt x="2" y="33"/>
                    <a:pt x="2" y="33"/>
                    <a:pt x="2" y="33"/>
                  </a:cubicBezTo>
                  <a:cubicBezTo>
                    <a:pt x="2" y="33"/>
                    <a:pt x="1" y="33"/>
                    <a:pt x="1" y="33"/>
                  </a:cubicBezTo>
                  <a:cubicBezTo>
                    <a:pt x="1" y="34"/>
                    <a:pt x="2" y="33"/>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0" y="34"/>
                    <a:pt x="0" y="34"/>
                  </a:cubicBezTo>
                  <a:cubicBezTo>
                    <a:pt x="0" y="34"/>
                    <a:pt x="0" y="34"/>
                    <a:pt x="1" y="34"/>
                  </a:cubicBezTo>
                  <a:cubicBezTo>
                    <a:pt x="1" y="34"/>
                    <a:pt x="1" y="34"/>
                    <a:pt x="1" y="34"/>
                  </a:cubicBezTo>
                  <a:cubicBezTo>
                    <a:pt x="1" y="33"/>
                    <a:pt x="0" y="33"/>
                    <a:pt x="0" y="33"/>
                  </a:cubicBezTo>
                  <a:cubicBezTo>
                    <a:pt x="0" y="33"/>
                    <a:pt x="1" y="32"/>
                    <a:pt x="1" y="32"/>
                  </a:cubicBezTo>
                  <a:cubicBezTo>
                    <a:pt x="1" y="32"/>
                    <a:pt x="2" y="32"/>
                    <a:pt x="2" y="32"/>
                  </a:cubicBezTo>
                  <a:cubicBezTo>
                    <a:pt x="2" y="32"/>
                    <a:pt x="2" y="32"/>
                    <a:pt x="2" y="32"/>
                  </a:cubicBezTo>
                  <a:cubicBezTo>
                    <a:pt x="1" y="32"/>
                    <a:pt x="2" y="31"/>
                    <a:pt x="1" y="31"/>
                  </a:cubicBezTo>
                  <a:cubicBezTo>
                    <a:pt x="1" y="31"/>
                    <a:pt x="2" y="30"/>
                    <a:pt x="2" y="30"/>
                  </a:cubicBezTo>
                  <a:cubicBezTo>
                    <a:pt x="3" y="30"/>
                    <a:pt x="3" y="30"/>
                    <a:pt x="3" y="30"/>
                  </a:cubicBezTo>
                  <a:cubicBezTo>
                    <a:pt x="3" y="30"/>
                    <a:pt x="3" y="30"/>
                    <a:pt x="3" y="30"/>
                  </a:cubicBezTo>
                  <a:cubicBezTo>
                    <a:pt x="3" y="30"/>
                    <a:pt x="3" y="30"/>
                    <a:pt x="3" y="30"/>
                  </a:cubicBezTo>
                  <a:cubicBezTo>
                    <a:pt x="4" y="29"/>
                    <a:pt x="3" y="29"/>
                    <a:pt x="3" y="29"/>
                  </a:cubicBezTo>
                  <a:cubicBezTo>
                    <a:pt x="4" y="29"/>
                    <a:pt x="4" y="30"/>
                    <a:pt x="4" y="30"/>
                  </a:cubicBezTo>
                  <a:cubicBezTo>
                    <a:pt x="4" y="30"/>
                    <a:pt x="3" y="30"/>
                    <a:pt x="3" y="30"/>
                  </a:cubicBezTo>
                  <a:cubicBezTo>
                    <a:pt x="3" y="30"/>
                    <a:pt x="3" y="30"/>
                    <a:pt x="3" y="30"/>
                  </a:cubicBezTo>
                  <a:cubicBezTo>
                    <a:pt x="3" y="30"/>
                    <a:pt x="3" y="30"/>
                    <a:pt x="3" y="30"/>
                  </a:cubicBezTo>
                  <a:cubicBezTo>
                    <a:pt x="3" y="30"/>
                    <a:pt x="3" y="30"/>
                    <a:pt x="3" y="30"/>
                  </a:cubicBezTo>
                  <a:cubicBezTo>
                    <a:pt x="4" y="30"/>
                    <a:pt x="4" y="30"/>
                    <a:pt x="4" y="30"/>
                  </a:cubicBezTo>
                  <a:cubicBezTo>
                    <a:pt x="4" y="30"/>
                    <a:pt x="3" y="30"/>
                    <a:pt x="4" y="30"/>
                  </a:cubicBezTo>
                  <a:cubicBezTo>
                    <a:pt x="4" y="31"/>
                    <a:pt x="4" y="31"/>
                    <a:pt x="4" y="31"/>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3"/>
                    <a:pt x="3" y="33"/>
                  </a:cubicBezTo>
                  <a:cubicBezTo>
                    <a:pt x="4" y="33"/>
                    <a:pt x="4" y="32"/>
                    <a:pt x="5" y="32"/>
                  </a:cubicBezTo>
                  <a:cubicBezTo>
                    <a:pt x="6" y="32"/>
                    <a:pt x="4" y="31"/>
                    <a:pt x="5" y="31"/>
                  </a:cubicBezTo>
                  <a:cubicBezTo>
                    <a:pt x="6" y="31"/>
                    <a:pt x="6" y="31"/>
                    <a:pt x="6" y="30"/>
                  </a:cubicBezTo>
                  <a:cubicBezTo>
                    <a:pt x="6" y="30"/>
                    <a:pt x="6" y="30"/>
                    <a:pt x="7" y="30"/>
                  </a:cubicBezTo>
                  <a:cubicBezTo>
                    <a:pt x="7" y="29"/>
                    <a:pt x="8" y="30"/>
                    <a:pt x="9" y="29"/>
                  </a:cubicBezTo>
                  <a:cubicBezTo>
                    <a:pt x="9" y="29"/>
                    <a:pt x="10" y="29"/>
                    <a:pt x="10" y="29"/>
                  </a:cubicBezTo>
                  <a:cubicBezTo>
                    <a:pt x="11" y="29"/>
                    <a:pt x="11" y="29"/>
                    <a:pt x="11" y="29"/>
                  </a:cubicBezTo>
                  <a:cubicBezTo>
                    <a:pt x="12" y="29"/>
                    <a:pt x="12" y="29"/>
                    <a:pt x="12" y="28"/>
                  </a:cubicBezTo>
                  <a:cubicBezTo>
                    <a:pt x="12" y="28"/>
                    <a:pt x="12" y="27"/>
                    <a:pt x="12" y="27"/>
                  </a:cubicBezTo>
                  <a:cubicBezTo>
                    <a:pt x="12" y="27"/>
                    <a:pt x="13" y="27"/>
                    <a:pt x="13" y="27"/>
                  </a:cubicBezTo>
                  <a:cubicBezTo>
                    <a:pt x="13" y="27"/>
                    <a:pt x="13" y="27"/>
                    <a:pt x="14" y="27"/>
                  </a:cubicBezTo>
                  <a:cubicBezTo>
                    <a:pt x="14" y="27"/>
                    <a:pt x="15" y="27"/>
                    <a:pt x="15" y="27"/>
                  </a:cubicBezTo>
                  <a:cubicBezTo>
                    <a:pt x="14" y="26"/>
                    <a:pt x="13" y="27"/>
                    <a:pt x="12" y="26"/>
                  </a:cubicBezTo>
                  <a:cubicBezTo>
                    <a:pt x="12" y="26"/>
                    <a:pt x="13" y="26"/>
                    <a:pt x="13" y="26"/>
                  </a:cubicBezTo>
                  <a:cubicBezTo>
                    <a:pt x="14" y="26"/>
                    <a:pt x="14" y="27"/>
                    <a:pt x="15" y="26"/>
                  </a:cubicBezTo>
                  <a:cubicBezTo>
                    <a:pt x="15" y="26"/>
                    <a:pt x="15" y="26"/>
                    <a:pt x="15" y="26"/>
                  </a:cubicBezTo>
                  <a:cubicBezTo>
                    <a:pt x="14" y="26"/>
                    <a:pt x="13" y="26"/>
                    <a:pt x="13" y="26"/>
                  </a:cubicBezTo>
                  <a:cubicBezTo>
                    <a:pt x="14" y="25"/>
                    <a:pt x="15" y="26"/>
                    <a:pt x="16" y="25"/>
                  </a:cubicBezTo>
                  <a:cubicBezTo>
                    <a:pt x="17" y="25"/>
                    <a:pt x="17" y="25"/>
                    <a:pt x="18" y="24"/>
                  </a:cubicBezTo>
                  <a:cubicBezTo>
                    <a:pt x="18" y="24"/>
                    <a:pt x="17" y="24"/>
                    <a:pt x="17" y="23"/>
                  </a:cubicBezTo>
                  <a:cubicBezTo>
                    <a:pt x="18" y="22"/>
                    <a:pt x="18" y="21"/>
                    <a:pt x="19" y="21"/>
                  </a:cubicBezTo>
                  <a:cubicBezTo>
                    <a:pt x="20" y="22"/>
                    <a:pt x="21" y="22"/>
                    <a:pt x="21" y="22"/>
                  </a:cubicBezTo>
                  <a:cubicBezTo>
                    <a:pt x="21" y="22"/>
                    <a:pt x="21" y="22"/>
                    <a:pt x="22" y="22"/>
                  </a:cubicBezTo>
                  <a:cubicBezTo>
                    <a:pt x="22" y="21"/>
                    <a:pt x="21" y="21"/>
                    <a:pt x="21" y="21"/>
                  </a:cubicBezTo>
                  <a:cubicBezTo>
                    <a:pt x="21" y="20"/>
                    <a:pt x="20" y="20"/>
                    <a:pt x="20" y="19"/>
                  </a:cubicBezTo>
                  <a:cubicBezTo>
                    <a:pt x="20" y="19"/>
                    <a:pt x="21" y="20"/>
                    <a:pt x="21" y="20"/>
                  </a:cubicBezTo>
                  <a:cubicBezTo>
                    <a:pt x="21" y="21"/>
                    <a:pt x="21" y="20"/>
                    <a:pt x="21" y="21"/>
                  </a:cubicBezTo>
                  <a:cubicBezTo>
                    <a:pt x="22" y="21"/>
                    <a:pt x="22" y="22"/>
                    <a:pt x="22" y="22"/>
                  </a:cubicBezTo>
                  <a:cubicBezTo>
                    <a:pt x="23" y="22"/>
                    <a:pt x="23" y="21"/>
                    <a:pt x="24" y="21"/>
                  </a:cubicBezTo>
                  <a:cubicBezTo>
                    <a:pt x="25" y="21"/>
                    <a:pt x="26" y="21"/>
                    <a:pt x="26" y="21"/>
                  </a:cubicBezTo>
                  <a:cubicBezTo>
                    <a:pt x="27" y="20"/>
                    <a:pt x="28" y="20"/>
                    <a:pt x="29" y="19"/>
                  </a:cubicBezTo>
                  <a:cubicBezTo>
                    <a:pt x="28" y="19"/>
                    <a:pt x="28" y="19"/>
                    <a:pt x="28" y="19"/>
                  </a:cubicBezTo>
                  <a:cubicBezTo>
                    <a:pt x="29" y="19"/>
                    <a:pt x="29" y="19"/>
                    <a:pt x="29" y="19"/>
                  </a:cubicBezTo>
                  <a:cubicBezTo>
                    <a:pt x="29" y="19"/>
                    <a:pt x="27" y="19"/>
                    <a:pt x="28" y="18"/>
                  </a:cubicBezTo>
                  <a:cubicBezTo>
                    <a:pt x="29" y="18"/>
                    <a:pt x="30" y="18"/>
                    <a:pt x="30" y="18"/>
                  </a:cubicBezTo>
                  <a:cubicBezTo>
                    <a:pt x="31" y="18"/>
                    <a:pt x="31" y="18"/>
                    <a:pt x="31" y="17"/>
                  </a:cubicBezTo>
                  <a:cubicBezTo>
                    <a:pt x="31" y="17"/>
                    <a:pt x="30" y="17"/>
                    <a:pt x="29" y="16"/>
                  </a:cubicBezTo>
                  <a:cubicBezTo>
                    <a:pt x="28" y="16"/>
                    <a:pt x="26" y="15"/>
                    <a:pt x="26" y="14"/>
                  </a:cubicBezTo>
                  <a:cubicBezTo>
                    <a:pt x="25" y="14"/>
                    <a:pt x="25" y="14"/>
                    <a:pt x="24" y="14"/>
                  </a:cubicBezTo>
                  <a:cubicBezTo>
                    <a:pt x="24" y="14"/>
                    <a:pt x="24" y="14"/>
                    <a:pt x="24" y="14"/>
                  </a:cubicBezTo>
                  <a:cubicBezTo>
                    <a:pt x="24" y="14"/>
                    <a:pt x="23" y="13"/>
                    <a:pt x="24" y="13"/>
                  </a:cubicBezTo>
                  <a:cubicBezTo>
                    <a:pt x="25" y="13"/>
                    <a:pt x="25" y="13"/>
                    <a:pt x="25" y="14"/>
                  </a:cubicBezTo>
                  <a:cubicBezTo>
                    <a:pt x="26" y="14"/>
                    <a:pt x="27" y="14"/>
                    <a:pt x="28" y="14"/>
                  </a:cubicBezTo>
                  <a:cubicBezTo>
                    <a:pt x="28" y="15"/>
                    <a:pt x="28" y="15"/>
                    <a:pt x="28" y="15"/>
                  </a:cubicBezTo>
                  <a:cubicBezTo>
                    <a:pt x="28" y="16"/>
                    <a:pt x="29" y="16"/>
                    <a:pt x="30" y="16"/>
                  </a:cubicBezTo>
                  <a:cubicBezTo>
                    <a:pt x="30" y="16"/>
                    <a:pt x="31" y="16"/>
                    <a:pt x="31" y="16"/>
                  </a:cubicBezTo>
                  <a:cubicBezTo>
                    <a:pt x="32" y="16"/>
                    <a:pt x="32" y="17"/>
                    <a:pt x="32" y="17"/>
                  </a:cubicBezTo>
                  <a:cubicBezTo>
                    <a:pt x="33" y="16"/>
                    <a:pt x="33" y="16"/>
                    <a:pt x="34" y="15"/>
                  </a:cubicBezTo>
                  <a:cubicBezTo>
                    <a:pt x="34" y="15"/>
                    <a:pt x="35" y="16"/>
                    <a:pt x="36" y="15"/>
                  </a:cubicBezTo>
                  <a:cubicBezTo>
                    <a:pt x="36" y="15"/>
                    <a:pt x="36" y="15"/>
                    <a:pt x="36" y="15"/>
                  </a:cubicBezTo>
                  <a:cubicBezTo>
                    <a:pt x="36" y="14"/>
                    <a:pt x="35" y="14"/>
                    <a:pt x="35" y="14"/>
                  </a:cubicBezTo>
                  <a:cubicBezTo>
                    <a:pt x="36" y="13"/>
                    <a:pt x="36" y="14"/>
                    <a:pt x="37" y="14"/>
                  </a:cubicBezTo>
                  <a:cubicBezTo>
                    <a:pt x="37" y="13"/>
                    <a:pt x="36" y="13"/>
                    <a:pt x="36" y="13"/>
                  </a:cubicBezTo>
                  <a:cubicBezTo>
                    <a:pt x="36" y="13"/>
                    <a:pt x="36" y="13"/>
                    <a:pt x="36" y="13"/>
                  </a:cubicBezTo>
                  <a:cubicBezTo>
                    <a:pt x="37" y="13"/>
                    <a:pt x="37" y="13"/>
                    <a:pt x="37" y="13"/>
                  </a:cubicBezTo>
                  <a:cubicBezTo>
                    <a:pt x="38" y="13"/>
                    <a:pt x="37" y="13"/>
                    <a:pt x="38" y="12"/>
                  </a:cubicBezTo>
                  <a:cubicBezTo>
                    <a:pt x="38" y="12"/>
                    <a:pt x="37" y="12"/>
                    <a:pt x="37" y="12"/>
                  </a:cubicBezTo>
                  <a:cubicBezTo>
                    <a:pt x="37" y="11"/>
                    <a:pt x="37" y="10"/>
                    <a:pt x="36" y="9"/>
                  </a:cubicBezTo>
                  <a:cubicBezTo>
                    <a:pt x="36" y="9"/>
                    <a:pt x="36" y="9"/>
                    <a:pt x="36" y="9"/>
                  </a:cubicBezTo>
                  <a:cubicBezTo>
                    <a:pt x="36" y="9"/>
                    <a:pt x="37" y="9"/>
                    <a:pt x="37" y="9"/>
                  </a:cubicBezTo>
                  <a:cubicBezTo>
                    <a:pt x="37" y="10"/>
                    <a:pt x="38" y="10"/>
                    <a:pt x="38" y="11"/>
                  </a:cubicBezTo>
                  <a:cubicBezTo>
                    <a:pt x="38" y="11"/>
                    <a:pt x="38" y="11"/>
                    <a:pt x="38" y="11"/>
                  </a:cubicBezTo>
                  <a:cubicBezTo>
                    <a:pt x="38" y="11"/>
                    <a:pt x="38" y="11"/>
                    <a:pt x="38" y="11"/>
                  </a:cubicBezTo>
                  <a:cubicBezTo>
                    <a:pt x="39" y="10"/>
                    <a:pt x="39" y="10"/>
                    <a:pt x="39" y="11"/>
                  </a:cubicBezTo>
                  <a:cubicBezTo>
                    <a:pt x="39" y="11"/>
                    <a:pt x="40" y="11"/>
                    <a:pt x="40" y="11"/>
                  </a:cubicBezTo>
                  <a:cubicBezTo>
                    <a:pt x="40" y="11"/>
                    <a:pt x="40" y="11"/>
                    <a:pt x="40" y="11"/>
                  </a:cubicBezTo>
                  <a:cubicBezTo>
                    <a:pt x="40" y="11"/>
                    <a:pt x="40" y="10"/>
                    <a:pt x="39" y="10"/>
                  </a:cubicBezTo>
                  <a:cubicBezTo>
                    <a:pt x="39" y="10"/>
                    <a:pt x="40" y="10"/>
                    <a:pt x="40" y="11"/>
                  </a:cubicBezTo>
                  <a:cubicBezTo>
                    <a:pt x="40" y="11"/>
                    <a:pt x="41" y="11"/>
                    <a:pt x="41" y="10"/>
                  </a:cubicBezTo>
                  <a:cubicBezTo>
                    <a:pt x="41" y="11"/>
                    <a:pt x="40" y="12"/>
                    <a:pt x="41" y="12"/>
                  </a:cubicBezTo>
                  <a:cubicBezTo>
                    <a:pt x="42" y="12"/>
                    <a:pt x="42" y="12"/>
                    <a:pt x="43" y="12"/>
                  </a:cubicBezTo>
                  <a:cubicBezTo>
                    <a:pt x="43" y="11"/>
                    <a:pt x="42" y="10"/>
                    <a:pt x="42" y="10"/>
                  </a:cubicBezTo>
                  <a:cubicBezTo>
                    <a:pt x="41" y="10"/>
                    <a:pt x="41" y="10"/>
                    <a:pt x="41" y="10"/>
                  </a:cubicBezTo>
                  <a:cubicBezTo>
                    <a:pt x="41" y="10"/>
                    <a:pt x="41" y="10"/>
                    <a:pt x="41" y="10"/>
                  </a:cubicBezTo>
                  <a:cubicBezTo>
                    <a:pt x="40" y="9"/>
                    <a:pt x="40" y="9"/>
                    <a:pt x="40" y="9"/>
                  </a:cubicBezTo>
                  <a:cubicBezTo>
                    <a:pt x="39" y="9"/>
                    <a:pt x="39" y="8"/>
                    <a:pt x="39" y="8"/>
                  </a:cubicBezTo>
                  <a:cubicBezTo>
                    <a:pt x="38" y="8"/>
                    <a:pt x="37" y="7"/>
                    <a:pt x="37" y="7"/>
                  </a:cubicBezTo>
                  <a:cubicBezTo>
                    <a:pt x="35" y="6"/>
                    <a:pt x="34" y="5"/>
                    <a:pt x="33" y="4"/>
                  </a:cubicBezTo>
                  <a:cubicBezTo>
                    <a:pt x="33" y="3"/>
                    <a:pt x="31" y="3"/>
                    <a:pt x="31" y="2"/>
                  </a:cubicBezTo>
                  <a:cubicBezTo>
                    <a:pt x="31" y="1"/>
                    <a:pt x="31" y="1"/>
                    <a:pt x="31" y="1"/>
                  </a:cubicBezTo>
                  <a:cubicBezTo>
                    <a:pt x="32" y="2"/>
                    <a:pt x="33" y="2"/>
                    <a:pt x="33" y="3"/>
                  </a:cubicBezTo>
                  <a:cubicBezTo>
                    <a:pt x="34" y="4"/>
                    <a:pt x="36" y="5"/>
                    <a:pt x="37" y="6"/>
                  </a:cubicBezTo>
                  <a:cubicBezTo>
                    <a:pt x="38" y="6"/>
                    <a:pt x="38" y="7"/>
                    <a:pt x="39" y="7"/>
                  </a:cubicBezTo>
                  <a:cubicBezTo>
                    <a:pt x="40" y="7"/>
                    <a:pt x="42" y="7"/>
                    <a:pt x="42" y="8"/>
                  </a:cubicBezTo>
                  <a:cubicBezTo>
                    <a:pt x="43" y="9"/>
                    <a:pt x="44" y="9"/>
                    <a:pt x="45" y="10"/>
                  </a:cubicBezTo>
                  <a:cubicBezTo>
                    <a:pt x="45" y="11"/>
                    <a:pt x="46" y="11"/>
                    <a:pt x="46" y="11"/>
                  </a:cubicBezTo>
                  <a:cubicBezTo>
                    <a:pt x="47" y="11"/>
                    <a:pt x="47" y="12"/>
                    <a:pt x="48" y="12"/>
                  </a:cubicBezTo>
                  <a:cubicBezTo>
                    <a:pt x="48" y="12"/>
                    <a:pt x="48" y="13"/>
                    <a:pt x="48" y="13"/>
                  </a:cubicBezTo>
                  <a:cubicBezTo>
                    <a:pt x="49" y="13"/>
                    <a:pt x="49" y="13"/>
                    <a:pt x="49" y="13"/>
                  </a:cubicBezTo>
                  <a:cubicBezTo>
                    <a:pt x="50" y="13"/>
                    <a:pt x="50" y="13"/>
                    <a:pt x="50" y="13"/>
                  </a:cubicBezTo>
                  <a:cubicBezTo>
                    <a:pt x="50" y="12"/>
                    <a:pt x="50" y="12"/>
                    <a:pt x="50" y="12"/>
                  </a:cubicBezTo>
                  <a:cubicBezTo>
                    <a:pt x="50" y="12"/>
                    <a:pt x="51" y="12"/>
                    <a:pt x="51" y="12"/>
                  </a:cubicBezTo>
                  <a:cubicBezTo>
                    <a:pt x="49" y="12"/>
                    <a:pt x="49" y="11"/>
                    <a:pt x="48" y="11"/>
                  </a:cubicBezTo>
                  <a:cubicBezTo>
                    <a:pt x="47" y="11"/>
                    <a:pt x="47" y="11"/>
                    <a:pt x="47" y="10"/>
                  </a:cubicBezTo>
                  <a:cubicBezTo>
                    <a:pt x="48" y="10"/>
                    <a:pt x="49" y="10"/>
                    <a:pt x="50" y="10"/>
                  </a:cubicBezTo>
                  <a:cubicBezTo>
                    <a:pt x="51" y="10"/>
                    <a:pt x="52" y="11"/>
                    <a:pt x="53" y="11"/>
                  </a:cubicBezTo>
                  <a:cubicBezTo>
                    <a:pt x="54" y="11"/>
                    <a:pt x="55" y="12"/>
                    <a:pt x="57" y="11"/>
                  </a:cubicBezTo>
                  <a:cubicBezTo>
                    <a:pt x="58" y="11"/>
                    <a:pt x="59" y="11"/>
                    <a:pt x="60" y="10"/>
                  </a:cubicBezTo>
                  <a:cubicBezTo>
                    <a:pt x="60" y="10"/>
                    <a:pt x="58" y="10"/>
                    <a:pt x="59" y="10"/>
                  </a:cubicBezTo>
                  <a:cubicBezTo>
                    <a:pt x="60" y="9"/>
                    <a:pt x="61" y="9"/>
                    <a:pt x="62" y="9"/>
                  </a:cubicBezTo>
                  <a:cubicBezTo>
                    <a:pt x="62" y="8"/>
                    <a:pt x="62" y="8"/>
                    <a:pt x="62" y="8"/>
                  </a:cubicBezTo>
                  <a:cubicBezTo>
                    <a:pt x="62" y="7"/>
                    <a:pt x="62" y="7"/>
                    <a:pt x="62" y="7"/>
                  </a:cubicBezTo>
                  <a:cubicBezTo>
                    <a:pt x="62" y="7"/>
                    <a:pt x="63" y="8"/>
                    <a:pt x="63" y="8"/>
                  </a:cubicBezTo>
                  <a:cubicBezTo>
                    <a:pt x="64" y="7"/>
                    <a:pt x="63" y="7"/>
                    <a:pt x="64" y="7"/>
                  </a:cubicBezTo>
                  <a:cubicBezTo>
                    <a:pt x="64" y="6"/>
                    <a:pt x="64" y="6"/>
                    <a:pt x="64" y="6"/>
                  </a:cubicBezTo>
                  <a:cubicBezTo>
                    <a:pt x="64" y="6"/>
                    <a:pt x="64" y="6"/>
                    <a:pt x="64" y="6"/>
                  </a:cubicBezTo>
                  <a:cubicBezTo>
                    <a:pt x="64" y="5"/>
                    <a:pt x="65" y="5"/>
                    <a:pt x="64" y="5"/>
                  </a:cubicBezTo>
                  <a:cubicBezTo>
                    <a:pt x="65" y="4"/>
                    <a:pt x="65" y="4"/>
                    <a:pt x="65" y="4"/>
                  </a:cubicBezTo>
                  <a:cubicBezTo>
                    <a:pt x="64" y="3"/>
                    <a:pt x="64" y="3"/>
                    <a:pt x="63" y="3"/>
                  </a:cubicBezTo>
                  <a:cubicBezTo>
                    <a:pt x="63" y="2"/>
                    <a:pt x="63" y="2"/>
                    <a:pt x="63" y="2"/>
                  </a:cubicBezTo>
                  <a:cubicBezTo>
                    <a:pt x="62" y="1"/>
                    <a:pt x="62" y="1"/>
                    <a:pt x="62" y="0"/>
                  </a:cubicBezTo>
                  <a:cubicBezTo>
                    <a:pt x="62" y="0"/>
                    <a:pt x="62" y="0"/>
                    <a:pt x="62" y="0"/>
                  </a:cubicBezTo>
                  <a:cubicBezTo>
                    <a:pt x="63" y="0"/>
                    <a:pt x="62" y="0"/>
                    <a:pt x="63" y="1"/>
                  </a:cubicBezTo>
                  <a:cubicBezTo>
                    <a:pt x="63" y="1"/>
                    <a:pt x="63" y="1"/>
                    <a:pt x="64" y="1"/>
                  </a:cubicBezTo>
                  <a:cubicBezTo>
                    <a:pt x="64" y="2"/>
                    <a:pt x="64" y="2"/>
                    <a:pt x="64" y="2"/>
                  </a:cubicBezTo>
                  <a:cubicBezTo>
                    <a:pt x="65" y="2"/>
                    <a:pt x="65" y="2"/>
                    <a:pt x="66" y="3"/>
                  </a:cubicBezTo>
                  <a:cubicBezTo>
                    <a:pt x="66" y="3"/>
                    <a:pt x="66" y="4"/>
                    <a:pt x="66" y="4"/>
                  </a:cubicBezTo>
                  <a:cubicBezTo>
                    <a:pt x="67" y="5"/>
                    <a:pt x="67" y="5"/>
                    <a:pt x="68" y="5"/>
                  </a:cubicBezTo>
                  <a:cubicBezTo>
                    <a:pt x="68" y="5"/>
                    <a:pt x="69" y="5"/>
                    <a:pt x="69" y="5"/>
                  </a:cubicBezTo>
                  <a:cubicBezTo>
                    <a:pt x="69" y="5"/>
                    <a:pt x="69" y="5"/>
                    <a:pt x="69" y="5"/>
                  </a:cubicBezTo>
                  <a:cubicBezTo>
                    <a:pt x="69" y="5"/>
                    <a:pt x="69" y="4"/>
                    <a:pt x="69" y="4"/>
                  </a:cubicBezTo>
                  <a:cubicBezTo>
                    <a:pt x="69" y="4"/>
                    <a:pt x="69" y="4"/>
                    <a:pt x="69" y="4"/>
                  </a:cubicBezTo>
                  <a:cubicBezTo>
                    <a:pt x="69" y="5"/>
                    <a:pt x="70" y="5"/>
                    <a:pt x="70" y="5"/>
                  </a:cubicBezTo>
                  <a:cubicBezTo>
                    <a:pt x="70" y="5"/>
                    <a:pt x="71" y="5"/>
                    <a:pt x="71" y="5"/>
                  </a:cubicBezTo>
                  <a:cubicBezTo>
                    <a:pt x="72" y="5"/>
                    <a:pt x="72" y="5"/>
                    <a:pt x="73" y="5"/>
                  </a:cubicBezTo>
                  <a:cubicBezTo>
                    <a:pt x="73" y="4"/>
                    <a:pt x="73" y="4"/>
                    <a:pt x="73" y="4"/>
                  </a:cubicBezTo>
                  <a:cubicBezTo>
                    <a:pt x="73" y="4"/>
                    <a:pt x="72" y="6"/>
                    <a:pt x="74" y="5"/>
                  </a:cubicBezTo>
                  <a:cubicBezTo>
                    <a:pt x="74" y="5"/>
                    <a:pt x="74" y="6"/>
                    <a:pt x="75" y="5"/>
                  </a:cubicBezTo>
                  <a:cubicBezTo>
                    <a:pt x="75" y="6"/>
                    <a:pt x="75" y="6"/>
                    <a:pt x="75" y="6"/>
                  </a:cubicBezTo>
                  <a:cubicBezTo>
                    <a:pt x="75" y="6"/>
                    <a:pt x="76" y="6"/>
                    <a:pt x="76" y="6"/>
                  </a:cubicBezTo>
                  <a:cubicBezTo>
                    <a:pt x="76" y="6"/>
                    <a:pt x="76" y="6"/>
                    <a:pt x="76" y="6"/>
                  </a:cubicBezTo>
                  <a:cubicBezTo>
                    <a:pt x="76" y="7"/>
                    <a:pt x="75" y="7"/>
                    <a:pt x="76" y="7"/>
                  </a:cubicBezTo>
                  <a:cubicBezTo>
                    <a:pt x="76" y="7"/>
                    <a:pt x="76" y="7"/>
                    <a:pt x="76" y="7"/>
                  </a:cubicBezTo>
                  <a:cubicBezTo>
                    <a:pt x="76" y="7"/>
                    <a:pt x="76" y="8"/>
                    <a:pt x="76" y="8"/>
                  </a:cubicBezTo>
                  <a:cubicBezTo>
                    <a:pt x="76" y="8"/>
                    <a:pt x="77" y="8"/>
                    <a:pt x="77" y="8"/>
                  </a:cubicBezTo>
                  <a:cubicBezTo>
                    <a:pt x="77" y="8"/>
                    <a:pt x="76" y="8"/>
                    <a:pt x="76" y="8"/>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6" name="Freeform 509"/>
            <p:cNvSpPr>
              <a:spLocks noChangeArrowheads="1"/>
            </p:cNvSpPr>
            <p:nvPr/>
          </p:nvSpPr>
          <p:spPr bwMode="auto">
            <a:xfrm>
              <a:off x="965200" y="422275"/>
              <a:ext cx="22225" cy="19050"/>
            </a:xfrm>
            <a:custGeom>
              <a:avLst/>
              <a:gdLst>
                <a:gd name="T0" fmla="*/ 18521 w 6"/>
                <a:gd name="T1" fmla="*/ 15240 h 5"/>
                <a:gd name="T2" fmla="*/ 7408 w 6"/>
                <a:gd name="T3" fmla="*/ 19050 h 5"/>
                <a:gd name="T4" fmla="*/ 0 w 6"/>
                <a:gd name="T5" fmla="*/ 11430 h 5"/>
                <a:gd name="T6" fmla="*/ 3704 w 6"/>
                <a:gd name="T7" fmla="*/ 3810 h 5"/>
                <a:gd name="T8" fmla="*/ 18521 w 6"/>
                <a:gd name="T9" fmla="*/ 0 h 5"/>
                <a:gd name="T10" fmla="*/ 22225 w 6"/>
                <a:gd name="T11" fmla="*/ 7620 h 5"/>
                <a:gd name="T12" fmla="*/ 18521 w 6"/>
                <a:gd name="T13" fmla="*/ 15240 h 5"/>
                <a:gd name="T14" fmla="*/ 0 60000 65536"/>
                <a:gd name="T15" fmla="*/ 0 60000 65536"/>
                <a:gd name="T16" fmla="*/ 0 60000 65536"/>
                <a:gd name="T17" fmla="*/ 0 60000 65536"/>
                <a:gd name="T18" fmla="*/ 0 60000 65536"/>
                <a:gd name="T19" fmla="*/ 0 60000 65536"/>
                <a:gd name="T20" fmla="*/ 0 60000 65536"/>
                <a:gd name="T21" fmla="*/ 0 w 6"/>
                <a:gd name="T22" fmla="*/ 0 h 5"/>
                <a:gd name="T23" fmla="*/ 6 w 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5">
                  <a:moveTo>
                    <a:pt x="5" y="4"/>
                  </a:moveTo>
                  <a:cubicBezTo>
                    <a:pt x="4" y="5"/>
                    <a:pt x="3" y="5"/>
                    <a:pt x="2" y="5"/>
                  </a:cubicBezTo>
                  <a:cubicBezTo>
                    <a:pt x="1" y="5"/>
                    <a:pt x="1" y="4"/>
                    <a:pt x="0" y="3"/>
                  </a:cubicBezTo>
                  <a:cubicBezTo>
                    <a:pt x="0" y="3"/>
                    <a:pt x="1" y="2"/>
                    <a:pt x="1" y="1"/>
                  </a:cubicBezTo>
                  <a:cubicBezTo>
                    <a:pt x="3" y="1"/>
                    <a:pt x="4" y="0"/>
                    <a:pt x="5" y="0"/>
                  </a:cubicBezTo>
                  <a:cubicBezTo>
                    <a:pt x="6" y="1"/>
                    <a:pt x="6" y="1"/>
                    <a:pt x="6" y="2"/>
                  </a:cubicBezTo>
                  <a:cubicBezTo>
                    <a:pt x="6" y="2"/>
                    <a:pt x="6" y="3"/>
                    <a:pt x="5"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7" name="Freeform 510"/>
            <p:cNvSpPr>
              <a:spLocks noChangeArrowheads="1"/>
            </p:cNvSpPr>
            <p:nvPr/>
          </p:nvSpPr>
          <p:spPr bwMode="auto">
            <a:xfrm>
              <a:off x="923925" y="304800"/>
              <a:ext cx="11113" cy="7938"/>
            </a:xfrm>
            <a:custGeom>
              <a:avLst/>
              <a:gdLst>
                <a:gd name="T0" fmla="*/ 7409 w 3"/>
                <a:gd name="T1" fmla="*/ 3969 h 2"/>
                <a:gd name="T2" fmla="*/ 3704 w 3"/>
                <a:gd name="T3" fmla="*/ 7938 h 2"/>
                <a:gd name="T4" fmla="*/ 0 w 3"/>
                <a:gd name="T5" fmla="*/ 3969 h 2"/>
                <a:gd name="T6" fmla="*/ 7409 w 3"/>
                <a:gd name="T7" fmla="*/ 0 h 2"/>
                <a:gd name="T8" fmla="*/ 11113 w 3"/>
                <a:gd name="T9" fmla="*/ 0 h 2"/>
                <a:gd name="T10" fmla="*/ 7409 w 3"/>
                <a:gd name="T11" fmla="*/ 3969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2" y="1"/>
                  </a:moveTo>
                  <a:cubicBezTo>
                    <a:pt x="2" y="1"/>
                    <a:pt x="2" y="1"/>
                    <a:pt x="1" y="2"/>
                  </a:cubicBezTo>
                  <a:cubicBezTo>
                    <a:pt x="0" y="2"/>
                    <a:pt x="1" y="1"/>
                    <a:pt x="0" y="1"/>
                  </a:cubicBezTo>
                  <a:cubicBezTo>
                    <a:pt x="1" y="0"/>
                    <a:pt x="1" y="0"/>
                    <a:pt x="2" y="0"/>
                  </a:cubicBezTo>
                  <a:cubicBezTo>
                    <a:pt x="2" y="0"/>
                    <a:pt x="2" y="0"/>
                    <a:pt x="3" y="0"/>
                  </a:cubicBezTo>
                  <a:cubicBezTo>
                    <a:pt x="3" y="1"/>
                    <a:pt x="3" y="1"/>
                    <a:pt x="2"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8" name="Freeform 511"/>
            <p:cNvSpPr>
              <a:spLocks noChangeArrowheads="1"/>
            </p:cNvSpPr>
            <p:nvPr/>
          </p:nvSpPr>
          <p:spPr bwMode="auto">
            <a:xfrm>
              <a:off x="915988" y="293687"/>
              <a:ext cx="12700" cy="7938"/>
            </a:xfrm>
            <a:custGeom>
              <a:avLst/>
              <a:gdLst>
                <a:gd name="T0" fmla="*/ 12700 w 3"/>
                <a:gd name="T1" fmla="*/ 3969 h 2"/>
                <a:gd name="T2" fmla="*/ 8467 w 3"/>
                <a:gd name="T3" fmla="*/ 7938 h 2"/>
                <a:gd name="T4" fmla="*/ 4233 w 3"/>
                <a:gd name="T5" fmla="*/ 3969 h 2"/>
                <a:gd name="T6" fmla="*/ 4233 w 3"/>
                <a:gd name="T7" fmla="*/ 0 h 2"/>
                <a:gd name="T8" fmla="*/ 12700 w 3"/>
                <a:gd name="T9" fmla="*/ 0 h 2"/>
                <a:gd name="T10" fmla="*/ 12700 w 3"/>
                <a:gd name="T11" fmla="*/ 3969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3" y="1"/>
                  </a:moveTo>
                  <a:cubicBezTo>
                    <a:pt x="2" y="2"/>
                    <a:pt x="2" y="2"/>
                    <a:pt x="2" y="2"/>
                  </a:cubicBezTo>
                  <a:cubicBezTo>
                    <a:pt x="1" y="2"/>
                    <a:pt x="0" y="2"/>
                    <a:pt x="1" y="1"/>
                  </a:cubicBezTo>
                  <a:cubicBezTo>
                    <a:pt x="1" y="1"/>
                    <a:pt x="1" y="1"/>
                    <a:pt x="1" y="0"/>
                  </a:cubicBezTo>
                  <a:cubicBezTo>
                    <a:pt x="2" y="0"/>
                    <a:pt x="2" y="0"/>
                    <a:pt x="3" y="0"/>
                  </a:cubicBezTo>
                  <a:cubicBezTo>
                    <a:pt x="3" y="0"/>
                    <a:pt x="3" y="1"/>
                    <a:pt x="3"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9" name="Freeform 512"/>
            <p:cNvSpPr>
              <a:spLocks noChangeArrowheads="1"/>
            </p:cNvSpPr>
            <p:nvPr/>
          </p:nvSpPr>
          <p:spPr bwMode="auto">
            <a:xfrm>
              <a:off x="915988" y="323850"/>
              <a:ext cx="23813" cy="15875"/>
            </a:xfrm>
            <a:custGeom>
              <a:avLst/>
              <a:gdLst>
                <a:gd name="T0" fmla="*/ 15875 w 6"/>
                <a:gd name="T1" fmla="*/ 11906 h 4"/>
                <a:gd name="T2" fmla="*/ 7938 w 6"/>
                <a:gd name="T3" fmla="*/ 15875 h 4"/>
                <a:gd name="T4" fmla="*/ 0 w 6"/>
                <a:gd name="T5" fmla="*/ 11906 h 4"/>
                <a:gd name="T6" fmla="*/ 7938 w 6"/>
                <a:gd name="T7" fmla="*/ 3969 h 4"/>
                <a:gd name="T8" fmla="*/ 15875 w 6"/>
                <a:gd name="T9" fmla="*/ 0 h 4"/>
                <a:gd name="T10" fmla="*/ 15875 w 6"/>
                <a:gd name="T11" fmla="*/ 11906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4" y="3"/>
                  </a:moveTo>
                  <a:cubicBezTo>
                    <a:pt x="4" y="4"/>
                    <a:pt x="3" y="4"/>
                    <a:pt x="2" y="4"/>
                  </a:cubicBezTo>
                  <a:cubicBezTo>
                    <a:pt x="1" y="4"/>
                    <a:pt x="0" y="3"/>
                    <a:pt x="0" y="3"/>
                  </a:cubicBezTo>
                  <a:cubicBezTo>
                    <a:pt x="0" y="2"/>
                    <a:pt x="1" y="1"/>
                    <a:pt x="2" y="1"/>
                  </a:cubicBezTo>
                  <a:cubicBezTo>
                    <a:pt x="3" y="0"/>
                    <a:pt x="3" y="0"/>
                    <a:pt x="4" y="0"/>
                  </a:cubicBezTo>
                  <a:cubicBezTo>
                    <a:pt x="5" y="1"/>
                    <a:pt x="6" y="2"/>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0" name="Freeform 513"/>
            <p:cNvSpPr>
              <a:spLocks noChangeArrowheads="1"/>
            </p:cNvSpPr>
            <p:nvPr/>
          </p:nvSpPr>
          <p:spPr bwMode="auto">
            <a:xfrm>
              <a:off x="819150" y="41275"/>
              <a:ext cx="25400" cy="30163"/>
            </a:xfrm>
            <a:custGeom>
              <a:avLst/>
              <a:gdLst>
                <a:gd name="T0" fmla="*/ 21771 w 7"/>
                <a:gd name="T1" fmla="*/ 30163 h 8"/>
                <a:gd name="T2" fmla="*/ 18143 w 7"/>
                <a:gd name="T3" fmla="*/ 22622 h 8"/>
                <a:gd name="T4" fmla="*/ 10886 w 7"/>
                <a:gd name="T5" fmla="*/ 18852 h 8"/>
                <a:gd name="T6" fmla="*/ 3629 w 7"/>
                <a:gd name="T7" fmla="*/ 3770 h 8"/>
                <a:gd name="T8" fmla="*/ 0 w 7"/>
                <a:gd name="T9" fmla="*/ 0 h 8"/>
                <a:gd name="T10" fmla="*/ 3629 w 7"/>
                <a:gd name="T11" fmla="*/ 0 h 8"/>
                <a:gd name="T12" fmla="*/ 3629 w 7"/>
                <a:gd name="T13" fmla="*/ 0 h 8"/>
                <a:gd name="T14" fmla="*/ 10886 w 7"/>
                <a:gd name="T15" fmla="*/ 11311 h 8"/>
                <a:gd name="T16" fmla="*/ 10886 w 7"/>
                <a:gd name="T17" fmla="*/ 11311 h 8"/>
                <a:gd name="T18" fmla="*/ 18143 w 7"/>
                <a:gd name="T19" fmla="*/ 18852 h 8"/>
                <a:gd name="T20" fmla="*/ 21771 w 7"/>
                <a:gd name="T21" fmla="*/ 30163 h 8"/>
                <a:gd name="T22" fmla="*/ 21771 w 7"/>
                <a:gd name="T23" fmla="*/ 3016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8"/>
                <a:gd name="T38" fmla="*/ 7 w 7"/>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8">
                  <a:moveTo>
                    <a:pt x="6" y="8"/>
                  </a:moveTo>
                  <a:cubicBezTo>
                    <a:pt x="5" y="8"/>
                    <a:pt x="5" y="7"/>
                    <a:pt x="5" y="6"/>
                  </a:cubicBezTo>
                  <a:cubicBezTo>
                    <a:pt x="4" y="6"/>
                    <a:pt x="4" y="5"/>
                    <a:pt x="3" y="5"/>
                  </a:cubicBezTo>
                  <a:cubicBezTo>
                    <a:pt x="2" y="4"/>
                    <a:pt x="1" y="2"/>
                    <a:pt x="1" y="1"/>
                  </a:cubicBezTo>
                  <a:cubicBezTo>
                    <a:pt x="0" y="1"/>
                    <a:pt x="0" y="1"/>
                    <a:pt x="0" y="0"/>
                  </a:cubicBezTo>
                  <a:cubicBezTo>
                    <a:pt x="0" y="0"/>
                    <a:pt x="1" y="0"/>
                    <a:pt x="1" y="0"/>
                  </a:cubicBezTo>
                  <a:cubicBezTo>
                    <a:pt x="1" y="0"/>
                    <a:pt x="1" y="0"/>
                    <a:pt x="1" y="0"/>
                  </a:cubicBezTo>
                  <a:cubicBezTo>
                    <a:pt x="2" y="1"/>
                    <a:pt x="2" y="2"/>
                    <a:pt x="3" y="3"/>
                  </a:cubicBezTo>
                  <a:cubicBezTo>
                    <a:pt x="3" y="3"/>
                    <a:pt x="3" y="3"/>
                    <a:pt x="3" y="3"/>
                  </a:cubicBezTo>
                  <a:cubicBezTo>
                    <a:pt x="3" y="4"/>
                    <a:pt x="4" y="5"/>
                    <a:pt x="5" y="5"/>
                  </a:cubicBezTo>
                  <a:cubicBezTo>
                    <a:pt x="5" y="6"/>
                    <a:pt x="6" y="7"/>
                    <a:pt x="6" y="8"/>
                  </a:cubicBezTo>
                  <a:cubicBezTo>
                    <a:pt x="7" y="8"/>
                    <a:pt x="6" y="8"/>
                    <a:pt x="6" y="8"/>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1" name="Freeform 514"/>
            <p:cNvSpPr>
              <a:spLocks noChangeArrowheads="1"/>
            </p:cNvSpPr>
            <p:nvPr/>
          </p:nvSpPr>
          <p:spPr bwMode="auto">
            <a:xfrm>
              <a:off x="819150" y="244475"/>
              <a:ext cx="85725" cy="38100"/>
            </a:xfrm>
            <a:custGeom>
              <a:avLst/>
              <a:gdLst>
                <a:gd name="T0" fmla="*/ 81998 w 23"/>
                <a:gd name="T1" fmla="*/ 26670 h 10"/>
                <a:gd name="T2" fmla="*/ 70816 w 23"/>
                <a:gd name="T3" fmla="*/ 34290 h 10"/>
                <a:gd name="T4" fmla="*/ 63362 w 23"/>
                <a:gd name="T5" fmla="*/ 38100 h 10"/>
                <a:gd name="T6" fmla="*/ 55908 w 23"/>
                <a:gd name="T7" fmla="*/ 38100 h 10"/>
                <a:gd name="T8" fmla="*/ 48453 w 23"/>
                <a:gd name="T9" fmla="*/ 34290 h 10"/>
                <a:gd name="T10" fmla="*/ 44726 w 23"/>
                <a:gd name="T11" fmla="*/ 30480 h 10"/>
                <a:gd name="T12" fmla="*/ 44726 w 23"/>
                <a:gd name="T13" fmla="*/ 30480 h 10"/>
                <a:gd name="T14" fmla="*/ 40999 w 23"/>
                <a:gd name="T15" fmla="*/ 34290 h 10"/>
                <a:gd name="T16" fmla="*/ 37272 w 23"/>
                <a:gd name="T17" fmla="*/ 30480 h 10"/>
                <a:gd name="T18" fmla="*/ 37272 w 23"/>
                <a:gd name="T19" fmla="*/ 34290 h 10"/>
                <a:gd name="T20" fmla="*/ 33545 w 23"/>
                <a:gd name="T21" fmla="*/ 34290 h 10"/>
                <a:gd name="T22" fmla="*/ 26090 w 23"/>
                <a:gd name="T23" fmla="*/ 38100 h 10"/>
                <a:gd name="T24" fmla="*/ 22363 w 23"/>
                <a:gd name="T25" fmla="*/ 38100 h 10"/>
                <a:gd name="T26" fmla="*/ 26090 w 23"/>
                <a:gd name="T27" fmla="*/ 30480 h 10"/>
                <a:gd name="T28" fmla="*/ 26090 w 23"/>
                <a:gd name="T29" fmla="*/ 30480 h 10"/>
                <a:gd name="T30" fmla="*/ 26090 w 23"/>
                <a:gd name="T31" fmla="*/ 30480 h 10"/>
                <a:gd name="T32" fmla="*/ 26090 w 23"/>
                <a:gd name="T33" fmla="*/ 26670 h 10"/>
                <a:gd name="T34" fmla="*/ 22363 w 23"/>
                <a:gd name="T35" fmla="*/ 22860 h 10"/>
                <a:gd name="T36" fmla="*/ 14909 w 23"/>
                <a:gd name="T37" fmla="*/ 22860 h 10"/>
                <a:gd name="T38" fmla="*/ 11182 w 23"/>
                <a:gd name="T39" fmla="*/ 26670 h 10"/>
                <a:gd name="T40" fmla="*/ 7454 w 23"/>
                <a:gd name="T41" fmla="*/ 26670 h 10"/>
                <a:gd name="T42" fmla="*/ 3727 w 23"/>
                <a:gd name="T43" fmla="*/ 22860 h 10"/>
                <a:gd name="T44" fmla="*/ 3727 w 23"/>
                <a:gd name="T45" fmla="*/ 19050 h 10"/>
                <a:gd name="T46" fmla="*/ 14909 w 23"/>
                <a:gd name="T47" fmla="*/ 15240 h 10"/>
                <a:gd name="T48" fmla="*/ 22363 w 23"/>
                <a:gd name="T49" fmla="*/ 15240 h 10"/>
                <a:gd name="T50" fmla="*/ 26090 w 23"/>
                <a:gd name="T51" fmla="*/ 15240 h 10"/>
                <a:gd name="T52" fmla="*/ 22363 w 23"/>
                <a:gd name="T53" fmla="*/ 19050 h 10"/>
                <a:gd name="T54" fmla="*/ 37272 w 23"/>
                <a:gd name="T55" fmla="*/ 15240 h 10"/>
                <a:gd name="T56" fmla="*/ 48453 w 23"/>
                <a:gd name="T57" fmla="*/ 15240 h 10"/>
                <a:gd name="T58" fmla="*/ 48453 w 23"/>
                <a:gd name="T59" fmla="*/ 15240 h 10"/>
                <a:gd name="T60" fmla="*/ 44726 w 23"/>
                <a:gd name="T61" fmla="*/ 15240 h 10"/>
                <a:gd name="T62" fmla="*/ 40999 w 23"/>
                <a:gd name="T63" fmla="*/ 7620 h 10"/>
                <a:gd name="T64" fmla="*/ 40999 w 23"/>
                <a:gd name="T65" fmla="*/ 3810 h 10"/>
                <a:gd name="T66" fmla="*/ 52180 w 23"/>
                <a:gd name="T67" fmla="*/ 3810 h 10"/>
                <a:gd name="T68" fmla="*/ 55908 w 23"/>
                <a:gd name="T69" fmla="*/ 7620 h 10"/>
                <a:gd name="T70" fmla="*/ 55908 w 23"/>
                <a:gd name="T71" fmla="*/ 11430 h 10"/>
                <a:gd name="T72" fmla="*/ 63362 w 23"/>
                <a:gd name="T73" fmla="*/ 7620 h 10"/>
                <a:gd name="T74" fmla="*/ 78271 w 23"/>
                <a:gd name="T75" fmla="*/ 11430 h 10"/>
                <a:gd name="T76" fmla="*/ 81998 w 23"/>
                <a:gd name="T77" fmla="*/ 26670 h 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
                <a:gd name="T118" fmla="*/ 0 h 10"/>
                <a:gd name="T119" fmla="*/ 23 w 23"/>
                <a:gd name="T120" fmla="*/ 10 h 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 h="10">
                  <a:moveTo>
                    <a:pt x="22" y="7"/>
                  </a:moveTo>
                  <a:cubicBezTo>
                    <a:pt x="21" y="7"/>
                    <a:pt x="21" y="9"/>
                    <a:pt x="19" y="9"/>
                  </a:cubicBezTo>
                  <a:cubicBezTo>
                    <a:pt x="18" y="9"/>
                    <a:pt x="18" y="10"/>
                    <a:pt x="17" y="10"/>
                  </a:cubicBezTo>
                  <a:cubicBezTo>
                    <a:pt x="16" y="10"/>
                    <a:pt x="15" y="10"/>
                    <a:pt x="15" y="10"/>
                  </a:cubicBezTo>
                  <a:cubicBezTo>
                    <a:pt x="14" y="9"/>
                    <a:pt x="14" y="9"/>
                    <a:pt x="13" y="9"/>
                  </a:cubicBezTo>
                  <a:cubicBezTo>
                    <a:pt x="13" y="8"/>
                    <a:pt x="13" y="8"/>
                    <a:pt x="12" y="8"/>
                  </a:cubicBezTo>
                  <a:cubicBezTo>
                    <a:pt x="12" y="8"/>
                    <a:pt x="12" y="8"/>
                    <a:pt x="12" y="8"/>
                  </a:cubicBezTo>
                  <a:cubicBezTo>
                    <a:pt x="11" y="8"/>
                    <a:pt x="11" y="9"/>
                    <a:pt x="11" y="9"/>
                  </a:cubicBezTo>
                  <a:cubicBezTo>
                    <a:pt x="10" y="8"/>
                    <a:pt x="10" y="8"/>
                    <a:pt x="10" y="8"/>
                  </a:cubicBezTo>
                  <a:cubicBezTo>
                    <a:pt x="10" y="9"/>
                    <a:pt x="10" y="9"/>
                    <a:pt x="10" y="9"/>
                  </a:cubicBezTo>
                  <a:cubicBezTo>
                    <a:pt x="9" y="9"/>
                    <a:pt x="10" y="8"/>
                    <a:pt x="9" y="9"/>
                  </a:cubicBezTo>
                  <a:cubicBezTo>
                    <a:pt x="8" y="9"/>
                    <a:pt x="8" y="9"/>
                    <a:pt x="7" y="10"/>
                  </a:cubicBezTo>
                  <a:cubicBezTo>
                    <a:pt x="7" y="10"/>
                    <a:pt x="7" y="10"/>
                    <a:pt x="6" y="10"/>
                  </a:cubicBezTo>
                  <a:cubicBezTo>
                    <a:pt x="7" y="9"/>
                    <a:pt x="6" y="9"/>
                    <a:pt x="7" y="8"/>
                  </a:cubicBezTo>
                  <a:cubicBezTo>
                    <a:pt x="7" y="8"/>
                    <a:pt x="7" y="8"/>
                    <a:pt x="7" y="8"/>
                  </a:cubicBezTo>
                  <a:cubicBezTo>
                    <a:pt x="7" y="8"/>
                    <a:pt x="7" y="8"/>
                    <a:pt x="7" y="8"/>
                  </a:cubicBezTo>
                  <a:cubicBezTo>
                    <a:pt x="7" y="7"/>
                    <a:pt x="6" y="7"/>
                    <a:pt x="7" y="7"/>
                  </a:cubicBezTo>
                  <a:cubicBezTo>
                    <a:pt x="7" y="6"/>
                    <a:pt x="6" y="6"/>
                    <a:pt x="6" y="6"/>
                  </a:cubicBezTo>
                  <a:cubicBezTo>
                    <a:pt x="6" y="6"/>
                    <a:pt x="5" y="6"/>
                    <a:pt x="4" y="6"/>
                  </a:cubicBezTo>
                  <a:cubicBezTo>
                    <a:pt x="4" y="6"/>
                    <a:pt x="3" y="6"/>
                    <a:pt x="3" y="7"/>
                  </a:cubicBezTo>
                  <a:cubicBezTo>
                    <a:pt x="3" y="7"/>
                    <a:pt x="2" y="7"/>
                    <a:pt x="2" y="7"/>
                  </a:cubicBezTo>
                  <a:cubicBezTo>
                    <a:pt x="1" y="7"/>
                    <a:pt x="0" y="7"/>
                    <a:pt x="1" y="6"/>
                  </a:cubicBezTo>
                  <a:cubicBezTo>
                    <a:pt x="0" y="6"/>
                    <a:pt x="1" y="6"/>
                    <a:pt x="1" y="5"/>
                  </a:cubicBezTo>
                  <a:cubicBezTo>
                    <a:pt x="2" y="4"/>
                    <a:pt x="3" y="5"/>
                    <a:pt x="4" y="4"/>
                  </a:cubicBezTo>
                  <a:cubicBezTo>
                    <a:pt x="4" y="4"/>
                    <a:pt x="5" y="4"/>
                    <a:pt x="6" y="4"/>
                  </a:cubicBezTo>
                  <a:cubicBezTo>
                    <a:pt x="6" y="4"/>
                    <a:pt x="6" y="4"/>
                    <a:pt x="7" y="4"/>
                  </a:cubicBezTo>
                  <a:cubicBezTo>
                    <a:pt x="6" y="5"/>
                    <a:pt x="6" y="5"/>
                    <a:pt x="6" y="5"/>
                  </a:cubicBezTo>
                  <a:cubicBezTo>
                    <a:pt x="8" y="5"/>
                    <a:pt x="8" y="4"/>
                    <a:pt x="10" y="4"/>
                  </a:cubicBezTo>
                  <a:cubicBezTo>
                    <a:pt x="11" y="3"/>
                    <a:pt x="12" y="4"/>
                    <a:pt x="13" y="4"/>
                  </a:cubicBezTo>
                  <a:cubicBezTo>
                    <a:pt x="13" y="4"/>
                    <a:pt x="13" y="4"/>
                    <a:pt x="13" y="4"/>
                  </a:cubicBezTo>
                  <a:cubicBezTo>
                    <a:pt x="13" y="4"/>
                    <a:pt x="12" y="4"/>
                    <a:pt x="12" y="4"/>
                  </a:cubicBezTo>
                  <a:cubicBezTo>
                    <a:pt x="11" y="3"/>
                    <a:pt x="10" y="3"/>
                    <a:pt x="11" y="2"/>
                  </a:cubicBezTo>
                  <a:cubicBezTo>
                    <a:pt x="11" y="2"/>
                    <a:pt x="11" y="2"/>
                    <a:pt x="11" y="1"/>
                  </a:cubicBezTo>
                  <a:cubicBezTo>
                    <a:pt x="12" y="1"/>
                    <a:pt x="13" y="0"/>
                    <a:pt x="14" y="1"/>
                  </a:cubicBezTo>
                  <a:cubicBezTo>
                    <a:pt x="15" y="1"/>
                    <a:pt x="15" y="1"/>
                    <a:pt x="15" y="2"/>
                  </a:cubicBezTo>
                  <a:cubicBezTo>
                    <a:pt x="15" y="3"/>
                    <a:pt x="15" y="3"/>
                    <a:pt x="15" y="3"/>
                  </a:cubicBezTo>
                  <a:cubicBezTo>
                    <a:pt x="16" y="3"/>
                    <a:pt x="16" y="2"/>
                    <a:pt x="17" y="2"/>
                  </a:cubicBezTo>
                  <a:cubicBezTo>
                    <a:pt x="19" y="1"/>
                    <a:pt x="20" y="2"/>
                    <a:pt x="21" y="3"/>
                  </a:cubicBezTo>
                  <a:cubicBezTo>
                    <a:pt x="23" y="4"/>
                    <a:pt x="23" y="5"/>
                    <a:pt x="22" y="7"/>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2" name="Freeform 515"/>
            <p:cNvSpPr>
              <a:spLocks noChangeArrowheads="1"/>
            </p:cNvSpPr>
            <p:nvPr/>
          </p:nvSpPr>
          <p:spPr bwMode="auto">
            <a:xfrm>
              <a:off x="890588" y="320675"/>
              <a:ext cx="22225" cy="14288"/>
            </a:xfrm>
            <a:custGeom>
              <a:avLst/>
              <a:gdLst>
                <a:gd name="T0" fmla="*/ 22225 w 6"/>
                <a:gd name="T1" fmla="*/ 3572 h 4"/>
                <a:gd name="T2" fmla="*/ 18521 w 6"/>
                <a:gd name="T3" fmla="*/ 7144 h 4"/>
                <a:gd name="T4" fmla="*/ 14817 w 6"/>
                <a:gd name="T5" fmla="*/ 10716 h 4"/>
                <a:gd name="T6" fmla="*/ 3704 w 6"/>
                <a:gd name="T7" fmla="*/ 14288 h 4"/>
                <a:gd name="T8" fmla="*/ 0 w 6"/>
                <a:gd name="T9" fmla="*/ 10716 h 4"/>
                <a:gd name="T10" fmla="*/ 0 w 6"/>
                <a:gd name="T11" fmla="*/ 3572 h 4"/>
                <a:gd name="T12" fmla="*/ 11113 w 6"/>
                <a:gd name="T13" fmla="*/ 0 h 4"/>
                <a:gd name="T14" fmla="*/ 14817 w 6"/>
                <a:gd name="T15" fmla="*/ 0 h 4"/>
                <a:gd name="T16" fmla="*/ 22225 w 6"/>
                <a:gd name="T17" fmla="*/ 0 h 4"/>
                <a:gd name="T18" fmla="*/ 22225 w 6"/>
                <a:gd name="T19" fmla="*/ 357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6" y="1"/>
                  </a:moveTo>
                  <a:cubicBezTo>
                    <a:pt x="5" y="2"/>
                    <a:pt x="5" y="2"/>
                    <a:pt x="5" y="2"/>
                  </a:cubicBezTo>
                  <a:cubicBezTo>
                    <a:pt x="5" y="2"/>
                    <a:pt x="4" y="3"/>
                    <a:pt x="4" y="3"/>
                  </a:cubicBezTo>
                  <a:cubicBezTo>
                    <a:pt x="3" y="4"/>
                    <a:pt x="2" y="4"/>
                    <a:pt x="1" y="4"/>
                  </a:cubicBezTo>
                  <a:cubicBezTo>
                    <a:pt x="0" y="4"/>
                    <a:pt x="0" y="3"/>
                    <a:pt x="0" y="3"/>
                  </a:cubicBezTo>
                  <a:cubicBezTo>
                    <a:pt x="0" y="2"/>
                    <a:pt x="0" y="2"/>
                    <a:pt x="0" y="1"/>
                  </a:cubicBezTo>
                  <a:cubicBezTo>
                    <a:pt x="1" y="1"/>
                    <a:pt x="2" y="0"/>
                    <a:pt x="3" y="0"/>
                  </a:cubicBezTo>
                  <a:cubicBezTo>
                    <a:pt x="3" y="0"/>
                    <a:pt x="4" y="0"/>
                    <a:pt x="4" y="0"/>
                  </a:cubicBezTo>
                  <a:cubicBezTo>
                    <a:pt x="4" y="0"/>
                    <a:pt x="5" y="0"/>
                    <a:pt x="6" y="0"/>
                  </a:cubicBezTo>
                  <a:cubicBezTo>
                    <a:pt x="6" y="0"/>
                    <a:pt x="6" y="1"/>
                    <a:pt x="6"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3" name="Freeform 516"/>
            <p:cNvSpPr>
              <a:spLocks noChangeArrowheads="1"/>
            </p:cNvSpPr>
            <p:nvPr/>
          </p:nvSpPr>
          <p:spPr bwMode="auto">
            <a:xfrm>
              <a:off x="811213" y="214312"/>
              <a:ext cx="52388" cy="30163"/>
            </a:xfrm>
            <a:custGeom>
              <a:avLst/>
              <a:gdLst>
                <a:gd name="T0" fmla="*/ 44904 w 14"/>
                <a:gd name="T1" fmla="*/ 15082 h 8"/>
                <a:gd name="T2" fmla="*/ 41162 w 14"/>
                <a:gd name="T3" fmla="*/ 22622 h 8"/>
                <a:gd name="T4" fmla="*/ 29936 w 14"/>
                <a:gd name="T5" fmla="*/ 30163 h 8"/>
                <a:gd name="T6" fmla="*/ 18710 w 14"/>
                <a:gd name="T7" fmla="*/ 26393 h 8"/>
                <a:gd name="T8" fmla="*/ 11226 w 14"/>
                <a:gd name="T9" fmla="*/ 18852 h 8"/>
                <a:gd name="T10" fmla="*/ 0 w 14"/>
                <a:gd name="T11" fmla="*/ 18852 h 8"/>
                <a:gd name="T12" fmla="*/ 0 w 14"/>
                <a:gd name="T13" fmla="*/ 15082 h 8"/>
                <a:gd name="T14" fmla="*/ 3742 w 14"/>
                <a:gd name="T15" fmla="*/ 7541 h 8"/>
                <a:gd name="T16" fmla="*/ 14968 w 14"/>
                <a:gd name="T17" fmla="*/ 11311 h 8"/>
                <a:gd name="T18" fmla="*/ 18710 w 14"/>
                <a:gd name="T19" fmla="*/ 11311 h 8"/>
                <a:gd name="T20" fmla="*/ 18710 w 14"/>
                <a:gd name="T21" fmla="*/ 7541 h 8"/>
                <a:gd name="T22" fmla="*/ 22452 w 14"/>
                <a:gd name="T23" fmla="*/ 3770 h 8"/>
                <a:gd name="T24" fmla="*/ 26194 w 14"/>
                <a:gd name="T25" fmla="*/ 3770 h 8"/>
                <a:gd name="T26" fmla="*/ 29936 w 14"/>
                <a:gd name="T27" fmla="*/ 7541 h 8"/>
                <a:gd name="T28" fmla="*/ 48646 w 14"/>
                <a:gd name="T29" fmla="*/ 7541 h 8"/>
                <a:gd name="T30" fmla="*/ 44904 w 14"/>
                <a:gd name="T31" fmla="*/ 15082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
                <a:gd name="T50" fmla="*/ 14 w 14"/>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
                  <a:moveTo>
                    <a:pt x="12" y="4"/>
                  </a:moveTo>
                  <a:cubicBezTo>
                    <a:pt x="12" y="5"/>
                    <a:pt x="12" y="5"/>
                    <a:pt x="11" y="6"/>
                  </a:cubicBezTo>
                  <a:cubicBezTo>
                    <a:pt x="10" y="6"/>
                    <a:pt x="10" y="7"/>
                    <a:pt x="8" y="8"/>
                  </a:cubicBezTo>
                  <a:cubicBezTo>
                    <a:pt x="7" y="7"/>
                    <a:pt x="6" y="8"/>
                    <a:pt x="5" y="7"/>
                  </a:cubicBezTo>
                  <a:cubicBezTo>
                    <a:pt x="3" y="7"/>
                    <a:pt x="3" y="6"/>
                    <a:pt x="3" y="5"/>
                  </a:cubicBezTo>
                  <a:cubicBezTo>
                    <a:pt x="2" y="5"/>
                    <a:pt x="1" y="6"/>
                    <a:pt x="0" y="5"/>
                  </a:cubicBezTo>
                  <a:cubicBezTo>
                    <a:pt x="0" y="5"/>
                    <a:pt x="0" y="4"/>
                    <a:pt x="0" y="4"/>
                  </a:cubicBezTo>
                  <a:cubicBezTo>
                    <a:pt x="0" y="3"/>
                    <a:pt x="1" y="3"/>
                    <a:pt x="1" y="2"/>
                  </a:cubicBezTo>
                  <a:cubicBezTo>
                    <a:pt x="3" y="2"/>
                    <a:pt x="4" y="2"/>
                    <a:pt x="4" y="3"/>
                  </a:cubicBezTo>
                  <a:cubicBezTo>
                    <a:pt x="5" y="3"/>
                    <a:pt x="5" y="3"/>
                    <a:pt x="5" y="3"/>
                  </a:cubicBezTo>
                  <a:cubicBezTo>
                    <a:pt x="6" y="2"/>
                    <a:pt x="5" y="2"/>
                    <a:pt x="5" y="2"/>
                  </a:cubicBezTo>
                  <a:cubicBezTo>
                    <a:pt x="5" y="1"/>
                    <a:pt x="6" y="1"/>
                    <a:pt x="6" y="1"/>
                  </a:cubicBezTo>
                  <a:cubicBezTo>
                    <a:pt x="6" y="1"/>
                    <a:pt x="7" y="1"/>
                    <a:pt x="7" y="1"/>
                  </a:cubicBezTo>
                  <a:cubicBezTo>
                    <a:pt x="8" y="1"/>
                    <a:pt x="8" y="1"/>
                    <a:pt x="8" y="2"/>
                  </a:cubicBezTo>
                  <a:cubicBezTo>
                    <a:pt x="10" y="2"/>
                    <a:pt x="12" y="0"/>
                    <a:pt x="13" y="2"/>
                  </a:cubicBezTo>
                  <a:cubicBezTo>
                    <a:pt x="14" y="2"/>
                    <a:pt x="12" y="3"/>
                    <a:pt x="12"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4" name="Freeform 517"/>
            <p:cNvSpPr>
              <a:spLocks noChangeArrowheads="1"/>
            </p:cNvSpPr>
            <p:nvPr/>
          </p:nvSpPr>
          <p:spPr bwMode="auto">
            <a:xfrm>
              <a:off x="874713" y="358775"/>
              <a:ext cx="23813" cy="14288"/>
            </a:xfrm>
            <a:custGeom>
              <a:avLst/>
              <a:gdLst>
                <a:gd name="T0" fmla="*/ 23813 w 6"/>
                <a:gd name="T1" fmla="*/ 10716 h 4"/>
                <a:gd name="T2" fmla="*/ 7938 w 6"/>
                <a:gd name="T3" fmla="*/ 14288 h 4"/>
                <a:gd name="T4" fmla="*/ 0 w 6"/>
                <a:gd name="T5" fmla="*/ 10716 h 4"/>
                <a:gd name="T6" fmla="*/ 3969 w 6"/>
                <a:gd name="T7" fmla="*/ 3572 h 4"/>
                <a:gd name="T8" fmla="*/ 7938 w 6"/>
                <a:gd name="T9" fmla="*/ 0 h 4"/>
                <a:gd name="T10" fmla="*/ 23813 w 6"/>
                <a:gd name="T11" fmla="*/ 3572 h 4"/>
                <a:gd name="T12" fmla="*/ 23813 w 6"/>
                <a:gd name="T13" fmla="*/ 10716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6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6" y="3"/>
                  </a:moveTo>
                  <a:cubicBezTo>
                    <a:pt x="5" y="4"/>
                    <a:pt x="3" y="4"/>
                    <a:pt x="2" y="4"/>
                  </a:cubicBezTo>
                  <a:cubicBezTo>
                    <a:pt x="1" y="4"/>
                    <a:pt x="1" y="3"/>
                    <a:pt x="0" y="3"/>
                  </a:cubicBezTo>
                  <a:cubicBezTo>
                    <a:pt x="1" y="1"/>
                    <a:pt x="1" y="1"/>
                    <a:pt x="1" y="1"/>
                  </a:cubicBezTo>
                  <a:cubicBezTo>
                    <a:pt x="1" y="1"/>
                    <a:pt x="2" y="1"/>
                    <a:pt x="2" y="0"/>
                  </a:cubicBezTo>
                  <a:cubicBezTo>
                    <a:pt x="4" y="0"/>
                    <a:pt x="5" y="0"/>
                    <a:pt x="6" y="1"/>
                  </a:cubicBezTo>
                  <a:cubicBezTo>
                    <a:pt x="6" y="1"/>
                    <a:pt x="6" y="2"/>
                    <a:pt x="6"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5" name="Freeform 518"/>
            <p:cNvSpPr>
              <a:spLocks noChangeArrowheads="1"/>
            </p:cNvSpPr>
            <p:nvPr/>
          </p:nvSpPr>
          <p:spPr bwMode="auto">
            <a:xfrm>
              <a:off x="879475" y="331787"/>
              <a:ext cx="6350" cy="7938"/>
            </a:xfrm>
            <a:custGeom>
              <a:avLst/>
              <a:gdLst>
                <a:gd name="T0" fmla="*/ 6350 w 2"/>
                <a:gd name="T1" fmla="*/ 7938 h 2"/>
                <a:gd name="T2" fmla="*/ 0 w 2"/>
                <a:gd name="T3" fmla="*/ 7938 h 2"/>
                <a:gd name="T4" fmla="*/ 0 w 2"/>
                <a:gd name="T5" fmla="*/ 3969 h 2"/>
                <a:gd name="T6" fmla="*/ 3175 w 2"/>
                <a:gd name="T7" fmla="*/ 0 h 2"/>
                <a:gd name="T8" fmla="*/ 6350 w 2"/>
                <a:gd name="T9" fmla="*/ 3969 h 2"/>
                <a:gd name="T10" fmla="*/ 6350 w 2"/>
                <a:gd name="T11" fmla="*/ 7938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cubicBezTo>
                    <a:pt x="1" y="2"/>
                    <a:pt x="1" y="2"/>
                    <a:pt x="0" y="2"/>
                  </a:cubicBezTo>
                  <a:cubicBezTo>
                    <a:pt x="0" y="2"/>
                    <a:pt x="0" y="2"/>
                    <a:pt x="0" y="1"/>
                  </a:cubicBezTo>
                  <a:cubicBezTo>
                    <a:pt x="0" y="1"/>
                    <a:pt x="1" y="1"/>
                    <a:pt x="1" y="0"/>
                  </a:cubicBezTo>
                  <a:cubicBezTo>
                    <a:pt x="2" y="0"/>
                    <a:pt x="2" y="1"/>
                    <a:pt x="2" y="1"/>
                  </a:cubicBezTo>
                  <a:cubicBezTo>
                    <a:pt x="2" y="1"/>
                    <a:pt x="2" y="1"/>
                    <a:pt x="2"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6" name="Freeform 519"/>
            <p:cNvSpPr>
              <a:spLocks noChangeArrowheads="1"/>
            </p:cNvSpPr>
            <p:nvPr/>
          </p:nvSpPr>
          <p:spPr bwMode="auto">
            <a:xfrm>
              <a:off x="825500" y="203200"/>
              <a:ext cx="15875" cy="11113"/>
            </a:xfrm>
            <a:custGeom>
              <a:avLst/>
              <a:gdLst>
                <a:gd name="T0" fmla="*/ 11906 w 4"/>
                <a:gd name="T1" fmla="*/ 11113 h 3"/>
                <a:gd name="T2" fmla="*/ 3969 w 4"/>
                <a:gd name="T3" fmla="*/ 11113 h 3"/>
                <a:gd name="T4" fmla="*/ 0 w 4"/>
                <a:gd name="T5" fmla="*/ 7409 h 3"/>
                <a:gd name="T6" fmla="*/ 11906 w 4"/>
                <a:gd name="T7" fmla="*/ 0 h 3"/>
                <a:gd name="T8" fmla="*/ 15875 w 4"/>
                <a:gd name="T9" fmla="*/ 3704 h 3"/>
                <a:gd name="T10" fmla="*/ 11906 w 4"/>
                <a:gd name="T11" fmla="*/ 11113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3" y="3"/>
                  </a:moveTo>
                  <a:cubicBezTo>
                    <a:pt x="3" y="3"/>
                    <a:pt x="2" y="3"/>
                    <a:pt x="1" y="3"/>
                  </a:cubicBezTo>
                  <a:cubicBezTo>
                    <a:pt x="1" y="3"/>
                    <a:pt x="0" y="3"/>
                    <a:pt x="0" y="2"/>
                  </a:cubicBezTo>
                  <a:cubicBezTo>
                    <a:pt x="0" y="1"/>
                    <a:pt x="2" y="1"/>
                    <a:pt x="3" y="0"/>
                  </a:cubicBezTo>
                  <a:cubicBezTo>
                    <a:pt x="4" y="0"/>
                    <a:pt x="3" y="1"/>
                    <a:pt x="4" y="1"/>
                  </a:cubicBezTo>
                  <a:cubicBezTo>
                    <a:pt x="4" y="1"/>
                    <a:pt x="4" y="2"/>
                    <a:pt x="3"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7" name="Freeform 520"/>
            <p:cNvSpPr>
              <a:spLocks noChangeArrowheads="1"/>
            </p:cNvSpPr>
            <p:nvPr/>
          </p:nvSpPr>
          <p:spPr bwMode="auto">
            <a:xfrm>
              <a:off x="855663" y="312737"/>
              <a:ext cx="19050" cy="15875"/>
            </a:xfrm>
            <a:custGeom>
              <a:avLst/>
              <a:gdLst>
                <a:gd name="T0" fmla="*/ 19050 w 5"/>
                <a:gd name="T1" fmla="*/ 11906 h 4"/>
                <a:gd name="T2" fmla="*/ 11430 w 5"/>
                <a:gd name="T3" fmla="*/ 15875 h 4"/>
                <a:gd name="T4" fmla="*/ 3810 w 5"/>
                <a:gd name="T5" fmla="*/ 15875 h 4"/>
                <a:gd name="T6" fmla="*/ 0 w 5"/>
                <a:gd name="T7" fmla="*/ 7938 h 4"/>
                <a:gd name="T8" fmla="*/ 7620 w 5"/>
                <a:gd name="T9" fmla="*/ 3969 h 4"/>
                <a:gd name="T10" fmla="*/ 19050 w 5"/>
                <a:gd name="T11" fmla="*/ 3969 h 4"/>
                <a:gd name="T12" fmla="*/ 19050 w 5"/>
                <a:gd name="T13" fmla="*/ 11906 h 4"/>
                <a:gd name="T14" fmla="*/ 0 60000 65536"/>
                <a:gd name="T15" fmla="*/ 0 60000 65536"/>
                <a:gd name="T16" fmla="*/ 0 60000 65536"/>
                <a:gd name="T17" fmla="*/ 0 60000 65536"/>
                <a:gd name="T18" fmla="*/ 0 60000 65536"/>
                <a:gd name="T19" fmla="*/ 0 60000 65536"/>
                <a:gd name="T20" fmla="*/ 0 60000 65536"/>
                <a:gd name="T21" fmla="*/ 0 w 5"/>
                <a:gd name="T22" fmla="*/ 0 h 4"/>
                <a:gd name="T23" fmla="*/ 5 w 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4">
                  <a:moveTo>
                    <a:pt x="5" y="3"/>
                  </a:moveTo>
                  <a:cubicBezTo>
                    <a:pt x="4" y="4"/>
                    <a:pt x="4" y="4"/>
                    <a:pt x="3" y="4"/>
                  </a:cubicBezTo>
                  <a:cubicBezTo>
                    <a:pt x="2" y="4"/>
                    <a:pt x="1" y="4"/>
                    <a:pt x="1" y="4"/>
                  </a:cubicBezTo>
                  <a:cubicBezTo>
                    <a:pt x="0" y="3"/>
                    <a:pt x="0" y="3"/>
                    <a:pt x="0" y="2"/>
                  </a:cubicBezTo>
                  <a:cubicBezTo>
                    <a:pt x="0" y="1"/>
                    <a:pt x="1" y="1"/>
                    <a:pt x="2" y="1"/>
                  </a:cubicBezTo>
                  <a:cubicBezTo>
                    <a:pt x="3" y="0"/>
                    <a:pt x="4" y="1"/>
                    <a:pt x="5" y="1"/>
                  </a:cubicBezTo>
                  <a:cubicBezTo>
                    <a:pt x="5" y="2"/>
                    <a:pt x="5" y="2"/>
                    <a:pt x="5"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8" name="Freeform 521"/>
            <p:cNvSpPr>
              <a:spLocks noChangeArrowheads="1"/>
            </p:cNvSpPr>
            <p:nvPr/>
          </p:nvSpPr>
          <p:spPr bwMode="auto">
            <a:xfrm>
              <a:off x="879475" y="414337"/>
              <a:ext cx="22225" cy="23813"/>
            </a:xfrm>
            <a:custGeom>
              <a:avLst/>
              <a:gdLst>
                <a:gd name="T0" fmla="*/ 18521 w 6"/>
                <a:gd name="T1" fmla="*/ 7938 h 6"/>
                <a:gd name="T2" fmla="*/ 14817 w 6"/>
                <a:gd name="T3" fmla="*/ 7938 h 6"/>
                <a:gd name="T4" fmla="*/ 22225 w 6"/>
                <a:gd name="T5" fmla="*/ 15875 h 6"/>
                <a:gd name="T6" fmla="*/ 14817 w 6"/>
                <a:gd name="T7" fmla="*/ 23813 h 6"/>
                <a:gd name="T8" fmla="*/ 7408 w 6"/>
                <a:gd name="T9" fmla="*/ 23813 h 6"/>
                <a:gd name="T10" fmla="*/ 3704 w 6"/>
                <a:gd name="T11" fmla="*/ 19844 h 6"/>
                <a:gd name="T12" fmla="*/ 3704 w 6"/>
                <a:gd name="T13" fmla="*/ 11907 h 6"/>
                <a:gd name="T14" fmla="*/ 7408 w 6"/>
                <a:gd name="T15" fmla="*/ 7938 h 6"/>
                <a:gd name="T16" fmla="*/ 11113 w 6"/>
                <a:gd name="T17" fmla="*/ 3969 h 6"/>
                <a:gd name="T18" fmla="*/ 14817 w 6"/>
                <a:gd name="T19" fmla="*/ 0 h 6"/>
                <a:gd name="T20" fmla="*/ 18521 w 6"/>
                <a:gd name="T21" fmla="*/ 3969 h 6"/>
                <a:gd name="T22" fmla="*/ 18521 w 6"/>
                <a:gd name="T23" fmla="*/ 7938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6"/>
                <a:gd name="T38" fmla="*/ 6 w 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6">
                  <a:moveTo>
                    <a:pt x="5" y="2"/>
                  </a:moveTo>
                  <a:cubicBezTo>
                    <a:pt x="5" y="2"/>
                    <a:pt x="4" y="2"/>
                    <a:pt x="4" y="2"/>
                  </a:cubicBezTo>
                  <a:cubicBezTo>
                    <a:pt x="5" y="3"/>
                    <a:pt x="6" y="3"/>
                    <a:pt x="6" y="4"/>
                  </a:cubicBezTo>
                  <a:cubicBezTo>
                    <a:pt x="6" y="4"/>
                    <a:pt x="5" y="5"/>
                    <a:pt x="4" y="6"/>
                  </a:cubicBezTo>
                  <a:cubicBezTo>
                    <a:pt x="3" y="6"/>
                    <a:pt x="2" y="6"/>
                    <a:pt x="2" y="6"/>
                  </a:cubicBezTo>
                  <a:cubicBezTo>
                    <a:pt x="1" y="6"/>
                    <a:pt x="1" y="5"/>
                    <a:pt x="1" y="5"/>
                  </a:cubicBezTo>
                  <a:cubicBezTo>
                    <a:pt x="1" y="5"/>
                    <a:pt x="0" y="4"/>
                    <a:pt x="1" y="3"/>
                  </a:cubicBezTo>
                  <a:cubicBezTo>
                    <a:pt x="1" y="3"/>
                    <a:pt x="4" y="3"/>
                    <a:pt x="2" y="2"/>
                  </a:cubicBezTo>
                  <a:cubicBezTo>
                    <a:pt x="2" y="2"/>
                    <a:pt x="2" y="1"/>
                    <a:pt x="3" y="1"/>
                  </a:cubicBezTo>
                  <a:cubicBezTo>
                    <a:pt x="3" y="1"/>
                    <a:pt x="4" y="0"/>
                    <a:pt x="4" y="0"/>
                  </a:cubicBezTo>
                  <a:cubicBezTo>
                    <a:pt x="5" y="0"/>
                    <a:pt x="5" y="1"/>
                    <a:pt x="5" y="1"/>
                  </a:cubicBezTo>
                  <a:cubicBezTo>
                    <a:pt x="5" y="1"/>
                    <a:pt x="5" y="2"/>
                    <a:pt x="5"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9" name="Freeform 522"/>
            <p:cNvSpPr>
              <a:spLocks noChangeArrowheads="1"/>
            </p:cNvSpPr>
            <p:nvPr/>
          </p:nvSpPr>
          <p:spPr bwMode="auto">
            <a:xfrm>
              <a:off x="800100" y="165100"/>
              <a:ext cx="11113" cy="23813"/>
            </a:xfrm>
            <a:custGeom>
              <a:avLst/>
              <a:gdLst>
                <a:gd name="T0" fmla="*/ 11113 w 3"/>
                <a:gd name="T1" fmla="*/ 15875 h 6"/>
                <a:gd name="T2" fmla="*/ 7409 w 3"/>
                <a:gd name="T3" fmla="*/ 23813 h 6"/>
                <a:gd name="T4" fmla="*/ 3704 w 3"/>
                <a:gd name="T5" fmla="*/ 23813 h 6"/>
                <a:gd name="T6" fmla="*/ 3704 w 3"/>
                <a:gd name="T7" fmla="*/ 19844 h 6"/>
                <a:gd name="T8" fmla="*/ 3704 w 3"/>
                <a:gd name="T9" fmla="*/ 15875 h 6"/>
                <a:gd name="T10" fmla="*/ 3704 w 3"/>
                <a:gd name="T11" fmla="*/ 15875 h 6"/>
                <a:gd name="T12" fmla="*/ 7409 w 3"/>
                <a:gd name="T13" fmla="*/ 11907 h 6"/>
                <a:gd name="T14" fmla="*/ 7409 w 3"/>
                <a:gd name="T15" fmla="*/ 7938 h 6"/>
                <a:gd name="T16" fmla="*/ 3704 w 3"/>
                <a:gd name="T17" fmla="*/ 0 h 6"/>
                <a:gd name="T18" fmla="*/ 3704 w 3"/>
                <a:gd name="T19" fmla="*/ 0 h 6"/>
                <a:gd name="T20" fmla="*/ 11113 w 3"/>
                <a:gd name="T21" fmla="*/ 15875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6"/>
                <a:gd name="T35" fmla="*/ 3 w 3"/>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6">
                  <a:moveTo>
                    <a:pt x="3" y="4"/>
                  </a:moveTo>
                  <a:cubicBezTo>
                    <a:pt x="2" y="4"/>
                    <a:pt x="2" y="5"/>
                    <a:pt x="2" y="6"/>
                  </a:cubicBezTo>
                  <a:cubicBezTo>
                    <a:pt x="2" y="6"/>
                    <a:pt x="1" y="6"/>
                    <a:pt x="1" y="6"/>
                  </a:cubicBezTo>
                  <a:cubicBezTo>
                    <a:pt x="0" y="6"/>
                    <a:pt x="1" y="5"/>
                    <a:pt x="1" y="5"/>
                  </a:cubicBezTo>
                  <a:cubicBezTo>
                    <a:pt x="1" y="5"/>
                    <a:pt x="0" y="4"/>
                    <a:pt x="1" y="4"/>
                  </a:cubicBezTo>
                  <a:cubicBezTo>
                    <a:pt x="1" y="4"/>
                    <a:pt x="1" y="4"/>
                    <a:pt x="1" y="4"/>
                  </a:cubicBezTo>
                  <a:cubicBezTo>
                    <a:pt x="1" y="4"/>
                    <a:pt x="2" y="3"/>
                    <a:pt x="2" y="3"/>
                  </a:cubicBezTo>
                  <a:cubicBezTo>
                    <a:pt x="2" y="2"/>
                    <a:pt x="2" y="2"/>
                    <a:pt x="2" y="2"/>
                  </a:cubicBezTo>
                  <a:cubicBezTo>
                    <a:pt x="2" y="1"/>
                    <a:pt x="1" y="1"/>
                    <a:pt x="1" y="0"/>
                  </a:cubicBezTo>
                  <a:cubicBezTo>
                    <a:pt x="1" y="0"/>
                    <a:pt x="1" y="0"/>
                    <a:pt x="1" y="0"/>
                  </a:cubicBezTo>
                  <a:cubicBezTo>
                    <a:pt x="3" y="0"/>
                    <a:pt x="3" y="2"/>
                    <a:pt x="3"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0" name="Freeform 523"/>
            <p:cNvSpPr>
              <a:spLocks noChangeArrowheads="1"/>
            </p:cNvSpPr>
            <p:nvPr/>
          </p:nvSpPr>
          <p:spPr bwMode="auto">
            <a:xfrm>
              <a:off x="830263" y="312737"/>
              <a:ext cx="22225" cy="15875"/>
            </a:xfrm>
            <a:custGeom>
              <a:avLst/>
              <a:gdLst>
                <a:gd name="T0" fmla="*/ 14817 w 6"/>
                <a:gd name="T1" fmla="*/ 11906 h 4"/>
                <a:gd name="T2" fmla="*/ 11113 w 6"/>
                <a:gd name="T3" fmla="*/ 15875 h 4"/>
                <a:gd name="T4" fmla="*/ 0 w 6"/>
                <a:gd name="T5" fmla="*/ 11906 h 4"/>
                <a:gd name="T6" fmla="*/ 3704 w 6"/>
                <a:gd name="T7" fmla="*/ 3969 h 4"/>
                <a:gd name="T8" fmla="*/ 14817 w 6"/>
                <a:gd name="T9" fmla="*/ 0 h 4"/>
                <a:gd name="T10" fmla="*/ 22225 w 6"/>
                <a:gd name="T11" fmla="*/ 3969 h 4"/>
                <a:gd name="T12" fmla="*/ 14817 w 6"/>
                <a:gd name="T13" fmla="*/ 11906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6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4" y="3"/>
                  </a:moveTo>
                  <a:cubicBezTo>
                    <a:pt x="4" y="4"/>
                    <a:pt x="3" y="4"/>
                    <a:pt x="3" y="4"/>
                  </a:cubicBezTo>
                  <a:cubicBezTo>
                    <a:pt x="2" y="4"/>
                    <a:pt x="1" y="4"/>
                    <a:pt x="0" y="3"/>
                  </a:cubicBezTo>
                  <a:cubicBezTo>
                    <a:pt x="0" y="2"/>
                    <a:pt x="1" y="2"/>
                    <a:pt x="1" y="1"/>
                  </a:cubicBezTo>
                  <a:cubicBezTo>
                    <a:pt x="2" y="1"/>
                    <a:pt x="3" y="0"/>
                    <a:pt x="4" y="0"/>
                  </a:cubicBezTo>
                  <a:cubicBezTo>
                    <a:pt x="5" y="0"/>
                    <a:pt x="5" y="1"/>
                    <a:pt x="6" y="1"/>
                  </a:cubicBezTo>
                  <a:cubicBezTo>
                    <a:pt x="6" y="2"/>
                    <a:pt x="5" y="3"/>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1" name="Freeform 524"/>
            <p:cNvSpPr>
              <a:spLocks noChangeArrowheads="1"/>
            </p:cNvSpPr>
            <p:nvPr/>
          </p:nvSpPr>
          <p:spPr bwMode="auto">
            <a:xfrm>
              <a:off x="765175" y="200025"/>
              <a:ext cx="42863" cy="22225"/>
            </a:xfrm>
            <a:custGeom>
              <a:avLst/>
              <a:gdLst>
                <a:gd name="T0" fmla="*/ 38966 w 11"/>
                <a:gd name="T1" fmla="*/ 18521 h 6"/>
                <a:gd name="T2" fmla="*/ 27276 w 11"/>
                <a:gd name="T3" fmla="*/ 22225 h 6"/>
                <a:gd name="T4" fmla="*/ 15587 w 11"/>
                <a:gd name="T5" fmla="*/ 22225 h 6"/>
                <a:gd name="T6" fmla="*/ 7793 w 11"/>
                <a:gd name="T7" fmla="*/ 18521 h 6"/>
                <a:gd name="T8" fmla="*/ 0 w 11"/>
                <a:gd name="T9" fmla="*/ 14817 h 6"/>
                <a:gd name="T10" fmla="*/ 15587 w 11"/>
                <a:gd name="T11" fmla="*/ 0 h 6"/>
                <a:gd name="T12" fmla="*/ 35070 w 11"/>
                <a:gd name="T13" fmla="*/ 3704 h 6"/>
                <a:gd name="T14" fmla="*/ 42863 w 11"/>
                <a:gd name="T15" fmla="*/ 11113 h 6"/>
                <a:gd name="T16" fmla="*/ 38966 w 11"/>
                <a:gd name="T17" fmla="*/ 18521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6"/>
                <a:gd name="T29" fmla="*/ 11 w 1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6">
                  <a:moveTo>
                    <a:pt x="10" y="5"/>
                  </a:moveTo>
                  <a:cubicBezTo>
                    <a:pt x="9" y="5"/>
                    <a:pt x="8" y="6"/>
                    <a:pt x="7" y="6"/>
                  </a:cubicBezTo>
                  <a:cubicBezTo>
                    <a:pt x="6" y="6"/>
                    <a:pt x="5" y="6"/>
                    <a:pt x="4" y="6"/>
                  </a:cubicBezTo>
                  <a:cubicBezTo>
                    <a:pt x="3" y="6"/>
                    <a:pt x="2" y="6"/>
                    <a:pt x="2" y="5"/>
                  </a:cubicBezTo>
                  <a:cubicBezTo>
                    <a:pt x="1" y="5"/>
                    <a:pt x="0" y="5"/>
                    <a:pt x="0" y="4"/>
                  </a:cubicBezTo>
                  <a:cubicBezTo>
                    <a:pt x="0" y="2"/>
                    <a:pt x="2" y="1"/>
                    <a:pt x="4" y="0"/>
                  </a:cubicBezTo>
                  <a:cubicBezTo>
                    <a:pt x="6" y="0"/>
                    <a:pt x="8" y="0"/>
                    <a:pt x="9" y="1"/>
                  </a:cubicBezTo>
                  <a:cubicBezTo>
                    <a:pt x="9" y="1"/>
                    <a:pt x="10" y="2"/>
                    <a:pt x="11" y="3"/>
                  </a:cubicBezTo>
                  <a:cubicBezTo>
                    <a:pt x="11" y="3"/>
                    <a:pt x="10" y="4"/>
                    <a:pt x="10" y="5"/>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2" name="Freeform 525"/>
            <p:cNvSpPr>
              <a:spLocks noChangeArrowheads="1"/>
            </p:cNvSpPr>
            <p:nvPr/>
          </p:nvSpPr>
          <p:spPr bwMode="auto">
            <a:xfrm>
              <a:off x="852488" y="377825"/>
              <a:ext cx="11113" cy="19050"/>
            </a:xfrm>
            <a:custGeom>
              <a:avLst/>
              <a:gdLst>
                <a:gd name="T0" fmla="*/ 7409 w 3"/>
                <a:gd name="T1" fmla="*/ 15240 h 5"/>
                <a:gd name="T2" fmla="*/ 7409 w 3"/>
                <a:gd name="T3" fmla="*/ 19050 h 5"/>
                <a:gd name="T4" fmla="*/ 7409 w 3"/>
                <a:gd name="T5" fmla="*/ 19050 h 5"/>
                <a:gd name="T6" fmla="*/ 0 w 3"/>
                <a:gd name="T7" fmla="*/ 0 h 5"/>
                <a:gd name="T8" fmla="*/ 3704 w 3"/>
                <a:gd name="T9" fmla="*/ 0 h 5"/>
                <a:gd name="T10" fmla="*/ 7409 w 3"/>
                <a:gd name="T11" fmla="*/ 15240 h 5"/>
                <a:gd name="T12" fmla="*/ 7409 w 3"/>
                <a:gd name="T13" fmla="*/ 15240 h 5"/>
                <a:gd name="T14" fmla="*/ 0 60000 65536"/>
                <a:gd name="T15" fmla="*/ 0 60000 65536"/>
                <a:gd name="T16" fmla="*/ 0 60000 65536"/>
                <a:gd name="T17" fmla="*/ 0 60000 65536"/>
                <a:gd name="T18" fmla="*/ 0 60000 65536"/>
                <a:gd name="T19" fmla="*/ 0 60000 65536"/>
                <a:gd name="T20" fmla="*/ 0 60000 65536"/>
                <a:gd name="T21" fmla="*/ 0 w 3"/>
                <a:gd name="T22" fmla="*/ 0 h 5"/>
                <a:gd name="T23" fmla="*/ 3 w 3"/>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5">
                  <a:moveTo>
                    <a:pt x="2" y="4"/>
                  </a:moveTo>
                  <a:cubicBezTo>
                    <a:pt x="3" y="5"/>
                    <a:pt x="3" y="5"/>
                    <a:pt x="2" y="5"/>
                  </a:cubicBezTo>
                  <a:cubicBezTo>
                    <a:pt x="2" y="5"/>
                    <a:pt x="2" y="5"/>
                    <a:pt x="2" y="5"/>
                  </a:cubicBezTo>
                  <a:cubicBezTo>
                    <a:pt x="2" y="3"/>
                    <a:pt x="0" y="2"/>
                    <a:pt x="0" y="0"/>
                  </a:cubicBezTo>
                  <a:cubicBezTo>
                    <a:pt x="1" y="0"/>
                    <a:pt x="1" y="0"/>
                    <a:pt x="1" y="0"/>
                  </a:cubicBezTo>
                  <a:cubicBezTo>
                    <a:pt x="2" y="1"/>
                    <a:pt x="1" y="3"/>
                    <a:pt x="2" y="4"/>
                  </a:cubicBezTo>
                  <a:cubicBezTo>
                    <a:pt x="2" y="4"/>
                    <a:pt x="2" y="4"/>
                    <a:pt x="2"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3" name="Freeform 526"/>
            <p:cNvSpPr>
              <a:spLocks noChangeArrowheads="1"/>
            </p:cNvSpPr>
            <p:nvPr/>
          </p:nvSpPr>
          <p:spPr bwMode="auto">
            <a:xfrm>
              <a:off x="731838" y="233362"/>
              <a:ext cx="79375" cy="41275"/>
            </a:xfrm>
            <a:custGeom>
              <a:avLst/>
              <a:gdLst>
                <a:gd name="T0" fmla="*/ 71815 w 21"/>
                <a:gd name="T1" fmla="*/ 33770 h 11"/>
                <a:gd name="T2" fmla="*/ 56696 w 21"/>
                <a:gd name="T3" fmla="*/ 37523 h 11"/>
                <a:gd name="T4" fmla="*/ 56696 w 21"/>
                <a:gd name="T5" fmla="*/ 37523 h 11"/>
                <a:gd name="T6" fmla="*/ 52917 w 21"/>
                <a:gd name="T7" fmla="*/ 37523 h 11"/>
                <a:gd name="T8" fmla="*/ 52917 w 21"/>
                <a:gd name="T9" fmla="*/ 37523 h 11"/>
                <a:gd name="T10" fmla="*/ 45357 w 21"/>
                <a:gd name="T11" fmla="*/ 37523 h 11"/>
                <a:gd name="T12" fmla="*/ 37798 w 21"/>
                <a:gd name="T13" fmla="*/ 37523 h 11"/>
                <a:gd name="T14" fmla="*/ 34018 w 21"/>
                <a:gd name="T15" fmla="*/ 37523 h 11"/>
                <a:gd name="T16" fmla="*/ 26458 w 21"/>
                <a:gd name="T17" fmla="*/ 37523 h 11"/>
                <a:gd name="T18" fmla="*/ 22679 w 21"/>
                <a:gd name="T19" fmla="*/ 33770 h 11"/>
                <a:gd name="T20" fmla="*/ 22679 w 21"/>
                <a:gd name="T21" fmla="*/ 33770 h 11"/>
                <a:gd name="T22" fmla="*/ 22679 w 21"/>
                <a:gd name="T23" fmla="*/ 33770 h 11"/>
                <a:gd name="T24" fmla="*/ 7560 w 21"/>
                <a:gd name="T25" fmla="*/ 37523 h 11"/>
                <a:gd name="T26" fmla="*/ 7560 w 21"/>
                <a:gd name="T27" fmla="*/ 37523 h 11"/>
                <a:gd name="T28" fmla="*/ 7560 w 21"/>
                <a:gd name="T29" fmla="*/ 37523 h 11"/>
                <a:gd name="T30" fmla="*/ 18899 w 21"/>
                <a:gd name="T31" fmla="*/ 33770 h 11"/>
                <a:gd name="T32" fmla="*/ 18899 w 21"/>
                <a:gd name="T33" fmla="*/ 30018 h 11"/>
                <a:gd name="T34" fmla="*/ 15119 w 21"/>
                <a:gd name="T35" fmla="*/ 30018 h 11"/>
                <a:gd name="T36" fmla="*/ 15119 w 21"/>
                <a:gd name="T37" fmla="*/ 30018 h 11"/>
                <a:gd name="T38" fmla="*/ 3780 w 21"/>
                <a:gd name="T39" fmla="*/ 37523 h 11"/>
                <a:gd name="T40" fmla="*/ 0 w 21"/>
                <a:gd name="T41" fmla="*/ 37523 h 11"/>
                <a:gd name="T42" fmla="*/ 7560 w 21"/>
                <a:gd name="T43" fmla="*/ 33770 h 11"/>
                <a:gd name="T44" fmla="*/ 15119 w 21"/>
                <a:gd name="T45" fmla="*/ 22514 h 11"/>
                <a:gd name="T46" fmla="*/ 18899 w 21"/>
                <a:gd name="T47" fmla="*/ 18761 h 11"/>
                <a:gd name="T48" fmla="*/ 22679 w 21"/>
                <a:gd name="T49" fmla="*/ 15009 h 11"/>
                <a:gd name="T50" fmla="*/ 30238 w 21"/>
                <a:gd name="T51" fmla="*/ 11257 h 11"/>
                <a:gd name="T52" fmla="*/ 37798 w 21"/>
                <a:gd name="T53" fmla="*/ 7505 h 11"/>
                <a:gd name="T54" fmla="*/ 45357 w 21"/>
                <a:gd name="T55" fmla="*/ 7505 h 11"/>
                <a:gd name="T56" fmla="*/ 45357 w 21"/>
                <a:gd name="T57" fmla="*/ 7505 h 11"/>
                <a:gd name="T58" fmla="*/ 45357 w 21"/>
                <a:gd name="T59" fmla="*/ 3752 h 11"/>
                <a:gd name="T60" fmla="*/ 49137 w 21"/>
                <a:gd name="T61" fmla="*/ 3752 h 11"/>
                <a:gd name="T62" fmla="*/ 49137 w 21"/>
                <a:gd name="T63" fmla="*/ 3752 h 11"/>
                <a:gd name="T64" fmla="*/ 45357 w 21"/>
                <a:gd name="T65" fmla="*/ 7505 h 11"/>
                <a:gd name="T66" fmla="*/ 49137 w 21"/>
                <a:gd name="T67" fmla="*/ 11257 h 11"/>
                <a:gd name="T68" fmla="*/ 60476 w 21"/>
                <a:gd name="T69" fmla="*/ 22514 h 11"/>
                <a:gd name="T70" fmla="*/ 64256 w 21"/>
                <a:gd name="T71" fmla="*/ 18761 h 11"/>
                <a:gd name="T72" fmla="*/ 68036 w 21"/>
                <a:gd name="T73" fmla="*/ 18761 h 11"/>
                <a:gd name="T74" fmla="*/ 71815 w 21"/>
                <a:gd name="T75" fmla="*/ 18761 h 11"/>
                <a:gd name="T76" fmla="*/ 79375 w 21"/>
                <a:gd name="T77" fmla="*/ 26266 h 11"/>
                <a:gd name="T78" fmla="*/ 71815 w 21"/>
                <a:gd name="T79" fmla="*/ 33770 h 1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11"/>
                <a:gd name="T122" fmla="*/ 21 w 21"/>
                <a:gd name="T123" fmla="*/ 11 h 1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11">
                  <a:moveTo>
                    <a:pt x="19" y="9"/>
                  </a:moveTo>
                  <a:cubicBezTo>
                    <a:pt x="18" y="10"/>
                    <a:pt x="17" y="11"/>
                    <a:pt x="15" y="10"/>
                  </a:cubicBezTo>
                  <a:cubicBezTo>
                    <a:pt x="15" y="10"/>
                    <a:pt x="15" y="10"/>
                    <a:pt x="15" y="10"/>
                  </a:cubicBezTo>
                  <a:cubicBezTo>
                    <a:pt x="14" y="10"/>
                    <a:pt x="15" y="9"/>
                    <a:pt x="14" y="10"/>
                  </a:cubicBezTo>
                  <a:cubicBezTo>
                    <a:pt x="14" y="10"/>
                    <a:pt x="14" y="10"/>
                    <a:pt x="14" y="10"/>
                  </a:cubicBezTo>
                  <a:cubicBezTo>
                    <a:pt x="13" y="10"/>
                    <a:pt x="13" y="11"/>
                    <a:pt x="12" y="10"/>
                  </a:cubicBezTo>
                  <a:cubicBezTo>
                    <a:pt x="11" y="11"/>
                    <a:pt x="10" y="10"/>
                    <a:pt x="10" y="10"/>
                  </a:cubicBezTo>
                  <a:cubicBezTo>
                    <a:pt x="9" y="10"/>
                    <a:pt x="9" y="10"/>
                    <a:pt x="9" y="10"/>
                  </a:cubicBezTo>
                  <a:cubicBezTo>
                    <a:pt x="8" y="10"/>
                    <a:pt x="8" y="10"/>
                    <a:pt x="7" y="10"/>
                  </a:cubicBezTo>
                  <a:cubicBezTo>
                    <a:pt x="7" y="9"/>
                    <a:pt x="6" y="10"/>
                    <a:pt x="6" y="9"/>
                  </a:cubicBezTo>
                  <a:cubicBezTo>
                    <a:pt x="6" y="9"/>
                    <a:pt x="6" y="9"/>
                    <a:pt x="6" y="9"/>
                  </a:cubicBezTo>
                  <a:cubicBezTo>
                    <a:pt x="6" y="9"/>
                    <a:pt x="6" y="9"/>
                    <a:pt x="6" y="9"/>
                  </a:cubicBezTo>
                  <a:cubicBezTo>
                    <a:pt x="4" y="9"/>
                    <a:pt x="3" y="10"/>
                    <a:pt x="2" y="10"/>
                  </a:cubicBezTo>
                  <a:cubicBezTo>
                    <a:pt x="2" y="11"/>
                    <a:pt x="2" y="10"/>
                    <a:pt x="2" y="10"/>
                  </a:cubicBezTo>
                  <a:cubicBezTo>
                    <a:pt x="2" y="10"/>
                    <a:pt x="2" y="10"/>
                    <a:pt x="2" y="10"/>
                  </a:cubicBezTo>
                  <a:cubicBezTo>
                    <a:pt x="3" y="10"/>
                    <a:pt x="4" y="9"/>
                    <a:pt x="5" y="9"/>
                  </a:cubicBezTo>
                  <a:cubicBezTo>
                    <a:pt x="5" y="9"/>
                    <a:pt x="5" y="8"/>
                    <a:pt x="5" y="8"/>
                  </a:cubicBezTo>
                  <a:cubicBezTo>
                    <a:pt x="5" y="8"/>
                    <a:pt x="5" y="7"/>
                    <a:pt x="4" y="8"/>
                  </a:cubicBezTo>
                  <a:cubicBezTo>
                    <a:pt x="4" y="8"/>
                    <a:pt x="4" y="8"/>
                    <a:pt x="4" y="8"/>
                  </a:cubicBezTo>
                  <a:cubicBezTo>
                    <a:pt x="3" y="9"/>
                    <a:pt x="2" y="9"/>
                    <a:pt x="1" y="10"/>
                  </a:cubicBezTo>
                  <a:cubicBezTo>
                    <a:pt x="1" y="10"/>
                    <a:pt x="0" y="10"/>
                    <a:pt x="0" y="10"/>
                  </a:cubicBezTo>
                  <a:cubicBezTo>
                    <a:pt x="0" y="9"/>
                    <a:pt x="1" y="9"/>
                    <a:pt x="2" y="9"/>
                  </a:cubicBezTo>
                  <a:cubicBezTo>
                    <a:pt x="3" y="8"/>
                    <a:pt x="5" y="7"/>
                    <a:pt x="4" y="6"/>
                  </a:cubicBezTo>
                  <a:cubicBezTo>
                    <a:pt x="4" y="6"/>
                    <a:pt x="5" y="6"/>
                    <a:pt x="5" y="5"/>
                  </a:cubicBezTo>
                  <a:cubicBezTo>
                    <a:pt x="5" y="5"/>
                    <a:pt x="5" y="4"/>
                    <a:pt x="6" y="4"/>
                  </a:cubicBezTo>
                  <a:cubicBezTo>
                    <a:pt x="6" y="3"/>
                    <a:pt x="7" y="3"/>
                    <a:pt x="8" y="3"/>
                  </a:cubicBezTo>
                  <a:cubicBezTo>
                    <a:pt x="9" y="3"/>
                    <a:pt x="9" y="2"/>
                    <a:pt x="10" y="2"/>
                  </a:cubicBezTo>
                  <a:cubicBezTo>
                    <a:pt x="10" y="2"/>
                    <a:pt x="11" y="3"/>
                    <a:pt x="12" y="2"/>
                  </a:cubicBezTo>
                  <a:cubicBezTo>
                    <a:pt x="12" y="2"/>
                    <a:pt x="12" y="2"/>
                    <a:pt x="12" y="2"/>
                  </a:cubicBezTo>
                  <a:cubicBezTo>
                    <a:pt x="12" y="1"/>
                    <a:pt x="12" y="1"/>
                    <a:pt x="12" y="1"/>
                  </a:cubicBezTo>
                  <a:cubicBezTo>
                    <a:pt x="12" y="1"/>
                    <a:pt x="12" y="0"/>
                    <a:pt x="13" y="1"/>
                  </a:cubicBezTo>
                  <a:cubicBezTo>
                    <a:pt x="13" y="0"/>
                    <a:pt x="13" y="1"/>
                    <a:pt x="13" y="1"/>
                  </a:cubicBezTo>
                  <a:cubicBezTo>
                    <a:pt x="13" y="2"/>
                    <a:pt x="13" y="2"/>
                    <a:pt x="12" y="2"/>
                  </a:cubicBezTo>
                  <a:cubicBezTo>
                    <a:pt x="13" y="3"/>
                    <a:pt x="13" y="3"/>
                    <a:pt x="13" y="3"/>
                  </a:cubicBezTo>
                  <a:cubicBezTo>
                    <a:pt x="15" y="3"/>
                    <a:pt x="16" y="4"/>
                    <a:pt x="16" y="6"/>
                  </a:cubicBezTo>
                  <a:cubicBezTo>
                    <a:pt x="16" y="6"/>
                    <a:pt x="17" y="5"/>
                    <a:pt x="17" y="5"/>
                  </a:cubicBezTo>
                  <a:cubicBezTo>
                    <a:pt x="18" y="5"/>
                    <a:pt x="18" y="5"/>
                    <a:pt x="18" y="5"/>
                  </a:cubicBezTo>
                  <a:cubicBezTo>
                    <a:pt x="19" y="5"/>
                    <a:pt x="19" y="5"/>
                    <a:pt x="19" y="5"/>
                  </a:cubicBezTo>
                  <a:cubicBezTo>
                    <a:pt x="20" y="5"/>
                    <a:pt x="21" y="6"/>
                    <a:pt x="21" y="7"/>
                  </a:cubicBezTo>
                  <a:cubicBezTo>
                    <a:pt x="21" y="7"/>
                    <a:pt x="20" y="8"/>
                    <a:pt x="19" y="9"/>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4" name="Freeform 527"/>
            <p:cNvSpPr>
              <a:spLocks noChangeArrowheads="1"/>
            </p:cNvSpPr>
            <p:nvPr/>
          </p:nvSpPr>
          <p:spPr bwMode="auto">
            <a:xfrm>
              <a:off x="717550" y="38100"/>
              <a:ext cx="25400" cy="33338"/>
            </a:xfrm>
            <a:custGeom>
              <a:avLst/>
              <a:gdLst>
                <a:gd name="T0" fmla="*/ 21771 w 7"/>
                <a:gd name="T1" fmla="*/ 33338 h 9"/>
                <a:gd name="T2" fmla="*/ 7257 w 7"/>
                <a:gd name="T3" fmla="*/ 14817 h 9"/>
                <a:gd name="T4" fmla="*/ 3629 w 7"/>
                <a:gd name="T5" fmla="*/ 7408 h 9"/>
                <a:gd name="T6" fmla="*/ 0 w 7"/>
                <a:gd name="T7" fmla="*/ 0 h 9"/>
                <a:gd name="T8" fmla="*/ 3629 w 7"/>
                <a:gd name="T9" fmla="*/ 0 h 9"/>
                <a:gd name="T10" fmla="*/ 14514 w 7"/>
                <a:gd name="T11" fmla="*/ 11113 h 9"/>
                <a:gd name="T12" fmla="*/ 21771 w 7"/>
                <a:gd name="T13" fmla="*/ 25930 h 9"/>
                <a:gd name="T14" fmla="*/ 21771 w 7"/>
                <a:gd name="T15" fmla="*/ 33338 h 9"/>
                <a:gd name="T16" fmla="*/ 21771 w 7"/>
                <a:gd name="T17" fmla="*/ 33338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9"/>
                <a:gd name="T29" fmla="*/ 7 w 7"/>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9">
                  <a:moveTo>
                    <a:pt x="6" y="9"/>
                  </a:moveTo>
                  <a:cubicBezTo>
                    <a:pt x="4" y="8"/>
                    <a:pt x="3" y="6"/>
                    <a:pt x="2" y="4"/>
                  </a:cubicBezTo>
                  <a:cubicBezTo>
                    <a:pt x="1" y="2"/>
                    <a:pt x="1" y="2"/>
                    <a:pt x="1" y="2"/>
                  </a:cubicBezTo>
                  <a:cubicBezTo>
                    <a:pt x="1" y="2"/>
                    <a:pt x="1" y="1"/>
                    <a:pt x="0" y="0"/>
                  </a:cubicBezTo>
                  <a:cubicBezTo>
                    <a:pt x="1" y="0"/>
                    <a:pt x="1" y="0"/>
                    <a:pt x="1" y="0"/>
                  </a:cubicBezTo>
                  <a:cubicBezTo>
                    <a:pt x="2" y="1"/>
                    <a:pt x="3" y="2"/>
                    <a:pt x="4" y="3"/>
                  </a:cubicBezTo>
                  <a:cubicBezTo>
                    <a:pt x="5" y="5"/>
                    <a:pt x="5" y="6"/>
                    <a:pt x="6" y="7"/>
                  </a:cubicBezTo>
                  <a:cubicBezTo>
                    <a:pt x="6" y="8"/>
                    <a:pt x="7" y="8"/>
                    <a:pt x="6" y="9"/>
                  </a:cubicBezTo>
                  <a:cubicBezTo>
                    <a:pt x="6" y="9"/>
                    <a:pt x="6" y="9"/>
                    <a:pt x="6" y="9"/>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5" name="Freeform 528"/>
            <p:cNvSpPr>
              <a:spLocks noChangeArrowheads="1"/>
            </p:cNvSpPr>
            <p:nvPr/>
          </p:nvSpPr>
          <p:spPr bwMode="auto">
            <a:xfrm>
              <a:off x="788988" y="342900"/>
              <a:ext cx="49213" cy="30163"/>
            </a:xfrm>
            <a:custGeom>
              <a:avLst/>
              <a:gdLst>
                <a:gd name="T0" fmla="*/ 45427 w 13"/>
                <a:gd name="T1" fmla="*/ 18852 h 8"/>
                <a:gd name="T2" fmla="*/ 41642 w 13"/>
                <a:gd name="T3" fmla="*/ 22622 h 8"/>
                <a:gd name="T4" fmla="*/ 26499 w 13"/>
                <a:gd name="T5" fmla="*/ 30163 h 8"/>
                <a:gd name="T6" fmla="*/ 18928 w 13"/>
                <a:gd name="T7" fmla="*/ 30163 h 8"/>
                <a:gd name="T8" fmla="*/ 15142 w 13"/>
                <a:gd name="T9" fmla="*/ 30163 h 8"/>
                <a:gd name="T10" fmla="*/ 7571 w 13"/>
                <a:gd name="T11" fmla="*/ 26393 h 8"/>
                <a:gd name="T12" fmla="*/ 0 w 13"/>
                <a:gd name="T13" fmla="*/ 22622 h 8"/>
                <a:gd name="T14" fmla="*/ 3786 w 13"/>
                <a:gd name="T15" fmla="*/ 18852 h 8"/>
                <a:gd name="T16" fmla="*/ 11357 w 13"/>
                <a:gd name="T17" fmla="*/ 11311 h 8"/>
                <a:gd name="T18" fmla="*/ 15142 w 13"/>
                <a:gd name="T19" fmla="*/ 7541 h 8"/>
                <a:gd name="T20" fmla="*/ 26499 w 13"/>
                <a:gd name="T21" fmla="*/ 3770 h 8"/>
                <a:gd name="T22" fmla="*/ 45427 w 13"/>
                <a:gd name="T23" fmla="*/ 3770 h 8"/>
                <a:gd name="T24" fmla="*/ 49213 w 13"/>
                <a:gd name="T25" fmla="*/ 18852 h 8"/>
                <a:gd name="T26" fmla="*/ 45427 w 13"/>
                <a:gd name="T27" fmla="*/ 1885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8"/>
                <a:gd name="T44" fmla="*/ 13 w 13"/>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8">
                  <a:moveTo>
                    <a:pt x="12" y="5"/>
                  </a:moveTo>
                  <a:cubicBezTo>
                    <a:pt x="12" y="6"/>
                    <a:pt x="12" y="6"/>
                    <a:pt x="11" y="6"/>
                  </a:cubicBezTo>
                  <a:cubicBezTo>
                    <a:pt x="10" y="7"/>
                    <a:pt x="9" y="7"/>
                    <a:pt x="7" y="8"/>
                  </a:cubicBezTo>
                  <a:cubicBezTo>
                    <a:pt x="7" y="8"/>
                    <a:pt x="6" y="8"/>
                    <a:pt x="5" y="8"/>
                  </a:cubicBezTo>
                  <a:cubicBezTo>
                    <a:pt x="4" y="8"/>
                    <a:pt x="4" y="8"/>
                    <a:pt x="4" y="8"/>
                  </a:cubicBezTo>
                  <a:cubicBezTo>
                    <a:pt x="3" y="8"/>
                    <a:pt x="2" y="7"/>
                    <a:pt x="2" y="7"/>
                  </a:cubicBezTo>
                  <a:cubicBezTo>
                    <a:pt x="1" y="6"/>
                    <a:pt x="0" y="6"/>
                    <a:pt x="0" y="6"/>
                  </a:cubicBezTo>
                  <a:cubicBezTo>
                    <a:pt x="0" y="5"/>
                    <a:pt x="1" y="5"/>
                    <a:pt x="1" y="5"/>
                  </a:cubicBezTo>
                  <a:cubicBezTo>
                    <a:pt x="2" y="4"/>
                    <a:pt x="3" y="4"/>
                    <a:pt x="3" y="3"/>
                  </a:cubicBezTo>
                  <a:cubicBezTo>
                    <a:pt x="4" y="3"/>
                    <a:pt x="3" y="2"/>
                    <a:pt x="4" y="2"/>
                  </a:cubicBezTo>
                  <a:cubicBezTo>
                    <a:pt x="5" y="1"/>
                    <a:pt x="6" y="2"/>
                    <a:pt x="7" y="1"/>
                  </a:cubicBezTo>
                  <a:cubicBezTo>
                    <a:pt x="8" y="1"/>
                    <a:pt x="10" y="0"/>
                    <a:pt x="12" y="1"/>
                  </a:cubicBezTo>
                  <a:cubicBezTo>
                    <a:pt x="12" y="2"/>
                    <a:pt x="12" y="3"/>
                    <a:pt x="13" y="5"/>
                  </a:cubicBezTo>
                  <a:cubicBezTo>
                    <a:pt x="12" y="5"/>
                    <a:pt x="12" y="5"/>
                    <a:pt x="12" y="5"/>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6" name="Freeform 529"/>
            <p:cNvSpPr>
              <a:spLocks noChangeArrowheads="1"/>
            </p:cNvSpPr>
            <p:nvPr/>
          </p:nvSpPr>
          <p:spPr bwMode="auto">
            <a:xfrm>
              <a:off x="622300" y="298450"/>
              <a:ext cx="230188" cy="188913"/>
            </a:xfrm>
            <a:custGeom>
              <a:avLst/>
              <a:gdLst>
                <a:gd name="T0" fmla="*/ 207547 w 61"/>
                <a:gd name="T1" fmla="*/ 117126 h 50"/>
                <a:gd name="T2" fmla="*/ 203773 w 61"/>
                <a:gd name="T3" fmla="*/ 132239 h 50"/>
                <a:gd name="T4" fmla="*/ 181132 w 61"/>
                <a:gd name="T5" fmla="*/ 124683 h 50"/>
                <a:gd name="T6" fmla="*/ 169811 w 61"/>
                <a:gd name="T7" fmla="*/ 136017 h 50"/>
                <a:gd name="T8" fmla="*/ 177358 w 61"/>
                <a:gd name="T9" fmla="*/ 136017 h 50"/>
                <a:gd name="T10" fmla="*/ 196226 w 61"/>
                <a:gd name="T11" fmla="*/ 139796 h 50"/>
                <a:gd name="T12" fmla="*/ 188679 w 61"/>
                <a:gd name="T13" fmla="*/ 154909 h 50"/>
                <a:gd name="T14" fmla="*/ 173584 w 61"/>
                <a:gd name="T15" fmla="*/ 170022 h 50"/>
                <a:gd name="T16" fmla="*/ 154717 w 61"/>
                <a:gd name="T17" fmla="*/ 188913 h 50"/>
                <a:gd name="T18" fmla="*/ 143396 w 61"/>
                <a:gd name="T19" fmla="*/ 185135 h 50"/>
                <a:gd name="T20" fmla="*/ 132075 w 61"/>
                <a:gd name="T21" fmla="*/ 188913 h 50"/>
                <a:gd name="T22" fmla="*/ 120754 w 61"/>
                <a:gd name="T23" fmla="*/ 177578 h 50"/>
                <a:gd name="T24" fmla="*/ 105660 w 61"/>
                <a:gd name="T25" fmla="*/ 166243 h 50"/>
                <a:gd name="T26" fmla="*/ 98113 w 61"/>
                <a:gd name="T27" fmla="*/ 136017 h 50"/>
                <a:gd name="T28" fmla="*/ 98113 w 61"/>
                <a:gd name="T29" fmla="*/ 109570 h 50"/>
                <a:gd name="T30" fmla="*/ 94339 w 61"/>
                <a:gd name="T31" fmla="*/ 102013 h 50"/>
                <a:gd name="T32" fmla="*/ 64151 w 61"/>
                <a:gd name="T33" fmla="*/ 94457 h 50"/>
                <a:gd name="T34" fmla="*/ 41509 w 61"/>
                <a:gd name="T35" fmla="*/ 90678 h 50"/>
                <a:gd name="T36" fmla="*/ 11321 w 61"/>
                <a:gd name="T37" fmla="*/ 79343 h 50"/>
                <a:gd name="T38" fmla="*/ 22641 w 61"/>
                <a:gd name="T39" fmla="*/ 45339 h 50"/>
                <a:gd name="T40" fmla="*/ 18868 w 61"/>
                <a:gd name="T41" fmla="*/ 37783 h 50"/>
                <a:gd name="T42" fmla="*/ 11321 w 61"/>
                <a:gd name="T43" fmla="*/ 30226 h 50"/>
                <a:gd name="T44" fmla="*/ 22641 w 61"/>
                <a:gd name="T45" fmla="*/ 11335 h 50"/>
                <a:gd name="T46" fmla="*/ 60377 w 61"/>
                <a:gd name="T47" fmla="*/ 0 h 50"/>
                <a:gd name="T48" fmla="*/ 75471 w 61"/>
                <a:gd name="T49" fmla="*/ 22670 h 50"/>
                <a:gd name="T50" fmla="*/ 56604 w 61"/>
                <a:gd name="T51" fmla="*/ 37783 h 50"/>
                <a:gd name="T52" fmla="*/ 75471 w 61"/>
                <a:gd name="T53" fmla="*/ 45339 h 50"/>
                <a:gd name="T54" fmla="*/ 98113 w 61"/>
                <a:gd name="T55" fmla="*/ 30226 h 50"/>
                <a:gd name="T56" fmla="*/ 98113 w 61"/>
                <a:gd name="T57" fmla="*/ 11335 h 50"/>
                <a:gd name="T58" fmla="*/ 120754 w 61"/>
                <a:gd name="T59" fmla="*/ 34004 h 50"/>
                <a:gd name="T60" fmla="*/ 132075 w 61"/>
                <a:gd name="T61" fmla="*/ 41561 h 50"/>
                <a:gd name="T62" fmla="*/ 154717 w 61"/>
                <a:gd name="T63" fmla="*/ 41561 h 50"/>
                <a:gd name="T64" fmla="*/ 162264 w 61"/>
                <a:gd name="T65" fmla="*/ 41561 h 50"/>
                <a:gd name="T66" fmla="*/ 169811 w 61"/>
                <a:gd name="T67" fmla="*/ 52896 h 50"/>
                <a:gd name="T68" fmla="*/ 139622 w 61"/>
                <a:gd name="T69" fmla="*/ 68009 h 50"/>
                <a:gd name="T70" fmla="*/ 124528 w 61"/>
                <a:gd name="T71" fmla="*/ 52896 h 50"/>
                <a:gd name="T72" fmla="*/ 94339 w 61"/>
                <a:gd name="T73" fmla="*/ 68009 h 50"/>
                <a:gd name="T74" fmla="*/ 90566 w 61"/>
                <a:gd name="T75" fmla="*/ 56674 h 50"/>
                <a:gd name="T76" fmla="*/ 79245 w 61"/>
                <a:gd name="T77" fmla="*/ 52896 h 50"/>
                <a:gd name="T78" fmla="*/ 83019 w 61"/>
                <a:gd name="T79" fmla="*/ 71787 h 50"/>
                <a:gd name="T80" fmla="*/ 98113 w 61"/>
                <a:gd name="T81" fmla="*/ 86900 h 50"/>
                <a:gd name="T82" fmla="*/ 120754 w 61"/>
                <a:gd name="T83" fmla="*/ 86900 h 50"/>
                <a:gd name="T84" fmla="*/ 150943 w 61"/>
                <a:gd name="T85" fmla="*/ 71787 h 50"/>
                <a:gd name="T86" fmla="*/ 181132 w 61"/>
                <a:gd name="T87" fmla="*/ 79343 h 50"/>
                <a:gd name="T88" fmla="*/ 188679 w 61"/>
                <a:gd name="T89" fmla="*/ 86900 h 50"/>
                <a:gd name="T90" fmla="*/ 184905 w 61"/>
                <a:gd name="T91" fmla="*/ 105791 h 50"/>
                <a:gd name="T92" fmla="*/ 192452 w 61"/>
                <a:gd name="T93" fmla="*/ 109570 h 50"/>
                <a:gd name="T94" fmla="*/ 211320 w 61"/>
                <a:gd name="T95" fmla="*/ 98235 h 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1"/>
                <a:gd name="T145" fmla="*/ 0 h 50"/>
                <a:gd name="T146" fmla="*/ 61 w 61"/>
                <a:gd name="T147" fmla="*/ 50 h 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1" h="50">
                  <a:moveTo>
                    <a:pt x="60" y="28"/>
                  </a:moveTo>
                  <a:cubicBezTo>
                    <a:pt x="59" y="28"/>
                    <a:pt x="59" y="29"/>
                    <a:pt x="58" y="29"/>
                  </a:cubicBezTo>
                  <a:cubicBezTo>
                    <a:pt x="57" y="29"/>
                    <a:pt x="57" y="29"/>
                    <a:pt x="57" y="30"/>
                  </a:cubicBezTo>
                  <a:cubicBezTo>
                    <a:pt x="57" y="31"/>
                    <a:pt x="56" y="31"/>
                    <a:pt x="55" y="31"/>
                  </a:cubicBezTo>
                  <a:cubicBezTo>
                    <a:pt x="55" y="31"/>
                    <a:pt x="54" y="31"/>
                    <a:pt x="54" y="31"/>
                  </a:cubicBezTo>
                  <a:cubicBezTo>
                    <a:pt x="54" y="31"/>
                    <a:pt x="55" y="32"/>
                    <a:pt x="54" y="32"/>
                  </a:cubicBezTo>
                  <a:cubicBezTo>
                    <a:pt x="54" y="33"/>
                    <a:pt x="54" y="33"/>
                    <a:pt x="54" y="34"/>
                  </a:cubicBezTo>
                  <a:cubicBezTo>
                    <a:pt x="54" y="34"/>
                    <a:pt x="54" y="35"/>
                    <a:pt x="54" y="35"/>
                  </a:cubicBezTo>
                  <a:cubicBezTo>
                    <a:pt x="53" y="35"/>
                    <a:pt x="52" y="34"/>
                    <a:pt x="51" y="34"/>
                  </a:cubicBezTo>
                  <a:cubicBezTo>
                    <a:pt x="50" y="34"/>
                    <a:pt x="50" y="34"/>
                    <a:pt x="49" y="33"/>
                  </a:cubicBezTo>
                  <a:cubicBezTo>
                    <a:pt x="49" y="33"/>
                    <a:pt x="50" y="33"/>
                    <a:pt x="49" y="32"/>
                  </a:cubicBezTo>
                  <a:cubicBezTo>
                    <a:pt x="49" y="33"/>
                    <a:pt x="49" y="33"/>
                    <a:pt x="48" y="33"/>
                  </a:cubicBezTo>
                  <a:cubicBezTo>
                    <a:pt x="48" y="33"/>
                    <a:pt x="47" y="33"/>
                    <a:pt x="47" y="33"/>
                  </a:cubicBezTo>
                  <a:cubicBezTo>
                    <a:pt x="47" y="33"/>
                    <a:pt x="47" y="32"/>
                    <a:pt x="47" y="33"/>
                  </a:cubicBezTo>
                  <a:cubicBezTo>
                    <a:pt x="46" y="34"/>
                    <a:pt x="45" y="34"/>
                    <a:pt x="44" y="36"/>
                  </a:cubicBezTo>
                  <a:cubicBezTo>
                    <a:pt x="45" y="36"/>
                    <a:pt x="45" y="36"/>
                    <a:pt x="45" y="36"/>
                  </a:cubicBezTo>
                  <a:cubicBezTo>
                    <a:pt x="46" y="36"/>
                    <a:pt x="46" y="36"/>
                    <a:pt x="46" y="36"/>
                  </a:cubicBezTo>
                  <a:cubicBezTo>
                    <a:pt x="46" y="35"/>
                    <a:pt x="47" y="35"/>
                    <a:pt x="47" y="35"/>
                  </a:cubicBezTo>
                  <a:cubicBezTo>
                    <a:pt x="48" y="35"/>
                    <a:pt x="48" y="35"/>
                    <a:pt x="47" y="36"/>
                  </a:cubicBezTo>
                  <a:cubicBezTo>
                    <a:pt x="47" y="36"/>
                    <a:pt x="47" y="36"/>
                    <a:pt x="47" y="36"/>
                  </a:cubicBezTo>
                  <a:cubicBezTo>
                    <a:pt x="47" y="37"/>
                    <a:pt x="48" y="37"/>
                    <a:pt x="49" y="37"/>
                  </a:cubicBezTo>
                  <a:cubicBezTo>
                    <a:pt x="50" y="37"/>
                    <a:pt x="50" y="37"/>
                    <a:pt x="50" y="37"/>
                  </a:cubicBezTo>
                  <a:cubicBezTo>
                    <a:pt x="50" y="36"/>
                    <a:pt x="51" y="36"/>
                    <a:pt x="51" y="36"/>
                  </a:cubicBezTo>
                  <a:cubicBezTo>
                    <a:pt x="52" y="36"/>
                    <a:pt x="52" y="36"/>
                    <a:pt x="52" y="37"/>
                  </a:cubicBezTo>
                  <a:cubicBezTo>
                    <a:pt x="52" y="37"/>
                    <a:pt x="51" y="37"/>
                    <a:pt x="51" y="38"/>
                  </a:cubicBezTo>
                  <a:cubicBezTo>
                    <a:pt x="51" y="38"/>
                    <a:pt x="50" y="38"/>
                    <a:pt x="50" y="38"/>
                  </a:cubicBezTo>
                  <a:cubicBezTo>
                    <a:pt x="50" y="39"/>
                    <a:pt x="50" y="40"/>
                    <a:pt x="50" y="40"/>
                  </a:cubicBezTo>
                  <a:cubicBezTo>
                    <a:pt x="50" y="41"/>
                    <a:pt x="50" y="41"/>
                    <a:pt x="50" y="41"/>
                  </a:cubicBezTo>
                  <a:cubicBezTo>
                    <a:pt x="49" y="42"/>
                    <a:pt x="52" y="42"/>
                    <a:pt x="50" y="43"/>
                  </a:cubicBezTo>
                  <a:cubicBezTo>
                    <a:pt x="50" y="43"/>
                    <a:pt x="49" y="43"/>
                    <a:pt x="49" y="43"/>
                  </a:cubicBezTo>
                  <a:cubicBezTo>
                    <a:pt x="48" y="44"/>
                    <a:pt x="48" y="44"/>
                    <a:pt x="48" y="45"/>
                  </a:cubicBezTo>
                  <a:cubicBezTo>
                    <a:pt x="48" y="46"/>
                    <a:pt x="47" y="45"/>
                    <a:pt x="46" y="45"/>
                  </a:cubicBezTo>
                  <a:cubicBezTo>
                    <a:pt x="45" y="46"/>
                    <a:pt x="45" y="46"/>
                    <a:pt x="44" y="46"/>
                  </a:cubicBezTo>
                  <a:cubicBezTo>
                    <a:pt x="44" y="47"/>
                    <a:pt x="43" y="47"/>
                    <a:pt x="43" y="48"/>
                  </a:cubicBezTo>
                  <a:cubicBezTo>
                    <a:pt x="42" y="48"/>
                    <a:pt x="43" y="49"/>
                    <a:pt x="42" y="49"/>
                  </a:cubicBezTo>
                  <a:cubicBezTo>
                    <a:pt x="42" y="50"/>
                    <a:pt x="41" y="50"/>
                    <a:pt x="41" y="50"/>
                  </a:cubicBezTo>
                  <a:cubicBezTo>
                    <a:pt x="41" y="49"/>
                    <a:pt x="40" y="49"/>
                    <a:pt x="40" y="49"/>
                  </a:cubicBezTo>
                  <a:cubicBezTo>
                    <a:pt x="40" y="48"/>
                    <a:pt x="41" y="48"/>
                    <a:pt x="40" y="48"/>
                  </a:cubicBezTo>
                  <a:cubicBezTo>
                    <a:pt x="39" y="48"/>
                    <a:pt x="39" y="49"/>
                    <a:pt x="38" y="49"/>
                  </a:cubicBezTo>
                  <a:cubicBezTo>
                    <a:pt x="38" y="49"/>
                    <a:pt x="38" y="49"/>
                    <a:pt x="38" y="49"/>
                  </a:cubicBezTo>
                  <a:cubicBezTo>
                    <a:pt x="38" y="49"/>
                    <a:pt x="38" y="48"/>
                    <a:pt x="38" y="48"/>
                  </a:cubicBezTo>
                  <a:cubicBezTo>
                    <a:pt x="38" y="48"/>
                    <a:pt x="37" y="48"/>
                    <a:pt x="37" y="48"/>
                  </a:cubicBezTo>
                  <a:cubicBezTo>
                    <a:pt x="36" y="48"/>
                    <a:pt x="36" y="49"/>
                    <a:pt x="35" y="49"/>
                  </a:cubicBezTo>
                  <a:cubicBezTo>
                    <a:pt x="35" y="50"/>
                    <a:pt x="35" y="50"/>
                    <a:pt x="35" y="50"/>
                  </a:cubicBezTo>
                  <a:cubicBezTo>
                    <a:pt x="34" y="50"/>
                    <a:pt x="34" y="50"/>
                    <a:pt x="34" y="50"/>
                  </a:cubicBezTo>
                  <a:cubicBezTo>
                    <a:pt x="33" y="49"/>
                    <a:pt x="37" y="48"/>
                    <a:pt x="34" y="48"/>
                  </a:cubicBezTo>
                  <a:cubicBezTo>
                    <a:pt x="33" y="48"/>
                    <a:pt x="33" y="49"/>
                    <a:pt x="32" y="49"/>
                  </a:cubicBezTo>
                  <a:cubicBezTo>
                    <a:pt x="31" y="48"/>
                    <a:pt x="33" y="48"/>
                    <a:pt x="32" y="47"/>
                  </a:cubicBezTo>
                  <a:cubicBezTo>
                    <a:pt x="32" y="47"/>
                    <a:pt x="31" y="47"/>
                    <a:pt x="30" y="47"/>
                  </a:cubicBezTo>
                  <a:cubicBezTo>
                    <a:pt x="30" y="47"/>
                    <a:pt x="30" y="46"/>
                    <a:pt x="30" y="46"/>
                  </a:cubicBezTo>
                  <a:cubicBezTo>
                    <a:pt x="30" y="46"/>
                    <a:pt x="29" y="45"/>
                    <a:pt x="30" y="45"/>
                  </a:cubicBezTo>
                  <a:cubicBezTo>
                    <a:pt x="29" y="45"/>
                    <a:pt x="28" y="45"/>
                    <a:pt x="28" y="44"/>
                  </a:cubicBezTo>
                  <a:cubicBezTo>
                    <a:pt x="28" y="43"/>
                    <a:pt x="27" y="43"/>
                    <a:pt x="28" y="42"/>
                  </a:cubicBezTo>
                  <a:cubicBezTo>
                    <a:pt x="28" y="42"/>
                    <a:pt x="27" y="41"/>
                    <a:pt x="28" y="41"/>
                  </a:cubicBezTo>
                  <a:cubicBezTo>
                    <a:pt x="27" y="40"/>
                    <a:pt x="25" y="39"/>
                    <a:pt x="25" y="38"/>
                  </a:cubicBezTo>
                  <a:cubicBezTo>
                    <a:pt x="25" y="37"/>
                    <a:pt x="26" y="37"/>
                    <a:pt x="26" y="36"/>
                  </a:cubicBezTo>
                  <a:cubicBezTo>
                    <a:pt x="25" y="35"/>
                    <a:pt x="27" y="34"/>
                    <a:pt x="27" y="33"/>
                  </a:cubicBezTo>
                  <a:cubicBezTo>
                    <a:pt x="27" y="32"/>
                    <a:pt x="26" y="32"/>
                    <a:pt x="26" y="31"/>
                  </a:cubicBezTo>
                  <a:cubicBezTo>
                    <a:pt x="26" y="31"/>
                    <a:pt x="27" y="31"/>
                    <a:pt x="27" y="30"/>
                  </a:cubicBezTo>
                  <a:cubicBezTo>
                    <a:pt x="26" y="30"/>
                    <a:pt x="28" y="29"/>
                    <a:pt x="26" y="29"/>
                  </a:cubicBezTo>
                  <a:cubicBezTo>
                    <a:pt x="26" y="29"/>
                    <a:pt x="26" y="29"/>
                    <a:pt x="26" y="29"/>
                  </a:cubicBezTo>
                  <a:cubicBezTo>
                    <a:pt x="26" y="28"/>
                    <a:pt x="26" y="28"/>
                    <a:pt x="26" y="28"/>
                  </a:cubicBezTo>
                  <a:cubicBezTo>
                    <a:pt x="26" y="27"/>
                    <a:pt x="26" y="27"/>
                    <a:pt x="26" y="27"/>
                  </a:cubicBezTo>
                  <a:cubicBezTo>
                    <a:pt x="26" y="27"/>
                    <a:pt x="25" y="27"/>
                    <a:pt x="25" y="27"/>
                  </a:cubicBezTo>
                  <a:cubicBezTo>
                    <a:pt x="24" y="27"/>
                    <a:pt x="24" y="27"/>
                    <a:pt x="24" y="27"/>
                  </a:cubicBezTo>
                  <a:cubicBezTo>
                    <a:pt x="23" y="26"/>
                    <a:pt x="22" y="27"/>
                    <a:pt x="22" y="27"/>
                  </a:cubicBezTo>
                  <a:cubicBezTo>
                    <a:pt x="22" y="26"/>
                    <a:pt x="21" y="26"/>
                    <a:pt x="20" y="26"/>
                  </a:cubicBezTo>
                  <a:cubicBezTo>
                    <a:pt x="19" y="26"/>
                    <a:pt x="19" y="25"/>
                    <a:pt x="17" y="25"/>
                  </a:cubicBezTo>
                  <a:cubicBezTo>
                    <a:pt x="17" y="25"/>
                    <a:pt x="17" y="25"/>
                    <a:pt x="17" y="25"/>
                  </a:cubicBezTo>
                  <a:cubicBezTo>
                    <a:pt x="16" y="24"/>
                    <a:pt x="14" y="25"/>
                    <a:pt x="14" y="24"/>
                  </a:cubicBezTo>
                  <a:cubicBezTo>
                    <a:pt x="13" y="24"/>
                    <a:pt x="13" y="24"/>
                    <a:pt x="13" y="23"/>
                  </a:cubicBezTo>
                  <a:cubicBezTo>
                    <a:pt x="12" y="23"/>
                    <a:pt x="11" y="24"/>
                    <a:pt x="11" y="24"/>
                  </a:cubicBezTo>
                  <a:cubicBezTo>
                    <a:pt x="10" y="24"/>
                    <a:pt x="10" y="24"/>
                    <a:pt x="10" y="23"/>
                  </a:cubicBezTo>
                  <a:cubicBezTo>
                    <a:pt x="10" y="23"/>
                    <a:pt x="12" y="23"/>
                    <a:pt x="11" y="22"/>
                  </a:cubicBezTo>
                  <a:cubicBezTo>
                    <a:pt x="10" y="22"/>
                    <a:pt x="9" y="22"/>
                    <a:pt x="8" y="22"/>
                  </a:cubicBezTo>
                  <a:cubicBezTo>
                    <a:pt x="6" y="22"/>
                    <a:pt x="4" y="22"/>
                    <a:pt x="3" y="21"/>
                  </a:cubicBezTo>
                  <a:cubicBezTo>
                    <a:pt x="3" y="20"/>
                    <a:pt x="3" y="20"/>
                    <a:pt x="2" y="20"/>
                  </a:cubicBezTo>
                  <a:cubicBezTo>
                    <a:pt x="1" y="20"/>
                    <a:pt x="1" y="18"/>
                    <a:pt x="1" y="17"/>
                  </a:cubicBezTo>
                  <a:cubicBezTo>
                    <a:pt x="0" y="16"/>
                    <a:pt x="3" y="15"/>
                    <a:pt x="2" y="14"/>
                  </a:cubicBezTo>
                  <a:cubicBezTo>
                    <a:pt x="3" y="13"/>
                    <a:pt x="5" y="13"/>
                    <a:pt x="6" y="12"/>
                  </a:cubicBezTo>
                  <a:cubicBezTo>
                    <a:pt x="6" y="12"/>
                    <a:pt x="6" y="11"/>
                    <a:pt x="7" y="11"/>
                  </a:cubicBezTo>
                  <a:cubicBezTo>
                    <a:pt x="6" y="11"/>
                    <a:pt x="7" y="11"/>
                    <a:pt x="6" y="11"/>
                  </a:cubicBezTo>
                  <a:cubicBezTo>
                    <a:pt x="6" y="11"/>
                    <a:pt x="5" y="11"/>
                    <a:pt x="5" y="11"/>
                  </a:cubicBezTo>
                  <a:cubicBezTo>
                    <a:pt x="5" y="11"/>
                    <a:pt x="6" y="10"/>
                    <a:pt x="5" y="10"/>
                  </a:cubicBezTo>
                  <a:cubicBezTo>
                    <a:pt x="5" y="10"/>
                    <a:pt x="4" y="10"/>
                    <a:pt x="4" y="10"/>
                  </a:cubicBezTo>
                  <a:cubicBezTo>
                    <a:pt x="4" y="10"/>
                    <a:pt x="3" y="10"/>
                    <a:pt x="4" y="10"/>
                  </a:cubicBezTo>
                  <a:cubicBezTo>
                    <a:pt x="4" y="9"/>
                    <a:pt x="5" y="9"/>
                    <a:pt x="4" y="9"/>
                  </a:cubicBezTo>
                  <a:cubicBezTo>
                    <a:pt x="4" y="8"/>
                    <a:pt x="3" y="9"/>
                    <a:pt x="3" y="8"/>
                  </a:cubicBezTo>
                  <a:cubicBezTo>
                    <a:pt x="3" y="8"/>
                    <a:pt x="4" y="8"/>
                    <a:pt x="4" y="7"/>
                  </a:cubicBezTo>
                  <a:cubicBezTo>
                    <a:pt x="4" y="7"/>
                    <a:pt x="3" y="7"/>
                    <a:pt x="3" y="6"/>
                  </a:cubicBezTo>
                  <a:cubicBezTo>
                    <a:pt x="4" y="6"/>
                    <a:pt x="5" y="5"/>
                    <a:pt x="5" y="4"/>
                  </a:cubicBezTo>
                  <a:cubicBezTo>
                    <a:pt x="5" y="4"/>
                    <a:pt x="6" y="4"/>
                    <a:pt x="6" y="3"/>
                  </a:cubicBezTo>
                  <a:cubicBezTo>
                    <a:pt x="7" y="2"/>
                    <a:pt x="8" y="2"/>
                    <a:pt x="9" y="2"/>
                  </a:cubicBezTo>
                  <a:cubicBezTo>
                    <a:pt x="9" y="1"/>
                    <a:pt x="10" y="2"/>
                    <a:pt x="11" y="1"/>
                  </a:cubicBezTo>
                  <a:cubicBezTo>
                    <a:pt x="12" y="0"/>
                    <a:pt x="13" y="0"/>
                    <a:pt x="14" y="1"/>
                  </a:cubicBezTo>
                  <a:cubicBezTo>
                    <a:pt x="15" y="1"/>
                    <a:pt x="15" y="0"/>
                    <a:pt x="16" y="0"/>
                  </a:cubicBezTo>
                  <a:cubicBezTo>
                    <a:pt x="16" y="0"/>
                    <a:pt x="16" y="1"/>
                    <a:pt x="17" y="1"/>
                  </a:cubicBezTo>
                  <a:cubicBezTo>
                    <a:pt x="17" y="1"/>
                    <a:pt x="19" y="1"/>
                    <a:pt x="19" y="2"/>
                  </a:cubicBezTo>
                  <a:cubicBezTo>
                    <a:pt x="19" y="2"/>
                    <a:pt x="19" y="3"/>
                    <a:pt x="20" y="3"/>
                  </a:cubicBezTo>
                  <a:cubicBezTo>
                    <a:pt x="20" y="4"/>
                    <a:pt x="20" y="5"/>
                    <a:pt x="20" y="6"/>
                  </a:cubicBezTo>
                  <a:cubicBezTo>
                    <a:pt x="20" y="6"/>
                    <a:pt x="19" y="7"/>
                    <a:pt x="19" y="7"/>
                  </a:cubicBezTo>
                  <a:cubicBezTo>
                    <a:pt x="19" y="8"/>
                    <a:pt x="18" y="8"/>
                    <a:pt x="18" y="9"/>
                  </a:cubicBezTo>
                  <a:cubicBezTo>
                    <a:pt x="17" y="9"/>
                    <a:pt x="16" y="9"/>
                    <a:pt x="16" y="10"/>
                  </a:cubicBezTo>
                  <a:cubicBezTo>
                    <a:pt x="16" y="10"/>
                    <a:pt x="15" y="10"/>
                    <a:pt x="15" y="10"/>
                  </a:cubicBezTo>
                  <a:cubicBezTo>
                    <a:pt x="17" y="11"/>
                    <a:pt x="18" y="12"/>
                    <a:pt x="19" y="13"/>
                  </a:cubicBezTo>
                  <a:cubicBezTo>
                    <a:pt x="19" y="14"/>
                    <a:pt x="20" y="14"/>
                    <a:pt x="20" y="14"/>
                  </a:cubicBezTo>
                  <a:cubicBezTo>
                    <a:pt x="21" y="14"/>
                    <a:pt x="21" y="14"/>
                    <a:pt x="21" y="13"/>
                  </a:cubicBezTo>
                  <a:cubicBezTo>
                    <a:pt x="21" y="13"/>
                    <a:pt x="20" y="13"/>
                    <a:pt x="20" y="12"/>
                  </a:cubicBezTo>
                  <a:cubicBezTo>
                    <a:pt x="21" y="12"/>
                    <a:pt x="20" y="12"/>
                    <a:pt x="20" y="11"/>
                  </a:cubicBezTo>
                  <a:cubicBezTo>
                    <a:pt x="20" y="11"/>
                    <a:pt x="21" y="11"/>
                    <a:pt x="21" y="11"/>
                  </a:cubicBezTo>
                  <a:cubicBezTo>
                    <a:pt x="22" y="9"/>
                    <a:pt x="24" y="9"/>
                    <a:pt x="25" y="8"/>
                  </a:cubicBezTo>
                  <a:cubicBezTo>
                    <a:pt x="25" y="8"/>
                    <a:pt x="26" y="8"/>
                    <a:pt x="26" y="8"/>
                  </a:cubicBezTo>
                  <a:cubicBezTo>
                    <a:pt x="26" y="7"/>
                    <a:pt x="26" y="7"/>
                    <a:pt x="26" y="6"/>
                  </a:cubicBezTo>
                  <a:cubicBezTo>
                    <a:pt x="26" y="6"/>
                    <a:pt x="26" y="5"/>
                    <a:pt x="26" y="5"/>
                  </a:cubicBezTo>
                  <a:cubicBezTo>
                    <a:pt x="25" y="4"/>
                    <a:pt x="25" y="4"/>
                    <a:pt x="25" y="3"/>
                  </a:cubicBezTo>
                  <a:cubicBezTo>
                    <a:pt x="25" y="3"/>
                    <a:pt x="25" y="3"/>
                    <a:pt x="26" y="3"/>
                  </a:cubicBezTo>
                  <a:cubicBezTo>
                    <a:pt x="27" y="3"/>
                    <a:pt x="26" y="5"/>
                    <a:pt x="27" y="5"/>
                  </a:cubicBezTo>
                  <a:cubicBezTo>
                    <a:pt x="27" y="6"/>
                    <a:pt x="27" y="7"/>
                    <a:pt x="28" y="8"/>
                  </a:cubicBezTo>
                  <a:cubicBezTo>
                    <a:pt x="29" y="7"/>
                    <a:pt x="30" y="8"/>
                    <a:pt x="30" y="8"/>
                  </a:cubicBezTo>
                  <a:cubicBezTo>
                    <a:pt x="32" y="8"/>
                    <a:pt x="32" y="9"/>
                    <a:pt x="32" y="9"/>
                  </a:cubicBezTo>
                  <a:cubicBezTo>
                    <a:pt x="32" y="10"/>
                    <a:pt x="33" y="11"/>
                    <a:pt x="32" y="12"/>
                  </a:cubicBezTo>
                  <a:cubicBezTo>
                    <a:pt x="32" y="12"/>
                    <a:pt x="32" y="12"/>
                    <a:pt x="32" y="12"/>
                  </a:cubicBezTo>
                  <a:cubicBezTo>
                    <a:pt x="33" y="12"/>
                    <a:pt x="32" y="13"/>
                    <a:pt x="34" y="13"/>
                  </a:cubicBezTo>
                  <a:cubicBezTo>
                    <a:pt x="34" y="12"/>
                    <a:pt x="34" y="12"/>
                    <a:pt x="35" y="11"/>
                  </a:cubicBezTo>
                  <a:cubicBezTo>
                    <a:pt x="35" y="11"/>
                    <a:pt x="34" y="11"/>
                    <a:pt x="35" y="10"/>
                  </a:cubicBezTo>
                  <a:cubicBezTo>
                    <a:pt x="35" y="10"/>
                    <a:pt x="36" y="10"/>
                    <a:pt x="36" y="10"/>
                  </a:cubicBezTo>
                  <a:cubicBezTo>
                    <a:pt x="37" y="10"/>
                    <a:pt x="38" y="10"/>
                    <a:pt x="38" y="10"/>
                  </a:cubicBezTo>
                  <a:cubicBezTo>
                    <a:pt x="39" y="10"/>
                    <a:pt x="40" y="10"/>
                    <a:pt x="41" y="11"/>
                  </a:cubicBezTo>
                  <a:cubicBezTo>
                    <a:pt x="41" y="11"/>
                    <a:pt x="41" y="12"/>
                    <a:pt x="42" y="11"/>
                  </a:cubicBezTo>
                  <a:cubicBezTo>
                    <a:pt x="42" y="11"/>
                    <a:pt x="42" y="12"/>
                    <a:pt x="43" y="11"/>
                  </a:cubicBezTo>
                  <a:cubicBezTo>
                    <a:pt x="43" y="11"/>
                    <a:pt x="43" y="11"/>
                    <a:pt x="42" y="11"/>
                  </a:cubicBezTo>
                  <a:cubicBezTo>
                    <a:pt x="42" y="11"/>
                    <a:pt x="43" y="11"/>
                    <a:pt x="43" y="11"/>
                  </a:cubicBezTo>
                  <a:cubicBezTo>
                    <a:pt x="43" y="11"/>
                    <a:pt x="43" y="11"/>
                    <a:pt x="43" y="11"/>
                  </a:cubicBezTo>
                  <a:cubicBezTo>
                    <a:pt x="43" y="12"/>
                    <a:pt x="43" y="12"/>
                    <a:pt x="43" y="12"/>
                  </a:cubicBezTo>
                  <a:cubicBezTo>
                    <a:pt x="43" y="12"/>
                    <a:pt x="43" y="12"/>
                    <a:pt x="44" y="12"/>
                  </a:cubicBezTo>
                  <a:cubicBezTo>
                    <a:pt x="44" y="13"/>
                    <a:pt x="45" y="13"/>
                    <a:pt x="45" y="14"/>
                  </a:cubicBezTo>
                  <a:cubicBezTo>
                    <a:pt x="45" y="14"/>
                    <a:pt x="44" y="15"/>
                    <a:pt x="44" y="15"/>
                  </a:cubicBezTo>
                  <a:cubicBezTo>
                    <a:pt x="43" y="16"/>
                    <a:pt x="42" y="16"/>
                    <a:pt x="40" y="17"/>
                  </a:cubicBezTo>
                  <a:cubicBezTo>
                    <a:pt x="40" y="17"/>
                    <a:pt x="40" y="17"/>
                    <a:pt x="40" y="18"/>
                  </a:cubicBezTo>
                  <a:cubicBezTo>
                    <a:pt x="39" y="18"/>
                    <a:pt x="37" y="19"/>
                    <a:pt x="37" y="18"/>
                  </a:cubicBezTo>
                  <a:cubicBezTo>
                    <a:pt x="36" y="18"/>
                    <a:pt x="36" y="17"/>
                    <a:pt x="37" y="16"/>
                  </a:cubicBezTo>
                  <a:cubicBezTo>
                    <a:pt x="36" y="16"/>
                    <a:pt x="35" y="16"/>
                    <a:pt x="35" y="15"/>
                  </a:cubicBezTo>
                  <a:cubicBezTo>
                    <a:pt x="34" y="15"/>
                    <a:pt x="33" y="16"/>
                    <a:pt x="33" y="15"/>
                  </a:cubicBezTo>
                  <a:cubicBezTo>
                    <a:pt x="33" y="15"/>
                    <a:pt x="33" y="14"/>
                    <a:pt x="33" y="14"/>
                  </a:cubicBezTo>
                  <a:cubicBezTo>
                    <a:pt x="32" y="14"/>
                    <a:pt x="32" y="14"/>
                    <a:pt x="31" y="13"/>
                  </a:cubicBezTo>
                  <a:cubicBezTo>
                    <a:pt x="30" y="14"/>
                    <a:pt x="30" y="14"/>
                    <a:pt x="29" y="14"/>
                  </a:cubicBezTo>
                  <a:cubicBezTo>
                    <a:pt x="28" y="14"/>
                    <a:pt x="27" y="15"/>
                    <a:pt x="26" y="16"/>
                  </a:cubicBezTo>
                  <a:cubicBezTo>
                    <a:pt x="26" y="17"/>
                    <a:pt x="26" y="17"/>
                    <a:pt x="25" y="18"/>
                  </a:cubicBezTo>
                  <a:cubicBezTo>
                    <a:pt x="25" y="19"/>
                    <a:pt x="25" y="19"/>
                    <a:pt x="24" y="20"/>
                  </a:cubicBezTo>
                  <a:cubicBezTo>
                    <a:pt x="24" y="20"/>
                    <a:pt x="24" y="20"/>
                    <a:pt x="24" y="20"/>
                  </a:cubicBezTo>
                  <a:cubicBezTo>
                    <a:pt x="24" y="19"/>
                    <a:pt x="25" y="18"/>
                    <a:pt x="25" y="16"/>
                  </a:cubicBezTo>
                  <a:cubicBezTo>
                    <a:pt x="25" y="16"/>
                    <a:pt x="23" y="16"/>
                    <a:pt x="24" y="15"/>
                  </a:cubicBezTo>
                  <a:cubicBezTo>
                    <a:pt x="24" y="15"/>
                    <a:pt x="23" y="15"/>
                    <a:pt x="22" y="15"/>
                  </a:cubicBezTo>
                  <a:cubicBezTo>
                    <a:pt x="22" y="16"/>
                    <a:pt x="22" y="16"/>
                    <a:pt x="22" y="16"/>
                  </a:cubicBezTo>
                  <a:cubicBezTo>
                    <a:pt x="21" y="15"/>
                    <a:pt x="23" y="15"/>
                    <a:pt x="22" y="14"/>
                  </a:cubicBezTo>
                  <a:cubicBezTo>
                    <a:pt x="22" y="14"/>
                    <a:pt x="22" y="14"/>
                    <a:pt x="21" y="14"/>
                  </a:cubicBezTo>
                  <a:cubicBezTo>
                    <a:pt x="20" y="14"/>
                    <a:pt x="19" y="15"/>
                    <a:pt x="19" y="15"/>
                  </a:cubicBezTo>
                  <a:cubicBezTo>
                    <a:pt x="20" y="16"/>
                    <a:pt x="19" y="17"/>
                    <a:pt x="19" y="17"/>
                  </a:cubicBezTo>
                  <a:cubicBezTo>
                    <a:pt x="18" y="18"/>
                    <a:pt x="19" y="18"/>
                    <a:pt x="20" y="18"/>
                  </a:cubicBezTo>
                  <a:cubicBezTo>
                    <a:pt x="21" y="18"/>
                    <a:pt x="21" y="18"/>
                    <a:pt x="22" y="19"/>
                  </a:cubicBezTo>
                  <a:cubicBezTo>
                    <a:pt x="22" y="20"/>
                    <a:pt x="22" y="20"/>
                    <a:pt x="22" y="20"/>
                  </a:cubicBezTo>
                  <a:cubicBezTo>
                    <a:pt x="22" y="20"/>
                    <a:pt x="23" y="21"/>
                    <a:pt x="24" y="20"/>
                  </a:cubicBezTo>
                  <a:cubicBezTo>
                    <a:pt x="24" y="21"/>
                    <a:pt x="25" y="21"/>
                    <a:pt x="25" y="21"/>
                  </a:cubicBezTo>
                  <a:cubicBezTo>
                    <a:pt x="26" y="22"/>
                    <a:pt x="26" y="22"/>
                    <a:pt x="26" y="23"/>
                  </a:cubicBezTo>
                  <a:cubicBezTo>
                    <a:pt x="28" y="23"/>
                    <a:pt x="28" y="24"/>
                    <a:pt x="28" y="25"/>
                  </a:cubicBezTo>
                  <a:cubicBezTo>
                    <a:pt x="28" y="25"/>
                    <a:pt x="28" y="25"/>
                    <a:pt x="28" y="25"/>
                  </a:cubicBezTo>
                  <a:cubicBezTo>
                    <a:pt x="29" y="25"/>
                    <a:pt x="30" y="24"/>
                    <a:pt x="31" y="24"/>
                  </a:cubicBezTo>
                  <a:cubicBezTo>
                    <a:pt x="31" y="24"/>
                    <a:pt x="31" y="23"/>
                    <a:pt x="32" y="23"/>
                  </a:cubicBezTo>
                  <a:cubicBezTo>
                    <a:pt x="32" y="23"/>
                    <a:pt x="33" y="23"/>
                    <a:pt x="33" y="23"/>
                  </a:cubicBezTo>
                  <a:cubicBezTo>
                    <a:pt x="33" y="22"/>
                    <a:pt x="35" y="22"/>
                    <a:pt x="35" y="21"/>
                  </a:cubicBezTo>
                  <a:cubicBezTo>
                    <a:pt x="36" y="21"/>
                    <a:pt x="36" y="21"/>
                    <a:pt x="36" y="21"/>
                  </a:cubicBezTo>
                  <a:cubicBezTo>
                    <a:pt x="37" y="20"/>
                    <a:pt x="39" y="20"/>
                    <a:pt x="40" y="19"/>
                  </a:cubicBezTo>
                  <a:cubicBezTo>
                    <a:pt x="41" y="19"/>
                    <a:pt x="42" y="19"/>
                    <a:pt x="42" y="20"/>
                  </a:cubicBezTo>
                  <a:cubicBezTo>
                    <a:pt x="43" y="20"/>
                    <a:pt x="44" y="20"/>
                    <a:pt x="45" y="20"/>
                  </a:cubicBezTo>
                  <a:cubicBezTo>
                    <a:pt x="45" y="21"/>
                    <a:pt x="46" y="21"/>
                    <a:pt x="46" y="21"/>
                  </a:cubicBezTo>
                  <a:cubicBezTo>
                    <a:pt x="47" y="22"/>
                    <a:pt x="47" y="20"/>
                    <a:pt x="48" y="21"/>
                  </a:cubicBezTo>
                  <a:cubicBezTo>
                    <a:pt x="47" y="22"/>
                    <a:pt x="47" y="22"/>
                    <a:pt x="48" y="22"/>
                  </a:cubicBezTo>
                  <a:cubicBezTo>
                    <a:pt x="48" y="22"/>
                    <a:pt x="48" y="22"/>
                    <a:pt x="49" y="22"/>
                  </a:cubicBezTo>
                  <a:cubicBezTo>
                    <a:pt x="49" y="23"/>
                    <a:pt x="48" y="23"/>
                    <a:pt x="49" y="23"/>
                  </a:cubicBezTo>
                  <a:cubicBezTo>
                    <a:pt x="50" y="23"/>
                    <a:pt x="50" y="23"/>
                    <a:pt x="50" y="23"/>
                  </a:cubicBezTo>
                  <a:cubicBezTo>
                    <a:pt x="50" y="24"/>
                    <a:pt x="49" y="24"/>
                    <a:pt x="49" y="24"/>
                  </a:cubicBezTo>
                  <a:cubicBezTo>
                    <a:pt x="49" y="25"/>
                    <a:pt x="50" y="25"/>
                    <a:pt x="50" y="26"/>
                  </a:cubicBezTo>
                  <a:cubicBezTo>
                    <a:pt x="49" y="26"/>
                    <a:pt x="50" y="27"/>
                    <a:pt x="49" y="27"/>
                  </a:cubicBezTo>
                  <a:cubicBezTo>
                    <a:pt x="49" y="28"/>
                    <a:pt x="50" y="28"/>
                    <a:pt x="49" y="28"/>
                  </a:cubicBezTo>
                  <a:cubicBezTo>
                    <a:pt x="48" y="29"/>
                    <a:pt x="50" y="30"/>
                    <a:pt x="48" y="30"/>
                  </a:cubicBezTo>
                  <a:cubicBezTo>
                    <a:pt x="48" y="30"/>
                    <a:pt x="48" y="30"/>
                    <a:pt x="48" y="30"/>
                  </a:cubicBezTo>
                  <a:cubicBezTo>
                    <a:pt x="48" y="31"/>
                    <a:pt x="49" y="30"/>
                    <a:pt x="49" y="30"/>
                  </a:cubicBezTo>
                  <a:cubicBezTo>
                    <a:pt x="49" y="30"/>
                    <a:pt x="50" y="29"/>
                    <a:pt x="51" y="29"/>
                  </a:cubicBezTo>
                  <a:cubicBezTo>
                    <a:pt x="52" y="29"/>
                    <a:pt x="52" y="29"/>
                    <a:pt x="53" y="30"/>
                  </a:cubicBezTo>
                  <a:cubicBezTo>
                    <a:pt x="53" y="29"/>
                    <a:pt x="53" y="29"/>
                    <a:pt x="54" y="28"/>
                  </a:cubicBezTo>
                  <a:cubicBezTo>
                    <a:pt x="54" y="28"/>
                    <a:pt x="55" y="28"/>
                    <a:pt x="56" y="28"/>
                  </a:cubicBezTo>
                  <a:cubicBezTo>
                    <a:pt x="56" y="27"/>
                    <a:pt x="56" y="27"/>
                    <a:pt x="56" y="26"/>
                  </a:cubicBezTo>
                  <a:cubicBezTo>
                    <a:pt x="57" y="26"/>
                    <a:pt x="58" y="25"/>
                    <a:pt x="59" y="25"/>
                  </a:cubicBezTo>
                  <a:cubicBezTo>
                    <a:pt x="60" y="25"/>
                    <a:pt x="60" y="26"/>
                    <a:pt x="60" y="26"/>
                  </a:cubicBezTo>
                  <a:cubicBezTo>
                    <a:pt x="61" y="26"/>
                    <a:pt x="60" y="27"/>
                    <a:pt x="60" y="28"/>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7" name="Freeform 530"/>
            <p:cNvSpPr>
              <a:spLocks noChangeArrowheads="1"/>
            </p:cNvSpPr>
            <p:nvPr/>
          </p:nvSpPr>
          <p:spPr bwMode="auto">
            <a:xfrm>
              <a:off x="795338" y="309562"/>
              <a:ext cx="23813" cy="19050"/>
            </a:xfrm>
            <a:custGeom>
              <a:avLst/>
              <a:gdLst>
                <a:gd name="T0" fmla="*/ 19844 w 6"/>
                <a:gd name="T1" fmla="*/ 15240 h 5"/>
                <a:gd name="T2" fmla="*/ 7938 w 6"/>
                <a:gd name="T3" fmla="*/ 19050 h 5"/>
                <a:gd name="T4" fmla="*/ 3969 w 6"/>
                <a:gd name="T5" fmla="*/ 19050 h 5"/>
                <a:gd name="T6" fmla="*/ 3969 w 6"/>
                <a:gd name="T7" fmla="*/ 7620 h 5"/>
                <a:gd name="T8" fmla="*/ 15875 w 6"/>
                <a:gd name="T9" fmla="*/ 3810 h 5"/>
                <a:gd name="T10" fmla="*/ 23813 w 6"/>
                <a:gd name="T11" fmla="*/ 7620 h 5"/>
                <a:gd name="T12" fmla="*/ 19844 w 6"/>
                <a:gd name="T13" fmla="*/ 15240 h 5"/>
                <a:gd name="T14" fmla="*/ 0 60000 65536"/>
                <a:gd name="T15" fmla="*/ 0 60000 65536"/>
                <a:gd name="T16" fmla="*/ 0 60000 65536"/>
                <a:gd name="T17" fmla="*/ 0 60000 65536"/>
                <a:gd name="T18" fmla="*/ 0 60000 65536"/>
                <a:gd name="T19" fmla="*/ 0 60000 65536"/>
                <a:gd name="T20" fmla="*/ 0 60000 65536"/>
                <a:gd name="T21" fmla="*/ 0 w 6"/>
                <a:gd name="T22" fmla="*/ 0 h 5"/>
                <a:gd name="T23" fmla="*/ 6 w 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5">
                  <a:moveTo>
                    <a:pt x="5" y="4"/>
                  </a:moveTo>
                  <a:cubicBezTo>
                    <a:pt x="5" y="5"/>
                    <a:pt x="3" y="5"/>
                    <a:pt x="2" y="5"/>
                  </a:cubicBezTo>
                  <a:cubicBezTo>
                    <a:pt x="1" y="5"/>
                    <a:pt x="1" y="5"/>
                    <a:pt x="1" y="5"/>
                  </a:cubicBezTo>
                  <a:cubicBezTo>
                    <a:pt x="0" y="4"/>
                    <a:pt x="0" y="3"/>
                    <a:pt x="1" y="2"/>
                  </a:cubicBezTo>
                  <a:cubicBezTo>
                    <a:pt x="2" y="1"/>
                    <a:pt x="3" y="0"/>
                    <a:pt x="4" y="1"/>
                  </a:cubicBezTo>
                  <a:cubicBezTo>
                    <a:pt x="5" y="1"/>
                    <a:pt x="5" y="1"/>
                    <a:pt x="6" y="2"/>
                  </a:cubicBezTo>
                  <a:cubicBezTo>
                    <a:pt x="6" y="2"/>
                    <a:pt x="6" y="3"/>
                    <a:pt x="5"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8" name="Freeform 531"/>
            <p:cNvSpPr>
              <a:spLocks noChangeArrowheads="1"/>
            </p:cNvSpPr>
            <p:nvPr/>
          </p:nvSpPr>
          <p:spPr bwMode="auto">
            <a:xfrm>
              <a:off x="758825" y="282575"/>
              <a:ext cx="49213" cy="38100"/>
            </a:xfrm>
            <a:custGeom>
              <a:avLst/>
              <a:gdLst>
                <a:gd name="T0" fmla="*/ 45427 w 13"/>
                <a:gd name="T1" fmla="*/ 26670 h 10"/>
                <a:gd name="T2" fmla="*/ 45427 w 13"/>
                <a:gd name="T3" fmla="*/ 26670 h 10"/>
                <a:gd name="T4" fmla="*/ 30285 w 13"/>
                <a:gd name="T5" fmla="*/ 34290 h 10"/>
                <a:gd name="T6" fmla="*/ 30285 w 13"/>
                <a:gd name="T7" fmla="*/ 38100 h 10"/>
                <a:gd name="T8" fmla="*/ 26499 w 13"/>
                <a:gd name="T9" fmla="*/ 34290 h 10"/>
                <a:gd name="T10" fmla="*/ 15142 w 13"/>
                <a:gd name="T11" fmla="*/ 38100 h 10"/>
                <a:gd name="T12" fmla="*/ 11357 w 13"/>
                <a:gd name="T13" fmla="*/ 38100 h 10"/>
                <a:gd name="T14" fmla="*/ 7571 w 13"/>
                <a:gd name="T15" fmla="*/ 34290 h 10"/>
                <a:gd name="T16" fmla="*/ 3786 w 13"/>
                <a:gd name="T17" fmla="*/ 26670 h 10"/>
                <a:gd name="T18" fmla="*/ 7571 w 13"/>
                <a:gd name="T19" fmla="*/ 11430 h 10"/>
                <a:gd name="T20" fmla="*/ 22714 w 13"/>
                <a:gd name="T21" fmla="*/ 3810 h 10"/>
                <a:gd name="T22" fmla="*/ 37856 w 13"/>
                <a:gd name="T23" fmla="*/ 3810 h 10"/>
                <a:gd name="T24" fmla="*/ 41642 w 13"/>
                <a:gd name="T25" fmla="*/ 7620 h 10"/>
                <a:gd name="T26" fmla="*/ 49213 w 13"/>
                <a:gd name="T27" fmla="*/ 15240 h 10"/>
                <a:gd name="T28" fmla="*/ 45427 w 13"/>
                <a:gd name="T29" fmla="*/ 2667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0"/>
                <a:gd name="T47" fmla="*/ 13 w 1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0">
                  <a:moveTo>
                    <a:pt x="12" y="7"/>
                  </a:moveTo>
                  <a:cubicBezTo>
                    <a:pt x="12" y="7"/>
                    <a:pt x="12" y="7"/>
                    <a:pt x="12" y="7"/>
                  </a:cubicBezTo>
                  <a:cubicBezTo>
                    <a:pt x="10" y="8"/>
                    <a:pt x="9" y="8"/>
                    <a:pt x="8" y="9"/>
                  </a:cubicBezTo>
                  <a:cubicBezTo>
                    <a:pt x="8" y="9"/>
                    <a:pt x="8" y="9"/>
                    <a:pt x="8" y="10"/>
                  </a:cubicBezTo>
                  <a:cubicBezTo>
                    <a:pt x="7" y="10"/>
                    <a:pt x="7" y="9"/>
                    <a:pt x="7" y="9"/>
                  </a:cubicBezTo>
                  <a:cubicBezTo>
                    <a:pt x="6" y="9"/>
                    <a:pt x="5" y="9"/>
                    <a:pt x="4" y="10"/>
                  </a:cubicBezTo>
                  <a:cubicBezTo>
                    <a:pt x="4" y="10"/>
                    <a:pt x="3" y="10"/>
                    <a:pt x="3" y="10"/>
                  </a:cubicBezTo>
                  <a:cubicBezTo>
                    <a:pt x="3" y="9"/>
                    <a:pt x="2" y="9"/>
                    <a:pt x="2" y="9"/>
                  </a:cubicBezTo>
                  <a:cubicBezTo>
                    <a:pt x="1" y="8"/>
                    <a:pt x="1" y="8"/>
                    <a:pt x="1" y="7"/>
                  </a:cubicBezTo>
                  <a:cubicBezTo>
                    <a:pt x="0" y="6"/>
                    <a:pt x="1" y="4"/>
                    <a:pt x="2" y="3"/>
                  </a:cubicBezTo>
                  <a:cubicBezTo>
                    <a:pt x="3" y="2"/>
                    <a:pt x="4" y="1"/>
                    <a:pt x="6" y="1"/>
                  </a:cubicBezTo>
                  <a:cubicBezTo>
                    <a:pt x="7" y="0"/>
                    <a:pt x="9" y="1"/>
                    <a:pt x="10" y="1"/>
                  </a:cubicBezTo>
                  <a:cubicBezTo>
                    <a:pt x="11" y="1"/>
                    <a:pt x="11" y="2"/>
                    <a:pt x="11" y="2"/>
                  </a:cubicBezTo>
                  <a:cubicBezTo>
                    <a:pt x="12" y="3"/>
                    <a:pt x="12" y="4"/>
                    <a:pt x="13" y="4"/>
                  </a:cubicBezTo>
                  <a:cubicBezTo>
                    <a:pt x="12" y="5"/>
                    <a:pt x="13" y="6"/>
                    <a:pt x="12" y="7"/>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9" name="Freeform 532"/>
            <p:cNvSpPr>
              <a:spLocks noChangeArrowheads="1"/>
            </p:cNvSpPr>
            <p:nvPr/>
          </p:nvSpPr>
          <p:spPr bwMode="auto">
            <a:xfrm>
              <a:off x="674688" y="109537"/>
              <a:ext cx="15875" cy="1"/>
            </a:xfrm>
            <a:custGeom>
              <a:avLst/>
              <a:gdLst>
                <a:gd name="T0" fmla="*/ 15875 w 4"/>
                <a:gd name="T1" fmla="*/ 0 h 1"/>
                <a:gd name="T2" fmla="*/ 3969 w 4"/>
                <a:gd name="T3" fmla="*/ 0 h 1"/>
                <a:gd name="T4" fmla="*/ 3969 w 4"/>
                <a:gd name="T5" fmla="*/ 0 h 1"/>
                <a:gd name="T6" fmla="*/ 15875 w 4"/>
                <a:gd name="T7" fmla="*/ 0 h 1"/>
                <a:gd name="T8" fmla="*/ 15875 w 4"/>
                <a:gd name="T9" fmla="*/ 0 h 1"/>
                <a:gd name="T10" fmla="*/ 0 60000 65536"/>
                <a:gd name="T11" fmla="*/ 0 60000 65536"/>
                <a:gd name="T12" fmla="*/ 0 60000 65536"/>
                <a:gd name="T13" fmla="*/ 0 60000 65536"/>
                <a:gd name="T14" fmla="*/ 0 60000 65536"/>
                <a:gd name="T15" fmla="*/ 0 w 4"/>
                <a:gd name="T16" fmla="*/ 0 h 1"/>
                <a:gd name="T17" fmla="*/ 4 w 4"/>
                <a:gd name="T18" fmla="*/ 1 h 1"/>
              </a:gdLst>
              <a:ahLst/>
              <a:cxnLst>
                <a:cxn ang="T10">
                  <a:pos x="T0" y="T1"/>
                </a:cxn>
                <a:cxn ang="T11">
                  <a:pos x="T2" y="T3"/>
                </a:cxn>
                <a:cxn ang="T12">
                  <a:pos x="T4" y="T5"/>
                </a:cxn>
                <a:cxn ang="T13">
                  <a:pos x="T6" y="T7"/>
                </a:cxn>
                <a:cxn ang="T14">
                  <a:pos x="T8" y="T9"/>
                </a:cxn>
              </a:cxnLst>
              <a:rect l="T15" t="T16" r="T17" b="T18"/>
              <a:pathLst>
                <a:path w="4" h="1">
                  <a:moveTo>
                    <a:pt x="4" y="0"/>
                  </a:moveTo>
                  <a:cubicBezTo>
                    <a:pt x="3" y="0"/>
                    <a:pt x="2" y="0"/>
                    <a:pt x="1" y="0"/>
                  </a:cubicBezTo>
                  <a:cubicBezTo>
                    <a:pt x="0" y="0"/>
                    <a:pt x="1" y="0"/>
                    <a:pt x="1" y="0"/>
                  </a:cubicBezTo>
                  <a:cubicBezTo>
                    <a:pt x="2" y="0"/>
                    <a:pt x="3" y="0"/>
                    <a:pt x="4" y="0"/>
                  </a:cubicBezTo>
                  <a:cubicBezTo>
                    <a:pt x="4" y="0"/>
                    <a:pt x="4" y="0"/>
                    <a:pt x="4"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0" name="Freeform 533"/>
            <p:cNvSpPr>
              <a:spLocks noChangeArrowheads="1"/>
            </p:cNvSpPr>
            <p:nvPr/>
          </p:nvSpPr>
          <p:spPr bwMode="auto">
            <a:xfrm>
              <a:off x="712788" y="268287"/>
              <a:ext cx="26988" cy="14288"/>
            </a:xfrm>
            <a:custGeom>
              <a:avLst/>
              <a:gdLst>
                <a:gd name="T0" fmla="*/ 26988 w 7"/>
                <a:gd name="T1" fmla="*/ 3572 h 4"/>
                <a:gd name="T2" fmla="*/ 19277 w 7"/>
                <a:gd name="T3" fmla="*/ 7144 h 4"/>
                <a:gd name="T4" fmla="*/ 7711 w 7"/>
                <a:gd name="T5" fmla="*/ 10716 h 4"/>
                <a:gd name="T6" fmla="*/ 3855 w 7"/>
                <a:gd name="T7" fmla="*/ 14288 h 4"/>
                <a:gd name="T8" fmla="*/ 0 w 7"/>
                <a:gd name="T9" fmla="*/ 14288 h 4"/>
                <a:gd name="T10" fmla="*/ 7711 w 7"/>
                <a:gd name="T11" fmla="*/ 10716 h 4"/>
                <a:gd name="T12" fmla="*/ 26988 w 7"/>
                <a:gd name="T13" fmla="*/ 0 h 4"/>
                <a:gd name="T14" fmla="*/ 26988 w 7"/>
                <a:gd name="T15" fmla="*/ 3572 h 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4"/>
                <a:gd name="T26" fmla="*/ 7 w 7"/>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4">
                  <a:moveTo>
                    <a:pt x="7" y="1"/>
                  </a:moveTo>
                  <a:cubicBezTo>
                    <a:pt x="6" y="1"/>
                    <a:pt x="5" y="2"/>
                    <a:pt x="5" y="2"/>
                  </a:cubicBezTo>
                  <a:cubicBezTo>
                    <a:pt x="4" y="2"/>
                    <a:pt x="3" y="3"/>
                    <a:pt x="2" y="3"/>
                  </a:cubicBezTo>
                  <a:cubicBezTo>
                    <a:pt x="2" y="4"/>
                    <a:pt x="1" y="4"/>
                    <a:pt x="1" y="4"/>
                  </a:cubicBezTo>
                  <a:cubicBezTo>
                    <a:pt x="1" y="4"/>
                    <a:pt x="1" y="4"/>
                    <a:pt x="0" y="4"/>
                  </a:cubicBezTo>
                  <a:cubicBezTo>
                    <a:pt x="1" y="4"/>
                    <a:pt x="1" y="3"/>
                    <a:pt x="2" y="3"/>
                  </a:cubicBezTo>
                  <a:cubicBezTo>
                    <a:pt x="3" y="2"/>
                    <a:pt x="5" y="1"/>
                    <a:pt x="7" y="0"/>
                  </a:cubicBezTo>
                  <a:cubicBezTo>
                    <a:pt x="7" y="1"/>
                    <a:pt x="7" y="1"/>
                    <a:pt x="7"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1" name="Freeform 534"/>
            <p:cNvSpPr>
              <a:spLocks noChangeArrowheads="1"/>
            </p:cNvSpPr>
            <p:nvPr/>
          </p:nvSpPr>
          <p:spPr bwMode="auto">
            <a:xfrm>
              <a:off x="792163" y="490537"/>
              <a:ext cx="7938" cy="11113"/>
            </a:xfrm>
            <a:custGeom>
              <a:avLst/>
              <a:gdLst>
                <a:gd name="T0" fmla="*/ 7938 w 2"/>
                <a:gd name="T1" fmla="*/ 7409 h 3"/>
                <a:gd name="T2" fmla="*/ 0 w 2"/>
                <a:gd name="T3" fmla="*/ 3704 h 3"/>
                <a:gd name="T4" fmla="*/ 3969 w 2"/>
                <a:gd name="T5" fmla="*/ 0 h 3"/>
                <a:gd name="T6" fmla="*/ 3969 w 2"/>
                <a:gd name="T7" fmla="*/ 0 h 3"/>
                <a:gd name="T8" fmla="*/ 7938 w 2"/>
                <a:gd name="T9" fmla="*/ 7409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0" y="3"/>
                    <a:pt x="1" y="1"/>
                    <a:pt x="0" y="1"/>
                  </a:cubicBezTo>
                  <a:cubicBezTo>
                    <a:pt x="0" y="1"/>
                    <a:pt x="0" y="0"/>
                    <a:pt x="1" y="0"/>
                  </a:cubicBezTo>
                  <a:cubicBezTo>
                    <a:pt x="1" y="0"/>
                    <a:pt x="1" y="0"/>
                    <a:pt x="1" y="0"/>
                  </a:cubicBezTo>
                  <a:cubicBezTo>
                    <a:pt x="2" y="1"/>
                    <a:pt x="2" y="2"/>
                    <a:pt x="2"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2" name="Freeform 535"/>
            <p:cNvSpPr>
              <a:spLocks noChangeArrowheads="1"/>
            </p:cNvSpPr>
            <p:nvPr/>
          </p:nvSpPr>
          <p:spPr bwMode="auto">
            <a:xfrm>
              <a:off x="709613" y="282575"/>
              <a:ext cx="11113" cy="7938"/>
            </a:xfrm>
            <a:custGeom>
              <a:avLst/>
              <a:gdLst>
                <a:gd name="T0" fmla="*/ 0 w 3"/>
                <a:gd name="T1" fmla="*/ 7938 h 2"/>
                <a:gd name="T2" fmla="*/ 0 w 3"/>
                <a:gd name="T3" fmla="*/ 7938 h 2"/>
                <a:gd name="T4" fmla="*/ 11113 w 3"/>
                <a:gd name="T5" fmla="*/ 0 h 2"/>
                <a:gd name="T6" fmla="*/ 0 w 3"/>
                <a:gd name="T7" fmla="*/ 7938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cubicBezTo>
                    <a:pt x="0" y="2"/>
                    <a:pt x="0" y="2"/>
                    <a:pt x="0" y="2"/>
                  </a:cubicBezTo>
                  <a:cubicBezTo>
                    <a:pt x="1" y="2"/>
                    <a:pt x="2" y="1"/>
                    <a:pt x="3" y="0"/>
                  </a:cubicBezTo>
                  <a:cubicBezTo>
                    <a:pt x="2" y="1"/>
                    <a:pt x="1" y="2"/>
                    <a:pt x="0"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3" name="Freeform 536"/>
            <p:cNvSpPr>
              <a:spLocks noChangeArrowheads="1"/>
            </p:cNvSpPr>
            <p:nvPr/>
          </p:nvSpPr>
          <p:spPr bwMode="auto">
            <a:xfrm>
              <a:off x="660400" y="128587"/>
              <a:ext cx="3175" cy="11113"/>
            </a:xfrm>
            <a:custGeom>
              <a:avLst/>
              <a:gdLst>
                <a:gd name="T0" fmla="*/ 3175 w 1"/>
                <a:gd name="T1" fmla="*/ 11113 h 3"/>
                <a:gd name="T2" fmla="*/ 0 w 1"/>
                <a:gd name="T3" fmla="*/ 11113 h 3"/>
                <a:gd name="T4" fmla="*/ 0 w 1"/>
                <a:gd name="T5" fmla="*/ 3704 h 3"/>
                <a:gd name="T6" fmla="*/ 0 w 1"/>
                <a:gd name="T7" fmla="*/ 0 h 3"/>
                <a:gd name="T8" fmla="*/ 3175 w 1"/>
                <a:gd name="T9" fmla="*/ 7409 h 3"/>
                <a:gd name="T10" fmla="*/ 3175 w 1"/>
                <a:gd name="T11" fmla="*/ 7409 h 3"/>
                <a:gd name="T12" fmla="*/ 3175 w 1"/>
                <a:gd name="T13" fmla="*/ 11113 h 3"/>
                <a:gd name="T14" fmla="*/ 0 60000 65536"/>
                <a:gd name="T15" fmla="*/ 0 60000 65536"/>
                <a:gd name="T16" fmla="*/ 0 60000 65536"/>
                <a:gd name="T17" fmla="*/ 0 60000 65536"/>
                <a:gd name="T18" fmla="*/ 0 60000 65536"/>
                <a:gd name="T19" fmla="*/ 0 60000 65536"/>
                <a:gd name="T20" fmla="*/ 0 60000 65536"/>
                <a:gd name="T21" fmla="*/ 0 w 1"/>
                <a:gd name="T22" fmla="*/ 0 h 3"/>
                <a:gd name="T23" fmla="*/ 1 w 1"/>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3">
                  <a:moveTo>
                    <a:pt x="1" y="3"/>
                  </a:moveTo>
                  <a:cubicBezTo>
                    <a:pt x="1" y="3"/>
                    <a:pt x="1" y="3"/>
                    <a:pt x="0" y="3"/>
                  </a:cubicBezTo>
                  <a:cubicBezTo>
                    <a:pt x="0" y="2"/>
                    <a:pt x="0" y="1"/>
                    <a:pt x="0" y="1"/>
                  </a:cubicBezTo>
                  <a:cubicBezTo>
                    <a:pt x="0" y="1"/>
                    <a:pt x="0" y="0"/>
                    <a:pt x="0" y="0"/>
                  </a:cubicBezTo>
                  <a:cubicBezTo>
                    <a:pt x="1" y="1"/>
                    <a:pt x="0" y="1"/>
                    <a:pt x="1" y="2"/>
                  </a:cubicBezTo>
                  <a:cubicBezTo>
                    <a:pt x="1" y="2"/>
                    <a:pt x="1" y="2"/>
                    <a:pt x="1" y="2"/>
                  </a:cubicBezTo>
                  <a:cubicBezTo>
                    <a:pt x="0" y="2"/>
                    <a:pt x="1" y="2"/>
                    <a:pt x="1"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4" name="Freeform 537"/>
            <p:cNvSpPr>
              <a:spLocks noChangeArrowheads="1"/>
            </p:cNvSpPr>
            <p:nvPr/>
          </p:nvSpPr>
          <p:spPr bwMode="auto">
            <a:xfrm>
              <a:off x="690563" y="238125"/>
              <a:ext cx="3175" cy="1"/>
            </a:xfrm>
            <a:custGeom>
              <a:avLst/>
              <a:gdLst>
                <a:gd name="T0" fmla="*/ 0 w 1"/>
                <a:gd name="T1" fmla="*/ 0 h 1"/>
                <a:gd name="T2" fmla="*/ 0 w 1"/>
                <a:gd name="T3" fmla="*/ 0 h 1"/>
                <a:gd name="T4" fmla="*/ 3175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1" y="0"/>
                  </a:cubicBezTo>
                  <a:cubicBezTo>
                    <a:pt x="1" y="0"/>
                    <a:pt x="1" y="0"/>
                    <a:pt x="0"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5" name="Freeform 538"/>
            <p:cNvSpPr>
              <a:spLocks noChangeArrowheads="1"/>
            </p:cNvSpPr>
            <p:nvPr/>
          </p:nvSpPr>
          <p:spPr bwMode="auto">
            <a:xfrm>
              <a:off x="622300" y="214312"/>
              <a:ext cx="15875" cy="19050"/>
            </a:xfrm>
            <a:custGeom>
              <a:avLst/>
              <a:gdLst>
                <a:gd name="T0" fmla="*/ 7938 w 4"/>
                <a:gd name="T1" fmla="*/ 11430 h 5"/>
                <a:gd name="T2" fmla="*/ 3969 w 4"/>
                <a:gd name="T3" fmla="*/ 15240 h 5"/>
                <a:gd name="T4" fmla="*/ 0 w 4"/>
                <a:gd name="T5" fmla="*/ 19050 h 5"/>
                <a:gd name="T6" fmla="*/ 3969 w 4"/>
                <a:gd name="T7" fmla="*/ 15240 h 5"/>
                <a:gd name="T8" fmla="*/ 11906 w 4"/>
                <a:gd name="T9" fmla="*/ 3810 h 5"/>
                <a:gd name="T10" fmla="*/ 7938 w 4"/>
                <a:gd name="T11" fmla="*/ 3810 h 5"/>
                <a:gd name="T12" fmla="*/ 7938 w 4"/>
                <a:gd name="T13" fmla="*/ 3810 h 5"/>
                <a:gd name="T14" fmla="*/ 3969 w 4"/>
                <a:gd name="T15" fmla="*/ 3810 h 5"/>
                <a:gd name="T16" fmla="*/ 3969 w 4"/>
                <a:gd name="T17" fmla="*/ 3810 h 5"/>
                <a:gd name="T18" fmla="*/ 3969 w 4"/>
                <a:gd name="T19" fmla="*/ 3810 h 5"/>
                <a:gd name="T20" fmla="*/ 3969 w 4"/>
                <a:gd name="T21" fmla="*/ 3810 h 5"/>
                <a:gd name="T22" fmla="*/ 3969 w 4"/>
                <a:gd name="T23" fmla="*/ 0 h 5"/>
                <a:gd name="T24" fmla="*/ 7938 w 4"/>
                <a:gd name="T25" fmla="*/ 0 h 5"/>
                <a:gd name="T26" fmla="*/ 15875 w 4"/>
                <a:gd name="T27" fmla="*/ 0 h 5"/>
                <a:gd name="T28" fmla="*/ 7938 w 4"/>
                <a:gd name="T29" fmla="*/ 1143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5"/>
                <a:gd name="T47" fmla="*/ 4 w 4"/>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5">
                  <a:moveTo>
                    <a:pt x="2" y="3"/>
                  </a:moveTo>
                  <a:cubicBezTo>
                    <a:pt x="1" y="4"/>
                    <a:pt x="1" y="4"/>
                    <a:pt x="1" y="4"/>
                  </a:cubicBezTo>
                  <a:cubicBezTo>
                    <a:pt x="1" y="5"/>
                    <a:pt x="1" y="5"/>
                    <a:pt x="0" y="5"/>
                  </a:cubicBezTo>
                  <a:cubicBezTo>
                    <a:pt x="0" y="4"/>
                    <a:pt x="1" y="4"/>
                    <a:pt x="1" y="4"/>
                  </a:cubicBezTo>
                  <a:cubicBezTo>
                    <a:pt x="1" y="3"/>
                    <a:pt x="3" y="2"/>
                    <a:pt x="3" y="1"/>
                  </a:cubicBezTo>
                  <a:cubicBezTo>
                    <a:pt x="3" y="1"/>
                    <a:pt x="3" y="1"/>
                    <a:pt x="2" y="1"/>
                  </a:cubicBezTo>
                  <a:cubicBezTo>
                    <a:pt x="2" y="1"/>
                    <a:pt x="2" y="1"/>
                    <a:pt x="2" y="1"/>
                  </a:cubicBezTo>
                  <a:cubicBezTo>
                    <a:pt x="2" y="1"/>
                    <a:pt x="1" y="1"/>
                    <a:pt x="1" y="1"/>
                  </a:cubicBezTo>
                  <a:cubicBezTo>
                    <a:pt x="1" y="1"/>
                    <a:pt x="1" y="1"/>
                    <a:pt x="1" y="1"/>
                  </a:cubicBezTo>
                  <a:cubicBezTo>
                    <a:pt x="1" y="1"/>
                    <a:pt x="1" y="1"/>
                    <a:pt x="1" y="1"/>
                  </a:cubicBezTo>
                  <a:cubicBezTo>
                    <a:pt x="2" y="1"/>
                    <a:pt x="2" y="1"/>
                    <a:pt x="1" y="1"/>
                  </a:cubicBezTo>
                  <a:cubicBezTo>
                    <a:pt x="1" y="0"/>
                    <a:pt x="1" y="0"/>
                    <a:pt x="1" y="0"/>
                  </a:cubicBezTo>
                  <a:cubicBezTo>
                    <a:pt x="1" y="0"/>
                    <a:pt x="2" y="0"/>
                    <a:pt x="2" y="0"/>
                  </a:cubicBezTo>
                  <a:cubicBezTo>
                    <a:pt x="3" y="0"/>
                    <a:pt x="4" y="0"/>
                    <a:pt x="4" y="0"/>
                  </a:cubicBezTo>
                  <a:cubicBezTo>
                    <a:pt x="4" y="1"/>
                    <a:pt x="3" y="2"/>
                    <a:pt x="2"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6" name="Freeform 539"/>
            <p:cNvSpPr>
              <a:spLocks noChangeArrowheads="1"/>
            </p:cNvSpPr>
            <p:nvPr/>
          </p:nvSpPr>
          <p:spPr bwMode="auto">
            <a:xfrm>
              <a:off x="509588" y="203200"/>
              <a:ext cx="98425" cy="68263"/>
            </a:xfrm>
            <a:custGeom>
              <a:avLst/>
              <a:gdLst>
                <a:gd name="T0" fmla="*/ 94639 w 26"/>
                <a:gd name="T1" fmla="*/ 18962 h 18"/>
                <a:gd name="T2" fmla="*/ 94639 w 26"/>
                <a:gd name="T3" fmla="*/ 26547 h 18"/>
                <a:gd name="T4" fmla="*/ 90854 w 26"/>
                <a:gd name="T5" fmla="*/ 30339 h 18"/>
                <a:gd name="T6" fmla="*/ 90854 w 26"/>
                <a:gd name="T7" fmla="*/ 34132 h 18"/>
                <a:gd name="T8" fmla="*/ 83283 w 26"/>
                <a:gd name="T9" fmla="*/ 41716 h 18"/>
                <a:gd name="T10" fmla="*/ 64355 w 26"/>
                <a:gd name="T11" fmla="*/ 49301 h 18"/>
                <a:gd name="T12" fmla="*/ 56784 w 26"/>
                <a:gd name="T13" fmla="*/ 60678 h 18"/>
                <a:gd name="T14" fmla="*/ 37856 w 26"/>
                <a:gd name="T15" fmla="*/ 68263 h 18"/>
                <a:gd name="T16" fmla="*/ 26499 w 26"/>
                <a:gd name="T17" fmla="*/ 68263 h 18"/>
                <a:gd name="T18" fmla="*/ 26499 w 26"/>
                <a:gd name="T19" fmla="*/ 64471 h 18"/>
                <a:gd name="T20" fmla="*/ 15142 w 26"/>
                <a:gd name="T21" fmla="*/ 68263 h 18"/>
                <a:gd name="T22" fmla="*/ 22713 w 26"/>
                <a:gd name="T23" fmla="*/ 64471 h 18"/>
                <a:gd name="T24" fmla="*/ 22713 w 26"/>
                <a:gd name="T25" fmla="*/ 60678 h 18"/>
                <a:gd name="T26" fmla="*/ 15142 w 26"/>
                <a:gd name="T27" fmla="*/ 60678 h 18"/>
                <a:gd name="T28" fmla="*/ 11357 w 26"/>
                <a:gd name="T29" fmla="*/ 64471 h 18"/>
                <a:gd name="T30" fmla="*/ 0 w 26"/>
                <a:gd name="T31" fmla="*/ 64471 h 18"/>
                <a:gd name="T32" fmla="*/ 0 w 26"/>
                <a:gd name="T33" fmla="*/ 60678 h 18"/>
                <a:gd name="T34" fmla="*/ 7571 w 26"/>
                <a:gd name="T35" fmla="*/ 56886 h 18"/>
                <a:gd name="T36" fmla="*/ 22713 w 26"/>
                <a:gd name="T37" fmla="*/ 56886 h 18"/>
                <a:gd name="T38" fmla="*/ 22713 w 26"/>
                <a:gd name="T39" fmla="*/ 49301 h 18"/>
                <a:gd name="T40" fmla="*/ 34070 w 26"/>
                <a:gd name="T41" fmla="*/ 45509 h 18"/>
                <a:gd name="T42" fmla="*/ 34070 w 26"/>
                <a:gd name="T43" fmla="*/ 37924 h 18"/>
                <a:gd name="T44" fmla="*/ 34070 w 26"/>
                <a:gd name="T45" fmla="*/ 34132 h 18"/>
                <a:gd name="T46" fmla="*/ 37856 w 26"/>
                <a:gd name="T47" fmla="*/ 26547 h 18"/>
                <a:gd name="T48" fmla="*/ 41641 w 26"/>
                <a:gd name="T49" fmla="*/ 18962 h 18"/>
                <a:gd name="T50" fmla="*/ 52998 w 26"/>
                <a:gd name="T51" fmla="*/ 11377 h 18"/>
                <a:gd name="T52" fmla="*/ 56784 w 26"/>
                <a:gd name="T53" fmla="*/ 7585 h 18"/>
                <a:gd name="T54" fmla="*/ 56784 w 26"/>
                <a:gd name="T55" fmla="*/ 0 h 18"/>
                <a:gd name="T56" fmla="*/ 60569 w 26"/>
                <a:gd name="T57" fmla="*/ 7585 h 18"/>
                <a:gd name="T58" fmla="*/ 64355 w 26"/>
                <a:gd name="T59" fmla="*/ 3792 h 18"/>
                <a:gd name="T60" fmla="*/ 87068 w 26"/>
                <a:gd name="T61" fmla="*/ 0 h 18"/>
                <a:gd name="T62" fmla="*/ 71926 w 26"/>
                <a:gd name="T63" fmla="*/ 3792 h 18"/>
                <a:gd name="T64" fmla="*/ 75712 w 26"/>
                <a:gd name="T65" fmla="*/ 3792 h 18"/>
                <a:gd name="T66" fmla="*/ 87068 w 26"/>
                <a:gd name="T67" fmla="*/ 11377 h 18"/>
                <a:gd name="T68" fmla="*/ 90854 w 26"/>
                <a:gd name="T69" fmla="*/ 15170 h 18"/>
                <a:gd name="T70" fmla="*/ 90854 w 26"/>
                <a:gd name="T71" fmla="*/ 15170 h 18"/>
                <a:gd name="T72" fmla="*/ 94639 w 26"/>
                <a:gd name="T73" fmla="*/ 15170 h 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
                <a:gd name="T112" fmla="*/ 0 h 18"/>
                <a:gd name="T113" fmla="*/ 26 w 26"/>
                <a:gd name="T114" fmla="*/ 18 h 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 h="18">
                  <a:moveTo>
                    <a:pt x="25" y="4"/>
                  </a:moveTo>
                  <a:cubicBezTo>
                    <a:pt x="25" y="5"/>
                    <a:pt x="26" y="5"/>
                    <a:pt x="25" y="5"/>
                  </a:cubicBezTo>
                  <a:cubicBezTo>
                    <a:pt x="26" y="5"/>
                    <a:pt x="25" y="6"/>
                    <a:pt x="25" y="6"/>
                  </a:cubicBezTo>
                  <a:cubicBezTo>
                    <a:pt x="25" y="6"/>
                    <a:pt x="24" y="7"/>
                    <a:pt x="25" y="7"/>
                  </a:cubicBezTo>
                  <a:cubicBezTo>
                    <a:pt x="24" y="7"/>
                    <a:pt x="24" y="8"/>
                    <a:pt x="24" y="8"/>
                  </a:cubicBezTo>
                  <a:cubicBezTo>
                    <a:pt x="25" y="8"/>
                    <a:pt x="24" y="8"/>
                    <a:pt x="24" y="8"/>
                  </a:cubicBezTo>
                  <a:cubicBezTo>
                    <a:pt x="24" y="8"/>
                    <a:pt x="24" y="9"/>
                    <a:pt x="24" y="9"/>
                  </a:cubicBezTo>
                  <a:cubicBezTo>
                    <a:pt x="24" y="9"/>
                    <a:pt x="24" y="9"/>
                    <a:pt x="24" y="9"/>
                  </a:cubicBezTo>
                  <a:cubicBezTo>
                    <a:pt x="24" y="10"/>
                    <a:pt x="23" y="9"/>
                    <a:pt x="23" y="10"/>
                  </a:cubicBezTo>
                  <a:cubicBezTo>
                    <a:pt x="22" y="10"/>
                    <a:pt x="22" y="10"/>
                    <a:pt x="22" y="11"/>
                  </a:cubicBezTo>
                  <a:cubicBezTo>
                    <a:pt x="21" y="11"/>
                    <a:pt x="20" y="11"/>
                    <a:pt x="19" y="12"/>
                  </a:cubicBezTo>
                  <a:cubicBezTo>
                    <a:pt x="18" y="12"/>
                    <a:pt x="17" y="12"/>
                    <a:pt x="17" y="13"/>
                  </a:cubicBezTo>
                  <a:cubicBezTo>
                    <a:pt x="17" y="13"/>
                    <a:pt x="16" y="14"/>
                    <a:pt x="17" y="14"/>
                  </a:cubicBezTo>
                  <a:cubicBezTo>
                    <a:pt x="16" y="15"/>
                    <a:pt x="16" y="16"/>
                    <a:pt x="15" y="16"/>
                  </a:cubicBezTo>
                  <a:cubicBezTo>
                    <a:pt x="15" y="17"/>
                    <a:pt x="13" y="17"/>
                    <a:pt x="12" y="17"/>
                  </a:cubicBezTo>
                  <a:cubicBezTo>
                    <a:pt x="11" y="18"/>
                    <a:pt x="10" y="18"/>
                    <a:pt x="10" y="18"/>
                  </a:cubicBezTo>
                  <a:cubicBezTo>
                    <a:pt x="9" y="18"/>
                    <a:pt x="9" y="18"/>
                    <a:pt x="9" y="18"/>
                  </a:cubicBezTo>
                  <a:cubicBezTo>
                    <a:pt x="9" y="18"/>
                    <a:pt x="8" y="17"/>
                    <a:pt x="7" y="18"/>
                  </a:cubicBezTo>
                  <a:cubicBezTo>
                    <a:pt x="7" y="18"/>
                    <a:pt x="7" y="18"/>
                    <a:pt x="7" y="18"/>
                  </a:cubicBezTo>
                  <a:cubicBezTo>
                    <a:pt x="6" y="18"/>
                    <a:pt x="7" y="18"/>
                    <a:pt x="7" y="17"/>
                  </a:cubicBezTo>
                  <a:cubicBezTo>
                    <a:pt x="6" y="17"/>
                    <a:pt x="5" y="18"/>
                    <a:pt x="5" y="18"/>
                  </a:cubicBezTo>
                  <a:cubicBezTo>
                    <a:pt x="4" y="18"/>
                    <a:pt x="4" y="18"/>
                    <a:pt x="4" y="18"/>
                  </a:cubicBezTo>
                  <a:cubicBezTo>
                    <a:pt x="4" y="18"/>
                    <a:pt x="5" y="18"/>
                    <a:pt x="5" y="18"/>
                  </a:cubicBezTo>
                  <a:cubicBezTo>
                    <a:pt x="5" y="17"/>
                    <a:pt x="6" y="17"/>
                    <a:pt x="6" y="17"/>
                  </a:cubicBezTo>
                  <a:cubicBezTo>
                    <a:pt x="6" y="17"/>
                    <a:pt x="5" y="17"/>
                    <a:pt x="5" y="17"/>
                  </a:cubicBezTo>
                  <a:cubicBezTo>
                    <a:pt x="5" y="16"/>
                    <a:pt x="6" y="16"/>
                    <a:pt x="6" y="16"/>
                  </a:cubicBezTo>
                  <a:cubicBezTo>
                    <a:pt x="6" y="16"/>
                    <a:pt x="6" y="15"/>
                    <a:pt x="6" y="15"/>
                  </a:cubicBezTo>
                  <a:cubicBezTo>
                    <a:pt x="5" y="15"/>
                    <a:pt x="5" y="15"/>
                    <a:pt x="4" y="16"/>
                  </a:cubicBezTo>
                  <a:cubicBezTo>
                    <a:pt x="4" y="16"/>
                    <a:pt x="4" y="16"/>
                    <a:pt x="4" y="16"/>
                  </a:cubicBezTo>
                  <a:cubicBezTo>
                    <a:pt x="4" y="16"/>
                    <a:pt x="4" y="17"/>
                    <a:pt x="3" y="17"/>
                  </a:cubicBezTo>
                  <a:cubicBezTo>
                    <a:pt x="3" y="17"/>
                    <a:pt x="2" y="18"/>
                    <a:pt x="1" y="18"/>
                  </a:cubicBezTo>
                  <a:cubicBezTo>
                    <a:pt x="1" y="18"/>
                    <a:pt x="1" y="17"/>
                    <a:pt x="0" y="17"/>
                  </a:cubicBezTo>
                  <a:cubicBezTo>
                    <a:pt x="0" y="17"/>
                    <a:pt x="1" y="17"/>
                    <a:pt x="0" y="17"/>
                  </a:cubicBezTo>
                  <a:cubicBezTo>
                    <a:pt x="1" y="17"/>
                    <a:pt x="1" y="16"/>
                    <a:pt x="0" y="16"/>
                  </a:cubicBezTo>
                  <a:cubicBezTo>
                    <a:pt x="0" y="16"/>
                    <a:pt x="0" y="16"/>
                    <a:pt x="0" y="16"/>
                  </a:cubicBezTo>
                  <a:cubicBezTo>
                    <a:pt x="1" y="16"/>
                    <a:pt x="2" y="16"/>
                    <a:pt x="2" y="15"/>
                  </a:cubicBezTo>
                  <a:cubicBezTo>
                    <a:pt x="3" y="15"/>
                    <a:pt x="3" y="15"/>
                    <a:pt x="3" y="15"/>
                  </a:cubicBezTo>
                  <a:cubicBezTo>
                    <a:pt x="4" y="16"/>
                    <a:pt x="5" y="15"/>
                    <a:pt x="6" y="15"/>
                  </a:cubicBezTo>
                  <a:cubicBezTo>
                    <a:pt x="7" y="15"/>
                    <a:pt x="7" y="14"/>
                    <a:pt x="7" y="13"/>
                  </a:cubicBezTo>
                  <a:cubicBezTo>
                    <a:pt x="7" y="13"/>
                    <a:pt x="7" y="13"/>
                    <a:pt x="6" y="13"/>
                  </a:cubicBezTo>
                  <a:cubicBezTo>
                    <a:pt x="7" y="13"/>
                    <a:pt x="7" y="13"/>
                    <a:pt x="8" y="13"/>
                  </a:cubicBezTo>
                  <a:cubicBezTo>
                    <a:pt x="8" y="13"/>
                    <a:pt x="9" y="12"/>
                    <a:pt x="9" y="12"/>
                  </a:cubicBezTo>
                  <a:cubicBezTo>
                    <a:pt x="9" y="11"/>
                    <a:pt x="10" y="11"/>
                    <a:pt x="10" y="11"/>
                  </a:cubicBezTo>
                  <a:cubicBezTo>
                    <a:pt x="9" y="10"/>
                    <a:pt x="9" y="10"/>
                    <a:pt x="9" y="10"/>
                  </a:cubicBezTo>
                  <a:cubicBezTo>
                    <a:pt x="9" y="10"/>
                    <a:pt x="9" y="9"/>
                    <a:pt x="9" y="9"/>
                  </a:cubicBezTo>
                  <a:cubicBezTo>
                    <a:pt x="9" y="9"/>
                    <a:pt x="9" y="9"/>
                    <a:pt x="9" y="9"/>
                  </a:cubicBezTo>
                  <a:cubicBezTo>
                    <a:pt x="9" y="8"/>
                    <a:pt x="10" y="9"/>
                    <a:pt x="10" y="8"/>
                  </a:cubicBezTo>
                  <a:cubicBezTo>
                    <a:pt x="10" y="8"/>
                    <a:pt x="9" y="8"/>
                    <a:pt x="10" y="7"/>
                  </a:cubicBezTo>
                  <a:cubicBezTo>
                    <a:pt x="10" y="7"/>
                    <a:pt x="10" y="6"/>
                    <a:pt x="10" y="6"/>
                  </a:cubicBezTo>
                  <a:cubicBezTo>
                    <a:pt x="11" y="6"/>
                    <a:pt x="11" y="6"/>
                    <a:pt x="11" y="5"/>
                  </a:cubicBezTo>
                  <a:cubicBezTo>
                    <a:pt x="11" y="5"/>
                    <a:pt x="12" y="4"/>
                    <a:pt x="12" y="4"/>
                  </a:cubicBezTo>
                  <a:cubicBezTo>
                    <a:pt x="13" y="3"/>
                    <a:pt x="13" y="3"/>
                    <a:pt x="14" y="3"/>
                  </a:cubicBezTo>
                  <a:cubicBezTo>
                    <a:pt x="14" y="3"/>
                    <a:pt x="14" y="3"/>
                    <a:pt x="14" y="2"/>
                  </a:cubicBezTo>
                  <a:cubicBezTo>
                    <a:pt x="14" y="2"/>
                    <a:pt x="15" y="2"/>
                    <a:pt x="15" y="2"/>
                  </a:cubicBezTo>
                  <a:cubicBezTo>
                    <a:pt x="16" y="2"/>
                    <a:pt x="15" y="2"/>
                    <a:pt x="16" y="1"/>
                  </a:cubicBezTo>
                  <a:cubicBezTo>
                    <a:pt x="15" y="0"/>
                    <a:pt x="15" y="0"/>
                    <a:pt x="15" y="0"/>
                  </a:cubicBezTo>
                  <a:cubicBezTo>
                    <a:pt x="15" y="0"/>
                    <a:pt x="15" y="0"/>
                    <a:pt x="16" y="1"/>
                  </a:cubicBezTo>
                  <a:cubicBezTo>
                    <a:pt x="16" y="1"/>
                    <a:pt x="16" y="2"/>
                    <a:pt x="16" y="2"/>
                  </a:cubicBezTo>
                  <a:cubicBezTo>
                    <a:pt x="17" y="1"/>
                    <a:pt x="16" y="1"/>
                    <a:pt x="17" y="1"/>
                  </a:cubicBezTo>
                  <a:cubicBezTo>
                    <a:pt x="17" y="1"/>
                    <a:pt x="17" y="1"/>
                    <a:pt x="17" y="1"/>
                  </a:cubicBezTo>
                  <a:cubicBezTo>
                    <a:pt x="18" y="1"/>
                    <a:pt x="18" y="1"/>
                    <a:pt x="18" y="1"/>
                  </a:cubicBezTo>
                  <a:cubicBezTo>
                    <a:pt x="19" y="1"/>
                    <a:pt x="21" y="0"/>
                    <a:pt x="23" y="0"/>
                  </a:cubicBezTo>
                  <a:cubicBezTo>
                    <a:pt x="23" y="0"/>
                    <a:pt x="23" y="0"/>
                    <a:pt x="22" y="0"/>
                  </a:cubicBezTo>
                  <a:cubicBezTo>
                    <a:pt x="21" y="1"/>
                    <a:pt x="20" y="1"/>
                    <a:pt x="19" y="1"/>
                  </a:cubicBezTo>
                  <a:cubicBezTo>
                    <a:pt x="19" y="1"/>
                    <a:pt x="19" y="2"/>
                    <a:pt x="19" y="2"/>
                  </a:cubicBezTo>
                  <a:cubicBezTo>
                    <a:pt x="19" y="1"/>
                    <a:pt x="19" y="1"/>
                    <a:pt x="20" y="1"/>
                  </a:cubicBezTo>
                  <a:cubicBezTo>
                    <a:pt x="20" y="1"/>
                    <a:pt x="21" y="2"/>
                    <a:pt x="22" y="2"/>
                  </a:cubicBezTo>
                  <a:cubicBezTo>
                    <a:pt x="22" y="2"/>
                    <a:pt x="22" y="3"/>
                    <a:pt x="23" y="3"/>
                  </a:cubicBezTo>
                  <a:cubicBezTo>
                    <a:pt x="24" y="3"/>
                    <a:pt x="24" y="3"/>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7" name="Freeform 540"/>
            <p:cNvSpPr>
              <a:spLocks noChangeArrowheads="1"/>
            </p:cNvSpPr>
            <p:nvPr/>
          </p:nvSpPr>
          <p:spPr bwMode="auto">
            <a:xfrm>
              <a:off x="608013" y="411162"/>
              <a:ext cx="25400" cy="22225"/>
            </a:xfrm>
            <a:custGeom>
              <a:avLst/>
              <a:gdLst>
                <a:gd name="T0" fmla="*/ 21771 w 7"/>
                <a:gd name="T1" fmla="*/ 18521 h 6"/>
                <a:gd name="T2" fmla="*/ 7257 w 7"/>
                <a:gd name="T3" fmla="*/ 22225 h 6"/>
                <a:gd name="T4" fmla="*/ 0 w 7"/>
                <a:gd name="T5" fmla="*/ 18521 h 6"/>
                <a:gd name="T6" fmla="*/ 0 w 7"/>
                <a:gd name="T7" fmla="*/ 14817 h 6"/>
                <a:gd name="T8" fmla="*/ 3629 w 7"/>
                <a:gd name="T9" fmla="*/ 11113 h 6"/>
                <a:gd name="T10" fmla="*/ 0 w 7"/>
                <a:gd name="T11" fmla="*/ 7408 h 6"/>
                <a:gd name="T12" fmla="*/ 3629 w 7"/>
                <a:gd name="T13" fmla="*/ 3704 h 6"/>
                <a:gd name="T14" fmla="*/ 7257 w 7"/>
                <a:gd name="T15" fmla="*/ 0 h 6"/>
                <a:gd name="T16" fmla="*/ 14514 w 7"/>
                <a:gd name="T17" fmla="*/ 0 h 6"/>
                <a:gd name="T18" fmla="*/ 10886 w 7"/>
                <a:gd name="T19" fmla="*/ 7408 h 6"/>
                <a:gd name="T20" fmla="*/ 21771 w 7"/>
                <a:gd name="T21" fmla="*/ 7408 h 6"/>
                <a:gd name="T22" fmla="*/ 25400 w 7"/>
                <a:gd name="T23" fmla="*/ 11113 h 6"/>
                <a:gd name="T24" fmla="*/ 21771 w 7"/>
                <a:gd name="T25" fmla="*/ 18521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6" y="5"/>
                  </a:moveTo>
                  <a:cubicBezTo>
                    <a:pt x="5" y="6"/>
                    <a:pt x="4" y="6"/>
                    <a:pt x="2" y="6"/>
                  </a:cubicBezTo>
                  <a:cubicBezTo>
                    <a:pt x="1" y="6"/>
                    <a:pt x="0" y="6"/>
                    <a:pt x="0" y="5"/>
                  </a:cubicBezTo>
                  <a:cubicBezTo>
                    <a:pt x="0" y="5"/>
                    <a:pt x="0" y="5"/>
                    <a:pt x="0" y="4"/>
                  </a:cubicBezTo>
                  <a:cubicBezTo>
                    <a:pt x="0" y="4"/>
                    <a:pt x="1" y="3"/>
                    <a:pt x="1" y="3"/>
                  </a:cubicBezTo>
                  <a:cubicBezTo>
                    <a:pt x="1" y="2"/>
                    <a:pt x="1" y="2"/>
                    <a:pt x="0" y="2"/>
                  </a:cubicBezTo>
                  <a:cubicBezTo>
                    <a:pt x="0" y="2"/>
                    <a:pt x="0" y="1"/>
                    <a:pt x="1" y="1"/>
                  </a:cubicBezTo>
                  <a:cubicBezTo>
                    <a:pt x="1" y="0"/>
                    <a:pt x="2" y="0"/>
                    <a:pt x="2" y="0"/>
                  </a:cubicBezTo>
                  <a:cubicBezTo>
                    <a:pt x="3" y="0"/>
                    <a:pt x="3" y="0"/>
                    <a:pt x="4" y="0"/>
                  </a:cubicBezTo>
                  <a:cubicBezTo>
                    <a:pt x="4" y="1"/>
                    <a:pt x="4" y="1"/>
                    <a:pt x="3" y="2"/>
                  </a:cubicBezTo>
                  <a:cubicBezTo>
                    <a:pt x="4" y="1"/>
                    <a:pt x="5" y="1"/>
                    <a:pt x="6" y="2"/>
                  </a:cubicBezTo>
                  <a:cubicBezTo>
                    <a:pt x="7" y="2"/>
                    <a:pt x="7" y="3"/>
                    <a:pt x="7" y="3"/>
                  </a:cubicBezTo>
                  <a:cubicBezTo>
                    <a:pt x="7" y="4"/>
                    <a:pt x="7" y="4"/>
                    <a:pt x="6" y="5"/>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8" name="Freeform 541"/>
            <p:cNvSpPr>
              <a:spLocks noChangeArrowheads="1"/>
            </p:cNvSpPr>
            <p:nvPr/>
          </p:nvSpPr>
          <p:spPr bwMode="auto">
            <a:xfrm>
              <a:off x="463550" y="255587"/>
              <a:ext cx="68263" cy="61913"/>
            </a:xfrm>
            <a:custGeom>
              <a:avLst/>
              <a:gdLst>
                <a:gd name="T0" fmla="*/ 64471 w 18"/>
                <a:gd name="T1" fmla="*/ 38696 h 16"/>
                <a:gd name="T2" fmla="*/ 53093 w 18"/>
                <a:gd name="T3" fmla="*/ 42565 h 16"/>
                <a:gd name="T4" fmla="*/ 53093 w 18"/>
                <a:gd name="T5" fmla="*/ 46435 h 16"/>
                <a:gd name="T6" fmla="*/ 49301 w 18"/>
                <a:gd name="T7" fmla="*/ 46435 h 16"/>
                <a:gd name="T8" fmla="*/ 49301 w 18"/>
                <a:gd name="T9" fmla="*/ 46435 h 16"/>
                <a:gd name="T10" fmla="*/ 45509 w 18"/>
                <a:gd name="T11" fmla="*/ 50304 h 16"/>
                <a:gd name="T12" fmla="*/ 45509 w 18"/>
                <a:gd name="T13" fmla="*/ 50304 h 16"/>
                <a:gd name="T14" fmla="*/ 45509 w 18"/>
                <a:gd name="T15" fmla="*/ 50304 h 16"/>
                <a:gd name="T16" fmla="*/ 45509 w 18"/>
                <a:gd name="T17" fmla="*/ 50304 h 16"/>
                <a:gd name="T18" fmla="*/ 34132 w 18"/>
                <a:gd name="T19" fmla="*/ 54174 h 16"/>
                <a:gd name="T20" fmla="*/ 18962 w 18"/>
                <a:gd name="T21" fmla="*/ 58043 h 16"/>
                <a:gd name="T22" fmla="*/ 11377 w 18"/>
                <a:gd name="T23" fmla="*/ 58043 h 16"/>
                <a:gd name="T24" fmla="*/ 7585 w 18"/>
                <a:gd name="T25" fmla="*/ 58043 h 16"/>
                <a:gd name="T26" fmla="*/ 7585 w 18"/>
                <a:gd name="T27" fmla="*/ 58043 h 16"/>
                <a:gd name="T28" fmla="*/ 7585 w 18"/>
                <a:gd name="T29" fmla="*/ 58043 h 16"/>
                <a:gd name="T30" fmla="*/ 7585 w 18"/>
                <a:gd name="T31" fmla="*/ 54174 h 16"/>
                <a:gd name="T32" fmla="*/ 3792 w 18"/>
                <a:gd name="T33" fmla="*/ 50304 h 16"/>
                <a:gd name="T34" fmla="*/ 3792 w 18"/>
                <a:gd name="T35" fmla="*/ 42565 h 16"/>
                <a:gd name="T36" fmla="*/ 0 w 18"/>
                <a:gd name="T37" fmla="*/ 42565 h 16"/>
                <a:gd name="T38" fmla="*/ 7585 w 18"/>
                <a:gd name="T39" fmla="*/ 38696 h 16"/>
                <a:gd name="T40" fmla="*/ 7585 w 18"/>
                <a:gd name="T41" fmla="*/ 34826 h 16"/>
                <a:gd name="T42" fmla="*/ 7585 w 18"/>
                <a:gd name="T43" fmla="*/ 30957 h 16"/>
                <a:gd name="T44" fmla="*/ 11377 w 18"/>
                <a:gd name="T45" fmla="*/ 30957 h 16"/>
                <a:gd name="T46" fmla="*/ 11377 w 18"/>
                <a:gd name="T47" fmla="*/ 30957 h 16"/>
                <a:gd name="T48" fmla="*/ 15170 w 18"/>
                <a:gd name="T49" fmla="*/ 30957 h 16"/>
                <a:gd name="T50" fmla="*/ 15170 w 18"/>
                <a:gd name="T51" fmla="*/ 27087 h 16"/>
                <a:gd name="T52" fmla="*/ 15170 w 18"/>
                <a:gd name="T53" fmla="*/ 27087 h 16"/>
                <a:gd name="T54" fmla="*/ 11377 w 18"/>
                <a:gd name="T55" fmla="*/ 27087 h 16"/>
                <a:gd name="T56" fmla="*/ 15170 w 18"/>
                <a:gd name="T57" fmla="*/ 23217 h 16"/>
                <a:gd name="T58" fmla="*/ 11377 w 18"/>
                <a:gd name="T59" fmla="*/ 23217 h 16"/>
                <a:gd name="T60" fmla="*/ 15170 w 18"/>
                <a:gd name="T61" fmla="*/ 19348 h 16"/>
                <a:gd name="T62" fmla="*/ 15170 w 18"/>
                <a:gd name="T63" fmla="*/ 15478 h 16"/>
                <a:gd name="T64" fmla="*/ 15170 w 18"/>
                <a:gd name="T65" fmla="*/ 15478 h 16"/>
                <a:gd name="T66" fmla="*/ 18962 w 18"/>
                <a:gd name="T67" fmla="*/ 11609 h 16"/>
                <a:gd name="T68" fmla="*/ 18962 w 18"/>
                <a:gd name="T69" fmla="*/ 7739 h 16"/>
                <a:gd name="T70" fmla="*/ 15170 w 18"/>
                <a:gd name="T71" fmla="*/ 11609 h 16"/>
                <a:gd name="T72" fmla="*/ 15170 w 18"/>
                <a:gd name="T73" fmla="*/ 11609 h 16"/>
                <a:gd name="T74" fmla="*/ 18962 w 18"/>
                <a:gd name="T75" fmla="*/ 7739 h 16"/>
                <a:gd name="T76" fmla="*/ 18962 w 18"/>
                <a:gd name="T77" fmla="*/ 7739 h 16"/>
                <a:gd name="T78" fmla="*/ 26547 w 18"/>
                <a:gd name="T79" fmla="*/ 0 h 16"/>
                <a:gd name="T80" fmla="*/ 34132 w 18"/>
                <a:gd name="T81" fmla="*/ 3870 h 16"/>
                <a:gd name="T82" fmla="*/ 34132 w 18"/>
                <a:gd name="T83" fmla="*/ 7739 h 16"/>
                <a:gd name="T84" fmla="*/ 41716 w 18"/>
                <a:gd name="T85" fmla="*/ 11609 h 16"/>
                <a:gd name="T86" fmla="*/ 41716 w 18"/>
                <a:gd name="T87" fmla="*/ 15478 h 16"/>
                <a:gd name="T88" fmla="*/ 37924 w 18"/>
                <a:gd name="T89" fmla="*/ 23217 h 16"/>
                <a:gd name="T90" fmla="*/ 41716 w 18"/>
                <a:gd name="T91" fmla="*/ 27087 h 16"/>
                <a:gd name="T92" fmla="*/ 49301 w 18"/>
                <a:gd name="T93" fmla="*/ 30957 h 16"/>
                <a:gd name="T94" fmla="*/ 56886 w 18"/>
                <a:gd name="T95" fmla="*/ 27087 h 16"/>
                <a:gd name="T96" fmla="*/ 64471 w 18"/>
                <a:gd name="T97" fmla="*/ 27087 h 16"/>
                <a:gd name="T98" fmla="*/ 68263 w 18"/>
                <a:gd name="T99" fmla="*/ 30957 h 16"/>
                <a:gd name="T100" fmla="*/ 68263 w 18"/>
                <a:gd name="T101" fmla="*/ 34826 h 16"/>
                <a:gd name="T102" fmla="*/ 64471 w 18"/>
                <a:gd name="T103" fmla="*/ 38696 h 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
                <a:gd name="T157" fmla="*/ 0 h 16"/>
                <a:gd name="T158" fmla="*/ 18 w 18"/>
                <a:gd name="T159" fmla="*/ 16 h 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 h="16">
                  <a:moveTo>
                    <a:pt x="17" y="10"/>
                  </a:moveTo>
                  <a:cubicBezTo>
                    <a:pt x="16" y="11"/>
                    <a:pt x="15" y="11"/>
                    <a:pt x="14" y="11"/>
                  </a:cubicBezTo>
                  <a:cubicBezTo>
                    <a:pt x="14" y="11"/>
                    <a:pt x="14" y="12"/>
                    <a:pt x="14" y="12"/>
                  </a:cubicBezTo>
                  <a:cubicBezTo>
                    <a:pt x="13" y="12"/>
                    <a:pt x="14" y="13"/>
                    <a:pt x="13" y="12"/>
                  </a:cubicBezTo>
                  <a:cubicBezTo>
                    <a:pt x="13" y="12"/>
                    <a:pt x="13" y="12"/>
                    <a:pt x="13" y="12"/>
                  </a:cubicBezTo>
                  <a:cubicBezTo>
                    <a:pt x="12" y="12"/>
                    <a:pt x="12" y="12"/>
                    <a:pt x="12" y="13"/>
                  </a:cubicBezTo>
                  <a:cubicBezTo>
                    <a:pt x="12" y="13"/>
                    <a:pt x="12" y="13"/>
                    <a:pt x="12" y="13"/>
                  </a:cubicBezTo>
                  <a:cubicBezTo>
                    <a:pt x="12" y="13"/>
                    <a:pt x="12" y="13"/>
                    <a:pt x="12" y="13"/>
                  </a:cubicBezTo>
                  <a:cubicBezTo>
                    <a:pt x="12" y="13"/>
                    <a:pt x="12" y="13"/>
                    <a:pt x="12" y="13"/>
                  </a:cubicBezTo>
                  <a:cubicBezTo>
                    <a:pt x="11" y="12"/>
                    <a:pt x="10" y="14"/>
                    <a:pt x="9" y="14"/>
                  </a:cubicBezTo>
                  <a:cubicBezTo>
                    <a:pt x="8" y="14"/>
                    <a:pt x="6" y="15"/>
                    <a:pt x="5" y="15"/>
                  </a:cubicBezTo>
                  <a:cubicBezTo>
                    <a:pt x="4" y="15"/>
                    <a:pt x="4" y="15"/>
                    <a:pt x="3" y="15"/>
                  </a:cubicBezTo>
                  <a:cubicBezTo>
                    <a:pt x="3" y="15"/>
                    <a:pt x="2" y="16"/>
                    <a:pt x="2" y="15"/>
                  </a:cubicBezTo>
                  <a:cubicBezTo>
                    <a:pt x="2" y="15"/>
                    <a:pt x="2" y="15"/>
                    <a:pt x="2" y="15"/>
                  </a:cubicBezTo>
                  <a:cubicBezTo>
                    <a:pt x="2" y="15"/>
                    <a:pt x="2" y="15"/>
                    <a:pt x="2" y="15"/>
                  </a:cubicBezTo>
                  <a:cubicBezTo>
                    <a:pt x="1" y="14"/>
                    <a:pt x="2" y="14"/>
                    <a:pt x="2" y="14"/>
                  </a:cubicBezTo>
                  <a:cubicBezTo>
                    <a:pt x="2" y="13"/>
                    <a:pt x="1" y="14"/>
                    <a:pt x="1" y="13"/>
                  </a:cubicBezTo>
                  <a:cubicBezTo>
                    <a:pt x="2" y="13"/>
                    <a:pt x="1" y="12"/>
                    <a:pt x="1" y="11"/>
                  </a:cubicBezTo>
                  <a:cubicBezTo>
                    <a:pt x="1" y="11"/>
                    <a:pt x="0" y="11"/>
                    <a:pt x="0" y="11"/>
                  </a:cubicBezTo>
                  <a:cubicBezTo>
                    <a:pt x="1" y="10"/>
                    <a:pt x="2" y="11"/>
                    <a:pt x="2" y="10"/>
                  </a:cubicBezTo>
                  <a:cubicBezTo>
                    <a:pt x="2" y="10"/>
                    <a:pt x="3" y="9"/>
                    <a:pt x="2" y="9"/>
                  </a:cubicBezTo>
                  <a:cubicBezTo>
                    <a:pt x="2" y="9"/>
                    <a:pt x="2" y="8"/>
                    <a:pt x="2" y="8"/>
                  </a:cubicBezTo>
                  <a:cubicBezTo>
                    <a:pt x="2" y="8"/>
                    <a:pt x="3" y="9"/>
                    <a:pt x="3" y="8"/>
                  </a:cubicBezTo>
                  <a:cubicBezTo>
                    <a:pt x="3" y="8"/>
                    <a:pt x="3" y="8"/>
                    <a:pt x="3" y="8"/>
                  </a:cubicBezTo>
                  <a:cubicBezTo>
                    <a:pt x="4" y="8"/>
                    <a:pt x="4" y="8"/>
                    <a:pt x="4" y="8"/>
                  </a:cubicBezTo>
                  <a:cubicBezTo>
                    <a:pt x="4" y="7"/>
                    <a:pt x="5" y="7"/>
                    <a:pt x="4" y="7"/>
                  </a:cubicBezTo>
                  <a:cubicBezTo>
                    <a:pt x="4" y="7"/>
                    <a:pt x="4" y="7"/>
                    <a:pt x="4" y="7"/>
                  </a:cubicBezTo>
                  <a:cubicBezTo>
                    <a:pt x="4" y="6"/>
                    <a:pt x="4" y="7"/>
                    <a:pt x="3" y="7"/>
                  </a:cubicBezTo>
                  <a:cubicBezTo>
                    <a:pt x="3" y="6"/>
                    <a:pt x="4" y="6"/>
                    <a:pt x="4" y="6"/>
                  </a:cubicBezTo>
                  <a:cubicBezTo>
                    <a:pt x="4" y="6"/>
                    <a:pt x="3" y="6"/>
                    <a:pt x="3" y="6"/>
                  </a:cubicBezTo>
                  <a:cubicBezTo>
                    <a:pt x="4" y="5"/>
                    <a:pt x="4" y="5"/>
                    <a:pt x="4" y="5"/>
                  </a:cubicBezTo>
                  <a:cubicBezTo>
                    <a:pt x="4" y="5"/>
                    <a:pt x="4" y="5"/>
                    <a:pt x="4" y="4"/>
                  </a:cubicBezTo>
                  <a:cubicBezTo>
                    <a:pt x="4" y="4"/>
                    <a:pt x="5" y="4"/>
                    <a:pt x="4" y="4"/>
                  </a:cubicBezTo>
                  <a:cubicBezTo>
                    <a:pt x="4" y="4"/>
                    <a:pt x="5" y="3"/>
                    <a:pt x="5" y="3"/>
                  </a:cubicBezTo>
                  <a:cubicBezTo>
                    <a:pt x="5" y="3"/>
                    <a:pt x="6" y="3"/>
                    <a:pt x="5" y="2"/>
                  </a:cubicBezTo>
                  <a:cubicBezTo>
                    <a:pt x="5" y="2"/>
                    <a:pt x="4" y="3"/>
                    <a:pt x="4" y="3"/>
                  </a:cubicBezTo>
                  <a:cubicBezTo>
                    <a:pt x="4" y="3"/>
                    <a:pt x="4" y="3"/>
                    <a:pt x="4" y="3"/>
                  </a:cubicBezTo>
                  <a:cubicBezTo>
                    <a:pt x="4" y="2"/>
                    <a:pt x="5" y="2"/>
                    <a:pt x="5" y="2"/>
                  </a:cubicBezTo>
                  <a:cubicBezTo>
                    <a:pt x="5" y="2"/>
                    <a:pt x="5" y="2"/>
                    <a:pt x="5" y="2"/>
                  </a:cubicBezTo>
                  <a:cubicBezTo>
                    <a:pt x="5" y="1"/>
                    <a:pt x="6" y="1"/>
                    <a:pt x="7" y="0"/>
                  </a:cubicBezTo>
                  <a:cubicBezTo>
                    <a:pt x="8" y="1"/>
                    <a:pt x="9" y="0"/>
                    <a:pt x="9" y="1"/>
                  </a:cubicBezTo>
                  <a:cubicBezTo>
                    <a:pt x="9" y="1"/>
                    <a:pt x="9" y="2"/>
                    <a:pt x="9" y="2"/>
                  </a:cubicBezTo>
                  <a:cubicBezTo>
                    <a:pt x="10" y="2"/>
                    <a:pt x="11" y="3"/>
                    <a:pt x="11" y="3"/>
                  </a:cubicBezTo>
                  <a:cubicBezTo>
                    <a:pt x="11" y="3"/>
                    <a:pt x="11" y="4"/>
                    <a:pt x="11" y="4"/>
                  </a:cubicBezTo>
                  <a:cubicBezTo>
                    <a:pt x="11" y="5"/>
                    <a:pt x="10" y="5"/>
                    <a:pt x="10" y="6"/>
                  </a:cubicBezTo>
                  <a:cubicBezTo>
                    <a:pt x="10" y="6"/>
                    <a:pt x="11" y="6"/>
                    <a:pt x="11" y="7"/>
                  </a:cubicBezTo>
                  <a:cubicBezTo>
                    <a:pt x="12" y="7"/>
                    <a:pt x="13" y="8"/>
                    <a:pt x="13" y="8"/>
                  </a:cubicBezTo>
                  <a:cubicBezTo>
                    <a:pt x="14" y="7"/>
                    <a:pt x="14" y="8"/>
                    <a:pt x="15" y="7"/>
                  </a:cubicBezTo>
                  <a:cubicBezTo>
                    <a:pt x="16" y="7"/>
                    <a:pt x="16" y="7"/>
                    <a:pt x="17" y="7"/>
                  </a:cubicBezTo>
                  <a:cubicBezTo>
                    <a:pt x="17" y="8"/>
                    <a:pt x="18" y="8"/>
                    <a:pt x="18" y="8"/>
                  </a:cubicBezTo>
                  <a:cubicBezTo>
                    <a:pt x="18" y="8"/>
                    <a:pt x="18" y="9"/>
                    <a:pt x="18" y="9"/>
                  </a:cubicBezTo>
                  <a:cubicBezTo>
                    <a:pt x="17" y="10"/>
                    <a:pt x="17" y="10"/>
                    <a:pt x="17" y="1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9" name="Freeform 542"/>
            <p:cNvSpPr>
              <a:spLocks noChangeArrowheads="1"/>
            </p:cNvSpPr>
            <p:nvPr/>
          </p:nvSpPr>
          <p:spPr bwMode="auto">
            <a:xfrm>
              <a:off x="523875" y="427037"/>
              <a:ext cx="42863" cy="22225"/>
            </a:xfrm>
            <a:custGeom>
              <a:avLst/>
              <a:gdLst>
                <a:gd name="T0" fmla="*/ 38966 w 11"/>
                <a:gd name="T1" fmla="*/ 11113 h 6"/>
                <a:gd name="T2" fmla="*/ 31173 w 11"/>
                <a:gd name="T3" fmla="*/ 18521 h 6"/>
                <a:gd name="T4" fmla="*/ 23380 w 11"/>
                <a:gd name="T5" fmla="*/ 22225 h 6"/>
                <a:gd name="T6" fmla="*/ 15587 w 11"/>
                <a:gd name="T7" fmla="*/ 22225 h 6"/>
                <a:gd name="T8" fmla="*/ 7793 w 11"/>
                <a:gd name="T9" fmla="*/ 22225 h 6"/>
                <a:gd name="T10" fmla="*/ 7793 w 11"/>
                <a:gd name="T11" fmla="*/ 18521 h 6"/>
                <a:gd name="T12" fmla="*/ 0 w 11"/>
                <a:gd name="T13" fmla="*/ 14817 h 6"/>
                <a:gd name="T14" fmla="*/ 3897 w 11"/>
                <a:gd name="T15" fmla="*/ 11113 h 6"/>
                <a:gd name="T16" fmla="*/ 3897 w 11"/>
                <a:gd name="T17" fmla="*/ 7408 h 6"/>
                <a:gd name="T18" fmla="*/ 11690 w 11"/>
                <a:gd name="T19" fmla="*/ 3704 h 6"/>
                <a:gd name="T20" fmla="*/ 35070 w 11"/>
                <a:gd name="T21" fmla="*/ 0 h 6"/>
                <a:gd name="T22" fmla="*/ 38966 w 11"/>
                <a:gd name="T23" fmla="*/ 0 h 6"/>
                <a:gd name="T24" fmla="*/ 38966 w 11"/>
                <a:gd name="T25" fmla="*/ 3704 h 6"/>
                <a:gd name="T26" fmla="*/ 38966 w 11"/>
                <a:gd name="T27" fmla="*/ 1111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6"/>
                <a:gd name="T44" fmla="*/ 11 w 11"/>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6">
                  <a:moveTo>
                    <a:pt x="10" y="3"/>
                  </a:moveTo>
                  <a:cubicBezTo>
                    <a:pt x="10" y="4"/>
                    <a:pt x="9" y="5"/>
                    <a:pt x="8" y="5"/>
                  </a:cubicBezTo>
                  <a:cubicBezTo>
                    <a:pt x="7" y="6"/>
                    <a:pt x="7" y="6"/>
                    <a:pt x="6" y="6"/>
                  </a:cubicBezTo>
                  <a:cubicBezTo>
                    <a:pt x="5" y="6"/>
                    <a:pt x="4" y="6"/>
                    <a:pt x="4" y="6"/>
                  </a:cubicBezTo>
                  <a:cubicBezTo>
                    <a:pt x="3" y="6"/>
                    <a:pt x="3" y="6"/>
                    <a:pt x="2" y="6"/>
                  </a:cubicBezTo>
                  <a:cubicBezTo>
                    <a:pt x="2" y="6"/>
                    <a:pt x="1" y="6"/>
                    <a:pt x="2" y="5"/>
                  </a:cubicBezTo>
                  <a:cubicBezTo>
                    <a:pt x="1" y="4"/>
                    <a:pt x="1" y="5"/>
                    <a:pt x="0" y="4"/>
                  </a:cubicBezTo>
                  <a:cubicBezTo>
                    <a:pt x="1" y="4"/>
                    <a:pt x="1" y="4"/>
                    <a:pt x="1" y="3"/>
                  </a:cubicBezTo>
                  <a:cubicBezTo>
                    <a:pt x="1" y="3"/>
                    <a:pt x="1" y="3"/>
                    <a:pt x="1" y="2"/>
                  </a:cubicBezTo>
                  <a:cubicBezTo>
                    <a:pt x="2" y="2"/>
                    <a:pt x="2" y="2"/>
                    <a:pt x="3" y="1"/>
                  </a:cubicBezTo>
                  <a:cubicBezTo>
                    <a:pt x="4" y="0"/>
                    <a:pt x="7" y="0"/>
                    <a:pt x="9" y="0"/>
                  </a:cubicBezTo>
                  <a:cubicBezTo>
                    <a:pt x="9" y="0"/>
                    <a:pt x="9" y="0"/>
                    <a:pt x="10" y="0"/>
                  </a:cubicBezTo>
                  <a:cubicBezTo>
                    <a:pt x="10" y="1"/>
                    <a:pt x="10" y="1"/>
                    <a:pt x="10" y="1"/>
                  </a:cubicBezTo>
                  <a:cubicBezTo>
                    <a:pt x="10" y="2"/>
                    <a:pt x="11" y="2"/>
                    <a:pt x="10"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0" name="Freeform 543"/>
            <p:cNvSpPr>
              <a:spLocks noChangeArrowheads="1"/>
            </p:cNvSpPr>
            <p:nvPr/>
          </p:nvSpPr>
          <p:spPr bwMode="auto">
            <a:xfrm>
              <a:off x="517525" y="400050"/>
              <a:ext cx="11113" cy="7938"/>
            </a:xfrm>
            <a:custGeom>
              <a:avLst/>
              <a:gdLst>
                <a:gd name="T0" fmla="*/ 11113 w 3"/>
                <a:gd name="T1" fmla="*/ 3969 h 2"/>
                <a:gd name="T2" fmla="*/ 3704 w 3"/>
                <a:gd name="T3" fmla="*/ 7938 h 2"/>
                <a:gd name="T4" fmla="*/ 0 w 3"/>
                <a:gd name="T5" fmla="*/ 7938 h 2"/>
                <a:gd name="T6" fmla="*/ 0 w 3"/>
                <a:gd name="T7" fmla="*/ 7938 h 2"/>
                <a:gd name="T8" fmla="*/ 0 w 3"/>
                <a:gd name="T9" fmla="*/ 3969 h 2"/>
                <a:gd name="T10" fmla="*/ 0 w 3"/>
                <a:gd name="T11" fmla="*/ 0 h 2"/>
                <a:gd name="T12" fmla="*/ 7409 w 3"/>
                <a:gd name="T13" fmla="*/ 0 h 2"/>
                <a:gd name="T14" fmla="*/ 11113 w 3"/>
                <a:gd name="T15" fmla="*/ 0 h 2"/>
                <a:gd name="T16" fmla="*/ 11113 w 3"/>
                <a:gd name="T17" fmla="*/ 3969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2"/>
                <a:gd name="T29" fmla="*/ 3 w 3"/>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2">
                  <a:moveTo>
                    <a:pt x="3" y="1"/>
                  </a:moveTo>
                  <a:cubicBezTo>
                    <a:pt x="3" y="2"/>
                    <a:pt x="2" y="2"/>
                    <a:pt x="1" y="2"/>
                  </a:cubicBezTo>
                  <a:cubicBezTo>
                    <a:pt x="1" y="2"/>
                    <a:pt x="0" y="2"/>
                    <a:pt x="0" y="2"/>
                  </a:cubicBezTo>
                  <a:cubicBezTo>
                    <a:pt x="0" y="2"/>
                    <a:pt x="0" y="2"/>
                    <a:pt x="0" y="2"/>
                  </a:cubicBezTo>
                  <a:cubicBezTo>
                    <a:pt x="0" y="2"/>
                    <a:pt x="0" y="1"/>
                    <a:pt x="0" y="1"/>
                  </a:cubicBezTo>
                  <a:cubicBezTo>
                    <a:pt x="0" y="1"/>
                    <a:pt x="0" y="1"/>
                    <a:pt x="0" y="0"/>
                  </a:cubicBezTo>
                  <a:cubicBezTo>
                    <a:pt x="1" y="0"/>
                    <a:pt x="1" y="0"/>
                    <a:pt x="2" y="0"/>
                  </a:cubicBezTo>
                  <a:cubicBezTo>
                    <a:pt x="2" y="0"/>
                    <a:pt x="3" y="0"/>
                    <a:pt x="3" y="0"/>
                  </a:cubicBezTo>
                  <a:cubicBezTo>
                    <a:pt x="3" y="0"/>
                    <a:pt x="3" y="1"/>
                    <a:pt x="3"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1" name="Freeform 544"/>
            <p:cNvSpPr>
              <a:spLocks noChangeArrowheads="1"/>
            </p:cNvSpPr>
            <p:nvPr/>
          </p:nvSpPr>
          <p:spPr bwMode="auto">
            <a:xfrm>
              <a:off x="419100" y="320675"/>
              <a:ext cx="60325" cy="33338"/>
            </a:xfrm>
            <a:custGeom>
              <a:avLst/>
              <a:gdLst>
                <a:gd name="T0" fmla="*/ 60325 w 16"/>
                <a:gd name="T1" fmla="*/ 3704 h 9"/>
                <a:gd name="T2" fmla="*/ 49014 w 16"/>
                <a:gd name="T3" fmla="*/ 14817 h 9"/>
                <a:gd name="T4" fmla="*/ 37703 w 16"/>
                <a:gd name="T5" fmla="*/ 14817 h 9"/>
                <a:gd name="T6" fmla="*/ 37703 w 16"/>
                <a:gd name="T7" fmla="*/ 22225 h 9"/>
                <a:gd name="T8" fmla="*/ 22622 w 16"/>
                <a:gd name="T9" fmla="*/ 29634 h 9"/>
                <a:gd name="T10" fmla="*/ 15081 w 16"/>
                <a:gd name="T11" fmla="*/ 33338 h 9"/>
                <a:gd name="T12" fmla="*/ 15081 w 16"/>
                <a:gd name="T13" fmla="*/ 33338 h 9"/>
                <a:gd name="T14" fmla="*/ 7541 w 16"/>
                <a:gd name="T15" fmla="*/ 33338 h 9"/>
                <a:gd name="T16" fmla="*/ 7541 w 16"/>
                <a:gd name="T17" fmla="*/ 29634 h 9"/>
                <a:gd name="T18" fmla="*/ 3770 w 16"/>
                <a:gd name="T19" fmla="*/ 29634 h 9"/>
                <a:gd name="T20" fmla="*/ 3770 w 16"/>
                <a:gd name="T21" fmla="*/ 25930 h 9"/>
                <a:gd name="T22" fmla="*/ 0 w 16"/>
                <a:gd name="T23" fmla="*/ 29634 h 9"/>
                <a:gd name="T24" fmla="*/ 0 w 16"/>
                <a:gd name="T25" fmla="*/ 25930 h 9"/>
                <a:gd name="T26" fmla="*/ 3770 w 16"/>
                <a:gd name="T27" fmla="*/ 25930 h 9"/>
                <a:gd name="T28" fmla="*/ 0 w 16"/>
                <a:gd name="T29" fmla="*/ 22225 h 9"/>
                <a:gd name="T30" fmla="*/ 0 w 16"/>
                <a:gd name="T31" fmla="*/ 22225 h 9"/>
                <a:gd name="T32" fmla="*/ 3770 w 16"/>
                <a:gd name="T33" fmla="*/ 18521 h 9"/>
                <a:gd name="T34" fmla="*/ 3770 w 16"/>
                <a:gd name="T35" fmla="*/ 18521 h 9"/>
                <a:gd name="T36" fmla="*/ 7541 w 16"/>
                <a:gd name="T37" fmla="*/ 14817 h 9"/>
                <a:gd name="T38" fmla="*/ 15081 w 16"/>
                <a:gd name="T39" fmla="*/ 11113 h 9"/>
                <a:gd name="T40" fmla="*/ 26392 w 16"/>
                <a:gd name="T41" fmla="*/ 7408 h 9"/>
                <a:gd name="T42" fmla="*/ 26392 w 16"/>
                <a:gd name="T43" fmla="*/ 7408 h 9"/>
                <a:gd name="T44" fmla="*/ 30163 w 16"/>
                <a:gd name="T45" fmla="*/ 7408 h 9"/>
                <a:gd name="T46" fmla="*/ 33933 w 16"/>
                <a:gd name="T47" fmla="*/ 7408 h 9"/>
                <a:gd name="T48" fmla="*/ 37703 w 16"/>
                <a:gd name="T49" fmla="*/ 3704 h 9"/>
                <a:gd name="T50" fmla="*/ 37703 w 16"/>
                <a:gd name="T51" fmla="*/ 0 h 9"/>
                <a:gd name="T52" fmla="*/ 45244 w 16"/>
                <a:gd name="T53" fmla="*/ 0 h 9"/>
                <a:gd name="T54" fmla="*/ 56555 w 16"/>
                <a:gd name="T55" fmla="*/ 0 h 9"/>
                <a:gd name="T56" fmla="*/ 60325 w 16"/>
                <a:gd name="T57" fmla="*/ 3704 h 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9"/>
                <a:gd name="T89" fmla="*/ 16 w 16"/>
                <a:gd name="T90" fmla="*/ 9 h 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9">
                  <a:moveTo>
                    <a:pt x="16" y="1"/>
                  </a:moveTo>
                  <a:cubicBezTo>
                    <a:pt x="15" y="3"/>
                    <a:pt x="14" y="3"/>
                    <a:pt x="13" y="4"/>
                  </a:cubicBezTo>
                  <a:cubicBezTo>
                    <a:pt x="12" y="4"/>
                    <a:pt x="11" y="4"/>
                    <a:pt x="10" y="4"/>
                  </a:cubicBezTo>
                  <a:cubicBezTo>
                    <a:pt x="11" y="5"/>
                    <a:pt x="10" y="5"/>
                    <a:pt x="10" y="6"/>
                  </a:cubicBezTo>
                  <a:cubicBezTo>
                    <a:pt x="9" y="7"/>
                    <a:pt x="7" y="8"/>
                    <a:pt x="6" y="8"/>
                  </a:cubicBezTo>
                  <a:cubicBezTo>
                    <a:pt x="5" y="9"/>
                    <a:pt x="5" y="9"/>
                    <a:pt x="4" y="9"/>
                  </a:cubicBezTo>
                  <a:cubicBezTo>
                    <a:pt x="4" y="9"/>
                    <a:pt x="4" y="9"/>
                    <a:pt x="4" y="9"/>
                  </a:cubicBezTo>
                  <a:cubicBezTo>
                    <a:pt x="3" y="9"/>
                    <a:pt x="3" y="9"/>
                    <a:pt x="2" y="9"/>
                  </a:cubicBezTo>
                  <a:cubicBezTo>
                    <a:pt x="2" y="9"/>
                    <a:pt x="3" y="8"/>
                    <a:pt x="2" y="8"/>
                  </a:cubicBezTo>
                  <a:cubicBezTo>
                    <a:pt x="2" y="8"/>
                    <a:pt x="1" y="9"/>
                    <a:pt x="1" y="8"/>
                  </a:cubicBezTo>
                  <a:cubicBezTo>
                    <a:pt x="1" y="8"/>
                    <a:pt x="1" y="7"/>
                    <a:pt x="1" y="7"/>
                  </a:cubicBezTo>
                  <a:cubicBezTo>
                    <a:pt x="0" y="7"/>
                    <a:pt x="0" y="8"/>
                    <a:pt x="0" y="8"/>
                  </a:cubicBezTo>
                  <a:cubicBezTo>
                    <a:pt x="0" y="7"/>
                    <a:pt x="0" y="7"/>
                    <a:pt x="0" y="7"/>
                  </a:cubicBezTo>
                  <a:cubicBezTo>
                    <a:pt x="0" y="7"/>
                    <a:pt x="1" y="7"/>
                    <a:pt x="1" y="7"/>
                  </a:cubicBezTo>
                  <a:cubicBezTo>
                    <a:pt x="1" y="7"/>
                    <a:pt x="0" y="7"/>
                    <a:pt x="0" y="6"/>
                  </a:cubicBezTo>
                  <a:cubicBezTo>
                    <a:pt x="0" y="6"/>
                    <a:pt x="0" y="6"/>
                    <a:pt x="0" y="6"/>
                  </a:cubicBezTo>
                  <a:cubicBezTo>
                    <a:pt x="0" y="6"/>
                    <a:pt x="1" y="6"/>
                    <a:pt x="1" y="5"/>
                  </a:cubicBezTo>
                  <a:cubicBezTo>
                    <a:pt x="1" y="5"/>
                    <a:pt x="0" y="5"/>
                    <a:pt x="1" y="5"/>
                  </a:cubicBezTo>
                  <a:cubicBezTo>
                    <a:pt x="1" y="5"/>
                    <a:pt x="1" y="4"/>
                    <a:pt x="2" y="4"/>
                  </a:cubicBezTo>
                  <a:cubicBezTo>
                    <a:pt x="2" y="4"/>
                    <a:pt x="3" y="3"/>
                    <a:pt x="4" y="3"/>
                  </a:cubicBezTo>
                  <a:cubicBezTo>
                    <a:pt x="7" y="2"/>
                    <a:pt x="7" y="2"/>
                    <a:pt x="7" y="2"/>
                  </a:cubicBezTo>
                  <a:cubicBezTo>
                    <a:pt x="7" y="2"/>
                    <a:pt x="7" y="2"/>
                    <a:pt x="7" y="2"/>
                  </a:cubicBezTo>
                  <a:cubicBezTo>
                    <a:pt x="7" y="2"/>
                    <a:pt x="8" y="2"/>
                    <a:pt x="8" y="2"/>
                  </a:cubicBezTo>
                  <a:cubicBezTo>
                    <a:pt x="8" y="2"/>
                    <a:pt x="8" y="2"/>
                    <a:pt x="9" y="2"/>
                  </a:cubicBezTo>
                  <a:cubicBezTo>
                    <a:pt x="9" y="1"/>
                    <a:pt x="10" y="1"/>
                    <a:pt x="10" y="1"/>
                  </a:cubicBezTo>
                  <a:cubicBezTo>
                    <a:pt x="10" y="0"/>
                    <a:pt x="10" y="0"/>
                    <a:pt x="10" y="0"/>
                  </a:cubicBezTo>
                  <a:cubicBezTo>
                    <a:pt x="11" y="0"/>
                    <a:pt x="12" y="0"/>
                    <a:pt x="12" y="0"/>
                  </a:cubicBezTo>
                  <a:cubicBezTo>
                    <a:pt x="13" y="0"/>
                    <a:pt x="15" y="0"/>
                    <a:pt x="15" y="0"/>
                  </a:cubicBezTo>
                  <a:cubicBezTo>
                    <a:pt x="16" y="1"/>
                    <a:pt x="15" y="1"/>
                    <a:pt x="16"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2" name="Freeform 545"/>
            <p:cNvSpPr>
              <a:spLocks noChangeArrowheads="1"/>
            </p:cNvSpPr>
            <p:nvPr/>
          </p:nvSpPr>
          <p:spPr bwMode="auto">
            <a:xfrm>
              <a:off x="468313" y="361950"/>
              <a:ext cx="7938" cy="3175"/>
            </a:xfrm>
            <a:custGeom>
              <a:avLst/>
              <a:gdLst>
                <a:gd name="T0" fmla="*/ 7938 w 2"/>
                <a:gd name="T1" fmla="*/ 3175 h 1"/>
                <a:gd name="T2" fmla="*/ 0 w 2"/>
                <a:gd name="T3" fmla="*/ 3175 h 1"/>
                <a:gd name="T4" fmla="*/ 0 w 2"/>
                <a:gd name="T5" fmla="*/ 3175 h 1"/>
                <a:gd name="T6" fmla="*/ 3969 w 2"/>
                <a:gd name="T7" fmla="*/ 0 h 1"/>
                <a:gd name="T8" fmla="*/ 7938 w 2"/>
                <a:gd name="T9" fmla="*/ 0 h 1"/>
                <a:gd name="T10" fmla="*/ 7938 w 2"/>
                <a:gd name="T11" fmla="*/ 3175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1"/>
                  </a:moveTo>
                  <a:cubicBezTo>
                    <a:pt x="1" y="1"/>
                    <a:pt x="0" y="1"/>
                    <a:pt x="0" y="1"/>
                  </a:cubicBezTo>
                  <a:cubicBezTo>
                    <a:pt x="0" y="1"/>
                    <a:pt x="0" y="1"/>
                    <a:pt x="0" y="1"/>
                  </a:cubicBezTo>
                  <a:cubicBezTo>
                    <a:pt x="0" y="0"/>
                    <a:pt x="1" y="0"/>
                    <a:pt x="1" y="0"/>
                  </a:cubicBezTo>
                  <a:cubicBezTo>
                    <a:pt x="2" y="0"/>
                    <a:pt x="2" y="0"/>
                    <a:pt x="2" y="0"/>
                  </a:cubicBezTo>
                  <a:cubicBezTo>
                    <a:pt x="2" y="0"/>
                    <a:pt x="2" y="1"/>
                    <a:pt x="2"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3" name="Freeform 546"/>
            <p:cNvSpPr>
              <a:spLocks noChangeArrowheads="1"/>
            </p:cNvSpPr>
            <p:nvPr/>
          </p:nvSpPr>
          <p:spPr bwMode="auto">
            <a:xfrm>
              <a:off x="404813" y="369887"/>
              <a:ext cx="71438" cy="30163"/>
            </a:xfrm>
            <a:custGeom>
              <a:avLst/>
              <a:gdLst>
                <a:gd name="T0" fmla="*/ 67678 w 19"/>
                <a:gd name="T1" fmla="*/ 18852 h 8"/>
                <a:gd name="T2" fmla="*/ 52639 w 19"/>
                <a:gd name="T3" fmla="*/ 26393 h 8"/>
                <a:gd name="T4" fmla="*/ 37599 w 19"/>
                <a:gd name="T5" fmla="*/ 22622 h 8"/>
                <a:gd name="T6" fmla="*/ 37599 w 19"/>
                <a:gd name="T7" fmla="*/ 22622 h 8"/>
                <a:gd name="T8" fmla="*/ 33839 w 19"/>
                <a:gd name="T9" fmla="*/ 22622 h 8"/>
                <a:gd name="T10" fmla="*/ 33839 w 19"/>
                <a:gd name="T11" fmla="*/ 18852 h 8"/>
                <a:gd name="T12" fmla="*/ 7520 w 19"/>
                <a:gd name="T13" fmla="*/ 26393 h 8"/>
                <a:gd name="T14" fmla="*/ 3760 w 19"/>
                <a:gd name="T15" fmla="*/ 26393 h 8"/>
                <a:gd name="T16" fmla="*/ 3760 w 19"/>
                <a:gd name="T17" fmla="*/ 22622 h 8"/>
                <a:gd name="T18" fmla="*/ 0 w 19"/>
                <a:gd name="T19" fmla="*/ 26393 h 8"/>
                <a:gd name="T20" fmla="*/ 0 w 19"/>
                <a:gd name="T21" fmla="*/ 22622 h 8"/>
                <a:gd name="T22" fmla="*/ 3760 w 19"/>
                <a:gd name="T23" fmla="*/ 22622 h 8"/>
                <a:gd name="T24" fmla="*/ 0 w 19"/>
                <a:gd name="T25" fmla="*/ 18852 h 8"/>
                <a:gd name="T26" fmla="*/ 3760 w 19"/>
                <a:gd name="T27" fmla="*/ 18852 h 8"/>
                <a:gd name="T28" fmla="*/ 0 w 19"/>
                <a:gd name="T29" fmla="*/ 15082 h 8"/>
                <a:gd name="T30" fmla="*/ 3760 w 19"/>
                <a:gd name="T31" fmla="*/ 11311 h 8"/>
                <a:gd name="T32" fmla="*/ 7520 w 19"/>
                <a:gd name="T33" fmla="*/ 11311 h 8"/>
                <a:gd name="T34" fmla="*/ 7520 w 19"/>
                <a:gd name="T35" fmla="*/ 7541 h 8"/>
                <a:gd name="T36" fmla="*/ 7520 w 19"/>
                <a:gd name="T37" fmla="*/ 7541 h 8"/>
                <a:gd name="T38" fmla="*/ 11280 w 19"/>
                <a:gd name="T39" fmla="*/ 3770 h 8"/>
                <a:gd name="T40" fmla="*/ 18799 w 19"/>
                <a:gd name="T41" fmla="*/ 0 h 8"/>
                <a:gd name="T42" fmla="*/ 30079 w 19"/>
                <a:gd name="T43" fmla="*/ 0 h 8"/>
                <a:gd name="T44" fmla="*/ 33839 w 19"/>
                <a:gd name="T45" fmla="*/ 0 h 8"/>
                <a:gd name="T46" fmla="*/ 41359 w 19"/>
                <a:gd name="T47" fmla="*/ 7541 h 8"/>
                <a:gd name="T48" fmla="*/ 63918 w 19"/>
                <a:gd name="T49" fmla="*/ 3770 h 8"/>
                <a:gd name="T50" fmla="*/ 71438 w 19"/>
                <a:gd name="T51" fmla="*/ 3770 h 8"/>
                <a:gd name="T52" fmla="*/ 71438 w 19"/>
                <a:gd name="T53" fmla="*/ 7541 h 8"/>
                <a:gd name="T54" fmla="*/ 67678 w 19"/>
                <a:gd name="T55" fmla="*/ 18852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8"/>
                <a:gd name="T86" fmla="*/ 19 w 19"/>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8">
                  <a:moveTo>
                    <a:pt x="18" y="5"/>
                  </a:moveTo>
                  <a:cubicBezTo>
                    <a:pt x="16" y="6"/>
                    <a:pt x="15" y="7"/>
                    <a:pt x="14" y="7"/>
                  </a:cubicBezTo>
                  <a:cubicBezTo>
                    <a:pt x="13" y="7"/>
                    <a:pt x="11" y="8"/>
                    <a:pt x="10" y="6"/>
                  </a:cubicBezTo>
                  <a:cubicBezTo>
                    <a:pt x="10" y="6"/>
                    <a:pt x="10" y="6"/>
                    <a:pt x="10" y="6"/>
                  </a:cubicBezTo>
                  <a:cubicBezTo>
                    <a:pt x="9" y="6"/>
                    <a:pt x="9" y="6"/>
                    <a:pt x="9" y="6"/>
                  </a:cubicBezTo>
                  <a:cubicBezTo>
                    <a:pt x="9" y="6"/>
                    <a:pt x="10" y="5"/>
                    <a:pt x="9" y="5"/>
                  </a:cubicBezTo>
                  <a:cubicBezTo>
                    <a:pt x="7" y="6"/>
                    <a:pt x="5" y="7"/>
                    <a:pt x="2" y="7"/>
                  </a:cubicBezTo>
                  <a:cubicBezTo>
                    <a:pt x="2" y="7"/>
                    <a:pt x="1" y="8"/>
                    <a:pt x="1" y="7"/>
                  </a:cubicBezTo>
                  <a:cubicBezTo>
                    <a:pt x="1" y="7"/>
                    <a:pt x="2" y="7"/>
                    <a:pt x="1" y="6"/>
                  </a:cubicBezTo>
                  <a:cubicBezTo>
                    <a:pt x="1" y="7"/>
                    <a:pt x="0" y="7"/>
                    <a:pt x="0" y="7"/>
                  </a:cubicBezTo>
                  <a:cubicBezTo>
                    <a:pt x="0" y="7"/>
                    <a:pt x="0" y="7"/>
                    <a:pt x="0" y="6"/>
                  </a:cubicBezTo>
                  <a:cubicBezTo>
                    <a:pt x="0" y="6"/>
                    <a:pt x="1" y="6"/>
                    <a:pt x="1" y="6"/>
                  </a:cubicBezTo>
                  <a:cubicBezTo>
                    <a:pt x="1" y="5"/>
                    <a:pt x="0" y="6"/>
                    <a:pt x="0" y="5"/>
                  </a:cubicBezTo>
                  <a:cubicBezTo>
                    <a:pt x="0" y="5"/>
                    <a:pt x="1" y="5"/>
                    <a:pt x="1" y="5"/>
                  </a:cubicBezTo>
                  <a:cubicBezTo>
                    <a:pt x="1" y="4"/>
                    <a:pt x="0" y="5"/>
                    <a:pt x="0" y="4"/>
                  </a:cubicBezTo>
                  <a:cubicBezTo>
                    <a:pt x="0" y="4"/>
                    <a:pt x="1" y="4"/>
                    <a:pt x="1" y="3"/>
                  </a:cubicBezTo>
                  <a:cubicBezTo>
                    <a:pt x="1" y="3"/>
                    <a:pt x="1" y="3"/>
                    <a:pt x="2" y="3"/>
                  </a:cubicBezTo>
                  <a:cubicBezTo>
                    <a:pt x="2" y="3"/>
                    <a:pt x="2" y="3"/>
                    <a:pt x="2" y="2"/>
                  </a:cubicBezTo>
                  <a:cubicBezTo>
                    <a:pt x="2" y="2"/>
                    <a:pt x="2" y="2"/>
                    <a:pt x="2" y="2"/>
                  </a:cubicBezTo>
                  <a:cubicBezTo>
                    <a:pt x="2" y="2"/>
                    <a:pt x="2" y="2"/>
                    <a:pt x="3" y="1"/>
                  </a:cubicBezTo>
                  <a:cubicBezTo>
                    <a:pt x="3" y="1"/>
                    <a:pt x="5" y="0"/>
                    <a:pt x="5" y="0"/>
                  </a:cubicBezTo>
                  <a:cubicBezTo>
                    <a:pt x="6" y="0"/>
                    <a:pt x="7" y="0"/>
                    <a:pt x="8" y="0"/>
                  </a:cubicBezTo>
                  <a:cubicBezTo>
                    <a:pt x="8" y="0"/>
                    <a:pt x="8" y="0"/>
                    <a:pt x="9" y="0"/>
                  </a:cubicBezTo>
                  <a:cubicBezTo>
                    <a:pt x="9" y="0"/>
                    <a:pt x="11" y="1"/>
                    <a:pt x="11" y="2"/>
                  </a:cubicBezTo>
                  <a:cubicBezTo>
                    <a:pt x="13" y="1"/>
                    <a:pt x="15" y="1"/>
                    <a:pt x="17" y="1"/>
                  </a:cubicBezTo>
                  <a:cubicBezTo>
                    <a:pt x="18" y="1"/>
                    <a:pt x="18" y="1"/>
                    <a:pt x="19" y="1"/>
                  </a:cubicBezTo>
                  <a:cubicBezTo>
                    <a:pt x="19" y="2"/>
                    <a:pt x="19" y="2"/>
                    <a:pt x="19" y="2"/>
                  </a:cubicBezTo>
                  <a:cubicBezTo>
                    <a:pt x="19" y="3"/>
                    <a:pt x="19" y="4"/>
                    <a:pt x="18" y="5"/>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4" name="Freeform 547"/>
            <p:cNvSpPr>
              <a:spLocks noChangeArrowheads="1"/>
            </p:cNvSpPr>
            <p:nvPr/>
          </p:nvSpPr>
          <p:spPr bwMode="auto">
            <a:xfrm>
              <a:off x="415925" y="403225"/>
              <a:ext cx="47625" cy="26988"/>
            </a:xfrm>
            <a:custGeom>
              <a:avLst/>
              <a:gdLst>
                <a:gd name="T0" fmla="*/ 36635 w 13"/>
                <a:gd name="T1" fmla="*/ 23133 h 7"/>
                <a:gd name="T2" fmla="*/ 21981 w 13"/>
                <a:gd name="T3" fmla="*/ 26988 h 7"/>
                <a:gd name="T4" fmla="*/ 14654 w 13"/>
                <a:gd name="T5" fmla="*/ 26988 h 7"/>
                <a:gd name="T6" fmla="*/ 14654 w 13"/>
                <a:gd name="T7" fmla="*/ 26988 h 7"/>
                <a:gd name="T8" fmla="*/ 7327 w 13"/>
                <a:gd name="T9" fmla="*/ 19277 h 7"/>
                <a:gd name="T10" fmla="*/ 10990 w 13"/>
                <a:gd name="T11" fmla="*/ 15422 h 7"/>
                <a:gd name="T12" fmla="*/ 3663 w 13"/>
                <a:gd name="T13" fmla="*/ 11566 h 7"/>
                <a:gd name="T14" fmla="*/ 0 w 13"/>
                <a:gd name="T15" fmla="*/ 11566 h 7"/>
                <a:gd name="T16" fmla="*/ 3663 w 13"/>
                <a:gd name="T17" fmla="*/ 11566 h 7"/>
                <a:gd name="T18" fmla="*/ 7327 w 13"/>
                <a:gd name="T19" fmla="*/ 11566 h 7"/>
                <a:gd name="T20" fmla="*/ 10990 w 13"/>
                <a:gd name="T21" fmla="*/ 7711 h 7"/>
                <a:gd name="T22" fmla="*/ 21981 w 13"/>
                <a:gd name="T23" fmla="*/ 3855 h 7"/>
                <a:gd name="T24" fmla="*/ 36635 w 13"/>
                <a:gd name="T25" fmla="*/ 3855 h 7"/>
                <a:gd name="T26" fmla="*/ 43962 w 13"/>
                <a:gd name="T27" fmla="*/ 3855 h 7"/>
                <a:gd name="T28" fmla="*/ 43962 w 13"/>
                <a:gd name="T29" fmla="*/ 7711 h 7"/>
                <a:gd name="T30" fmla="*/ 36635 w 13"/>
                <a:gd name="T31" fmla="*/ 23133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7"/>
                <a:gd name="T50" fmla="*/ 13 w 13"/>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7">
                  <a:moveTo>
                    <a:pt x="10" y="6"/>
                  </a:moveTo>
                  <a:cubicBezTo>
                    <a:pt x="9" y="6"/>
                    <a:pt x="7" y="7"/>
                    <a:pt x="6" y="7"/>
                  </a:cubicBezTo>
                  <a:cubicBezTo>
                    <a:pt x="5" y="7"/>
                    <a:pt x="4" y="7"/>
                    <a:pt x="4" y="7"/>
                  </a:cubicBezTo>
                  <a:cubicBezTo>
                    <a:pt x="4" y="7"/>
                    <a:pt x="3" y="7"/>
                    <a:pt x="4" y="7"/>
                  </a:cubicBezTo>
                  <a:cubicBezTo>
                    <a:pt x="2" y="7"/>
                    <a:pt x="3" y="6"/>
                    <a:pt x="2" y="5"/>
                  </a:cubicBezTo>
                  <a:cubicBezTo>
                    <a:pt x="3" y="4"/>
                    <a:pt x="3" y="4"/>
                    <a:pt x="3" y="4"/>
                  </a:cubicBezTo>
                  <a:cubicBezTo>
                    <a:pt x="2" y="4"/>
                    <a:pt x="1" y="4"/>
                    <a:pt x="1" y="3"/>
                  </a:cubicBezTo>
                  <a:cubicBezTo>
                    <a:pt x="1" y="3"/>
                    <a:pt x="1" y="4"/>
                    <a:pt x="0" y="3"/>
                  </a:cubicBezTo>
                  <a:cubicBezTo>
                    <a:pt x="0" y="3"/>
                    <a:pt x="0" y="3"/>
                    <a:pt x="1" y="3"/>
                  </a:cubicBezTo>
                  <a:cubicBezTo>
                    <a:pt x="1" y="3"/>
                    <a:pt x="2" y="2"/>
                    <a:pt x="2" y="3"/>
                  </a:cubicBezTo>
                  <a:cubicBezTo>
                    <a:pt x="3" y="2"/>
                    <a:pt x="2" y="2"/>
                    <a:pt x="3" y="2"/>
                  </a:cubicBezTo>
                  <a:cubicBezTo>
                    <a:pt x="4" y="2"/>
                    <a:pt x="5" y="2"/>
                    <a:pt x="6" y="1"/>
                  </a:cubicBezTo>
                  <a:cubicBezTo>
                    <a:pt x="7" y="1"/>
                    <a:pt x="9" y="0"/>
                    <a:pt x="10" y="1"/>
                  </a:cubicBezTo>
                  <a:cubicBezTo>
                    <a:pt x="11" y="1"/>
                    <a:pt x="11" y="1"/>
                    <a:pt x="12" y="1"/>
                  </a:cubicBezTo>
                  <a:cubicBezTo>
                    <a:pt x="12" y="2"/>
                    <a:pt x="12" y="2"/>
                    <a:pt x="12" y="2"/>
                  </a:cubicBezTo>
                  <a:cubicBezTo>
                    <a:pt x="13" y="3"/>
                    <a:pt x="11" y="5"/>
                    <a:pt x="10" y="6"/>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5" name="Freeform 548"/>
            <p:cNvSpPr>
              <a:spLocks noChangeArrowheads="1"/>
            </p:cNvSpPr>
            <p:nvPr/>
          </p:nvSpPr>
          <p:spPr bwMode="auto">
            <a:xfrm>
              <a:off x="0" y="282575"/>
              <a:ext cx="7938" cy="4763"/>
            </a:xfrm>
            <a:custGeom>
              <a:avLst/>
              <a:gdLst>
                <a:gd name="T0" fmla="*/ 7938 w 2"/>
                <a:gd name="T1" fmla="*/ 4763 h 1"/>
                <a:gd name="T2" fmla="*/ 3969 w 2"/>
                <a:gd name="T3" fmla="*/ 4763 h 1"/>
                <a:gd name="T4" fmla="*/ 7938 w 2"/>
                <a:gd name="T5" fmla="*/ 4763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2" y="1"/>
                  </a:moveTo>
                  <a:cubicBezTo>
                    <a:pt x="2" y="0"/>
                    <a:pt x="1" y="1"/>
                    <a:pt x="1" y="1"/>
                  </a:cubicBezTo>
                  <a:cubicBezTo>
                    <a:pt x="0" y="1"/>
                    <a:pt x="2" y="1"/>
                    <a:pt x="2"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6" name="Freeform 550"/>
            <p:cNvSpPr>
              <a:spLocks noChangeArrowheads="1"/>
            </p:cNvSpPr>
            <p:nvPr/>
          </p:nvSpPr>
          <p:spPr bwMode="auto">
            <a:xfrm>
              <a:off x="46038" y="169862"/>
              <a:ext cx="11113" cy="3175"/>
            </a:xfrm>
            <a:custGeom>
              <a:avLst/>
              <a:gdLst>
                <a:gd name="T0" fmla="*/ 7409 w 3"/>
                <a:gd name="T1" fmla="*/ 0 h 1"/>
                <a:gd name="T2" fmla="*/ 7409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2" y="0"/>
                  </a:moveTo>
                  <a:cubicBezTo>
                    <a:pt x="0" y="0"/>
                    <a:pt x="3" y="1"/>
                    <a:pt x="2"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7" name="Freeform 551"/>
            <p:cNvSpPr>
              <a:spLocks noChangeArrowheads="1"/>
            </p:cNvSpPr>
            <p:nvPr/>
          </p:nvSpPr>
          <p:spPr bwMode="auto">
            <a:xfrm>
              <a:off x="68263" y="153987"/>
              <a:ext cx="4763" cy="1"/>
            </a:xfrm>
            <a:custGeom>
              <a:avLst/>
              <a:gdLst>
                <a:gd name="T0" fmla="*/ 0 w 1"/>
                <a:gd name="T1" fmla="*/ 0 h 1"/>
                <a:gd name="T2" fmla="*/ 4763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cubicBezTo>
                    <a:pt x="0" y="0"/>
                    <a:pt x="0" y="0"/>
                    <a:pt x="1" y="0"/>
                  </a:cubicBezTo>
                  <a:cubicBezTo>
                    <a:pt x="0" y="0"/>
                    <a:pt x="0" y="0"/>
                    <a:pt x="0"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8" name="Freeform 560"/>
            <p:cNvSpPr>
              <a:spLocks noChangeArrowheads="1"/>
            </p:cNvSpPr>
            <p:nvPr/>
          </p:nvSpPr>
          <p:spPr bwMode="auto">
            <a:xfrm>
              <a:off x="1681163" y="98425"/>
              <a:ext cx="1" cy="3175"/>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1"/>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9" name="Freeform 561"/>
            <p:cNvSpPr>
              <a:spLocks noChangeArrowheads="1"/>
            </p:cNvSpPr>
            <p:nvPr/>
          </p:nvSpPr>
          <p:spPr bwMode="auto">
            <a:xfrm>
              <a:off x="1677988" y="98425"/>
              <a:ext cx="3175" cy="1"/>
            </a:xfrm>
            <a:custGeom>
              <a:avLst/>
              <a:gdLst>
                <a:gd name="T0" fmla="*/ 3175 w 1"/>
                <a:gd name="T1" fmla="*/ 0 h 1"/>
                <a:gd name="T2" fmla="*/ 3175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1" y="0"/>
                    <a:pt x="0" y="0"/>
                    <a:pt x="1"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0" name="Freeform 563"/>
            <p:cNvSpPr>
              <a:spLocks noChangeArrowheads="1"/>
            </p:cNvSpPr>
            <p:nvPr/>
          </p:nvSpPr>
          <p:spPr bwMode="auto">
            <a:xfrm>
              <a:off x="57150" y="3175"/>
              <a:ext cx="3175" cy="7938"/>
            </a:xfrm>
            <a:custGeom>
              <a:avLst/>
              <a:gdLst>
                <a:gd name="T0" fmla="*/ 0 w 1"/>
                <a:gd name="T1" fmla="*/ 7938 h 2"/>
                <a:gd name="T2" fmla="*/ 0 w 1"/>
                <a:gd name="T3" fmla="*/ 7938 h 2"/>
                <a:gd name="T4" fmla="*/ 0 60000 65536"/>
                <a:gd name="T5" fmla="*/ 0 60000 65536"/>
                <a:gd name="T6" fmla="*/ 0 w 1"/>
                <a:gd name="T7" fmla="*/ 0 h 2"/>
                <a:gd name="T8" fmla="*/ 1 w 1"/>
                <a:gd name="T9" fmla="*/ 2 h 2"/>
              </a:gdLst>
              <a:ahLst/>
              <a:cxnLst>
                <a:cxn ang="T4">
                  <a:pos x="T0" y="T1"/>
                </a:cxn>
                <a:cxn ang="T5">
                  <a:pos x="T2" y="T3"/>
                </a:cxn>
              </a:cxnLst>
              <a:rect l="T6" t="T7" r="T8" b="T9"/>
              <a:pathLst>
                <a:path w="1" h="2">
                  <a:moveTo>
                    <a:pt x="0" y="2"/>
                  </a:moveTo>
                  <a:cubicBezTo>
                    <a:pt x="1" y="0"/>
                    <a:pt x="0" y="2"/>
                    <a:pt x="0" y="2"/>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1" name="Freeform 564"/>
            <p:cNvSpPr>
              <a:spLocks noChangeArrowheads="1"/>
            </p:cNvSpPr>
            <p:nvPr/>
          </p:nvSpPr>
          <p:spPr bwMode="auto">
            <a:xfrm>
              <a:off x="53975" y="3175"/>
              <a:ext cx="3175"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1" y="0"/>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2" name="Freeform 568"/>
            <p:cNvSpPr>
              <a:spLocks noChangeArrowheads="1"/>
            </p:cNvSpPr>
            <p:nvPr/>
          </p:nvSpPr>
          <p:spPr bwMode="auto">
            <a:xfrm>
              <a:off x="57150" y="0"/>
              <a:ext cx="7938" cy="3175"/>
            </a:xfrm>
            <a:custGeom>
              <a:avLst/>
              <a:gdLst>
                <a:gd name="T0" fmla="*/ 3969 w 2"/>
                <a:gd name="T1" fmla="*/ 0 h 1"/>
                <a:gd name="T2" fmla="*/ 7938 w 2"/>
                <a:gd name="T3" fmla="*/ 3175 h 1"/>
                <a:gd name="T4" fmla="*/ 3969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1" y="0"/>
                  </a:moveTo>
                  <a:cubicBezTo>
                    <a:pt x="0" y="0"/>
                    <a:pt x="1" y="1"/>
                    <a:pt x="2" y="1"/>
                  </a:cubicBezTo>
                  <a:cubicBezTo>
                    <a:pt x="2" y="0"/>
                    <a:pt x="1" y="0"/>
                    <a:pt x="1"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3" name="Freeform 575"/>
            <p:cNvSpPr>
              <a:spLocks noChangeArrowheads="1"/>
            </p:cNvSpPr>
            <p:nvPr/>
          </p:nvSpPr>
          <p:spPr bwMode="auto">
            <a:xfrm>
              <a:off x="68263" y="3175"/>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1"/>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4" name="Freeform 578"/>
            <p:cNvSpPr>
              <a:spLocks noChangeArrowheads="1"/>
            </p:cNvSpPr>
            <p:nvPr/>
          </p:nvSpPr>
          <p:spPr bwMode="auto">
            <a:xfrm>
              <a:off x="84138" y="233362"/>
              <a:ext cx="41275" cy="7938"/>
            </a:xfrm>
            <a:custGeom>
              <a:avLst/>
              <a:gdLst>
                <a:gd name="T0" fmla="*/ 15009 w 11"/>
                <a:gd name="T1" fmla="*/ 0 h 2"/>
                <a:gd name="T2" fmla="*/ 15009 w 11"/>
                <a:gd name="T3" fmla="*/ 0 h 2"/>
                <a:gd name="T4" fmla="*/ 0 60000 65536"/>
                <a:gd name="T5" fmla="*/ 0 60000 65536"/>
                <a:gd name="T6" fmla="*/ 0 w 11"/>
                <a:gd name="T7" fmla="*/ 0 h 2"/>
                <a:gd name="T8" fmla="*/ 11 w 11"/>
                <a:gd name="T9" fmla="*/ 2 h 2"/>
              </a:gdLst>
              <a:ahLst/>
              <a:cxnLst>
                <a:cxn ang="T4">
                  <a:pos x="T0" y="T1"/>
                </a:cxn>
                <a:cxn ang="T5">
                  <a:pos x="T2" y="T3"/>
                </a:cxn>
              </a:cxnLst>
              <a:rect l="T6" t="T7" r="T8" b="T9"/>
              <a:pathLst>
                <a:path w="11" h="2">
                  <a:moveTo>
                    <a:pt x="4" y="0"/>
                  </a:moveTo>
                  <a:cubicBezTo>
                    <a:pt x="0" y="2"/>
                    <a:pt x="11" y="1"/>
                    <a:pt x="4"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5" name="Freeform 579"/>
            <p:cNvSpPr>
              <a:spLocks noChangeArrowheads="1"/>
            </p:cNvSpPr>
            <p:nvPr/>
          </p:nvSpPr>
          <p:spPr bwMode="auto">
            <a:xfrm>
              <a:off x="106363" y="230187"/>
              <a:ext cx="11113" cy="7938"/>
            </a:xfrm>
            <a:custGeom>
              <a:avLst/>
              <a:gdLst>
                <a:gd name="T0" fmla="*/ 11113 w 3"/>
                <a:gd name="T1" fmla="*/ 3969 h 2"/>
                <a:gd name="T2" fmla="*/ 0 w 3"/>
                <a:gd name="T3" fmla="*/ 0 h 2"/>
                <a:gd name="T4" fmla="*/ 11113 w 3"/>
                <a:gd name="T5" fmla="*/ 3969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3" y="1"/>
                  </a:moveTo>
                  <a:cubicBezTo>
                    <a:pt x="2" y="1"/>
                    <a:pt x="1" y="0"/>
                    <a:pt x="0" y="0"/>
                  </a:cubicBezTo>
                  <a:cubicBezTo>
                    <a:pt x="0" y="2"/>
                    <a:pt x="1" y="2"/>
                    <a:pt x="3"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6" name="Freeform 580"/>
            <p:cNvSpPr>
              <a:spLocks noChangeArrowheads="1"/>
            </p:cNvSpPr>
            <p:nvPr/>
          </p:nvSpPr>
          <p:spPr bwMode="auto">
            <a:xfrm>
              <a:off x="128588" y="230187"/>
              <a:ext cx="490538" cy="19050"/>
            </a:xfrm>
            <a:custGeom>
              <a:avLst/>
              <a:gdLst>
                <a:gd name="T0" fmla="*/ 490538 w 130"/>
                <a:gd name="T1" fmla="*/ 15240 h 5"/>
                <a:gd name="T2" fmla="*/ 467898 w 130"/>
                <a:gd name="T3" fmla="*/ 11430 h 5"/>
                <a:gd name="T4" fmla="*/ 441484 w 130"/>
                <a:gd name="T5" fmla="*/ 3810 h 5"/>
                <a:gd name="T6" fmla="*/ 388657 w 130"/>
                <a:gd name="T7" fmla="*/ 3810 h 5"/>
                <a:gd name="T8" fmla="*/ 343377 w 130"/>
                <a:gd name="T9" fmla="*/ 7620 h 5"/>
                <a:gd name="T10" fmla="*/ 347150 w 130"/>
                <a:gd name="T11" fmla="*/ 7620 h 5"/>
                <a:gd name="T12" fmla="*/ 211309 w 130"/>
                <a:gd name="T13" fmla="*/ 7620 h 5"/>
                <a:gd name="T14" fmla="*/ 241496 w 130"/>
                <a:gd name="T15" fmla="*/ 3810 h 5"/>
                <a:gd name="T16" fmla="*/ 184895 w 130"/>
                <a:gd name="T17" fmla="*/ 3810 h 5"/>
                <a:gd name="T18" fmla="*/ 184895 w 130"/>
                <a:gd name="T19" fmla="*/ 11430 h 5"/>
                <a:gd name="T20" fmla="*/ 124521 w 130"/>
                <a:gd name="T21" fmla="*/ 7620 h 5"/>
                <a:gd name="T22" fmla="*/ 132068 w 130"/>
                <a:gd name="T23" fmla="*/ 11430 h 5"/>
                <a:gd name="T24" fmla="*/ 0 w 130"/>
                <a:gd name="T25" fmla="*/ 11430 h 5"/>
                <a:gd name="T26" fmla="*/ 490538 w 130"/>
                <a:gd name="T27" fmla="*/ 1524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0"/>
                <a:gd name="T43" fmla="*/ 0 h 5"/>
                <a:gd name="T44" fmla="*/ 130 w 130"/>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0" h="5">
                  <a:moveTo>
                    <a:pt x="130" y="4"/>
                  </a:moveTo>
                  <a:cubicBezTo>
                    <a:pt x="128" y="3"/>
                    <a:pt x="124" y="1"/>
                    <a:pt x="124" y="3"/>
                  </a:cubicBezTo>
                  <a:cubicBezTo>
                    <a:pt x="122" y="4"/>
                    <a:pt x="118" y="1"/>
                    <a:pt x="117" y="1"/>
                  </a:cubicBezTo>
                  <a:cubicBezTo>
                    <a:pt x="121" y="4"/>
                    <a:pt x="102" y="1"/>
                    <a:pt x="103" y="1"/>
                  </a:cubicBezTo>
                  <a:cubicBezTo>
                    <a:pt x="110" y="5"/>
                    <a:pt x="93" y="1"/>
                    <a:pt x="91" y="2"/>
                  </a:cubicBezTo>
                  <a:cubicBezTo>
                    <a:pt x="92" y="3"/>
                    <a:pt x="92" y="3"/>
                    <a:pt x="92" y="2"/>
                  </a:cubicBezTo>
                  <a:cubicBezTo>
                    <a:pt x="89" y="2"/>
                    <a:pt x="56" y="2"/>
                    <a:pt x="56" y="2"/>
                  </a:cubicBezTo>
                  <a:cubicBezTo>
                    <a:pt x="57" y="1"/>
                    <a:pt x="65" y="1"/>
                    <a:pt x="64" y="1"/>
                  </a:cubicBezTo>
                  <a:cubicBezTo>
                    <a:pt x="62" y="1"/>
                    <a:pt x="51" y="1"/>
                    <a:pt x="49" y="1"/>
                  </a:cubicBezTo>
                  <a:cubicBezTo>
                    <a:pt x="48" y="1"/>
                    <a:pt x="51" y="3"/>
                    <a:pt x="49" y="3"/>
                  </a:cubicBezTo>
                  <a:cubicBezTo>
                    <a:pt x="46" y="3"/>
                    <a:pt x="36" y="0"/>
                    <a:pt x="33" y="2"/>
                  </a:cubicBezTo>
                  <a:cubicBezTo>
                    <a:pt x="35" y="1"/>
                    <a:pt x="36" y="2"/>
                    <a:pt x="35" y="3"/>
                  </a:cubicBezTo>
                  <a:cubicBezTo>
                    <a:pt x="28" y="1"/>
                    <a:pt x="4" y="2"/>
                    <a:pt x="0" y="3"/>
                  </a:cubicBezTo>
                  <a:cubicBezTo>
                    <a:pt x="43" y="5"/>
                    <a:pt x="87" y="4"/>
                    <a:pt x="130" y="4"/>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7" name="Freeform 582"/>
            <p:cNvSpPr>
              <a:spLocks noChangeArrowheads="1"/>
            </p:cNvSpPr>
            <p:nvPr/>
          </p:nvSpPr>
          <p:spPr bwMode="auto">
            <a:xfrm>
              <a:off x="136525" y="230187"/>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8" name="Freeform 583"/>
            <p:cNvSpPr>
              <a:spLocks noChangeArrowheads="1"/>
            </p:cNvSpPr>
            <p:nvPr/>
          </p:nvSpPr>
          <p:spPr bwMode="auto">
            <a:xfrm>
              <a:off x="144463" y="230187"/>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9" name="Freeform 584"/>
            <p:cNvSpPr>
              <a:spLocks noChangeArrowheads="1"/>
            </p:cNvSpPr>
            <p:nvPr/>
          </p:nvSpPr>
          <p:spPr bwMode="auto">
            <a:xfrm>
              <a:off x="144463" y="225425"/>
              <a:ext cx="3175" cy="4763"/>
            </a:xfrm>
            <a:custGeom>
              <a:avLst/>
              <a:gdLst>
                <a:gd name="T0" fmla="*/ 0 w 1"/>
                <a:gd name="T1" fmla="*/ 4763 h 1"/>
                <a:gd name="T2" fmla="*/ 3175 w 1"/>
                <a:gd name="T3" fmla="*/ 4763 h 1"/>
                <a:gd name="T4" fmla="*/ 0 w 1"/>
                <a:gd name="T5" fmla="*/ 4763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cubicBezTo>
                    <a:pt x="1" y="1"/>
                    <a:pt x="1" y="1"/>
                    <a:pt x="1" y="1"/>
                  </a:cubicBezTo>
                  <a:cubicBezTo>
                    <a:pt x="0" y="0"/>
                    <a:pt x="0" y="1"/>
                    <a:pt x="0"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0" name="Freeform 585"/>
            <p:cNvSpPr>
              <a:spLocks noChangeArrowheads="1"/>
            </p:cNvSpPr>
            <p:nvPr/>
          </p:nvSpPr>
          <p:spPr bwMode="auto">
            <a:xfrm>
              <a:off x="144463" y="230187"/>
              <a:ext cx="1" cy="3175"/>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1"/>
                    <a:pt x="0" y="1"/>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1" name="Freeform 586"/>
            <p:cNvSpPr>
              <a:spLocks noChangeArrowheads="1"/>
            </p:cNvSpPr>
            <p:nvPr/>
          </p:nvSpPr>
          <p:spPr bwMode="auto">
            <a:xfrm>
              <a:off x="139700" y="225425"/>
              <a:ext cx="7938" cy="4763"/>
            </a:xfrm>
            <a:custGeom>
              <a:avLst/>
              <a:gdLst>
                <a:gd name="T0" fmla="*/ 3969 w 2"/>
                <a:gd name="T1" fmla="*/ 0 h 1"/>
                <a:gd name="T2" fmla="*/ 3969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1" y="0"/>
                  </a:moveTo>
                  <a:cubicBezTo>
                    <a:pt x="0" y="1"/>
                    <a:pt x="2" y="0"/>
                    <a:pt x="1"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2" name="Freeform 588"/>
            <p:cNvSpPr>
              <a:spLocks noChangeArrowheads="1"/>
            </p:cNvSpPr>
            <p:nvPr/>
          </p:nvSpPr>
          <p:spPr bwMode="auto">
            <a:xfrm>
              <a:off x="147638" y="230187"/>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3" name="Freeform 589"/>
            <p:cNvSpPr>
              <a:spLocks noChangeArrowheads="1"/>
            </p:cNvSpPr>
            <p:nvPr/>
          </p:nvSpPr>
          <p:spPr bwMode="auto">
            <a:xfrm>
              <a:off x="166688" y="230187"/>
              <a:ext cx="11113" cy="3175"/>
            </a:xfrm>
            <a:custGeom>
              <a:avLst/>
              <a:gdLst>
                <a:gd name="T0" fmla="*/ 0 w 3"/>
                <a:gd name="T1" fmla="*/ 3175 h 1"/>
                <a:gd name="T2" fmla="*/ 0 w 3"/>
                <a:gd name="T3" fmla="*/ 3175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1"/>
                  </a:moveTo>
                  <a:cubicBezTo>
                    <a:pt x="1" y="0"/>
                    <a:pt x="3"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4" name="Freeform 591"/>
            <p:cNvSpPr>
              <a:spLocks noChangeArrowheads="1"/>
            </p:cNvSpPr>
            <p:nvPr/>
          </p:nvSpPr>
          <p:spPr bwMode="auto">
            <a:xfrm>
              <a:off x="185738" y="233362"/>
              <a:ext cx="7938" cy="4763"/>
            </a:xfrm>
            <a:custGeom>
              <a:avLst/>
              <a:gdLst>
                <a:gd name="T0" fmla="*/ 7938 w 2"/>
                <a:gd name="T1" fmla="*/ 0 h 1"/>
                <a:gd name="T2" fmla="*/ 0 w 2"/>
                <a:gd name="T3" fmla="*/ 0 h 1"/>
                <a:gd name="T4" fmla="*/ 7938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2" y="0"/>
                  </a:moveTo>
                  <a:cubicBezTo>
                    <a:pt x="1" y="0"/>
                    <a:pt x="0" y="0"/>
                    <a:pt x="0" y="0"/>
                  </a:cubicBezTo>
                  <a:cubicBezTo>
                    <a:pt x="0" y="0"/>
                    <a:pt x="2" y="1"/>
                    <a:pt x="2"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5" name="Freeform 592"/>
            <p:cNvSpPr>
              <a:spLocks noChangeArrowheads="1"/>
            </p:cNvSpPr>
            <p:nvPr/>
          </p:nvSpPr>
          <p:spPr bwMode="auto">
            <a:xfrm>
              <a:off x="193675" y="222250"/>
              <a:ext cx="6350" cy="1"/>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6" name="Freeform 593"/>
            <p:cNvSpPr>
              <a:spLocks noChangeArrowheads="1"/>
            </p:cNvSpPr>
            <p:nvPr/>
          </p:nvSpPr>
          <p:spPr bwMode="auto">
            <a:xfrm>
              <a:off x="193675" y="225425"/>
              <a:ext cx="14288" cy="15875"/>
            </a:xfrm>
            <a:custGeom>
              <a:avLst/>
              <a:gdLst>
                <a:gd name="T0" fmla="*/ 14288 w 4"/>
                <a:gd name="T1" fmla="*/ 7938 h 4"/>
                <a:gd name="T2" fmla="*/ 14288 w 4"/>
                <a:gd name="T3" fmla="*/ 7938 h 4"/>
                <a:gd name="T4" fmla="*/ 0 60000 65536"/>
                <a:gd name="T5" fmla="*/ 0 60000 65536"/>
                <a:gd name="T6" fmla="*/ 0 w 4"/>
                <a:gd name="T7" fmla="*/ 0 h 4"/>
                <a:gd name="T8" fmla="*/ 4 w 4"/>
                <a:gd name="T9" fmla="*/ 4 h 4"/>
              </a:gdLst>
              <a:ahLst/>
              <a:cxnLst>
                <a:cxn ang="T4">
                  <a:pos x="T0" y="T1"/>
                </a:cxn>
                <a:cxn ang="T5">
                  <a:pos x="T2" y="T3"/>
                </a:cxn>
              </a:cxnLst>
              <a:rect l="T6" t="T7" r="T8" b="T9"/>
              <a:pathLst>
                <a:path w="4" h="4">
                  <a:moveTo>
                    <a:pt x="4" y="2"/>
                  </a:moveTo>
                  <a:cubicBezTo>
                    <a:pt x="0" y="0"/>
                    <a:pt x="1" y="4"/>
                    <a:pt x="4" y="2"/>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7" name="Freeform 594"/>
            <p:cNvSpPr>
              <a:spLocks noChangeArrowheads="1"/>
            </p:cNvSpPr>
            <p:nvPr/>
          </p:nvSpPr>
          <p:spPr bwMode="auto">
            <a:xfrm>
              <a:off x="211138" y="233362"/>
              <a:ext cx="15875" cy="4763"/>
            </a:xfrm>
            <a:custGeom>
              <a:avLst/>
              <a:gdLst>
                <a:gd name="T0" fmla="*/ 0 w 4"/>
                <a:gd name="T1" fmla="*/ 0 h 1"/>
                <a:gd name="T2" fmla="*/ 15875 w 4"/>
                <a:gd name="T3" fmla="*/ 0 h 1"/>
                <a:gd name="T4" fmla="*/ 0 w 4"/>
                <a:gd name="T5" fmla="*/ 0 h 1"/>
                <a:gd name="T6" fmla="*/ 0 60000 65536"/>
                <a:gd name="T7" fmla="*/ 0 60000 65536"/>
                <a:gd name="T8" fmla="*/ 0 60000 65536"/>
                <a:gd name="T9" fmla="*/ 0 w 4"/>
                <a:gd name="T10" fmla="*/ 0 h 1"/>
                <a:gd name="T11" fmla="*/ 4 w 4"/>
                <a:gd name="T12" fmla="*/ 1 h 1"/>
              </a:gdLst>
              <a:ahLst/>
              <a:cxnLst>
                <a:cxn ang="T6">
                  <a:pos x="T0" y="T1"/>
                </a:cxn>
                <a:cxn ang="T7">
                  <a:pos x="T2" y="T3"/>
                </a:cxn>
                <a:cxn ang="T8">
                  <a:pos x="T4" y="T5"/>
                </a:cxn>
              </a:cxnLst>
              <a:rect l="T9" t="T10" r="T11" b="T12"/>
              <a:pathLst>
                <a:path w="4" h="1">
                  <a:moveTo>
                    <a:pt x="0" y="0"/>
                  </a:moveTo>
                  <a:cubicBezTo>
                    <a:pt x="0" y="0"/>
                    <a:pt x="3" y="1"/>
                    <a:pt x="4" y="0"/>
                  </a:cubicBezTo>
                  <a:cubicBezTo>
                    <a:pt x="3" y="0"/>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8" name="Freeform 595"/>
            <p:cNvSpPr>
              <a:spLocks noChangeArrowheads="1"/>
            </p:cNvSpPr>
            <p:nvPr/>
          </p:nvSpPr>
          <p:spPr bwMode="auto">
            <a:xfrm>
              <a:off x="227013" y="233362"/>
              <a:ext cx="7938" cy="4763"/>
            </a:xfrm>
            <a:custGeom>
              <a:avLst/>
              <a:gdLst>
                <a:gd name="T0" fmla="*/ 0 w 2"/>
                <a:gd name="T1" fmla="*/ 0 h 1"/>
                <a:gd name="T2" fmla="*/ 7938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cubicBezTo>
                    <a:pt x="1" y="1"/>
                    <a:pt x="2" y="0"/>
                    <a:pt x="2" y="0"/>
                  </a:cubicBezTo>
                  <a:lnTo>
                    <a:pt x="0" y="0"/>
                  </a:ln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9" name="Freeform 596"/>
            <p:cNvSpPr>
              <a:spLocks noChangeArrowheads="1"/>
            </p:cNvSpPr>
            <p:nvPr/>
          </p:nvSpPr>
          <p:spPr bwMode="auto">
            <a:xfrm>
              <a:off x="238125" y="238125"/>
              <a:ext cx="11113" cy="1"/>
            </a:xfrm>
            <a:custGeom>
              <a:avLst/>
              <a:gdLst>
                <a:gd name="T0" fmla="*/ 11113 w 3"/>
                <a:gd name="T1" fmla="*/ 0 h 1"/>
                <a:gd name="T2" fmla="*/ 0 w 3"/>
                <a:gd name="T3" fmla="*/ 0 h 1"/>
                <a:gd name="T4" fmla="*/ 11113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3" y="0"/>
                  </a:moveTo>
                  <a:cubicBezTo>
                    <a:pt x="2" y="0"/>
                    <a:pt x="1" y="0"/>
                    <a:pt x="0" y="0"/>
                  </a:cubicBezTo>
                  <a:cubicBezTo>
                    <a:pt x="1" y="0"/>
                    <a:pt x="2" y="0"/>
                    <a:pt x="3"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0" name="Freeform 598"/>
            <p:cNvSpPr>
              <a:spLocks noChangeArrowheads="1"/>
            </p:cNvSpPr>
            <p:nvPr/>
          </p:nvSpPr>
          <p:spPr bwMode="auto">
            <a:xfrm>
              <a:off x="314325" y="222250"/>
              <a:ext cx="11113" cy="1"/>
            </a:xfrm>
            <a:custGeom>
              <a:avLst/>
              <a:gdLst>
                <a:gd name="T0" fmla="*/ 0 w 3"/>
                <a:gd name="T1" fmla="*/ 0 h 1"/>
                <a:gd name="T2" fmla="*/ 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0"/>
                  </a:moveTo>
                  <a:cubicBezTo>
                    <a:pt x="3"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1" name="Freeform 599"/>
            <p:cNvSpPr>
              <a:spLocks noChangeArrowheads="1"/>
            </p:cNvSpPr>
            <p:nvPr/>
          </p:nvSpPr>
          <p:spPr bwMode="auto">
            <a:xfrm>
              <a:off x="344488" y="222250"/>
              <a:ext cx="3175" cy="3175"/>
            </a:xfrm>
            <a:custGeom>
              <a:avLst/>
              <a:gdLst>
                <a:gd name="T0" fmla="*/ 3175 w 1"/>
                <a:gd name="T1" fmla="*/ 0 h 1"/>
                <a:gd name="T2" fmla="*/ 0 w 1"/>
                <a:gd name="T3" fmla="*/ 0 h 1"/>
                <a:gd name="T4" fmla="*/ 3175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0"/>
                  </a:moveTo>
                  <a:cubicBezTo>
                    <a:pt x="0" y="0"/>
                    <a:pt x="0" y="0"/>
                    <a:pt x="0" y="0"/>
                  </a:cubicBezTo>
                  <a:cubicBezTo>
                    <a:pt x="0" y="1"/>
                    <a:pt x="1" y="0"/>
                    <a:pt x="1"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2" name="Freeform 600"/>
            <p:cNvSpPr>
              <a:spLocks noChangeArrowheads="1"/>
            </p:cNvSpPr>
            <p:nvPr/>
          </p:nvSpPr>
          <p:spPr bwMode="auto">
            <a:xfrm>
              <a:off x="411163" y="219075"/>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3" name="Freeform 601"/>
            <p:cNvSpPr>
              <a:spLocks noChangeArrowheads="1"/>
            </p:cNvSpPr>
            <p:nvPr/>
          </p:nvSpPr>
          <p:spPr bwMode="auto">
            <a:xfrm>
              <a:off x="422275" y="225425"/>
              <a:ext cx="7938" cy="4763"/>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1"/>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4" name="Freeform 602"/>
            <p:cNvSpPr>
              <a:spLocks noChangeArrowheads="1"/>
            </p:cNvSpPr>
            <p:nvPr/>
          </p:nvSpPr>
          <p:spPr bwMode="auto">
            <a:xfrm>
              <a:off x="457200" y="230187"/>
              <a:ext cx="3175"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1" y="0"/>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5" name="Freeform 603"/>
            <p:cNvSpPr>
              <a:spLocks noChangeArrowheads="1"/>
            </p:cNvSpPr>
            <p:nvPr/>
          </p:nvSpPr>
          <p:spPr bwMode="auto">
            <a:xfrm>
              <a:off x="460375" y="222250"/>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6" name="Freeform 604"/>
            <p:cNvSpPr>
              <a:spLocks noChangeArrowheads="1"/>
            </p:cNvSpPr>
            <p:nvPr/>
          </p:nvSpPr>
          <p:spPr bwMode="auto">
            <a:xfrm>
              <a:off x="460375" y="207962"/>
              <a:ext cx="15875" cy="17463"/>
            </a:xfrm>
            <a:custGeom>
              <a:avLst/>
              <a:gdLst>
                <a:gd name="T0" fmla="*/ 0 w 4"/>
                <a:gd name="T1" fmla="*/ 10478 h 5"/>
                <a:gd name="T2" fmla="*/ 0 w 4"/>
                <a:gd name="T3" fmla="*/ 10478 h 5"/>
                <a:gd name="T4" fmla="*/ 0 60000 65536"/>
                <a:gd name="T5" fmla="*/ 0 60000 65536"/>
                <a:gd name="T6" fmla="*/ 0 w 4"/>
                <a:gd name="T7" fmla="*/ 0 h 5"/>
                <a:gd name="T8" fmla="*/ 4 w 4"/>
                <a:gd name="T9" fmla="*/ 5 h 5"/>
              </a:gdLst>
              <a:ahLst/>
              <a:cxnLst>
                <a:cxn ang="T4">
                  <a:pos x="T0" y="T1"/>
                </a:cxn>
                <a:cxn ang="T5">
                  <a:pos x="T2" y="T3"/>
                </a:cxn>
              </a:cxnLst>
              <a:rect l="T6" t="T7" r="T8" b="T9"/>
              <a:pathLst>
                <a:path w="4" h="5">
                  <a:moveTo>
                    <a:pt x="0" y="3"/>
                  </a:moveTo>
                  <a:cubicBezTo>
                    <a:pt x="4" y="5"/>
                    <a:pt x="0" y="0"/>
                    <a:pt x="0" y="3"/>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7" name="Freeform 605"/>
            <p:cNvSpPr>
              <a:spLocks noChangeArrowheads="1"/>
            </p:cNvSpPr>
            <p:nvPr/>
          </p:nvSpPr>
          <p:spPr bwMode="auto">
            <a:xfrm>
              <a:off x="528638" y="222250"/>
              <a:ext cx="7938" cy="1"/>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8" name="Freeform 606"/>
            <p:cNvSpPr>
              <a:spLocks noChangeArrowheads="1"/>
            </p:cNvSpPr>
            <p:nvPr/>
          </p:nvSpPr>
          <p:spPr bwMode="auto">
            <a:xfrm>
              <a:off x="608013" y="233362"/>
              <a:ext cx="6350" cy="4763"/>
            </a:xfrm>
            <a:custGeom>
              <a:avLst/>
              <a:gdLst>
                <a:gd name="T0" fmla="*/ 6350 w 2"/>
                <a:gd name="T1" fmla="*/ 4763 h 1"/>
                <a:gd name="T2" fmla="*/ 6350 w 2"/>
                <a:gd name="T3" fmla="*/ 4763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2" y="1"/>
                  </a:moveTo>
                  <a:cubicBezTo>
                    <a:pt x="2" y="1"/>
                    <a:pt x="0" y="0"/>
                    <a:pt x="2"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9" name="Freeform 607"/>
            <p:cNvSpPr>
              <a:spLocks noChangeArrowheads="1"/>
            </p:cNvSpPr>
            <p:nvPr/>
          </p:nvSpPr>
          <p:spPr bwMode="auto">
            <a:xfrm>
              <a:off x="622300" y="230187"/>
              <a:ext cx="101600" cy="14288"/>
            </a:xfrm>
            <a:custGeom>
              <a:avLst/>
              <a:gdLst>
                <a:gd name="T0" fmla="*/ 101600 w 27"/>
                <a:gd name="T1" fmla="*/ 14288 h 4"/>
                <a:gd name="T2" fmla="*/ 41393 w 27"/>
                <a:gd name="T3" fmla="*/ 14288 h 4"/>
                <a:gd name="T4" fmla="*/ 0 w 27"/>
                <a:gd name="T5" fmla="*/ 14288 h 4"/>
                <a:gd name="T6" fmla="*/ 101600 w 27"/>
                <a:gd name="T7" fmla="*/ 14288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27" y="4"/>
                  </a:moveTo>
                  <a:cubicBezTo>
                    <a:pt x="27" y="2"/>
                    <a:pt x="11" y="3"/>
                    <a:pt x="11" y="4"/>
                  </a:cubicBezTo>
                  <a:cubicBezTo>
                    <a:pt x="8" y="3"/>
                    <a:pt x="0" y="0"/>
                    <a:pt x="0" y="4"/>
                  </a:cubicBezTo>
                  <a:cubicBezTo>
                    <a:pt x="9" y="4"/>
                    <a:pt x="18" y="4"/>
                    <a:pt x="27" y="4"/>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0" name="Freeform 608"/>
            <p:cNvSpPr>
              <a:spLocks noChangeArrowheads="1"/>
            </p:cNvSpPr>
            <p:nvPr/>
          </p:nvSpPr>
          <p:spPr bwMode="auto">
            <a:xfrm>
              <a:off x="627063" y="22225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1" name="Freeform 609"/>
            <p:cNvSpPr>
              <a:spLocks noChangeArrowheads="1"/>
            </p:cNvSpPr>
            <p:nvPr/>
          </p:nvSpPr>
          <p:spPr bwMode="auto">
            <a:xfrm>
              <a:off x="630238" y="219075"/>
              <a:ext cx="14288" cy="3175"/>
            </a:xfrm>
            <a:custGeom>
              <a:avLst/>
              <a:gdLst>
                <a:gd name="T0" fmla="*/ 7144 w 4"/>
                <a:gd name="T1" fmla="*/ 0 h 1"/>
                <a:gd name="T2" fmla="*/ 7144 w 4"/>
                <a:gd name="T3" fmla="*/ 0 h 1"/>
                <a:gd name="T4" fmla="*/ 0 60000 65536"/>
                <a:gd name="T5" fmla="*/ 0 60000 65536"/>
                <a:gd name="T6" fmla="*/ 0 w 4"/>
                <a:gd name="T7" fmla="*/ 0 h 1"/>
                <a:gd name="T8" fmla="*/ 4 w 4"/>
                <a:gd name="T9" fmla="*/ 1 h 1"/>
              </a:gdLst>
              <a:ahLst/>
              <a:cxnLst>
                <a:cxn ang="T4">
                  <a:pos x="T0" y="T1"/>
                </a:cxn>
                <a:cxn ang="T5">
                  <a:pos x="T2" y="T3"/>
                </a:cxn>
              </a:cxnLst>
              <a:rect l="T6" t="T7" r="T8" b="T9"/>
              <a:pathLst>
                <a:path w="4" h="1">
                  <a:moveTo>
                    <a:pt x="2" y="0"/>
                  </a:moveTo>
                  <a:cubicBezTo>
                    <a:pt x="0" y="1"/>
                    <a:pt x="4" y="0"/>
                    <a:pt x="2"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2" name="Freeform 610"/>
            <p:cNvSpPr>
              <a:spLocks noChangeArrowheads="1"/>
            </p:cNvSpPr>
            <p:nvPr/>
          </p:nvSpPr>
          <p:spPr bwMode="auto">
            <a:xfrm>
              <a:off x="660400" y="214312"/>
              <a:ext cx="3175"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1"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3" name="Freeform 611"/>
            <p:cNvSpPr>
              <a:spLocks noChangeArrowheads="1"/>
            </p:cNvSpPr>
            <p:nvPr/>
          </p:nvSpPr>
          <p:spPr bwMode="auto">
            <a:xfrm>
              <a:off x="660400" y="225425"/>
              <a:ext cx="3175"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1"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4" name="Freeform 612"/>
            <p:cNvSpPr>
              <a:spLocks noChangeArrowheads="1"/>
            </p:cNvSpPr>
            <p:nvPr/>
          </p:nvSpPr>
          <p:spPr bwMode="auto">
            <a:xfrm>
              <a:off x="728663" y="225425"/>
              <a:ext cx="3175" cy="1"/>
            </a:xfrm>
            <a:custGeom>
              <a:avLst/>
              <a:gdLst>
                <a:gd name="T0" fmla="*/ 3175 w 1"/>
                <a:gd name="T1" fmla="*/ 0 h 1"/>
                <a:gd name="T2" fmla="*/ 3175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1" y="0"/>
                    <a:pt x="0" y="0"/>
                    <a:pt x="1"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5" name="Freeform 613"/>
            <p:cNvSpPr>
              <a:spLocks noChangeArrowheads="1"/>
            </p:cNvSpPr>
            <p:nvPr/>
          </p:nvSpPr>
          <p:spPr bwMode="auto">
            <a:xfrm>
              <a:off x="735013" y="233362"/>
              <a:ext cx="125413" cy="22225"/>
            </a:xfrm>
            <a:custGeom>
              <a:avLst/>
              <a:gdLst>
                <a:gd name="T0" fmla="*/ 117812 w 33"/>
                <a:gd name="T1" fmla="*/ 11113 h 6"/>
                <a:gd name="T2" fmla="*/ 91209 w 33"/>
                <a:gd name="T3" fmla="*/ 0 h 6"/>
                <a:gd name="T4" fmla="*/ 76008 w 33"/>
                <a:gd name="T5" fmla="*/ 0 h 6"/>
                <a:gd name="T6" fmla="*/ 49405 w 33"/>
                <a:gd name="T7" fmla="*/ 0 h 6"/>
                <a:gd name="T8" fmla="*/ 38004 w 33"/>
                <a:gd name="T9" fmla="*/ 0 h 6"/>
                <a:gd name="T10" fmla="*/ 53206 w 33"/>
                <a:gd name="T11" fmla="*/ 11113 h 6"/>
                <a:gd name="T12" fmla="*/ 30403 w 33"/>
                <a:gd name="T13" fmla="*/ 3704 h 6"/>
                <a:gd name="T14" fmla="*/ 38004 w 33"/>
                <a:gd name="T15" fmla="*/ 11113 h 6"/>
                <a:gd name="T16" fmla="*/ 26603 w 33"/>
                <a:gd name="T17" fmla="*/ 3704 h 6"/>
                <a:gd name="T18" fmla="*/ 3800 w 33"/>
                <a:gd name="T19" fmla="*/ 11113 h 6"/>
                <a:gd name="T20" fmla="*/ 117812 w 33"/>
                <a:gd name="T21" fmla="*/ 11113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6"/>
                <a:gd name="T35" fmla="*/ 33 w 33"/>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6">
                  <a:moveTo>
                    <a:pt x="31" y="3"/>
                  </a:moveTo>
                  <a:cubicBezTo>
                    <a:pt x="33" y="4"/>
                    <a:pt x="24" y="0"/>
                    <a:pt x="24" y="0"/>
                  </a:cubicBezTo>
                  <a:cubicBezTo>
                    <a:pt x="22" y="2"/>
                    <a:pt x="22" y="2"/>
                    <a:pt x="20" y="0"/>
                  </a:cubicBezTo>
                  <a:cubicBezTo>
                    <a:pt x="18" y="0"/>
                    <a:pt x="15" y="0"/>
                    <a:pt x="13" y="0"/>
                  </a:cubicBezTo>
                  <a:cubicBezTo>
                    <a:pt x="17" y="0"/>
                    <a:pt x="27" y="6"/>
                    <a:pt x="10" y="0"/>
                  </a:cubicBezTo>
                  <a:cubicBezTo>
                    <a:pt x="12" y="0"/>
                    <a:pt x="13" y="2"/>
                    <a:pt x="14" y="3"/>
                  </a:cubicBezTo>
                  <a:cubicBezTo>
                    <a:pt x="12" y="3"/>
                    <a:pt x="10" y="2"/>
                    <a:pt x="8" y="1"/>
                  </a:cubicBezTo>
                  <a:cubicBezTo>
                    <a:pt x="9" y="1"/>
                    <a:pt x="10" y="2"/>
                    <a:pt x="10" y="3"/>
                  </a:cubicBezTo>
                  <a:cubicBezTo>
                    <a:pt x="6" y="2"/>
                    <a:pt x="7" y="1"/>
                    <a:pt x="7" y="1"/>
                  </a:cubicBezTo>
                  <a:cubicBezTo>
                    <a:pt x="7" y="0"/>
                    <a:pt x="0" y="1"/>
                    <a:pt x="1" y="3"/>
                  </a:cubicBezTo>
                  <a:cubicBezTo>
                    <a:pt x="10" y="3"/>
                    <a:pt x="22" y="4"/>
                    <a:pt x="31" y="3"/>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6" name="Freeform 614"/>
            <p:cNvSpPr>
              <a:spLocks noChangeArrowheads="1"/>
            </p:cNvSpPr>
            <p:nvPr/>
          </p:nvSpPr>
          <p:spPr bwMode="auto">
            <a:xfrm>
              <a:off x="769938" y="230187"/>
              <a:ext cx="3175" cy="3175"/>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1" y="1"/>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7" name="Freeform 615"/>
            <p:cNvSpPr>
              <a:spLocks noChangeArrowheads="1"/>
            </p:cNvSpPr>
            <p:nvPr/>
          </p:nvSpPr>
          <p:spPr bwMode="auto">
            <a:xfrm>
              <a:off x="773113" y="225425"/>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8" name="Freeform 616"/>
            <p:cNvSpPr>
              <a:spLocks noChangeArrowheads="1"/>
            </p:cNvSpPr>
            <p:nvPr/>
          </p:nvSpPr>
          <p:spPr bwMode="auto">
            <a:xfrm>
              <a:off x="811213" y="238125"/>
              <a:ext cx="7938" cy="1"/>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0"/>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9" name="Freeform 617"/>
            <p:cNvSpPr>
              <a:spLocks noChangeArrowheads="1"/>
            </p:cNvSpPr>
            <p:nvPr/>
          </p:nvSpPr>
          <p:spPr bwMode="auto">
            <a:xfrm>
              <a:off x="822325" y="225425"/>
              <a:ext cx="11113" cy="4763"/>
            </a:xfrm>
            <a:custGeom>
              <a:avLst/>
              <a:gdLst>
                <a:gd name="T0" fmla="*/ 11113 w 3"/>
                <a:gd name="T1" fmla="*/ 4763 h 1"/>
                <a:gd name="T2" fmla="*/ 11113 w 3"/>
                <a:gd name="T3" fmla="*/ 4763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3" y="1"/>
                  </a:moveTo>
                  <a:cubicBezTo>
                    <a:pt x="0" y="0"/>
                    <a:pt x="3" y="1"/>
                    <a:pt x="3"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0" name="Freeform 618"/>
            <p:cNvSpPr>
              <a:spLocks noChangeArrowheads="1"/>
            </p:cNvSpPr>
            <p:nvPr/>
          </p:nvSpPr>
          <p:spPr bwMode="auto">
            <a:xfrm>
              <a:off x="844550" y="233362"/>
              <a:ext cx="15875" cy="7938"/>
            </a:xfrm>
            <a:custGeom>
              <a:avLst/>
              <a:gdLst>
                <a:gd name="T0" fmla="*/ 0 w 4"/>
                <a:gd name="T1" fmla="*/ 0 h 2"/>
                <a:gd name="T2" fmla="*/ 0 w 4"/>
                <a:gd name="T3" fmla="*/ 0 h 2"/>
                <a:gd name="T4" fmla="*/ 0 60000 65536"/>
                <a:gd name="T5" fmla="*/ 0 60000 65536"/>
                <a:gd name="T6" fmla="*/ 0 w 4"/>
                <a:gd name="T7" fmla="*/ 0 h 2"/>
                <a:gd name="T8" fmla="*/ 4 w 4"/>
                <a:gd name="T9" fmla="*/ 2 h 2"/>
              </a:gdLst>
              <a:ahLst/>
              <a:cxnLst>
                <a:cxn ang="T4">
                  <a:pos x="T0" y="T1"/>
                </a:cxn>
                <a:cxn ang="T5">
                  <a:pos x="T2" y="T3"/>
                </a:cxn>
              </a:cxnLst>
              <a:rect l="T6" t="T7" r="T8" b="T9"/>
              <a:pathLst>
                <a:path w="4" h="2">
                  <a:moveTo>
                    <a:pt x="0" y="0"/>
                  </a:moveTo>
                  <a:cubicBezTo>
                    <a:pt x="4" y="2"/>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1" name="Freeform 619"/>
            <p:cNvSpPr>
              <a:spLocks noChangeArrowheads="1"/>
            </p:cNvSpPr>
            <p:nvPr/>
          </p:nvSpPr>
          <p:spPr bwMode="auto">
            <a:xfrm>
              <a:off x="879475" y="214312"/>
              <a:ext cx="19050" cy="7938"/>
            </a:xfrm>
            <a:custGeom>
              <a:avLst/>
              <a:gdLst>
                <a:gd name="T0" fmla="*/ 11430 w 5"/>
                <a:gd name="T1" fmla="*/ 0 h 2"/>
                <a:gd name="T2" fmla="*/ 3810 w 5"/>
                <a:gd name="T3" fmla="*/ 7938 h 2"/>
                <a:gd name="T4" fmla="*/ 15240 w 5"/>
                <a:gd name="T5" fmla="*/ 7938 h 2"/>
                <a:gd name="T6" fmla="*/ 11430 w 5"/>
                <a:gd name="T7" fmla="*/ 0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3" y="0"/>
                  </a:moveTo>
                  <a:cubicBezTo>
                    <a:pt x="0" y="1"/>
                    <a:pt x="0" y="1"/>
                    <a:pt x="1" y="2"/>
                  </a:cubicBezTo>
                  <a:cubicBezTo>
                    <a:pt x="1" y="2"/>
                    <a:pt x="4" y="2"/>
                    <a:pt x="4" y="2"/>
                  </a:cubicBezTo>
                  <a:cubicBezTo>
                    <a:pt x="5" y="0"/>
                    <a:pt x="4" y="1"/>
                    <a:pt x="3"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2" name="Freeform 620"/>
            <p:cNvSpPr>
              <a:spLocks noChangeArrowheads="1"/>
            </p:cNvSpPr>
            <p:nvPr/>
          </p:nvSpPr>
          <p:spPr bwMode="auto">
            <a:xfrm>
              <a:off x="885825" y="225425"/>
              <a:ext cx="12700" cy="1"/>
            </a:xfrm>
            <a:custGeom>
              <a:avLst/>
              <a:gdLst>
                <a:gd name="T0" fmla="*/ 12700 w 3"/>
                <a:gd name="T1" fmla="*/ 0 h 1"/>
                <a:gd name="T2" fmla="*/ 1270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3" y="0"/>
                  </a:moveTo>
                  <a:cubicBezTo>
                    <a:pt x="0" y="0"/>
                    <a:pt x="2" y="0"/>
                    <a:pt x="3"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3" name="Freeform 621"/>
            <p:cNvSpPr>
              <a:spLocks noChangeArrowheads="1"/>
            </p:cNvSpPr>
            <p:nvPr/>
          </p:nvSpPr>
          <p:spPr bwMode="auto">
            <a:xfrm>
              <a:off x="890588" y="233362"/>
              <a:ext cx="11113" cy="7938"/>
            </a:xfrm>
            <a:custGeom>
              <a:avLst/>
              <a:gdLst>
                <a:gd name="T0" fmla="*/ 11113 w 3"/>
                <a:gd name="T1" fmla="*/ 3969 h 2"/>
                <a:gd name="T2" fmla="*/ 11113 w 3"/>
                <a:gd name="T3" fmla="*/ 3969 h 2"/>
                <a:gd name="T4" fmla="*/ 0 60000 65536"/>
                <a:gd name="T5" fmla="*/ 0 60000 65536"/>
                <a:gd name="T6" fmla="*/ 0 w 3"/>
                <a:gd name="T7" fmla="*/ 0 h 2"/>
                <a:gd name="T8" fmla="*/ 3 w 3"/>
                <a:gd name="T9" fmla="*/ 2 h 2"/>
              </a:gdLst>
              <a:ahLst/>
              <a:cxnLst>
                <a:cxn ang="T4">
                  <a:pos x="T0" y="T1"/>
                </a:cxn>
                <a:cxn ang="T5">
                  <a:pos x="T2" y="T3"/>
                </a:cxn>
              </a:cxnLst>
              <a:rect l="T6" t="T7" r="T8" b="T9"/>
              <a:pathLst>
                <a:path w="3" h="2">
                  <a:moveTo>
                    <a:pt x="3" y="1"/>
                  </a:moveTo>
                  <a:cubicBezTo>
                    <a:pt x="2" y="0"/>
                    <a:pt x="0" y="2"/>
                    <a:pt x="3"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4" name="Freeform 622"/>
            <p:cNvSpPr>
              <a:spLocks noChangeArrowheads="1"/>
            </p:cNvSpPr>
            <p:nvPr/>
          </p:nvSpPr>
          <p:spPr bwMode="auto">
            <a:xfrm>
              <a:off x="893763" y="222250"/>
              <a:ext cx="4763" cy="1"/>
            </a:xfrm>
            <a:custGeom>
              <a:avLst/>
              <a:gdLst>
                <a:gd name="T0" fmla="*/ 4763 w 1"/>
                <a:gd name="T1" fmla="*/ 0 h 1"/>
                <a:gd name="T2" fmla="*/ 4763 w 1"/>
                <a:gd name="T3" fmla="*/ 0 h 1"/>
                <a:gd name="T4" fmla="*/ 4763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0"/>
                  </a:moveTo>
                  <a:cubicBezTo>
                    <a:pt x="1" y="0"/>
                    <a:pt x="1" y="0"/>
                    <a:pt x="1" y="0"/>
                  </a:cubicBezTo>
                  <a:cubicBezTo>
                    <a:pt x="0" y="0"/>
                    <a:pt x="0" y="0"/>
                    <a:pt x="1"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5" name="Freeform 623"/>
            <p:cNvSpPr>
              <a:spLocks noChangeArrowheads="1"/>
            </p:cNvSpPr>
            <p:nvPr/>
          </p:nvSpPr>
          <p:spPr bwMode="auto">
            <a:xfrm>
              <a:off x="901700" y="22225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6" name="Freeform 624"/>
            <p:cNvSpPr>
              <a:spLocks noChangeArrowheads="1"/>
            </p:cNvSpPr>
            <p:nvPr/>
          </p:nvSpPr>
          <p:spPr bwMode="auto">
            <a:xfrm>
              <a:off x="1033463" y="214312"/>
              <a:ext cx="7938" cy="4763"/>
            </a:xfrm>
            <a:custGeom>
              <a:avLst/>
              <a:gdLst>
                <a:gd name="T0" fmla="*/ 0 w 2"/>
                <a:gd name="T1" fmla="*/ 4763 h 1"/>
                <a:gd name="T2" fmla="*/ 0 w 2"/>
                <a:gd name="T3" fmla="*/ 4763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1"/>
                  </a:moveTo>
                  <a:cubicBezTo>
                    <a:pt x="2"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7" name="Freeform 625"/>
            <p:cNvSpPr>
              <a:spLocks noChangeArrowheads="1"/>
            </p:cNvSpPr>
            <p:nvPr/>
          </p:nvSpPr>
          <p:spPr bwMode="auto">
            <a:xfrm>
              <a:off x="1055688" y="238125"/>
              <a:ext cx="11113" cy="1"/>
            </a:xfrm>
            <a:custGeom>
              <a:avLst/>
              <a:gdLst>
                <a:gd name="T0" fmla="*/ 11113 w 3"/>
                <a:gd name="T1" fmla="*/ 0 h 1"/>
                <a:gd name="T2" fmla="*/ 11113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3" y="0"/>
                  </a:moveTo>
                  <a:cubicBezTo>
                    <a:pt x="3" y="0"/>
                    <a:pt x="0" y="0"/>
                    <a:pt x="3"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8" name="Freeform 626"/>
            <p:cNvSpPr>
              <a:spLocks noChangeArrowheads="1"/>
            </p:cNvSpPr>
            <p:nvPr/>
          </p:nvSpPr>
          <p:spPr bwMode="auto">
            <a:xfrm>
              <a:off x="1077913" y="219075"/>
              <a:ext cx="53975" cy="14288"/>
            </a:xfrm>
            <a:custGeom>
              <a:avLst/>
              <a:gdLst>
                <a:gd name="T0" fmla="*/ 53975 w 14"/>
                <a:gd name="T1" fmla="*/ 7144 h 4"/>
                <a:gd name="T2" fmla="*/ 0 w 14"/>
                <a:gd name="T3" fmla="*/ 7144 h 4"/>
                <a:gd name="T4" fmla="*/ 53975 w 14"/>
                <a:gd name="T5" fmla="*/ 7144 h 4"/>
                <a:gd name="T6" fmla="*/ 0 60000 65536"/>
                <a:gd name="T7" fmla="*/ 0 60000 65536"/>
                <a:gd name="T8" fmla="*/ 0 60000 65536"/>
                <a:gd name="T9" fmla="*/ 0 w 14"/>
                <a:gd name="T10" fmla="*/ 0 h 4"/>
                <a:gd name="T11" fmla="*/ 14 w 14"/>
                <a:gd name="T12" fmla="*/ 4 h 4"/>
              </a:gdLst>
              <a:ahLst/>
              <a:cxnLst>
                <a:cxn ang="T6">
                  <a:pos x="T0" y="T1"/>
                </a:cxn>
                <a:cxn ang="T7">
                  <a:pos x="T2" y="T3"/>
                </a:cxn>
                <a:cxn ang="T8">
                  <a:pos x="T4" y="T5"/>
                </a:cxn>
              </a:cxnLst>
              <a:rect l="T9" t="T10" r="T11" b="T12"/>
              <a:pathLst>
                <a:path w="14" h="4">
                  <a:moveTo>
                    <a:pt x="14" y="2"/>
                  </a:moveTo>
                  <a:cubicBezTo>
                    <a:pt x="10" y="1"/>
                    <a:pt x="5" y="0"/>
                    <a:pt x="0" y="2"/>
                  </a:cubicBezTo>
                  <a:cubicBezTo>
                    <a:pt x="3" y="2"/>
                    <a:pt x="11" y="4"/>
                    <a:pt x="14" y="2"/>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9" name="Freeform 627"/>
            <p:cNvSpPr>
              <a:spLocks noChangeArrowheads="1"/>
            </p:cNvSpPr>
            <p:nvPr/>
          </p:nvSpPr>
          <p:spPr bwMode="auto">
            <a:xfrm>
              <a:off x="1085850" y="233362"/>
              <a:ext cx="4763" cy="1"/>
            </a:xfrm>
            <a:custGeom>
              <a:avLst/>
              <a:gdLst>
                <a:gd name="T0" fmla="*/ 4763 w 1"/>
                <a:gd name="T1" fmla="*/ 0 h 1"/>
                <a:gd name="T2" fmla="*/ 4763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0" y="0"/>
                    <a:pt x="0" y="0"/>
                    <a:pt x="1"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0" name="Freeform 628"/>
            <p:cNvSpPr>
              <a:spLocks noChangeArrowheads="1"/>
            </p:cNvSpPr>
            <p:nvPr/>
          </p:nvSpPr>
          <p:spPr bwMode="auto">
            <a:xfrm>
              <a:off x="1157288" y="214312"/>
              <a:ext cx="7938" cy="1"/>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0"/>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1" name="Freeform 629"/>
            <p:cNvSpPr>
              <a:spLocks noChangeArrowheads="1"/>
            </p:cNvSpPr>
            <p:nvPr/>
          </p:nvSpPr>
          <p:spPr bwMode="auto">
            <a:xfrm>
              <a:off x="1500188" y="287337"/>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2" name="Freeform 631"/>
            <p:cNvSpPr>
              <a:spLocks noChangeArrowheads="1"/>
            </p:cNvSpPr>
            <p:nvPr/>
          </p:nvSpPr>
          <p:spPr bwMode="auto">
            <a:xfrm>
              <a:off x="1601788" y="225425"/>
              <a:ext cx="4763" cy="7938"/>
            </a:xfrm>
            <a:custGeom>
              <a:avLst/>
              <a:gdLst>
                <a:gd name="T0" fmla="*/ 0 w 1"/>
                <a:gd name="T1" fmla="*/ 0 h 2"/>
                <a:gd name="T2" fmla="*/ 0 w 1"/>
                <a:gd name="T3" fmla="*/ 0 h 2"/>
                <a:gd name="T4" fmla="*/ 0 60000 65536"/>
                <a:gd name="T5" fmla="*/ 0 60000 65536"/>
                <a:gd name="T6" fmla="*/ 0 w 1"/>
                <a:gd name="T7" fmla="*/ 0 h 2"/>
                <a:gd name="T8" fmla="*/ 1 w 1"/>
                <a:gd name="T9" fmla="*/ 2 h 2"/>
              </a:gdLst>
              <a:ahLst/>
              <a:cxnLst>
                <a:cxn ang="T4">
                  <a:pos x="T0" y="T1"/>
                </a:cxn>
                <a:cxn ang="T5">
                  <a:pos x="T2" y="T3"/>
                </a:cxn>
              </a:cxnLst>
              <a:rect l="T6" t="T7" r="T8" b="T9"/>
              <a:pathLst>
                <a:path w="1" h="2">
                  <a:moveTo>
                    <a:pt x="0" y="0"/>
                  </a:moveTo>
                  <a:cubicBezTo>
                    <a:pt x="0" y="2"/>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3" name="Freeform 634"/>
            <p:cNvSpPr>
              <a:spLocks noChangeArrowheads="1"/>
            </p:cNvSpPr>
            <p:nvPr/>
          </p:nvSpPr>
          <p:spPr bwMode="auto">
            <a:xfrm>
              <a:off x="1625600" y="22225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4" name="Freeform 638"/>
            <p:cNvSpPr>
              <a:spLocks noChangeArrowheads="1"/>
            </p:cNvSpPr>
            <p:nvPr/>
          </p:nvSpPr>
          <p:spPr bwMode="auto">
            <a:xfrm>
              <a:off x="1644650" y="238125"/>
              <a:ext cx="44450" cy="44450"/>
            </a:xfrm>
            <a:custGeom>
              <a:avLst/>
              <a:gdLst>
                <a:gd name="T0" fmla="*/ 0 w 12"/>
                <a:gd name="T1" fmla="*/ 11113 h 12"/>
                <a:gd name="T2" fmla="*/ 29633 w 12"/>
                <a:gd name="T3" fmla="*/ 44450 h 12"/>
                <a:gd name="T4" fmla="*/ 0 w 12"/>
                <a:gd name="T5" fmla="*/ 11113 h 12"/>
                <a:gd name="T6" fmla="*/ 0 60000 65536"/>
                <a:gd name="T7" fmla="*/ 0 60000 65536"/>
                <a:gd name="T8" fmla="*/ 0 60000 65536"/>
                <a:gd name="T9" fmla="*/ 0 w 12"/>
                <a:gd name="T10" fmla="*/ 0 h 12"/>
                <a:gd name="T11" fmla="*/ 12 w 12"/>
                <a:gd name="T12" fmla="*/ 12 h 12"/>
              </a:gdLst>
              <a:ahLst/>
              <a:cxnLst>
                <a:cxn ang="T6">
                  <a:pos x="T0" y="T1"/>
                </a:cxn>
                <a:cxn ang="T7">
                  <a:pos x="T2" y="T3"/>
                </a:cxn>
                <a:cxn ang="T8">
                  <a:pos x="T4" y="T5"/>
                </a:cxn>
              </a:cxnLst>
              <a:rect l="T9" t="T10" r="T11" b="T12"/>
              <a:pathLst>
                <a:path w="12" h="12">
                  <a:moveTo>
                    <a:pt x="0" y="3"/>
                  </a:moveTo>
                  <a:cubicBezTo>
                    <a:pt x="8" y="5"/>
                    <a:pt x="11" y="5"/>
                    <a:pt x="8" y="12"/>
                  </a:cubicBezTo>
                  <a:cubicBezTo>
                    <a:pt x="10" y="8"/>
                    <a:pt x="12" y="0"/>
                    <a:pt x="0" y="3"/>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5" name="Freeform 644"/>
            <p:cNvSpPr>
              <a:spLocks noChangeArrowheads="1"/>
            </p:cNvSpPr>
            <p:nvPr/>
          </p:nvSpPr>
          <p:spPr bwMode="auto">
            <a:xfrm>
              <a:off x="1658938" y="241300"/>
              <a:ext cx="7938" cy="3175"/>
            </a:xfrm>
            <a:custGeom>
              <a:avLst/>
              <a:gdLst>
                <a:gd name="T0" fmla="*/ 3969 w 2"/>
                <a:gd name="T1" fmla="*/ 3175 h 1"/>
                <a:gd name="T2" fmla="*/ 3969 w 2"/>
                <a:gd name="T3" fmla="*/ 3175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1" y="1"/>
                  </a:moveTo>
                  <a:cubicBezTo>
                    <a:pt x="2" y="1"/>
                    <a:pt x="0" y="0"/>
                    <a:pt x="1"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6" name="Freeform 646"/>
            <p:cNvSpPr>
              <a:spLocks noChangeArrowheads="1"/>
            </p:cNvSpPr>
            <p:nvPr/>
          </p:nvSpPr>
          <p:spPr bwMode="auto">
            <a:xfrm>
              <a:off x="1662113" y="238125"/>
              <a:ext cx="19050" cy="1"/>
            </a:xfrm>
            <a:custGeom>
              <a:avLst/>
              <a:gdLst>
                <a:gd name="T0" fmla="*/ 0 w 5"/>
                <a:gd name="T1" fmla="*/ 0 h 1"/>
                <a:gd name="T2" fmla="*/ 0 w 5"/>
                <a:gd name="T3" fmla="*/ 0 h 1"/>
                <a:gd name="T4" fmla="*/ 0 60000 65536"/>
                <a:gd name="T5" fmla="*/ 0 60000 65536"/>
                <a:gd name="T6" fmla="*/ 0 w 5"/>
                <a:gd name="T7" fmla="*/ 0 h 1"/>
                <a:gd name="T8" fmla="*/ 5 w 5"/>
                <a:gd name="T9" fmla="*/ 1 h 1"/>
              </a:gdLst>
              <a:ahLst/>
              <a:cxnLst>
                <a:cxn ang="T4">
                  <a:pos x="T0" y="T1"/>
                </a:cxn>
                <a:cxn ang="T5">
                  <a:pos x="T2" y="T3"/>
                </a:cxn>
              </a:cxnLst>
              <a:rect l="T6" t="T7" r="T8" b="T9"/>
              <a:pathLst>
                <a:path w="5" h="1">
                  <a:moveTo>
                    <a:pt x="0" y="0"/>
                  </a:moveTo>
                  <a:cubicBezTo>
                    <a:pt x="5"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7" name="Freeform 647"/>
            <p:cNvSpPr>
              <a:spLocks noChangeArrowheads="1"/>
            </p:cNvSpPr>
            <p:nvPr/>
          </p:nvSpPr>
          <p:spPr bwMode="auto">
            <a:xfrm>
              <a:off x="1662113" y="142875"/>
              <a:ext cx="4763" cy="7938"/>
            </a:xfrm>
            <a:custGeom>
              <a:avLst/>
              <a:gdLst>
                <a:gd name="T0" fmla="*/ 0 w 1"/>
                <a:gd name="T1" fmla="*/ 7938 h 2"/>
                <a:gd name="T2" fmla="*/ 4763 w 1"/>
                <a:gd name="T3" fmla="*/ 0 h 2"/>
                <a:gd name="T4" fmla="*/ 0 w 1"/>
                <a:gd name="T5" fmla="*/ 7938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2"/>
                  </a:moveTo>
                  <a:cubicBezTo>
                    <a:pt x="0" y="1"/>
                    <a:pt x="1" y="1"/>
                    <a:pt x="1" y="0"/>
                  </a:cubicBezTo>
                  <a:cubicBezTo>
                    <a:pt x="0" y="1"/>
                    <a:pt x="0" y="2"/>
                    <a:pt x="0"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8" name="Freeform 649"/>
            <p:cNvSpPr>
              <a:spLocks noChangeArrowheads="1"/>
            </p:cNvSpPr>
            <p:nvPr/>
          </p:nvSpPr>
          <p:spPr bwMode="auto">
            <a:xfrm>
              <a:off x="1662113" y="147637"/>
              <a:ext cx="4763" cy="3175"/>
            </a:xfrm>
            <a:custGeom>
              <a:avLst/>
              <a:gdLst>
                <a:gd name="T0" fmla="*/ 4763 w 1"/>
                <a:gd name="T1" fmla="*/ 3175 h 1"/>
                <a:gd name="T2" fmla="*/ 4763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1"/>
                  </a:moveTo>
                  <a:cubicBezTo>
                    <a:pt x="0" y="0"/>
                    <a:pt x="1" y="1"/>
                    <a:pt x="1"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9" name="Freeform 650"/>
            <p:cNvSpPr>
              <a:spLocks noChangeArrowheads="1"/>
            </p:cNvSpPr>
            <p:nvPr/>
          </p:nvSpPr>
          <p:spPr bwMode="auto">
            <a:xfrm>
              <a:off x="1666875" y="165100"/>
              <a:ext cx="3175" cy="7938"/>
            </a:xfrm>
            <a:custGeom>
              <a:avLst/>
              <a:gdLst>
                <a:gd name="T0" fmla="*/ 3175 w 1"/>
                <a:gd name="T1" fmla="*/ 7938 h 2"/>
                <a:gd name="T2" fmla="*/ 3175 w 1"/>
                <a:gd name="T3" fmla="*/ 7938 h 2"/>
                <a:gd name="T4" fmla="*/ 0 60000 65536"/>
                <a:gd name="T5" fmla="*/ 0 60000 65536"/>
                <a:gd name="T6" fmla="*/ 0 w 1"/>
                <a:gd name="T7" fmla="*/ 0 h 2"/>
                <a:gd name="T8" fmla="*/ 1 w 1"/>
                <a:gd name="T9" fmla="*/ 2 h 2"/>
              </a:gdLst>
              <a:ahLst/>
              <a:cxnLst>
                <a:cxn ang="T4">
                  <a:pos x="T0" y="T1"/>
                </a:cxn>
                <a:cxn ang="T5">
                  <a:pos x="T2" y="T3"/>
                </a:cxn>
              </a:cxnLst>
              <a:rect l="T6" t="T7" r="T8" b="T9"/>
              <a:pathLst>
                <a:path w="1" h="2">
                  <a:moveTo>
                    <a:pt x="1" y="2"/>
                  </a:moveTo>
                  <a:cubicBezTo>
                    <a:pt x="0" y="0"/>
                    <a:pt x="0" y="1"/>
                    <a:pt x="1" y="2"/>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0" name="Freeform 651"/>
            <p:cNvSpPr>
              <a:spLocks noChangeArrowheads="1"/>
            </p:cNvSpPr>
            <p:nvPr/>
          </p:nvSpPr>
          <p:spPr bwMode="auto">
            <a:xfrm>
              <a:off x="1666875" y="158750"/>
              <a:ext cx="7938" cy="3175"/>
            </a:xfrm>
            <a:custGeom>
              <a:avLst/>
              <a:gdLst>
                <a:gd name="T0" fmla="*/ 0 w 2"/>
                <a:gd name="T1" fmla="*/ 3175 h 1"/>
                <a:gd name="T2" fmla="*/ 0 w 2"/>
                <a:gd name="T3" fmla="*/ 3175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1"/>
                  </a:moveTo>
                  <a:cubicBezTo>
                    <a:pt x="2" y="0"/>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1" name="Freeform 652"/>
            <p:cNvSpPr>
              <a:spLocks noChangeArrowheads="1"/>
            </p:cNvSpPr>
            <p:nvPr/>
          </p:nvSpPr>
          <p:spPr bwMode="auto">
            <a:xfrm>
              <a:off x="1666875" y="169862"/>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2" name="Freeform 653"/>
            <p:cNvSpPr>
              <a:spLocks noChangeArrowheads="1"/>
            </p:cNvSpPr>
            <p:nvPr/>
          </p:nvSpPr>
          <p:spPr bwMode="auto">
            <a:xfrm>
              <a:off x="1666875" y="173037"/>
              <a:ext cx="3175" cy="4763"/>
            </a:xfrm>
            <a:custGeom>
              <a:avLst/>
              <a:gdLst>
                <a:gd name="T0" fmla="*/ 3175 w 1"/>
                <a:gd name="T1" fmla="*/ 4763 h 1"/>
                <a:gd name="T2" fmla="*/ 3175 w 1"/>
                <a:gd name="T3" fmla="*/ 4763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1"/>
                  </a:moveTo>
                  <a:cubicBezTo>
                    <a:pt x="0" y="0"/>
                    <a:pt x="1" y="1"/>
                    <a:pt x="1"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3" name="Freeform 665"/>
            <p:cNvSpPr>
              <a:spLocks noChangeArrowheads="1"/>
            </p:cNvSpPr>
            <p:nvPr/>
          </p:nvSpPr>
          <p:spPr bwMode="auto">
            <a:xfrm>
              <a:off x="1695450" y="273048"/>
              <a:ext cx="1" cy="3175"/>
            </a:xfrm>
            <a:custGeom>
              <a:avLst/>
              <a:gdLst>
                <a:gd name="T0" fmla="*/ 0 w 1"/>
                <a:gd name="T1" fmla="*/ 3175 h 1"/>
                <a:gd name="T2" fmla="*/ 0 w 1"/>
                <a:gd name="T3" fmla="*/ 0 h 1"/>
                <a:gd name="T4" fmla="*/ 0 w 1"/>
                <a:gd name="T5" fmla="*/ 3175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cubicBezTo>
                    <a:pt x="0" y="0"/>
                    <a:pt x="0" y="0"/>
                    <a:pt x="0" y="0"/>
                  </a:cubicBezTo>
                  <a:cubicBezTo>
                    <a:pt x="0" y="0"/>
                    <a:pt x="0" y="1"/>
                    <a:pt x="0"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sp>
        <p:nvSpPr>
          <p:cNvPr id="234" name="竖卷形 255"/>
          <p:cNvSpPr>
            <a:spLocks noChangeArrowheads="1"/>
          </p:cNvSpPr>
          <p:nvPr/>
        </p:nvSpPr>
        <p:spPr bwMode="auto">
          <a:xfrm flipH="1">
            <a:off x="8169287" y="1592335"/>
            <a:ext cx="3525838" cy="4262438"/>
          </a:xfrm>
          <a:prstGeom prst="verticalScroll">
            <a:avLst>
              <a:gd name="adj" fmla="val 12500"/>
            </a:avLst>
          </a:prstGeom>
          <a:gradFill rotWithShape="1">
            <a:gsLst>
              <a:gs pos="0">
                <a:srgbClr val="FFFFFF"/>
              </a:gs>
              <a:gs pos="100000">
                <a:srgbClr val="D8D8D8"/>
              </a:gs>
            </a:gsLst>
            <a:path path="rect">
              <a:fillToRect l="50000" t="50000" r="50000" b="50000"/>
            </a:path>
          </a:gradFill>
          <a:ln w="12700">
            <a:solidFill>
              <a:srgbClr val="A5A5A5"/>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hangingPunct="1"/>
            <a:endParaRPr lang="zh-CN" altLang="zh-CN">
              <a:solidFill>
                <a:srgbClr val="FFFFFF"/>
              </a:solidFill>
              <a:latin typeface="宋体" pitchFamily="2" charset="-122"/>
              <a:sym typeface="宋体" pitchFamily="2" charset="-122"/>
            </a:endParaRPr>
          </a:p>
        </p:txBody>
      </p:sp>
      <p:grpSp>
        <p:nvGrpSpPr>
          <p:cNvPr id="235" name="组合 256"/>
          <p:cNvGrpSpPr/>
          <p:nvPr/>
        </p:nvGrpSpPr>
        <p:grpSpPr bwMode="auto">
          <a:xfrm flipH="1">
            <a:off x="8645537" y="5383285"/>
            <a:ext cx="481013" cy="573088"/>
            <a:chOff x="0" y="0"/>
            <a:chExt cx="631825" cy="752476"/>
          </a:xfrm>
        </p:grpSpPr>
        <p:sp>
          <p:nvSpPr>
            <p:cNvPr id="236" name="Freeform 202"/>
            <p:cNvSpPr>
              <a:spLocks noChangeArrowheads="1"/>
            </p:cNvSpPr>
            <p:nvPr/>
          </p:nvSpPr>
          <p:spPr bwMode="auto">
            <a:xfrm>
              <a:off x="266700" y="488950"/>
              <a:ext cx="3175" cy="4763"/>
            </a:xfrm>
            <a:custGeom>
              <a:avLst/>
              <a:gdLst>
                <a:gd name="T0" fmla="*/ 3175 w 1"/>
                <a:gd name="T1" fmla="*/ 0 h 1"/>
                <a:gd name="T2" fmla="*/ 3175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0" y="0"/>
                    <a:pt x="0" y="1"/>
                    <a:pt x="1" y="0"/>
                  </a:cubicBezTo>
                  <a:close/>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7" name="Freeform 203"/>
            <p:cNvSpPr>
              <a:spLocks noChangeArrowheads="1"/>
            </p:cNvSpPr>
            <p:nvPr/>
          </p:nvSpPr>
          <p:spPr bwMode="auto">
            <a:xfrm>
              <a:off x="153987" y="211138"/>
              <a:ext cx="368300" cy="307975"/>
            </a:xfrm>
            <a:custGeom>
              <a:avLst/>
              <a:gdLst>
                <a:gd name="T0" fmla="*/ 341993 w 98"/>
                <a:gd name="T1" fmla="*/ 150232 h 82"/>
                <a:gd name="T2" fmla="*/ 345751 w 98"/>
                <a:gd name="T3" fmla="*/ 127697 h 82"/>
                <a:gd name="T4" fmla="*/ 330718 w 98"/>
                <a:gd name="T5" fmla="*/ 90139 h 82"/>
                <a:gd name="T6" fmla="*/ 251797 w 98"/>
                <a:gd name="T7" fmla="*/ 22535 h 82"/>
                <a:gd name="T8" fmla="*/ 233006 w 98"/>
                <a:gd name="T9" fmla="*/ 11267 h 82"/>
                <a:gd name="T10" fmla="*/ 206699 w 98"/>
                <a:gd name="T11" fmla="*/ 15023 h 82"/>
                <a:gd name="T12" fmla="*/ 154085 w 98"/>
                <a:gd name="T13" fmla="*/ 11267 h 82"/>
                <a:gd name="T14" fmla="*/ 97712 w 98"/>
                <a:gd name="T15" fmla="*/ 15023 h 82"/>
                <a:gd name="T16" fmla="*/ 45098 w 98"/>
                <a:gd name="T17" fmla="*/ 30046 h 82"/>
                <a:gd name="T18" fmla="*/ 18791 w 98"/>
                <a:gd name="T19" fmla="*/ 52581 h 82"/>
                <a:gd name="T20" fmla="*/ 15033 w 98"/>
                <a:gd name="T21" fmla="*/ 97651 h 82"/>
                <a:gd name="T22" fmla="*/ 7516 w 98"/>
                <a:gd name="T23" fmla="*/ 123941 h 82"/>
                <a:gd name="T24" fmla="*/ 18791 w 98"/>
                <a:gd name="T25" fmla="*/ 131453 h 82"/>
                <a:gd name="T26" fmla="*/ 15033 w 98"/>
                <a:gd name="T27" fmla="*/ 146476 h 82"/>
                <a:gd name="T28" fmla="*/ 11274 w 98"/>
                <a:gd name="T29" fmla="*/ 165255 h 82"/>
                <a:gd name="T30" fmla="*/ 11274 w 98"/>
                <a:gd name="T31" fmla="*/ 187790 h 82"/>
                <a:gd name="T32" fmla="*/ 30065 w 98"/>
                <a:gd name="T33" fmla="*/ 221592 h 82"/>
                <a:gd name="T34" fmla="*/ 41340 w 98"/>
                <a:gd name="T35" fmla="*/ 217836 h 82"/>
                <a:gd name="T36" fmla="*/ 48856 w 98"/>
                <a:gd name="T37" fmla="*/ 232859 h 82"/>
                <a:gd name="T38" fmla="*/ 60131 w 98"/>
                <a:gd name="T39" fmla="*/ 259150 h 82"/>
                <a:gd name="T40" fmla="*/ 93954 w 98"/>
                <a:gd name="T41" fmla="*/ 255394 h 82"/>
                <a:gd name="T42" fmla="*/ 93954 w 98"/>
                <a:gd name="T43" fmla="*/ 259150 h 82"/>
                <a:gd name="T44" fmla="*/ 105229 w 98"/>
                <a:gd name="T45" fmla="*/ 251638 h 82"/>
                <a:gd name="T46" fmla="*/ 112745 w 98"/>
                <a:gd name="T47" fmla="*/ 259150 h 82"/>
                <a:gd name="T48" fmla="*/ 116503 w 98"/>
                <a:gd name="T49" fmla="*/ 274173 h 82"/>
                <a:gd name="T50" fmla="*/ 116503 w 98"/>
                <a:gd name="T51" fmla="*/ 277929 h 82"/>
                <a:gd name="T52" fmla="*/ 116503 w 98"/>
                <a:gd name="T53" fmla="*/ 277929 h 82"/>
                <a:gd name="T54" fmla="*/ 142810 w 98"/>
                <a:gd name="T55" fmla="*/ 285440 h 82"/>
                <a:gd name="T56" fmla="*/ 131536 w 98"/>
                <a:gd name="T57" fmla="*/ 296708 h 82"/>
                <a:gd name="T58" fmla="*/ 135294 w 98"/>
                <a:gd name="T59" fmla="*/ 296708 h 82"/>
                <a:gd name="T60" fmla="*/ 150327 w 98"/>
                <a:gd name="T61" fmla="*/ 292952 h 82"/>
                <a:gd name="T62" fmla="*/ 142810 w 98"/>
                <a:gd name="T63" fmla="*/ 300463 h 82"/>
                <a:gd name="T64" fmla="*/ 210457 w 98"/>
                <a:gd name="T65" fmla="*/ 300463 h 82"/>
                <a:gd name="T66" fmla="*/ 255555 w 98"/>
                <a:gd name="T67" fmla="*/ 270417 h 82"/>
                <a:gd name="T68" fmla="*/ 281862 w 98"/>
                <a:gd name="T69" fmla="*/ 277929 h 82"/>
                <a:gd name="T70" fmla="*/ 278104 w 98"/>
                <a:gd name="T71" fmla="*/ 266661 h 82"/>
                <a:gd name="T72" fmla="*/ 289379 w 98"/>
                <a:gd name="T73" fmla="*/ 259150 h 82"/>
                <a:gd name="T74" fmla="*/ 296895 w 98"/>
                <a:gd name="T75" fmla="*/ 266661 h 82"/>
                <a:gd name="T76" fmla="*/ 300653 w 98"/>
                <a:gd name="T77" fmla="*/ 266661 h 82"/>
                <a:gd name="T78" fmla="*/ 296895 w 98"/>
                <a:gd name="T79" fmla="*/ 247882 h 82"/>
                <a:gd name="T80" fmla="*/ 304411 w 98"/>
                <a:gd name="T81" fmla="*/ 247882 h 82"/>
                <a:gd name="T82" fmla="*/ 300653 w 98"/>
                <a:gd name="T83" fmla="*/ 240371 h 82"/>
                <a:gd name="T84" fmla="*/ 308169 w 98"/>
                <a:gd name="T85" fmla="*/ 225348 h 82"/>
                <a:gd name="T86" fmla="*/ 326960 w 98"/>
                <a:gd name="T87" fmla="*/ 206569 h 82"/>
                <a:gd name="T88" fmla="*/ 341993 w 98"/>
                <a:gd name="T89" fmla="*/ 150232 h 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82"/>
                <a:gd name="T137" fmla="*/ 98 w 98"/>
                <a:gd name="T138" fmla="*/ 82 h 8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82">
                  <a:moveTo>
                    <a:pt x="91" y="40"/>
                  </a:moveTo>
                  <a:cubicBezTo>
                    <a:pt x="92" y="34"/>
                    <a:pt x="92" y="34"/>
                    <a:pt x="92" y="34"/>
                  </a:cubicBezTo>
                  <a:cubicBezTo>
                    <a:pt x="91" y="33"/>
                    <a:pt x="89" y="20"/>
                    <a:pt x="88" y="24"/>
                  </a:cubicBezTo>
                  <a:cubicBezTo>
                    <a:pt x="87" y="18"/>
                    <a:pt x="72" y="7"/>
                    <a:pt x="67" y="6"/>
                  </a:cubicBezTo>
                  <a:cubicBezTo>
                    <a:pt x="66" y="6"/>
                    <a:pt x="67" y="2"/>
                    <a:pt x="62" y="3"/>
                  </a:cubicBezTo>
                  <a:cubicBezTo>
                    <a:pt x="60" y="1"/>
                    <a:pt x="53" y="3"/>
                    <a:pt x="55" y="4"/>
                  </a:cubicBezTo>
                  <a:cubicBezTo>
                    <a:pt x="49" y="0"/>
                    <a:pt x="47" y="2"/>
                    <a:pt x="41" y="3"/>
                  </a:cubicBezTo>
                  <a:cubicBezTo>
                    <a:pt x="39" y="2"/>
                    <a:pt x="29" y="6"/>
                    <a:pt x="26" y="4"/>
                  </a:cubicBezTo>
                  <a:cubicBezTo>
                    <a:pt x="21" y="9"/>
                    <a:pt x="17" y="3"/>
                    <a:pt x="12" y="8"/>
                  </a:cubicBezTo>
                  <a:cubicBezTo>
                    <a:pt x="9" y="11"/>
                    <a:pt x="4" y="9"/>
                    <a:pt x="5" y="14"/>
                  </a:cubicBezTo>
                  <a:cubicBezTo>
                    <a:pt x="8" y="15"/>
                    <a:pt x="1" y="24"/>
                    <a:pt x="4" y="26"/>
                  </a:cubicBezTo>
                  <a:cubicBezTo>
                    <a:pt x="2" y="33"/>
                    <a:pt x="2" y="33"/>
                    <a:pt x="2" y="33"/>
                  </a:cubicBezTo>
                  <a:cubicBezTo>
                    <a:pt x="1" y="34"/>
                    <a:pt x="5" y="34"/>
                    <a:pt x="5" y="35"/>
                  </a:cubicBezTo>
                  <a:cubicBezTo>
                    <a:pt x="5" y="35"/>
                    <a:pt x="4" y="40"/>
                    <a:pt x="4" y="39"/>
                  </a:cubicBezTo>
                  <a:cubicBezTo>
                    <a:pt x="5" y="42"/>
                    <a:pt x="3" y="42"/>
                    <a:pt x="3" y="44"/>
                  </a:cubicBezTo>
                  <a:cubicBezTo>
                    <a:pt x="0" y="46"/>
                    <a:pt x="1" y="46"/>
                    <a:pt x="3" y="50"/>
                  </a:cubicBezTo>
                  <a:cubicBezTo>
                    <a:pt x="2" y="54"/>
                    <a:pt x="7" y="56"/>
                    <a:pt x="8" y="59"/>
                  </a:cubicBezTo>
                  <a:cubicBezTo>
                    <a:pt x="8" y="58"/>
                    <a:pt x="11" y="58"/>
                    <a:pt x="11" y="58"/>
                  </a:cubicBezTo>
                  <a:cubicBezTo>
                    <a:pt x="9" y="62"/>
                    <a:pt x="9" y="61"/>
                    <a:pt x="13" y="62"/>
                  </a:cubicBezTo>
                  <a:cubicBezTo>
                    <a:pt x="13" y="63"/>
                    <a:pt x="13" y="69"/>
                    <a:pt x="16" y="69"/>
                  </a:cubicBezTo>
                  <a:cubicBezTo>
                    <a:pt x="19" y="69"/>
                    <a:pt x="26" y="68"/>
                    <a:pt x="25" y="68"/>
                  </a:cubicBezTo>
                  <a:cubicBezTo>
                    <a:pt x="25" y="68"/>
                    <a:pt x="25" y="69"/>
                    <a:pt x="25" y="69"/>
                  </a:cubicBezTo>
                  <a:cubicBezTo>
                    <a:pt x="25" y="69"/>
                    <a:pt x="28" y="67"/>
                    <a:pt x="28" y="67"/>
                  </a:cubicBezTo>
                  <a:cubicBezTo>
                    <a:pt x="30" y="70"/>
                    <a:pt x="28" y="67"/>
                    <a:pt x="30" y="69"/>
                  </a:cubicBezTo>
                  <a:cubicBezTo>
                    <a:pt x="30" y="69"/>
                    <a:pt x="31" y="73"/>
                    <a:pt x="31" y="73"/>
                  </a:cubicBezTo>
                  <a:cubicBezTo>
                    <a:pt x="31" y="73"/>
                    <a:pt x="31" y="74"/>
                    <a:pt x="31" y="74"/>
                  </a:cubicBezTo>
                  <a:cubicBezTo>
                    <a:pt x="31" y="74"/>
                    <a:pt x="31" y="74"/>
                    <a:pt x="31" y="74"/>
                  </a:cubicBezTo>
                  <a:cubicBezTo>
                    <a:pt x="33" y="75"/>
                    <a:pt x="36" y="75"/>
                    <a:pt x="38" y="76"/>
                  </a:cubicBezTo>
                  <a:cubicBezTo>
                    <a:pt x="38" y="76"/>
                    <a:pt x="35" y="79"/>
                    <a:pt x="35" y="79"/>
                  </a:cubicBezTo>
                  <a:cubicBezTo>
                    <a:pt x="36" y="79"/>
                    <a:pt x="36" y="79"/>
                    <a:pt x="36" y="79"/>
                  </a:cubicBezTo>
                  <a:cubicBezTo>
                    <a:pt x="36" y="79"/>
                    <a:pt x="40" y="77"/>
                    <a:pt x="40" y="78"/>
                  </a:cubicBezTo>
                  <a:cubicBezTo>
                    <a:pt x="40" y="79"/>
                    <a:pt x="37" y="79"/>
                    <a:pt x="38" y="80"/>
                  </a:cubicBezTo>
                  <a:cubicBezTo>
                    <a:pt x="42" y="81"/>
                    <a:pt x="51" y="82"/>
                    <a:pt x="56" y="80"/>
                  </a:cubicBezTo>
                  <a:cubicBezTo>
                    <a:pt x="60" y="80"/>
                    <a:pt x="65" y="71"/>
                    <a:pt x="68" y="72"/>
                  </a:cubicBezTo>
                  <a:cubicBezTo>
                    <a:pt x="70" y="74"/>
                    <a:pt x="73" y="73"/>
                    <a:pt x="75" y="74"/>
                  </a:cubicBezTo>
                  <a:cubicBezTo>
                    <a:pt x="75" y="73"/>
                    <a:pt x="74" y="72"/>
                    <a:pt x="74" y="71"/>
                  </a:cubicBezTo>
                  <a:cubicBezTo>
                    <a:pt x="76" y="71"/>
                    <a:pt x="76" y="70"/>
                    <a:pt x="77" y="69"/>
                  </a:cubicBezTo>
                  <a:cubicBezTo>
                    <a:pt x="77" y="70"/>
                    <a:pt x="78" y="71"/>
                    <a:pt x="79" y="71"/>
                  </a:cubicBezTo>
                  <a:cubicBezTo>
                    <a:pt x="79" y="71"/>
                    <a:pt x="79" y="71"/>
                    <a:pt x="80" y="71"/>
                  </a:cubicBezTo>
                  <a:cubicBezTo>
                    <a:pt x="79" y="70"/>
                    <a:pt x="78" y="66"/>
                    <a:pt x="79" y="66"/>
                  </a:cubicBezTo>
                  <a:cubicBezTo>
                    <a:pt x="78" y="66"/>
                    <a:pt x="81" y="66"/>
                    <a:pt x="81" y="66"/>
                  </a:cubicBezTo>
                  <a:cubicBezTo>
                    <a:pt x="81" y="65"/>
                    <a:pt x="79" y="64"/>
                    <a:pt x="80" y="64"/>
                  </a:cubicBezTo>
                  <a:cubicBezTo>
                    <a:pt x="81" y="62"/>
                    <a:pt x="87" y="66"/>
                    <a:pt x="82" y="60"/>
                  </a:cubicBezTo>
                  <a:cubicBezTo>
                    <a:pt x="91" y="60"/>
                    <a:pt x="85" y="58"/>
                    <a:pt x="87" y="55"/>
                  </a:cubicBezTo>
                  <a:cubicBezTo>
                    <a:pt x="93" y="52"/>
                    <a:pt x="98" y="44"/>
                    <a:pt x="91" y="40"/>
                  </a:cubicBezTo>
                  <a:close/>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8" name="Freeform 204"/>
            <p:cNvSpPr>
              <a:spLocks noChangeArrowheads="1"/>
            </p:cNvSpPr>
            <p:nvPr/>
          </p:nvSpPr>
          <p:spPr bwMode="auto">
            <a:xfrm>
              <a:off x="161925" y="296863"/>
              <a:ext cx="6350" cy="1"/>
            </a:xfrm>
            <a:custGeom>
              <a:avLst/>
              <a:gdLst>
                <a:gd name="T0" fmla="*/ 6350 w 2"/>
                <a:gd name="T1" fmla="*/ 0 h 1"/>
                <a:gd name="T2" fmla="*/ 635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2" y="0"/>
                  </a:moveTo>
                  <a:cubicBezTo>
                    <a:pt x="1" y="0"/>
                    <a:pt x="0" y="0"/>
                    <a:pt x="2"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9" name="Freeform 206"/>
            <p:cNvSpPr>
              <a:spLocks noChangeArrowheads="1"/>
            </p:cNvSpPr>
            <p:nvPr/>
          </p:nvSpPr>
          <p:spPr bwMode="auto">
            <a:xfrm>
              <a:off x="244475" y="458788"/>
              <a:ext cx="3175" cy="4763"/>
            </a:xfrm>
            <a:custGeom>
              <a:avLst/>
              <a:gdLst>
                <a:gd name="T0" fmla="*/ 3175 w 1"/>
                <a:gd name="T1" fmla="*/ 0 h 1"/>
                <a:gd name="T2" fmla="*/ 0 w 1"/>
                <a:gd name="T3" fmla="*/ 4763 h 1"/>
                <a:gd name="T4" fmla="*/ 3175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0"/>
                  </a:moveTo>
                  <a:cubicBezTo>
                    <a:pt x="1" y="1"/>
                    <a:pt x="1" y="1"/>
                    <a:pt x="0" y="1"/>
                  </a:cubicBezTo>
                  <a:cubicBezTo>
                    <a:pt x="0" y="1"/>
                    <a:pt x="0" y="0"/>
                    <a:pt x="1" y="0"/>
                  </a:cubicBezTo>
                  <a:close/>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0" name="Freeform 207"/>
            <p:cNvSpPr>
              <a:spLocks noChangeArrowheads="1"/>
            </p:cNvSpPr>
            <p:nvPr/>
          </p:nvSpPr>
          <p:spPr bwMode="auto">
            <a:xfrm>
              <a:off x="269875" y="477838"/>
              <a:ext cx="7938" cy="4763"/>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1"/>
                    <a:pt x="1" y="1"/>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1" name="Freeform 208"/>
            <p:cNvSpPr>
              <a:spLocks noChangeArrowheads="1"/>
            </p:cNvSpPr>
            <p:nvPr/>
          </p:nvSpPr>
          <p:spPr bwMode="auto">
            <a:xfrm>
              <a:off x="277812" y="485775"/>
              <a:ext cx="4763" cy="3175"/>
            </a:xfrm>
            <a:custGeom>
              <a:avLst/>
              <a:gdLst>
                <a:gd name="T0" fmla="*/ 4763 w 1"/>
                <a:gd name="T1" fmla="*/ 0 h 1"/>
                <a:gd name="T2" fmla="*/ 4763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0" y="1"/>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2" name="Freeform 209"/>
            <p:cNvSpPr>
              <a:spLocks noChangeArrowheads="1"/>
            </p:cNvSpPr>
            <p:nvPr/>
          </p:nvSpPr>
          <p:spPr bwMode="auto">
            <a:xfrm>
              <a:off x="346075" y="233363"/>
              <a:ext cx="7938" cy="11113"/>
            </a:xfrm>
            <a:custGeom>
              <a:avLst/>
              <a:gdLst>
                <a:gd name="T0" fmla="*/ 0 w 2"/>
                <a:gd name="T1" fmla="*/ 0 h 3"/>
                <a:gd name="T2" fmla="*/ 0 w 2"/>
                <a:gd name="T3" fmla="*/ 0 h 3"/>
                <a:gd name="T4" fmla="*/ 0 60000 65536"/>
                <a:gd name="T5" fmla="*/ 0 60000 65536"/>
                <a:gd name="T6" fmla="*/ 0 w 2"/>
                <a:gd name="T7" fmla="*/ 0 h 3"/>
                <a:gd name="T8" fmla="*/ 2 w 2"/>
                <a:gd name="T9" fmla="*/ 3 h 3"/>
              </a:gdLst>
              <a:ahLst/>
              <a:cxnLst>
                <a:cxn ang="T4">
                  <a:pos x="T0" y="T1"/>
                </a:cxn>
                <a:cxn ang="T5">
                  <a:pos x="T2" y="T3"/>
                </a:cxn>
              </a:cxnLst>
              <a:rect l="T6" t="T7" r="T8" b="T9"/>
              <a:pathLst>
                <a:path w="2" h="3">
                  <a:moveTo>
                    <a:pt x="0" y="0"/>
                  </a:moveTo>
                  <a:cubicBezTo>
                    <a:pt x="2" y="3"/>
                    <a:pt x="0" y="0"/>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3" name="Freeform 210"/>
            <p:cNvSpPr>
              <a:spLocks noChangeArrowheads="1"/>
            </p:cNvSpPr>
            <p:nvPr/>
          </p:nvSpPr>
          <p:spPr bwMode="auto">
            <a:xfrm>
              <a:off x="346075" y="225425"/>
              <a:ext cx="11113" cy="1"/>
            </a:xfrm>
            <a:custGeom>
              <a:avLst/>
              <a:gdLst>
                <a:gd name="T0" fmla="*/ 0 w 3"/>
                <a:gd name="T1" fmla="*/ 0 h 1"/>
                <a:gd name="T2" fmla="*/ 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0"/>
                  </a:moveTo>
                  <a:cubicBezTo>
                    <a:pt x="3" y="0"/>
                    <a:pt x="0" y="0"/>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4" name="Freeform 211"/>
            <p:cNvSpPr>
              <a:spLocks noChangeArrowheads="1"/>
            </p:cNvSpPr>
            <p:nvPr/>
          </p:nvSpPr>
          <p:spPr bwMode="auto">
            <a:xfrm>
              <a:off x="376237" y="225425"/>
              <a:ext cx="11113" cy="1"/>
            </a:xfrm>
            <a:custGeom>
              <a:avLst/>
              <a:gdLst>
                <a:gd name="T0" fmla="*/ 0 w 3"/>
                <a:gd name="T1" fmla="*/ 0 h 1"/>
                <a:gd name="T2" fmla="*/ 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0"/>
                  </a:moveTo>
                  <a:cubicBezTo>
                    <a:pt x="3" y="0"/>
                    <a:pt x="1" y="0"/>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5" name="Freeform 212"/>
            <p:cNvSpPr>
              <a:spLocks noChangeArrowheads="1"/>
            </p:cNvSpPr>
            <p:nvPr/>
          </p:nvSpPr>
          <p:spPr bwMode="auto">
            <a:xfrm>
              <a:off x="360362" y="496888"/>
              <a:ext cx="1" cy="3175"/>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1"/>
                    <a:pt x="0" y="1"/>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6" name="Freeform 213"/>
            <p:cNvSpPr>
              <a:spLocks noChangeArrowheads="1"/>
            </p:cNvSpPr>
            <p:nvPr/>
          </p:nvSpPr>
          <p:spPr bwMode="auto">
            <a:xfrm>
              <a:off x="357187" y="508000"/>
              <a:ext cx="7938" cy="4763"/>
            </a:xfrm>
            <a:custGeom>
              <a:avLst/>
              <a:gdLst>
                <a:gd name="T0" fmla="*/ 3969 w 2"/>
                <a:gd name="T1" fmla="*/ 0 h 1"/>
                <a:gd name="T2" fmla="*/ 3969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1" y="0"/>
                  </a:moveTo>
                  <a:cubicBezTo>
                    <a:pt x="2" y="0"/>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7" name="Freeform 214"/>
            <p:cNvSpPr>
              <a:spLocks noChangeArrowheads="1"/>
            </p:cNvSpPr>
            <p:nvPr/>
          </p:nvSpPr>
          <p:spPr bwMode="auto">
            <a:xfrm>
              <a:off x="406400" y="247650"/>
              <a:ext cx="3175" cy="7938"/>
            </a:xfrm>
            <a:custGeom>
              <a:avLst/>
              <a:gdLst>
                <a:gd name="T0" fmla="*/ 3175 w 1"/>
                <a:gd name="T1" fmla="*/ 3969 h 2"/>
                <a:gd name="T2" fmla="*/ 3175 w 1"/>
                <a:gd name="T3" fmla="*/ 3969 h 2"/>
                <a:gd name="T4" fmla="*/ 0 60000 65536"/>
                <a:gd name="T5" fmla="*/ 0 60000 65536"/>
                <a:gd name="T6" fmla="*/ 0 w 1"/>
                <a:gd name="T7" fmla="*/ 0 h 2"/>
                <a:gd name="T8" fmla="*/ 1 w 1"/>
                <a:gd name="T9" fmla="*/ 2 h 2"/>
              </a:gdLst>
              <a:ahLst/>
              <a:cxnLst>
                <a:cxn ang="T4">
                  <a:pos x="T0" y="T1"/>
                </a:cxn>
                <a:cxn ang="T5">
                  <a:pos x="T2" y="T3"/>
                </a:cxn>
              </a:cxnLst>
              <a:rect l="T6" t="T7" r="T8" b="T9"/>
              <a:pathLst>
                <a:path w="1" h="2">
                  <a:moveTo>
                    <a:pt x="1" y="1"/>
                  </a:moveTo>
                  <a:cubicBezTo>
                    <a:pt x="0" y="2"/>
                    <a:pt x="1" y="0"/>
                    <a:pt x="1"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8" name="Freeform 215"/>
            <p:cNvSpPr>
              <a:spLocks noChangeArrowheads="1"/>
            </p:cNvSpPr>
            <p:nvPr/>
          </p:nvSpPr>
          <p:spPr bwMode="auto">
            <a:xfrm>
              <a:off x="428625" y="263525"/>
              <a:ext cx="7938" cy="7938"/>
            </a:xfrm>
            <a:custGeom>
              <a:avLst/>
              <a:gdLst>
                <a:gd name="T0" fmla="*/ 7938 w 2"/>
                <a:gd name="T1" fmla="*/ 0 h 2"/>
                <a:gd name="T2" fmla="*/ 7938 w 2"/>
                <a:gd name="T3" fmla="*/ 0 h 2"/>
                <a:gd name="T4" fmla="*/ 0 60000 65536"/>
                <a:gd name="T5" fmla="*/ 0 60000 65536"/>
                <a:gd name="T6" fmla="*/ 0 w 2"/>
                <a:gd name="T7" fmla="*/ 0 h 2"/>
                <a:gd name="T8" fmla="*/ 2 w 2"/>
                <a:gd name="T9" fmla="*/ 2 h 2"/>
              </a:gdLst>
              <a:ahLst/>
              <a:cxnLst>
                <a:cxn ang="T4">
                  <a:pos x="T0" y="T1"/>
                </a:cxn>
                <a:cxn ang="T5">
                  <a:pos x="T2" y="T3"/>
                </a:cxn>
              </a:cxnLst>
              <a:rect l="T6" t="T7" r="T8" b="T9"/>
              <a:pathLst>
                <a:path w="2" h="2">
                  <a:moveTo>
                    <a:pt x="2" y="0"/>
                  </a:moveTo>
                  <a:cubicBezTo>
                    <a:pt x="2" y="1"/>
                    <a:pt x="0" y="2"/>
                    <a:pt x="2"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9" name="Freeform 216"/>
            <p:cNvSpPr>
              <a:spLocks noChangeArrowheads="1"/>
            </p:cNvSpPr>
            <p:nvPr/>
          </p:nvSpPr>
          <p:spPr bwMode="auto">
            <a:xfrm>
              <a:off x="0" y="176213"/>
              <a:ext cx="25400" cy="23813"/>
            </a:xfrm>
            <a:custGeom>
              <a:avLst/>
              <a:gdLst>
                <a:gd name="T0" fmla="*/ 7257 w 7"/>
                <a:gd name="T1" fmla="*/ 3969 h 6"/>
                <a:gd name="T2" fmla="*/ 21771 w 7"/>
                <a:gd name="T3" fmla="*/ 7938 h 6"/>
                <a:gd name="T4" fmla="*/ 7257 w 7"/>
                <a:gd name="T5" fmla="*/ 3969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2" y="1"/>
                  </a:moveTo>
                  <a:cubicBezTo>
                    <a:pt x="0" y="0"/>
                    <a:pt x="7" y="3"/>
                    <a:pt x="6" y="2"/>
                  </a:cubicBezTo>
                  <a:cubicBezTo>
                    <a:pt x="5" y="2"/>
                    <a:pt x="2" y="6"/>
                    <a:pt x="2"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0" name="Freeform 217"/>
            <p:cNvSpPr>
              <a:spLocks noChangeArrowheads="1"/>
            </p:cNvSpPr>
            <p:nvPr/>
          </p:nvSpPr>
          <p:spPr bwMode="auto">
            <a:xfrm>
              <a:off x="60325" y="115888"/>
              <a:ext cx="11113" cy="7938"/>
            </a:xfrm>
            <a:custGeom>
              <a:avLst/>
              <a:gdLst>
                <a:gd name="T0" fmla="*/ 3704 w 3"/>
                <a:gd name="T1" fmla="*/ 0 h 2"/>
                <a:gd name="T2" fmla="*/ 7409 w 3"/>
                <a:gd name="T3" fmla="*/ 7938 h 2"/>
                <a:gd name="T4" fmla="*/ 3704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0"/>
                  </a:moveTo>
                  <a:cubicBezTo>
                    <a:pt x="3" y="0"/>
                    <a:pt x="2" y="2"/>
                    <a:pt x="2" y="2"/>
                  </a:cubicBezTo>
                  <a:cubicBezTo>
                    <a:pt x="0" y="2"/>
                    <a:pt x="1" y="0"/>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1" name="Freeform 218"/>
            <p:cNvSpPr>
              <a:spLocks noChangeArrowheads="1"/>
            </p:cNvSpPr>
            <p:nvPr/>
          </p:nvSpPr>
          <p:spPr bwMode="auto">
            <a:xfrm>
              <a:off x="41275" y="463550"/>
              <a:ext cx="14288" cy="22225"/>
            </a:xfrm>
            <a:custGeom>
              <a:avLst/>
              <a:gdLst>
                <a:gd name="T0" fmla="*/ 0 w 4"/>
                <a:gd name="T1" fmla="*/ 7408 h 6"/>
                <a:gd name="T2" fmla="*/ 14288 w 4"/>
                <a:gd name="T3" fmla="*/ 3704 h 6"/>
                <a:gd name="T4" fmla="*/ 0 w 4"/>
                <a:gd name="T5" fmla="*/ 7408 h 6"/>
                <a:gd name="T6" fmla="*/ 0 60000 65536"/>
                <a:gd name="T7" fmla="*/ 0 60000 65536"/>
                <a:gd name="T8" fmla="*/ 0 60000 65536"/>
                <a:gd name="T9" fmla="*/ 0 w 4"/>
                <a:gd name="T10" fmla="*/ 0 h 6"/>
                <a:gd name="T11" fmla="*/ 4 w 4"/>
                <a:gd name="T12" fmla="*/ 6 h 6"/>
              </a:gdLst>
              <a:ahLst/>
              <a:cxnLst>
                <a:cxn ang="T6">
                  <a:pos x="T0" y="T1"/>
                </a:cxn>
                <a:cxn ang="T7">
                  <a:pos x="T2" y="T3"/>
                </a:cxn>
                <a:cxn ang="T8">
                  <a:pos x="T4" y="T5"/>
                </a:cxn>
              </a:cxnLst>
              <a:rect l="T9" t="T10" r="T11" b="T12"/>
              <a:pathLst>
                <a:path w="4" h="6">
                  <a:moveTo>
                    <a:pt x="0" y="2"/>
                  </a:moveTo>
                  <a:cubicBezTo>
                    <a:pt x="1" y="2"/>
                    <a:pt x="2" y="0"/>
                    <a:pt x="4" y="1"/>
                  </a:cubicBezTo>
                  <a:cubicBezTo>
                    <a:pt x="3" y="3"/>
                    <a:pt x="1" y="6"/>
                    <a:pt x="0" y="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2" name="Freeform 219"/>
            <p:cNvSpPr>
              <a:spLocks noChangeArrowheads="1"/>
            </p:cNvSpPr>
            <p:nvPr/>
          </p:nvSpPr>
          <p:spPr bwMode="auto">
            <a:xfrm>
              <a:off x="44450" y="134938"/>
              <a:ext cx="98425" cy="101600"/>
            </a:xfrm>
            <a:custGeom>
              <a:avLst/>
              <a:gdLst>
                <a:gd name="T0" fmla="*/ 87068 w 26"/>
                <a:gd name="T1" fmla="*/ 26341 h 27"/>
                <a:gd name="T2" fmla="*/ 52998 w 26"/>
                <a:gd name="T3" fmla="*/ 11289 h 27"/>
                <a:gd name="T4" fmla="*/ 22713 w 26"/>
                <a:gd name="T5" fmla="*/ 60207 h 27"/>
                <a:gd name="T6" fmla="*/ 41641 w 26"/>
                <a:gd name="T7" fmla="*/ 86548 h 27"/>
                <a:gd name="T8" fmla="*/ 90854 w 26"/>
                <a:gd name="T9" fmla="*/ 82785 h 27"/>
                <a:gd name="T10" fmla="*/ 98425 w 26"/>
                <a:gd name="T11" fmla="*/ 45156 h 27"/>
                <a:gd name="T12" fmla="*/ 0 60000 65536"/>
                <a:gd name="T13" fmla="*/ 0 60000 65536"/>
                <a:gd name="T14" fmla="*/ 0 60000 65536"/>
                <a:gd name="T15" fmla="*/ 0 60000 65536"/>
                <a:gd name="T16" fmla="*/ 0 60000 65536"/>
                <a:gd name="T17" fmla="*/ 0 60000 65536"/>
                <a:gd name="T18" fmla="*/ 0 w 26"/>
                <a:gd name="T19" fmla="*/ 0 h 27"/>
                <a:gd name="T20" fmla="*/ 26 w 26"/>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26" h="27">
                  <a:moveTo>
                    <a:pt x="23" y="7"/>
                  </a:moveTo>
                  <a:cubicBezTo>
                    <a:pt x="23" y="6"/>
                    <a:pt x="16" y="0"/>
                    <a:pt x="14" y="3"/>
                  </a:cubicBezTo>
                  <a:cubicBezTo>
                    <a:pt x="12" y="3"/>
                    <a:pt x="0" y="9"/>
                    <a:pt x="6" y="16"/>
                  </a:cubicBezTo>
                  <a:cubicBezTo>
                    <a:pt x="6" y="18"/>
                    <a:pt x="9" y="26"/>
                    <a:pt x="11" y="23"/>
                  </a:cubicBezTo>
                  <a:cubicBezTo>
                    <a:pt x="18" y="27"/>
                    <a:pt x="17" y="22"/>
                    <a:pt x="24" y="22"/>
                  </a:cubicBezTo>
                  <a:cubicBezTo>
                    <a:pt x="25" y="19"/>
                    <a:pt x="25" y="15"/>
                    <a:pt x="26" y="1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3" name="Freeform 220"/>
            <p:cNvSpPr>
              <a:spLocks noChangeArrowheads="1"/>
            </p:cNvSpPr>
            <p:nvPr/>
          </p:nvSpPr>
          <p:spPr bwMode="auto">
            <a:xfrm>
              <a:off x="49212" y="260350"/>
              <a:ext cx="44450" cy="17463"/>
            </a:xfrm>
            <a:custGeom>
              <a:avLst/>
              <a:gdLst>
                <a:gd name="T0" fmla="*/ 18521 w 12"/>
                <a:gd name="T1" fmla="*/ 0 h 5"/>
                <a:gd name="T2" fmla="*/ 40746 w 12"/>
                <a:gd name="T3" fmla="*/ 10478 h 5"/>
                <a:gd name="T4" fmla="*/ 18521 w 12"/>
                <a:gd name="T5" fmla="*/ 0 h 5"/>
                <a:gd name="T6" fmla="*/ 0 60000 65536"/>
                <a:gd name="T7" fmla="*/ 0 60000 65536"/>
                <a:gd name="T8" fmla="*/ 0 60000 65536"/>
                <a:gd name="T9" fmla="*/ 0 w 12"/>
                <a:gd name="T10" fmla="*/ 0 h 5"/>
                <a:gd name="T11" fmla="*/ 12 w 12"/>
                <a:gd name="T12" fmla="*/ 5 h 5"/>
              </a:gdLst>
              <a:ahLst/>
              <a:cxnLst>
                <a:cxn ang="T6">
                  <a:pos x="T0" y="T1"/>
                </a:cxn>
                <a:cxn ang="T7">
                  <a:pos x="T2" y="T3"/>
                </a:cxn>
                <a:cxn ang="T8">
                  <a:pos x="T4" y="T5"/>
                </a:cxn>
              </a:cxnLst>
              <a:rect l="T9" t="T10" r="T11" b="T12"/>
              <a:pathLst>
                <a:path w="12" h="5">
                  <a:moveTo>
                    <a:pt x="5" y="0"/>
                  </a:moveTo>
                  <a:cubicBezTo>
                    <a:pt x="7" y="0"/>
                    <a:pt x="9" y="1"/>
                    <a:pt x="11" y="3"/>
                  </a:cubicBezTo>
                  <a:cubicBezTo>
                    <a:pt x="12" y="5"/>
                    <a:pt x="0" y="1"/>
                    <a:pt x="5"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4" name="Freeform 221"/>
            <p:cNvSpPr>
              <a:spLocks noChangeArrowheads="1"/>
            </p:cNvSpPr>
            <p:nvPr/>
          </p:nvSpPr>
          <p:spPr bwMode="auto">
            <a:xfrm>
              <a:off x="71437" y="282575"/>
              <a:ext cx="11113" cy="11113"/>
            </a:xfrm>
            <a:custGeom>
              <a:avLst/>
              <a:gdLst>
                <a:gd name="T0" fmla="*/ 0 w 3"/>
                <a:gd name="T1" fmla="*/ 0 h 3"/>
                <a:gd name="T2" fmla="*/ 11113 w 3"/>
                <a:gd name="T3" fmla="*/ 7409 h 3"/>
                <a:gd name="T4" fmla="*/ 0 w 3"/>
                <a:gd name="T5" fmla="*/ 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0"/>
                  </a:moveTo>
                  <a:cubicBezTo>
                    <a:pt x="0" y="0"/>
                    <a:pt x="3" y="0"/>
                    <a:pt x="3" y="2"/>
                  </a:cubicBezTo>
                  <a:cubicBezTo>
                    <a:pt x="0" y="3"/>
                    <a:pt x="0" y="2"/>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5" name="Freeform 222"/>
            <p:cNvSpPr>
              <a:spLocks noChangeArrowheads="1"/>
            </p:cNvSpPr>
            <p:nvPr/>
          </p:nvSpPr>
          <p:spPr bwMode="auto">
            <a:xfrm>
              <a:off x="82550" y="7938"/>
              <a:ext cx="19050" cy="14288"/>
            </a:xfrm>
            <a:custGeom>
              <a:avLst/>
              <a:gdLst>
                <a:gd name="T0" fmla="*/ 7620 w 5"/>
                <a:gd name="T1" fmla="*/ 0 h 4"/>
                <a:gd name="T2" fmla="*/ 19050 w 5"/>
                <a:gd name="T3" fmla="*/ 14288 h 4"/>
                <a:gd name="T4" fmla="*/ 7620 w 5"/>
                <a:gd name="T5" fmla="*/ 0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2" y="0"/>
                  </a:moveTo>
                  <a:cubicBezTo>
                    <a:pt x="4" y="0"/>
                    <a:pt x="5" y="3"/>
                    <a:pt x="5" y="4"/>
                  </a:cubicBezTo>
                  <a:cubicBezTo>
                    <a:pt x="4" y="4"/>
                    <a:pt x="0" y="0"/>
                    <a:pt x="2"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6" name="Freeform 223"/>
            <p:cNvSpPr>
              <a:spLocks noChangeArrowheads="1"/>
            </p:cNvSpPr>
            <p:nvPr/>
          </p:nvSpPr>
          <p:spPr bwMode="auto">
            <a:xfrm>
              <a:off x="66675" y="496888"/>
              <a:ext cx="12700" cy="15875"/>
            </a:xfrm>
            <a:custGeom>
              <a:avLst/>
              <a:gdLst>
                <a:gd name="T0" fmla="*/ 0 w 3"/>
                <a:gd name="T1" fmla="*/ 7938 h 4"/>
                <a:gd name="T2" fmla="*/ 12700 w 3"/>
                <a:gd name="T3" fmla="*/ 0 h 4"/>
                <a:gd name="T4" fmla="*/ 0 w 3"/>
                <a:gd name="T5" fmla="*/ 7938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0" y="2"/>
                  </a:moveTo>
                  <a:cubicBezTo>
                    <a:pt x="0" y="3"/>
                    <a:pt x="1" y="0"/>
                    <a:pt x="3" y="0"/>
                  </a:cubicBezTo>
                  <a:cubicBezTo>
                    <a:pt x="2" y="4"/>
                    <a:pt x="1" y="2"/>
                    <a:pt x="0" y="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7" name="Freeform 224"/>
            <p:cNvSpPr>
              <a:spLocks noChangeArrowheads="1"/>
            </p:cNvSpPr>
            <p:nvPr/>
          </p:nvSpPr>
          <p:spPr bwMode="auto">
            <a:xfrm>
              <a:off x="85725" y="244475"/>
              <a:ext cx="11113" cy="11113"/>
            </a:xfrm>
            <a:custGeom>
              <a:avLst/>
              <a:gdLst>
                <a:gd name="T0" fmla="*/ 0 w 3"/>
                <a:gd name="T1" fmla="*/ 0 h 3"/>
                <a:gd name="T2" fmla="*/ 11113 w 3"/>
                <a:gd name="T3" fmla="*/ 3704 h 3"/>
                <a:gd name="T4" fmla="*/ 0 w 3"/>
                <a:gd name="T5" fmla="*/ 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0"/>
                  </a:moveTo>
                  <a:cubicBezTo>
                    <a:pt x="0" y="0"/>
                    <a:pt x="2" y="0"/>
                    <a:pt x="3" y="1"/>
                  </a:cubicBezTo>
                  <a:cubicBezTo>
                    <a:pt x="3" y="3"/>
                    <a:pt x="0" y="1"/>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8" name="Freeform 225"/>
            <p:cNvSpPr>
              <a:spLocks noChangeArrowheads="1"/>
            </p:cNvSpPr>
            <p:nvPr/>
          </p:nvSpPr>
          <p:spPr bwMode="auto">
            <a:xfrm>
              <a:off x="90487" y="271463"/>
              <a:ext cx="33338" cy="11113"/>
            </a:xfrm>
            <a:custGeom>
              <a:avLst/>
              <a:gdLst>
                <a:gd name="T0" fmla="*/ 22225 w 9"/>
                <a:gd name="T1" fmla="*/ 0 h 3"/>
                <a:gd name="T2" fmla="*/ 33338 w 9"/>
                <a:gd name="T3" fmla="*/ 11113 h 3"/>
                <a:gd name="T4" fmla="*/ 3704 w 9"/>
                <a:gd name="T5" fmla="*/ 0 h 3"/>
                <a:gd name="T6" fmla="*/ 22225 w 9"/>
                <a:gd name="T7" fmla="*/ 0 h 3"/>
                <a:gd name="T8" fmla="*/ 0 60000 65536"/>
                <a:gd name="T9" fmla="*/ 0 60000 65536"/>
                <a:gd name="T10" fmla="*/ 0 60000 65536"/>
                <a:gd name="T11" fmla="*/ 0 60000 65536"/>
                <a:gd name="T12" fmla="*/ 0 w 9"/>
                <a:gd name="T13" fmla="*/ 0 h 3"/>
                <a:gd name="T14" fmla="*/ 9 w 9"/>
                <a:gd name="T15" fmla="*/ 3 h 3"/>
              </a:gdLst>
              <a:ahLst/>
              <a:cxnLst>
                <a:cxn ang="T8">
                  <a:pos x="T0" y="T1"/>
                </a:cxn>
                <a:cxn ang="T9">
                  <a:pos x="T2" y="T3"/>
                </a:cxn>
                <a:cxn ang="T10">
                  <a:pos x="T4" y="T5"/>
                </a:cxn>
                <a:cxn ang="T11">
                  <a:pos x="T6" y="T7"/>
                </a:cxn>
              </a:cxnLst>
              <a:rect l="T12" t="T13" r="T14" b="T15"/>
              <a:pathLst>
                <a:path w="9" h="3">
                  <a:moveTo>
                    <a:pt x="6" y="0"/>
                  </a:moveTo>
                  <a:cubicBezTo>
                    <a:pt x="5" y="0"/>
                    <a:pt x="9" y="2"/>
                    <a:pt x="9" y="3"/>
                  </a:cubicBezTo>
                  <a:cubicBezTo>
                    <a:pt x="8" y="3"/>
                    <a:pt x="0" y="2"/>
                    <a:pt x="1" y="0"/>
                  </a:cubicBezTo>
                  <a:cubicBezTo>
                    <a:pt x="3" y="0"/>
                    <a:pt x="4" y="0"/>
                    <a:pt x="6"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9" name="Freeform 226"/>
            <p:cNvSpPr>
              <a:spLocks noChangeArrowheads="1"/>
            </p:cNvSpPr>
            <p:nvPr/>
          </p:nvSpPr>
          <p:spPr bwMode="auto">
            <a:xfrm>
              <a:off x="82550" y="452438"/>
              <a:ext cx="26988" cy="3175"/>
            </a:xfrm>
            <a:custGeom>
              <a:avLst/>
              <a:gdLst>
                <a:gd name="T0" fmla="*/ 11566 w 7"/>
                <a:gd name="T1" fmla="*/ 0 h 1"/>
                <a:gd name="T2" fmla="*/ 15422 w 7"/>
                <a:gd name="T3" fmla="*/ 3175 h 1"/>
                <a:gd name="T4" fmla="*/ 11566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3" y="0"/>
                  </a:moveTo>
                  <a:cubicBezTo>
                    <a:pt x="4" y="0"/>
                    <a:pt x="7" y="0"/>
                    <a:pt x="4" y="1"/>
                  </a:cubicBezTo>
                  <a:cubicBezTo>
                    <a:pt x="0" y="1"/>
                    <a:pt x="3" y="1"/>
                    <a:pt x="3"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0" name="Freeform 227"/>
            <p:cNvSpPr>
              <a:spLocks noChangeArrowheads="1"/>
            </p:cNvSpPr>
            <p:nvPr/>
          </p:nvSpPr>
          <p:spPr bwMode="auto">
            <a:xfrm>
              <a:off x="138112" y="60325"/>
              <a:ext cx="19050" cy="11113"/>
            </a:xfrm>
            <a:custGeom>
              <a:avLst/>
              <a:gdLst>
                <a:gd name="T0" fmla="*/ 7620 w 5"/>
                <a:gd name="T1" fmla="*/ 0 h 3"/>
                <a:gd name="T2" fmla="*/ 7620 w 5"/>
                <a:gd name="T3" fmla="*/ 11113 h 3"/>
                <a:gd name="T4" fmla="*/ 7620 w 5"/>
                <a:gd name="T5" fmla="*/ 0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2" y="0"/>
                  </a:moveTo>
                  <a:cubicBezTo>
                    <a:pt x="2" y="1"/>
                    <a:pt x="5" y="1"/>
                    <a:pt x="2" y="3"/>
                  </a:cubicBezTo>
                  <a:cubicBezTo>
                    <a:pt x="0" y="3"/>
                    <a:pt x="1" y="1"/>
                    <a:pt x="2"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1" name="Freeform 228"/>
            <p:cNvSpPr>
              <a:spLocks noChangeArrowheads="1"/>
            </p:cNvSpPr>
            <p:nvPr/>
          </p:nvSpPr>
          <p:spPr bwMode="auto">
            <a:xfrm>
              <a:off x="138112" y="338138"/>
              <a:ext cx="12700" cy="12700"/>
            </a:xfrm>
            <a:custGeom>
              <a:avLst/>
              <a:gdLst>
                <a:gd name="T0" fmla="*/ 4233 w 3"/>
                <a:gd name="T1" fmla="*/ 8467 h 3"/>
                <a:gd name="T2" fmla="*/ 12700 w 3"/>
                <a:gd name="T3" fmla="*/ 0 h 3"/>
                <a:gd name="T4" fmla="*/ 8467 w 3"/>
                <a:gd name="T5" fmla="*/ 12700 h 3"/>
                <a:gd name="T6" fmla="*/ 4233 w 3"/>
                <a:gd name="T7" fmla="*/ 8467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1" y="2"/>
                  </a:moveTo>
                  <a:cubicBezTo>
                    <a:pt x="0" y="1"/>
                    <a:pt x="3" y="0"/>
                    <a:pt x="3" y="0"/>
                  </a:cubicBezTo>
                  <a:cubicBezTo>
                    <a:pt x="3" y="0"/>
                    <a:pt x="3" y="3"/>
                    <a:pt x="2" y="3"/>
                  </a:cubicBezTo>
                  <a:cubicBezTo>
                    <a:pt x="1" y="3"/>
                    <a:pt x="0" y="3"/>
                    <a:pt x="1" y="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2" name="Freeform 229"/>
            <p:cNvSpPr>
              <a:spLocks noChangeArrowheads="1"/>
            </p:cNvSpPr>
            <p:nvPr/>
          </p:nvSpPr>
          <p:spPr bwMode="auto">
            <a:xfrm>
              <a:off x="127000" y="428625"/>
              <a:ext cx="53975" cy="19050"/>
            </a:xfrm>
            <a:custGeom>
              <a:avLst/>
              <a:gdLst>
                <a:gd name="T0" fmla="*/ 15421 w 14"/>
                <a:gd name="T1" fmla="*/ 0 h 5"/>
                <a:gd name="T2" fmla="*/ 38554 w 14"/>
                <a:gd name="T3" fmla="*/ 0 h 5"/>
                <a:gd name="T4" fmla="*/ 15421 w 14"/>
                <a:gd name="T5" fmla="*/ 0 h 5"/>
                <a:gd name="T6" fmla="*/ 0 60000 65536"/>
                <a:gd name="T7" fmla="*/ 0 60000 65536"/>
                <a:gd name="T8" fmla="*/ 0 60000 65536"/>
                <a:gd name="T9" fmla="*/ 0 w 14"/>
                <a:gd name="T10" fmla="*/ 0 h 5"/>
                <a:gd name="T11" fmla="*/ 14 w 14"/>
                <a:gd name="T12" fmla="*/ 5 h 5"/>
              </a:gdLst>
              <a:ahLst/>
              <a:cxnLst>
                <a:cxn ang="T6">
                  <a:pos x="T0" y="T1"/>
                </a:cxn>
                <a:cxn ang="T7">
                  <a:pos x="T2" y="T3"/>
                </a:cxn>
                <a:cxn ang="T8">
                  <a:pos x="T4" y="T5"/>
                </a:cxn>
              </a:cxnLst>
              <a:rect l="T9" t="T10" r="T11" b="T12"/>
              <a:pathLst>
                <a:path w="14" h="5">
                  <a:moveTo>
                    <a:pt x="4" y="0"/>
                  </a:moveTo>
                  <a:cubicBezTo>
                    <a:pt x="5" y="0"/>
                    <a:pt x="11" y="0"/>
                    <a:pt x="10" y="0"/>
                  </a:cubicBezTo>
                  <a:cubicBezTo>
                    <a:pt x="14" y="5"/>
                    <a:pt x="0" y="1"/>
                    <a:pt x="4"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3" name="Freeform 230"/>
            <p:cNvSpPr>
              <a:spLocks noChangeArrowheads="1"/>
            </p:cNvSpPr>
            <p:nvPr/>
          </p:nvSpPr>
          <p:spPr bwMode="auto">
            <a:xfrm>
              <a:off x="142875" y="180975"/>
              <a:ext cx="66675" cy="44450"/>
            </a:xfrm>
            <a:custGeom>
              <a:avLst/>
              <a:gdLst>
                <a:gd name="T0" fmla="*/ 18521 w 18"/>
                <a:gd name="T1" fmla="*/ 11113 h 12"/>
                <a:gd name="T2" fmla="*/ 51858 w 18"/>
                <a:gd name="T3" fmla="*/ 3704 h 12"/>
                <a:gd name="T4" fmla="*/ 51858 w 18"/>
                <a:gd name="T5" fmla="*/ 37042 h 12"/>
                <a:gd name="T6" fmla="*/ 18521 w 18"/>
                <a:gd name="T7" fmla="*/ 11113 h 12"/>
                <a:gd name="T8" fmla="*/ 0 60000 65536"/>
                <a:gd name="T9" fmla="*/ 0 60000 65536"/>
                <a:gd name="T10" fmla="*/ 0 60000 65536"/>
                <a:gd name="T11" fmla="*/ 0 60000 65536"/>
                <a:gd name="T12" fmla="*/ 0 w 18"/>
                <a:gd name="T13" fmla="*/ 0 h 12"/>
                <a:gd name="T14" fmla="*/ 18 w 18"/>
                <a:gd name="T15" fmla="*/ 12 h 12"/>
              </a:gdLst>
              <a:ahLst/>
              <a:cxnLst>
                <a:cxn ang="T8">
                  <a:pos x="T0" y="T1"/>
                </a:cxn>
                <a:cxn ang="T9">
                  <a:pos x="T2" y="T3"/>
                </a:cxn>
                <a:cxn ang="T10">
                  <a:pos x="T4" y="T5"/>
                </a:cxn>
                <a:cxn ang="T11">
                  <a:pos x="T6" y="T7"/>
                </a:cxn>
              </a:cxnLst>
              <a:rect l="T12" t="T13" r="T14" b="T15"/>
              <a:pathLst>
                <a:path w="18" h="12">
                  <a:moveTo>
                    <a:pt x="5" y="3"/>
                  </a:moveTo>
                  <a:cubicBezTo>
                    <a:pt x="4" y="2"/>
                    <a:pt x="12" y="0"/>
                    <a:pt x="14" y="1"/>
                  </a:cubicBezTo>
                  <a:cubicBezTo>
                    <a:pt x="18" y="3"/>
                    <a:pt x="18" y="8"/>
                    <a:pt x="14" y="10"/>
                  </a:cubicBezTo>
                  <a:cubicBezTo>
                    <a:pt x="15" y="11"/>
                    <a:pt x="0" y="12"/>
                    <a:pt x="5" y="3"/>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4" name="Freeform 231"/>
            <p:cNvSpPr>
              <a:spLocks noChangeArrowheads="1"/>
            </p:cNvSpPr>
            <p:nvPr/>
          </p:nvSpPr>
          <p:spPr bwMode="auto">
            <a:xfrm>
              <a:off x="173037" y="128588"/>
              <a:ext cx="30163" cy="28575"/>
            </a:xfrm>
            <a:custGeom>
              <a:avLst/>
              <a:gdLst>
                <a:gd name="T0" fmla="*/ 3770 w 8"/>
                <a:gd name="T1" fmla="*/ 0 h 8"/>
                <a:gd name="T2" fmla="*/ 26393 w 8"/>
                <a:gd name="T3" fmla="*/ 28575 h 8"/>
                <a:gd name="T4" fmla="*/ 3770 w 8"/>
                <a:gd name="T5" fmla="*/ 0 h 8"/>
                <a:gd name="T6" fmla="*/ 0 60000 65536"/>
                <a:gd name="T7" fmla="*/ 0 60000 65536"/>
                <a:gd name="T8" fmla="*/ 0 60000 65536"/>
                <a:gd name="T9" fmla="*/ 0 w 8"/>
                <a:gd name="T10" fmla="*/ 0 h 8"/>
                <a:gd name="T11" fmla="*/ 8 w 8"/>
                <a:gd name="T12" fmla="*/ 8 h 8"/>
              </a:gdLst>
              <a:ahLst/>
              <a:cxnLst>
                <a:cxn ang="T6">
                  <a:pos x="T0" y="T1"/>
                </a:cxn>
                <a:cxn ang="T7">
                  <a:pos x="T2" y="T3"/>
                </a:cxn>
                <a:cxn ang="T8">
                  <a:pos x="T4" y="T5"/>
                </a:cxn>
              </a:cxnLst>
              <a:rect l="T9" t="T10" r="T11" b="T12"/>
              <a:pathLst>
                <a:path w="8" h="8">
                  <a:moveTo>
                    <a:pt x="1" y="0"/>
                  </a:moveTo>
                  <a:cubicBezTo>
                    <a:pt x="3" y="1"/>
                    <a:pt x="8" y="6"/>
                    <a:pt x="7" y="8"/>
                  </a:cubicBezTo>
                  <a:cubicBezTo>
                    <a:pt x="4" y="7"/>
                    <a:pt x="0" y="3"/>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5" name="Freeform 232"/>
            <p:cNvSpPr>
              <a:spLocks noChangeArrowheads="1"/>
            </p:cNvSpPr>
            <p:nvPr/>
          </p:nvSpPr>
          <p:spPr bwMode="auto">
            <a:xfrm>
              <a:off x="173037" y="477838"/>
              <a:ext cx="25400" cy="15875"/>
            </a:xfrm>
            <a:custGeom>
              <a:avLst/>
              <a:gdLst>
                <a:gd name="T0" fmla="*/ 10886 w 7"/>
                <a:gd name="T1" fmla="*/ 0 h 4"/>
                <a:gd name="T2" fmla="*/ 21771 w 7"/>
                <a:gd name="T3" fmla="*/ 3969 h 4"/>
                <a:gd name="T4" fmla="*/ 10886 w 7"/>
                <a:gd name="T5" fmla="*/ 0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3" y="0"/>
                  </a:moveTo>
                  <a:cubicBezTo>
                    <a:pt x="4" y="0"/>
                    <a:pt x="5" y="0"/>
                    <a:pt x="6" y="1"/>
                  </a:cubicBezTo>
                  <a:cubicBezTo>
                    <a:pt x="7" y="4"/>
                    <a:pt x="0" y="0"/>
                    <a:pt x="3"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6" name="Freeform 233"/>
            <p:cNvSpPr>
              <a:spLocks noChangeArrowheads="1"/>
            </p:cNvSpPr>
            <p:nvPr/>
          </p:nvSpPr>
          <p:spPr bwMode="auto">
            <a:xfrm>
              <a:off x="214312" y="180975"/>
              <a:ext cx="11113" cy="11113"/>
            </a:xfrm>
            <a:custGeom>
              <a:avLst/>
              <a:gdLst>
                <a:gd name="T0" fmla="*/ 3704 w 3"/>
                <a:gd name="T1" fmla="*/ 0 h 3"/>
                <a:gd name="T2" fmla="*/ 11113 w 3"/>
                <a:gd name="T3" fmla="*/ 7409 h 3"/>
                <a:gd name="T4" fmla="*/ 7409 w 3"/>
                <a:gd name="T5" fmla="*/ 11113 h 3"/>
                <a:gd name="T6" fmla="*/ 3704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1" y="0"/>
                  </a:moveTo>
                  <a:cubicBezTo>
                    <a:pt x="2" y="0"/>
                    <a:pt x="3" y="1"/>
                    <a:pt x="3" y="2"/>
                  </a:cubicBezTo>
                  <a:cubicBezTo>
                    <a:pt x="2" y="2"/>
                    <a:pt x="2" y="2"/>
                    <a:pt x="2" y="3"/>
                  </a:cubicBezTo>
                  <a:cubicBezTo>
                    <a:pt x="1" y="3"/>
                    <a:pt x="0" y="0"/>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7" name="Freeform 234"/>
            <p:cNvSpPr>
              <a:spLocks noChangeArrowheads="1"/>
            </p:cNvSpPr>
            <p:nvPr/>
          </p:nvSpPr>
          <p:spPr bwMode="auto">
            <a:xfrm>
              <a:off x="236537" y="0"/>
              <a:ext cx="11113" cy="19050"/>
            </a:xfrm>
            <a:custGeom>
              <a:avLst/>
              <a:gdLst>
                <a:gd name="T0" fmla="*/ 0 w 3"/>
                <a:gd name="T1" fmla="*/ 3810 h 5"/>
                <a:gd name="T2" fmla="*/ 7409 w 3"/>
                <a:gd name="T3" fmla="*/ 19050 h 5"/>
                <a:gd name="T4" fmla="*/ 0 w 3"/>
                <a:gd name="T5" fmla="*/ 3810 h 5"/>
                <a:gd name="T6" fmla="*/ 0 60000 65536"/>
                <a:gd name="T7" fmla="*/ 0 60000 65536"/>
                <a:gd name="T8" fmla="*/ 0 60000 65536"/>
                <a:gd name="T9" fmla="*/ 0 w 3"/>
                <a:gd name="T10" fmla="*/ 0 h 5"/>
                <a:gd name="T11" fmla="*/ 3 w 3"/>
                <a:gd name="T12" fmla="*/ 5 h 5"/>
              </a:gdLst>
              <a:ahLst/>
              <a:cxnLst>
                <a:cxn ang="T6">
                  <a:pos x="T0" y="T1"/>
                </a:cxn>
                <a:cxn ang="T7">
                  <a:pos x="T2" y="T3"/>
                </a:cxn>
                <a:cxn ang="T8">
                  <a:pos x="T4" y="T5"/>
                </a:cxn>
              </a:cxnLst>
              <a:rect l="T9" t="T10" r="T11" b="T12"/>
              <a:pathLst>
                <a:path w="3" h="5">
                  <a:moveTo>
                    <a:pt x="0" y="1"/>
                  </a:moveTo>
                  <a:cubicBezTo>
                    <a:pt x="2" y="0"/>
                    <a:pt x="3" y="4"/>
                    <a:pt x="2" y="5"/>
                  </a:cubicBezTo>
                  <a:cubicBezTo>
                    <a:pt x="0" y="4"/>
                    <a:pt x="0" y="3"/>
                    <a:pt x="0"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8" name="Freeform 235"/>
            <p:cNvSpPr>
              <a:spLocks noChangeArrowheads="1"/>
            </p:cNvSpPr>
            <p:nvPr/>
          </p:nvSpPr>
          <p:spPr bwMode="auto">
            <a:xfrm>
              <a:off x="209550" y="493713"/>
              <a:ext cx="15875" cy="14288"/>
            </a:xfrm>
            <a:custGeom>
              <a:avLst/>
              <a:gdLst>
                <a:gd name="T0" fmla="*/ 11906 w 4"/>
                <a:gd name="T1" fmla="*/ 3572 h 4"/>
                <a:gd name="T2" fmla="*/ 11906 w 4"/>
                <a:gd name="T3" fmla="*/ 14288 h 4"/>
                <a:gd name="T4" fmla="*/ 11906 w 4"/>
                <a:gd name="T5" fmla="*/ 3572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3" y="1"/>
                  </a:moveTo>
                  <a:cubicBezTo>
                    <a:pt x="4" y="2"/>
                    <a:pt x="4" y="3"/>
                    <a:pt x="3" y="4"/>
                  </a:cubicBezTo>
                  <a:cubicBezTo>
                    <a:pt x="0" y="4"/>
                    <a:pt x="4" y="0"/>
                    <a:pt x="3"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9" name="Freeform 236"/>
            <p:cNvSpPr>
              <a:spLocks noChangeArrowheads="1"/>
            </p:cNvSpPr>
            <p:nvPr/>
          </p:nvSpPr>
          <p:spPr bwMode="auto">
            <a:xfrm>
              <a:off x="217487" y="488950"/>
              <a:ext cx="46038" cy="11113"/>
            </a:xfrm>
            <a:custGeom>
              <a:avLst/>
              <a:gdLst>
                <a:gd name="T0" fmla="*/ 11510 w 12"/>
                <a:gd name="T1" fmla="*/ 3704 h 3"/>
                <a:gd name="T2" fmla="*/ 23019 w 12"/>
                <a:gd name="T3" fmla="*/ 0 h 3"/>
                <a:gd name="T4" fmla="*/ 11510 w 12"/>
                <a:gd name="T5" fmla="*/ 3704 h 3"/>
                <a:gd name="T6" fmla="*/ 0 60000 65536"/>
                <a:gd name="T7" fmla="*/ 0 60000 65536"/>
                <a:gd name="T8" fmla="*/ 0 60000 65536"/>
                <a:gd name="T9" fmla="*/ 0 w 12"/>
                <a:gd name="T10" fmla="*/ 0 h 3"/>
                <a:gd name="T11" fmla="*/ 12 w 12"/>
                <a:gd name="T12" fmla="*/ 3 h 3"/>
              </a:gdLst>
              <a:ahLst/>
              <a:cxnLst>
                <a:cxn ang="T6">
                  <a:pos x="T0" y="T1"/>
                </a:cxn>
                <a:cxn ang="T7">
                  <a:pos x="T2" y="T3"/>
                </a:cxn>
                <a:cxn ang="T8">
                  <a:pos x="T4" y="T5"/>
                </a:cxn>
              </a:cxnLst>
              <a:rect l="T9" t="T10" r="T11" b="T12"/>
              <a:pathLst>
                <a:path w="12" h="3">
                  <a:moveTo>
                    <a:pt x="3" y="1"/>
                  </a:moveTo>
                  <a:cubicBezTo>
                    <a:pt x="3" y="0"/>
                    <a:pt x="6" y="0"/>
                    <a:pt x="6" y="0"/>
                  </a:cubicBezTo>
                  <a:cubicBezTo>
                    <a:pt x="12" y="3"/>
                    <a:pt x="0" y="0"/>
                    <a:pt x="3"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0" name="Freeform 237"/>
            <p:cNvSpPr>
              <a:spLocks noChangeArrowheads="1"/>
            </p:cNvSpPr>
            <p:nvPr/>
          </p:nvSpPr>
          <p:spPr bwMode="auto">
            <a:xfrm>
              <a:off x="217487" y="681038"/>
              <a:ext cx="34925" cy="30163"/>
            </a:xfrm>
            <a:custGeom>
              <a:avLst/>
              <a:gdLst>
                <a:gd name="T0" fmla="*/ 3881 w 9"/>
                <a:gd name="T1" fmla="*/ 15082 h 8"/>
                <a:gd name="T2" fmla="*/ 19403 w 9"/>
                <a:gd name="T3" fmla="*/ 11311 h 8"/>
                <a:gd name="T4" fmla="*/ 27164 w 9"/>
                <a:gd name="T5" fmla="*/ 0 h 8"/>
                <a:gd name="T6" fmla="*/ 3881 w 9"/>
                <a:gd name="T7" fmla="*/ 15082 h 8"/>
                <a:gd name="T8" fmla="*/ 0 60000 65536"/>
                <a:gd name="T9" fmla="*/ 0 60000 65536"/>
                <a:gd name="T10" fmla="*/ 0 60000 65536"/>
                <a:gd name="T11" fmla="*/ 0 60000 65536"/>
                <a:gd name="T12" fmla="*/ 0 w 9"/>
                <a:gd name="T13" fmla="*/ 0 h 8"/>
                <a:gd name="T14" fmla="*/ 9 w 9"/>
                <a:gd name="T15" fmla="*/ 8 h 8"/>
              </a:gdLst>
              <a:ahLst/>
              <a:cxnLst>
                <a:cxn ang="T8">
                  <a:pos x="T0" y="T1"/>
                </a:cxn>
                <a:cxn ang="T9">
                  <a:pos x="T2" y="T3"/>
                </a:cxn>
                <a:cxn ang="T10">
                  <a:pos x="T4" y="T5"/>
                </a:cxn>
                <a:cxn ang="T11">
                  <a:pos x="T6" y="T7"/>
                </a:cxn>
              </a:cxnLst>
              <a:rect l="T12" t="T13" r="T14" b="T15"/>
              <a:pathLst>
                <a:path w="9" h="8">
                  <a:moveTo>
                    <a:pt x="1" y="4"/>
                  </a:moveTo>
                  <a:cubicBezTo>
                    <a:pt x="4" y="4"/>
                    <a:pt x="0" y="2"/>
                    <a:pt x="5" y="3"/>
                  </a:cubicBezTo>
                  <a:cubicBezTo>
                    <a:pt x="5" y="2"/>
                    <a:pt x="4" y="0"/>
                    <a:pt x="7" y="0"/>
                  </a:cubicBezTo>
                  <a:cubicBezTo>
                    <a:pt x="9" y="4"/>
                    <a:pt x="2" y="8"/>
                    <a:pt x="1" y="4"/>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1" name="Freeform 238"/>
            <p:cNvSpPr>
              <a:spLocks noChangeArrowheads="1"/>
            </p:cNvSpPr>
            <p:nvPr/>
          </p:nvSpPr>
          <p:spPr bwMode="auto">
            <a:xfrm>
              <a:off x="228600" y="584200"/>
              <a:ext cx="30163" cy="41275"/>
            </a:xfrm>
            <a:custGeom>
              <a:avLst/>
              <a:gdLst>
                <a:gd name="T0" fmla="*/ 0 w 8"/>
                <a:gd name="T1" fmla="*/ 18761 h 11"/>
                <a:gd name="T2" fmla="*/ 26393 w 8"/>
                <a:gd name="T3" fmla="*/ 0 h 11"/>
                <a:gd name="T4" fmla="*/ 0 w 8"/>
                <a:gd name="T5" fmla="*/ 18761 h 11"/>
                <a:gd name="T6" fmla="*/ 0 60000 65536"/>
                <a:gd name="T7" fmla="*/ 0 60000 65536"/>
                <a:gd name="T8" fmla="*/ 0 60000 65536"/>
                <a:gd name="T9" fmla="*/ 0 w 8"/>
                <a:gd name="T10" fmla="*/ 0 h 11"/>
                <a:gd name="T11" fmla="*/ 8 w 8"/>
                <a:gd name="T12" fmla="*/ 11 h 11"/>
              </a:gdLst>
              <a:ahLst/>
              <a:cxnLst>
                <a:cxn ang="T6">
                  <a:pos x="T0" y="T1"/>
                </a:cxn>
                <a:cxn ang="T7">
                  <a:pos x="T2" y="T3"/>
                </a:cxn>
                <a:cxn ang="T8">
                  <a:pos x="T4" y="T5"/>
                </a:cxn>
              </a:cxnLst>
              <a:rect l="T9" t="T10" r="T11" b="T12"/>
              <a:pathLst>
                <a:path w="8" h="11">
                  <a:moveTo>
                    <a:pt x="0" y="5"/>
                  </a:moveTo>
                  <a:cubicBezTo>
                    <a:pt x="0" y="4"/>
                    <a:pt x="7" y="0"/>
                    <a:pt x="7" y="0"/>
                  </a:cubicBezTo>
                  <a:cubicBezTo>
                    <a:pt x="8" y="2"/>
                    <a:pt x="2" y="11"/>
                    <a:pt x="0" y="5"/>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2" name="Freeform 239"/>
            <p:cNvSpPr>
              <a:spLocks noChangeArrowheads="1"/>
            </p:cNvSpPr>
            <p:nvPr/>
          </p:nvSpPr>
          <p:spPr bwMode="auto">
            <a:xfrm>
              <a:off x="296862" y="200025"/>
              <a:ext cx="11113" cy="6350"/>
            </a:xfrm>
            <a:custGeom>
              <a:avLst/>
              <a:gdLst>
                <a:gd name="T0" fmla="*/ 3704 w 3"/>
                <a:gd name="T1" fmla="*/ 0 h 2"/>
                <a:gd name="T2" fmla="*/ 7409 w 3"/>
                <a:gd name="T3" fmla="*/ 6350 h 2"/>
                <a:gd name="T4" fmla="*/ 3704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0"/>
                  </a:moveTo>
                  <a:cubicBezTo>
                    <a:pt x="2" y="1"/>
                    <a:pt x="3" y="0"/>
                    <a:pt x="2" y="2"/>
                  </a:cubicBezTo>
                  <a:cubicBezTo>
                    <a:pt x="1" y="2"/>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3" name="Freeform 240"/>
            <p:cNvSpPr>
              <a:spLocks noChangeArrowheads="1"/>
            </p:cNvSpPr>
            <p:nvPr/>
          </p:nvSpPr>
          <p:spPr bwMode="auto">
            <a:xfrm>
              <a:off x="304800" y="565150"/>
              <a:ext cx="14288" cy="33338"/>
            </a:xfrm>
            <a:custGeom>
              <a:avLst/>
              <a:gdLst>
                <a:gd name="T0" fmla="*/ 0 w 4"/>
                <a:gd name="T1" fmla="*/ 14817 h 9"/>
                <a:gd name="T2" fmla="*/ 14288 w 4"/>
                <a:gd name="T3" fmla="*/ 14817 h 9"/>
                <a:gd name="T4" fmla="*/ 0 w 4"/>
                <a:gd name="T5" fmla="*/ 14817 h 9"/>
                <a:gd name="T6" fmla="*/ 0 60000 65536"/>
                <a:gd name="T7" fmla="*/ 0 60000 65536"/>
                <a:gd name="T8" fmla="*/ 0 60000 65536"/>
                <a:gd name="T9" fmla="*/ 0 w 4"/>
                <a:gd name="T10" fmla="*/ 0 h 9"/>
                <a:gd name="T11" fmla="*/ 4 w 4"/>
                <a:gd name="T12" fmla="*/ 9 h 9"/>
              </a:gdLst>
              <a:ahLst/>
              <a:cxnLst>
                <a:cxn ang="T6">
                  <a:pos x="T0" y="T1"/>
                </a:cxn>
                <a:cxn ang="T7">
                  <a:pos x="T2" y="T3"/>
                </a:cxn>
                <a:cxn ang="T8">
                  <a:pos x="T4" y="T5"/>
                </a:cxn>
              </a:cxnLst>
              <a:rect l="T9" t="T10" r="T11" b="T12"/>
              <a:pathLst>
                <a:path w="4" h="9">
                  <a:moveTo>
                    <a:pt x="0" y="4"/>
                  </a:moveTo>
                  <a:cubicBezTo>
                    <a:pt x="1" y="4"/>
                    <a:pt x="4" y="0"/>
                    <a:pt x="4" y="4"/>
                  </a:cubicBezTo>
                  <a:cubicBezTo>
                    <a:pt x="4" y="9"/>
                    <a:pt x="1" y="5"/>
                    <a:pt x="0" y="4"/>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4" name="Freeform 241"/>
            <p:cNvSpPr>
              <a:spLocks noChangeArrowheads="1"/>
            </p:cNvSpPr>
            <p:nvPr/>
          </p:nvSpPr>
          <p:spPr bwMode="auto">
            <a:xfrm>
              <a:off x="327025" y="515938"/>
              <a:ext cx="7938" cy="11113"/>
            </a:xfrm>
            <a:custGeom>
              <a:avLst/>
              <a:gdLst>
                <a:gd name="T0" fmla="*/ 3969 w 2"/>
                <a:gd name="T1" fmla="*/ 3704 h 3"/>
                <a:gd name="T2" fmla="*/ 3969 w 2"/>
                <a:gd name="T3" fmla="*/ 11113 h 3"/>
                <a:gd name="T4" fmla="*/ 3969 w 2"/>
                <a:gd name="T5" fmla="*/ 3704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1" y="1"/>
                  </a:moveTo>
                  <a:cubicBezTo>
                    <a:pt x="2" y="0"/>
                    <a:pt x="2" y="3"/>
                    <a:pt x="1" y="3"/>
                  </a:cubicBezTo>
                  <a:cubicBezTo>
                    <a:pt x="0" y="3"/>
                    <a:pt x="0" y="2"/>
                    <a:pt x="1"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5" name="Freeform 242"/>
            <p:cNvSpPr>
              <a:spLocks noChangeArrowheads="1"/>
            </p:cNvSpPr>
            <p:nvPr/>
          </p:nvSpPr>
          <p:spPr bwMode="auto">
            <a:xfrm>
              <a:off x="315912" y="741363"/>
              <a:ext cx="11113" cy="11113"/>
            </a:xfrm>
            <a:custGeom>
              <a:avLst/>
              <a:gdLst>
                <a:gd name="T0" fmla="*/ 3704 w 3"/>
                <a:gd name="T1" fmla="*/ 3704 h 3"/>
                <a:gd name="T2" fmla="*/ 11113 w 3"/>
                <a:gd name="T3" fmla="*/ 3704 h 3"/>
                <a:gd name="T4" fmla="*/ 3704 w 3"/>
                <a:gd name="T5" fmla="*/ 3704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1" y="1"/>
                  </a:moveTo>
                  <a:cubicBezTo>
                    <a:pt x="2" y="1"/>
                    <a:pt x="1" y="0"/>
                    <a:pt x="3" y="1"/>
                  </a:cubicBezTo>
                  <a:cubicBezTo>
                    <a:pt x="2" y="3"/>
                    <a:pt x="0" y="3"/>
                    <a:pt x="1"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6" name="Freeform 243"/>
            <p:cNvSpPr>
              <a:spLocks noChangeArrowheads="1"/>
            </p:cNvSpPr>
            <p:nvPr/>
          </p:nvSpPr>
          <p:spPr bwMode="auto">
            <a:xfrm>
              <a:off x="406400" y="157163"/>
              <a:ext cx="11113" cy="12700"/>
            </a:xfrm>
            <a:custGeom>
              <a:avLst/>
              <a:gdLst>
                <a:gd name="T0" fmla="*/ 0 w 3"/>
                <a:gd name="T1" fmla="*/ 12700 h 3"/>
                <a:gd name="T2" fmla="*/ 3704 w 3"/>
                <a:gd name="T3" fmla="*/ 4233 h 3"/>
                <a:gd name="T4" fmla="*/ 0 w 3"/>
                <a:gd name="T5" fmla="*/ 1270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3"/>
                  </a:moveTo>
                  <a:cubicBezTo>
                    <a:pt x="1" y="3"/>
                    <a:pt x="1" y="1"/>
                    <a:pt x="1" y="1"/>
                  </a:cubicBezTo>
                  <a:cubicBezTo>
                    <a:pt x="3" y="0"/>
                    <a:pt x="0" y="3"/>
                    <a:pt x="0" y="3"/>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7" name="Freeform 244"/>
            <p:cNvSpPr>
              <a:spLocks noChangeArrowheads="1"/>
            </p:cNvSpPr>
            <p:nvPr/>
          </p:nvSpPr>
          <p:spPr bwMode="auto">
            <a:xfrm>
              <a:off x="439737" y="504825"/>
              <a:ext cx="22225" cy="11113"/>
            </a:xfrm>
            <a:custGeom>
              <a:avLst/>
              <a:gdLst>
                <a:gd name="T0" fmla="*/ 3704 w 6"/>
                <a:gd name="T1" fmla="*/ 0 h 3"/>
                <a:gd name="T2" fmla="*/ 3704 w 6"/>
                <a:gd name="T3" fmla="*/ 0 h 3"/>
                <a:gd name="T4" fmla="*/ 0 60000 65536"/>
                <a:gd name="T5" fmla="*/ 0 60000 65536"/>
                <a:gd name="T6" fmla="*/ 0 w 6"/>
                <a:gd name="T7" fmla="*/ 0 h 3"/>
                <a:gd name="T8" fmla="*/ 6 w 6"/>
                <a:gd name="T9" fmla="*/ 3 h 3"/>
              </a:gdLst>
              <a:ahLst/>
              <a:cxnLst>
                <a:cxn ang="T4">
                  <a:pos x="T0" y="T1"/>
                </a:cxn>
                <a:cxn ang="T5">
                  <a:pos x="T2" y="T3"/>
                </a:cxn>
              </a:cxnLst>
              <a:rect l="T6" t="T7" r="T8" b="T9"/>
              <a:pathLst>
                <a:path w="6" h="3">
                  <a:moveTo>
                    <a:pt x="1" y="0"/>
                  </a:moveTo>
                  <a:cubicBezTo>
                    <a:pt x="6" y="0"/>
                    <a:pt x="0" y="3"/>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8" name="Freeform 245"/>
            <p:cNvSpPr>
              <a:spLocks noChangeArrowheads="1"/>
            </p:cNvSpPr>
            <p:nvPr/>
          </p:nvSpPr>
          <p:spPr bwMode="auto">
            <a:xfrm>
              <a:off x="461962" y="455613"/>
              <a:ext cx="30163" cy="44450"/>
            </a:xfrm>
            <a:custGeom>
              <a:avLst/>
              <a:gdLst>
                <a:gd name="T0" fmla="*/ 0 w 8"/>
                <a:gd name="T1" fmla="*/ 18521 h 12"/>
                <a:gd name="T2" fmla="*/ 0 w 8"/>
                <a:gd name="T3" fmla="*/ 18521 h 12"/>
                <a:gd name="T4" fmla="*/ 0 60000 65536"/>
                <a:gd name="T5" fmla="*/ 0 60000 65536"/>
                <a:gd name="T6" fmla="*/ 0 w 8"/>
                <a:gd name="T7" fmla="*/ 0 h 12"/>
                <a:gd name="T8" fmla="*/ 8 w 8"/>
                <a:gd name="T9" fmla="*/ 12 h 12"/>
              </a:gdLst>
              <a:ahLst/>
              <a:cxnLst>
                <a:cxn ang="T4">
                  <a:pos x="T0" y="T1"/>
                </a:cxn>
                <a:cxn ang="T5">
                  <a:pos x="T2" y="T3"/>
                </a:cxn>
              </a:cxnLst>
              <a:rect l="T6" t="T7" r="T8" b="T9"/>
              <a:pathLst>
                <a:path w="8" h="12">
                  <a:moveTo>
                    <a:pt x="0" y="5"/>
                  </a:moveTo>
                  <a:cubicBezTo>
                    <a:pt x="4" y="0"/>
                    <a:pt x="8" y="12"/>
                    <a:pt x="0" y="5"/>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9" name="Freeform 246"/>
            <p:cNvSpPr>
              <a:spLocks noChangeArrowheads="1"/>
            </p:cNvSpPr>
            <p:nvPr/>
          </p:nvSpPr>
          <p:spPr bwMode="auto">
            <a:xfrm>
              <a:off x="477837" y="217488"/>
              <a:ext cx="14288" cy="12700"/>
            </a:xfrm>
            <a:custGeom>
              <a:avLst/>
              <a:gdLst>
                <a:gd name="T0" fmla="*/ 3572 w 4"/>
                <a:gd name="T1" fmla="*/ 4233 h 3"/>
                <a:gd name="T2" fmla="*/ 10716 w 4"/>
                <a:gd name="T3" fmla="*/ 8467 h 3"/>
                <a:gd name="T4" fmla="*/ 3572 w 4"/>
                <a:gd name="T5" fmla="*/ 4233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1" y="1"/>
                  </a:moveTo>
                  <a:cubicBezTo>
                    <a:pt x="1" y="2"/>
                    <a:pt x="4" y="0"/>
                    <a:pt x="3" y="2"/>
                  </a:cubicBezTo>
                  <a:cubicBezTo>
                    <a:pt x="4" y="3"/>
                    <a:pt x="0" y="3"/>
                    <a:pt x="1"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0" name="Freeform 247"/>
            <p:cNvSpPr>
              <a:spLocks noChangeArrowheads="1"/>
            </p:cNvSpPr>
            <p:nvPr/>
          </p:nvSpPr>
          <p:spPr bwMode="auto">
            <a:xfrm>
              <a:off x="500062" y="225425"/>
              <a:ext cx="57150" cy="30163"/>
            </a:xfrm>
            <a:custGeom>
              <a:avLst/>
              <a:gdLst>
                <a:gd name="T0" fmla="*/ 15240 w 15"/>
                <a:gd name="T1" fmla="*/ 7541 h 8"/>
                <a:gd name="T2" fmla="*/ 22860 w 15"/>
                <a:gd name="T3" fmla="*/ 18852 h 8"/>
                <a:gd name="T4" fmla="*/ 15240 w 15"/>
                <a:gd name="T5" fmla="*/ 7541 h 8"/>
                <a:gd name="T6" fmla="*/ 0 60000 65536"/>
                <a:gd name="T7" fmla="*/ 0 60000 65536"/>
                <a:gd name="T8" fmla="*/ 0 60000 65536"/>
                <a:gd name="T9" fmla="*/ 0 w 15"/>
                <a:gd name="T10" fmla="*/ 0 h 8"/>
                <a:gd name="T11" fmla="*/ 15 w 15"/>
                <a:gd name="T12" fmla="*/ 8 h 8"/>
              </a:gdLst>
              <a:ahLst/>
              <a:cxnLst>
                <a:cxn ang="T6">
                  <a:pos x="T0" y="T1"/>
                </a:cxn>
                <a:cxn ang="T7">
                  <a:pos x="T2" y="T3"/>
                </a:cxn>
                <a:cxn ang="T8">
                  <a:pos x="T4" y="T5"/>
                </a:cxn>
              </a:cxnLst>
              <a:rect l="T9" t="T10" r="T11" b="T12"/>
              <a:pathLst>
                <a:path w="15" h="8">
                  <a:moveTo>
                    <a:pt x="4" y="2"/>
                  </a:moveTo>
                  <a:cubicBezTo>
                    <a:pt x="5" y="2"/>
                    <a:pt x="15" y="0"/>
                    <a:pt x="6" y="5"/>
                  </a:cubicBezTo>
                  <a:cubicBezTo>
                    <a:pt x="2" y="8"/>
                    <a:pt x="0" y="5"/>
                    <a:pt x="4" y="2"/>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1" name="Freeform 248"/>
            <p:cNvSpPr>
              <a:spLocks noChangeArrowheads="1"/>
            </p:cNvSpPr>
            <p:nvPr/>
          </p:nvSpPr>
          <p:spPr bwMode="auto">
            <a:xfrm>
              <a:off x="496887" y="263525"/>
              <a:ext cx="41275" cy="11113"/>
            </a:xfrm>
            <a:custGeom>
              <a:avLst/>
              <a:gdLst>
                <a:gd name="T0" fmla="*/ 7505 w 11"/>
                <a:gd name="T1" fmla="*/ 3704 h 3"/>
                <a:gd name="T2" fmla="*/ 15009 w 11"/>
                <a:gd name="T3" fmla="*/ 11113 h 3"/>
                <a:gd name="T4" fmla="*/ 7505 w 11"/>
                <a:gd name="T5" fmla="*/ 3704 h 3"/>
                <a:gd name="T6" fmla="*/ 0 60000 65536"/>
                <a:gd name="T7" fmla="*/ 0 60000 65536"/>
                <a:gd name="T8" fmla="*/ 0 60000 65536"/>
                <a:gd name="T9" fmla="*/ 0 w 11"/>
                <a:gd name="T10" fmla="*/ 0 h 3"/>
                <a:gd name="T11" fmla="*/ 11 w 11"/>
                <a:gd name="T12" fmla="*/ 3 h 3"/>
              </a:gdLst>
              <a:ahLst/>
              <a:cxnLst>
                <a:cxn ang="T6">
                  <a:pos x="T0" y="T1"/>
                </a:cxn>
                <a:cxn ang="T7">
                  <a:pos x="T2" y="T3"/>
                </a:cxn>
                <a:cxn ang="T8">
                  <a:pos x="T4" y="T5"/>
                </a:cxn>
              </a:cxnLst>
              <a:rect l="T9" t="T10" r="T11" b="T12"/>
              <a:pathLst>
                <a:path w="11" h="3">
                  <a:moveTo>
                    <a:pt x="2" y="1"/>
                  </a:moveTo>
                  <a:cubicBezTo>
                    <a:pt x="0" y="0"/>
                    <a:pt x="11" y="0"/>
                    <a:pt x="4" y="3"/>
                  </a:cubicBezTo>
                  <a:cubicBezTo>
                    <a:pt x="3" y="3"/>
                    <a:pt x="2" y="1"/>
                    <a:pt x="2"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2" name="Freeform 249"/>
            <p:cNvSpPr>
              <a:spLocks noChangeArrowheads="1"/>
            </p:cNvSpPr>
            <p:nvPr/>
          </p:nvSpPr>
          <p:spPr bwMode="auto">
            <a:xfrm>
              <a:off x="538162" y="169863"/>
              <a:ext cx="19050" cy="11113"/>
            </a:xfrm>
            <a:custGeom>
              <a:avLst/>
              <a:gdLst>
                <a:gd name="T0" fmla="*/ 7620 w 5"/>
                <a:gd name="T1" fmla="*/ 3704 h 3"/>
                <a:gd name="T2" fmla="*/ 11430 w 5"/>
                <a:gd name="T3" fmla="*/ 11113 h 3"/>
                <a:gd name="T4" fmla="*/ 7620 w 5"/>
                <a:gd name="T5" fmla="*/ 3704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2" y="1"/>
                  </a:moveTo>
                  <a:cubicBezTo>
                    <a:pt x="2" y="1"/>
                    <a:pt x="5" y="0"/>
                    <a:pt x="3" y="3"/>
                  </a:cubicBezTo>
                  <a:cubicBezTo>
                    <a:pt x="2" y="3"/>
                    <a:pt x="0" y="1"/>
                    <a:pt x="2"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3" name="Freeform 250"/>
            <p:cNvSpPr>
              <a:spLocks noChangeArrowheads="1"/>
            </p:cNvSpPr>
            <p:nvPr/>
          </p:nvSpPr>
          <p:spPr bwMode="auto">
            <a:xfrm>
              <a:off x="527050" y="425450"/>
              <a:ext cx="14288" cy="11113"/>
            </a:xfrm>
            <a:custGeom>
              <a:avLst/>
              <a:gdLst>
                <a:gd name="T0" fmla="*/ 0 w 4"/>
                <a:gd name="T1" fmla="*/ 0 h 3"/>
                <a:gd name="T2" fmla="*/ 7144 w 4"/>
                <a:gd name="T3" fmla="*/ 11113 h 3"/>
                <a:gd name="T4" fmla="*/ 0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0" y="0"/>
                  </a:moveTo>
                  <a:cubicBezTo>
                    <a:pt x="0" y="0"/>
                    <a:pt x="4" y="3"/>
                    <a:pt x="2" y="3"/>
                  </a:cubicBezTo>
                  <a:cubicBezTo>
                    <a:pt x="0" y="2"/>
                    <a:pt x="0" y="1"/>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4" name="Freeform 251"/>
            <p:cNvSpPr>
              <a:spLocks noChangeArrowheads="1"/>
            </p:cNvSpPr>
            <p:nvPr/>
          </p:nvSpPr>
          <p:spPr bwMode="auto">
            <a:xfrm>
              <a:off x="571500" y="146050"/>
              <a:ext cx="11113" cy="4763"/>
            </a:xfrm>
            <a:custGeom>
              <a:avLst/>
              <a:gdLst>
                <a:gd name="T0" fmla="*/ 0 w 3"/>
                <a:gd name="T1" fmla="*/ 0 h 1"/>
                <a:gd name="T2" fmla="*/ 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0"/>
                  </a:moveTo>
                  <a:cubicBezTo>
                    <a:pt x="3" y="1"/>
                    <a:pt x="3" y="0"/>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5" name="Freeform 252"/>
            <p:cNvSpPr>
              <a:spLocks noChangeArrowheads="1"/>
            </p:cNvSpPr>
            <p:nvPr/>
          </p:nvSpPr>
          <p:spPr bwMode="auto">
            <a:xfrm>
              <a:off x="563562" y="266700"/>
              <a:ext cx="11113" cy="7938"/>
            </a:xfrm>
            <a:custGeom>
              <a:avLst/>
              <a:gdLst>
                <a:gd name="T0" fmla="*/ 3704 w 3"/>
                <a:gd name="T1" fmla="*/ 0 h 2"/>
                <a:gd name="T2" fmla="*/ 7409 w 3"/>
                <a:gd name="T3" fmla="*/ 7938 h 2"/>
                <a:gd name="T4" fmla="*/ 3704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1" y="0"/>
                  </a:moveTo>
                  <a:cubicBezTo>
                    <a:pt x="2" y="1"/>
                    <a:pt x="3" y="0"/>
                    <a:pt x="2" y="2"/>
                  </a:cubicBezTo>
                  <a:cubicBezTo>
                    <a:pt x="0" y="2"/>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6" name="Freeform 253"/>
            <p:cNvSpPr>
              <a:spLocks noChangeArrowheads="1"/>
            </p:cNvSpPr>
            <p:nvPr/>
          </p:nvSpPr>
          <p:spPr bwMode="auto">
            <a:xfrm>
              <a:off x="615950" y="534988"/>
              <a:ext cx="15875" cy="14288"/>
            </a:xfrm>
            <a:custGeom>
              <a:avLst/>
              <a:gdLst>
                <a:gd name="T0" fmla="*/ 0 w 4"/>
                <a:gd name="T1" fmla="*/ 0 h 4"/>
                <a:gd name="T2" fmla="*/ 0 w 4"/>
                <a:gd name="T3" fmla="*/ 0 h 4"/>
                <a:gd name="T4" fmla="*/ 0 60000 65536"/>
                <a:gd name="T5" fmla="*/ 0 60000 65536"/>
                <a:gd name="T6" fmla="*/ 0 w 4"/>
                <a:gd name="T7" fmla="*/ 0 h 4"/>
                <a:gd name="T8" fmla="*/ 4 w 4"/>
                <a:gd name="T9" fmla="*/ 4 h 4"/>
              </a:gdLst>
              <a:ahLst/>
              <a:cxnLst>
                <a:cxn ang="T4">
                  <a:pos x="T0" y="T1"/>
                </a:cxn>
                <a:cxn ang="T5">
                  <a:pos x="T2" y="T3"/>
                </a:cxn>
              </a:cxnLst>
              <a:rect l="T6" t="T7" r="T8" b="T9"/>
              <a:pathLst>
                <a:path w="4" h="4">
                  <a:moveTo>
                    <a:pt x="0" y="0"/>
                  </a:moveTo>
                  <a:cubicBezTo>
                    <a:pt x="4" y="2"/>
                    <a:pt x="4" y="4"/>
                    <a:pt x="0"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7" name="Freeform 254"/>
            <p:cNvSpPr>
              <a:spLocks noChangeArrowheads="1"/>
            </p:cNvSpPr>
            <p:nvPr/>
          </p:nvSpPr>
          <p:spPr bwMode="auto">
            <a:xfrm>
              <a:off x="266700" y="482600"/>
              <a:ext cx="3175" cy="3175"/>
            </a:xfrm>
            <a:custGeom>
              <a:avLst/>
              <a:gdLst>
                <a:gd name="T0" fmla="*/ 3175 w 1"/>
                <a:gd name="T1" fmla="*/ 0 h 1"/>
                <a:gd name="T2" fmla="*/ 3175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1" y="1"/>
                    <a:pt x="0" y="1"/>
                    <a:pt x="1" y="0"/>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8" name="Freeform 255"/>
            <p:cNvSpPr>
              <a:spLocks noChangeArrowheads="1"/>
            </p:cNvSpPr>
            <p:nvPr/>
          </p:nvSpPr>
          <p:spPr bwMode="auto">
            <a:xfrm>
              <a:off x="82550" y="285750"/>
              <a:ext cx="19050" cy="19050"/>
            </a:xfrm>
            <a:custGeom>
              <a:avLst/>
              <a:gdLst>
                <a:gd name="T0" fmla="*/ 0 w 5"/>
                <a:gd name="T1" fmla="*/ 3810 h 5"/>
                <a:gd name="T2" fmla="*/ 19050 w 5"/>
                <a:gd name="T3" fmla="*/ 3810 h 5"/>
                <a:gd name="T4" fmla="*/ 0 w 5"/>
                <a:gd name="T5" fmla="*/ 3810 h 5"/>
                <a:gd name="T6" fmla="*/ 0 60000 65536"/>
                <a:gd name="T7" fmla="*/ 0 60000 65536"/>
                <a:gd name="T8" fmla="*/ 0 60000 65536"/>
                <a:gd name="T9" fmla="*/ 0 w 5"/>
                <a:gd name="T10" fmla="*/ 0 h 5"/>
                <a:gd name="T11" fmla="*/ 5 w 5"/>
                <a:gd name="T12" fmla="*/ 5 h 5"/>
              </a:gdLst>
              <a:ahLst/>
              <a:cxnLst>
                <a:cxn ang="T6">
                  <a:pos x="T0" y="T1"/>
                </a:cxn>
                <a:cxn ang="T7">
                  <a:pos x="T2" y="T3"/>
                </a:cxn>
                <a:cxn ang="T8">
                  <a:pos x="T4" y="T5"/>
                </a:cxn>
              </a:cxnLst>
              <a:rect l="T9" t="T10" r="T11" b="T12"/>
              <a:pathLst>
                <a:path w="5" h="5">
                  <a:moveTo>
                    <a:pt x="0" y="1"/>
                  </a:moveTo>
                  <a:cubicBezTo>
                    <a:pt x="4" y="0"/>
                    <a:pt x="2" y="1"/>
                    <a:pt x="5" y="1"/>
                  </a:cubicBezTo>
                  <a:cubicBezTo>
                    <a:pt x="4" y="5"/>
                    <a:pt x="1" y="1"/>
                    <a:pt x="0" y="1"/>
                  </a:cubicBezTo>
                </a:path>
              </a:pathLst>
            </a:custGeom>
            <a:solidFill>
              <a:srgbClr val="2E2E2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pic>
        <p:nvPicPr>
          <p:cNvPr id="289" name="图片 31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502787" y="2040010"/>
            <a:ext cx="1603375" cy="1201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 name="Freeform 5"/>
          <p:cNvSpPr>
            <a:spLocks noEditPoints="1" noChangeArrowheads="1"/>
          </p:cNvSpPr>
          <p:nvPr/>
        </p:nvSpPr>
        <p:spPr bwMode="auto">
          <a:xfrm rot="6114465" flipH="1">
            <a:off x="9005106" y="3069504"/>
            <a:ext cx="1906587" cy="1787525"/>
          </a:xfrm>
          <a:custGeom>
            <a:avLst/>
            <a:gdLst>
              <a:gd name="T0" fmla="*/ 1890361 w 235"/>
              <a:gd name="T1" fmla="*/ 901888 h 220"/>
              <a:gd name="T2" fmla="*/ 973576 w 235"/>
              <a:gd name="T3" fmla="*/ 1771275 h 220"/>
              <a:gd name="T4" fmla="*/ 454336 w 235"/>
              <a:gd name="T5" fmla="*/ 1625023 h 220"/>
              <a:gd name="T6" fmla="*/ 162263 w 235"/>
              <a:gd name="T7" fmla="*/ 1397520 h 220"/>
              <a:gd name="T8" fmla="*/ 56792 w 235"/>
              <a:gd name="T9" fmla="*/ 893763 h 220"/>
              <a:gd name="T10" fmla="*/ 657164 w 235"/>
              <a:gd name="T11" fmla="*/ 65001 h 220"/>
              <a:gd name="T12" fmla="*/ 900558 w 235"/>
              <a:gd name="T13" fmla="*/ 162502 h 220"/>
              <a:gd name="T14" fmla="*/ 851879 w 235"/>
              <a:gd name="T15" fmla="*/ 170627 h 220"/>
              <a:gd name="T16" fmla="*/ 446222 w 235"/>
              <a:gd name="T17" fmla="*/ 471257 h 220"/>
              <a:gd name="T18" fmla="*/ 1517157 w 235"/>
              <a:gd name="T19" fmla="*/ 528132 h 220"/>
              <a:gd name="T20" fmla="*/ 1606401 w 235"/>
              <a:gd name="T21" fmla="*/ 780011 h 220"/>
              <a:gd name="T22" fmla="*/ 1460365 w 235"/>
              <a:gd name="T23" fmla="*/ 1210642 h 220"/>
              <a:gd name="T24" fmla="*/ 567920 w 235"/>
              <a:gd name="T25" fmla="*/ 438756 h 220"/>
              <a:gd name="T26" fmla="*/ 673390 w 235"/>
              <a:gd name="T27" fmla="*/ 1495021 h 220"/>
              <a:gd name="T28" fmla="*/ 649051 w 235"/>
              <a:gd name="T29" fmla="*/ 1616898 h 220"/>
              <a:gd name="T30" fmla="*/ 1354894 w 235"/>
              <a:gd name="T31" fmla="*/ 1535647 h 220"/>
              <a:gd name="T32" fmla="*/ 1030368 w 235"/>
              <a:gd name="T33" fmla="*/ 1576272 h 220"/>
              <a:gd name="T34" fmla="*/ 1492817 w 235"/>
              <a:gd name="T35" fmla="*/ 1365019 h 220"/>
              <a:gd name="T36" fmla="*/ 1638854 w 235"/>
              <a:gd name="T37" fmla="*/ 609384 h 220"/>
              <a:gd name="T38" fmla="*/ 1460365 w 235"/>
              <a:gd name="T39" fmla="*/ 341255 h 220"/>
              <a:gd name="T40" fmla="*/ 957350 w 235"/>
              <a:gd name="T41" fmla="*/ 170627 h 220"/>
              <a:gd name="T42" fmla="*/ 876219 w 235"/>
              <a:gd name="T43" fmla="*/ 211253 h 220"/>
              <a:gd name="T44" fmla="*/ 981689 w 235"/>
              <a:gd name="T45" fmla="*/ 195003 h 220"/>
              <a:gd name="T46" fmla="*/ 1241310 w 235"/>
              <a:gd name="T47" fmla="*/ 211253 h 220"/>
              <a:gd name="T48" fmla="*/ 754522 w 235"/>
              <a:gd name="T49" fmla="*/ 227503 h 220"/>
              <a:gd name="T50" fmla="*/ 1387346 w 235"/>
              <a:gd name="T51" fmla="*/ 284379 h 220"/>
              <a:gd name="T52" fmla="*/ 1087160 w 235"/>
              <a:gd name="T53" fmla="*/ 276254 h 220"/>
              <a:gd name="T54" fmla="*/ 722069 w 235"/>
              <a:gd name="T55" fmla="*/ 333130 h 220"/>
              <a:gd name="T56" fmla="*/ 1460365 w 235"/>
              <a:gd name="T57" fmla="*/ 325005 h 220"/>
              <a:gd name="T58" fmla="*/ 494901 w 235"/>
              <a:gd name="T59" fmla="*/ 406256 h 220"/>
              <a:gd name="T60" fmla="*/ 1809229 w 235"/>
              <a:gd name="T61" fmla="*/ 503757 h 220"/>
              <a:gd name="T62" fmla="*/ 1525270 w 235"/>
              <a:gd name="T63" fmla="*/ 560633 h 220"/>
              <a:gd name="T64" fmla="*/ 1849795 w 235"/>
              <a:gd name="T65" fmla="*/ 625634 h 220"/>
              <a:gd name="T66" fmla="*/ 1565835 w 235"/>
              <a:gd name="T67" fmla="*/ 682510 h 220"/>
              <a:gd name="T68" fmla="*/ 308299 w 235"/>
              <a:gd name="T69" fmla="*/ 739385 h 220"/>
              <a:gd name="T70" fmla="*/ 373204 w 235"/>
              <a:gd name="T71" fmla="*/ 739385 h 220"/>
              <a:gd name="T72" fmla="*/ 1679419 w 235"/>
              <a:gd name="T73" fmla="*/ 804386 h 220"/>
              <a:gd name="T74" fmla="*/ 356978 w 235"/>
              <a:gd name="T75" fmla="*/ 942513 h 220"/>
              <a:gd name="T76" fmla="*/ 1614514 w 235"/>
              <a:gd name="T77" fmla="*/ 885637 h 220"/>
              <a:gd name="T78" fmla="*/ 1646967 w 235"/>
              <a:gd name="T79" fmla="*/ 1031889 h 220"/>
              <a:gd name="T80" fmla="*/ 1679419 w 235"/>
              <a:gd name="T81" fmla="*/ 1023764 h 220"/>
              <a:gd name="T82" fmla="*/ 1598288 w 235"/>
              <a:gd name="T83" fmla="*/ 1145641 h 220"/>
              <a:gd name="T84" fmla="*/ 48679 w 235"/>
              <a:gd name="T85" fmla="*/ 1210642 h 220"/>
              <a:gd name="T86" fmla="*/ 1565835 w 235"/>
              <a:gd name="T87" fmla="*/ 1243143 h 220"/>
              <a:gd name="T88" fmla="*/ 1573949 w 235"/>
              <a:gd name="T89" fmla="*/ 1332519 h 220"/>
              <a:gd name="T90" fmla="*/ 137923 w 235"/>
              <a:gd name="T91" fmla="*/ 1291893 h 220"/>
              <a:gd name="T92" fmla="*/ 567920 w 235"/>
              <a:gd name="T93" fmla="*/ 1324394 h 220"/>
              <a:gd name="T94" fmla="*/ 600372 w 235"/>
              <a:gd name="T95" fmla="*/ 1373144 h 220"/>
              <a:gd name="T96" fmla="*/ 1371120 w 235"/>
              <a:gd name="T97" fmla="*/ 1421895 h 220"/>
              <a:gd name="T98" fmla="*/ 1460365 w 235"/>
              <a:gd name="T99" fmla="*/ 1430020 h 220"/>
              <a:gd name="T100" fmla="*/ 1176405 w 235"/>
              <a:gd name="T101" fmla="*/ 1446270 h 220"/>
              <a:gd name="T102" fmla="*/ 1411686 w 235"/>
              <a:gd name="T103" fmla="*/ 1478771 h 220"/>
              <a:gd name="T104" fmla="*/ 1371120 w 235"/>
              <a:gd name="T105" fmla="*/ 1495021 h 220"/>
              <a:gd name="T106" fmla="*/ 308299 w 235"/>
              <a:gd name="T107" fmla="*/ 1527521 h 220"/>
              <a:gd name="T108" fmla="*/ 1298102 w 235"/>
              <a:gd name="T109" fmla="*/ 1535647 h 220"/>
              <a:gd name="T110" fmla="*/ 251507 w 235"/>
              <a:gd name="T111" fmla="*/ 1543772 h 220"/>
              <a:gd name="T112" fmla="*/ 316412 w 235"/>
              <a:gd name="T113" fmla="*/ 1560022 h 220"/>
              <a:gd name="T114" fmla="*/ 1273763 w 235"/>
              <a:gd name="T115" fmla="*/ 1576272 h 220"/>
              <a:gd name="T116" fmla="*/ 722069 w 235"/>
              <a:gd name="T117" fmla="*/ 1584397 h 220"/>
              <a:gd name="T118" fmla="*/ 762635 w 235"/>
              <a:gd name="T119" fmla="*/ 1592522 h 220"/>
              <a:gd name="T120" fmla="*/ 989803 w 235"/>
              <a:gd name="T121" fmla="*/ 1681899 h 2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5"/>
              <a:gd name="T184" fmla="*/ 0 h 220"/>
              <a:gd name="T185" fmla="*/ 235 w 235"/>
              <a:gd name="T186" fmla="*/ 220 h 2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5" h="220">
                <a:moveTo>
                  <a:pt x="146" y="2"/>
                </a:moveTo>
                <a:cubicBezTo>
                  <a:pt x="155" y="5"/>
                  <a:pt x="165" y="8"/>
                  <a:pt x="173" y="12"/>
                </a:cubicBezTo>
                <a:cubicBezTo>
                  <a:pt x="180" y="15"/>
                  <a:pt x="186" y="20"/>
                  <a:pt x="191" y="25"/>
                </a:cubicBezTo>
                <a:cubicBezTo>
                  <a:pt x="193" y="24"/>
                  <a:pt x="193" y="26"/>
                  <a:pt x="194" y="27"/>
                </a:cubicBezTo>
                <a:cubicBezTo>
                  <a:pt x="198" y="31"/>
                  <a:pt x="203" y="35"/>
                  <a:pt x="207" y="40"/>
                </a:cubicBezTo>
                <a:cubicBezTo>
                  <a:pt x="207" y="41"/>
                  <a:pt x="208" y="41"/>
                  <a:pt x="208" y="42"/>
                </a:cubicBezTo>
                <a:cubicBezTo>
                  <a:pt x="208" y="42"/>
                  <a:pt x="208" y="42"/>
                  <a:pt x="208" y="42"/>
                </a:cubicBezTo>
                <a:cubicBezTo>
                  <a:pt x="212" y="46"/>
                  <a:pt x="214" y="50"/>
                  <a:pt x="217" y="54"/>
                </a:cubicBezTo>
                <a:cubicBezTo>
                  <a:pt x="220" y="60"/>
                  <a:pt x="220" y="60"/>
                  <a:pt x="220" y="60"/>
                </a:cubicBezTo>
                <a:cubicBezTo>
                  <a:pt x="221" y="60"/>
                  <a:pt x="220" y="61"/>
                  <a:pt x="221" y="62"/>
                </a:cubicBezTo>
                <a:cubicBezTo>
                  <a:pt x="224" y="68"/>
                  <a:pt x="227" y="74"/>
                  <a:pt x="229" y="81"/>
                </a:cubicBezTo>
                <a:cubicBezTo>
                  <a:pt x="230" y="80"/>
                  <a:pt x="229" y="79"/>
                  <a:pt x="229" y="79"/>
                </a:cubicBezTo>
                <a:cubicBezTo>
                  <a:pt x="229" y="79"/>
                  <a:pt x="229" y="79"/>
                  <a:pt x="229" y="79"/>
                </a:cubicBezTo>
                <a:cubicBezTo>
                  <a:pt x="229" y="79"/>
                  <a:pt x="230" y="79"/>
                  <a:pt x="230" y="80"/>
                </a:cubicBezTo>
                <a:cubicBezTo>
                  <a:pt x="229" y="81"/>
                  <a:pt x="229" y="82"/>
                  <a:pt x="229" y="83"/>
                </a:cubicBezTo>
                <a:cubicBezTo>
                  <a:pt x="230" y="84"/>
                  <a:pt x="230" y="84"/>
                  <a:pt x="230" y="84"/>
                </a:cubicBezTo>
                <a:cubicBezTo>
                  <a:pt x="230" y="83"/>
                  <a:pt x="230" y="83"/>
                  <a:pt x="230" y="82"/>
                </a:cubicBezTo>
                <a:cubicBezTo>
                  <a:pt x="230" y="82"/>
                  <a:pt x="230" y="82"/>
                  <a:pt x="230" y="82"/>
                </a:cubicBezTo>
                <a:cubicBezTo>
                  <a:pt x="231" y="86"/>
                  <a:pt x="232" y="90"/>
                  <a:pt x="233" y="94"/>
                </a:cubicBezTo>
                <a:cubicBezTo>
                  <a:pt x="232" y="95"/>
                  <a:pt x="234" y="97"/>
                  <a:pt x="232" y="97"/>
                </a:cubicBezTo>
                <a:cubicBezTo>
                  <a:pt x="232" y="98"/>
                  <a:pt x="232" y="98"/>
                  <a:pt x="232" y="98"/>
                </a:cubicBezTo>
                <a:cubicBezTo>
                  <a:pt x="232" y="99"/>
                  <a:pt x="233" y="98"/>
                  <a:pt x="233" y="98"/>
                </a:cubicBezTo>
                <a:cubicBezTo>
                  <a:pt x="234" y="102"/>
                  <a:pt x="234" y="106"/>
                  <a:pt x="234" y="109"/>
                </a:cubicBezTo>
                <a:cubicBezTo>
                  <a:pt x="233" y="110"/>
                  <a:pt x="233" y="110"/>
                  <a:pt x="233" y="111"/>
                </a:cubicBezTo>
                <a:cubicBezTo>
                  <a:pt x="233" y="111"/>
                  <a:pt x="233" y="111"/>
                  <a:pt x="234" y="111"/>
                </a:cubicBezTo>
                <a:cubicBezTo>
                  <a:pt x="235" y="113"/>
                  <a:pt x="231" y="115"/>
                  <a:pt x="234" y="115"/>
                </a:cubicBezTo>
                <a:cubicBezTo>
                  <a:pt x="232" y="130"/>
                  <a:pt x="228" y="146"/>
                  <a:pt x="220" y="160"/>
                </a:cubicBezTo>
                <a:cubicBezTo>
                  <a:pt x="214" y="171"/>
                  <a:pt x="206" y="180"/>
                  <a:pt x="197" y="189"/>
                </a:cubicBezTo>
                <a:cubicBezTo>
                  <a:pt x="196" y="188"/>
                  <a:pt x="196" y="188"/>
                  <a:pt x="196" y="188"/>
                </a:cubicBezTo>
                <a:cubicBezTo>
                  <a:pt x="196" y="189"/>
                  <a:pt x="196" y="189"/>
                  <a:pt x="196" y="189"/>
                </a:cubicBezTo>
                <a:cubicBezTo>
                  <a:pt x="196" y="189"/>
                  <a:pt x="196" y="189"/>
                  <a:pt x="196" y="189"/>
                </a:cubicBezTo>
                <a:cubicBezTo>
                  <a:pt x="187" y="197"/>
                  <a:pt x="178" y="204"/>
                  <a:pt x="168" y="208"/>
                </a:cubicBezTo>
                <a:cubicBezTo>
                  <a:pt x="168" y="208"/>
                  <a:pt x="167" y="208"/>
                  <a:pt x="167" y="208"/>
                </a:cubicBezTo>
                <a:cubicBezTo>
                  <a:pt x="166" y="209"/>
                  <a:pt x="164" y="209"/>
                  <a:pt x="164" y="210"/>
                </a:cubicBezTo>
                <a:cubicBezTo>
                  <a:pt x="164" y="210"/>
                  <a:pt x="164" y="210"/>
                  <a:pt x="164" y="210"/>
                </a:cubicBezTo>
                <a:cubicBezTo>
                  <a:pt x="163" y="210"/>
                  <a:pt x="163" y="209"/>
                  <a:pt x="163" y="210"/>
                </a:cubicBezTo>
                <a:cubicBezTo>
                  <a:pt x="162" y="210"/>
                  <a:pt x="162" y="210"/>
                  <a:pt x="162" y="210"/>
                </a:cubicBezTo>
                <a:cubicBezTo>
                  <a:pt x="163" y="210"/>
                  <a:pt x="163" y="210"/>
                  <a:pt x="163" y="210"/>
                </a:cubicBezTo>
                <a:cubicBezTo>
                  <a:pt x="161" y="210"/>
                  <a:pt x="160" y="211"/>
                  <a:pt x="158" y="212"/>
                </a:cubicBezTo>
                <a:cubicBezTo>
                  <a:pt x="158" y="212"/>
                  <a:pt x="158" y="212"/>
                  <a:pt x="158" y="212"/>
                </a:cubicBezTo>
                <a:cubicBezTo>
                  <a:pt x="158" y="213"/>
                  <a:pt x="158" y="211"/>
                  <a:pt x="157" y="212"/>
                </a:cubicBezTo>
                <a:cubicBezTo>
                  <a:pt x="152" y="213"/>
                  <a:pt x="147" y="216"/>
                  <a:pt x="141" y="216"/>
                </a:cubicBezTo>
                <a:cubicBezTo>
                  <a:pt x="141" y="217"/>
                  <a:pt x="141" y="217"/>
                  <a:pt x="141" y="217"/>
                </a:cubicBezTo>
                <a:cubicBezTo>
                  <a:pt x="140" y="215"/>
                  <a:pt x="140" y="218"/>
                  <a:pt x="139" y="217"/>
                </a:cubicBezTo>
                <a:cubicBezTo>
                  <a:pt x="135" y="216"/>
                  <a:pt x="133" y="219"/>
                  <a:pt x="130" y="218"/>
                </a:cubicBezTo>
                <a:cubicBezTo>
                  <a:pt x="127" y="220"/>
                  <a:pt x="124" y="217"/>
                  <a:pt x="121" y="219"/>
                </a:cubicBezTo>
                <a:cubicBezTo>
                  <a:pt x="120" y="218"/>
                  <a:pt x="119" y="219"/>
                  <a:pt x="118" y="218"/>
                </a:cubicBezTo>
                <a:cubicBezTo>
                  <a:pt x="119" y="218"/>
                  <a:pt x="120" y="218"/>
                  <a:pt x="120" y="218"/>
                </a:cubicBezTo>
                <a:cubicBezTo>
                  <a:pt x="117" y="217"/>
                  <a:pt x="117" y="217"/>
                  <a:pt x="117" y="217"/>
                </a:cubicBezTo>
                <a:cubicBezTo>
                  <a:pt x="118" y="219"/>
                  <a:pt x="118" y="219"/>
                  <a:pt x="118" y="219"/>
                </a:cubicBezTo>
                <a:cubicBezTo>
                  <a:pt x="112" y="219"/>
                  <a:pt x="105" y="218"/>
                  <a:pt x="99" y="217"/>
                </a:cubicBezTo>
                <a:cubicBezTo>
                  <a:pt x="99" y="216"/>
                  <a:pt x="99" y="216"/>
                  <a:pt x="99" y="216"/>
                </a:cubicBezTo>
                <a:cubicBezTo>
                  <a:pt x="105" y="216"/>
                  <a:pt x="111" y="218"/>
                  <a:pt x="117" y="218"/>
                </a:cubicBezTo>
                <a:cubicBezTo>
                  <a:pt x="117" y="217"/>
                  <a:pt x="117" y="217"/>
                  <a:pt x="117" y="217"/>
                </a:cubicBezTo>
                <a:cubicBezTo>
                  <a:pt x="109" y="217"/>
                  <a:pt x="101" y="216"/>
                  <a:pt x="94" y="214"/>
                </a:cubicBezTo>
                <a:cubicBezTo>
                  <a:pt x="94" y="212"/>
                  <a:pt x="90" y="212"/>
                  <a:pt x="89" y="211"/>
                </a:cubicBezTo>
                <a:cubicBezTo>
                  <a:pt x="95" y="214"/>
                  <a:pt x="101" y="213"/>
                  <a:pt x="106" y="215"/>
                </a:cubicBezTo>
                <a:cubicBezTo>
                  <a:pt x="111" y="215"/>
                  <a:pt x="116" y="215"/>
                  <a:pt x="121" y="215"/>
                </a:cubicBezTo>
                <a:cubicBezTo>
                  <a:pt x="121" y="214"/>
                  <a:pt x="121" y="214"/>
                  <a:pt x="121" y="214"/>
                </a:cubicBezTo>
                <a:cubicBezTo>
                  <a:pt x="114" y="215"/>
                  <a:pt x="107" y="214"/>
                  <a:pt x="100" y="212"/>
                </a:cubicBezTo>
                <a:cubicBezTo>
                  <a:pt x="102" y="212"/>
                  <a:pt x="102" y="212"/>
                  <a:pt x="102" y="212"/>
                </a:cubicBezTo>
                <a:cubicBezTo>
                  <a:pt x="101" y="211"/>
                  <a:pt x="101" y="211"/>
                  <a:pt x="101" y="211"/>
                </a:cubicBezTo>
                <a:cubicBezTo>
                  <a:pt x="98" y="211"/>
                  <a:pt x="94" y="210"/>
                  <a:pt x="91" y="208"/>
                </a:cubicBezTo>
                <a:cubicBezTo>
                  <a:pt x="90" y="209"/>
                  <a:pt x="89" y="206"/>
                  <a:pt x="88" y="208"/>
                </a:cubicBezTo>
                <a:cubicBezTo>
                  <a:pt x="86" y="205"/>
                  <a:pt x="82" y="210"/>
                  <a:pt x="80" y="207"/>
                </a:cubicBezTo>
                <a:cubicBezTo>
                  <a:pt x="78" y="206"/>
                  <a:pt x="75" y="205"/>
                  <a:pt x="73" y="205"/>
                </a:cubicBezTo>
                <a:cubicBezTo>
                  <a:pt x="73" y="206"/>
                  <a:pt x="74" y="206"/>
                  <a:pt x="75" y="207"/>
                </a:cubicBezTo>
                <a:cubicBezTo>
                  <a:pt x="75" y="207"/>
                  <a:pt x="72" y="207"/>
                  <a:pt x="72" y="207"/>
                </a:cubicBezTo>
                <a:cubicBezTo>
                  <a:pt x="70" y="208"/>
                  <a:pt x="69" y="206"/>
                  <a:pt x="67" y="208"/>
                </a:cubicBezTo>
                <a:cubicBezTo>
                  <a:pt x="65" y="208"/>
                  <a:pt x="65" y="208"/>
                  <a:pt x="65" y="208"/>
                </a:cubicBezTo>
                <a:cubicBezTo>
                  <a:pt x="64" y="204"/>
                  <a:pt x="60" y="203"/>
                  <a:pt x="57" y="200"/>
                </a:cubicBezTo>
                <a:cubicBezTo>
                  <a:pt x="56" y="200"/>
                  <a:pt x="56" y="200"/>
                  <a:pt x="56" y="200"/>
                </a:cubicBezTo>
                <a:cubicBezTo>
                  <a:pt x="55" y="199"/>
                  <a:pt x="54" y="197"/>
                  <a:pt x="52" y="197"/>
                </a:cubicBezTo>
                <a:cubicBezTo>
                  <a:pt x="50" y="196"/>
                  <a:pt x="49" y="197"/>
                  <a:pt x="47" y="198"/>
                </a:cubicBezTo>
                <a:cubicBezTo>
                  <a:pt x="47" y="197"/>
                  <a:pt x="47" y="197"/>
                  <a:pt x="47" y="197"/>
                </a:cubicBezTo>
                <a:cubicBezTo>
                  <a:pt x="47" y="197"/>
                  <a:pt x="47" y="197"/>
                  <a:pt x="47" y="197"/>
                </a:cubicBezTo>
                <a:cubicBezTo>
                  <a:pt x="48" y="197"/>
                  <a:pt x="48" y="197"/>
                  <a:pt x="48" y="197"/>
                </a:cubicBezTo>
                <a:cubicBezTo>
                  <a:pt x="47" y="196"/>
                  <a:pt x="47" y="195"/>
                  <a:pt x="46" y="194"/>
                </a:cubicBezTo>
                <a:cubicBezTo>
                  <a:pt x="46" y="196"/>
                  <a:pt x="46" y="196"/>
                  <a:pt x="46" y="196"/>
                </a:cubicBezTo>
                <a:cubicBezTo>
                  <a:pt x="46" y="195"/>
                  <a:pt x="45" y="194"/>
                  <a:pt x="44" y="194"/>
                </a:cubicBezTo>
                <a:cubicBezTo>
                  <a:pt x="43" y="194"/>
                  <a:pt x="43" y="194"/>
                  <a:pt x="43" y="194"/>
                </a:cubicBezTo>
                <a:cubicBezTo>
                  <a:pt x="43" y="194"/>
                  <a:pt x="43" y="194"/>
                  <a:pt x="43" y="194"/>
                </a:cubicBezTo>
                <a:cubicBezTo>
                  <a:pt x="42" y="194"/>
                  <a:pt x="42" y="193"/>
                  <a:pt x="41" y="194"/>
                </a:cubicBezTo>
                <a:cubicBezTo>
                  <a:pt x="41" y="193"/>
                  <a:pt x="41" y="193"/>
                  <a:pt x="41" y="193"/>
                </a:cubicBezTo>
                <a:cubicBezTo>
                  <a:pt x="41" y="193"/>
                  <a:pt x="40" y="192"/>
                  <a:pt x="40" y="192"/>
                </a:cubicBezTo>
                <a:cubicBezTo>
                  <a:pt x="38" y="190"/>
                  <a:pt x="39" y="187"/>
                  <a:pt x="37" y="186"/>
                </a:cubicBezTo>
                <a:cubicBezTo>
                  <a:pt x="36" y="186"/>
                  <a:pt x="36" y="186"/>
                  <a:pt x="35" y="185"/>
                </a:cubicBezTo>
                <a:cubicBezTo>
                  <a:pt x="34" y="187"/>
                  <a:pt x="34" y="187"/>
                  <a:pt x="34" y="187"/>
                </a:cubicBezTo>
                <a:cubicBezTo>
                  <a:pt x="34" y="186"/>
                  <a:pt x="34" y="186"/>
                  <a:pt x="33" y="186"/>
                </a:cubicBezTo>
                <a:cubicBezTo>
                  <a:pt x="32" y="186"/>
                  <a:pt x="33" y="187"/>
                  <a:pt x="33" y="188"/>
                </a:cubicBezTo>
                <a:cubicBezTo>
                  <a:pt x="32" y="188"/>
                  <a:pt x="32" y="187"/>
                  <a:pt x="31" y="186"/>
                </a:cubicBezTo>
                <a:cubicBezTo>
                  <a:pt x="33" y="186"/>
                  <a:pt x="31" y="185"/>
                  <a:pt x="31" y="184"/>
                </a:cubicBezTo>
                <a:cubicBezTo>
                  <a:pt x="31" y="183"/>
                  <a:pt x="30" y="184"/>
                  <a:pt x="29" y="184"/>
                </a:cubicBezTo>
                <a:cubicBezTo>
                  <a:pt x="30" y="183"/>
                  <a:pt x="30" y="183"/>
                  <a:pt x="30" y="183"/>
                </a:cubicBezTo>
                <a:cubicBezTo>
                  <a:pt x="28" y="181"/>
                  <a:pt x="23" y="179"/>
                  <a:pt x="23" y="175"/>
                </a:cubicBezTo>
                <a:cubicBezTo>
                  <a:pt x="22" y="174"/>
                  <a:pt x="21" y="173"/>
                  <a:pt x="20" y="172"/>
                </a:cubicBezTo>
                <a:cubicBezTo>
                  <a:pt x="19" y="171"/>
                  <a:pt x="20" y="169"/>
                  <a:pt x="19" y="168"/>
                </a:cubicBezTo>
                <a:cubicBezTo>
                  <a:pt x="19" y="168"/>
                  <a:pt x="19" y="168"/>
                  <a:pt x="19" y="168"/>
                </a:cubicBezTo>
                <a:cubicBezTo>
                  <a:pt x="20" y="170"/>
                  <a:pt x="16" y="172"/>
                  <a:pt x="18" y="173"/>
                </a:cubicBezTo>
                <a:cubicBezTo>
                  <a:pt x="16" y="175"/>
                  <a:pt x="17" y="171"/>
                  <a:pt x="15" y="171"/>
                </a:cubicBezTo>
                <a:cubicBezTo>
                  <a:pt x="15" y="170"/>
                  <a:pt x="15" y="170"/>
                  <a:pt x="14" y="170"/>
                </a:cubicBezTo>
                <a:cubicBezTo>
                  <a:pt x="14" y="170"/>
                  <a:pt x="17" y="170"/>
                  <a:pt x="16" y="168"/>
                </a:cubicBezTo>
                <a:cubicBezTo>
                  <a:pt x="16" y="168"/>
                  <a:pt x="16" y="167"/>
                  <a:pt x="15" y="167"/>
                </a:cubicBezTo>
                <a:cubicBezTo>
                  <a:pt x="16" y="166"/>
                  <a:pt x="15" y="165"/>
                  <a:pt x="15" y="164"/>
                </a:cubicBezTo>
                <a:cubicBezTo>
                  <a:pt x="15" y="164"/>
                  <a:pt x="15" y="164"/>
                  <a:pt x="15" y="164"/>
                </a:cubicBezTo>
                <a:cubicBezTo>
                  <a:pt x="15" y="163"/>
                  <a:pt x="16" y="164"/>
                  <a:pt x="16" y="163"/>
                </a:cubicBezTo>
                <a:cubicBezTo>
                  <a:pt x="14" y="162"/>
                  <a:pt x="14" y="162"/>
                  <a:pt x="14" y="162"/>
                </a:cubicBezTo>
                <a:cubicBezTo>
                  <a:pt x="18" y="157"/>
                  <a:pt x="13" y="153"/>
                  <a:pt x="13" y="148"/>
                </a:cubicBezTo>
                <a:cubicBezTo>
                  <a:pt x="11" y="148"/>
                  <a:pt x="13" y="147"/>
                  <a:pt x="12" y="146"/>
                </a:cubicBezTo>
                <a:cubicBezTo>
                  <a:pt x="11" y="147"/>
                  <a:pt x="11" y="148"/>
                  <a:pt x="10" y="148"/>
                </a:cubicBezTo>
                <a:cubicBezTo>
                  <a:pt x="9" y="145"/>
                  <a:pt x="6" y="143"/>
                  <a:pt x="4" y="142"/>
                </a:cubicBezTo>
                <a:cubicBezTo>
                  <a:pt x="5" y="142"/>
                  <a:pt x="7" y="143"/>
                  <a:pt x="8" y="141"/>
                </a:cubicBezTo>
                <a:cubicBezTo>
                  <a:pt x="7" y="139"/>
                  <a:pt x="5" y="137"/>
                  <a:pt x="6" y="135"/>
                </a:cubicBezTo>
                <a:cubicBezTo>
                  <a:pt x="5" y="132"/>
                  <a:pt x="10" y="131"/>
                  <a:pt x="9" y="129"/>
                </a:cubicBezTo>
                <a:cubicBezTo>
                  <a:pt x="8" y="129"/>
                  <a:pt x="8" y="129"/>
                  <a:pt x="8" y="129"/>
                </a:cubicBezTo>
                <a:cubicBezTo>
                  <a:pt x="10" y="128"/>
                  <a:pt x="8" y="126"/>
                  <a:pt x="9" y="124"/>
                </a:cubicBezTo>
                <a:cubicBezTo>
                  <a:pt x="7" y="124"/>
                  <a:pt x="9" y="123"/>
                  <a:pt x="8" y="123"/>
                </a:cubicBezTo>
                <a:cubicBezTo>
                  <a:pt x="8" y="120"/>
                  <a:pt x="9" y="117"/>
                  <a:pt x="8" y="114"/>
                </a:cubicBezTo>
                <a:cubicBezTo>
                  <a:pt x="7" y="115"/>
                  <a:pt x="7" y="115"/>
                  <a:pt x="7" y="115"/>
                </a:cubicBezTo>
                <a:cubicBezTo>
                  <a:pt x="7" y="113"/>
                  <a:pt x="8" y="112"/>
                  <a:pt x="7" y="110"/>
                </a:cubicBezTo>
                <a:cubicBezTo>
                  <a:pt x="7" y="111"/>
                  <a:pt x="7" y="111"/>
                  <a:pt x="6" y="110"/>
                </a:cubicBezTo>
                <a:cubicBezTo>
                  <a:pt x="8" y="110"/>
                  <a:pt x="8" y="110"/>
                  <a:pt x="8" y="110"/>
                </a:cubicBezTo>
                <a:cubicBezTo>
                  <a:pt x="8" y="96"/>
                  <a:pt x="12" y="83"/>
                  <a:pt x="16" y="70"/>
                </a:cubicBezTo>
                <a:cubicBezTo>
                  <a:pt x="17" y="67"/>
                  <a:pt x="19" y="63"/>
                  <a:pt x="21" y="60"/>
                </a:cubicBezTo>
                <a:cubicBezTo>
                  <a:pt x="22" y="55"/>
                  <a:pt x="25" y="51"/>
                  <a:pt x="28" y="47"/>
                </a:cubicBezTo>
                <a:cubicBezTo>
                  <a:pt x="28" y="45"/>
                  <a:pt x="29" y="43"/>
                  <a:pt x="30" y="42"/>
                </a:cubicBezTo>
                <a:cubicBezTo>
                  <a:pt x="31" y="42"/>
                  <a:pt x="31" y="42"/>
                  <a:pt x="31" y="42"/>
                </a:cubicBezTo>
                <a:cubicBezTo>
                  <a:pt x="30" y="43"/>
                  <a:pt x="29" y="44"/>
                  <a:pt x="29" y="45"/>
                </a:cubicBezTo>
                <a:cubicBezTo>
                  <a:pt x="29" y="43"/>
                  <a:pt x="32" y="43"/>
                  <a:pt x="32" y="41"/>
                </a:cubicBezTo>
                <a:cubicBezTo>
                  <a:pt x="32" y="40"/>
                  <a:pt x="32" y="40"/>
                  <a:pt x="32" y="40"/>
                </a:cubicBezTo>
                <a:cubicBezTo>
                  <a:pt x="32" y="40"/>
                  <a:pt x="32" y="40"/>
                  <a:pt x="33" y="40"/>
                </a:cubicBezTo>
                <a:cubicBezTo>
                  <a:pt x="33" y="39"/>
                  <a:pt x="32" y="39"/>
                  <a:pt x="32" y="39"/>
                </a:cubicBezTo>
                <a:cubicBezTo>
                  <a:pt x="33" y="38"/>
                  <a:pt x="34" y="36"/>
                  <a:pt x="36" y="36"/>
                </a:cubicBezTo>
                <a:cubicBezTo>
                  <a:pt x="38" y="36"/>
                  <a:pt x="39" y="33"/>
                  <a:pt x="41" y="33"/>
                </a:cubicBezTo>
                <a:cubicBezTo>
                  <a:pt x="42" y="31"/>
                  <a:pt x="44" y="30"/>
                  <a:pt x="46" y="28"/>
                </a:cubicBezTo>
                <a:cubicBezTo>
                  <a:pt x="48" y="26"/>
                  <a:pt x="50" y="24"/>
                  <a:pt x="52" y="23"/>
                </a:cubicBezTo>
                <a:cubicBezTo>
                  <a:pt x="52" y="21"/>
                  <a:pt x="54" y="22"/>
                  <a:pt x="55" y="20"/>
                </a:cubicBezTo>
                <a:cubicBezTo>
                  <a:pt x="60" y="18"/>
                  <a:pt x="64" y="14"/>
                  <a:pt x="69" y="13"/>
                </a:cubicBezTo>
                <a:cubicBezTo>
                  <a:pt x="66" y="14"/>
                  <a:pt x="63" y="15"/>
                  <a:pt x="61" y="18"/>
                </a:cubicBezTo>
                <a:cubicBezTo>
                  <a:pt x="65" y="16"/>
                  <a:pt x="69" y="13"/>
                  <a:pt x="73" y="11"/>
                </a:cubicBezTo>
                <a:cubicBezTo>
                  <a:pt x="72" y="11"/>
                  <a:pt x="71" y="12"/>
                  <a:pt x="70" y="12"/>
                </a:cubicBezTo>
                <a:cubicBezTo>
                  <a:pt x="70" y="11"/>
                  <a:pt x="72" y="12"/>
                  <a:pt x="72" y="11"/>
                </a:cubicBezTo>
                <a:cubicBezTo>
                  <a:pt x="74" y="10"/>
                  <a:pt x="76" y="8"/>
                  <a:pt x="78" y="9"/>
                </a:cubicBezTo>
                <a:cubicBezTo>
                  <a:pt x="79" y="7"/>
                  <a:pt x="81" y="10"/>
                  <a:pt x="81" y="8"/>
                </a:cubicBezTo>
                <a:cubicBezTo>
                  <a:pt x="81" y="7"/>
                  <a:pt x="82" y="6"/>
                  <a:pt x="83" y="7"/>
                </a:cubicBezTo>
                <a:cubicBezTo>
                  <a:pt x="84" y="8"/>
                  <a:pt x="85" y="6"/>
                  <a:pt x="86" y="6"/>
                </a:cubicBezTo>
                <a:cubicBezTo>
                  <a:pt x="85" y="6"/>
                  <a:pt x="85" y="6"/>
                  <a:pt x="85" y="6"/>
                </a:cubicBezTo>
                <a:cubicBezTo>
                  <a:pt x="86" y="5"/>
                  <a:pt x="86" y="6"/>
                  <a:pt x="86" y="6"/>
                </a:cubicBezTo>
                <a:cubicBezTo>
                  <a:pt x="86" y="6"/>
                  <a:pt x="86" y="6"/>
                  <a:pt x="86" y="6"/>
                </a:cubicBezTo>
                <a:cubicBezTo>
                  <a:pt x="89" y="6"/>
                  <a:pt x="91" y="6"/>
                  <a:pt x="92" y="4"/>
                </a:cubicBezTo>
                <a:cubicBezTo>
                  <a:pt x="92" y="2"/>
                  <a:pt x="96" y="4"/>
                  <a:pt x="97" y="2"/>
                </a:cubicBezTo>
                <a:cubicBezTo>
                  <a:pt x="102" y="2"/>
                  <a:pt x="107" y="1"/>
                  <a:pt x="112" y="0"/>
                </a:cubicBezTo>
                <a:cubicBezTo>
                  <a:pt x="123" y="0"/>
                  <a:pt x="135" y="0"/>
                  <a:pt x="146" y="2"/>
                </a:cubicBezTo>
                <a:close/>
                <a:moveTo>
                  <a:pt x="90" y="4"/>
                </a:moveTo>
                <a:cubicBezTo>
                  <a:pt x="91" y="4"/>
                  <a:pt x="91" y="4"/>
                  <a:pt x="91" y="4"/>
                </a:cubicBezTo>
                <a:cubicBezTo>
                  <a:pt x="90" y="4"/>
                  <a:pt x="90" y="4"/>
                  <a:pt x="90" y="4"/>
                </a:cubicBezTo>
                <a:close/>
                <a:moveTo>
                  <a:pt x="90" y="5"/>
                </a:moveTo>
                <a:cubicBezTo>
                  <a:pt x="89" y="4"/>
                  <a:pt x="88" y="5"/>
                  <a:pt x="88" y="5"/>
                </a:cubicBezTo>
                <a:cubicBezTo>
                  <a:pt x="90" y="5"/>
                  <a:pt x="90" y="5"/>
                  <a:pt x="90" y="5"/>
                </a:cubicBezTo>
                <a:close/>
                <a:moveTo>
                  <a:pt x="142" y="20"/>
                </a:moveTo>
                <a:cubicBezTo>
                  <a:pt x="133" y="18"/>
                  <a:pt x="124" y="17"/>
                  <a:pt x="116" y="18"/>
                </a:cubicBezTo>
                <a:cubicBezTo>
                  <a:pt x="125" y="18"/>
                  <a:pt x="134" y="19"/>
                  <a:pt x="143" y="20"/>
                </a:cubicBezTo>
                <a:cubicBezTo>
                  <a:pt x="142" y="20"/>
                  <a:pt x="142" y="20"/>
                  <a:pt x="142" y="20"/>
                </a:cubicBezTo>
                <a:close/>
                <a:moveTo>
                  <a:pt x="103" y="20"/>
                </a:moveTo>
                <a:cubicBezTo>
                  <a:pt x="106" y="19"/>
                  <a:pt x="106" y="19"/>
                  <a:pt x="106" y="19"/>
                </a:cubicBezTo>
                <a:cubicBezTo>
                  <a:pt x="105" y="19"/>
                  <a:pt x="105" y="19"/>
                  <a:pt x="105" y="19"/>
                </a:cubicBezTo>
                <a:cubicBezTo>
                  <a:pt x="103" y="20"/>
                  <a:pt x="103" y="20"/>
                  <a:pt x="103" y="20"/>
                </a:cubicBezTo>
                <a:close/>
                <a:moveTo>
                  <a:pt x="111" y="20"/>
                </a:moveTo>
                <a:cubicBezTo>
                  <a:pt x="113" y="20"/>
                  <a:pt x="113" y="20"/>
                  <a:pt x="113" y="20"/>
                </a:cubicBezTo>
                <a:cubicBezTo>
                  <a:pt x="113" y="20"/>
                  <a:pt x="113" y="20"/>
                  <a:pt x="113" y="20"/>
                </a:cubicBezTo>
                <a:cubicBezTo>
                  <a:pt x="111" y="20"/>
                  <a:pt x="111" y="20"/>
                  <a:pt x="111" y="20"/>
                </a:cubicBezTo>
                <a:close/>
                <a:moveTo>
                  <a:pt x="101" y="20"/>
                </a:moveTo>
                <a:cubicBezTo>
                  <a:pt x="102" y="20"/>
                  <a:pt x="102" y="20"/>
                  <a:pt x="102" y="20"/>
                </a:cubicBezTo>
                <a:cubicBezTo>
                  <a:pt x="102" y="20"/>
                  <a:pt x="102" y="20"/>
                  <a:pt x="102" y="20"/>
                </a:cubicBezTo>
                <a:cubicBezTo>
                  <a:pt x="101" y="20"/>
                  <a:pt x="101" y="20"/>
                  <a:pt x="101" y="20"/>
                </a:cubicBezTo>
                <a:close/>
                <a:moveTo>
                  <a:pt x="110" y="20"/>
                </a:moveTo>
                <a:cubicBezTo>
                  <a:pt x="109" y="20"/>
                  <a:pt x="109" y="20"/>
                  <a:pt x="109" y="20"/>
                </a:cubicBezTo>
                <a:cubicBezTo>
                  <a:pt x="110" y="20"/>
                  <a:pt x="110" y="20"/>
                  <a:pt x="110" y="20"/>
                </a:cubicBezTo>
                <a:close/>
                <a:moveTo>
                  <a:pt x="121" y="20"/>
                </a:moveTo>
                <a:cubicBezTo>
                  <a:pt x="121" y="20"/>
                  <a:pt x="120" y="20"/>
                  <a:pt x="120" y="20"/>
                </a:cubicBezTo>
                <a:cubicBezTo>
                  <a:pt x="121" y="20"/>
                  <a:pt x="121" y="20"/>
                  <a:pt x="121" y="20"/>
                </a:cubicBezTo>
                <a:cubicBezTo>
                  <a:pt x="121" y="20"/>
                  <a:pt x="121" y="20"/>
                  <a:pt x="121" y="20"/>
                </a:cubicBezTo>
                <a:close/>
                <a:moveTo>
                  <a:pt x="125" y="21"/>
                </a:moveTo>
                <a:cubicBezTo>
                  <a:pt x="125" y="20"/>
                  <a:pt x="125" y="20"/>
                  <a:pt x="125" y="20"/>
                </a:cubicBezTo>
                <a:cubicBezTo>
                  <a:pt x="124" y="20"/>
                  <a:pt x="124" y="20"/>
                  <a:pt x="124" y="20"/>
                </a:cubicBezTo>
                <a:cubicBezTo>
                  <a:pt x="125" y="21"/>
                  <a:pt x="125" y="21"/>
                  <a:pt x="125" y="21"/>
                </a:cubicBezTo>
                <a:close/>
                <a:moveTo>
                  <a:pt x="156" y="25"/>
                </a:moveTo>
                <a:cubicBezTo>
                  <a:pt x="152" y="23"/>
                  <a:pt x="148" y="21"/>
                  <a:pt x="143" y="20"/>
                </a:cubicBezTo>
                <a:cubicBezTo>
                  <a:pt x="153" y="23"/>
                  <a:pt x="153" y="23"/>
                  <a:pt x="153" y="23"/>
                </a:cubicBezTo>
                <a:cubicBezTo>
                  <a:pt x="154" y="24"/>
                  <a:pt x="155" y="25"/>
                  <a:pt x="156" y="25"/>
                </a:cubicBezTo>
                <a:close/>
                <a:moveTo>
                  <a:pt x="106" y="20"/>
                </a:moveTo>
                <a:cubicBezTo>
                  <a:pt x="105" y="21"/>
                  <a:pt x="105" y="21"/>
                  <a:pt x="105" y="21"/>
                </a:cubicBezTo>
                <a:cubicBezTo>
                  <a:pt x="106" y="20"/>
                  <a:pt x="106" y="20"/>
                  <a:pt x="106" y="20"/>
                </a:cubicBezTo>
                <a:close/>
                <a:moveTo>
                  <a:pt x="127" y="20"/>
                </a:moveTo>
                <a:cubicBezTo>
                  <a:pt x="127" y="21"/>
                  <a:pt x="127" y="21"/>
                  <a:pt x="127" y="21"/>
                </a:cubicBezTo>
                <a:cubicBezTo>
                  <a:pt x="127" y="20"/>
                  <a:pt x="127" y="20"/>
                  <a:pt x="127" y="20"/>
                </a:cubicBezTo>
                <a:close/>
                <a:moveTo>
                  <a:pt x="131" y="21"/>
                </a:moveTo>
                <a:cubicBezTo>
                  <a:pt x="132" y="21"/>
                  <a:pt x="132" y="21"/>
                  <a:pt x="132" y="21"/>
                </a:cubicBezTo>
                <a:cubicBezTo>
                  <a:pt x="131" y="21"/>
                  <a:pt x="131" y="21"/>
                  <a:pt x="131" y="21"/>
                </a:cubicBezTo>
                <a:close/>
                <a:moveTo>
                  <a:pt x="112" y="22"/>
                </a:moveTo>
                <a:cubicBezTo>
                  <a:pt x="111" y="22"/>
                  <a:pt x="109" y="23"/>
                  <a:pt x="109" y="21"/>
                </a:cubicBezTo>
                <a:cubicBezTo>
                  <a:pt x="109" y="22"/>
                  <a:pt x="109" y="22"/>
                  <a:pt x="109" y="22"/>
                </a:cubicBezTo>
                <a:cubicBezTo>
                  <a:pt x="108" y="23"/>
                  <a:pt x="106" y="22"/>
                  <a:pt x="104" y="23"/>
                </a:cubicBezTo>
                <a:cubicBezTo>
                  <a:pt x="104" y="23"/>
                  <a:pt x="103" y="24"/>
                  <a:pt x="103" y="23"/>
                </a:cubicBezTo>
                <a:cubicBezTo>
                  <a:pt x="101" y="24"/>
                  <a:pt x="100" y="24"/>
                  <a:pt x="98" y="25"/>
                </a:cubicBezTo>
                <a:cubicBezTo>
                  <a:pt x="97" y="26"/>
                  <a:pt x="95" y="26"/>
                  <a:pt x="93" y="27"/>
                </a:cubicBezTo>
                <a:cubicBezTo>
                  <a:pt x="87" y="29"/>
                  <a:pt x="81" y="31"/>
                  <a:pt x="75" y="35"/>
                </a:cubicBezTo>
                <a:cubicBezTo>
                  <a:pt x="76" y="36"/>
                  <a:pt x="75" y="36"/>
                  <a:pt x="74" y="36"/>
                </a:cubicBezTo>
                <a:cubicBezTo>
                  <a:pt x="74" y="36"/>
                  <a:pt x="74" y="36"/>
                  <a:pt x="74" y="36"/>
                </a:cubicBezTo>
                <a:cubicBezTo>
                  <a:pt x="68" y="41"/>
                  <a:pt x="61" y="45"/>
                  <a:pt x="56" y="52"/>
                </a:cubicBezTo>
                <a:cubicBezTo>
                  <a:pt x="56" y="53"/>
                  <a:pt x="56" y="54"/>
                  <a:pt x="55" y="54"/>
                </a:cubicBezTo>
                <a:cubicBezTo>
                  <a:pt x="57" y="54"/>
                  <a:pt x="57" y="52"/>
                  <a:pt x="58" y="52"/>
                </a:cubicBezTo>
                <a:cubicBezTo>
                  <a:pt x="59" y="52"/>
                  <a:pt x="59" y="52"/>
                  <a:pt x="59" y="52"/>
                </a:cubicBezTo>
                <a:cubicBezTo>
                  <a:pt x="56" y="55"/>
                  <a:pt x="56" y="55"/>
                  <a:pt x="56" y="55"/>
                </a:cubicBezTo>
                <a:cubicBezTo>
                  <a:pt x="55" y="56"/>
                  <a:pt x="55" y="58"/>
                  <a:pt x="54" y="59"/>
                </a:cubicBezTo>
                <a:cubicBezTo>
                  <a:pt x="55" y="58"/>
                  <a:pt x="55" y="58"/>
                  <a:pt x="55" y="58"/>
                </a:cubicBezTo>
                <a:cubicBezTo>
                  <a:pt x="55" y="59"/>
                  <a:pt x="55" y="59"/>
                  <a:pt x="55" y="59"/>
                </a:cubicBezTo>
                <a:cubicBezTo>
                  <a:pt x="55" y="59"/>
                  <a:pt x="55" y="60"/>
                  <a:pt x="55" y="60"/>
                </a:cubicBezTo>
                <a:cubicBezTo>
                  <a:pt x="54" y="60"/>
                  <a:pt x="54" y="60"/>
                  <a:pt x="53" y="59"/>
                </a:cubicBezTo>
                <a:cubicBezTo>
                  <a:pt x="54" y="60"/>
                  <a:pt x="53" y="61"/>
                  <a:pt x="54" y="61"/>
                </a:cubicBezTo>
                <a:cubicBezTo>
                  <a:pt x="50" y="64"/>
                  <a:pt x="50" y="64"/>
                  <a:pt x="50" y="64"/>
                </a:cubicBezTo>
                <a:cubicBezTo>
                  <a:pt x="49" y="64"/>
                  <a:pt x="49" y="66"/>
                  <a:pt x="47" y="65"/>
                </a:cubicBezTo>
                <a:cubicBezTo>
                  <a:pt x="47" y="66"/>
                  <a:pt x="47" y="66"/>
                  <a:pt x="47" y="66"/>
                </a:cubicBezTo>
                <a:cubicBezTo>
                  <a:pt x="48" y="66"/>
                  <a:pt x="48" y="66"/>
                  <a:pt x="48" y="66"/>
                </a:cubicBezTo>
                <a:cubicBezTo>
                  <a:pt x="48" y="66"/>
                  <a:pt x="48" y="66"/>
                  <a:pt x="48" y="66"/>
                </a:cubicBezTo>
                <a:cubicBezTo>
                  <a:pt x="48" y="66"/>
                  <a:pt x="48" y="67"/>
                  <a:pt x="47" y="67"/>
                </a:cubicBezTo>
                <a:cubicBezTo>
                  <a:pt x="49" y="67"/>
                  <a:pt x="49" y="67"/>
                  <a:pt x="49" y="67"/>
                </a:cubicBezTo>
                <a:cubicBezTo>
                  <a:pt x="53" y="65"/>
                  <a:pt x="56" y="61"/>
                  <a:pt x="58" y="58"/>
                </a:cubicBezTo>
                <a:cubicBezTo>
                  <a:pt x="61" y="55"/>
                  <a:pt x="63" y="53"/>
                  <a:pt x="65" y="50"/>
                </a:cubicBezTo>
                <a:cubicBezTo>
                  <a:pt x="67" y="50"/>
                  <a:pt x="68" y="48"/>
                  <a:pt x="69" y="47"/>
                </a:cubicBezTo>
                <a:cubicBezTo>
                  <a:pt x="72" y="44"/>
                  <a:pt x="76" y="42"/>
                  <a:pt x="80" y="39"/>
                </a:cubicBezTo>
                <a:cubicBezTo>
                  <a:pt x="82" y="39"/>
                  <a:pt x="83" y="37"/>
                  <a:pt x="85" y="36"/>
                </a:cubicBezTo>
                <a:cubicBezTo>
                  <a:pt x="108" y="24"/>
                  <a:pt x="142" y="26"/>
                  <a:pt x="164" y="42"/>
                </a:cubicBezTo>
                <a:cubicBezTo>
                  <a:pt x="165" y="42"/>
                  <a:pt x="166" y="43"/>
                  <a:pt x="167" y="44"/>
                </a:cubicBezTo>
                <a:cubicBezTo>
                  <a:pt x="169" y="47"/>
                  <a:pt x="172" y="47"/>
                  <a:pt x="174" y="50"/>
                </a:cubicBezTo>
                <a:cubicBezTo>
                  <a:pt x="178" y="55"/>
                  <a:pt x="183" y="58"/>
                  <a:pt x="186" y="64"/>
                </a:cubicBezTo>
                <a:cubicBezTo>
                  <a:pt x="186" y="65"/>
                  <a:pt x="186" y="65"/>
                  <a:pt x="186" y="65"/>
                </a:cubicBezTo>
                <a:cubicBezTo>
                  <a:pt x="186" y="65"/>
                  <a:pt x="186" y="64"/>
                  <a:pt x="186" y="64"/>
                </a:cubicBezTo>
                <a:cubicBezTo>
                  <a:pt x="186" y="65"/>
                  <a:pt x="186" y="65"/>
                  <a:pt x="186" y="65"/>
                </a:cubicBezTo>
                <a:cubicBezTo>
                  <a:pt x="186" y="65"/>
                  <a:pt x="186" y="65"/>
                  <a:pt x="187" y="65"/>
                </a:cubicBezTo>
                <a:cubicBezTo>
                  <a:pt x="187" y="63"/>
                  <a:pt x="185" y="62"/>
                  <a:pt x="184" y="60"/>
                </a:cubicBezTo>
                <a:cubicBezTo>
                  <a:pt x="184" y="60"/>
                  <a:pt x="184" y="60"/>
                  <a:pt x="184" y="60"/>
                </a:cubicBezTo>
                <a:cubicBezTo>
                  <a:pt x="184" y="60"/>
                  <a:pt x="184" y="60"/>
                  <a:pt x="183" y="60"/>
                </a:cubicBezTo>
                <a:cubicBezTo>
                  <a:pt x="184" y="59"/>
                  <a:pt x="183" y="58"/>
                  <a:pt x="184" y="58"/>
                </a:cubicBezTo>
                <a:cubicBezTo>
                  <a:pt x="181" y="57"/>
                  <a:pt x="181" y="55"/>
                  <a:pt x="179" y="53"/>
                </a:cubicBezTo>
                <a:cubicBezTo>
                  <a:pt x="179" y="51"/>
                  <a:pt x="177" y="51"/>
                  <a:pt x="176" y="49"/>
                </a:cubicBezTo>
                <a:cubicBezTo>
                  <a:pt x="174" y="49"/>
                  <a:pt x="173" y="46"/>
                  <a:pt x="170" y="45"/>
                </a:cubicBezTo>
                <a:cubicBezTo>
                  <a:pt x="170" y="45"/>
                  <a:pt x="169" y="44"/>
                  <a:pt x="169" y="43"/>
                </a:cubicBezTo>
                <a:cubicBezTo>
                  <a:pt x="169" y="44"/>
                  <a:pt x="168" y="43"/>
                  <a:pt x="168" y="43"/>
                </a:cubicBezTo>
                <a:cubicBezTo>
                  <a:pt x="171" y="40"/>
                  <a:pt x="172" y="46"/>
                  <a:pt x="175" y="46"/>
                </a:cubicBezTo>
                <a:cubicBezTo>
                  <a:pt x="175" y="47"/>
                  <a:pt x="175" y="47"/>
                  <a:pt x="175" y="47"/>
                </a:cubicBezTo>
                <a:cubicBezTo>
                  <a:pt x="185" y="55"/>
                  <a:pt x="190" y="66"/>
                  <a:pt x="194" y="77"/>
                </a:cubicBezTo>
                <a:cubicBezTo>
                  <a:pt x="195" y="79"/>
                  <a:pt x="195" y="80"/>
                  <a:pt x="196" y="82"/>
                </a:cubicBezTo>
                <a:cubicBezTo>
                  <a:pt x="197" y="83"/>
                  <a:pt x="194" y="84"/>
                  <a:pt x="197" y="85"/>
                </a:cubicBezTo>
                <a:cubicBezTo>
                  <a:pt x="196" y="85"/>
                  <a:pt x="196" y="85"/>
                  <a:pt x="196" y="85"/>
                </a:cubicBezTo>
                <a:cubicBezTo>
                  <a:pt x="197" y="86"/>
                  <a:pt x="197" y="86"/>
                  <a:pt x="197" y="86"/>
                </a:cubicBezTo>
                <a:cubicBezTo>
                  <a:pt x="197" y="86"/>
                  <a:pt x="197" y="86"/>
                  <a:pt x="197" y="86"/>
                </a:cubicBezTo>
                <a:cubicBezTo>
                  <a:pt x="197" y="86"/>
                  <a:pt x="197" y="87"/>
                  <a:pt x="196" y="86"/>
                </a:cubicBezTo>
                <a:cubicBezTo>
                  <a:pt x="196" y="88"/>
                  <a:pt x="197" y="87"/>
                  <a:pt x="198" y="88"/>
                </a:cubicBezTo>
                <a:cubicBezTo>
                  <a:pt x="198" y="90"/>
                  <a:pt x="199" y="91"/>
                  <a:pt x="198" y="93"/>
                </a:cubicBezTo>
                <a:cubicBezTo>
                  <a:pt x="199" y="93"/>
                  <a:pt x="199" y="93"/>
                  <a:pt x="199" y="93"/>
                </a:cubicBezTo>
                <a:cubicBezTo>
                  <a:pt x="199" y="94"/>
                  <a:pt x="200" y="95"/>
                  <a:pt x="199" y="95"/>
                </a:cubicBezTo>
                <a:cubicBezTo>
                  <a:pt x="199" y="95"/>
                  <a:pt x="199" y="94"/>
                  <a:pt x="198" y="94"/>
                </a:cubicBezTo>
                <a:cubicBezTo>
                  <a:pt x="198" y="96"/>
                  <a:pt x="198" y="96"/>
                  <a:pt x="198" y="96"/>
                </a:cubicBezTo>
                <a:cubicBezTo>
                  <a:pt x="198" y="96"/>
                  <a:pt x="199" y="96"/>
                  <a:pt x="199" y="96"/>
                </a:cubicBezTo>
                <a:cubicBezTo>
                  <a:pt x="199" y="97"/>
                  <a:pt x="198" y="97"/>
                  <a:pt x="198" y="97"/>
                </a:cubicBezTo>
                <a:cubicBezTo>
                  <a:pt x="200" y="97"/>
                  <a:pt x="200" y="97"/>
                  <a:pt x="200" y="97"/>
                </a:cubicBezTo>
                <a:cubicBezTo>
                  <a:pt x="200" y="98"/>
                  <a:pt x="200" y="98"/>
                  <a:pt x="199" y="98"/>
                </a:cubicBezTo>
                <a:cubicBezTo>
                  <a:pt x="200" y="99"/>
                  <a:pt x="200" y="99"/>
                  <a:pt x="200" y="99"/>
                </a:cubicBezTo>
                <a:cubicBezTo>
                  <a:pt x="198" y="99"/>
                  <a:pt x="198" y="99"/>
                  <a:pt x="198" y="99"/>
                </a:cubicBezTo>
                <a:cubicBezTo>
                  <a:pt x="201" y="100"/>
                  <a:pt x="197" y="101"/>
                  <a:pt x="198" y="102"/>
                </a:cubicBezTo>
                <a:cubicBezTo>
                  <a:pt x="197" y="104"/>
                  <a:pt x="198" y="106"/>
                  <a:pt x="197" y="108"/>
                </a:cubicBezTo>
                <a:cubicBezTo>
                  <a:pt x="197" y="109"/>
                  <a:pt x="198" y="110"/>
                  <a:pt x="197" y="111"/>
                </a:cubicBezTo>
                <a:cubicBezTo>
                  <a:pt x="196" y="120"/>
                  <a:pt x="193" y="129"/>
                  <a:pt x="191" y="139"/>
                </a:cubicBezTo>
                <a:cubicBezTo>
                  <a:pt x="191" y="144"/>
                  <a:pt x="188" y="148"/>
                  <a:pt x="187" y="153"/>
                </a:cubicBezTo>
                <a:cubicBezTo>
                  <a:pt x="186" y="153"/>
                  <a:pt x="186" y="156"/>
                  <a:pt x="184" y="156"/>
                </a:cubicBezTo>
                <a:cubicBezTo>
                  <a:pt x="183" y="155"/>
                  <a:pt x="185" y="153"/>
                  <a:pt x="185" y="152"/>
                </a:cubicBezTo>
                <a:cubicBezTo>
                  <a:pt x="184" y="151"/>
                  <a:pt x="184" y="150"/>
                  <a:pt x="185" y="150"/>
                </a:cubicBezTo>
                <a:cubicBezTo>
                  <a:pt x="186" y="149"/>
                  <a:pt x="184" y="149"/>
                  <a:pt x="184" y="148"/>
                </a:cubicBezTo>
                <a:cubicBezTo>
                  <a:pt x="185" y="147"/>
                  <a:pt x="185" y="148"/>
                  <a:pt x="186" y="148"/>
                </a:cubicBezTo>
                <a:cubicBezTo>
                  <a:pt x="185" y="145"/>
                  <a:pt x="188" y="143"/>
                  <a:pt x="188" y="140"/>
                </a:cubicBezTo>
                <a:cubicBezTo>
                  <a:pt x="187" y="141"/>
                  <a:pt x="187" y="141"/>
                  <a:pt x="187" y="141"/>
                </a:cubicBezTo>
                <a:cubicBezTo>
                  <a:pt x="186" y="143"/>
                  <a:pt x="185" y="145"/>
                  <a:pt x="184" y="146"/>
                </a:cubicBezTo>
                <a:cubicBezTo>
                  <a:pt x="184" y="148"/>
                  <a:pt x="182" y="148"/>
                  <a:pt x="183" y="149"/>
                </a:cubicBezTo>
                <a:cubicBezTo>
                  <a:pt x="182" y="150"/>
                  <a:pt x="182" y="150"/>
                  <a:pt x="182" y="150"/>
                </a:cubicBezTo>
                <a:cubicBezTo>
                  <a:pt x="181" y="151"/>
                  <a:pt x="180" y="153"/>
                  <a:pt x="178" y="154"/>
                </a:cubicBezTo>
                <a:cubicBezTo>
                  <a:pt x="176" y="152"/>
                  <a:pt x="179" y="152"/>
                  <a:pt x="179" y="150"/>
                </a:cubicBezTo>
                <a:cubicBezTo>
                  <a:pt x="179" y="149"/>
                  <a:pt x="181" y="150"/>
                  <a:pt x="180" y="149"/>
                </a:cubicBezTo>
                <a:cubicBezTo>
                  <a:pt x="180" y="148"/>
                  <a:pt x="181" y="148"/>
                  <a:pt x="181" y="148"/>
                </a:cubicBezTo>
                <a:cubicBezTo>
                  <a:pt x="182" y="146"/>
                  <a:pt x="182" y="145"/>
                  <a:pt x="183" y="144"/>
                </a:cubicBezTo>
                <a:cubicBezTo>
                  <a:pt x="184" y="143"/>
                  <a:pt x="184" y="143"/>
                  <a:pt x="185" y="142"/>
                </a:cubicBezTo>
                <a:cubicBezTo>
                  <a:pt x="186" y="138"/>
                  <a:pt x="189" y="134"/>
                  <a:pt x="190" y="130"/>
                </a:cubicBezTo>
                <a:cubicBezTo>
                  <a:pt x="191" y="118"/>
                  <a:pt x="194" y="104"/>
                  <a:pt x="192" y="92"/>
                </a:cubicBezTo>
                <a:cubicBezTo>
                  <a:pt x="192" y="90"/>
                  <a:pt x="191" y="88"/>
                  <a:pt x="190" y="85"/>
                </a:cubicBezTo>
                <a:cubicBezTo>
                  <a:pt x="191" y="85"/>
                  <a:pt x="191" y="85"/>
                  <a:pt x="191" y="85"/>
                </a:cubicBezTo>
                <a:cubicBezTo>
                  <a:pt x="189" y="81"/>
                  <a:pt x="188" y="77"/>
                  <a:pt x="186" y="74"/>
                </a:cubicBezTo>
                <a:cubicBezTo>
                  <a:pt x="181" y="60"/>
                  <a:pt x="168" y="47"/>
                  <a:pt x="154" y="41"/>
                </a:cubicBezTo>
                <a:cubicBezTo>
                  <a:pt x="153" y="41"/>
                  <a:pt x="153" y="39"/>
                  <a:pt x="152" y="40"/>
                </a:cubicBezTo>
                <a:cubicBezTo>
                  <a:pt x="151" y="39"/>
                  <a:pt x="149" y="39"/>
                  <a:pt x="150" y="38"/>
                </a:cubicBezTo>
                <a:cubicBezTo>
                  <a:pt x="142" y="34"/>
                  <a:pt x="132" y="33"/>
                  <a:pt x="123" y="32"/>
                </a:cubicBezTo>
                <a:cubicBezTo>
                  <a:pt x="121" y="32"/>
                  <a:pt x="120" y="31"/>
                  <a:pt x="119" y="32"/>
                </a:cubicBezTo>
                <a:cubicBezTo>
                  <a:pt x="116" y="31"/>
                  <a:pt x="114" y="32"/>
                  <a:pt x="111" y="33"/>
                </a:cubicBezTo>
                <a:cubicBezTo>
                  <a:pt x="110" y="33"/>
                  <a:pt x="108" y="32"/>
                  <a:pt x="107" y="34"/>
                </a:cubicBezTo>
                <a:cubicBezTo>
                  <a:pt x="105" y="33"/>
                  <a:pt x="104" y="35"/>
                  <a:pt x="102" y="35"/>
                </a:cubicBezTo>
                <a:cubicBezTo>
                  <a:pt x="99" y="36"/>
                  <a:pt x="95" y="37"/>
                  <a:pt x="91" y="38"/>
                </a:cubicBezTo>
                <a:cubicBezTo>
                  <a:pt x="87" y="40"/>
                  <a:pt x="84" y="42"/>
                  <a:pt x="80" y="44"/>
                </a:cubicBezTo>
                <a:cubicBezTo>
                  <a:pt x="77" y="46"/>
                  <a:pt x="73" y="49"/>
                  <a:pt x="71" y="52"/>
                </a:cubicBezTo>
                <a:cubicBezTo>
                  <a:pt x="70" y="52"/>
                  <a:pt x="69" y="52"/>
                  <a:pt x="70" y="53"/>
                </a:cubicBezTo>
                <a:cubicBezTo>
                  <a:pt x="74" y="49"/>
                  <a:pt x="79" y="45"/>
                  <a:pt x="84" y="42"/>
                </a:cubicBezTo>
                <a:cubicBezTo>
                  <a:pt x="84" y="43"/>
                  <a:pt x="84" y="43"/>
                  <a:pt x="84" y="43"/>
                </a:cubicBezTo>
                <a:cubicBezTo>
                  <a:pt x="80" y="46"/>
                  <a:pt x="75" y="49"/>
                  <a:pt x="71" y="52"/>
                </a:cubicBezTo>
                <a:cubicBezTo>
                  <a:pt x="71" y="53"/>
                  <a:pt x="70" y="53"/>
                  <a:pt x="70" y="54"/>
                </a:cubicBezTo>
                <a:cubicBezTo>
                  <a:pt x="61" y="62"/>
                  <a:pt x="54" y="71"/>
                  <a:pt x="51" y="81"/>
                </a:cubicBezTo>
                <a:cubicBezTo>
                  <a:pt x="48" y="87"/>
                  <a:pt x="47" y="93"/>
                  <a:pt x="46" y="100"/>
                </a:cubicBezTo>
                <a:cubicBezTo>
                  <a:pt x="47" y="101"/>
                  <a:pt x="47" y="101"/>
                  <a:pt x="47" y="101"/>
                </a:cubicBezTo>
                <a:cubicBezTo>
                  <a:pt x="46" y="104"/>
                  <a:pt x="46" y="107"/>
                  <a:pt x="46" y="110"/>
                </a:cubicBezTo>
                <a:cubicBezTo>
                  <a:pt x="46" y="111"/>
                  <a:pt x="47" y="113"/>
                  <a:pt x="46" y="114"/>
                </a:cubicBezTo>
                <a:cubicBezTo>
                  <a:pt x="47" y="128"/>
                  <a:pt x="51" y="141"/>
                  <a:pt x="57" y="154"/>
                </a:cubicBezTo>
                <a:cubicBezTo>
                  <a:pt x="58" y="154"/>
                  <a:pt x="58" y="155"/>
                  <a:pt x="58" y="155"/>
                </a:cubicBezTo>
                <a:cubicBezTo>
                  <a:pt x="60" y="156"/>
                  <a:pt x="61" y="159"/>
                  <a:pt x="63" y="160"/>
                </a:cubicBezTo>
                <a:cubicBezTo>
                  <a:pt x="61" y="161"/>
                  <a:pt x="63" y="162"/>
                  <a:pt x="64" y="163"/>
                </a:cubicBezTo>
                <a:cubicBezTo>
                  <a:pt x="63" y="164"/>
                  <a:pt x="63" y="164"/>
                  <a:pt x="63" y="164"/>
                </a:cubicBezTo>
                <a:cubicBezTo>
                  <a:pt x="63" y="164"/>
                  <a:pt x="63" y="165"/>
                  <a:pt x="63" y="165"/>
                </a:cubicBezTo>
                <a:cubicBezTo>
                  <a:pt x="63" y="167"/>
                  <a:pt x="66" y="168"/>
                  <a:pt x="65" y="170"/>
                </a:cubicBezTo>
                <a:cubicBezTo>
                  <a:pt x="65" y="171"/>
                  <a:pt x="66" y="171"/>
                  <a:pt x="67" y="172"/>
                </a:cubicBezTo>
                <a:cubicBezTo>
                  <a:pt x="67" y="171"/>
                  <a:pt x="68" y="171"/>
                  <a:pt x="67" y="170"/>
                </a:cubicBezTo>
                <a:cubicBezTo>
                  <a:pt x="68" y="171"/>
                  <a:pt x="69" y="170"/>
                  <a:pt x="70" y="171"/>
                </a:cubicBezTo>
                <a:cubicBezTo>
                  <a:pt x="71" y="171"/>
                  <a:pt x="72" y="172"/>
                  <a:pt x="73" y="172"/>
                </a:cubicBezTo>
                <a:cubicBezTo>
                  <a:pt x="74" y="173"/>
                  <a:pt x="75" y="173"/>
                  <a:pt x="76" y="173"/>
                </a:cubicBezTo>
                <a:cubicBezTo>
                  <a:pt x="77" y="173"/>
                  <a:pt x="76" y="174"/>
                  <a:pt x="76" y="175"/>
                </a:cubicBezTo>
                <a:cubicBezTo>
                  <a:pt x="76" y="175"/>
                  <a:pt x="77" y="175"/>
                  <a:pt x="77" y="175"/>
                </a:cubicBezTo>
                <a:cubicBezTo>
                  <a:pt x="76" y="174"/>
                  <a:pt x="76" y="174"/>
                  <a:pt x="76" y="174"/>
                </a:cubicBezTo>
                <a:cubicBezTo>
                  <a:pt x="77" y="173"/>
                  <a:pt x="78" y="174"/>
                  <a:pt x="78" y="175"/>
                </a:cubicBezTo>
                <a:cubicBezTo>
                  <a:pt x="78" y="175"/>
                  <a:pt x="79" y="175"/>
                  <a:pt x="78" y="176"/>
                </a:cubicBezTo>
                <a:cubicBezTo>
                  <a:pt x="76" y="177"/>
                  <a:pt x="79" y="179"/>
                  <a:pt x="78" y="181"/>
                </a:cubicBezTo>
                <a:cubicBezTo>
                  <a:pt x="79" y="183"/>
                  <a:pt x="81" y="183"/>
                  <a:pt x="83" y="184"/>
                </a:cubicBezTo>
                <a:cubicBezTo>
                  <a:pt x="84" y="183"/>
                  <a:pt x="82" y="183"/>
                  <a:pt x="82" y="182"/>
                </a:cubicBezTo>
                <a:cubicBezTo>
                  <a:pt x="82" y="182"/>
                  <a:pt x="82" y="182"/>
                  <a:pt x="82" y="182"/>
                </a:cubicBezTo>
                <a:cubicBezTo>
                  <a:pt x="83" y="183"/>
                  <a:pt x="83" y="181"/>
                  <a:pt x="84" y="182"/>
                </a:cubicBezTo>
                <a:cubicBezTo>
                  <a:pt x="84" y="183"/>
                  <a:pt x="84" y="184"/>
                  <a:pt x="83" y="185"/>
                </a:cubicBezTo>
                <a:cubicBezTo>
                  <a:pt x="84" y="185"/>
                  <a:pt x="85" y="185"/>
                  <a:pt x="85" y="186"/>
                </a:cubicBezTo>
                <a:cubicBezTo>
                  <a:pt x="84" y="186"/>
                  <a:pt x="84" y="186"/>
                  <a:pt x="83" y="186"/>
                </a:cubicBezTo>
                <a:cubicBezTo>
                  <a:pt x="83" y="187"/>
                  <a:pt x="82" y="187"/>
                  <a:pt x="82" y="188"/>
                </a:cubicBezTo>
                <a:cubicBezTo>
                  <a:pt x="82" y="188"/>
                  <a:pt x="81" y="188"/>
                  <a:pt x="80" y="189"/>
                </a:cubicBezTo>
                <a:cubicBezTo>
                  <a:pt x="78" y="187"/>
                  <a:pt x="78" y="192"/>
                  <a:pt x="76" y="189"/>
                </a:cubicBezTo>
                <a:cubicBezTo>
                  <a:pt x="75" y="189"/>
                  <a:pt x="73" y="190"/>
                  <a:pt x="72" y="189"/>
                </a:cubicBezTo>
                <a:cubicBezTo>
                  <a:pt x="73" y="190"/>
                  <a:pt x="73" y="190"/>
                  <a:pt x="73" y="190"/>
                </a:cubicBezTo>
                <a:cubicBezTo>
                  <a:pt x="74" y="190"/>
                  <a:pt x="73" y="192"/>
                  <a:pt x="75" y="192"/>
                </a:cubicBezTo>
                <a:cubicBezTo>
                  <a:pt x="75" y="192"/>
                  <a:pt x="74" y="192"/>
                  <a:pt x="74" y="191"/>
                </a:cubicBezTo>
                <a:cubicBezTo>
                  <a:pt x="75" y="192"/>
                  <a:pt x="76" y="193"/>
                  <a:pt x="77" y="194"/>
                </a:cubicBezTo>
                <a:cubicBezTo>
                  <a:pt x="77" y="195"/>
                  <a:pt x="75" y="193"/>
                  <a:pt x="74" y="193"/>
                </a:cubicBezTo>
                <a:cubicBezTo>
                  <a:pt x="73" y="193"/>
                  <a:pt x="73" y="194"/>
                  <a:pt x="73" y="195"/>
                </a:cubicBezTo>
                <a:cubicBezTo>
                  <a:pt x="73" y="195"/>
                  <a:pt x="72" y="195"/>
                  <a:pt x="72" y="195"/>
                </a:cubicBezTo>
                <a:cubicBezTo>
                  <a:pt x="72" y="195"/>
                  <a:pt x="72" y="195"/>
                  <a:pt x="72" y="195"/>
                </a:cubicBezTo>
                <a:cubicBezTo>
                  <a:pt x="70" y="196"/>
                  <a:pt x="69" y="192"/>
                  <a:pt x="68" y="192"/>
                </a:cubicBezTo>
                <a:cubicBezTo>
                  <a:pt x="67" y="193"/>
                  <a:pt x="67" y="193"/>
                  <a:pt x="67" y="193"/>
                </a:cubicBezTo>
                <a:cubicBezTo>
                  <a:pt x="68" y="194"/>
                  <a:pt x="68" y="194"/>
                  <a:pt x="68" y="194"/>
                </a:cubicBezTo>
                <a:cubicBezTo>
                  <a:pt x="72" y="197"/>
                  <a:pt x="76" y="198"/>
                  <a:pt x="80" y="199"/>
                </a:cubicBezTo>
                <a:cubicBezTo>
                  <a:pt x="80" y="199"/>
                  <a:pt x="80" y="199"/>
                  <a:pt x="80" y="199"/>
                </a:cubicBezTo>
                <a:cubicBezTo>
                  <a:pt x="80" y="199"/>
                  <a:pt x="80" y="199"/>
                  <a:pt x="80" y="199"/>
                </a:cubicBezTo>
                <a:cubicBezTo>
                  <a:pt x="78" y="197"/>
                  <a:pt x="74" y="196"/>
                  <a:pt x="73" y="194"/>
                </a:cubicBezTo>
                <a:cubicBezTo>
                  <a:pt x="73" y="194"/>
                  <a:pt x="74" y="194"/>
                  <a:pt x="74" y="194"/>
                </a:cubicBezTo>
                <a:cubicBezTo>
                  <a:pt x="74" y="194"/>
                  <a:pt x="74" y="194"/>
                  <a:pt x="74" y="194"/>
                </a:cubicBezTo>
                <a:cubicBezTo>
                  <a:pt x="74" y="196"/>
                  <a:pt x="76" y="195"/>
                  <a:pt x="77" y="194"/>
                </a:cubicBezTo>
                <a:cubicBezTo>
                  <a:pt x="78" y="196"/>
                  <a:pt x="78" y="196"/>
                  <a:pt x="78" y="196"/>
                </a:cubicBezTo>
                <a:cubicBezTo>
                  <a:pt x="78" y="197"/>
                  <a:pt x="77" y="195"/>
                  <a:pt x="77" y="196"/>
                </a:cubicBezTo>
                <a:cubicBezTo>
                  <a:pt x="79" y="197"/>
                  <a:pt x="79" y="197"/>
                  <a:pt x="79" y="197"/>
                </a:cubicBezTo>
                <a:cubicBezTo>
                  <a:pt x="78" y="196"/>
                  <a:pt x="79" y="196"/>
                  <a:pt x="79" y="196"/>
                </a:cubicBezTo>
                <a:cubicBezTo>
                  <a:pt x="82" y="198"/>
                  <a:pt x="86" y="198"/>
                  <a:pt x="88" y="199"/>
                </a:cubicBezTo>
                <a:cubicBezTo>
                  <a:pt x="87" y="200"/>
                  <a:pt x="90" y="200"/>
                  <a:pt x="90" y="201"/>
                </a:cubicBezTo>
                <a:cubicBezTo>
                  <a:pt x="90" y="201"/>
                  <a:pt x="91" y="202"/>
                  <a:pt x="90" y="202"/>
                </a:cubicBezTo>
                <a:cubicBezTo>
                  <a:pt x="91" y="201"/>
                  <a:pt x="93" y="201"/>
                  <a:pt x="94" y="202"/>
                </a:cubicBezTo>
                <a:cubicBezTo>
                  <a:pt x="95" y="202"/>
                  <a:pt x="97" y="203"/>
                  <a:pt x="98" y="202"/>
                </a:cubicBezTo>
                <a:cubicBezTo>
                  <a:pt x="108" y="204"/>
                  <a:pt x="121" y="205"/>
                  <a:pt x="132" y="202"/>
                </a:cubicBezTo>
                <a:cubicBezTo>
                  <a:pt x="134" y="203"/>
                  <a:pt x="136" y="201"/>
                  <a:pt x="138" y="201"/>
                </a:cubicBezTo>
                <a:cubicBezTo>
                  <a:pt x="148" y="199"/>
                  <a:pt x="159" y="196"/>
                  <a:pt x="168" y="190"/>
                </a:cubicBezTo>
                <a:cubicBezTo>
                  <a:pt x="168" y="189"/>
                  <a:pt x="170" y="189"/>
                  <a:pt x="170" y="188"/>
                </a:cubicBezTo>
                <a:cubicBezTo>
                  <a:pt x="170" y="188"/>
                  <a:pt x="170" y="188"/>
                  <a:pt x="169" y="188"/>
                </a:cubicBezTo>
                <a:cubicBezTo>
                  <a:pt x="172" y="185"/>
                  <a:pt x="176" y="183"/>
                  <a:pt x="179" y="180"/>
                </a:cubicBezTo>
                <a:cubicBezTo>
                  <a:pt x="179" y="180"/>
                  <a:pt x="179" y="180"/>
                  <a:pt x="179" y="180"/>
                </a:cubicBezTo>
                <a:cubicBezTo>
                  <a:pt x="179" y="180"/>
                  <a:pt x="180" y="179"/>
                  <a:pt x="180" y="180"/>
                </a:cubicBezTo>
                <a:cubicBezTo>
                  <a:pt x="181" y="179"/>
                  <a:pt x="181" y="178"/>
                  <a:pt x="181" y="178"/>
                </a:cubicBezTo>
                <a:cubicBezTo>
                  <a:pt x="175" y="183"/>
                  <a:pt x="169" y="187"/>
                  <a:pt x="162" y="191"/>
                </a:cubicBezTo>
                <a:cubicBezTo>
                  <a:pt x="164" y="191"/>
                  <a:pt x="166" y="189"/>
                  <a:pt x="167" y="189"/>
                </a:cubicBezTo>
                <a:cubicBezTo>
                  <a:pt x="165" y="191"/>
                  <a:pt x="162" y="192"/>
                  <a:pt x="160" y="192"/>
                </a:cubicBezTo>
                <a:cubicBezTo>
                  <a:pt x="147" y="197"/>
                  <a:pt x="135" y="201"/>
                  <a:pt x="120" y="200"/>
                </a:cubicBezTo>
                <a:cubicBezTo>
                  <a:pt x="117" y="199"/>
                  <a:pt x="112" y="200"/>
                  <a:pt x="109" y="199"/>
                </a:cubicBezTo>
                <a:cubicBezTo>
                  <a:pt x="108" y="200"/>
                  <a:pt x="108" y="200"/>
                  <a:pt x="108" y="200"/>
                </a:cubicBezTo>
                <a:cubicBezTo>
                  <a:pt x="107" y="199"/>
                  <a:pt x="105" y="198"/>
                  <a:pt x="103" y="199"/>
                </a:cubicBezTo>
                <a:cubicBezTo>
                  <a:pt x="102" y="198"/>
                  <a:pt x="100" y="199"/>
                  <a:pt x="99" y="197"/>
                </a:cubicBezTo>
                <a:cubicBezTo>
                  <a:pt x="108" y="197"/>
                  <a:pt x="116" y="199"/>
                  <a:pt x="125" y="198"/>
                </a:cubicBezTo>
                <a:cubicBezTo>
                  <a:pt x="130" y="197"/>
                  <a:pt x="135" y="196"/>
                  <a:pt x="139" y="195"/>
                </a:cubicBezTo>
                <a:cubicBezTo>
                  <a:pt x="139" y="195"/>
                  <a:pt x="139" y="195"/>
                  <a:pt x="139" y="195"/>
                </a:cubicBezTo>
                <a:cubicBezTo>
                  <a:pt x="140" y="195"/>
                  <a:pt x="140" y="195"/>
                  <a:pt x="141" y="195"/>
                </a:cubicBezTo>
                <a:cubicBezTo>
                  <a:pt x="144" y="193"/>
                  <a:pt x="147" y="193"/>
                  <a:pt x="150" y="192"/>
                </a:cubicBezTo>
                <a:cubicBezTo>
                  <a:pt x="151" y="191"/>
                  <a:pt x="152" y="191"/>
                  <a:pt x="152" y="191"/>
                </a:cubicBezTo>
                <a:cubicBezTo>
                  <a:pt x="141" y="194"/>
                  <a:pt x="130" y="198"/>
                  <a:pt x="118" y="198"/>
                </a:cubicBezTo>
                <a:cubicBezTo>
                  <a:pt x="113" y="199"/>
                  <a:pt x="110" y="196"/>
                  <a:pt x="106" y="196"/>
                </a:cubicBezTo>
                <a:cubicBezTo>
                  <a:pt x="103" y="194"/>
                  <a:pt x="103" y="194"/>
                  <a:pt x="103" y="194"/>
                </a:cubicBezTo>
                <a:cubicBezTo>
                  <a:pt x="104" y="194"/>
                  <a:pt x="104" y="194"/>
                  <a:pt x="104" y="194"/>
                </a:cubicBezTo>
                <a:cubicBezTo>
                  <a:pt x="108" y="194"/>
                  <a:pt x="113" y="195"/>
                  <a:pt x="118" y="196"/>
                </a:cubicBezTo>
                <a:cubicBezTo>
                  <a:pt x="119" y="195"/>
                  <a:pt x="119" y="195"/>
                  <a:pt x="119" y="195"/>
                </a:cubicBezTo>
                <a:cubicBezTo>
                  <a:pt x="129" y="194"/>
                  <a:pt x="129" y="194"/>
                  <a:pt x="129" y="194"/>
                </a:cubicBezTo>
                <a:cubicBezTo>
                  <a:pt x="127" y="194"/>
                  <a:pt x="127" y="194"/>
                  <a:pt x="127" y="194"/>
                </a:cubicBezTo>
                <a:cubicBezTo>
                  <a:pt x="129" y="193"/>
                  <a:pt x="133" y="194"/>
                  <a:pt x="134" y="193"/>
                </a:cubicBezTo>
                <a:cubicBezTo>
                  <a:pt x="133" y="193"/>
                  <a:pt x="133" y="193"/>
                  <a:pt x="133" y="193"/>
                </a:cubicBezTo>
                <a:cubicBezTo>
                  <a:pt x="131" y="193"/>
                  <a:pt x="129" y="194"/>
                  <a:pt x="127" y="193"/>
                </a:cubicBezTo>
                <a:cubicBezTo>
                  <a:pt x="127" y="193"/>
                  <a:pt x="128" y="194"/>
                  <a:pt x="127" y="194"/>
                </a:cubicBezTo>
                <a:cubicBezTo>
                  <a:pt x="122" y="194"/>
                  <a:pt x="117" y="192"/>
                  <a:pt x="112" y="193"/>
                </a:cubicBezTo>
                <a:cubicBezTo>
                  <a:pt x="111" y="193"/>
                  <a:pt x="111" y="193"/>
                  <a:pt x="111" y="193"/>
                </a:cubicBezTo>
                <a:cubicBezTo>
                  <a:pt x="112" y="191"/>
                  <a:pt x="114" y="193"/>
                  <a:pt x="116" y="192"/>
                </a:cubicBezTo>
                <a:cubicBezTo>
                  <a:pt x="116" y="191"/>
                  <a:pt x="116" y="191"/>
                  <a:pt x="116" y="191"/>
                </a:cubicBezTo>
                <a:cubicBezTo>
                  <a:pt x="117" y="192"/>
                  <a:pt x="117" y="192"/>
                  <a:pt x="117" y="192"/>
                </a:cubicBezTo>
                <a:cubicBezTo>
                  <a:pt x="118" y="191"/>
                  <a:pt x="119" y="192"/>
                  <a:pt x="120" y="191"/>
                </a:cubicBezTo>
                <a:cubicBezTo>
                  <a:pt x="119" y="190"/>
                  <a:pt x="119" y="190"/>
                  <a:pt x="119" y="190"/>
                </a:cubicBezTo>
                <a:cubicBezTo>
                  <a:pt x="119" y="189"/>
                  <a:pt x="119" y="189"/>
                  <a:pt x="119" y="189"/>
                </a:cubicBezTo>
                <a:cubicBezTo>
                  <a:pt x="121" y="190"/>
                  <a:pt x="124" y="191"/>
                  <a:pt x="126" y="190"/>
                </a:cubicBezTo>
                <a:cubicBezTo>
                  <a:pt x="133" y="190"/>
                  <a:pt x="139" y="188"/>
                  <a:pt x="145" y="187"/>
                </a:cubicBezTo>
                <a:cubicBezTo>
                  <a:pt x="141" y="189"/>
                  <a:pt x="136" y="190"/>
                  <a:pt x="132" y="191"/>
                </a:cubicBezTo>
                <a:cubicBezTo>
                  <a:pt x="141" y="192"/>
                  <a:pt x="150" y="188"/>
                  <a:pt x="158" y="185"/>
                </a:cubicBezTo>
                <a:cubicBezTo>
                  <a:pt x="160" y="184"/>
                  <a:pt x="161" y="183"/>
                  <a:pt x="163" y="183"/>
                </a:cubicBezTo>
                <a:cubicBezTo>
                  <a:pt x="163" y="182"/>
                  <a:pt x="164" y="182"/>
                  <a:pt x="164" y="182"/>
                </a:cubicBezTo>
                <a:cubicBezTo>
                  <a:pt x="167" y="182"/>
                  <a:pt x="167" y="179"/>
                  <a:pt x="170" y="179"/>
                </a:cubicBezTo>
                <a:cubicBezTo>
                  <a:pt x="170" y="177"/>
                  <a:pt x="171" y="178"/>
                  <a:pt x="172" y="177"/>
                </a:cubicBezTo>
                <a:cubicBezTo>
                  <a:pt x="172" y="177"/>
                  <a:pt x="172" y="177"/>
                  <a:pt x="173" y="176"/>
                </a:cubicBezTo>
                <a:cubicBezTo>
                  <a:pt x="173" y="175"/>
                  <a:pt x="173" y="176"/>
                  <a:pt x="174" y="175"/>
                </a:cubicBezTo>
                <a:cubicBezTo>
                  <a:pt x="176" y="176"/>
                  <a:pt x="175" y="173"/>
                  <a:pt x="176" y="174"/>
                </a:cubicBezTo>
                <a:cubicBezTo>
                  <a:pt x="176" y="173"/>
                  <a:pt x="176" y="173"/>
                  <a:pt x="176" y="173"/>
                </a:cubicBezTo>
                <a:cubicBezTo>
                  <a:pt x="176" y="173"/>
                  <a:pt x="177" y="173"/>
                  <a:pt x="177" y="174"/>
                </a:cubicBezTo>
                <a:cubicBezTo>
                  <a:pt x="176" y="173"/>
                  <a:pt x="178" y="173"/>
                  <a:pt x="178" y="172"/>
                </a:cubicBezTo>
                <a:cubicBezTo>
                  <a:pt x="179" y="172"/>
                  <a:pt x="179" y="172"/>
                  <a:pt x="179" y="171"/>
                </a:cubicBezTo>
                <a:cubicBezTo>
                  <a:pt x="181" y="170"/>
                  <a:pt x="181" y="167"/>
                  <a:pt x="184" y="168"/>
                </a:cubicBezTo>
                <a:cubicBezTo>
                  <a:pt x="183" y="168"/>
                  <a:pt x="182" y="167"/>
                  <a:pt x="183" y="166"/>
                </a:cubicBezTo>
                <a:cubicBezTo>
                  <a:pt x="184" y="167"/>
                  <a:pt x="186" y="166"/>
                  <a:pt x="186" y="166"/>
                </a:cubicBezTo>
                <a:cubicBezTo>
                  <a:pt x="186" y="166"/>
                  <a:pt x="186" y="166"/>
                  <a:pt x="186" y="165"/>
                </a:cubicBezTo>
                <a:cubicBezTo>
                  <a:pt x="186" y="164"/>
                  <a:pt x="187" y="164"/>
                  <a:pt x="188" y="164"/>
                </a:cubicBezTo>
                <a:cubicBezTo>
                  <a:pt x="186" y="162"/>
                  <a:pt x="191" y="161"/>
                  <a:pt x="191" y="159"/>
                </a:cubicBezTo>
                <a:cubicBezTo>
                  <a:pt x="191" y="158"/>
                  <a:pt x="191" y="159"/>
                  <a:pt x="192" y="159"/>
                </a:cubicBezTo>
                <a:cubicBezTo>
                  <a:pt x="192" y="158"/>
                  <a:pt x="191" y="158"/>
                  <a:pt x="192" y="157"/>
                </a:cubicBezTo>
                <a:cubicBezTo>
                  <a:pt x="193" y="157"/>
                  <a:pt x="192" y="155"/>
                  <a:pt x="194" y="155"/>
                </a:cubicBezTo>
                <a:cubicBezTo>
                  <a:pt x="195" y="154"/>
                  <a:pt x="195" y="152"/>
                  <a:pt x="196" y="152"/>
                </a:cubicBezTo>
                <a:cubicBezTo>
                  <a:pt x="197" y="149"/>
                  <a:pt x="199" y="146"/>
                  <a:pt x="200" y="144"/>
                </a:cubicBezTo>
                <a:cubicBezTo>
                  <a:pt x="199" y="143"/>
                  <a:pt x="201" y="143"/>
                  <a:pt x="200" y="142"/>
                </a:cubicBezTo>
                <a:cubicBezTo>
                  <a:pt x="204" y="133"/>
                  <a:pt x="204" y="133"/>
                  <a:pt x="204" y="133"/>
                </a:cubicBezTo>
                <a:cubicBezTo>
                  <a:pt x="203" y="131"/>
                  <a:pt x="206" y="130"/>
                  <a:pt x="205" y="128"/>
                </a:cubicBezTo>
                <a:cubicBezTo>
                  <a:pt x="206" y="126"/>
                  <a:pt x="205" y="124"/>
                  <a:pt x="207" y="122"/>
                </a:cubicBezTo>
                <a:cubicBezTo>
                  <a:pt x="206" y="121"/>
                  <a:pt x="207" y="121"/>
                  <a:pt x="207" y="120"/>
                </a:cubicBezTo>
                <a:cubicBezTo>
                  <a:pt x="208" y="116"/>
                  <a:pt x="208" y="111"/>
                  <a:pt x="208" y="107"/>
                </a:cubicBezTo>
                <a:cubicBezTo>
                  <a:pt x="209" y="105"/>
                  <a:pt x="208" y="103"/>
                  <a:pt x="208" y="101"/>
                </a:cubicBezTo>
                <a:cubicBezTo>
                  <a:pt x="208" y="96"/>
                  <a:pt x="207" y="92"/>
                  <a:pt x="206" y="88"/>
                </a:cubicBezTo>
                <a:cubicBezTo>
                  <a:pt x="208" y="86"/>
                  <a:pt x="202" y="84"/>
                  <a:pt x="204" y="81"/>
                </a:cubicBezTo>
                <a:cubicBezTo>
                  <a:pt x="205" y="82"/>
                  <a:pt x="205" y="84"/>
                  <a:pt x="205" y="85"/>
                </a:cubicBezTo>
                <a:cubicBezTo>
                  <a:pt x="205" y="82"/>
                  <a:pt x="204" y="80"/>
                  <a:pt x="202" y="79"/>
                </a:cubicBezTo>
                <a:cubicBezTo>
                  <a:pt x="203" y="78"/>
                  <a:pt x="204" y="78"/>
                  <a:pt x="203" y="78"/>
                </a:cubicBezTo>
                <a:cubicBezTo>
                  <a:pt x="203" y="78"/>
                  <a:pt x="203" y="78"/>
                  <a:pt x="203" y="78"/>
                </a:cubicBezTo>
                <a:cubicBezTo>
                  <a:pt x="204" y="77"/>
                  <a:pt x="202" y="76"/>
                  <a:pt x="202" y="75"/>
                </a:cubicBezTo>
                <a:cubicBezTo>
                  <a:pt x="202" y="75"/>
                  <a:pt x="202" y="76"/>
                  <a:pt x="201" y="75"/>
                </a:cubicBezTo>
                <a:cubicBezTo>
                  <a:pt x="204" y="74"/>
                  <a:pt x="200" y="73"/>
                  <a:pt x="201" y="72"/>
                </a:cubicBezTo>
                <a:cubicBezTo>
                  <a:pt x="201" y="72"/>
                  <a:pt x="201" y="72"/>
                  <a:pt x="201" y="72"/>
                </a:cubicBezTo>
                <a:cubicBezTo>
                  <a:pt x="200" y="72"/>
                  <a:pt x="201" y="71"/>
                  <a:pt x="201" y="71"/>
                </a:cubicBezTo>
                <a:cubicBezTo>
                  <a:pt x="200" y="71"/>
                  <a:pt x="200" y="71"/>
                  <a:pt x="200" y="71"/>
                </a:cubicBezTo>
                <a:cubicBezTo>
                  <a:pt x="199" y="70"/>
                  <a:pt x="200" y="69"/>
                  <a:pt x="198" y="68"/>
                </a:cubicBezTo>
                <a:cubicBezTo>
                  <a:pt x="198" y="66"/>
                  <a:pt x="197" y="64"/>
                  <a:pt x="196" y="63"/>
                </a:cubicBezTo>
                <a:cubicBezTo>
                  <a:pt x="196" y="61"/>
                  <a:pt x="194" y="61"/>
                  <a:pt x="194" y="60"/>
                </a:cubicBezTo>
                <a:cubicBezTo>
                  <a:pt x="192" y="59"/>
                  <a:pt x="192" y="57"/>
                  <a:pt x="191" y="56"/>
                </a:cubicBezTo>
                <a:cubicBezTo>
                  <a:pt x="190" y="55"/>
                  <a:pt x="189" y="54"/>
                  <a:pt x="190" y="53"/>
                </a:cubicBezTo>
                <a:cubicBezTo>
                  <a:pt x="190" y="53"/>
                  <a:pt x="190" y="54"/>
                  <a:pt x="190" y="54"/>
                </a:cubicBezTo>
                <a:cubicBezTo>
                  <a:pt x="191" y="54"/>
                  <a:pt x="191" y="54"/>
                  <a:pt x="191" y="54"/>
                </a:cubicBezTo>
                <a:cubicBezTo>
                  <a:pt x="190" y="53"/>
                  <a:pt x="189" y="52"/>
                  <a:pt x="187" y="52"/>
                </a:cubicBezTo>
                <a:cubicBezTo>
                  <a:pt x="187" y="52"/>
                  <a:pt x="186" y="50"/>
                  <a:pt x="187" y="50"/>
                </a:cubicBezTo>
                <a:cubicBezTo>
                  <a:pt x="186" y="49"/>
                  <a:pt x="185" y="50"/>
                  <a:pt x="184" y="49"/>
                </a:cubicBezTo>
                <a:cubicBezTo>
                  <a:pt x="186" y="48"/>
                  <a:pt x="186" y="48"/>
                  <a:pt x="186" y="48"/>
                </a:cubicBezTo>
                <a:cubicBezTo>
                  <a:pt x="185" y="47"/>
                  <a:pt x="185" y="47"/>
                  <a:pt x="185" y="47"/>
                </a:cubicBezTo>
                <a:cubicBezTo>
                  <a:pt x="183" y="48"/>
                  <a:pt x="184" y="46"/>
                  <a:pt x="182" y="46"/>
                </a:cubicBezTo>
                <a:cubicBezTo>
                  <a:pt x="181" y="46"/>
                  <a:pt x="181" y="45"/>
                  <a:pt x="181" y="44"/>
                </a:cubicBezTo>
                <a:cubicBezTo>
                  <a:pt x="182" y="44"/>
                  <a:pt x="182" y="44"/>
                  <a:pt x="182" y="44"/>
                </a:cubicBezTo>
                <a:cubicBezTo>
                  <a:pt x="182" y="44"/>
                  <a:pt x="182" y="44"/>
                  <a:pt x="182" y="44"/>
                </a:cubicBezTo>
                <a:cubicBezTo>
                  <a:pt x="181" y="44"/>
                  <a:pt x="181" y="44"/>
                  <a:pt x="180" y="44"/>
                </a:cubicBezTo>
                <a:cubicBezTo>
                  <a:pt x="179" y="43"/>
                  <a:pt x="181" y="43"/>
                  <a:pt x="180" y="42"/>
                </a:cubicBezTo>
                <a:cubicBezTo>
                  <a:pt x="180" y="42"/>
                  <a:pt x="180" y="42"/>
                  <a:pt x="180" y="42"/>
                </a:cubicBezTo>
                <a:cubicBezTo>
                  <a:pt x="180" y="43"/>
                  <a:pt x="180" y="43"/>
                  <a:pt x="180" y="43"/>
                </a:cubicBezTo>
                <a:cubicBezTo>
                  <a:pt x="179" y="43"/>
                  <a:pt x="179" y="43"/>
                  <a:pt x="179" y="43"/>
                </a:cubicBezTo>
                <a:cubicBezTo>
                  <a:pt x="178" y="42"/>
                  <a:pt x="179" y="42"/>
                  <a:pt x="179" y="42"/>
                </a:cubicBezTo>
                <a:cubicBezTo>
                  <a:pt x="179" y="42"/>
                  <a:pt x="179" y="42"/>
                  <a:pt x="179" y="42"/>
                </a:cubicBezTo>
                <a:cubicBezTo>
                  <a:pt x="178" y="42"/>
                  <a:pt x="178" y="42"/>
                  <a:pt x="178" y="42"/>
                </a:cubicBezTo>
                <a:cubicBezTo>
                  <a:pt x="177" y="41"/>
                  <a:pt x="175" y="40"/>
                  <a:pt x="176" y="39"/>
                </a:cubicBezTo>
                <a:cubicBezTo>
                  <a:pt x="175" y="39"/>
                  <a:pt x="174" y="36"/>
                  <a:pt x="173" y="37"/>
                </a:cubicBezTo>
                <a:cubicBezTo>
                  <a:pt x="172" y="37"/>
                  <a:pt x="171" y="37"/>
                  <a:pt x="170" y="36"/>
                </a:cubicBezTo>
                <a:cubicBezTo>
                  <a:pt x="169" y="36"/>
                  <a:pt x="168" y="34"/>
                  <a:pt x="166" y="34"/>
                </a:cubicBezTo>
                <a:cubicBezTo>
                  <a:pt x="165" y="32"/>
                  <a:pt x="162" y="32"/>
                  <a:pt x="161" y="30"/>
                </a:cubicBezTo>
                <a:cubicBezTo>
                  <a:pt x="162" y="30"/>
                  <a:pt x="163" y="31"/>
                  <a:pt x="164" y="31"/>
                </a:cubicBezTo>
                <a:cubicBezTo>
                  <a:pt x="163" y="30"/>
                  <a:pt x="163" y="30"/>
                  <a:pt x="163" y="30"/>
                </a:cubicBezTo>
                <a:cubicBezTo>
                  <a:pt x="161" y="31"/>
                  <a:pt x="161" y="28"/>
                  <a:pt x="159" y="29"/>
                </a:cubicBezTo>
                <a:cubicBezTo>
                  <a:pt x="159" y="30"/>
                  <a:pt x="161" y="29"/>
                  <a:pt x="161" y="30"/>
                </a:cubicBezTo>
                <a:cubicBezTo>
                  <a:pt x="161" y="30"/>
                  <a:pt x="161" y="30"/>
                  <a:pt x="161" y="30"/>
                </a:cubicBezTo>
                <a:cubicBezTo>
                  <a:pt x="160" y="30"/>
                  <a:pt x="158" y="30"/>
                  <a:pt x="158" y="29"/>
                </a:cubicBezTo>
                <a:cubicBezTo>
                  <a:pt x="156" y="28"/>
                  <a:pt x="154" y="28"/>
                  <a:pt x="152" y="27"/>
                </a:cubicBezTo>
                <a:cubicBezTo>
                  <a:pt x="151" y="26"/>
                  <a:pt x="151" y="26"/>
                  <a:pt x="151" y="26"/>
                </a:cubicBezTo>
                <a:cubicBezTo>
                  <a:pt x="142" y="24"/>
                  <a:pt x="142" y="24"/>
                  <a:pt x="142" y="24"/>
                </a:cubicBezTo>
                <a:cubicBezTo>
                  <a:pt x="141" y="23"/>
                  <a:pt x="139" y="24"/>
                  <a:pt x="139" y="23"/>
                </a:cubicBezTo>
                <a:cubicBezTo>
                  <a:pt x="138" y="23"/>
                  <a:pt x="136" y="23"/>
                  <a:pt x="136" y="23"/>
                </a:cubicBezTo>
                <a:cubicBezTo>
                  <a:pt x="134" y="22"/>
                  <a:pt x="133" y="23"/>
                  <a:pt x="132" y="22"/>
                </a:cubicBezTo>
                <a:cubicBezTo>
                  <a:pt x="131" y="22"/>
                  <a:pt x="131" y="22"/>
                  <a:pt x="130" y="22"/>
                </a:cubicBezTo>
                <a:cubicBezTo>
                  <a:pt x="127" y="21"/>
                  <a:pt x="122" y="22"/>
                  <a:pt x="118" y="21"/>
                </a:cubicBezTo>
                <a:cubicBezTo>
                  <a:pt x="116" y="22"/>
                  <a:pt x="114" y="20"/>
                  <a:pt x="112" y="22"/>
                </a:cubicBezTo>
                <a:close/>
                <a:moveTo>
                  <a:pt x="102" y="23"/>
                </a:moveTo>
                <a:cubicBezTo>
                  <a:pt x="101" y="22"/>
                  <a:pt x="101" y="22"/>
                  <a:pt x="101" y="22"/>
                </a:cubicBezTo>
                <a:cubicBezTo>
                  <a:pt x="101" y="22"/>
                  <a:pt x="102" y="23"/>
                  <a:pt x="102" y="23"/>
                </a:cubicBezTo>
                <a:close/>
                <a:moveTo>
                  <a:pt x="139" y="22"/>
                </a:moveTo>
                <a:cubicBezTo>
                  <a:pt x="140" y="22"/>
                  <a:pt x="140" y="22"/>
                  <a:pt x="140" y="22"/>
                </a:cubicBezTo>
                <a:cubicBezTo>
                  <a:pt x="139" y="22"/>
                  <a:pt x="139" y="22"/>
                  <a:pt x="139" y="22"/>
                </a:cubicBezTo>
                <a:cubicBezTo>
                  <a:pt x="139" y="22"/>
                  <a:pt x="139" y="22"/>
                  <a:pt x="139" y="22"/>
                </a:cubicBezTo>
                <a:close/>
                <a:moveTo>
                  <a:pt x="100" y="23"/>
                </a:moveTo>
                <a:cubicBezTo>
                  <a:pt x="100" y="22"/>
                  <a:pt x="99" y="22"/>
                  <a:pt x="99" y="22"/>
                </a:cubicBezTo>
                <a:cubicBezTo>
                  <a:pt x="99" y="22"/>
                  <a:pt x="100" y="23"/>
                  <a:pt x="100" y="23"/>
                </a:cubicBezTo>
                <a:close/>
                <a:moveTo>
                  <a:pt x="141" y="22"/>
                </a:moveTo>
                <a:cubicBezTo>
                  <a:pt x="141" y="22"/>
                  <a:pt x="141" y="22"/>
                  <a:pt x="141" y="22"/>
                </a:cubicBezTo>
                <a:cubicBezTo>
                  <a:pt x="141" y="22"/>
                  <a:pt x="141" y="22"/>
                  <a:pt x="141" y="22"/>
                </a:cubicBezTo>
                <a:close/>
                <a:moveTo>
                  <a:pt x="99" y="23"/>
                </a:moveTo>
                <a:cubicBezTo>
                  <a:pt x="97" y="23"/>
                  <a:pt x="97" y="23"/>
                  <a:pt x="97" y="23"/>
                </a:cubicBezTo>
                <a:cubicBezTo>
                  <a:pt x="98" y="23"/>
                  <a:pt x="99" y="24"/>
                  <a:pt x="99" y="23"/>
                </a:cubicBezTo>
                <a:close/>
                <a:moveTo>
                  <a:pt x="95" y="25"/>
                </a:moveTo>
                <a:cubicBezTo>
                  <a:pt x="94" y="24"/>
                  <a:pt x="95" y="24"/>
                  <a:pt x="94" y="24"/>
                </a:cubicBezTo>
                <a:cubicBezTo>
                  <a:pt x="94" y="24"/>
                  <a:pt x="94" y="25"/>
                  <a:pt x="95" y="25"/>
                </a:cubicBezTo>
                <a:close/>
                <a:moveTo>
                  <a:pt x="118" y="25"/>
                </a:moveTo>
                <a:cubicBezTo>
                  <a:pt x="117" y="24"/>
                  <a:pt x="117" y="24"/>
                  <a:pt x="117" y="24"/>
                </a:cubicBezTo>
                <a:cubicBezTo>
                  <a:pt x="114" y="24"/>
                  <a:pt x="111" y="25"/>
                  <a:pt x="108" y="25"/>
                </a:cubicBezTo>
                <a:cubicBezTo>
                  <a:pt x="108" y="26"/>
                  <a:pt x="108" y="26"/>
                  <a:pt x="108" y="26"/>
                </a:cubicBezTo>
                <a:cubicBezTo>
                  <a:pt x="107" y="25"/>
                  <a:pt x="105" y="26"/>
                  <a:pt x="104" y="26"/>
                </a:cubicBezTo>
                <a:cubicBezTo>
                  <a:pt x="107" y="26"/>
                  <a:pt x="111" y="26"/>
                  <a:pt x="114" y="26"/>
                </a:cubicBezTo>
                <a:cubicBezTo>
                  <a:pt x="114" y="26"/>
                  <a:pt x="111" y="25"/>
                  <a:pt x="111" y="27"/>
                </a:cubicBezTo>
                <a:cubicBezTo>
                  <a:pt x="114" y="26"/>
                  <a:pt x="118" y="26"/>
                  <a:pt x="121" y="26"/>
                </a:cubicBezTo>
                <a:cubicBezTo>
                  <a:pt x="120" y="26"/>
                  <a:pt x="120" y="26"/>
                  <a:pt x="120" y="26"/>
                </a:cubicBezTo>
                <a:cubicBezTo>
                  <a:pt x="121" y="26"/>
                  <a:pt x="121" y="26"/>
                  <a:pt x="121" y="26"/>
                </a:cubicBezTo>
                <a:cubicBezTo>
                  <a:pt x="122" y="27"/>
                  <a:pt x="123" y="25"/>
                  <a:pt x="124" y="26"/>
                </a:cubicBezTo>
                <a:cubicBezTo>
                  <a:pt x="125" y="26"/>
                  <a:pt x="126" y="27"/>
                  <a:pt x="127" y="26"/>
                </a:cubicBezTo>
                <a:cubicBezTo>
                  <a:pt x="129" y="27"/>
                  <a:pt x="132" y="28"/>
                  <a:pt x="135" y="28"/>
                </a:cubicBezTo>
                <a:cubicBezTo>
                  <a:pt x="137" y="27"/>
                  <a:pt x="138" y="30"/>
                  <a:pt x="139" y="28"/>
                </a:cubicBezTo>
                <a:cubicBezTo>
                  <a:pt x="140" y="28"/>
                  <a:pt x="140" y="29"/>
                  <a:pt x="140" y="29"/>
                </a:cubicBezTo>
                <a:cubicBezTo>
                  <a:pt x="143" y="29"/>
                  <a:pt x="143" y="29"/>
                  <a:pt x="143" y="29"/>
                </a:cubicBezTo>
                <a:cubicBezTo>
                  <a:pt x="144" y="30"/>
                  <a:pt x="146" y="32"/>
                  <a:pt x="148" y="31"/>
                </a:cubicBezTo>
                <a:cubicBezTo>
                  <a:pt x="149" y="32"/>
                  <a:pt x="151" y="32"/>
                  <a:pt x="151" y="33"/>
                </a:cubicBezTo>
                <a:cubicBezTo>
                  <a:pt x="152" y="32"/>
                  <a:pt x="154" y="33"/>
                  <a:pt x="152" y="32"/>
                </a:cubicBezTo>
                <a:cubicBezTo>
                  <a:pt x="151" y="32"/>
                  <a:pt x="151" y="31"/>
                  <a:pt x="150" y="31"/>
                </a:cubicBezTo>
                <a:cubicBezTo>
                  <a:pt x="149" y="30"/>
                  <a:pt x="147" y="29"/>
                  <a:pt x="145" y="29"/>
                </a:cubicBezTo>
                <a:cubicBezTo>
                  <a:pt x="144" y="29"/>
                  <a:pt x="143" y="28"/>
                  <a:pt x="143" y="28"/>
                </a:cubicBezTo>
                <a:cubicBezTo>
                  <a:pt x="142" y="29"/>
                  <a:pt x="142" y="28"/>
                  <a:pt x="141" y="28"/>
                </a:cubicBezTo>
                <a:cubicBezTo>
                  <a:pt x="136" y="27"/>
                  <a:pt x="130" y="26"/>
                  <a:pt x="125" y="25"/>
                </a:cubicBezTo>
                <a:cubicBezTo>
                  <a:pt x="125" y="24"/>
                  <a:pt x="125" y="24"/>
                  <a:pt x="125" y="24"/>
                </a:cubicBezTo>
                <a:cubicBezTo>
                  <a:pt x="123" y="25"/>
                  <a:pt x="120" y="25"/>
                  <a:pt x="118" y="25"/>
                </a:cubicBezTo>
                <a:close/>
                <a:moveTo>
                  <a:pt x="120" y="24"/>
                </a:moveTo>
                <a:cubicBezTo>
                  <a:pt x="121" y="24"/>
                  <a:pt x="121" y="24"/>
                  <a:pt x="121" y="24"/>
                </a:cubicBezTo>
                <a:cubicBezTo>
                  <a:pt x="120" y="24"/>
                  <a:pt x="120" y="24"/>
                  <a:pt x="120" y="24"/>
                </a:cubicBezTo>
                <a:close/>
                <a:moveTo>
                  <a:pt x="148" y="24"/>
                </a:moveTo>
                <a:cubicBezTo>
                  <a:pt x="148" y="25"/>
                  <a:pt x="148" y="25"/>
                  <a:pt x="148" y="25"/>
                </a:cubicBezTo>
                <a:cubicBezTo>
                  <a:pt x="148" y="24"/>
                  <a:pt x="148" y="24"/>
                  <a:pt x="148" y="24"/>
                </a:cubicBezTo>
                <a:close/>
                <a:moveTo>
                  <a:pt x="161" y="27"/>
                </a:moveTo>
                <a:cubicBezTo>
                  <a:pt x="160" y="26"/>
                  <a:pt x="158" y="25"/>
                  <a:pt x="156" y="25"/>
                </a:cubicBezTo>
                <a:cubicBezTo>
                  <a:pt x="158" y="25"/>
                  <a:pt x="160" y="26"/>
                  <a:pt x="161" y="27"/>
                </a:cubicBezTo>
                <a:close/>
                <a:moveTo>
                  <a:pt x="137" y="26"/>
                </a:moveTo>
                <a:cubicBezTo>
                  <a:pt x="137" y="25"/>
                  <a:pt x="136" y="25"/>
                  <a:pt x="136" y="25"/>
                </a:cubicBezTo>
                <a:cubicBezTo>
                  <a:pt x="137" y="26"/>
                  <a:pt x="137" y="26"/>
                  <a:pt x="137" y="26"/>
                </a:cubicBezTo>
                <a:cubicBezTo>
                  <a:pt x="137" y="26"/>
                  <a:pt x="137" y="26"/>
                  <a:pt x="137" y="26"/>
                </a:cubicBezTo>
                <a:close/>
                <a:moveTo>
                  <a:pt x="103" y="26"/>
                </a:moveTo>
                <a:cubicBezTo>
                  <a:pt x="103" y="26"/>
                  <a:pt x="102" y="26"/>
                  <a:pt x="102" y="26"/>
                </a:cubicBezTo>
                <a:cubicBezTo>
                  <a:pt x="102" y="27"/>
                  <a:pt x="103" y="26"/>
                  <a:pt x="103" y="26"/>
                </a:cubicBezTo>
                <a:close/>
                <a:moveTo>
                  <a:pt x="101" y="27"/>
                </a:moveTo>
                <a:cubicBezTo>
                  <a:pt x="101" y="26"/>
                  <a:pt x="99" y="27"/>
                  <a:pt x="99" y="26"/>
                </a:cubicBezTo>
                <a:cubicBezTo>
                  <a:pt x="98" y="28"/>
                  <a:pt x="95" y="27"/>
                  <a:pt x="94" y="28"/>
                </a:cubicBezTo>
                <a:cubicBezTo>
                  <a:pt x="95" y="27"/>
                  <a:pt x="95" y="27"/>
                  <a:pt x="95" y="27"/>
                </a:cubicBezTo>
                <a:cubicBezTo>
                  <a:pt x="96" y="28"/>
                  <a:pt x="96" y="28"/>
                  <a:pt x="96" y="28"/>
                </a:cubicBezTo>
                <a:cubicBezTo>
                  <a:pt x="97" y="29"/>
                  <a:pt x="97" y="28"/>
                  <a:pt x="98" y="27"/>
                </a:cubicBezTo>
                <a:cubicBezTo>
                  <a:pt x="98" y="28"/>
                  <a:pt x="98" y="28"/>
                  <a:pt x="98" y="28"/>
                </a:cubicBezTo>
                <a:cubicBezTo>
                  <a:pt x="99" y="27"/>
                  <a:pt x="100" y="28"/>
                  <a:pt x="100" y="27"/>
                </a:cubicBezTo>
                <a:cubicBezTo>
                  <a:pt x="101" y="27"/>
                  <a:pt x="101" y="27"/>
                  <a:pt x="101" y="27"/>
                </a:cubicBezTo>
                <a:close/>
                <a:moveTo>
                  <a:pt x="153" y="26"/>
                </a:moveTo>
                <a:cubicBezTo>
                  <a:pt x="155" y="27"/>
                  <a:pt x="155" y="27"/>
                  <a:pt x="155" y="27"/>
                </a:cubicBezTo>
                <a:cubicBezTo>
                  <a:pt x="153" y="26"/>
                  <a:pt x="153" y="26"/>
                  <a:pt x="153" y="26"/>
                </a:cubicBezTo>
                <a:close/>
                <a:moveTo>
                  <a:pt x="110" y="27"/>
                </a:moveTo>
                <a:cubicBezTo>
                  <a:pt x="107" y="26"/>
                  <a:pt x="105" y="26"/>
                  <a:pt x="103" y="27"/>
                </a:cubicBezTo>
                <a:cubicBezTo>
                  <a:pt x="105" y="28"/>
                  <a:pt x="108" y="27"/>
                  <a:pt x="110" y="27"/>
                </a:cubicBezTo>
                <a:close/>
                <a:moveTo>
                  <a:pt x="142" y="27"/>
                </a:moveTo>
                <a:cubicBezTo>
                  <a:pt x="142" y="27"/>
                  <a:pt x="142" y="27"/>
                  <a:pt x="142" y="27"/>
                </a:cubicBezTo>
                <a:cubicBezTo>
                  <a:pt x="141" y="27"/>
                  <a:pt x="141" y="27"/>
                  <a:pt x="141" y="27"/>
                </a:cubicBezTo>
                <a:cubicBezTo>
                  <a:pt x="142" y="27"/>
                  <a:pt x="142" y="27"/>
                  <a:pt x="142" y="27"/>
                </a:cubicBezTo>
                <a:close/>
                <a:moveTo>
                  <a:pt x="156" y="27"/>
                </a:moveTo>
                <a:cubicBezTo>
                  <a:pt x="156" y="27"/>
                  <a:pt x="156" y="27"/>
                  <a:pt x="156" y="27"/>
                </a:cubicBezTo>
                <a:cubicBezTo>
                  <a:pt x="156" y="27"/>
                  <a:pt x="156" y="27"/>
                  <a:pt x="156" y="27"/>
                </a:cubicBezTo>
                <a:cubicBezTo>
                  <a:pt x="156" y="27"/>
                  <a:pt x="156" y="27"/>
                  <a:pt x="156" y="27"/>
                </a:cubicBezTo>
                <a:close/>
                <a:moveTo>
                  <a:pt x="167" y="30"/>
                </a:moveTo>
                <a:cubicBezTo>
                  <a:pt x="165" y="29"/>
                  <a:pt x="163" y="27"/>
                  <a:pt x="161" y="27"/>
                </a:cubicBezTo>
                <a:cubicBezTo>
                  <a:pt x="162" y="28"/>
                  <a:pt x="162" y="28"/>
                  <a:pt x="162" y="28"/>
                </a:cubicBezTo>
                <a:cubicBezTo>
                  <a:pt x="164" y="28"/>
                  <a:pt x="166" y="30"/>
                  <a:pt x="167" y="30"/>
                </a:cubicBezTo>
                <a:close/>
                <a:moveTo>
                  <a:pt x="84" y="28"/>
                </a:moveTo>
                <a:cubicBezTo>
                  <a:pt x="85" y="27"/>
                  <a:pt x="85" y="27"/>
                  <a:pt x="85" y="27"/>
                </a:cubicBezTo>
                <a:cubicBezTo>
                  <a:pt x="85" y="27"/>
                  <a:pt x="85" y="27"/>
                  <a:pt x="85" y="27"/>
                </a:cubicBezTo>
                <a:cubicBezTo>
                  <a:pt x="84" y="28"/>
                  <a:pt x="84" y="28"/>
                  <a:pt x="84" y="28"/>
                </a:cubicBezTo>
                <a:close/>
                <a:moveTo>
                  <a:pt x="94" y="29"/>
                </a:moveTo>
                <a:cubicBezTo>
                  <a:pt x="93" y="29"/>
                  <a:pt x="93" y="29"/>
                  <a:pt x="93" y="29"/>
                </a:cubicBezTo>
                <a:cubicBezTo>
                  <a:pt x="93" y="28"/>
                  <a:pt x="93" y="28"/>
                  <a:pt x="93" y="28"/>
                </a:cubicBezTo>
                <a:cubicBezTo>
                  <a:pt x="92" y="29"/>
                  <a:pt x="90" y="28"/>
                  <a:pt x="89" y="29"/>
                </a:cubicBezTo>
                <a:cubicBezTo>
                  <a:pt x="90" y="29"/>
                  <a:pt x="91" y="28"/>
                  <a:pt x="92" y="29"/>
                </a:cubicBezTo>
                <a:cubicBezTo>
                  <a:pt x="89" y="31"/>
                  <a:pt x="85" y="31"/>
                  <a:pt x="82" y="33"/>
                </a:cubicBezTo>
                <a:cubicBezTo>
                  <a:pt x="87" y="33"/>
                  <a:pt x="90" y="30"/>
                  <a:pt x="94" y="29"/>
                </a:cubicBezTo>
                <a:close/>
                <a:moveTo>
                  <a:pt x="147" y="28"/>
                </a:moveTo>
                <a:cubicBezTo>
                  <a:pt x="147" y="28"/>
                  <a:pt x="147" y="28"/>
                  <a:pt x="147" y="28"/>
                </a:cubicBezTo>
                <a:cubicBezTo>
                  <a:pt x="146" y="28"/>
                  <a:pt x="146" y="28"/>
                  <a:pt x="146" y="28"/>
                </a:cubicBezTo>
                <a:cubicBezTo>
                  <a:pt x="147" y="28"/>
                  <a:pt x="147" y="28"/>
                  <a:pt x="147" y="28"/>
                </a:cubicBezTo>
                <a:close/>
                <a:moveTo>
                  <a:pt x="148" y="28"/>
                </a:moveTo>
                <a:cubicBezTo>
                  <a:pt x="149" y="28"/>
                  <a:pt x="149" y="28"/>
                  <a:pt x="149" y="28"/>
                </a:cubicBezTo>
                <a:cubicBezTo>
                  <a:pt x="148" y="28"/>
                  <a:pt x="148" y="28"/>
                  <a:pt x="148" y="28"/>
                </a:cubicBezTo>
                <a:cubicBezTo>
                  <a:pt x="148" y="28"/>
                  <a:pt x="148" y="28"/>
                  <a:pt x="148" y="28"/>
                </a:cubicBezTo>
                <a:close/>
                <a:moveTo>
                  <a:pt x="88" y="29"/>
                </a:moveTo>
                <a:cubicBezTo>
                  <a:pt x="86" y="30"/>
                  <a:pt x="83" y="31"/>
                  <a:pt x="81" y="33"/>
                </a:cubicBezTo>
                <a:cubicBezTo>
                  <a:pt x="85" y="31"/>
                  <a:pt x="85" y="31"/>
                  <a:pt x="85" y="31"/>
                </a:cubicBezTo>
                <a:cubicBezTo>
                  <a:pt x="86" y="30"/>
                  <a:pt x="88" y="30"/>
                  <a:pt x="88" y="29"/>
                </a:cubicBezTo>
                <a:close/>
                <a:moveTo>
                  <a:pt x="157" y="31"/>
                </a:moveTo>
                <a:cubicBezTo>
                  <a:pt x="156" y="31"/>
                  <a:pt x="156" y="31"/>
                  <a:pt x="156" y="31"/>
                </a:cubicBezTo>
                <a:cubicBezTo>
                  <a:pt x="154" y="30"/>
                  <a:pt x="154" y="30"/>
                  <a:pt x="154" y="30"/>
                </a:cubicBezTo>
                <a:cubicBezTo>
                  <a:pt x="157" y="31"/>
                  <a:pt x="157" y="31"/>
                  <a:pt x="157" y="31"/>
                </a:cubicBezTo>
                <a:close/>
                <a:moveTo>
                  <a:pt x="171" y="35"/>
                </a:moveTo>
                <a:cubicBezTo>
                  <a:pt x="169" y="34"/>
                  <a:pt x="167" y="32"/>
                  <a:pt x="165" y="31"/>
                </a:cubicBezTo>
                <a:cubicBezTo>
                  <a:pt x="167" y="33"/>
                  <a:pt x="169" y="35"/>
                  <a:pt x="171" y="36"/>
                </a:cubicBezTo>
                <a:cubicBezTo>
                  <a:pt x="171" y="35"/>
                  <a:pt x="171" y="35"/>
                  <a:pt x="171" y="35"/>
                </a:cubicBezTo>
                <a:close/>
                <a:moveTo>
                  <a:pt x="161" y="33"/>
                </a:moveTo>
                <a:cubicBezTo>
                  <a:pt x="158" y="32"/>
                  <a:pt x="158" y="32"/>
                  <a:pt x="158" y="32"/>
                </a:cubicBezTo>
                <a:cubicBezTo>
                  <a:pt x="159" y="32"/>
                  <a:pt x="160" y="33"/>
                  <a:pt x="161" y="33"/>
                </a:cubicBezTo>
                <a:close/>
                <a:moveTo>
                  <a:pt x="80" y="33"/>
                </a:moveTo>
                <a:cubicBezTo>
                  <a:pt x="80" y="33"/>
                  <a:pt x="80" y="33"/>
                  <a:pt x="80" y="33"/>
                </a:cubicBezTo>
                <a:cubicBezTo>
                  <a:pt x="80" y="33"/>
                  <a:pt x="80" y="33"/>
                  <a:pt x="80" y="33"/>
                </a:cubicBezTo>
                <a:cubicBezTo>
                  <a:pt x="80" y="33"/>
                  <a:pt x="80" y="33"/>
                  <a:pt x="80" y="33"/>
                </a:cubicBezTo>
                <a:close/>
                <a:moveTo>
                  <a:pt x="121" y="33"/>
                </a:moveTo>
                <a:cubicBezTo>
                  <a:pt x="120" y="33"/>
                  <a:pt x="118" y="33"/>
                  <a:pt x="117" y="33"/>
                </a:cubicBezTo>
                <a:cubicBezTo>
                  <a:pt x="119" y="33"/>
                  <a:pt x="120" y="34"/>
                  <a:pt x="121" y="33"/>
                </a:cubicBezTo>
                <a:close/>
                <a:moveTo>
                  <a:pt x="158" y="35"/>
                </a:moveTo>
                <a:cubicBezTo>
                  <a:pt x="156" y="34"/>
                  <a:pt x="154" y="32"/>
                  <a:pt x="153" y="33"/>
                </a:cubicBezTo>
                <a:cubicBezTo>
                  <a:pt x="154" y="34"/>
                  <a:pt x="154" y="34"/>
                  <a:pt x="155" y="35"/>
                </a:cubicBezTo>
                <a:cubicBezTo>
                  <a:pt x="156" y="35"/>
                  <a:pt x="157" y="35"/>
                  <a:pt x="158" y="35"/>
                </a:cubicBezTo>
                <a:close/>
                <a:moveTo>
                  <a:pt x="116" y="33"/>
                </a:moveTo>
                <a:cubicBezTo>
                  <a:pt x="117" y="33"/>
                  <a:pt x="117" y="33"/>
                  <a:pt x="117" y="33"/>
                </a:cubicBezTo>
                <a:cubicBezTo>
                  <a:pt x="117" y="33"/>
                  <a:pt x="117" y="33"/>
                  <a:pt x="117" y="33"/>
                </a:cubicBezTo>
                <a:cubicBezTo>
                  <a:pt x="116" y="33"/>
                  <a:pt x="116" y="33"/>
                  <a:pt x="116" y="33"/>
                </a:cubicBezTo>
                <a:cubicBezTo>
                  <a:pt x="116" y="33"/>
                  <a:pt x="116" y="33"/>
                  <a:pt x="116" y="33"/>
                </a:cubicBezTo>
                <a:close/>
                <a:moveTo>
                  <a:pt x="126" y="33"/>
                </a:moveTo>
                <a:cubicBezTo>
                  <a:pt x="128" y="33"/>
                  <a:pt x="128" y="33"/>
                  <a:pt x="128" y="33"/>
                </a:cubicBezTo>
                <a:cubicBezTo>
                  <a:pt x="126" y="33"/>
                  <a:pt x="126" y="33"/>
                  <a:pt x="126" y="33"/>
                </a:cubicBezTo>
                <a:cubicBezTo>
                  <a:pt x="126" y="33"/>
                  <a:pt x="126" y="33"/>
                  <a:pt x="126" y="33"/>
                </a:cubicBezTo>
                <a:close/>
                <a:moveTo>
                  <a:pt x="134" y="34"/>
                </a:moveTo>
                <a:cubicBezTo>
                  <a:pt x="129" y="33"/>
                  <a:pt x="129" y="33"/>
                  <a:pt x="129" y="33"/>
                </a:cubicBezTo>
                <a:cubicBezTo>
                  <a:pt x="131" y="34"/>
                  <a:pt x="133" y="33"/>
                  <a:pt x="134" y="34"/>
                </a:cubicBezTo>
                <a:close/>
                <a:moveTo>
                  <a:pt x="109" y="34"/>
                </a:moveTo>
                <a:cubicBezTo>
                  <a:pt x="106" y="34"/>
                  <a:pt x="104" y="35"/>
                  <a:pt x="102" y="36"/>
                </a:cubicBezTo>
                <a:cubicBezTo>
                  <a:pt x="104" y="35"/>
                  <a:pt x="107" y="35"/>
                  <a:pt x="109" y="34"/>
                </a:cubicBezTo>
                <a:close/>
                <a:moveTo>
                  <a:pt x="137" y="34"/>
                </a:moveTo>
                <a:cubicBezTo>
                  <a:pt x="135" y="34"/>
                  <a:pt x="135" y="34"/>
                  <a:pt x="135" y="34"/>
                </a:cubicBezTo>
                <a:cubicBezTo>
                  <a:pt x="136" y="34"/>
                  <a:pt x="136" y="35"/>
                  <a:pt x="137" y="34"/>
                </a:cubicBezTo>
                <a:close/>
                <a:moveTo>
                  <a:pt x="76" y="37"/>
                </a:moveTo>
                <a:cubicBezTo>
                  <a:pt x="77" y="36"/>
                  <a:pt x="80" y="36"/>
                  <a:pt x="81" y="34"/>
                </a:cubicBezTo>
                <a:cubicBezTo>
                  <a:pt x="79" y="35"/>
                  <a:pt x="77" y="36"/>
                  <a:pt x="76" y="37"/>
                </a:cubicBezTo>
                <a:close/>
                <a:moveTo>
                  <a:pt x="140" y="35"/>
                </a:moveTo>
                <a:cubicBezTo>
                  <a:pt x="140" y="35"/>
                  <a:pt x="140" y="35"/>
                  <a:pt x="139" y="35"/>
                </a:cubicBezTo>
                <a:cubicBezTo>
                  <a:pt x="139" y="35"/>
                  <a:pt x="139" y="35"/>
                  <a:pt x="139" y="35"/>
                </a:cubicBezTo>
                <a:cubicBezTo>
                  <a:pt x="140" y="35"/>
                  <a:pt x="140" y="35"/>
                  <a:pt x="140" y="35"/>
                </a:cubicBezTo>
                <a:close/>
                <a:moveTo>
                  <a:pt x="160" y="35"/>
                </a:moveTo>
                <a:cubicBezTo>
                  <a:pt x="159" y="35"/>
                  <a:pt x="158" y="36"/>
                  <a:pt x="157" y="36"/>
                </a:cubicBezTo>
                <a:cubicBezTo>
                  <a:pt x="158" y="36"/>
                  <a:pt x="160" y="36"/>
                  <a:pt x="160" y="35"/>
                </a:cubicBezTo>
                <a:close/>
                <a:moveTo>
                  <a:pt x="148" y="37"/>
                </a:moveTo>
                <a:cubicBezTo>
                  <a:pt x="142" y="35"/>
                  <a:pt x="142" y="35"/>
                  <a:pt x="142" y="35"/>
                </a:cubicBezTo>
                <a:cubicBezTo>
                  <a:pt x="143" y="36"/>
                  <a:pt x="146" y="37"/>
                  <a:pt x="148" y="37"/>
                </a:cubicBezTo>
                <a:close/>
                <a:moveTo>
                  <a:pt x="89" y="41"/>
                </a:moveTo>
                <a:cubicBezTo>
                  <a:pt x="92" y="38"/>
                  <a:pt x="96" y="38"/>
                  <a:pt x="100" y="36"/>
                </a:cubicBezTo>
                <a:cubicBezTo>
                  <a:pt x="96" y="37"/>
                  <a:pt x="92" y="39"/>
                  <a:pt x="89" y="41"/>
                </a:cubicBezTo>
                <a:close/>
                <a:moveTo>
                  <a:pt x="165" y="39"/>
                </a:moveTo>
                <a:cubicBezTo>
                  <a:pt x="164" y="38"/>
                  <a:pt x="164" y="38"/>
                  <a:pt x="164" y="38"/>
                </a:cubicBezTo>
                <a:cubicBezTo>
                  <a:pt x="163" y="38"/>
                  <a:pt x="161" y="35"/>
                  <a:pt x="159" y="37"/>
                </a:cubicBezTo>
                <a:cubicBezTo>
                  <a:pt x="160" y="37"/>
                  <a:pt x="160" y="37"/>
                  <a:pt x="160" y="37"/>
                </a:cubicBezTo>
                <a:cubicBezTo>
                  <a:pt x="161" y="36"/>
                  <a:pt x="162" y="39"/>
                  <a:pt x="163" y="38"/>
                </a:cubicBezTo>
                <a:cubicBezTo>
                  <a:pt x="163" y="39"/>
                  <a:pt x="163" y="39"/>
                  <a:pt x="163" y="39"/>
                </a:cubicBezTo>
                <a:cubicBezTo>
                  <a:pt x="163" y="39"/>
                  <a:pt x="166" y="39"/>
                  <a:pt x="165" y="40"/>
                </a:cubicBezTo>
                <a:cubicBezTo>
                  <a:pt x="166" y="40"/>
                  <a:pt x="167" y="45"/>
                  <a:pt x="169" y="42"/>
                </a:cubicBezTo>
                <a:cubicBezTo>
                  <a:pt x="168" y="40"/>
                  <a:pt x="166" y="40"/>
                  <a:pt x="165" y="39"/>
                </a:cubicBezTo>
                <a:close/>
                <a:moveTo>
                  <a:pt x="169" y="38"/>
                </a:moveTo>
                <a:cubicBezTo>
                  <a:pt x="169" y="37"/>
                  <a:pt x="168" y="37"/>
                  <a:pt x="168" y="37"/>
                </a:cubicBezTo>
                <a:cubicBezTo>
                  <a:pt x="168" y="37"/>
                  <a:pt x="169" y="38"/>
                  <a:pt x="169" y="38"/>
                </a:cubicBezTo>
                <a:close/>
                <a:moveTo>
                  <a:pt x="67" y="44"/>
                </a:moveTo>
                <a:cubicBezTo>
                  <a:pt x="69" y="42"/>
                  <a:pt x="73" y="40"/>
                  <a:pt x="75" y="38"/>
                </a:cubicBezTo>
                <a:cubicBezTo>
                  <a:pt x="72" y="39"/>
                  <a:pt x="69" y="42"/>
                  <a:pt x="67" y="44"/>
                </a:cubicBezTo>
                <a:cubicBezTo>
                  <a:pt x="67" y="44"/>
                  <a:pt x="67" y="44"/>
                  <a:pt x="67" y="44"/>
                </a:cubicBezTo>
                <a:close/>
                <a:moveTo>
                  <a:pt x="175" y="39"/>
                </a:moveTo>
                <a:cubicBezTo>
                  <a:pt x="175" y="39"/>
                  <a:pt x="175" y="39"/>
                  <a:pt x="175" y="39"/>
                </a:cubicBezTo>
                <a:cubicBezTo>
                  <a:pt x="174" y="38"/>
                  <a:pt x="174" y="38"/>
                  <a:pt x="174" y="38"/>
                </a:cubicBezTo>
                <a:cubicBezTo>
                  <a:pt x="175" y="39"/>
                  <a:pt x="175" y="39"/>
                  <a:pt x="175" y="39"/>
                </a:cubicBezTo>
                <a:close/>
                <a:moveTo>
                  <a:pt x="74" y="40"/>
                </a:moveTo>
                <a:cubicBezTo>
                  <a:pt x="74" y="39"/>
                  <a:pt x="74" y="40"/>
                  <a:pt x="74" y="41"/>
                </a:cubicBezTo>
                <a:cubicBezTo>
                  <a:pt x="74" y="40"/>
                  <a:pt x="74" y="40"/>
                  <a:pt x="74" y="40"/>
                </a:cubicBezTo>
                <a:close/>
                <a:moveTo>
                  <a:pt x="180" y="40"/>
                </a:moveTo>
                <a:cubicBezTo>
                  <a:pt x="181" y="40"/>
                  <a:pt x="181" y="40"/>
                  <a:pt x="181" y="40"/>
                </a:cubicBezTo>
                <a:cubicBezTo>
                  <a:pt x="180" y="40"/>
                  <a:pt x="180" y="40"/>
                  <a:pt x="180" y="40"/>
                </a:cubicBezTo>
                <a:close/>
                <a:moveTo>
                  <a:pt x="183" y="42"/>
                </a:moveTo>
                <a:cubicBezTo>
                  <a:pt x="182" y="41"/>
                  <a:pt x="182" y="41"/>
                  <a:pt x="182" y="41"/>
                </a:cubicBezTo>
                <a:cubicBezTo>
                  <a:pt x="182" y="41"/>
                  <a:pt x="182" y="41"/>
                  <a:pt x="182" y="41"/>
                </a:cubicBezTo>
                <a:cubicBezTo>
                  <a:pt x="183" y="42"/>
                  <a:pt x="183" y="42"/>
                  <a:pt x="183" y="42"/>
                </a:cubicBezTo>
                <a:close/>
                <a:moveTo>
                  <a:pt x="88" y="41"/>
                </a:moveTo>
                <a:cubicBezTo>
                  <a:pt x="87" y="41"/>
                  <a:pt x="86" y="41"/>
                  <a:pt x="85" y="42"/>
                </a:cubicBezTo>
                <a:cubicBezTo>
                  <a:pt x="86" y="42"/>
                  <a:pt x="87" y="41"/>
                  <a:pt x="88" y="41"/>
                </a:cubicBezTo>
                <a:close/>
                <a:moveTo>
                  <a:pt x="71" y="42"/>
                </a:moveTo>
                <a:cubicBezTo>
                  <a:pt x="72" y="42"/>
                  <a:pt x="72" y="42"/>
                  <a:pt x="72" y="42"/>
                </a:cubicBezTo>
                <a:cubicBezTo>
                  <a:pt x="72" y="41"/>
                  <a:pt x="72" y="41"/>
                  <a:pt x="72" y="41"/>
                </a:cubicBezTo>
                <a:cubicBezTo>
                  <a:pt x="71" y="42"/>
                  <a:pt x="71" y="42"/>
                  <a:pt x="71" y="42"/>
                </a:cubicBezTo>
                <a:close/>
                <a:moveTo>
                  <a:pt x="66" y="45"/>
                </a:moveTo>
                <a:cubicBezTo>
                  <a:pt x="64" y="45"/>
                  <a:pt x="63" y="46"/>
                  <a:pt x="63" y="48"/>
                </a:cubicBezTo>
                <a:cubicBezTo>
                  <a:pt x="65" y="46"/>
                  <a:pt x="65" y="46"/>
                  <a:pt x="65" y="46"/>
                </a:cubicBezTo>
                <a:cubicBezTo>
                  <a:pt x="65" y="46"/>
                  <a:pt x="65" y="47"/>
                  <a:pt x="65" y="47"/>
                </a:cubicBezTo>
                <a:cubicBezTo>
                  <a:pt x="66" y="47"/>
                  <a:pt x="66" y="47"/>
                  <a:pt x="66" y="47"/>
                </a:cubicBezTo>
                <a:cubicBezTo>
                  <a:pt x="65" y="46"/>
                  <a:pt x="66" y="46"/>
                  <a:pt x="66" y="45"/>
                </a:cubicBezTo>
                <a:close/>
                <a:moveTo>
                  <a:pt x="183" y="49"/>
                </a:moveTo>
                <a:cubicBezTo>
                  <a:pt x="183" y="49"/>
                  <a:pt x="183" y="49"/>
                  <a:pt x="183" y="49"/>
                </a:cubicBezTo>
                <a:cubicBezTo>
                  <a:pt x="181" y="47"/>
                  <a:pt x="181" y="47"/>
                  <a:pt x="181" y="47"/>
                </a:cubicBezTo>
                <a:cubicBezTo>
                  <a:pt x="183" y="49"/>
                  <a:pt x="183" y="49"/>
                  <a:pt x="183" y="49"/>
                </a:cubicBezTo>
                <a:close/>
                <a:moveTo>
                  <a:pt x="61" y="50"/>
                </a:moveTo>
                <a:cubicBezTo>
                  <a:pt x="61" y="49"/>
                  <a:pt x="61" y="49"/>
                  <a:pt x="61" y="49"/>
                </a:cubicBezTo>
                <a:cubicBezTo>
                  <a:pt x="61" y="49"/>
                  <a:pt x="61" y="49"/>
                  <a:pt x="61" y="49"/>
                </a:cubicBezTo>
                <a:cubicBezTo>
                  <a:pt x="61" y="50"/>
                  <a:pt x="61" y="50"/>
                  <a:pt x="61" y="50"/>
                </a:cubicBezTo>
                <a:close/>
                <a:moveTo>
                  <a:pt x="58" y="51"/>
                </a:moveTo>
                <a:cubicBezTo>
                  <a:pt x="59" y="51"/>
                  <a:pt x="59" y="51"/>
                  <a:pt x="59" y="51"/>
                </a:cubicBezTo>
                <a:cubicBezTo>
                  <a:pt x="60" y="50"/>
                  <a:pt x="60" y="50"/>
                  <a:pt x="60" y="50"/>
                </a:cubicBezTo>
                <a:cubicBezTo>
                  <a:pt x="58" y="51"/>
                  <a:pt x="58" y="51"/>
                  <a:pt x="58" y="51"/>
                </a:cubicBezTo>
                <a:close/>
                <a:moveTo>
                  <a:pt x="190" y="57"/>
                </a:moveTo>
                <a:cubicBezTo>
                  <a:pt x="188" y="55"/>
                  <a:pt x="187" y="53"/>
                  <a:pt x="185" y="51"/>
                </a:cubicBezTo>
                <a:cubicBezTo>
                  <a:pt x="187" y="53"/>
                  <a:pt x="188" y="56"/>
                  <a:pt x="190" y="57"/>
                </a:cubicBezTo>
                <a:close/>
                <a:moveTo>
                  <a:pt x="190" y="52"/>
                </a:moveTo>
                <a:cubicBezTo>
                  <a:pt x="193" y="54"/>
                  <a:pt x="193" y="54"/>
                  <a:pt x="193" y="54"/>
                </a:cubicBezTo>
                <a:cubicBezTo>
                  <a:pt x="190" y="52"/>
                  <a:pt x="190" y="52"/>
                  <a:pt x="190" y="52"/>
                </a:cubicBezTo>
                <a:close/>
                <a:moveTo>
                  <a:pt x="67" y="55"/>
                </a:moveTo>
                <a:cubicBezTo>
                  <a:pt x="69" y="53"/>
                  <a:pt x="69" y="53"/>
                  <a:pt x="69" y="53"/>
                </a:cubicBezTo>
                <a:cubicBezTo>
                  <a:pt x="69" y="54"/>
                  <a:pt x="67" y="54"/>
                  <a:pt x="67" y="55"/>
                </a:cubicBezTo>
                <a:close/>
                <a:moveTo>
                  <a:pt x="193" y="61"/>
                </a:moveTo>
                <a:cubicBezTo>
                  <a:pt x="192" y="60"/>
                  <a:pt x="192" y="60"/>
                  <a:pt x="192" y="60"/>
                </a:cubicBezTo>
                <a:cubicBezTo>
                  <a:pt x="192" y="60"/>
                  <a:pt x="192" y="61"/>
                  <a:pt x="193" y="61"/>
                </a:cubicBezTo>
                <a:close/>
                <a:moveTo>
                  <a:pt x="198" y="62"/>
                </a:moveTo>
                <a:cubicBezTo>
                  <a:pt x="197" y="61"/>
                  <a:pt x="197" y="61"/>
                  <a:pt x="197" y="61"/>
                </a:cubicBezTo>
                <a:cubicBezTo>
                  <a:pt x="198" y="61"/>
                  <a:pt x="198" y="62"/>
                  <a:pt x="198" y="62"/>
                </a:cubicBezTo>
                <a:close/>
                <a:moveTo>
                  <a:pt x="223" y="62"/>
                </a:moveTo>
                <a:cubicBezTo>
                  <a:pt x="223" y="62"/>
                  <a:pt x="223" y="62"/>
                  <a:pt x="223" y="62"/>
                </a:cubicBezTo>
                <a:cubicBezTo>
                  <a:pt x="223" y="62"/>
                  <a:pt x="223" y="62"/>
                  <a:pt x="223" y="62"/>
                </a:cubicBezTo>
                <a:cubicBezTo>
                  <a:pt x="223" y="62"/>
                  <a:pt x="223" y="62"/>
                  <a:pt x="223" y="62"/>
                </a:cubicBezTo>
                <a:close/>
                <a:moveTo>
                  <a:pt x="194" y="63"/>
                </a:moveTo>
                <a:cubicBezTo>
                  <a:pt x="194" y="63"/>
                  <a:pt x="194" y="63"/>
                  <a:pt x="194" y="63"/>
                </a:cubicBezTo>
                <a:cubicBezTo>
                  <a:pt x="194" y="64"/>
                  <a:pt x="194" y="64"/>
                  <a:pt x="194" y="64"/>
                </a:cubicBezTo>
                <a:cubicBezTo>
                  <a:pt x="195" y="64"/>
                  <a:pt x="195" y="64"/>
                  <a:pt x="195" y="64"/>
                </a:cubicBezTo>
                <a:cubicBezTo>
                  <a:pt x="195" y="64"/>
                  <a:pt x="194" y="64"/>
                  <a:pt x="194" y="63"/>
                </a:cubicBezTo>
                <a:close/>
                <a:moveTo>
                  <a:pt x="226" y="69"/>
                </a:moveTo>
                <a:cubicBezTo>
                  <a:pt x="226" y="67"/>
                  <a:pt x="225" y="66"/>
                  <a:pt x="224" y="65"/>
                </a:cubicBezTo>
                <a:cubicBezTo>
                  <a:pt x="224" y="66"/>
                  <a:pt x="225" y="68"/>
                  <a:pt x="226" y="69"/>
                </a:cubicBezTo>
                <a:close/>
                <a:moveTo>
                  <a:pt x="197" y="68"/>
                </a:moveTo>
                <a:cubicBezTo>
                  <a:pt x="195" y="65"/>
                  <a:pt x="195" y="65"/>
                  <a:pt x="195" y="65"/>
                </a:cubicBezTo>
                <a:cubicBezTo>
                  <a:pt x="195" y="66"/>
                  <a:pt x="196" y="68"/>
                  <a:pt x="197" y="68"/>
                </a:cubicBezTo>
                <a:close/>
                <a:moveTo>
                  <a:pt x="48" y="83"/>
                </a:moveTo>
                <a:cubicBezTo>
                  <a:pt x="51" y="77"/>
                  <a:pt x="52" y="71"/>
                  <a:pt x="57" y="66"/>
                </a:cubicBezTo>
                <a:cubicBezTo>
                  <a:pt x="54" y="70"/>
                  <a:pt x="51" y="74"/>
                  <a:pt x="50" y="79"/>
                </a:cubicBezTo>
                <a:cubicBezTo>
                  <a:pt x="49" y="80"/>
                  <a:pt x="49" y="81"/>
                  <a:pt x="48" y="82"/>
                </a:cubicBezTo>
                <a:cubicBezTo>
                  <a:pt x="48" y="82"/>
                  <a:pt x="48" y="83"/>
                  <a:pt x="48" y="83"/>
                </a:cubicBezTo>
                <a:close/>
                <a:moveTo>
                  <a:pt x="188" y="68"/>
                </a:moveTo>
                <a:cubicBezTo>
                  <a:pt x="188" y="67"/>
                  <a:pt x="187" y="66"/>
                  <a:pt x="187" y="67"/>
                </a:cubicBezTo>
                <a:cubicBezTo>
                  <a:pt x="188" y="68"/>
                  <a:pt x="188" y="68"/>
                  <a:pt x="188" y="68"/>
                </a:cubicBezTo>
                <a:cubicBezTo>
                  <a:pt x="188" y="68"/>
                  <a:pt x="188" y="68"/>
                  <a:pt x="188" y="68"/>
                </a:cubicBezTo>
                <a:close/>
                <a:moveTo>
                  <a:pt x="190" y="70"/>
                </a:moveTo>
                <a:cubicBezTo>
                  <a:pt x="189" y="70"/>
                  <a:pt x="189" y="69"/>
                  <a:pt x="188" y="69"/>
                </a:cubicBezTo>
                <a:cubicBezTo>
                  <a:pt x="189" y="70"/>
                  <a:pt x="189" y="70"/>
                  <a:pt x="190" y="70"/>
                </a:cubicBezTo>
                <a:close/>
                <a:moveTo>
                  <a:pt x="198" y="70"/>
                </a:moveTo>
                <a:cubicBezTo>
                  <a:pt x="198" y="71"/>
                  <a:pt x="198" y="71"/>
                  <a:pt x="198" y="71"/>
                </a:cubicBezTo>
                <a:cubicBezTo>
                  <a:pt x="198" y="70"/>
                  <a:pt x="198" y="70"/>
                  <a:pt x="198" y="70"/>
                </a:cubicBezTo>
                <a:close/>
                <a:moveTo>
                  <a:pt x="227" y="74"/>
                </a:moveTo>
                <a:cubicBezTo>
                  <a:pt x="228" y="73"/>
                  <a:pt x="226" y="71"/>
                  <a:pt x="226" y="70"/>
                </a:cubicBezTo>
                <a:cubicBezTo>
                  <a:pt x="226" y="71"/>
                  <a:pt x="226" y="73"/>
                  <a:pt x="227" y="74"/>
                </a:cubicBezTo>
                <a:close/>
                <a:moveTo>
                  <a:pt x="191" y="73"/>
                </a:moveTo>
                <a:cubicBezTo>
                  <a:pt x="191" y="73"/>
                  <a:pt x="190" y="73"/>
                  <a:pt x="190" y="72"/>
                </a:cubicBezTo>
                <a:cubicBezTo>
                  <a:pt x="191" y="73"/>
                  <a:pt x="191" y="73"/>
                  <a:pt x="191" y="73"/>
                </a:cubicBezTo>
                <a:cubicBezTo>
                  <a:pt x="191" y="73"/>
                  <a:pt x="191" y="73"/>
                  <a:pt x="191" y="73"/>
                </a:cubicBezTo>
                <a:close/>
                <a:moveTo>
                  <a:pt x="199" y="73"/>
                </a:moveTo>
                <a:cubicBezTo>
                  <a:pt x="199" y="73"/>
                  <a:pt x="199" y="73"/>
                  <a:pt x="199" y="73"/>
                </a:cubicBezTo>
                <a:cubicBezTo>
                  <a:pt x="199" y="72"/>
                  <a:pt x="199" y="72"/>
                  <a:pt x="199" y="72"/>
                </a:cubicBezTo>
                <a:cubicBezTo>
                  <a:pt x="199" y="73"/>
                  <a:pt x="199" y="73"/>
                  <a:pt x="199" y="73"/>
                </a:cubicBezTo>
                <a:close/>
                <a:moveTo>
                  <a:pt x="191" y="74"/>
                </a:moveTo>
                <a:cubicBezTo>
                  <a:pt x="191" y="74"/>
                  <a:pt x="191" y="74"/>
                  <a:pt x="191" y="74"/>
                </a:cubicBezTo>
                <a:cubicBezTo>
                  <a:pt x="191" y="74"/>
                  <a:pt x="191" y="74"/>
                  <a:pt x="191" y="74"/>
                </a:cubicBezTo>
                <a:cubicBezTo>
                  <a:pt x="191" y="74"/>
                  <a:pt x="191" y="74"/>
                  <a:pt x="191" y="74"/>
                </a:cubicBezTo>
                <a:close/>
                <a:moveTo>
                  <a:pt x="201" y="74"/>
                </a:moveTo>
                <a:cubicBezTo>
                  <a:pt x="201" y="74"/>
                  <a:pt x="201" y="74"/>
                  <a:pt x="201" y="74"/>
                </a:cubicBezTo>
                <a:cubicBezTo>
                  <a:pt x="201" y="74"/>
                  <a:pt x="201" y="74"/>
                  <a:pt x="201" y="74"/>
                </a:cubicBezTo>
                <a:cubicBezTo>
                  <a:pt x="201" y="74"/>
                  <a:pt x="201" y="74"/>
                  <a:pt x="201" y="74"/>
                </a:cubicBezTo>
                <a:close/>
                <a:moveTo>
                  <a:pt x="228" y="77"/>
                </a:moveTo>
                <a:cubicBezTo>
                  <a:pt x="229" y="76"/>
                  <a:pt x="228" y="75"/>
                  <a:pt x="228" y="74"/>
                </a:cubicBezTo>
                <a:cubicBezTo>
                  <a:pt x="227" y="75"/>
                  <a:pt x="228" y="76"/>
                  <a:pt x="228" y="77"/>
                </a:cubicBezTo>
                <a:close/>
                <a:moveTo>
                  <a:pt x="200" y="75"/>
                </a:moveTo>
                <a:cubicBezTo>
                  <a:pt x="200" y="75"/>
                  <a:pt x="200" y="75"/>
                  <a:pt x="200" y="75"/>
                </a:cubicBezTo>
                <a:cubicBezTo>
                  <a:pt x="200" y="76"/>
                  <a:pt x="200" y="76"/>
                  <a:pt x="200" y="76"/>
                </a:cubicBezTo>
                <a:cubicBezTo>
                  <a:pt x="200" y="75"/>
                  <a:pt x="200" y="75"/>
                  <a:pt x="200" y="75"/>
                </a:cubicBezTo>
                <a:cubicBezTo>
                  <a:pt x="200" y="75"/>
                  <a:pt x="200" y="75"/>
                  <a:pt x="200" y="75"/>
                </a:cubicBezTo>
                <a:close/>
                <a:moveTo>
                  <a:pt x="192" y="77"/>
                </a:moveTo>
                <a:cubicBezTo>
                  <a:pt x="190" y="77"/>
                  <a:pt x="192" y="80"/>
                  <a:pt x="192" y="81"/>
                </a:cubicBezTo>
                <a:cubicBezTo>
                  <a:pt x="193" y="80"/>
                  <a:pt x="192" y="79"/>
                  <a:pt x="192" y="78"/>
                </a:cubicBezTo>
                <a:cubicBezTo>
                  <a:pt x="192" y="78"/>
                  <a:pt x="192" y="78"/>
                  <a:pt x="192" y="77"/>
                </a:cubicBezTo>
                <a:close/>
                <a:moveTo>
                  <a:pt x="201" y="78"/>
                </a:moveTo>
                <a:cubicBezTo>
                  <a:pt x="201" y="77"/>
                  <a:pt x="200" y="78"/>
                  <a:pt x="201" y="78"/>
                </a:cubicBezTo>
                <a:cubicBezTo>
                  <a:pt x="201" y="78"/>
                  <a:pt x="201" y="78"/>
                  <a:pt x="201" y="78"/>
                </a:cubicBezTo>
                <a:close/>
                <a:moveTo>
                  <a:pt x="206" y="79"/>
                </a:moveTo>
                <a:cubicBezTo>
                  <a:pt x="205" y="79"/>
                  <a:pt x="205" y="79"/>
                  <a:pt x="205" y="79"/>
                </a:cubicBezTo>
                <a:cubicBezTo>
                  <a:pt x="205" y="79"/>
                  <a:pt x="206" y="79"/>
                  <a:pt x="206" y="79"/>
                </a:cubicBezTo>
                <a:close/>
                <a:moveTo>
                  <a:pt x="202" y="83"/>
                </a:moveTo>
                <a:cubicBezTo>
                  <a:pt x="203" y="81"/>
                  <a:pt x="202" y="80"/>
                  <a:pt x="201" y="79"/>
                </a:cubicBezTo>
                <a:cubicBezTo>
                  <a:pt x="202" y="80"/>
                  <a:pt x="202" y="82"/>
                  <a:pt x="202" y="83"/>
                </a:cubicBezTo>
                <a:close/>
                <a:moveTo>
                  <a:pt x="207" y="83"/>
                </a:moveTo>
                <a:cubicBezTo>
                  <a:pt x="207" y="82"/>
                  <a:pt x="206" y="81"/>
                  <a:pt x="206" y="80"/>
                </a:cubicBezTo>
                <a:cubicBezTo>
                  <a:pt x="207" y="83"/>
                  <a:pt x="207" y="83"/>
                  <a:pt x="207" y="83"/>
                </a:cubicBezTo>
                <a:close/>
                <a:moveTo>
                  <a:pt x="193" y="84"/>
                </a:moveTo>
                <a:cubicBezTo>
                  <a:pt x="193" y="83"/>
                  <a:pt x="193" y="83"/>
                  <a:pt x="193" y="83"/>
                </a:cubicBezTo>
                <a:cubicBezTo>
                  <a:pt x="192" y="82"/>
                  <a:pt x="192" y="82"/>
                  <a:pt x="192" y="82"/>
                </a:cubicBezTo>
                <a:cubicBezTo>
                  <a:pt x="193" y="84"/>
                  <a:pt x="193" y="84"/>
                  <a:pt x="193" y="84"/>
                </a:cubicBezTo>
                <a:close/>
                <a:moveTo>
                  <a:pt x="203" y="85"/>
                </a:moveTo>
                <a:cubicBezTo>
                  <a:pt x="204" y="85"/>
                  <a:pt x="203" y="84"/>
                  <a:pt x="203" y="84"/>
                </a:cubicBezTo>
                <a:cubicBezTo>
                  <a:pt x="203" y="85"/>
                  <a:pt x="203" y="85"/>
                  <a:pt x="203" y="85"/>
                </a:cubicBezTo>
                <a:close/>
                <a:moveTo>
                  <a:pt x="48" y="85"/>
                </a:moveTo>
                <a:cubicBezTo>
                  <a:pt x="47" y="85"/>
                  <a:pt x="47" y="85"/>
                  <a:pt x="47" y="86"/>
                </a:cubicBezTo>
                <a:cubicBezTo>
                  <a:pt x="47" y="86"/>
                  <a:pt x="48" y="86"/>
                  <a:pt x="47" y="86"/>
                </a:cubicBezTo>
                <a:cubicBezTo>
                  <a:pt x="47" y="85"/>
                  <a:pt x="48" y="85"/>
                  <a:pt x="48" y="85"/>
                </a:cubicBezTo>
                <a:close/>
                <a:moveTo>
                  <a:pt x="39" y="85"/>
                </a:moveTo>
                <a:cubicBezTo>
                  <a:pt x="40" y="85"/>
                  <a:pt x="40" y="85"/>
                  <a:pt x="40" y="85"/>
                </a:cubicBezTo>
                <a:cubicBezTo>
                  <a:pt x="39" y="85"/>
                  <a:pt x="39" y="85"/>
                  <a:pt x="39" y="85"/>
                </a:cubicBezTo>
                <a:cubicBezTo>
                  <a:pt x="39" y="85"/>
                  <a:pt x="39" y="85"/>
                  <a:pt x="39" y="85"/>
                </a:cubicBezTo>
                <a:close/>
                <a:moveTo>
                  <a:pt x="205" y="86"/>
                </a:moveTo>
                <a:cubicBezTo>
                  <a:pt x="205" y="86"/>
                  <a:pt x="205" y="86"/>
                  <a:pt x="205" y="86"/>
                </a:cubicBezTo>
                <a:cubicBezTo>
                  <a:pt x="204" y="86"/>
                  <a:pt x="204" y="86"/>
                  <a:pt x="204" y="86"/>
                </a:cubicBezTo>
                <a:cubicBezTo>
                  <a:pt x="205" y="86"/>
                  <a:pt x="205" y="86"/>
                  <a:pt x="205" y="86"/>
                </a:cubicBezTo>
                <a:close/>
                <a:moveTo>
                  <a:pt x="47" y="87"/>
                </a:moveTo>
                <a:cubicBezTo>
                  <a:pt x="47" y="87"/>
                  <a:pt x="47" y="87"/>
                  <a:pt x="46" y="87"/>
                </a:cubicBezTo>
                <a:cubicBezTo>
                  <a:pt x="46" y="88"/>
                  <a:pt x="46" y="88"/>
                  <a:pt x="46" y="88"/>
                </a:cubicBezTo>
                <a:cubicBezTo>
                  <a:pt x="47" y="87"/>
                  <a:pt x="47" y="87"/>
                  <a:pt x="47" y="87"/>
                </a:cubicBezTo>
                <a:close/>
                <a:moveTo>
                  <a:pt x="39" y="87"/>
                </a:moveTo>
                <a:cubicBezTo>
                  <a:pt x="38" y="88"/>
                  <a:pt x="38" y="90"/>
                  <a:pt x="38" y="91"/>
                </a:cubicBezTo>
                <a:cubicBezTo>
                  <a:pt x="38" y="90"/>
                  <a:pt x="38" y="89"/>
                  <a:pt x="39" y="87"/>
                </a:cubicBezTo>
                <a:close/>
                <a:moveTo>
                  <a:pt x="205" y="91"/>
                </a:moveTo>
                <a:cubicBezTo>
                  <a:pt x="204" y="90"/>
                  <a:pt x="205" y="88"/>
                  <a:pt x="204" y="87"/>
                </a:cubicBezTo>
                <a:cubicBezTo>
                  <a:pt x="204" y="92"/>
                  <a:pt x="204" y="92"/>
                  <a:pt x="204" y="92"/>
                </a:cubicBezTo>
                <a:cubicBezTo>
                  <a:pt x="205" y="91"/>
                  <a:pt x="205" y="91"/>
                  <a:pt x="205" y="91"/>
                </a:cubicBezTo>
                <a:cubicBezTo>
                  <a:pt x="205" y="90"/>
                  <a:pt x="205" y="91"/>
                  <a:pt x="206" y="91"/>
                </a:cubicBezTo>
                <a:cubicBezTo>
                  <a:pt x="206" y="91"/>
                  <a:pt x="206" y="92"/>
                  <a:pt x="205" y="92"/>
                </a:cubicBezTo>
                <a:cubicBezTo>
                  <a:pt x="206" y="92"/>
                  <a:pt x="206" y="92"/>
                  <a:pt x="206" y="92"/>
                </a:cubicBezTo>
                <a:cubicBezTo>
                  <a:pt x="206" y="91"/>
                  <a:pt x="206" y="91"/>
                  <a:pt x="206" y="90"/>
                </a:cubicBezTo>
                <a:cubicBezTo>
                  <a:pt x="205" y="90"/>
                  <a:pt x="205" y="90"/>
                  <a:pt x="205" y="91"/>
                </a:cubicBezTo>
                <a:close/>
                <a:moveTo>
                  <a:pt x="205" y="90"/>
                </a:moveTo>
                <a:cubicBezTo>
                  <a:pt x="206" y="89"/>
                  <a:pt x="205" y="88"/>
                  <a:pt x="205" y="88"/>
                </a:cubicBezTo>
                <a:cubicBezTo>
                  <a:pt x="205" y="88"/>
                  <a:pt x="205" y="89"/>
                  <a:pt x="205" y="90"/>
                </a:cubicBezTo>
                <a:close/>
                <a:moveTo>
                  <a:pt x="208" y="89"/>
                </a:moveTo>
                <a:cubicBezTo>
                  <a:pt x="208" y="88"/>
                  <a:pt x="208" y="88"/>
                  <a:pt x="208" y="88"/>
                </a:cubicBezTo>
                <a:cubicBezTo>
                  <a:pt x="208" y="88"/>
                  <a:pt x="208" y="88"/>
                  <a:pt x="208" y="88"/>
                </a:cubicBezTo>
                <a:cubicBezTo>
                  <a:pt x="208" y="89"/>
                  <a:pt x="208" y="89"/>
                  <a:pt x="208" y="89"/>
                </a:cubicBezTo>
                <a:close/>
                <a:moveTo>
                  <a:pt x="209" y="92"/>
                </a:moveTo>
                <a:cubicBezTo>
                  <a:pt x="209" y="92"/>
                  <a:pt x="209" y="90"/>
                  <a:pt x="208" y="89"/>
                </a:cubicBezTo>
                <a:cubicBezTo>
                  <a:pt x="210" y="90"/>
                  <a:pt x="208" y="92"/>
                  <a:pt x="209" y="93"/>
                </a:cubicBezTo>
                <a:cubicBezTo>
                  <a:pt x="209" y="92"/>
                  <a:pt x="209" y="92"/>
                  <a:pt x="209" y="92"/>
                </a:cubicBezTo>
                <a:close/>
                <a:moveTo>
                  <a:pt x="46" y="91"/>
                </a:moveTo>
                <a:cubicBezTo>
                  <a:pt x="46" y="91"/>
                  <a:pt x="46" y="91"/>
                  <a:pt x="46" y="91"/>
                </a:cubicBezTo>
                <a:cubicBezTo>
                  <a:pt x="46" y="91"/>
                  <a:pt x="46" y="91"/>
                  <a:pt x="46" y="91"/>
                </a:cubicBezTo>
                <a:close/>
                <a:moveTo>
                  <a:pt x="231" y="91"/>
                </a:moveTo>
                <a:cubicBezTo>
                  <a:pt x="231" y="91"/>
                  <a:pt x="231" y="91"/>
                  <a:pt x="231" y="91"/>
                </a:cubicBezTo>
                <a:cubicBezTo>
                  <a:pt x="231" y="91"/>
                  <a:pt x="231" y="91"/>
                  <a:pt x="231" y="91"/>
                </a:cubicBezTo>
                <a:close/>
                <a:moveTo>
                  <a:pt x="198" y="92"/>
                </a:moveTo>
                <a:cubicBezTo>
                  <a:pt x="197" y="92"/>
                  <a:pt x="197" y="92"/>
                  <a:pt x="197" y="92"/>
                </a:cubicBezTo>
                <a:cubicBezTo>
                  <a:pt x="197" y="93"/>
                  <a:pt x="198" y="93"/>
                  <a:pt x="198" y="93"/>
                </a:cubicBezTo>
                <a:cubicBezTo>
                  <a:pt x="198" y="92"/>
                  <a:pt x="198" y="92"/>
                  <a:pt x="198" y="92"/>
                </a:cubicBezTo>
                <a:close/>
                <a:moveTo>
                  <a:pt x="37" y="94"/>
                </a:moveTo>
                <a:cubicBezTo>
                  <a:pt x="37" y="93"/>
                  <a:pt x="37" y="93"/>
                  <a:pt x="37" y="93"/>
                </a:cubicBezTo>
                <a:cubicBezTo>
                  <a:pt x="37" y="93"/>
                  <a:pt x="37" y="94"/>
                  <a:pt x="37" y="94"/>
                </a:cubicBezTo>
                <a:close/>
                <a:moveTo>
                  <a:pt x="205" y="95"/>
                </a:moveTo>
                <a:cubicBezTo>
                  <a:pt x="205" y="95"/>
                  <a:pt x="205" y="95"/>
                  <a:pt x="205" y="95"/>
                </a:cubicBezTo>
                <a:cubicBezTo>
                  <a:pt x="205" y="93"/>
                  <a:pt x="205" y="93"/>
                  <a:pt x="205" y="93"/>
                </a:cubicBezTo>
                <a:cubicBezTo>
                  <a:pt x="205" y="95"/>
                  <a:pt x="205" y="95"/>
                  <a:pt x="205" y="95"/>
                </a:cubicBezTo>
                <a:close/>
                <a:moveTo>
                  <a:pt x="232" y="97"/>
                </a:moveTo>
                <a:cubicBezTo>
                  <a:pt x="232" y="96"/>
                  <a:pt x="232" y="96"/>
                  <a:pt x="232" y="96"/>
                </a:cubicBezTo>
                <a:cubicBezTo>
                  <a:pt x="232" y="93"/>
                  <a:pt x="232" y="93"/>
                  <a:pt x="232" y="93"/>
                </a:cubicBezTo>
                <a:cubicBezTo>
                  <a:pt x="232" y="97"/>
                  <a:pt x="232" y="97"/>
                  <a:pt x="232" y="97"/>
                </a:cubicBezTo>
                <a:close/>
                <a:moveTo>
                  <a:pt x="206" y="95"/>
                </a:moveTo>
                <a:cubicBezTo>
                  <a:pt x="206" y="95"/>
                  <a:pt x="206" y="95"/>
                  <a:pt x="206" y="95"/>
                </a:cubicBezTo>
                <a:cubicBezTo>
                  <a:pt x="206" y="97"/>
                  <a:pt x="206" y="97"/>
                  <a:pt x="206" y="97"/>
                </a:cubicBezTo>
                <a:cubicBezTo>
                  <a:pt x="207" y="97"/>
                  <a:pt x="207" y="97"/>
                  <a:pt x="207" y="97"/>
                </a:cubicBezTo>
                <a:cubicBezTo>
                  <a:pt x="206" y="96"/>
                  <a:pt x="206" y="96"/>
                  <a:pt x="206" y="95"/>
                </a:cubicBezTo>
                <a:close/>
                <a:moveTo>
                  <a:pt x="207" y="99"/>
                </a:moveTo>
                <a:cubicBezTo>
                  <a:pt x="205" y="99"/>
                  <a:pt x="206" y="97"/>
                  <a:pt x="205" y="96"/>
                </a:cubicBezTo>
                <a:cubicBezTo>
                  <a:pt x="205" y="96"/>
                  <a:pt x="205" y="96"/>
                  <a:pt x="205" y="96"/>
                </a:cubicBezTo>
                <a:cubicBezTo>
                  <a:pt x="206" y="101"/>
                  <a:pt x="205" y="107"/>
                  <a:pt x="205" y="111"/>
                </a:cubicBezTo>
                <a:cubicBezTo>
                  <a:pt x="207" y="111"/>
                  <a:pt x="207" y="111"/>
                  <a:pt x="207" y="111"/>
                </a:cubicBezTo>
                <a:cubicBezTo>
                  <a:pt x="206" y="111"/>
                  <a:pt x="205" y="111"/>
                  <a:pt x="205" y="110"/>
                </a:cubicBezTo>
                <a:cubicBezTo>
                  <a:pt x="206" y="110"/>
                  <a:pt x="206" y="110"/>
                  <a:pt x="206" y="110"/>
                </a:cubicBezTo>
                <a:cubicBezTo>
                  <a:pt x="206" y="110"/>
                  <a:pt x="206" y="109"/>
                  <a:pt x="207" y="109"/>
                </a:cubicBezTo>
                <a:cubicBezTo>
                  <a:pt x="207" y="108"/>
                  <a:pt x="207" y="106"/>
                  <a:pt x="206" y="106"/>
                </a:cubicBezTo>
                <a:cubicBezTo>
                  <a:pt x="206" y="105"/>
                  <a:pt x="206" y="105"/>
                  <a:pt x="207" y="105"/>
                </a:cubicBezTo>
                <a:cubicBezTo>
                  <a:pt x="206" y="104"/>
                  <a:pt x="206" y="104"/>
                  <a:pt x="206" y="104"/>
                </a:cubicBezTo>
                <a:cubicBezTo>
                  <a:pt x="206" y="104"/>
                  <a:pt x="205" y="102"/>
                  <a:pt x="206" y="102"/>
                </a:cubicBezTo>
                <a:cubicBezTo>
                  <a:pt x="206" y="102"/>
                  <a:pt x="206" y="102"/>
                  <a:pt x="206" y="102"/>
                </a:cubicBezTo>
                <a:cubicBezTo>
                  <a:pt x="206" y="101"/>
                  <a:pt x="205" y="100"/>
                  <a:pt x="206" y="100"/>
                </a:cubicBezTo>
                <a:cubicBezTo>
                  <a:pt x="206" y="100"/>
                  <a:pt x="206" y="100"/>
                  <a:pt x="207" y="100"/>
                </a:cubicBezTo>
                <a:cubicBezTo>
                  <a:pt x="207" y="99"/>
                  <a:pt x="207" y="99"/>
                  <a:pt x="207" y="99"/>
                </a:cubicBezTo>
                <a:close/>
                <a:moveTo>
                  <a:pt x="51" y="142"/>
                </a:moveTo>
                <a:cubicBezTo>
                  <a:pt x="45" y="127"/>
                  <a:pt x="43" y="113"/>
                  <a:pt x="45" y="96"/>
                </a:cubicBezTo>
                <a:cubicBezTo>
                  <a:pt x="45" y="97"/>
                  <a:pt x="45" y="97"/>
                  <a:pt x="44" y="97"/>
                </a:cubicBezTo>
                <a:cubicBezTo>
                  <a:pt x="45" y="100"/>
                  <a:pt x="44" y="103"/>
                  <a:pt x="44" y="106"/>
                </a:cubicBezTo>
                <a:cubicBezTo>
                  <a:pt x="43" y="106"/>
                  <a:pt x="43" y="106"/>
                  <a:pt x="43" y="106"/>
                </a:cubicBezTo>
                <a:cubicBezTo>
                  <a:pt x="44" y="106"/>
                  <a:pt x="44" y="106"/>
                  <a:pt x="44" y="106"/>
                </a:cubicBezTo>
                <a:cubicBezTo>
                  <a:pt x="44" y="108"/>
                  <a:pt x="44" y="109"/>
                  <a:pt x="44" y="111"/>
                </a:cubicBezTo>
                <a:cubicBezTo>
                  <a:pt x="43" y="113"/>
                  <a:pt x="45" y="115"/>
                  <a:pt x="44" y="116"/>
                </a:cubicBezTo>
                <a:cubicBezTo>
                  <a:pt x="44" y="116"/>
                  <a:pt x="44" y="116"/>
                  <a:pt x="44" y="116"/>
                </a:cubicBezTo>
                <a:cubicBezTo>
                  <a:pt x="45" y="117"/>
                  <a:pt x="45" y="117"/>
                  <a:pt x="45" y="117"/>
                </a:cubicBezTo>
                <a:cubicBezTo>
                  <a:pt x="45" y="117"/>
                  <a:pt x="44" y="117"/>
                  <a:pt x="44" y="117"/>
                </a:cubicBezTo>
                <a:cubicBezTo>
                  <a:pt x="45" y="119"/>
                  <a:pt x="44" y="120"/>
                  <a:pt x="45" y="121"/>
                </a:cubicBezTo>
                <a:cubicBezTo>
                  <a:pt x="44" y="121"/>
                  <a:pt x="44" y="121"/>
                  <a:pt x="44" y="121"/>
                </a:cubicBezTo>
                <a:cubicBezTo>
                  <a:pt x="45" y="125"/>
                  <a:pt x="46" y="128"/>
                  <a:pt x="47" y="131"/>
                </a:cubicBezTo>
                <a:cubicBezTo>
                  <a:pt x="47" y="132"/>
                  <a:pt x="47" y="133"/>
                  <a:pt x="47" y="135"/>
                </a:cubicBezTo>
                <a:cubicBezTo>
                  <a:pt x="48" y="135"/>
                  <a:pt x="48" y="136"/>
                  <a:pt x="49" y="137"/>
                </a:cubicBezTo>
                <a:cubicBezTo>
                  <a:pt x="48" y="139"/>
                  <a:pt x="50" y="141"/>
                  <a:pt x="51" y="142"/>
                </a:cubicBezTo>
                <a:close/>
                <a:moveTo>
                  <a:pt x="199" y="102"/>
                </a:moveTo>
                <a:cubicBezTo>
                  <a:pt x="199" y="101"/>
                  <a:pt x="199" y="101"/>
                  <a:pt x="199" y="101"/>
                </a:cubicBezTo>
                <a:cubicBezTo>
                  <a:pt x="198" y="102"/>
                  <a:pt x="198" y="102"/>
                  <a:pt x="198" y="102"/>
                </a:cubicBezTo>
                <a:cubicBezTo>
                  <a:pt x="199" y="103"/>
                  <a:pt x="198" y="106"/>
                  <a:pt x="200" y="106"/>
                </a:cubicBezTo>
                <a:cubicBezTo>
                  <a:pt x="200" y="106"/>
                  <a:pt x="199" y="107"/>
                  <a:pt x="199" y="107"/>
                </a:cubicBezTo>
                <a:cubicBezTo>
                  <a:pt x="198" y="107"/>
                  <a:pt x="199" y="108"/>
                  <a:pt x="199" y="108"/>
                </a:cubicBezTo>
                <a:cubicBezTo>
                  <a:pt x="200" y="105"/>
                  <a:pt x="200" y="105"/>
                  <a:pt x="200" y="105"/>
                </a:cubicBezTo>
                <a:cubicBezTo>
                  <a:pt x="199" y="105"/>
                  <a:pt x="199" y="104"/>
                  <a:pt x="199" y="103"/>
                </a:cubicBezTo>
                <a:cubicBezTo>
                  <a:pt x="199" y="103"/>
                  <a:pt x="199" y="102"/>
                  <a:pt x="199" y="102"/>
                </a:cubicBezTo>
                <a:close/>
                <a:moveTo>
                  <a:pt x="207" y="103"/>
                </a:moveTo>
                <a:cubicBezTo>
                  <a:pt x="207" y="104"/>
                  <a:pt x="207" y="104"/>
                  <a:pt x="207" y="104"/>
                </a:cubicBezTo>
                <a:cubicBezTo>
                  <a:pt x="207" y="104"/>
                  <a:pt x="207" y="104"/>
                  <a:pt x="207" y="104"/>
                </a:cubicBezTo>
                <a:cubicBezTo>
                  <a:pt x="207" y="103"/>
                  <a:pt x="207" y="103"/>
                  <a:pt x="207" y="103"/>
                </a:cubicBezTo>
                <a:cubicBezTo>
                  <a:pt x="207" y="103"/>
                  <a:pt x="207" y="103"/>
                  <a:pt x="207" y="103"/>
                </a:cubicBezTo>
                <a:close/>
                <a:moveTo>
                  <a:pt x="200" y="111"/>
                </a:moveTo>
                <a:cubicBezTo>
                  <a:pt x="200" y="110"/>
                  <a:pt x="200" y="109"/>
                  <a:pt x="199" y="109"/>
                </a:cubicBezTo>
                <a:cubicBezTo>
                  <a:pt x="199" y="112"/>
                  <a:pt x="199" y="114"/>
                  <a:pt x="199" y="117"/>
                </a:cubicBezTo>
                <a:cubicBezTo>
                  <a:pt x="199" y="117"/>
                  <a:pt x="199" y="117"/>
                  <a:pt x="199" y="117"/>
                </a:cubicBezTo>
                <a:cubicBezTo>
                  <a:pt x="198" y="118"/>
                  <a:pt x="199" y="120"/>
                  <a:pt x="199" y="120"/>
                </a:cubicBezTo>
                <a:cubicBezTo>
                  <a:pt x="200" y="117"/>
                  <a:pt x="200" y="114"/>
                  <a:pt x="200" y="111"/>
                </a:cubicBezTo>
                <a:close/>
                <a:moveTo>
                  <a:pt x="205" y="114"/>
                </a:moveTo>
                <a:cubicBezTo>
                  <a:pt x="206" y="112"/>
                  <a:pt x="206" y="112"/>
                  <a:pt x="206" y="112"/>
                </a:cubicBezTo>
                <a:cubicBezTo>
                  <a:pt x="205" y="112"/>
                  <a:pt x="205" y="112"/>
                  <a:pt x="205" y="112"/>
                </a:cubicBezTo>
                <a:cubicBezTo>
                  <a:pt x="205" y="113"/>
                  <a:pt x="205" y="113"/>
                  <a:pt x="205" y="113"/>
                </a:cubicBezTo>
                <a:cubicBezTo>
                  <a:pt x="205" y="113"/>
                  <a:pt x="205" y="113"/>
                  <a:pt x="205" y="113"/>
                </a:cubicBezTo>
                <a:cubicBezTo>
                  <a:pt x="205" y="113"/>
                  <a:pt x="205" y="115"/>
                  <a:pt x="205" y="115"/>
                </a:cubicBezTo>
                <a:cubicBezTo>
                  <a:pt x="205" y="116"/>
                  <a:pt x="205" y="116"/>
                  <a:pt x="205" y="116"/>
                </a:cubicBezTo>
                <a:cubicBezTo>
                  <a:pt x="206" y="115"/>
                  <a:pt x="206" y="114"/>
                  <a:pt x="205" y="114"/>
                </a:cubicBezTo>
                <a:close/>
                <a:moveTo>
                  <a:pt x="204" y="123"/>
                </a:moveTo>
                <a:cubicBezTo>
                  <a:pt x="205" y="121"/>
                  <a:pt x="206" y="118"/>
                  <a:pt x="205" y="116"/>
                </a:cubicBezTo>
                <a:cubicBezTo>
                  <a:pt x="204" y="119"/>
                  <a:pt x="204" y="119"/>
                  <a:pt x="204" y="119"/>
                </a:cubicBezTo>
                <a:cubicBezTo>
                  <a:pt x="204" y="120"/>
                  <a:pt x="204" y="121"/>
                  <a:pt x="204" y="122"/>
                </a:cubicBezTo>
                <a:cubicBezTo>
                  <a:pt x="203" y="124"/>
                  <a:pt x="203" y="127"/>
                  <a:pt x="202" y="129"/>
                </a:cubicBezTo>
                <a:cubicBezTo>
                  <a:pt x="201" y="130"/>
                  <a:pt x="202" y="133"/>
                  <a:pt x="201" y="133"/>
                </a:cubicBezTo>
                <a:cubicBezTo>
                  <a:pt x="202" y="134"/>
                  <a:pt x="199" y="135"/>
                  <a:pt x="200" y="136"/>
                </a:cubicBezTo>
                <a:cubicBezTo>
                  <a:pt x="201" y="136"/>
                  <a:pt x="201" y="134"/>
                  <a:pt x="201" y="133"/>
                </a:cubicBezTo>
                <a:cubicBezTo>
                  <a:pt x="202" y="133"/>
                  <a:pt x="202" y="133"/>
                  <a:pt x="202" y="133"/>
                </a:cubicBezTo>
                <a:cubicBezTo>
                  <a:pt x="202" y="133"/>
                  <a:pt x="202" y="133"/>
                  <a:pt x="202" y="133"/>
                </a:cubicBezTo>
                <a:cubicBezTo>
                  <a:pt x="202" y="132"/>
                  <a:pt x="202" y="131"/>
                  <a:pt x="203" y="131"/>
                </a:cubicBezTo>
                <a:cubicBezTo>
                  <a:pt x="200" y="130"/>
                  <a:pt x="204" y="129"/>
                  <a:pt x="203" y="127"/>
                </a:cubicBezTo>
                <a:cubicBezTo>
                  <a:pt x="203" y="127"/>
                  <a:pt x="204" y="127"/>
                  <a:pt x="204" y="126"/>
                </a:cubicBezTo>
                <a:cubicBezTo>
                  <a:pt x="202" y="125"/>
                  <a:pt x="205" y="124"/>
                  <a:pt x="204" y="123"/>
                </a:cubicBezTo>
                <a:close/>
                <a:moveTo>
                  <a:pt x="7" y="117"/>
                </a:moveTo>
                <a:cubicBezTo>
                  <a:pt x="7" y="117"/>
                  <a:pt x="6" y="118"/>
                  <a:pt x="6" y="118"/>
                </a:cubicBezTo>
                <a:cubicBezTo>
                  <a:pt x="6" y="117"/>
                  <a:pt x="7" y="117"/>
                  <a:pt x="7" y="117"/>
                </a:cubicBezTo>
                <a:close/>
                <a:moveTo>
                  <a:pt x="210" y="117"/>
                </a:moveTo>
                <a:cubicBezTo>
                  <a:pt x="210" y="117"/>
                  <a:pt x="209" y="117"/>
                  <a:pt x="209" y="117"/>
                </a:cubicBezTo>
                <a:cubicBezTo>
                  <a:pt x="209" y="117"/>
                  <a:pt x="209" y="117"/>
                  <a:pt x="209" y="117"/>
                </a:cubicBezTo>
                <a:cubicBezTo>
                  <a:pt x="210" y="117"/>
                  <a:pt x="210" y="117"/>
                  <a:pt x="210" y="117"/>
                </a:cubicBezTo>
                <a:close/>
                <a:moveTo>
                  <a:pt x="203" y="118"/>
                </a:moveTo>
                <a:cubicBezTo>
                  <a:pt x="203" y="118"/>
                  <a:pt x="203" y="118"/>
                  <a:pt x="203" y="118"/>
                </a:cubicBezTo>
                <a:cubicBezTo>
                  <a:pt x="203" y="117"/>
                  <a:pt x="203" y="117"/>
                  <a:pt x="203" y="117"/>
                </a:cubicBezTo>
                <a:cubicBezTo>
                  <a:pt x="203" y="118"/>
                  <a:pt x="203" y="118"/>
                  <a:pt x="203" y="118"/>
                </a:cubicBezTo>
                <a:close/>
                <a:moveTo>
                  <a:pt x="6" y="127"/>
                </a:moveTo>
                <a:cubicBezTo>
                  <a:pt x="7" y="127"/>
                  <a:pt x="7" y="127"/>
                  <a:pt x="7" y="127"/>
                </a:cubicBezTo>
                <a:cubicBezTo>
                  <a:pt x="7" y="125"/>
                  <a:pt x="7" y="125"/>
                  <a:pt x="7" y="125"/>
                </a:cubicBezTo>
                <a:cubicBezTo>
                  <a:pt x="6" y="127"/>
                  <a:pt x="6" y="127"/>
                  <a:pt x="6" y="127"/>
                </a:cubicBezTo>
                <a:close/>
                <a:moveTo>
                  <a:pt x="199" y="126"/>
                </a:moveTo>
                <a:cubicBezTo>
                  <a:pt x="199" y="126"/>
                  <a:pt x="198" y="126"/>
                  <a:pt x="198" y="126"/>
                </a:cubicBezTo>
                <a:cubicBezTo>
                  <a:pt x="198" y="127"/>
                  <a:pt x="198" y="127"/>
                  <a:pt x="198" y="127"/>
                </a:cubicBezTo>
                <a:cubicBezTo>
                  <a:pt x="199" y="127"/>
                  <a:pt x="199" y="127"/>
                  <a:pt x="199" y="127"/>
                </a:cubicBezTo>
                <a:cubicBezTo>
                  <a:pt x="199" y="126"/>
                  <a:pt x="199" y="126"/>
                  <a:pt x="199" y="126"/>
                </a:cubicBezTo>
                <a:close/>
                <a:moveTo>
                  <a:pt x="207" y="127"/>
                </a:moveTo>
                <a:cubicBezTo>
                  <a:pt x="207" y="126"/>
                  <a:pt x="207" y="126"/>
                  <a:pt x="207" y="126"/>
                </a:cubicBezTo>
                <a:cubicBezTo>
                  <a:pt x="207" y="128"/>
                  <a:pt x="207" y="128"/>
                  <a:pt x="207" y="128"/>
                </a:cubicBezTo>
                <a:cubicBezTo>
                  <a:pt x="207" y="128"/>
                  <a:pt x="207" y="127"/>
                  <a:pt x="207" y="127"/>
                </a:cubicBezTo>
                <a:close/>
                <a:moveTo>
                  <a:pt x="6" y="129"/>
                </a:moveTo>
                <a:cubicBezTo>
                  <a:pt x="5" y="128"/>
                  <a:pt x="5" y="128"/>
                  <a:pt x="5" y="128"/>
                </a:cubicBezTo>
                <a:cubicBezTo>
                  <a:pt x="5" y="129"/>
                  <a:pt x="5" y="129"/>
                  <a:pt x="6" y="129"/>
                </a:cubicBezTo>
                <a:cubicBezTo>
                  <a:pt x="6" y="129"/>
                  <a:pt x="6" y="129"/>
                  <a:pt x="6" y="129"/>
                </a:cubicBezTo>
                <a:close/>
                <a:moveTo>
                  <a:pt x="0" y="130"/>
                </a:moveTo>
                <a:cubicBezTo>
                  <a:pt x="1" y="130"/>
                  <a:pt x="1" y="130"/>
                  <a:pt x="1" y="130"/>
                </a:cubicBezTo>
                <a:cubicBezTo>
                  <a:pt x="1" y="131"/>
                  <a:pt x="1" y="131"/>
                  <a:pt x="1" y="131"/>
                </a:cubicBezTo>
                <a:cubicBezTo>
                  <a:pt x="0" y="131"/>
                  <a:pt x="0" y="131"/>
                  <a:pt x="0" y="131"/>
                </a:cubicBezTo>
                <a:cubicBezTo>
                  <a:pt x="0" y="130"/>
                  <a:pt x="0" y="130"/>
                  <a:pt x="0" y="130"/>
                </a:cubicBezTo>
                <a:close/>
                <a:moveTo>
                  <a:pt x="3" y="131"/>
                </a:moveTo>
                <a:cubicBezTo>
                  <a:pt x="3" y="132"/>
                  <a:pt x="3" y="132"/>
                  <a:pt x="3" y="132"/>
                </a:cubicBezTo>
                <a:cubicBezTo>
                  <a:pt x="3" y="131"/>
                  <a:pt x="3" y="131"/>
                  <a:pt x="3" y="131"/>
                </a:cubicBezTo>
                <a:close/>
                <a:moveTo>
                  <a:pt x="1" y="134"/>
                </a:moveTo>
                <a:cubicBezTo>
                  <a:pt x="0" y="132"/>
                  <a:pt x="0" y="132"/>
                  <a:pt x="0" y="132"/>
                </a:cubicBezTo>
                <a:cubicBezTo>
                  <a:pt x="1" y="132"/>
                  <a:pt x="1" y="133"/>
                  <a:pt x="1" y="134"/>
                </a:cubicBezTo>
                <a:close/>
                <a:moveTo>
                  <a:pt x="2" y="136"/>
                </a:moveTo>
                <a:cubicBezTo>
                  <a:pt x="1" y="136"/>
                  <a:pt x="2" y="134"/>
                  <a:pt x="2" y="133"/>
                </a:cubicBezTo>
                <a:cubicBezTo>
                  <a:pt x="3" y="134"/>
                  <a:pt x="2" y="135"/>
                  <a:pt x="2" y="136"/>
                </a:cubicBezTo>
                <a:close/>
                <a:moveTo>
                  <a:pt x="200" y="137"/>
                </a:moveTo>
                <a:cubicBezTo>
                  <a:pt x="200" y="137"/>
                  <a:pt x="200" y="137"/>
                  <a:pt x="199" y="137"/>
                </a:cubicBezTo>
                <a:cubicBezTo>
                  <a:pt x="199" y="138"/>
                  <a:pt x="199" y="138"/>
                  <a:pt x="199" y="138"/>
                </a:cubicBezTo>
                <a:cubicBezTo>
                  <a:pt x="197" y="139"/>
                  <a:pt x="199" y="141"/>
                  <a:pt x="197" y="141"/>
                </a:cubicBezTo>
                <a:cubicBezTo>
                  <a:pt x="197" y="142"/>
                  <a:pt x="197" y="142"/>
                  <a:pt x="197" y="142"/>
                </a:cubicBezTo>
                <a:cubicBezTo>
                  <a:pt x="196" y="142"/>
                  <a:pt x="196" y="144"/>
                  <a:pt x="195" y="145"/>
                </a:cubicBezTo>
                <a:cubicBezTo>
                  <a:pt x="195" y="145"/>
                  <a:pt x="196" y="145"/>
                  <a:pt x="197" y="145"/>
                </a:cubicBezTo>
                <a:cubicBezTo>
                  <a:pt x="198" y="143"/>
                  <a:pt x="198" y="141"/>
                  <a:pt x="200" y="139"/>
                </a:cubicBezTo>
                <a:cubicBezTo>
                  <a:pt x="199" y="138"/>
                  <a:pt x="200" y="138"/>
                  <a:pt x="200" y="137"/>
                </a:cubicBezTo>
                <a:close/>
                <a:moveTo>
                  <a:pt x="227" y="142"/>
                </a:moveTo>
                <a:cubicBezTo>
                  <a:pt x="225" y="146"/>
                  <a:pt x="225" y="146"/>
                  <a:pt x="225" y="146"/>
                </a:cubicBezTo>
                <a:cubicBezTo>
                  <a:pt x="227" y="142"/>
                  <a:pt x="227" y="142"/>
                  <a:pt x="227" y="142"/>
                </a:cubicBezTo>
                <a:close/>
                <a:moveTo>
                  <a:pt x="53" y="149"/>
                </a:moveTo>
                <a:cubicBezTo>
                  <a:pt x="53" y="148"/>
                  <a:pt x="53" y="146"/>
                  <a:pt x="52" y="146"/>
                </a:cubicBezTo>
                <a:cubicBezTo>
                  <a:pt x="53" y="149"/>
                  <a:pt x="53" y="149"/>
                  <a:pt x="53" y="149"/>
                </a:cubicBezTo>
                <a:cubicBezTo>
                  <a:pt x="53" y="149"/>
                  <a:pt x="53" y="149"/>
                  <a:pt x="53" y="149"/>
                </a:cubicBezTo>
                <a:close/>
                <a:moveTo>
                  <a:pt x="194" y="148"/>
                </a:moveTo>
                <a:cubicBezTo>
                  <a:pt x="194" y="148"/>
                  <a:pt x="195" y="147"/>
                  <a:pt x="195" y="146"/>
                </a:cubicBezTo>
                <a:cubicBezTo>
                  <a:pt x="193" y="148"/>
                  <a:pt x="193" y="148"/>
                  <a:pt x="193" y="148"/>
                </a:cubicBezTo>
                <a:cubicBezTo>
                  <a:pt x="194" y="148"/>
                  <a:pt x="194" y="148"/>
                  <a:pt x="194" y="148"/>
                </a:cubicBezTo>
                <a:close/>
                <a:moveTo>
                  <a:pt x="196" y="146"/>
                </a:moveTo>
                <a:cubicBezTo>
                  <a:pt x="196" y="146"/>
                  <a:pt x="195" y="147"/>
                  <a:pt x="195" y="147"/>
                </a:cubicBezTo>
                <a:cubicBezTo>
                  <a:pt x="195" y="148"/>
                  <a:pt x="195" y="148"/>
                  <a:pt x="195" y="148"/>
                </a:cubicBezTo>
                <a:cubicBezTo>
                  <a:pt x="195" y="147"/>
                  <a:pt x="196" y="147"/>
                  <a:pt x="196" y="146"/>
                </a:cubicBezTo>
                <a:close/>
                <a:moveTo>
                  <a:pt x="8" y="150"/>
                </a:moveTo>
                <a:cubicBezTo>
                  <a:pt x="8" y="149"/>
                  <a:pt x="7" y="148"/>
                  <a:pt x="6" y="147"/>
                </a:cubicBezTo>
                <a:cubicBezTo>
                  <a:pt x="7" y="148"/>
                  <a:pt x="4" y="149"/>
                  <a:pt x="5" y="150"/>
                </a:cubicBezTo>
                <a:cubicBezTo>
                  <a:pt x="5" y="150"/>
                  <a:pt x="6" y="149"/>
                  <a:pt x="6" y="149"/>
                </a:cubicBezTo>
                <a:cubicBezTo>
                  <a:pt x="8" y="150"/>
                  <a:pt x="8" y="150"/>
                  <a:pt x="8" y="150"/>
                </a:cubicBezTo>
                <a:close/>
                <a:moveTo>
                  <a:pt x="193" y="152"/>
                </a:moveTo>
                <a:cubicBezTo>
                  <a:pt x="194" y="151"/>
                  <a:pt x="194" y="151"/>
                  <a:pt x="194" y="151"/>
                </a:cubicBezTo>
                <a:cubicBezTo>
                  <a:pt x="195" y="148"/>
                  <a:pt x="195" y="148"/>
                  <a:pt x="195" y="148"/>
                </a:cubicBezTo>
                <a:cubicBezTo>
                  <a:pt x="193" y="152"/>
                  <a:pt x="193" y="152"/>
                  <a:pt x="193" y="152"/>
                </a:cubicBezTo>
                <a:close/>
                <a:moveTo>
                  <a:pt x="4" y="149"/>
                </a:moveTo>
                <a:cubicBezTo>
                  <a:pt x="4" y="149"/>
                  <a:pt x="3" y="149"/>
                  <a:pt x="3" y="149"/>
                </a:cubicBezTo>
                <a:cubicBezTo>
                  <a:pt x="3" y="149"/>
                  <a:pt x="3" y="149"/>
                  <a:pt x="3" y="149"/>
                </a:cubicBezTo>
                <a:cubicBezTo>
                  <a:pt x="3" y="149"/>
                  <a:pt x="3" y="150"/>
                  <a:pt x="4" y="149"/>
                </a:cubicBezTo>
                <a:cubicBezTo>
                  <a:pt x="4" y="149"/>
                  <a:pt x="4" y="149"/>
                  <a:pt x="4" y="149"/>
                </a:cubicBezTo>
                <a:close/>
                <a:moveTo>
                  <a:pt x="12" y="150"/>
                </a:moveTo>
                <a:cubicBezTo>
                  <a:pt x="11" y="149"/>
                  <a:pt x="11" y="149"/>
                  <a:pt x="10" y="149"/>
                </a:cubicBezTo>
                <a:cubicBezTo>
                  <a:pt x="11" y="150"/>
                  <a:pt x="11" y="150"/>
                  <a:pt x="11" y="150"/>
                </a:cubicBezTo>
                <a:cubicBezTo>
                  <a:pt x="10" y="150"/>
                  <a:pt x="10" y="150"/>
                  <a:pt x="10" y="150"/>
                </a:cubicBezTo>
                <a:cubicBezTo>
                  <a:pt x="10" y="151"/>
                  <a:pt x="11" y="150"/>
                  <a:pt x="11" y="151"/>
                </a:cubicBezTo>
                <a:cubicBezTo>
                  <a:pt x="11" y="151"/>
                  <a:pt x="12" y="150"/>
                  <a:pt x="12" y="150"/>
                </a:cubicBezTo>
                <a:close/>
                <a:moveTo>
                  <a:pt x="192" y="150"/>
                </a:moveTo>
                <a:cubicBezTo>
                  <a:pt x="192" y="150"/>
                  <a:pt x="191" y="151"/>
                  <a:pt x="192" y="152"/>
                </a:cubicBezTo>
                <a:cubicBezTo>
                  <a:pt x="192" y="151"/>
                  <a:pt x="192" y="151"/>
                  <a:pt x="192" y="150"/>
                </a:cubicBezTo>
                <a:close/>
                <a:moveTo>
                  <a:pt x="188" y="157"/>
                </a:moveTo>
                <a:cubicBezTo>
                  <a:pt x="189" y="156"/>
                  <a:pt x="190" y="154"/>
                  <a:pt x="191" y="152"/>
                </a:cubicBezTo>
                <a:cubicBezTo>
                  <a:pt x="190" y="154"/>
                  <a:pt x="188" y="155"/>
                  <a:pt x="188" y="157"/>
                </a:cubicBezTo>
                <a:close/>
                <a:moveTo>
                  <a:pt x="192" y="155"/>
                </a:moveTo>
                <a:cubicBezTo>
                  <a:pt x="193" y="153"/>
                  <a:pt x="193" y="153"/>
                  <a:pt x="193" y="153"/>
                </a:cubicBezTo>
                <a:cubicBezTo>
                  <a:pt x="192" y="153"/>
                  <a:pt x="191" y="154"/>
                  <a:pt x="192" y="155"/>
                </a:cubicBezTo>
                <a:close/>
                <a:moveTo>
                  <a:pt x="178" y="154"/>
                </a:moveTo>
                <a:cubicBezTo>
                  <a:pt x="178" y="154"/>
                  <a:pt x="178" y="153"/>
                  <a:pt x="177" y="153"/>
                </a:cubicBezTo>
                <a:cubicBezTo>
                  <a:pt x="177" y="154"/>
                  <a:pt x="176" y="155"/>
                  <a:pt x="175" y="156"/>
                </a:cubicBezTo>
                <a:cubicBezTo>
                  <a:pt x="174" y="157"/>
                  <a:pt x="173" y="157"/>
                  <a:pt x="173" y="158"/>
                </a:cubicBezTo>
                <a:cubicBezTo>
                  <a:pt x="172" y="159"/>
                  <a:pt x="172" y="161"/>
                  <a:pt x="171" y="160"/>
                </a:cubicBezTo>
                <a:cubicBezTo>
                  <a:pt x="171" y="160"/>
                  <a:pt x="171" y="160"/>
                  <a:pt x="171" y="160"/>
                </a:cubicBezTo>
                <a:cubicBezTo>
                  <a:pt x="171" y="160"/>
                  <a:pt x="171" y="161"/>
                  <a:pt x="170" y="161"/>
                </a:cubicBezTo>
                <a:cubicBezTo>
                  <a:pt x="166" y="166"/>
                  <a:pt x="160" y="169"/>
                  <a:pt x="155" y="173"/>
                </a:cubicBezTo>
                <a:cubicBezTo>
                  <a:pt x="155" y="173"/>
                  <a:pt x="155" y="173"/>
                  <a:pt x="155" y="173"/>
                </a:cubicBezTo>
                <a:cubicBezTo>
                  <a:pt x="153" y="174"/>
                  <a:pt x="153" y="174"/>
                  <a:pt x="153" y="174"/>
                </a:cubicBezTo>
                <a:cubicBezTo>
                  <a:pt x="153" y="174"/>
                  <a:pt x="153" y="174"/>
                  <a:pt x="153" y="174"/>
                </a:cubicBezTo>
                <a:cubicBezTo>
                  <a:pt x="152" y="174"/>
                  <a:pt x="150" y="175"/>
                  <a:pt x="151" y="176"/>
                </a:cubicBezTo>
                <a:cubicBezTo>
                  <a:pt x="161" y="170"/>
                  <a:pt x="170" y="164"/>
                  <a:pt x="178" y="154"/>
                </a:cubicBezTo>
                <a:close/>
                <a:moveTo>
                  <a:pt x="222" y="153"/>
                </a:moveTo>
                <a:cubicBezTo>
                  <a:pt x="221" y="157"/>
                  <a:pt x="221" y="157"/>
                  <a:pt x="221" y="157"/>
                </a:cubicBezTo>
                <a:cubicBezTo>
                  <a:pt x="222" y="153"/>
                  <a:pt x="222" y="153"/>
                  <a:pt x="222" y="153"/>
                </a:cubicBezTo>
                <a:close/>
                <a:moveTo>
                  <a:pt x="196" y="160"/>
                </a:moveTo>
                <a:cubicBezTo>
                  <a:pt x="197" y="158"/>
                  <a:pt x="198" y="156"/>
                  <a:pt x="199" y="154"/>
                </a:cubicBezTo>
                <a:cubicBezTo>
                  <a:pt x="196" y="159"/>
                  <a:pt x="192" y="164"/>
                  <a:pt x="188" y="169"/>
                </a:cubicBezTo>
                <a:cubicBezTo>
                  <a:pt x="189" y="169"/>
                  <a:pt x="190" y="169"/>
                  <a:pt x="190" y="167"/>
                </a:cubicBezTo>
                <a:cubicBezTo>
                  <a:pt x="190" y="167"/>
                  <a:pt x="190" y="168"/>
                  <a:pt x="191" y="168"/>
                </a:cubicBezTo>
                <a:cubicBezTo>
                  <a:pt x="191" y="166"/>
                  <a:pt x="191" y="166"/>
                  <a:pt x="191" y="166"/>
                </a:cubicBezTo>
                <a:cubicBezTo>
                  <a:pt x="192" y="165"/>
                  <a:pt x="192" y="164"/>
                  <a:pt x="194" y="164"/>
                </a:cubicBezTo>
                <a:cubicBezTo>
                  <a:pt x="194" y="164"/>
                  <a:pt x="193" y="163"/>
                  <a:pt x="194" y="163"/>
                </a:cubicBezTo>
                <a:cubicBezTo>
                  <a:pt x="194" y="163"/>
                  <a:pt x="194" y="163"/>
                  <a:pt x="194" y="163"/>
                </a:cubicBezTo>
                <a:cubicBezTo>
                  <a:pt x="194" y="162"/>
                  <a:pt x="195" y="161"/>
                  <a:pt x="196" y="160"/>
                </a:cubicBezTo>
                <a:close/>
                <a:moveTo>
                  <a:pt x="184" y="156"/>
                </a:moveTo>
                <a:cubicBezTo>
                  <a:pt x="183" y="156"/>
                  <a:pt x="183" y="157"/>
                  <a:pt x="183" y="157"/>
                </a:cubicBezTo>
                <a:cubicBezTo>
                  <a:pt x="183" y="157"/>
                  <a:pt x="184" y="157"/>
                  <a:pt x="184" y="156"/>
                </a:cubicBezTo>
                <a:close/>
                <a:moveTo>
                  <a:pt x="14" y="157"/>
                </a:moveTo>
                <a:cubicBezTo>
                  <a:pt x="14" y="158"/>
                  <a:pt x="14" y="158"/>
                  <a:pt x="14" y="158"/>
                </a:cubicBezTo>
                <a:cubicBezTo>
                  <a:pt x="14" y="158"/>
                  <a:pt x="14" y="158"/>
                  <a:pt x="14" y="158"/>
                </a:cubicBezTo>
                <a:cubicBezTo>
                  <a:pt x="14" y="157"/>
                  <a:pt x="14" y="157"/>
                  <a:pt x="14" y="157"/>
                </a:cubicBezTo>
                <a:cubicBezTo>
                  <a:pt x="14" y="157"/>
                  <a:pt x="14" y="157"/>
                  <a:pt x="14" y="157"/>
                </a:cubicBezTo>
                <a:close/>
                <a:moveTo>
                  <a:pt x="187" y="157"/>
                </a:moveTo>
                <a:cubicBezTo>
                  <a:pt x="187" y="157"/>
                  <a:pt x="187" y="157"/>
                  <a:pt x="187" y="157"/>
                </a:cubicBezTo>
                <a:cubicBezTo>
                  <a:pt x="184" y="162"/>
                  <a:pt x="180" y="165"/>
                  <a:pt x="177" y="168"/>
                </a:cubicBezTo>
                <a:cubicBezTo>
                  <a:pt x="177" y="168"/>
                  <a:pt x="177" y="168"/>
                  <a:pt x="177" y="168"/>
                </a:cubicBezTo>
                <a:cubicBezTo>
                  <a:pt x="181" y="165"/>
                  <a:pt x="184" y="161"/>
                  <a:pt x="187" y="157"/>
                </a:cubicBezTo>
                <a:close/>
                <a:moveTo>
                  <a:pt x="190" y="158"/>
                </a:moveTo>
                <a:cubicBezTo>
                  <a:pt x="190" y="157"/>
                  <a:pt x="190" y="157"/>
                  <a:pt x="190" y="157"/>
                </a:cubicBezTo>
                <a:cubicBezTo>
                  <a:pt x="190" y="158"/>
                  <a:pt x="189" y="158"/>
                  <a:pt x="189" y="158"/>
                </a:cubicBezTo>
                <a:cubicBezTo>
                  <a:pt x="189" y="158"/>
                  <a:pt x="190" y="158"/>
                  <a:pt x="190" y="158"/>
                </a:cubicBezTo>
                <a:close/>
                <a:moveTo>
                  <a:pt x="17" y="159"/>
                </a:moveTo>
                <a:cubicBezTo>
                  <a:pt x="17" y="160"/>
                  <a:pt x="17" y="160"/>
                  <a:pt x="17" y="160"/>
                </a:cubicBezTo>
                <a:cubicBezTo>
                  <a:pt x="17" y="160"/>
                  <a:pt x="17" y="160"/>
                  <a:pt x="17" y="160"/>
                </a:cubicBezTo>
                <a:cubicBezTo>
                  <a:pt x="17" y="159"/>
                  <a:pt x="17" y="159"/>
                  <a:pt x="17" y="159"/>
                </a:cubicBezTo>
                <a:cubicBezTo>
                  <a:pt x="17" y="159"/>
                  <a:pt x="17" y="159"/>
                  <a:pt x="17" y="159"/>
                </a:cubicBezTo>
                <a:close/>
                <a:moveTo>
                  <a:pt x="188" y="160"/>
                </a:moveTo>
                <a:cubicBezTo>
                  <a:pt x="188" y="160"/>
                  <a:pt x="188" y="160"/>
                  <a:pt x="188" y="160"/>
                </a:cubicBezTo>
                <a:cubicBezTo>
                  <a:pt x="188" y="160"/>
                  <a:pt x="188" y="160"/>
                  <a:pt x="188" y="160"/>
                </a:cubicBezTo>
                <a:close/>
                <a:moveTo>
                  <a:pt x="219" y="160"/>
                </a:moveTo>
                <a:cubicBezTo>
                  <a:pt x="218" y="161"/>
                  <a:pt x="218" y="161"/>
                  <a:pt x="218" y="161"/>
                </a:cubicBezTo>
                <a:cubicBezTo>
                  <a:pt x="219" y="160"/>
                  <a:pt x="219" y="160"/>
                  <a:pt x="219" y="160"/>
                </a:cubicBezTo>
                <a:close/>
                <a:moveTo>
                  <a:pt x="75" y="160"/>
                </a:moveTo>
                <a:cubicBezTo>
                  <a:pt x="76" y="160"/>
                  <a:pt x="76" y="160"/>
                  <a:pt x="76" y="160"/>
                </a:cubicBezTo>
                <a:cubicBezTo>
                  <a:pt x="75" y="160"/>
                  <a:pt x="75" y="160"/>
                  <a:pt x="75" y="160"/>
                </a:cubicBezTo>
                <a:close/>
                <a:moveTo>
                  <a:pt x="70" y="162"/>
                </a:moveTo>
                <a:cubicBezTo>
                  <a:pt x="70" y="162"/>
                  <a:pt x="70" y="161"/>
                  <a:pt x="70" y="161"/>
                </a:cubicBezTo>
                <a:cubicBezTo>
                  <a:pt x="69" y="161"/>
                  <a:pt x="70" y="162"/>
                  <a:pt x="70" y="162"/>
                </a:cubicBezTo>
                <a:cubicBezTo>
                  <a:pt x="70" y="162"/>
                  <a:pt x="70" y="162"/>
                  <a:pt x="70" y="162"/>
                </a:cubicBezTo>
                <a:close/>
                <a:moveTo>
                  <a:pt x="187" y="162"/>
                </a:moveTo>
                <a:cubicBezTo>
                  <a:pt x="186" y="162"/>
                  <a:pt x="186" y="162"/>
                  <a:pt x="186" y="163"/>
                </a:cubicBezTo>
                <a:cubicBezTo>
                  <a:pt x="187" y="163"/>
                  <a:pt x="187" y="163"/>
                  <a:pt x="187" y="163"/>
                </a:cubicBezTo>
                <a:cubicBezTo>
                  <a:pt x="187" y="162"/>
                  <a:pt x="187" y="162"/>
                  <a:pt x="187" y="162"/>
                </a:cubicBezTo>
                <a:close/>
                <a:moveTo>
                  <a:pt x="71" y="163"/>
                </a:moveTo>
                <a:cubicBezTo>
                  <a:pt x="71" y="163"/>
                  <a:pt x="71" y="163"/>
                  <a:pt x="71" y="163"/>
                </a:cubicBezTo>
                <a:cubicBezTo>
                  <a:pt x="72" y="162"/>
                  <a:pt x="72" y="162"/>
                  <a:pt x="72" y="162"/>
                </a:cubicBezTo>
                <a:cubicBezTo>
                  <a:pt x="71" y="163"/>
                  <a:pt x="71" y="163"/>
                  <a:pt x="71" y="163"/>
                </a:cubicBezTo>
                <a:close/>
                <a:moveTo>
                  <a:pt x="69" y="163"/>
                </a:moveTo>
                <a:cubicBezTo>
                  <a:pt x="70" y="163"/>
                  <a:pt x="70" y="163"/>
                  <a:pt x="70" y="163"/>
                </a:cubicBezTo>
                <a:cubicBezTo>
                  <a:pt x="69" y="163"/>
                  <a:pt x="69" y="163"/>
                  <a:pt x="69" y="163"/>
                </a:cubicBezTo>
                <a:close/>
                <a:moveTo>
                  <a:pt x="73" y="170"/>
                </a:moveTo>
                <a:cubicBezTo>
                  <a:pt x="72" y="169"/>
                  <a:pt x="73" y="167"/>
                  <a:pt x="72" y="165"/>
                </a:cubicBezTo>
                <a:cubicBezTo>
                  <a:pt x="71" y="165"/>
                  <a:pt x="71" y="166"/>
                  <a:pt x="70" y="166"/>
                </a:cubicBezTo>
                <a:cubicBezTo>
                  <a:pt x="71" y="166"/>
                  <a:pt x="71" y="166"/>
                  <a:pt x="71" y="166"/>
                </a:cubicBezTo>
                <a:cubicBezTo>
                  <a:pt x="72" y="167"/>
                  <a:pt x="72" y="167"/>
                  <a:pt x="72" y="168"/>
                </a:cubicBezTo>
                <a:cubicBezTo>
                  <a:pt x="72" y="168"/>
                  <a:pt x="72" y="168"/>
                  <a:pt x="71" y="168"/>
                </a:cubicBezTo>
                <a:cubicBezTo>
                  <a:pt x="71" y="168"/>
                  <a:pt x="71" y="168"/>
                  <a:pt x="71" y="167"/>
                </a:cubicBezTo>
                <a:cubicBezTo>
                  <a:pt x="69" y="167"/>
                  <a:pt x="69" y="167"/>
                  <a:pt x="69" y="167"/>
                </a:cubicBezTo>
                <a:cubicBezTo>
                  <a:pt x="71" y="167"/>
                  <a:pt x="71" y="167"/>
                  <a:pt x="71" y="167"/>
                </a:cubicBezTo>
                <a:cubicBezTo>
                  <a:pt x="70" y="168"/>
                  <a:pt x="70" y="168"/>
                  <a:pt x="70" y="168"/>
                </a:cubicBezTo>
                <a:cubicBezTo>
                  <a:pt x="71" y="168"/>
                  <a:pt x="71" y="168"/>
                  <a:pt x="71" y="168"/>
                </a:cubicBezTo>
                <a:cubicBezTo>
                  <a:pt x="73" y="169"/>
                  <a:pt x="71" y="170"/>
                  <a:pt x="72" y="170"/>
                </a:cubicBezTo>
                <a:cubicBezTo>
                  <a:pt x="72" y="169"/>
                  <a:pt x="72" y="169"/>
                  <a:pt x="72" y="169"/>
                </a:cubicBezTo>
                <a:cubicBezTo>
                  <a:pt x="73" y="170"/>
                  <a:pt x="73" y="170"/>
                  <a:pt x="73" y="170"/>
                </a:cubicBezTo>
                <a:close/>
                <a:moveTo>
                  <a:pt x="88" y="167"/>
                </a:moveTo>
                <a:cubicBezTo>
                  <a:pt x="87" y="166"/>
                  <a:pt x="86" y="166"/>
                  <a:pt x="86" y="166"/>
                </a:cubicBezTo>
                <a:cubicBezTo>
                  <a:pt x="87" y="167"/>
                  <a:pt x="87" y="167"/>
                  <a:pt x="87" y="167"/>
                </a:cubicBezTo>
                <a:cubicBezTo>
                  <a:pt x="87" y="167"/>
                  <a:pt x="88" y="167"/>
                  <a:pt x="88" y="167"/>
                </a:cubicBezTo>
                <a:close/>
                <a:moveTo>
                  <a:pt x="69" y="166"/>
                </a:moveTo>
                <a:cubicBezTo>
                  <a:pt x="69" y="166"/>
                  <a:pt x="69" y="166"/>
                  <a:pt x="69" y="166"/>
                </a:cubicBezTo>
                <a:cubicBezTo>
                  <a:pt x="68" y="168"/>
                  <a:pt x="68" y="168"/>
                  <a:pt x="68" y="168"/>
                </a:cubicBezTo>
                <a:cubicBezTo>
                  <a:pt x="69" y="168"/>
                  <a:pt x="69" y="167"/>
                  <a:pt x="69" y="166"/>
                </a:cubicBezTo>
                <a:close/>
                <a:moveTo>
                  <a:pt x="74" y="169"/>
                </a:moveTo>
                <a:cubicBezTo>
                  <a:pt x="74" y="169"/>
                  <a:pt x="74" y="169"/>
                  <a:pt x="74" y="169"/>
                </a:cubicBezTo>
                <a:cubicBezTo>
                  <a:pt x="74" y="169"/>
                  <a:pt x="74" y="169"/>
                  <a:pt x="74" y="169"/>
                </a:cubicBezTo>
                <a:cubicBezTo>
                  <a:pt x="74" y="169"/>
                  <a:pt x="74" y="169"/>
                  <a:pt x="74" y="169"/>
                </a:cubicBezTo>
                <a:close/>
                <a:moveTo>
                  <a:pt x="177" y="169"/>
                </a:moveTo>
                <a:cubicBezTo>
                  <a:pt x="176" y="169"/>
                  <a:pt x="176" y="169"/>
                  <a:pt x="176" y="169"/>
                </a:cubicBezTo>
                <a:cubicBezTo>
                  <a:pt x="175" y="170"/>
                  <a:pt x="173" y="171"/>
                  <a:pt x="173" y="172"/>
                </a:cubicBezTo>
                <a:cubicBezTo>
                  <a:pt x="174" y="171"/>
                  <a:pt x="176" y="170"/>
                  <a:pt x="177" y="169"/>
                </a:cubicBezTo>
                <a:close/>
                <a:moveTo>
                  <a:pt x="75" y="170"/>
                </a:moveTo>
                <a:cubicBezTo>
                  <a:pt x="75" y="170"/>
                  <a:pt x="75" y="170"/>
                  <a:pt x="75" y="170"/>
                </a:cubicBezTo>
                <a:cubicBezTo>
                  <a:pt x="75" y="170"/>
                  <a:pt x="75" y="170"/>
                  <a:pt x="75" y="170"/>
                </a:cubicBezTo>
                <a:cubicBezTo>
                  <a:pt x="75" y="170"/>
                  <a:pt x="75" y="171"/>
                  <a:pt x="75" y="170"/>
                </a:cubicBezTo>
                <a:close/>
                <a:moveTo>
                  <a:pt x="186" y="172"/>
                </a:moveTo>
                <a:cubicBezTo>
                  <a:pt x="186" y="171"/>
                  <a:pt x="186" y="171"/>
                  <a:pt x="186" y="171"/>
                </a:cubicBezTo>
                <a:cubicBezTo>
                  <a:pt x="185" y="172"/>
                  <a:pt x="183" y="173"/>
                  <a:pt x="183" y="174"/>
                </a:cubicBezTo>
                <a:cubicBezTo>
                  <a:pt x="183" y="174"/>
                  <a:pt x="183" y="174"/>
                  <a:pt x="183" y="174"/>
                </a:cubicBezTo>
                <a:cubicBezTo>
                  <a:pt x="184" y="173"/>
                  <a:pt x="185" y="172"/>
                  <a:pt x="186" y="172"/>
                </a:cubicBezTo>
                <a:close/>
                <a:moveTo>
                  <a:pt x="172" y="173"/>
                </a:moveTo>
                <a:cubicBezTo>
                  <a:pt x="172" y="173"/>
                  <a:pt x="172" y="173"/>
                  <a:pt x="172" y="172"/>
                </a:cubicBezTo>
                <a:cubicBezTo>
                  <a:pt x="171" y="173"/>
                  <a:pt x="171" y="173"/>
                  <a:pt x="171" y="173"/>
                </a:cubicBezTo>
                <a:cubicBezTo>
                  <a:pt x="172" y="173"/>
                  <a:pt x="172" y="173"/>
                  <a:pt x="172" y="173"/>
                </a:cubicBezTo>
                <a:close/>
                <a:moveTo>
                  <a:pt x="76" y="173"/>
                </a:moveTo>
                <a:cubicBezTo>
                  <a:pt x="77" y="173"/>
                  <a:pt x="77" y="173"/>
                  <a:pt x="77" y="173"/>
                </a:cubicBezTo>
                <a:cubicBezTo>
                  <a:pt x="76" y="173"/>
                  <a:pt x="76" y="173"/>
                  <a:pt x="76" y="173"/>
                </a:cubicBezTo>
                <a:close/>
                <a:moveTo>
                  <a:pt x="169" y="175"/>
                </a:moveTo>
                <a:cubicBezTo>
                  <a:pt x="170" y="175"/>
                  <a:pt x="171" y="174"/>
                  <a:pt x="171" y="174"/>
                </a:cubicBezTo>
                <a:cubicBezTo>
                  <a:pt x="170" y="174"/>
                  <a:pt x="169" y="174"/>
                  <a:pt x="169" y="175"/>
                </a:cubicBezTo>
                <a:cubicBezTo>
                  <a:pt x="169" y="175"/>
                  <a:pt x="169" y="175"/>
                  <a:pt x="169" y="175"/>
                </a:cubicBezTo>
                <a:close/>
                <a:moveTo>
                  <a:pt x="21" y="175"/>
                </a:moveTo>
                <a:cubicBezTo>
                  <a:pt x="21" y="175"/>
                  <a:pt x="21" y="175"/>
                  <a:pt x="21" y="175"/>
                </a:cubicBezTo>
                <a:cubicBezTo>
                  <a:pt x="21" y="175"/>
                  <a:pt x="21" y="175"/>
                  <a:pt x="21" y="175"/>
                </a:cubicBezTo>
                <a:close/>
                <a:moveTo>
                  <a:pt x="183" y="175"/>
                </a:moveTo>
                <a:cubicBezTo>
                  <a:pt x="183" y="175"/>
                  <a:pt x="183" y="175"/>
                  <a:pt x="183" y="175"/>
                </a:cubicBezTo>
                <a:cubicBezTo>
                  <a:pt x="182" y="175"/>
                  <a:pt x="182" y="175"/>
                  <a:pt x="182" y="175"/>
                </a:cubicBezTo>
                <a:cubicBezTo>
                  <a:pt x="182" y="175"/>
                  <a:pt x="182" y="176"/>
                  <a:pt x="183" y="175"/>
                </a:cubicBezTo>
                <a:close/>
                <a:moveTo>
                  <a:pt x="23" y="176"/>
                </a:moveTo>
                <a:cubicBezTo>
                  <a:pt x="23" y="176"/>
                  <a:pt x="23" y="175"/>
                  <a:pt x="22" y="175"/>
                </a:cubicBezTo>
                <a:cubicBezTo>
                  <a:pt x="22" y="176"/>
                  <a:pt x="22" y="176"/>
                  <a:pt x="21" y="177"/>
                </a:cubicBezTo>
                <a:cubicBezTo>
                  <a:pt x="22" y="177"/>
                  <a:pt x="22" y="176"/>
                  <a:pt x="23" y="176"/>
                </a:cubicBezTo>
                <a:close/>
                <a:moveTo>
                  <a:pt x="150" y="176"/>
                </a:moveTo>
                <a:cubicBezTo>
                  <a:pt x="150" y="176"/>
                  <a:pt x="150" y="175"/>
                  <a:pt x="149" y="175"/>
                </a:cubicBezTo>
                <a:cubicBezTo>
                  <a:pt x="149" y="177"/>
                  <a:pt x="149" y="177"/>
                  <a:pt x="149" y="177"/>
                </a:cubicBezTo>
                <a:cubicBezTo>
                  <a:pt x="150" y="176"/>
                  <a:pt x="150" y="176"/>
                  <a:pt x="150" y="176"/>
                </a:cubicBezTo>
                <a:close/>
                <a:moveTo>
                  <a:pt x="169" y="175"/>
                </a:moveTo>
                <a:cubicBezTo>
                  <a:pt x="168" y="175"/>
                  <a:pt x="168" y="175"/>
                  <a:pt x="168" y="175"/>
                </a:cubicBezTo>
                <a:cubicBezTo>
                  <a:pt x="165" y="178"/>
                  <a:pt x="162" y="180"/>
                  <a:pt x="158" y="181"/>
                </a:cubicBezTo>
                <a:cubicBezTo>
                  <a:pt x="162" y="180"/>
                  <a:pt x="166" y="178"/>
                  <a:pt x="169" y="175"/>
                </a:cubicBezTo>
                <a:close/>
                <a:moveTo>
                  <a:pt x="179" y="177"/>
                </a:moveTo>
                <a:cubicBezTo>
                  <a:pt x="180" y="177"/>
                  <a:pt x="180" y="176"/>
                  <a:pt x="180" y="176"/>
                </a:cubicBezTo>
                <a:cubicBezTo>
                  <a:pt x="179" y="177"/>
                  <a:pt x="179" y="177"/>
                  <a:pt x="179" y="177"/>
                </a:cubicBezTo>
                <a:cubicBezTo>
                  <a:pt x="180" y="177"/>
                  <a:pt x="180" y="177"/>
                  <a:pt x="180" y="177"/>
                </a:cubicBezTo>
                <a:cubicBezTo>
                  <a:pt x="181" y="177"/>
                  <a:pt x="182" y="177"/>
                  <a:pt x="182" y="176"/>
                </a:cubicBezTo>
                <a:cubicBezTo>
                  <a:pt x="181" y="176"/>
                  <a:pt x="180" y="177"/>
                  <a:pt x="179" y="177"/>
                </a:cubicBezTo>
                <a:close/>
                <a:moveTo>
                  <a:pt x="184" y="176"/>
                </a:moveTo>
                <a:cubicBezTo>
                  <a:pt x="182" y="177"/>
                  <a:pt x="182" y="177"/>
                  <a:pt x="182" y="177"/>
                </a:cubicBezTo>
                <a:cubicBezTo>
                  <a:pt x="184" y="176"/>
                  <a:pt x="184" y="176"/>
                  <a:pt x="184" y="176"/>
                </a:cubicBezTo>
                <a:close/>
                <a:moveTo>
                  <a:pt x="14" y="177"/>
                </a:moveTo>
                <a:cubicBezTo>
                  <a:pt x="14" y="177"/>
                  <a:pt x="13" y="177"/>
                  <a:pt x="13" y="177"/>
                </a:cubicBezTo>
                <a:cubicBezTo>
                  <a:pt x="13" y="178"/>
                  <a:pt x="12" y="178"/>
                  <a:pt x="13" y="178"/>
                </a:cubicBezTo>
                <a:cubicBezTo>
                  <a:pt x="14" y="178"/>
                  <a:pt x="14" y="177"/>
                  <a:pt x="14" y="177"/>
                </a:cubicBezTo>
                <a:close/>
                <a:moveTo>
                  <a:pt x="147" y="177"/>
                </a:moveTo>
                <a:cubicBezTo>
                  <a:pt x="146" y="176"/>
                  <a:pt x="146" y="179"/>
                  <a:pt x="146" y="178"/>
                </a:cubicBezTo>
                <a:cubicBezTo>
                  <a:pt x="146" y="178"/>
                  <a:pt x="147" y="178"/>
                  <a:pt x="147" y="177"/>
                </a:cubicBezTo>
                <a:close/>
                <a:moveTo>
                  <a:pt x="23" y="179"/>
                </a:moveTo>
                <a:cubicBezTo>
                  <a:pt x="23" y="178"/>
                  <a:pt x="23" y="178"/>
                  <a:pt x="23" y="177"/>
                </a:cubicBezTo>
                <a:cubicBezTo>
                  <a:pt x="21" y="178"/>
                  <a:pt x="23" y="178"/>
                  <a:pt x="23" y="179"/>
                </a:cubicBezTo>
                <a:cubicBezTo>
                  <a:pt x="23" y="179"/>
                  <a:pt x="23" y="179"/>
                  <a:pt x="23" y="179"/>
                </a:cubicBezTo>
                <a:close/>
                <a:moveTo>
                  <a:pt x="140" y="177"/>
                </a:moveTo>
                <a:cubicBezTo>
                  <a:pt x="139" y="177"/>
                  <a:pt x="139" y="177"/>
                  <a:pt x="139" y="177"/>
                </a:cubicBezTo>
                <a:cubicBezTo>
                  <a:pt x="139" y="178"/>
                  <a:pt x="139" y="178"/>
                  <a:pt x="139" y="178"/>
                </a:cubicBezTo>
                <a:cubicBezTo>
                  <a:pt x="139" y="178"/>
                  <a:pt x="140" y="177"/>
                  <a:pt x="140" y="177"/>
                </a:cubicBezTo>
                <a:close/>
                <a:moveTo>
                  <a:pt x="144" y="179"/>
                </a:moveTo>
                <a:cubicBezTo>
                  <a:pt x="144" y="179"/>
                  <a:pt x="145" y="178"/>
                  <a:pt x="145" y="178"/>
                </a:cubicBezTo>
                <a:cubicBezTo>
                  <a:pt x="144" y="179"/>
                  <a:pt x="144" y="179"/>
                  <a:pt x="144" y="179"/>
                </a:cubicBezTo>
                <a:cubicBezTo>
                  <a:pt x="144" y="179"/>
                  <a:pt x="144" y="179"/>
                  <a:pt x="144" y="179"/>
                </a:cubicBezTo>
                <a:close/>
                <a:moveTo>
                  <a:pt x="10" y="178"/>
                </a:moveTo>
                <a:cubicBezTo>
                  <a:pt x="9" y="178"/>
                  <a:pt x="9" y="178"/>
                  <a:pt x="9" y="178"/>
                </a:cubicBezTo>
                <a:cubicBezTo>
                  <a:pt x="10" y="178"/>
                  <a:pt x="10" y="178"/>
                  <a:pt x="10" y="178"/>
                </a:cubicBezTo>
                <a:close/>
                <a:moveTo>
                  <a:pt x="143" y="179"/>
                </a:moveTo>
                <a:cubicBezTo>
                  <a:pt x="142" y="180"/>
                  <a:pt x="142" y="179"/>
                  <a:pt x="142" y="179"/>
                </a:cubicBezTo>
                <a:cubicBezTo>
                  <a:pt x="135" y="181"/>
                  <a:pt x="128" y="183"/>
                  <a:pt x="121" y="184"/>
                </a:cubicBezTo>
                <a:cubicBezTo>
                  <a:pt x="120" y="185"/>
                  <a:pt x="117" y="183"/>
                  <a:pt x="117" y="185"/>
                </a:cubicBezTo>
                <a:cubicBezTo>
                  <a:pt x="117" y="185"/>
                  <a:pt x="118" y="185"/>
                  <a:pt x="119" y="185"/>
                </a:cubicBezTo>
                <a:cubicBezTo>
                  <a:pt x="127" y="184"/>
                  <a:pt x="136" y="182"/>
                  <a:pt x="143" y="179"/>
                </a:cubicBezTo>
                <a:cubicBezTo>
                  <a:pt x="143" y="179"/>
                  <a:pt x="143" y="179"/>
                  <a:pt x="143" y="179"/>
                </a:cubicBezTo>
                <a:cubicBezTo>
                  <a:pt x="143" y="179"/>
                  <a:pt x="143" y="179"/>
                  <a:pt x="143" y="179"/>
                </a:cubicBezTo>
                <a:close/>
                <a:moveTo>
                  <a:pt x="23" y="180"/>
                </a:moveTo>
                <a:cubicBezTo>
                  <a:pt x="23" y="179"/>
                  <a:pt x="22" y="179"/>
                  <a:pt x="22" y="179"/>
                </a:cubicBezTo>
                <a:cubicBezTo>
                  <a:pt x="21" y="180"/>
                  <a:pt x="23" y="180"/>
                  <a:pt x="22" y="180"/>
                </a:cubicBezTo>
                <a:cubicBezTo>
                  <a:pt x="23" y="181"/>
                  <a:pt x="23" y="180"/>
                  <a:pt x="23" y="180"/>
                </a:cubicBezTo>
                <a:close/>
                <a:moveTo>
                  <a:pt x="176" y="180"/>
                </a:moveTo>
                <a:cubicBezTo>
                  <a:pt x="176" y="180"/>
                  <a:pt x="175" y="181"/>
                  <a:pt x="175" y="181"/>
                </a:cubicBezTo>
                <a:cubicBezTo>
                  <a:pt x="176" y="180"/>
                  <a:pt x="176" y="180"/>
                  <a:pt x="176" y="180"/>
                </a:cubicBezTo>
                <a:close/>
                <a:moveTo>
                  <a:pt x="82" y="180"/>
                </a:moveTo>
                <a:cubicBezTo>
                  <a:pt x="83" y="181"/>
                  <a:pt x="83" y="181"/>
                  <a:pt x="83" y="181"/>
                </a:cubicBezTo>
                <a:cubicBezTo>
                  <a:pt x="82" y="180"/>
                  <a:pt x="82" y="180"/>
                  <a:pt x="82" y="180"/>
                </a:cubicBezTo>
                <a:close/>
                <a:moveTo>
                  <a:pt x="174" y="182"/>
                </a:moveTo>
                <a:cubicBezTo>
                  <a:pt x="173" y="182"/>
                  <a:pt x="173" y="182"/>
                  <a:pt x="173" y="182"/>
                </a:cubicBezTo>
                <a:cubicBezTo>
                  <a:pt x="172" y="181"/>
                  <a:pt x="170" y="183"/>
                  <a:pt x="170" y="183"/>
                </a:cubicBezTo>
                <a:cubicBezTo>
                  <a:pt x="170" y="184"/>
                  <a:pt x="171" y="184"/>
                  <a:pt x="171" y="184"/>
                </a:cubicBezTo>
                <a:cubicBezTo>
                  <a:pt x="172" y="183"/>
                  <a:pt x="174" y="183"/>
                  <a:pt x="174" y="182"/>
                </a:cubicBezTo>
                <a:close/>
                <a:moveTo>
                  <a:pt x="158" y="182"/>
                </a:moveTo>
                <a:cubicBezTo>
                  <a:pt x="157" y="182"/>
                  <a:pt x="156" y="183"/>
                  <a:pt x="156" y="183"/>
                </a:cubicBezTo>
                <a:cubicBezTo>
                  <a:pt x="157" y="183"/>
                  <a:pt x="157" y="182"/>
                  <a:pt x="158" y="182"/>
                </a:cubicBezTo>
                <a:close/>
                <a:moveTo>
                  <a:pt x="29" y="185"/>
                </a:moveTo>
                <a:cubicBezTo>
                  <a:pt x="28" y="184"/>
                  <a:pt x="27" y="183"/>
                  <a:pt x="27" y="183"/>
                </a:cubicBezTo>
                <a:cubicBezTo>
                  <a:pt x="27" y="184"/>
                  <a:pt x="28" y="184"/>
                  <a:pt x="29" y="185"/>
                </a:cubicBezTo>
                <a:close/>
                <a:moveTo>
                  <a:pt x="18" y="183"/>
                </a:moveTo>
                <a:cubicBezTo>
                  <a:pt x="18" y="183"/>
                  <a:pt x="18" y="183"/>
                  <a:pt x="18" y="183"/>
                </a:cubicBezTo>
                <a:cubicBezTo>
                  <a:pt x="18" y="184"/>
                  <a:pt x="18" y="184"/>
                  <a:pt x="18" y="184"/>
                </a:cubicBezTo>
                <a:cubicBezTo>
                  <a:pt x="18" y="184"/>
                  <a:pt x="18" y="184"/>
                  <a:pt x="18" y="183"/>
                </a:cubicBezTo>
                <a:close/>
                <a:moveTo>
                  <a:pt x="148" y="186"/>
                </a:moveTo>
                <a:cubicBezTo>
                  <a:pt x="150" y="185"/>
                  <a:pt x="153" y="185"/>
                  <a:pt x="154" y="183"/>
                </a:cubicBezTo>
                <a:cubicBezTo>
                  <a:pt x="151" y="185"/>
                  <a:pt x="148" y="185"/>
                  <a:pt x="146" y="187"/>
                </a:cubicBezTo>
                <a:cubicBezTo>
                  <a:pt x="148" y="186"/>
                  <a:pt x="148" y="186"/>
                  <a:pt x="148" y="186"/>
                </a:cubicBezTo>
                <a:close/>
                <a:moveTo>
                  <a:pt x="169" y="184"/>
                </a:moveTo>
                <a:cubicBezTo>
                  <a:pt x="168" y="184"/>
                  <a:pt x="168" y="184"/>
                  <a:pt x="167" y="185"/>
                </a:cubicBezTo>
                <a:cubicBezTo>
                  <a:pt x="168" y="185"/>
                  <a:pt x="167" y="186"/>
                  <a:pt x="168" y="186"/>
                </a:cubicBezTo>
                <a:cubicBezTo>
                  <a:pt x="169" y="186"/>
                  <a:pt x="169" y="186"/>
                  <a:pt x="169" y="186"/>
                </a:cubicBezTo>
                <a:cubicBezTo>
                  <a:pt x="168" y="185"/>
                  <a:pt x="168" y="185"/>
                  <a:pt x="168" y="185"/>
                </a:cubicBezTo>
                <a:cubicBezTo>
                  <a:pt x="168" y="184"/>
                  <a:pt x="169" y="184"/>
                  <a:pt x="169" y="184"/>
                </a:cubicBezTo>
                <a:close/>
                <a:moveTo>
                  <a:pt x="175" y="185"/>
                </a:moveTo>
                <a:cubicBezTo>
                  <a:pt x="172" y="187"/>
                  <a:pt x="172" y="187"/>
                  <a:pt x="172" y="187"/>
                </a:cubicBezTo>
                <a:cubicBezTo>
                  <a:pt x="175" y="185"/>
                  <a:pt x="175" y="185"/>
                  <a:pt x="175" y="185"/>
                </a:cubicBezTo>
                <a:close/>
                <a:moveTo>
                  <a:pt x="116" y="185"/>
                </a:moveTo>
                <a:cubicBezTo>
                  <a:pt x="115" y="185"/>
                  <a:pt x="114" y="185"/>
                  <a:pt x="114" y="186"/>
                </a:cubicBezTo>
                <a:cubicBezTo>
                  <a:pt x="114" y="186"/>
                  <a:pt x="115" y="186"/>
                  <a:pt x="116" y="185"/>
                </a:cubicBezTo>
                <a:close/>
                <a:moveTo>
                  <a:pt x="167" y="187"/>
                </a:moveTo>
                <a:cubicBezTo>
                  <a:pt x="167" y="186"/>
                  <a:pt x="166" y="186"/>
                  <a:pt x="166" y="185"/>
                </a:cubicBezTo>
                <a:cubicBezTo>
                  <a:pt x="167" y="187"/>
                  <a:pt x="167" y="187"/>
                  <a:pt x="167" y="187"/>
                </a:cubicBezTo>
                <a:close/>
                <a:moveTo>
                  <a:pt x="80" y="187"/>
                </a:moveTo>
                <a:cubicBezTo>
                  <a:pt x="79" y="186"/>
                  <a:pt x="79" y="186"/>
                  <a:pt x="79" y="186"/>
                </a:cubicBezTo>
                <a:cubicBezTo>
                  <a:pt x="78" y="186"/>
                  <a:pt x="78" y="186"/>
                  <a:pt x="78" y="186"/>
                </a:cubicBezTo>
                <a:cubicBezTo>
                  <a:pt x="80" y="187"/>
                  <a:pt x="80" y="187"/>
                  <a:pt x="80" y="187"/>
                </a:cubicBezTo>
                <a:close/>
                <a:moveTo>
                  <a:pt x="111" y="186"/>
                </a:moveTo>
                <a:cubicBezTo>
                  <a:pt x="110" y="186"/>
                  <a:pt x="110" y="186"/>
                  <a:pt x="110" y="186"/>
                </a:cubicBezTo>
                <a:cubicBezTo>
                  <a:pt x="110" y="186"/>
                  <a:pt x="110" y="186"/>
                  <a:pt x="111" y="186"/>
                </a:cubicBezTo>
                <a:close/>
                <a:moveTo>
                  <a:pt x="28" y="186"/>
                </a:moveTo>
                <a:cubicBezTo>
                  <a:pt x="27" y="186"/>
                  <a:pt x="27" y="186"/>
                  <a:pt x="27" y="186"/>
                </a:cubicBezTo>
                <a:cubicBezTo>
                  <a:pt x="28" y="187"/>
                  <a:pt x="28" y="187"/>
                  <a:pt x="28" y="187"/>
                </a:cubicBezTo>
                <a:cubicBezTo>
                  <a:pt x="28" y="186"/>
                  <a:pt x="28" y="186"/>
                  <a:pt x="28" y="186"/>
                </a:cubicBezTo>
                <a:close/>
                <a:moveTo>
                  <a:pt x="166" y="187"/>
                </a:moveTo>
                <a:cubicBezTo>
                  <a:pt x="165" y="187"/>
                  <a:pt x="165" y="187"/>
                  <a:pt x="165" y="188"/>
                </a:cubicBezTo>
                <a:cubicBezTo>
                  <a:pt x="165" y="187"/>
                  <a:pt x="166" y="188"/>
                  <a:pt x="166" y="187"/>
                </a:cubicBezTo>
                <a:close/>
                <a:moveTo>
                  <a:pt x="38" y="188"/>
                </a:moveTo>
                <a:cubicBezTo>
                  <a:pt x="37" y="187"/>
                  <a:pt x="37" y="187"/>
                  <a:pt x="37" y="187"/>
                </a:cubicBezTo>
                <a:cubicBezTo>
                  <a:pt x="37" y="187"/>
                  <a:pt x="37" y="187"/>
                  <a:pt x="37" y="187"/>
                </a:cubicBezTo>
                <a:cubicBezTo>
                  <a:pt x="38" y="188"/>
                  <a:pt x="38" y="188"/>
                  <a:pt x="38" y="188"/>
                </a:cubicBezTo>
                <a:close/>
                <a:moveTo>
                  <a:pt x="83" y="189"/>
                </a:moveTo>
                <a:cubicBezTo>
                  <a:pt x="83" y="188"/>
                  <a:pt x="82" y="188"/>
                  <a:pt x="82" y="188"/>
                </a:cubicBezTo>
                <a:cubicBezTo>
                  <a:pt x="82" y="189"/>
                  <a:pt x="82" y="189"/>
                  <a:pt x="82" y="189"/>
                </a:cubicBezTo>
                <a:cubicBezTo>
                  <a:pt x="83" y="189"/>
                  <a:pt x="83" y="189"/>
                  <a:pt x="83" y="189"/>
                </a:cubicBezTo>
                <a:close/>
                <a:moveTo>
                  <a:pt x="169" y="188"/>
                </a:moveTo>
                <a:cubicBezTo>
                  <a:pt x="168" y="188"/>
                  <a:pt x="168" y="188"/>
                  <a:pt x="168" y="189"/>
                </a:cubicBezTo>
                <a:cubicBezTo>
                  <a:pt x="168" y="189"/>
                  <a:pt x="169" y="188"/>
                  <a:pt x="169" y="188"/>
                </a:cubicBezTo>
                <a:close/>
                <a:moveTo>
                  <a:pt x="115" y="188"/>
                </a:moveTo>
                <a:cubicBezTo>
                  <a:pt x="115" y="188"/>
                  <a:pt x="114" y="188"/>
                  <a:pt x="114" y="189"/>
                </a:cubicBezTo>
                <a:cubicBezTo>
                  <a:pt x="114" y="189"/>
                  <a:pt x="115" y="189"/>
                  <a:pt x="115" y="188"/>
                </a:cubicBezTo>
                <a:close/>
                <a:moveTo>
                  <a:pt x="161" y="189"/>
                </a:moveTo>
                <a:cubicBezTo>
                  <a:pt x="162" y="190"/>
                  <a:pt x="163" y="188"/>
                  <a:pt x="163" y="188"/>
                </a:cubicBezTo>
                <a:cubicBezTo>
                  <a:pt x="163" y="189"/>
                  <a:pt x="162" y="189"/>
                  <a:pt x="161" y="189"/>
                </a:cubicBezTo>
                <a:close/>
                <a:moveTo>
                  <a:pt x="33" y="189"/>
                </a:moveTo>
                <a:cubicBezTo>
                  <a:pt x="33" y="188"/>
                  <a:pt x="33" y="188"/>
                  <a:pt x="33" y="188"/>
                </a:cubicBezTo>
                <a:cubicBezTo>
                  <a:pt x="33" y="188"/>
                  <a:pt x="33" y="188"/>
                  <a:pt x="33" y="188"/>
                </a:cubicBezTo>
                <a:cubicBezTo>
                  <a:pt x="33" y="189"/>
                  <a:pt x="33" y="189"/>
                  <a:pt x="33" y="189"/>
                </a:cubicBezTo>
                <a:close/>
                <a:moveTo>
                  <a:pt x="90" y="191"/>
                </a:moveTo>
                <a:cubicBezTo>
                  <a:pt x="84" y="189"/>
                  <a:pt x="84" y="189"/>
                  <a:pt x="84" y="189"/>
                </a:cubicBezTo>
                <a:cubicBezTo>
                  <a:pt x="86" y="190"/>
                  <a:pt x="88" y="190"/>
                  <a:pt x="90" y="191"/>
                </a:cubicBezTo>
                <a:close/>
                <a:moveTo>
                  <a:pt x="160" y="189"/>
                </a:moveTo>
                <a:cubicBezTo>
                  <a:pt x="159" y="189"/>
                  <a:pt x="159" y="189"/>
                  <a:pt x="159" y="189"/>
                </a:cubicBezTo>
                <a:cubicBezTo>
                  <a:pt x="157" y="191"/>
                  <a:pt x="155" y="191"/>
                  <a:pt x="153" y="192"/>
                </a:cubicBezTo>
                <a:cubicBezTo>
                  <a:pt x="149" y="193"/>
                  <a:pt x="144" y="196"/>
                  <a:pt x="140" y="197"/>
                </a:cubicBezTo>
                <a:cubicBezTo>
                  <a:pt x="137" y="197"/>
                  <a:pt x="133" y="198"/>
                  <a:pt x="130" y="199"/>
                </a:cubicBezTo>
                <a:cubicBezTo>
                  <a:pt x="131" y="199"/>
                  <a:pt x="131" y="199"/>
                  <a:pt x="131" y="199"/>
                </a:cubicBezTo>
                <a:cubicBezTo>
                  <a:pt x="136" y="197"/>
                  <a:pt x="143" y="198"/>
                  <a:pt x="148" y="195"/>
                </a:cubicBezTo>
                <a:cubicBezTo>
                  <a:pt x="150" y="194"/>
                  <a:pt x="152" y="194"/>
                  <a:pt x="154" y="192"/>
                </a:cubicBezTo>
                <a:cubicBezTo>
                  <a:pt x="154" y="193"/>
                  <a:pt x="154" y="193"/>
                  <a:pt x="154" y="193"/>
                </a:cubicBezTo>
                <a:cubicBezTo>
                  <a:pt x="155" y="191"/>
                  <a:pt x="156" y="193"/>
                  <a:pt x="157" y="192"/>
                </a:cubicBezTo>
                <a:cubicBezTo>
                  <a:pt x="156" y="192"/>
                  <a:pt x="156" y="191"/>
                  <a:pt x="156" y="191"/>
                </a:cubicBezTo>
                <a:cubicBezTo>
                  <a:pt x="157" y="191"/>
                  <a:pt x="157" y="191"/>
                  <a:pt x="157" y="191"/>
                </a:cubicBezTo>
                <a:cubicBezTo>
                  <a:pt x="158" y="191"/>
                  <a:pt x="159" y="191"/>
                  <a:pt x="159" y="190"/>
                </a:cubicBezTo>
                <a:cubicBezTo>
                  <a:pt x="159" y="189"/>
                  <a:pt x="160" y="190"/>
                  <a:pt x="160" y="189"/>
                </a:cubicBezTo>
                <a:close/>
                <a:moveTo>
                  <a:pt x="78" y="191"/>
                </a:moveTo>
                <a:cubicBezTo>
                  <a:pt x="77" y="190"/>
                  <a:pt x="77" y="189"/>
                  <a:pt x="76" y="190"/>
                </a:cubicBezTo>
                <a:cubicBezTo>
                  <a:pt x="76" y="190"/>
                  <a:pt x="77" y="191"/>
                  <a:pt x="78" y="191"/>
                </a:cubicBezTo>
                <a:close/>
                <a:moveTo>
                  <a:pt x="87" y="193"/>
                </a:moveTo>
                <a:cubicBezTo>
                  <a:pt x="84" y="193"/>
                  <a:pt x="81" y="191"/>
                  <a:pt x="78" y="190"/>
                </a:cubicBezTo>
                <a:cubicBezTo>
                  <a:pt x="79" y="191"/>
                  <a:pt x="79" y="191"/>
                  <a:pt x="79" y="191"/>
                </a:cubicBezTo>
                <a:cubicBezTo>
                  <a:pt x="82" y="191"/>
                  <a:pt x="85" y="194"/>
                  <a:pt x="87" y="194"/>
                </a:cubicBezTo>
                <a:cubicBezTo>
                  <a:pt x="87" y="193"/>
                  <a:pt x="87" y="193"/>
                  <a:pt x="87" y="193"/>
                </a:cubicBezTo>
                <a:close/>
                <a:moveTo>
                  <a:pt x="31" y="190"/>
                </a:moveTo>
                <a:cubicBezTo>
                  <a:pt x="32" y="191"/>
                  <a:pt x="32" y="191"/>
                  <a:pt x="32" y="191"/>
                </a:cubicBezTo>
                <a:cubicBezTo>
                  <a:pt x="31" y="190"/>
                  <a:pt x="31" y="190"/>
                  <a:pt x="31" y="190"/>
                </a:cubicBezTo>
                <a:close/>
                <a:moveTo>
                  <a:pt x="95" y="191"/>
                </a:moveTo>
                <a:cubicBezTo>
                  <a:pt x="94" y="191"/>
                  <a:pt x="94" y="191"/>
                  <a:pt x="94" y="191"/>
                </a:cubicBezTo>
                <a:cubicBezTo>
                  <a:pt x="92" y="191"/>
                  <a:pt x="92" y="190"/>
                  <a:pt x="91" y="191"/>
                </a:cubicBezTo>
                <a:cubicBezTo>
                  <a:pt x="93" y="191"/>
                  <a:pt x="96" y="192"/>
                  <a:pt x="98" y="192"/>
                </a:cubicBezTo>
                <a:cubicBezTo>
                  <a:pt x="95" y="191"/>
                  <a:pt x="95" y="191"/>
                  <a:pt x="95" y="191"/>
                </a:cubicBezTo>
                <a:close/>
                <a:moveTo>
                  <a:pt x="37" y="192"/>
                </a:moveTo>
                <a:cubicBezTo>
                  <a:pt x="36" y="191"/>
                  <a:pt x="35" y="192"/>
                  <a:pt x="34" y="191"/>
                </a:cubicBezTo>
                <a:cubicBezTo>
                  <a:pt x="35" y="192"/>
                  <a:pt x="36" y="192"/>
                  <a:pt x="37" y="192"/>
                </a:cubicBezTo>
                <a:close/>
                <a:moveTo>
                  <a:pt x="78" y="192"/>
                </a:moveTo>
                <a:cubicBezTo>
                  <a:pt x="78" y="192"/>
                  <a:pt x="78" y="192"/>
                  <a:pt x="78" y="192"/>
                </a:cubicBezTo>
                <a:cubicBezTo>
                  <a:pt x="77" y="191"/>
                  <a:pt x="77" y="191"/>
                  <a:pt x="77" y="191"/>
                </a:cubicBezTo>
                <a:cubicBezTo>
                  <a:pt x="78" y="192"/>
                  <a:pt x="78" y="192"/>
                  <a:pt x="78" y="192"/>
                </a:cubicBezTo>
                <a:close/>
                <a:moveTo>
                  <a:pt x="99" y="192"/>
                </a:moveTo>
                <a:cubicBezTo>
                  <a:pt x="100" y="192"/>
                  <a:pt x="100" y="192"/>
                  <a:pt x="100" y="192"/>
                </a:cubicBezTo>
                <a:cubicBezTo>
                  <a:pt x="99" y="192"/>
                  <a:pt x="99" y="192"/>
                  <a:pt x="99" y="192"/>
                </a:cubicBezTo>
                <a:cubicBezTo>
                  <a:pt x="99" y="192"/>
                  <a:pt x="99" y="192"/>
                  <a:pt x="99" y="192"/>
                </a:cubicBezTo>
                <a:close/>
                <a:moveTo>
                  <a:pt x="108" y="192"/>
                </a:moveTo>
                <a:cubicBezTo>
                  <a:pt x="101" y="192"/>
                  <a:pt x="101" y="192"/>
                  <a:pt x="101" y="192"/>
                </a:cubicBezTo>
                <a:cubicBezTo>
                  <a:pt x="102" y="193"/>
                  <a:pt x="105" y="193"/>
                  <a:pt x="108" y="192"/>
                </a:cubicBezTo>
                <a:close/>
                <a:moveTo>
                  <a:pt x="39" y="192"/>
                </a:moveTo>
                <a:cubicBezTo>
                  <a:pt x="39" y="192"/>
                  <a:pt x="39" y="192"/>
                  <a:pt x="39" y="192"/>
                </a:cubicBezTo>
                <a:cubicBezTo>
                  <a:pt x="39" y="192"/>
                  <a:pt x="39" y="192"/>
                  <a:pt x="39" y="192"/>
                </a:cubicBezTo>
                <a:cubicBezTo>
                  <a:pt x="39" y="193"/>
                  <a:pt x="39" y="193"/>
                  <a:pt x="39" y="193"/>
                </a:cubicBezTo>
                <a:cubicBezTo>
                  <a:pt x="39" y="193"/>
                  <a:pt x="39" y="192"/>
                  <a:pt x="39" y="192"/>
                </a:cubicBezTo>
                <a:close/>
                <a:moveTo>
                  <a:pt x="126" y="193"/>
                </a:moveTo>
                <a:cubicBezTo>
                  <a:pt x="126" y="192"/>
                  <a:pt x="126" y="192"/>
                  <a:pt x="126" y="192"/>
                </a:cubicBezTo>
                <a:cubicBezTo>
                  <a:pt x="122" y="192"/>
                  <a:pt x="122" y="192"/>
                  <a:pt x="122" y="192"/>
                </a:cubicBezTo>
                <a:cubicBezTo>
                  <a:pt x="123" y="193"/>
                  <a:pt x="125" y="193"/>
                  <a:pt x="126" y="193"/>
                </a:cubicBezTo>
                <a:close/>
                <a:moveTo>
                  <a:pt x="46" y="193"/>
                </a:moveTo>
                <a:cubicBezTo>
                  <a:pt x="46" y="193"/>
                  <a:pt x="45" y="193"/>
                  <a:pt x="44" y="192"/>
                </a:cubicBezTo>
                <a:cubicBezTo>
                  <a:pt x="44" y="193"/>
                  <a:pt x="44" y="193"/>
                  <a:pt x="44" y="193"/>
                </a:cubicBezTo>
                <a:cubicBezTo>
                  <a:pt x="46" y="193"/>
                  <a:pt x="46" y="193"/>
                  <a:pt x="46" y="193"/>
                </a:cubicBezTo>
                <a:close/>
                <a:moveTo>
                  <a:pt x="111" y="192"/>
                </a:moveTo>
                <a:cubicBezTo>
                  <a:pt x="110" y="192"/>
                  <a:pt x="110" y="193"/>
                  <a:pt x="110" y="193"/>
                </a:cubicBezTo>
                <a:cubicBezTo>
                  <a:pt x="110" y="193"/>
                  <a:pt x="111" y="193"/>
                  <a:pt x="111" y="192"/>
                </a:cubicBezTo>
                <a:close/>
                <a:moveTo>
                  <a:pt x="125" y="192"/>
                </a:moveTo>
                <a:cubicBezTo>
                  <a:pt x="124" y="192"/>
                  <a:pt x="124" y="192"/>
                  <a:pt x="124" y="193"/>
                </a:cubicBezTo>
                <a:cubicBezTo>
                  <a:pt x="124" y="193"/>
                  <a:pt x="125" y="193"/>
                  <a:pt x="125" y="192"/>
                </a:cubicBezTo>
                <a:close/>
                <a:moveTo>
                  <a:pt x="79" y="193"/>
                </a:moveTo>
                <a:cubicBezTo>
                  <a:pt x="79" y="193"/>
                  <a:pt x="79" y="193"/>
                  <a:pt x="78" y="193"/>
                </a:cubicBezTo>
                <a:cubicBezTo>
                  <a:pt x="78" y="193"/>
                  <a:pt x="78" y="193"/>
                  <a:pt x="78" y="193"/>
                </a:cubicBezTo>
                <a:cubicBezTo>
                  <a:pt x="78" y="194"/>
                  <a:pt x="78" y="193"/>
                  <a:pt x="77" y="194"/>
                </a:cubicBezTo>
                <a:cubicBezTo>
                  <a:pt x="77" y="194"/>
                  <a:pt x="78" y="194"/>
                  <a:pt x="78" y="194"/>
                </a:cubicBezTo>
                <a:cubicBezTo>
                  <a:pt x="78" y="194"/>
                  <a:pt x="78" y="194"/>
                  <a:pt x="78" y="194"/>
                </a:cubicBezTo>
                <a:cubicBezTo>
                  <a:pt x="79" y="194"/>
                  <a:pt x="79" y="194"/>
                  <a:pt x="79" y="194"/>
                </a:cubicBezTo>
                <a:cubicBezTo>
                  <a:pt x="79" y="194"/>
                  <a:pt x="79" y="194"/>
                  <a:pt x="78" y="193"/>
                </a:cubicBezTo>
                <a:cubicBezTo>
                  <a:pt x="79" y="193"/>
                  <a:pt x="79" y="193"/>
                  <a:pt x="79" y="193"/>
                </a:cubicBezTo>
                <a:close/>
                <a:moveTo>
                  <a:pt x="157" y="194"/>
                </a:moveTo>
                <a:cubicBezTo>
                  <a:pt x="160" y="193"/>
                  <a:pt x="160" y="193"/>
                  <a:pt x="160" y="193"/>
                </a:cubicBezTo>
                <a:cubicBezTo>
                  <a:pt x="159" y="193"/>
                  <a:pt x="159" y="193"/>
                  <a:pt x="159" y="193"/>
                </a:cubicBezTo>
                <a:cubicBezTo>
                  <a:pt x="157" y="194"/>
                  <a:pt x="157" y="194"/>
                  <a:pt x="157" y="194"/>
                </a:cubicBezTo>
                <a:close/>
                <a:moveTo>
                  <a:pt x="101" y="194"/>
                </a:moveTo>
                <a:cubicBezTo>
                  <a:pt x="100" y="193"/>
                  <a:pt x="100" y="193"/>
                  <a:pt x="100" y="193"/>
                </a:cubicBezTo>
                <a:cubicBezTo>
                  <a:pt x="100" y="194"/>
                  <a:pt x="100" y="194"/>
                  <a:pt x="100" y="194"/>
                </a:cubicBezTo>
                <a:cubicBezTo>
                  <a:pt x="101" y="194"/>
                  <a:pt x="101" y="194"/>
                  <a:pt x="101" y="194"/>
                </a:cubicBezTo>
                <a:close/>
                <a:moveTo>
                  <a:pt x="92" y="194"/>
                </a:moveTo>
                <a:cubicBezTo>
                  <a:pt x="92" y="194"/>
                  <a:pt x="92" y="193"/>
                  <a:pt x="92" y="194"/>
                </a:cubicBezTo>
                <a:cubicBezTo>
                  <a:pt x="92" y="194"/>
                  <a:pt x="92" y="194"/>
                  <a:pt x="92" y="194"/>
                </a:cubicBezTo>
                <a:cubicBezTo>
                  <a:pt x="92" y="194"/>
                  <a:pt x="92" y="194"/>
                  <a:pt x="92" y="194"/>
                </a:cubicBezTo>
                <a:cubicBezTo>
                  <a:pt x="92" y="194"/>
                  <a:pt x="93" y="194"/>
                  <a:pt x="92" y="194"/>
                </a:cubicBezTo>
                <a:close/>
                <a:moveTo>
                  <a:pt x="103" y="194"/>
                </a:moveTo>
                <a:cubicBezTo>
                  <a:pt x="103" y="194"/>
                  <a:pt x="103" y="194"/>
                  <a:pt x="103" y="194"/>
                </a:cubicBezTo>
                <a:cubicBezTo>
                  <a:pt x="102" y="194"/>
                  <a:pt x="102" y="194"/>
                  <a:pt x="102" y="194"/>
                </a:cubicBezTo>
                <a:cubicBezTo>
                  <a:pt x="103" y="194"/>
                  <a:pt x="103" y="194"/>
                  <a:pt x="103" y="194"/>
                </a:cubicBezTo>
                <a:close/>
                <a:moveTo>
                  <a:pt x="75" y="194"/>
                </a:moveTo>
                <a:cubicBezTo>
                  <a:pt x="75" y="194"/>
                  <a:pt x="75" y="194"/>
                  <a:pt x="75" y="194"/>
                </a:cubicBezTo>
                <a:cubicBezTo>
                  <a:pt x="75" y="195"/>
                  <a:pt x="75" y="195"/>
                  <a:pt x="75" y="195"/>
                </a:cubicBezTo>
                <a:cubicBezTo>
                  <a:pt x="75" y="195"/>
                  <a:pt x="75" y="195"/>
                  <a:pt x="75" y="194"/>
                </a:cubicBezTo>
                <a:close/>
                <a:moveTo>
                  <a:pt x="89" y="195"/>
                </a:moveTo>
                <a:cubicBezTo>
                  <a:pt x="89" y="194"/>
                  <a:pt x="89" y="194"/>
                  <a:pt x="88" y="194"/>
                </a:cubicBezTo>
                <a:cubicBezTo>
                  <a:pt x="88" y="195"/>
                  <a:pt x="88" y="195"/>
                  <a:pt x="88" y="195"/>
                </a:cubicBezTo>
                <a:cubicBezTo>
                  <a:pt x="89" y="195"/>
                  <a:pt x="89" y="195"/>
                  <a:pt x="89" y="195"/>
                </a:cubicBezTo>
                <a:close/>
                <a:moveTo>
                  <a:pt x="90" y="195"/>
                </a:moveTo>
                <a:cubicBezTo>
                  <a:pt x="90" y="195"/>
                  <a:pt x="90" y="195"/>
                  <a:pt x="90" y="195"/>
                </a:cubicBezTo>
                <a:cubicBezTo>
                  <a:pt x="90" y="195"/>
                  <a:pt x="90" y="195"/>
                  <a:pt x="90" y="195"/>
                </a:cubicBezTo>
                <a:cubicBezTo>
                  <a:pt x="90" y="195"/>
                  <a:pt x="90" y="195"/>
                  <a:pt x="90" y="195"/>
                </a:cubicBezTo>
                <a:close/>
                <a:moveTo>
                  <a:pt x="92" y="195"/>
                </a:moveTo>
                <a:cubicBezTo>
                  <a:pt x="92" y="195"/>
                  <a:pt x="92" y="195"/>
                  <a:pt x="91" y="195"/>
                </a:cubicBezTo>
                <a:cubicBezTo>
                  <a:pt x="91" y="196"/>
                  <a:pt x="91" y="196"/>
                  <a:pt x="91" y="196"/>
                </a:cubicBezTo>
                <a:cubicBezTo>
                  <a:pt x="92" y="196"/>
                  <a:pt x="92" y="196"/>
                  <a:pt x="92" y="196"/>
                </a:cubicBezTo>
                <a:cubicBezTo>
                  <a:pt x="92" y="196"/>
                  <a:pt x="92" y="196"/>
                  <a:pt x="92" y="195"/>
                </a:cubicBezTo>
                <a:close/>
                <a:moveTo>
                  <a:pt x="93" y="196"/>
                </a:moveTo>
                <a:cubicBezTo>
                  <a:pt x="93" y="196"/>
                  <a:pt x="93" y="196"/>
                  <a:pt x="93" y="196"/>
                </a:cubicBezTo>
                <a:cubicBezTo>
                  <a:pt x="93" y="196"/>
                  <a:pt x="93" y="196"/>
                  <a:pt x="93" y="196"/>
                </a:cubicBezTo>
                <a:cubicBezTo>
                  <a:pt x="93" y="196"/>
                  <a:pt x="93" y="196"/>
                  <a:pt x="93" y="196"/>
                </a:cubicBezTo>
                <a:cubicBezTo>
                  <a:pt x="93" y="196"/>
                  <a:pt x="93" y="196"/>
                  <a:pt x="93" y="196"/>
                </a:cubicBezTo>
                <a:close/>
                <a:moveTo>
                  <a:pt x="41" y="197"/>
                </a:moveTo>
                <a:cubicBezTo>
                  <a:pt x="40" y="196"/>
                  <a:pt x="39" y="196"/>
                  <a:pt x="38" y="196"/>
                </a:cubicBezTo>
                <a:cubicBezTo>
                  <a:pt x="38" y="197"/>
                  <a:pt x="38" y="197"/>
                  <a:pt x="38" y="197"/>
                </a:cubicBezTo>
                <a:cubicBezTo>
                  <a:pt x="39" y="197"/>
                  <a:pt x="40" y="198"/>
                  <a:pt x="41" y="197"/>
                </a:cubicBezTo>
                <a:close/>
                <a:moveTo>
                  <a:pt x="98" y="196"/>
                </a:moveTo>
                <a:cubicBezTo>
                  <a:pt x="98" y="196"/>
                  <a:pt x="98" y="196"/>
                  <a:pt x="98" y="196"/>
                </a:cubicBezTo>
                <a:cubicBezTo>
                  <a:pt x="98" y="196"/>
                  <a:pt x="98" y="196"/>
                  <a:pt x="98" y="196"/>
                </a:cubicBezTo>
                <a:close/>
                <a:moveTo>
                  <a:pt x="95" y="196"/>
                </a:moveTo>
                <a:cubicBezTo>
                  <a:pt x="95" y="196"/>
                  <a:pt x="94" y="196"/>
                  <a:pt x="94" y="196"/>
                </a:cubicBezTo>
                <a:cubicBezTo>
                  <a:pt x="94" y="196"/>
                  <a:pt x="94" y="196"/>
                  <a:pt x="94" y="196"/>
                </a:cubicBezTo>
                <a:cubicBezTo>
                  <a:pt x="95" y="196"/>
                  <a:pt x="95" y="196"/>
                  <a:pt x="95" y="196"/>
                </a:cubicBezTo>
                <a:cubicBezTo>
                  <a:pt x="95" y="196"/>
                  <a:pt x="95" y="196"/>
                  <a:pt x="95" y="196"/>
                </a:cubicBezTo>
                <a:close/>
                <a:moveTo>
                  <a:pt x="76" y="197"/>
                </a:moveTo>
                <a:cubicBezTo>
                  <a:pt x="76" y="197"/>
                  <a:pt x="76" y="196"/>
                  <a:pt x="75" y="197"/>
                </a:cubicBezTo>
                <a:cubicBezTo>
                  <a:pt x="75" y="197"/>
                  <a:pt x="75" y="197"/>
                  <a:pt x="75" y="197"/>
                </a:cubicBezTo>
                <a:cubicBezTo>
                  <a:pt x="76" y="197"/>
                  <a:pt x="76" y="197"/>
                  <a:pt x="76" y="197"/>
                </a:cubicBezTo>
                <a:close/>
                <a:moveTo>
                  <a:pt x="98" y="197"/>
                </a:moveTo>
                <a:cubicBezTo>
                  <a:pt x="96" y="197"/>
                  <a:pt x="96" y="197"/>
                  <a:pt x="96" y="197"/>
                </a:cubicBezTo>
                <a:cubicBezTo>
                  <a:pt x="96" y="197"/>
                  <a:pt x="98" y="197"/>
                  <a:pt x="98" y="197"/>
                </a:cubicBezTo>
                <a:close/>
                <a:moveTo>
                  <a:pt x="48" y="199"/>
                </a:moveTo>
                <a:cubicBezTo>
                  <a:pt x="48" y="198"/>
                  <a:pt x="48" y="199"/>
                  <a:pt x="47" y="198"/>
                </a:cubicBezTo>
                <a:cubicBezTo>
                  <a:pt x="48" y="199"/>
                  <a:pt x="48" y="199"/>
                  <a:pt x="48" y="199"/>
                </a:cubicBezTo>
                <a:cubicBezTo>
                  <a:pt x="48" y="199"/>
                  <a:pt x="48" y="199"/>
                  <a:pt x="48" y="199"/>
                </a:cubicBezTo>
                <a:close/>
                <a:moveTo>
                  <a:pt x="105" y="199"/>
                </a:moveTo>
                <a:cubicBezTo>
                  <a:pt x="106" y="199"/>
                  <a:pt x="106" y="199"/>
                  <a:pt x="106" y="199"/>
                </a:cubicBezTo>
                <a:cubicBezTo>
                  <a:pt x="105" y="199"/>
                  <a:pt x="105" y="199"/>
                  <a:pt x="105" y="199"/>
                </a:cubicBezTo>
                <a:close/>
                <a:moveTo>
                  <a:pt x="95" y="205"/>
                </a:moveTo>
                <a:cubicBezTo>
                  <a:pt x="93" y="205"/>
                  <a:pt x="91" y="206"/>
                  <a:pt x="89" y="205"/>
                </a:cubicBezTo>
                <a:cubicBezTo>
                  <a:pt x="90" y="207"/>
                  <a:pt x="92" y="206"/>
                  <a:pt x="94" y="207"/>
                </a:cubicBezTo>
                <a:cubicBezTo>
                  <a:pt x="100" y="209"/>
                  <a:pt x="107" y="207"/>
                  <a:pt x="114" y="208"/>
                </a:cubicBezTo>
                <a:cubicBezTo>
                  <a:pt x="116" y="208"/>
                  <a:pt x="119" y="208"/>
                  <a:pt x="120" y="208"/>
                </a:cubicBezTo>
                <a:cubicBezTo>
                  <a:pt x="112" y="208"/>
                  <a:pt x="104" y="206"/>
                  <a:pt x="95" y="205"/>
                </a:cubicBezTo>
                <a:close/>
                <a:moveTo>
                  <a:pt x="124" y="207"/>
                </a:moveTo>
                <a:cubicBezTo>
                  <a:pt x="124" y="206"/>
                  <a:pt x="123" y="207"/>
                  <a:pt x="122" y="207"/>
                </a:cubicBezTo>
                <a:cubicBezTo>
                  <a:pt x="122" y="207"/>
                  <a:pt x="122" y="207"/>
                  <a:pt x="122" y="207"/>
                </a:cubicBezTo>
                <a:cubicBezTo>
                  <a:pt x="124" y="207"/>
                  <a:pt x="124" y="207"/>
                  <a:pt x="124" y="207"/>
                </a:cubicBezTo>
                <a:close/>
                <a:moveTo>
                  <a:pt x="122" y="208"/>
                </a:moveTo>
                <a:cubicBezTo>
                  <a:pt x="122" y="208"/>
                  <a:pt x="122" y="208"/>
                  <a:pt x="122" y="208"/>
                </a:cubicBezTo>
                <a:cubicBezTo>
                  <a:pt x="122" y="208"/>
                  <a:pt x="122" y="208"/>
                  <a:pt x="122" y="208"/>
                </a:cubicBezTo>
                <a:cubicBezTo>
                  <a:pt x="122" y="208"/>
                  <a:pt x="122" y="208"/>
                  <a:pt x="122" y="208"/>
                </a:cubicBezTo>
                <a:close/>
                <a:moveTo>
                  <a:pt x="98" y="212"/>
                </a:moveTo>
                <a:cubicBezTo>
                  <a:pt x="99" y="212"/>
                  <a:pt x="99" y="212"/>
                  <a:pt x="99" y="212"/>
                </a:cubicBezTo>
                <a:cubicBezTo>
                  <a:pt x="98" y="212"/>
                  <a:pt x="98" y="212"/>
                  <a:pt x="98" y="212"/>
                </a:cubicBezTo>
                <a:close/>
                <a:moveTo>
                  <a:pt x="154" y="213"/>
                </a:moveTo>
                <a:cubicBezTo>
                  <a:pt x="154" y="213"/>
                  <a:pt x="154" y="213"/>
                  <a:pt x="154" y="213"/>
                </a:cubicBezTo>
                <a:cubicBezTo>
                  <a:pt x="154" y="214"/>
                  <a:pt x="154" y="214"/>
                  <a:pt x="154" y="214"/>
                </a:cubicBezTo>
                <a:cubicBezTo>
                  <a:pt x="154" y="214"/>
                  <a:pt x="154" y="214"/>
                  <a:pt x="154" y="214"/>
                </a:cubicBezTo>
                <a:cubicBezTo>
                  <a:pt x="154" y="214"/>
                  <a:pt x="154" y="213"/>
                  <a:pt x="154" y="213"/>
                </a:cubicBezTo>
                <a:close/>
                <a:moveTo>
                  <a:pt x="95" y="216"/>
                </a:moveTo>
                <a:cubicBezTo>
                  <a:pt x="97" y="216"/>
                  <a:pt x="97" y="216"/>
                  <a:pt x="97" y="216"/>
                </a:cubicBezTo>
                <a:cubicBezTo>
                  <a:pt x="95" y="216"/>
                  <a:pt x="95" y="216"/>
                  <a:pt x="95" y="216"/>
                </a:cubicBezTo>
                <a:cubicBezTo>
                  <a:pt x="95" y="216"/>
                  <a:pt x="95" y="216"/>
                  <a:pt x="95" y="216"/>
                </a:cubicBezTo>
                <a:close/>
                <a:moveTo>
                  <a:pt x="129" y="217"/>
                </a:moveTo>
                <a:cubicBezTo>
                  <a:pt x="129" y="217"/>
                  <a:pt x="129" y="217"/>
                  <a:pt x="129" y="217"/>
                </a:cubicBezTo>
                <a:close/>
              </a:path>
            </a:pathLst>
          </a:custGeom>
          <a:solidFill>
            <a:srgbClr val="40404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3" name="文本框 314"/>
          <p:cNvSpPr>
            <a:spLocks noChangeArrowheads="1"/>
          </p:cNvSpPr>
          <p:nvPr/>
        </p:nvSpPr>
        <p:spPr bwMode="auto">
          <a:xfrm>
            <a:off x="4610112" y="2379735"/>
            <a:ext cx="324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hangingPunct="1"/>
            <a:r>
              <a:rPr lang="en-US" altLang="zh-CN" sz="2800" dirty="0">
                <a:solidFill>
                  <a:srgbClr val="2E2E2E"/>
                </a:solidFill>
                <a:latin typeface="楷体" pitchFamily="49" charset="-122"/>
                <a:ea typeface="楷体" pitchFamily="49" charset="-122"/>
                <a:sym typeface="禹卫书法行书简体" panose="02000603000000000000" pitchFamily="2" charset="-122"/>
              </a:rPr>
              <a:t>1.</a:t>
            </a:r>
            <a:r>
              <a:rPr lang="zh-CN" altLang="en-US" sz="2800" dirty="0">
                <a:solidFill>
                  <a:srgbClr val="2E2E2E"/>
                </a:solidFill>
                <a:latin typeface="楷体" pitchFamily="49" charset="-122"/>
                <a:ea typeface="楷体" pitchFamily="49" charset="-122"/>
                <a:sym typeface="禹卫书法行书简体" panose="02000603000000000000" pitchFamily="2" charset="-122"/>
              </a:rPr>
              <a:t>请输入你的标题</a:t>
            </a:r>
          </a:p>
        </p:txBody>
      </p:sp>
      <p:sp>
        <p:nvSpPr>
          <p:cNvPr id="294" name="文本框 315"/>
          <p:cNvSpPr>
            <a:spLocks noChangeArrowheads="1"/>
          </p:cNvSpPr>
          <p:nvPr/>
        </p:nvSpPr>
        <p:spPr bwMode="auto">
          <a:xfrm>
            <a:off x="4610112" y="2967110"/>
            <a:ext cx="3244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hangingPunct="1"/>
            <a:r>
              <a:rPr lang="en-US" altLang="zh-CN" sz="2800">
                <a:solidFill>
                  <a:srgbClr val="2E2E2E"/>
                </a:solidFill>
                <a:latin typeface="楷体" pitchFamily="49" charset="-122"/>
                <a:ea typeface="楷体" pitchFamily="49" charset="-122"/>
                <a:sym typeface="禹卫书法行书简体" panose="02000603000000000000" pitchFamily="2" charset="-122"/>
              </a:rPr>
              <a:t>2.</a:t>
            </a:r>
            <a:r>
              <a:rPr lang="zh-CN" altLang="en-US" sz="2800">
                <a:solidFill>
                  <a:srgbClr val="2E2E2E"/>
                </a:solidFill>
                <a:latin typeface="楷体" pitchFamily="49" charset="-122"/>
                <a:ea typeface="楷体" pitchFamily="49" charset="-122"/>
                <a:sym typeface="禹卫书法行书简体" panose="02000603000000000000" pitchFamily="2" charset="-122"/>
              </a:rPr>
              <a:t>请输入你的标题</a:t>
            </a:r>
          </a:p>
        </p:txBody>
      </p:sp>
      <p:sp>
        <p:nvSpPr>
          <p:cNvPr id="295" name="文本框 316"/>
          <p:cNvSpPr>
            <a:spLocks noChangeArrowheads="1"/>
          </p:cNvSpPr>
          <p:nvPr/>
        </p:nvSpPr>
        <p:spPr bwMode="auto">
          <a:xfrm>
            <a:off x="4592650" y="3589410"/>
            <a:ext cx="3246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hangingPunct="1"/>
            <a:r>
              <a:rPr lang="en-US" altLang="zh-CN" sz="2800">
                <a:solidFill>
                  <a:srgbClr val="2E2E2E"/>
                </a:solidFill>
                <a:latin typeface="楷体" pitchFamily="49" charset="-122"/>
                <a:ea typeface="楷体" pitchFamily="49" charset="-122"/>
                <a:sym typeface="禹卫书法行书简体" panose="02000603000000000000" pitchFamily="2" charset="-122"/>
              </a:rPr>
              <a:t>3.</a:t>
            </a:r>
            <a:r>
              <a:rPr lang="zh-CN" altLang="en-US" sz="2800">
                <a:solidFill>
                  <a:srgbClr val="2E2E2E"/>
                </a:solidFill>
                <a:latin typeface="楷体" pitchFamily="49" charset="-122"/>
                <a:ea typeface="楷体" pitchFamily="49" charset="-122"/>
                <a:sym typeface="禹卫书法行书简体" panose="02000603000000000000" pitchFamily="2" charset="-122"/>
              </a:rPr>
              <a:t>请输入你的标题</a:t>
            </a:r>
          </a:p>
        </p:txBody>
      </p:sp>
      <p:sp>
        <p:nvSpPr>
          <p:cNvPr id="296" name="文本框 317"/>
          <p:cNvSpPr>
            <a:spLocks noChangeArrowheads="1"/>
          </p:cNvSpPr>
          <p:nvPr/>
        </p:nvSpPr>
        <p:spPr bwMode="auto">
          <a:xfrm>
            <a:off x="4610112" y="4164085"/>
            <a:ext cx="32448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hangingPunct="1"/>
            <a:r>
              <a:rPr lang="en-US" altLang="zh-CN" sz="2800">
                <a:solidFill>
                  <a:srgbClr val="2E2E2E"/>
                </a:solidFill>
                <a:latin typeface="楷体" pitchFamily="49" charset="-122"/>
                <a:ea typeface="楷体" pitchFamily="49" charset="-122"/>
                <a:sym typeface="禹卫书法行书简体" panose="02000603000000000000" pitchFamily="2" charset="-122"/>
              </a:rPr>
              <a:t>4.</a:t>
            </a:r>
            <a:r>
              <a:rPr lang="zh-CN" altLang="en-US" sz="2800">
                <a:solidFill>
                  <a:srgbClr val="2E2E2E"/>
                </a:solidFill>
                <a:latin typeface="楷体" pitchFamily="49" charset="-122"/>
                <a:ea typeface="楷体" pitchFamily="49" charset="-122"/>
                <a:sym typeface="禹卫书法行书简体" panose="02000603000000000000" pitchFamily="2" charset="-122"/>
              </a:rPr>
              <a:t>请输入你的标题</a:t>
            </a:r>
          </a:p>
        </p:txBody>
      </p:sp>
      <p:sp>
        <p:nvSpPr>
          <p:cNvPr id="297" name="文本框 318"/>
          <p:cNvSpPr>
            <a:spLocks noChangeArrowheads="1"/>
          </p:cNvSpPr>
          <p:nvPr/>
        </p:nvSpPr>
        <p:spPr bwMode="auto">
          <a:xfrm>
            <a:off x="4592650" y="4784798"/>
            <a:ext cx="32464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hangingPunct="1"/>
            <a:r>
              <a:rPr lang="en-US" altLang="zh-CN" sz="2800">
                <a:solidFill>
                  <a:srgbClr val="2E2E2E"/>
                </a:solidFill>
                <a:latin typeface="楷体" pitchFamily="49" charset="-122"/>
                <a:ea typeface="楷体" pitchFamily="49" charset="-122"/>
                <a:sym typeface="禹卫书法行书简体" panose="02000603000000000000" pitchFamily="2" charset="-122"/>
              </a:rPr>
              <a:t>5.</a:t>
            </a:r>
            <a:r>
              <a:rPr lang="zh-CN" altLang="en-US" sz="2800">
                <a:solidFill>
                  <a:srgbClr val="2E2E2E"/>
                </a:solidFill>
                <a:latin typeface="楷体" pitchFamily="49" charset="-122"/>
                <a:ea typeface="楷体" pitchFamily="49" charset="-122"/>
                <a:sym typeface="禹卫书法行书简体" panose="02000603000000000000" pitchFamily="2" charset="-122"/>
              </a:rPr>
              <a:t>请输入你的标题</a:t>
            </a:r>
          </a:p>
        </p:txBody>
      </p:sp>
      <p:grpSp>
        <p:nvGrpSpPr>
          <p:cNvPr id="298" name="组合 319"/>
          <p:cNvGrpSpPr/>
          <p:nvPr/>
        </p:nvGrpSpPr>
        <p:grpSpPr bwMode="auto">
          <a:xfrm>
            <a:off x="10020312" y="5227710"/>
            <a:ext cx="1878013" cy="555625"/>
            <a:chOff x="0" y="0"/>
            <a:chExt cx="1695450" cy="501650"/>
          </a:xfrm>
        </p:grpSpPr>
        <p:sp>
          <p:nvSpPr>
            <p:cNvPr id="299" name="Freeform 486"/>
            <p:cNvSpPr>
              <a:spLocks noChangeArrowheads="1"/>
            </p:cNvSpPr>
            <p:nvPr/>
          </p:nvSpPr>
          <p:spPr bwMode="auto">
            <a:xfrm>
              <a:off x="1304925" y="369887"/>
              <a:ext cx="38100" cy="26988"/>
            </a:xfrm>
            <a:custGeom>
              <a:avLst/>
              <a:gdLst>
                <a:gd name="T0" fmla="*/ 38100 w 10"/>
                <a:gd name="T1" fmla="*/ 15422 h 7"/>
                <a:gd name="T2" fmla="*/ 30480 w 10"/>
                <a:gd name="T3" fmla="*/ 23133 h 7"/>
                <a:gd name="T4" fmla="*/ 30480 w 10"/>
                <a:gd name="T5" fmla="*/ 23133 h 7"/>
                <a:gd name="T6" fmla="*/ 22860 w 10"/>
                <a:gd name="T7" fmla="*/ 26988 h 7"/>
                <a:gd name="T8" fmla="*/ 11430 w 10"/>
                <a:gd name="T9" fmla="*/ 26988 h 7"/>
                <a:gd name="T10" fmla="*/ 7620 w 10"/>
                <a:gd name="T11" fmla="*/ 23133 h 7"/>
                <a:gd name="T12" fmla="*/ 3810 w 10"/>
                <a:gd name="T13" fmla="*/ 19277 h 7"/>
                <a:gd name="T14" fmla="*/ 7620 w 10"/>
                <a:gd name="T15" fmla="*/ 11566 h 7"/>
                <a:gd name="T16" fmla="*/ 0 w 10"/>
                <a:gd name="T17" fmla="*/ 7711 h 7"/>
                <a:gd name="T18" fmla="*/ 0 w 10"/>
                <a:gd name="T19" fmla="*/ 3855 h 7"/>
                <a:gd name="T20" fmla="*/ 7620 w 10"/>
                <a:gd name="T21" fmla="*/ 0 h 7"/>
                <a:gd name="T22" fmla="*/ 15240 w 10"/>
                <a:gd name="T23" fmla="*/ 0 h 7"/>
                <a:gd name="T24" fmla="*/ 15240 w 10"/>
                <a:gd name="T25" fmla="*/ 3855 h 7"/>
                <a:gd name="T26" fmla="*/ 30480 w 10"/>
                <a:gd name="T27" fmla="*/ 3855 h 7"/>
                <a:gd name="T28" fmla="*/ 38100 w 10"/>
                <a:gd name="T29" fmla="*/ 1542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
                <a:gd name="T46" fmla="*/ 0 h 7"/>
                <a:gd name="T47" fmla="*/ 10 w 10"/>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 h="7">
                  <a:moveTo>
                    <a:pt x="10" y="4"/>
                  </a:moveTo>
                  <a:cubicBezTo>
                    <a:pt x="9" y="5"/>
                    <a:pt x="8" y="5"/>
                    <a:pt x="8" y="6"/>
                  </a:cubicBezTo>
                  <a:cubicBezTo>
                    <a:pt x="8" y="6"/>
                    <a:pt x="8" y="6"/>
                    <a:pt x="8" y="6"/>
                  </a:cubicBezTo>
                  <a:cubicBezTo>
                    <a:pt x="7" y="6"/>
                    <a:pt x="6" y="7"/>
                    <a:pt x="6" y="7"/>
                  </a:cubicBezTo>
                  <a:cubicBezTo>
                    <a:pt x="5" y="7"/>
                    <a:pt x="4" y="7"/>
                    <a:pt x="3" y="7"/>
                  </a:cubicBezTo>
                  <a:cubicBezTo>
                    <a:pt x="3" y="7"/>
                    <a:pt x="3" y="6"/>
                    <a:pt x="2" y="6"/>
                  </a:cubicBezTo>
                  <a:cubicBezTo>
                    <a:pt x="2" y="6"/>
                    <a:pt x="2" y="5"/>
                    <a:pt x="1" y="5"/>
                  </a:cubicBezTo>
                  <a:cubicBezTo>
                    <a:pt x="1" y="4"/>
                    <a:pt x="1" y="4"/>
                    <a:pt x="2" y="3"/>
                  </a:cubicBezTo>
                  <a:cubicBezTo>
                    <a:pt x="1" y="3"/>
                    <a:pt x="0" y="2"/>
                    <a:pt x="0" y="2"/>
                  </a:cubicBezTo>
                  <a:cubicBezTo>
                    <a:pt x="0" y="2"/>
                    <a:pt x="0" y="1"/>
                    <a:pt x="0" y="1"/>
                  </a:cubicBezTo>
                  <a:cubicBezTo>
                    <a:pt x="0" y="0"/>
                    <a:pt x="1" y="0"/>
                    <a:pt x="2" y="0"/>
                  </a:cubicBezTo>
                  <a:cubicBezTo>
                    <a:pt x="3" y="0"/>
                    <a:pt x="3" y="0"/>
                    <a:pt x="4" y="0"/>
                  </a:cubicBezTo>
                  <a:cubicBezTo>
                    <a:pt x="4" y="1"/>
                    <a:pt x="4" y="1"/>
                    <a:pt x="4" y="1"/>
                  </a:cubicBezTo>
                  <a:cubicBezTo>
                    <a:pt x="5" y="1"/>
                    <a:pt x="7" y="1"/>
                    <a:pt x="8" y="1"/>
                  </a:cubicBezTo>
                  <a:cubicBezTo>
                    <a:pt x="9" y="2"/>
                    <a:pt x="10" y="3"/>
                    <a:pt x="10"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0" name="Freeform 487"/>
            <p:cNvSpPr>
              <a:spLocks noChangeArrowheads="1"/>
            </p:cNvSpPr>
            <p:nvPr/>
          </p:nvSpPr>
          <p:spPr bwMode="auto">
            <a:xfrm>
              <a:off x="1233488" y="233362"/>
              <a:ext cx="38100" cy="19050"/>
            </a:xfrm>
            <a:custGeom>
              <a:avLst/>
              <a:gdLst>
                <a:gd name="T0" fmla="*/ 30480 w 10"/>
                <a:gd name="T1" fmla="*/ 7620 h 5"/>
                <a:gd name="T2" fmla="*/ 19050 w 10"/>
                <a:gd name="T3" fmla="*/ 15240 h 5"/>
                <a:gd name="T4" fmla="*/ 11430 w 10"/>
                <a:gd name="T5" fmla="*/ 19050 h 5"/>
                <a:gd name="T6" fmla="*/ 7620 w 10"/>
                <a:gd name="T7" fmla="*/ 15240 h 5"/>
                <a:gd name="T8" fmla="*/ 3810 w 10"/>
                <a:gd name="T9" fmla="*/ 15240 h 5"/>
                <a:gd name="T10" fmla="*/ 0 w 10"/>
                <a:gd name="T11" fmla="*/ 11430 h 5"/>
                <a:gd name="T12" fmla="*/ 0 w 10"/>
                <a:gd name="T13" fmla="*/ 7620 h 5"/>
                <a:gd name="T14" fmla="*/ 15240 w 10"/>
                <a:gd name="T15" fmla="*/ 0 h 5"/>
                <a:gd name="T16" fmla="*/ 30480 w 10"/>
                <a:gd name="T17" fmla="*/ 3810 h 5"/>
                <a:gd name="T18" fmla="*/ 30480 w 10"/>
                <a:gd name="T19" fmla="*/ 762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5"/>
                <a:gd name="T32" fmla="*/ 10 w 10"/>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5">
                  <a:moveTo>
                    <a:pt x="8" y="2"/>
                  </a:moveTo>
                  <a:cubicBezTo>
                    <a:pt x="7" y="3"/>
                    <a:pt x="7" y="4"/>
                    <a:pt x="5" y="4"/>
                  </a:cubicBezTo>
                  <a:cubicBezTo>
                    <a:pt x="4" y="5"/>
                    <a:pt x="4" y="4"/>
                    <a:pt x="3" y="5"/>
                  </a:cubicBezTo>
                  <a:cubicBezTo>
                    <a:pt x="2" y="4"/>
                    <a:pt x="2" y="4"/>
                    <a:pt x="2" y="4"/>
                  </a:cubicBezTo>
                  <a:cubicBezTo>
                    <a:pt x="1" y="4"/>
                    <a:pt x="1" y="4"/>
                    <a:pt x="1" y="4"/>
                  </a:cubicBezTo>
                  <a:cubicBezTo>
                    <a:pt x="0" y="4"/>
                    <a:pt x="1" y="3"/>
                    <a:pt x="0" y="3"/>
                  </a:cubicBezTo>
                  <a:cubicBezTo>
                    <a:pt x="0" y="3"/>
                    <a:pt x="1" y="3"/>
                    <a:pt x="0" y="2"/>
                  </a:cubicBezTo>
                  <a:cubicBezTo>
                    <a:pt x="1" y="1"/>
                    <a:pt x="2" y="0"/>
                    <a:pt x="4" y="0"/>
                  </a:cubicBezTo>
                  <a:cubicBezTo>
                    <a:pt x="6" y="0"/>
                    <a:pt x="7" y="0"/>
                    <a:pt x="8" y="1"/>
                  </a:cubicBezTo>
                  <a:cubicBezTo>
                    <a:pt x="10" y="1"/>
                    <a:pt x="8" y="2"/>
                    <a:pt x="8"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1" name="Freeform 488"/>
            <p:cNvSpPr>
              <a:spLocks noChangeArrowheads="1"/>
            </p:cNvSpPr>
            <p:nvPr/>
          </p:nvSpPr>
          <p:spPr bwMode="auto">
            <a:xfrm>
              <a:off x="1195388" y="238125"/>
              <a:ext cx="22225" cy="14288"/>
            </a:xfrm>
            <a:custGeom>
              <a:avLst/>
              <a:gdLst>
                <a:gd name="T0" fmla="*/ 22225 w 6"/>
                <a:gd name="T1" fmla="*/ 7144 h 4"/>
                <a:gd name="T2" fmla="*/ 22225 w 6"/>
                <a:gd name="T3" fmla="*/ 10716 h 4"/>
                <a:gd name="T4" fmla="*/ 14817 w 6"/>
                <a:gd name="T5" fmla="*/ 14288 h 4"/>
                <a:gd name="T6" fmla="*/ 7408 w 6"/>
                <a:gd name="T7" fmla="*/ 14288 h 4"/>
                <a:gd name="T8" fmla="*/ 0 w 6"/>
                <a:gd name="T9" fmla="*/ 10716 h 4"/>
                <a:gd name="T10" fmla="*/ 0 w 6"/>
                <a:gd name="T11" fmla="*/ 7144 h 4"/>
                <a:gd name="T12" fmla="*/ 11113 w 6"/>
                <a:gd name="T13" fmla="*/ 0 h 4"/>
                <a:gd name="T14" fmla="*/ 22225 w 6"/>
                <a:gd name="T15" fmla="*/ 0 h 4"/>
                <a:gd name="T16" fmla="*/ 22225 w 6"/>
                <a:gd name="T17" fmla="*/ 3572 h 4"/>
                <a:gd name="T18" fmla="*/ 22225 w 6"/>
                <a:gd name="T19" fmla="*/ 714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6" y="2"/>
                  </a:moveTo>
                  <a:cubicBezTo>
                    <a:pt x="6" y="2"/>
                    <a:pt x="6" y="2"/>
                    <a:pt x="6" y="3"/>
                  </a:cubicBezTo>
                  <a:cubicBezTo>
                    <a:pt x="5" y="3"/>
                    <a:pt x="5" y="3"/>
                    <a:pt x="4" y="4"/>
                  </a:cubicBezTo>
                  <a:cubicBezTo>
                    <a:pt x="3" y="4"/>
                    <a:pt x="3" y="4"/>
                    <a:pt x="2" y="4"/>
                  </a:cubicBezTo>
                  <a:cubicBezTo>
                    <a:pt x="1" y="4"/>
                    <a:pt x="0" y="4"/>
                    <a:pt x="0" y="3"/>
                  </a:cubicBezTo>
                  <a:cubicBezTo>
                    <a:pt x="0" y="3"/>
                    <a:pt x="0" y="3"/>
                    <a:pt x="0" y="2"/>
                  </a:cubicBezTo>
                  <a:cubicBezTo>
                    <a:pt x="1" y="1"/>
                    <a:pt x="2" y="1"/>
                    <a:pt x="3" y="0"/>
                  </a:cubicBezTo>
                  <a:cubicBezTo>
                    <a:pt x="4" y="0"/>
                    <a:pt x="5" y="0"/>
                    <a:pt x="6" y="0"/>
                  </a:cubicBezTo>
                  <a:cubicBezTo>
                    <a:pt x="6" y="0"/>
                    <a:pt x="6" y="1"/>
                    <a:pt x="6" y="1"/>
                  </a:cubicBezTo>
                  <a:cubicBezTo>
                    <a:pt x="6" y="2"/>
                    <a:pt x="6" y="2"/>
                    <a:pt x="6"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2" name="Freeform 489"/>
            <p:cNvSpPr>
              <a:spLocks noChangeArrowheads="1"/>
            </p:cNvSpPr>
            <p:nvPr/>
          </p:nvSpPr>
          <p:spPr bwMode="auto">
            <a:xfrm>
              <a:off x="1162050" y="400050"/>
              <a:ext cx="41275" cy="22225"/>
            </a:xfrm>
            <a:custGeom>
              <a:avLst/>
              <a:gdLst>
                <a:gd name="T0" fmla="*/ 41275 w 11"/>
                <a:gd name="T1" fmla="*/ 11113 h 6"/>
                <a:gd name="T2" fmla="*/ 37523 w 11"/>
                <a:gd name="T3" fmla="*/ 14817 h 6"/>
                <a:gd name="T4" fmla="*/ 26266 w 11"/>
                <a:gd name="T5" fmla="*/ 18521 h 6"/>
                <a:gd name="T6" fmla="*/ 18761 w 11"/>
                <a:gd name="T7" fmla="*/ 18521 h 6"/>
                <a:gd name="T8" fmla="*/ 15009 w 11"/>
                <a:gd name="T9" fmla="*/ 14817 h 6"/>
                <a:gd name="T10" fmla="*/ 3752 w 11"/>
                <a:gd name="T11" fmla="*/ 14817 h 6"/>
                <a:gd name="T12" fmla="*/ 3752 w 11"/>
                <a:gd name="T13" fmla="*/ 7408 h 6"/>
                <a:gd name="T14" fmla="*/ 11257 w 11"/>
                <a:gd name="T15" fmla="*/ 0 h 6"/>
                <a:gd name="T16" fmla="*/ 18761 w 11"/>
                <a:gd name="T17" fmla="*/ 3704 h 6"/>
                <a:gd name="T18" fmla="*/ 22514 w 11"/>
                <a:gd name="T19" fmla="*/ 7408 h 6"/>
                <a:gd name="T20" fmla="*/ 33770 w 11"/>
                <a:gd name="T21" fmla="*/ 3704 h 6"/>
                <a:gd name="T22" fmla="*/ 41275 w 11"/>
                <a:gd name="T23" fmla="*/ 11113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6"/>
                <a:gd name="T38" fmla="*/ 11 w 11"/>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6">
                  <a:moveTo>
                    <a:pt x="11" y="3"/>
                  </a:moveTo>
                  <a:cubicBezTo>
                    <a:pt x="11" y="3"/>
                    <a:pt x="11" y="4"/>
                    <a:pt x="10" y="4"/>
                  </a:cubicBezTo>
                  <a:cubicBezTo>
                    <a:pt x="9" y="5"/>
                    <a:pt x="8" y="5"/>
                    <a:pt x="7" y="5"/>
                  </a:cubicBezTo>
                  <a:cubicBezTo>
                    <a:pt x="6" y="6"/>
                    <a:pt x="6" y="5"/>
                    <a:pt x="5" y="5"/>
                  </a:cubicBezTo>
                  <a:cubicBezTo>
                    <a:pt x="5" y="4"/>
                    <a:pt x="5" y="4"/>
                    <a:pt x="4" y="4"/>
                  </a:cubicBezTo>
                  <a:cubicBezTo>
                    <a:pt x="3" y="4"/>
                    <a:pt x="2" y="4"/>
                    <a:pt x="1" y="4"/>
                  </a:cubicBezTo>
                  <a:cubicBezTo>
                    <a:pt x="0" y="3"/>
                    <a:pt x="0" y="2"/>
                    <a:pt x="1" y="2"/>
                  </a:cubicBezTo>
                  <a:cubicBezTo>
                    <a:pt x="1" y="1"/>
                    <a:pt x="2" y="1"/>
                    <a:pt x="3" y="0"/>
                  </a:cubicBezTo>
                  <a:cubicBezTo>
                    <a:pt x="4" y="0"/>
                    <a:pt x="5" y="0"/>
                    <a:pt x="5" y="1"/>
                  </a:cubicBezTo>
                  <a:cubicBezTo>
                    <a:pt x="6" y="1"/>
                    <a:pt x="6" y="2"/>
                    <a:pt x="6" y="2"/>
                  </a:cubicBezTo>
                  <a:cubicBezTo>
                    <a:pt x="7" y="1"/>
                    <a:pt x="8" y="1"/>
                    <a:pt x="9" y="1"/>
                  </a:cubicBezTo>
                  <a:cubicBezTo>
                    <a:pt x="11" y="1"/>
                    <a:pt x="11" y="2"/>
                    <a:pt x="11"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3" name="Freeform 490"/>
            <p:cNvSpPr>
              <a:spLocks noChangeArrowheads="1"/>
            </p:cNvSpPr>
            <p:nvPr/>
          </p:nvSpPr>
          <p:spPr bwMode="auto">
            <a:xfrm>
              <a:off x="1143000" y="298450"/>
              <a:ext cx="11113" cy="3175"/>
            </a:xfrm>
            <a:custGeom>
              <a:avLst/>
              <a:gdLst>
                <a:gd name="T0" fmla="*/ 7409 w 3"/>
                <a:gd name="T1" fmla="*/ 3175 h 1"/>
                <a:gd name="T2" fmla="*/ 3704 w 3"/>
                <a:gd name="T3" fmla="*/ 3175 h 1"/>
                <a:gd name="T4" fmla="*/ 3704 w 3"/>
                <a:gd name="T5" fmla="*/ 0 h 1"/>
                <a:gd name="T6" fmla="*/ 3704 w 3"/>
                <a:gd name="T7" fmla="*/ 0 h 1"/>
                <a:gd name="T8" fmla="*/ 11113 w 3"/>
                <a:gd name="T9" fmla="*/ 0 h 1"/>
                <a:gd name="T10" fmla="*/ 7409 w 3"/>
                <a:gd name="T11" fmla="*/ 3175 h 1"/>
                <a:gd name="T12" fmla="*/ 0 60000 65536"/>
                <a:gd name="T13" fmla="*/ 0 60000 65536"/>
                <a:gd name="T14" fmla="*/ 0 60000 65536"/>
                <a:gd name="T15" fmla="*/ 0 60000 65536"/>
                <a:gd name="T16" fmla="*/ 0 60000 65536"/>
                <a:gd name="T17" fmla="*/ 0 60000 65536"/>
                <a:gd name="T18" fmla="*/ 0 w 3"/>
                <a:gd name="T19" fmla="*/ 0 h 1"/>
                <a:gd name="T20" fmla="*/ 3 w 3"/>
                <a:gd name="T21" fmla="*/ 1 h 1"/>
              </a:gdLst>
              <a:ahLst/>
              <a:cxnLst>
                <a:cxn ang="T12">
                  <a:pos x="T0" y="T1"/>
                </a:cxn>
                <a:cxn ang="T13">
                  <a:pos x="T2" y="T3"/>
                </a:cxn>
                <a:cxn ang="T14">
                  <a:pos x="T4" y="T5"/>
                </a:cxn>
                <a:cxn ang="T15">
                  <a:pos x="T6" y="T7"/>
                </a:cxn>
                <a:cxn ang="T16">
                  <a:pos x="T8" y="T9"/>
                </a:cxn>
                <a:cxn ang="T17">
                  <a:pos x="T10" y="T11"/>
                </a:cxn>
              </a:cxnLst>
              <a:rect l="T18" t="T19" r="T20" b="T21"/>
              <a:pathLst>
                <a:path w="3" h="1">
                  <a:moveTo>
                    <a:pt x="2" y="1"/>
                  </a:moveTo>
                  <a:cubicBezTo>
                    <a:pt x="2" y="1"/>
                    <a:pt x="1" y="1"/>
                    <a:pt x="1" y="1"/>
                  </a:cubicBezTo>
                  <a:cubicBezTo>
                    <a:pt x="0" y="1"/>
                    <a:pt x="1" y="1"/>
                    <a:pt x="1" y="0"/>
                  </a:cubicBezTo>
                  <a:cubicBezTo>
                    <a:pt x="1" y="0"/>
                    <a:pt x="1" y="0"/>
                    <a:pt x="1" y="0"/>
                  </a:cubicBezTo>
                  <a:cubicBezTo>
                    <a:pt x="2" y="0"/>
                    <a:pt x="2" y="0"/>
                    <a:pt x="3" y="0"/>
                  </a:cubicBezTo>
                  <a:cubicBezTo>
                    <a:pt x="3" y="0"/>
                    <a:pt x="3" y="1"/>
                    <a:pt x="2"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4" name="Freeform 491"/>
            <p:cNvSpPr>
              <a:spLocks noChangeArrowheads="1"/>
            </p:cNvSpPr>
            <p:nvPr/>
          </p:nvSpPr>
          <p:spPr bwMode="auto">
            <a:xfrm>
              <a:off x="1101725" y="271462"/>
              <a:ext cx="14288" cy="11113"/>
            </a:xfrm>
            <a:custGeom>
              <a:avLst/>
              <a:gdLst>
                <a:gd name="T0" fmla="*/ 10716 w 4"/>
                <a:gd name="T1" fmla="*/ 7409 h 3"/>
                <a:gd name="T2" fmla="*/ 3572 w 4"/>
                <a:gd name="T3" fmla="*/ 11113 h 3"/>
                <a:gd name="T4" fmla="*/ 0 w 4"/>
                <a:gd name="T5" fmla="*/ 3704 h 3"/>
                <a:gd name="T6" fmla="*/ 7144 w 4"/>
                <a:gd name="T7" fmla="*/ 0 h 3"/>
                <a:gd name="T8" fmla="*/ 14288 w 4"/>
                <a:gd name="T9" fmla="*/ 0 h 3"/>
                <a:gd name="T10" fmla="*/ 10716 w 4"/>
                <a:gd name="T11" fmla="*/ 7409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3" y="2"/>
                  </a:moveTo>
                  <a:cubicBezTo>
                    <a:pt x="2" y="2"/>
                    <a:pt x="2" y="3"/>
                    <a:pt x="1" y="3"/>
                  </a:cubicBezTo>
                  <a:cubicBezTo>
                    <a:pt x="0" y="2"/>
                    <a:pt x="0" y="2"/>
                    <a:pt x="0" y="1"/>
                  </a:cubicBezTo>
                  <a:cubicBezTo>
                    <a:pt x="0" y="0"/>
                    <a:pt x="1" y="0"/>
                    <a:pt x="2" y="0"/>
                  </a:cubicBezTo>
                  <a:cubicBezTo>
                    <a:pt x="3" y="0"/>
                    <a:pt x="4" y="0"/>
                    <a:pt x="4" y="0"/>
                  </a:cubicBezTo>
                  <a:cubicBezTo>
                    <a:pt x="4" y="1"/>
                    <a:pt x="4" y="2"/>
                    <a:pt x="3"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5" name="Freeform 492"/>
            <p:cNvSpPr>
              <a:spLocks noChangeArrowheads="1"/>
            </p:cNvSpPr>
            <p:nvPr/>
          </p:nvSpPr>
          <p:spPr bwMode="auto">
            <a:xfrm>
              <a:off x="1071563" y="287337"/>
              <a:ext cx="33338" cy="14288"/>
            </a:xfrm>
            <a:custGeom>
              <a:avLst/>
              <a:gdLst>
                <a:gd name="T0" fmla="*/ 33338 w 9"/>
                <a:gd name="T1" fmla="*/ 10716 h 4"/>
                <a:gd name="T2" fmla="*/ 25930 w 9"/>
                <a:gd name="T3" fmla="*/ 14288 h 4"/>
                <a:gd name="T4" fmla="*/ 22225 w 9"/>
                <a:gd name="T5" fmla="*/ 14288 h 4"/>
                <a:gd name="T6" fmla="*/ 18521 w 9"/>
                <a:gd name="T7" fmla="*/ 10716 h 4"/>
                <a:gd name="T8" fmla="*/ 11113 w 9"/>
                <a:gd name="T9" fmla="*/ 14288 h 4"/>
                <a:gd name="T10" fmla="*/ 7408 w 9"/>
                <a:gd name="T11" fmla="*/ 14288 h 4"/>
                <a:gd name="T12" fmla="*/ 3704 w 9"/>
                <a:gd name="T13" fmla="*/ 14288 h 4"/>
                <a:gd name="T14" fmla="*/ 0 w 9"/>
                <a:gd name="T15" fmla="*/ 10716 h 4"/>
                <a:gd name="T16" fmla="*/ 3704 w 9"/>
                <a:gd name="T17" fmla="*/ 7144 h 4"/>
                <a:gd name="T18" fmla="*/ 11113 w 9"/>
                <a:gd name="T19" fmla="*/ 3572 h 4"/>
                <a:gd name="T20" fmla="*/ 11113 w 9"/>
                <a:gd name="T21" fmla="*/ 0 h 4"/>
                <a:gd name="T22" fmla="*/ 14817 w 9"/>
                <a:gd name="T23" fmla="*/ 0 h 4"/>
                <a:gd name="T24" fmla="*/ 14817 w 9"/>
                <a:gd name="T25" fmla="*/ 3572 h 4"/>
                <a:gd name="T26" fmla="*/ 22225 w 9"/>
                <a:gd name="T27" fmla="*/ 3572 h 4"/>
                <a:gd name="T28" fmla="*/ 22225 w 9"/>
                <a:gd name="T29" fmla="*/ 7144 h 4"/>
                <a:gd name="T30" fmla="*/ 29634 w 9"/>
                <a:gd name="T31" fmla="*/ 3572 h 4"/>
                <a:gd name="T32" fmla="*/ 33338 w 9"/>
                <a:gd name="T33" fmla="*/ 10716 h 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4"/>
                <a:gd name="T53" fmla="*/ 9 w 9"/>
                <a:gd name="T54" fmla="*/ 4 h 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4">
                  <a:moveTo>
                    <a:pt x="9" y="3"/>
                  </a:moveTo>
                  <a:cubicBezTo>
                    <a:pt x="9" y="3"/>
                    <a:pt x="8" y="4"/>
                    <a:pt x="7" y="4"/>
                  </a:cubicBezTo>
                  <a:cubicBezTo>
                    <a:pt x="7" y="4"/>
                    <a:pt x="6" y="4"/>
                    <a:pt x="6" y="4"/>
                  </a:cubicBezTo>
                  <a:cubicBezTo>
                    <a:pt x="6" y="3"/>
                    <a:pt x="6" y="3"/>
                    <a:pt x="5" y="3"/>
                  </a:cubicBezTo>
                  <a:cubicBezTo>
                    <a:pt x="5" y="4"/>
                    <a:pt x="4" y="4"/>
                    <a:pt x="3" y="4"/>
                  </a:cubicBezTo>
                  <a:cubicBezTo>
                    <a:pt x="3" y="4"/>
                    <a:pt x="3" y="4"/>
                    <a:pt x="2" y="4"/>
                  </a:cubicBezTo>
                  <a:cubicBezTo>
                    <a:pt x="2" y="4"/>
                    <a:pt x="1" y="4"/>
                    <a:pt x="1" y="4"/>
                  </a:cubicBezTo>
                  <a:cubicBezTo>
                    <a:pt x="1" y="4"/>
                    <a:pt x="0" y="4"/>
                    <a:pt x="0" y="3"/>
                  </a:cubicBezTo>
                  <a:cubicBezTo>
                    <a:pt x="1" y="3"/>
                    <a:pt x="2" y="3"/>
                    <a:pt x="1" y="2"/>
                  </a:cubicBezTo>
                  <a:cubicBezTo>
                    <a:pt x="2" y="1"/>
                    <a:pt x="3" y="1"/>
                    <a:pt x="3" y="1"/>
                  </a:cubicBezTo>
                  <a:cubicBezTo>
                    <a:pt x="3" y="0"/>
                    <a:pt x="3" y="0"/>
                    <a:pt x="3" y="0"/>
                  </a:cubicBezTo>
                  <a:cubicBezTo>
                    <a:pt x="4" y="0"/>
                    <a:pt x="4" y="0"/>
                    <a:pt x="4" y="0"/>
                  </a:cubicBezTo>
                  <a:cubicBezTo>
                    <a:pt x="4" y="0"/>
                    <a:pt x="4" y="1"/>
                    <a:pt x="4" y="1"/>
                  </a:cubicBezTo>
                  <a:cubicBezTo>
                    <a:pt x="5" y="1"/>
                    <a:pt x="5" y="1"/>
                    <a:pt x="6" y="1"/>
                  </a:cubicBezTo>
                  <a:cubicBezTo>
                    <a:pt x="6" y="1"/>
                    <a:pt x="6" y="1"/>
                    <a:pt x="6" y="2"/>
                  </a:cubicBezTo>
                  <a:cubicBezTo>
                    <a:pt x="7" y="1"/>
                    <a:pt x="8" y="1"/>
                    <a:pt x="8" y="1"/>
                  </a:cubicBezTo>
                  <a:cubicBezTo>
                    <a:pt x="9" y="1"/>
                    <a:pt x="9" y="2"/>
                    <a:pt x="9"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6" name="Freeform 493"/>
            <p:cNvSpPr>
              <a:spLocks noChangeArrowheads="1"/>
            </p:cNvSpPr>
            <p:nvPr/>
          </p:nvSpPr>
          <p:spPr bwMode="auto">
            <a:xfrm>
              <a:off x="969963" y="131762"/>
              <a:ext cx="71438" cy="41275"/>
            </a:xfrm>
            <a:custGeom>
              <a:avLst/>
              <a:gdLst>
                <a:gd name="T0" fmla="*/ 71438 w 19"/>
                <a:gd name="T1" fmla="*/ 30018 h 11"/>
                <a:gd name="T2" fmla="*/ 63918 w 19"/>
                <a:gd name="T3" fmla="*/ 33770 h 11"/>
                <a:gd name="T4" fmla="*/ 60158 w 19"/>
                <a:gd name="T5" fmla="*/ 33770 h 11"/>
                <a:gd name="T6" fmla="*/ 48879 w 19"/>
                <a:gd name="T7" fmla="*/ 30018 h 11"/>
                <a:gd name="T8" fmla="*/ 41359 w 19"/>
                <a:gd name="T9" fmla="*/ 33770 h 11"/>
                <a:gd name="T10" fmla="*/ 37599 w 19"/>
                <a:gd name="T11" fmla="*/ 37523 h 11"/>
                <a:gd name="T12" fmla="*/ 33839 w 19"/>
                <a:gd name="T13" fmla="*/ 37523 h 11"/>
                <a:gd name="T14" fmla="*/ 33839 w 19"/>
                <a:gd name="T15" fmla="*/ 41275 h 11"/>
                <a:gd name="T16" fmla="*/ 30079 w 19"/>
                <a:gd name="T17" fmla="*/ 37523 h 11"/>
                <a:gd name="T18" fmla="*/ 15040 w 19"/>
                <a:gd name="T19" fmla="*/ 37523 h 11"/>
                <a:gd name="T20" fmla="*/ 11280 w 19"/>
                <a:gd name="T21" fmla="*/ 37523 h 11"/>
                <a:gd name="T22" fmla="*/ 7520 w 19"/>
                <a:gd name="T23" fmla="*/ 37523 h 11"/>
                <a:gd name="T24" fmla="*/ 7520 w 19"/>
                <a:gd name="T25" fmla="*/ 37523 h 11"/>
                <a:gd name="T26" fmla="*/ 7520 w 19"/>
                <a:gd name="T27" fmla="*/ 33770 h 11"/>
                <a:gd name="T28" fmla="*/ 3760 w 19"/>
                <a:gd name="T29" fmla="*/ 33770 h 11"/>
                <a:gd name="T30" fmla="*/ 3760 w 19"/>
                <a:gd name="T31" fmla="*/ 30018 h 11"/>
                <a:gd name="T32" fmla="*/ 0 w 19"/>
                <a:gd name="T33" fmla="*/ 30018 h 11"/>
                <a:gd name="T34" fmla="*/ 3760 w 19"/>
                <a:gd name="T35" fmla="*/ 26266 h 11"/>
                <a:gd name="T36" fmla="*/ 3760 w 19"/>
                <a:gd name="T37" fmla="*/ 22514 h 11"/>
                <a:gd name="T38" fmla="*/ 7520 w 19"/>
                <a:gd name="T39" fmla="*/ 15009 h 11"/>
                <a:gd name="T40" fmla="*/ 15040 w 19"/>
                <a:gd name="T41" fmla="*/ 11257 h 11"/>
                <a:gd name="T42" fmla="*/ 22559 w 19"/>
                <a:gd name="T43" fmla="*/ 11257 h 11"/>
                <a:gd name="T44" fmla="*/ 26319 w 19"/>
                <a:gd name="T45" fmla="*/ 11257 h 11"/>
                <a:gd name="T46" fmla="*/ 30079 w 19"/>
                <a:gd name="T47" fmla="*/ 11257 h 11"/>
                <a:gd name="T48" fmla="*/ 30079 w 19"/>
                <a:gd name="T49" fmla="*/ 11257 h 11"/>
                <a:gd name="T50" fmla="*/ 33839 w 19"/>
                <a:gd name="T51" fmla="*/ 7505 h 11"/>
                <a:gd name="T52" fmla="*/ 33839 w 19"/>
                <a:gd name="T53" fmla="*/ 3752 h 11"/>
                <a:gd name="T54" fmla="*/ 33839 w 19"/>
                <a:gd name="T55" fmla="*/ 0 h 11"/>
                <a:gd name="T56" fmla="*/ 33839 w 19"/>
                <a:gd name="T57" fmla="*/ 11257 h 11"/>
                <a:gd name="T58" fmla="*/ 33839 w 19"/>
                <a:gd name="T59" fmla="*/ 11257 h 11"/>
                <a:gd name="T60" fmla="*/ 41359 w 19"/>
                <a:gd name="T61" fmla="*/ 11257 h 11"/>
                <a:gd name="T62" fmla="*/ 41359 w 19"/>
                <a:gd name="T63" fmla="*/ 7505 h 11"/>
                <a:gd name="T64" fmla="*/ 41359 w 19"/>
                <a:gd name="T65" fmla="*/ 11257 h 11"/>
                <a:gd name="T66" fmla="*/ 48879 w 19"/>
                <a:gd name="T67" fmla="*/ 11257 h 11"/>
                <a:gd name="T68" fmla="*/ 52639 w 19"/>
                <a:gd name="T69" fmla="*/ 18761 h 11"/>
                <a:gd name="T70" fmla="*/ 52639 w 19"/>
                <a:gd name="T71" fmla="*/ 22514 h 11"/>
                <a:gd name="T72" fmla="*/ 60158 w 19"/>
                <a:gd name="T73" fmla="*/ 22514 h 11"/>
                <a:gd name="T74" fmla="*/ 71438 w 19"/>
                <a:gd name="T75" fmla="*/ 22514 h 11"/>
                <a:gd name="T76" fmla="*/ 71438 w 19"/>
                <a:gd name="T77" fmla="*/ 30018 h 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
                <a:gd name="T118" fmla="*/ 0 h 11"/>
                <a:gd name="T119" fmla="*/ 19 w 19"/>
                <a:gd name="T120" fmla="*/ 11 h 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 h="11">
                  <a:moveTo>
                    <a:pt x="19" y="8"/>
                  </a:moveTo>
                  <a:cubicBezTo>
                    <a:pt x="18" y="8"/>
                    <a:pt x="18" y="9"/>
                    <a:pt x="17" y="9"/>
                  </a:cubicBezTo>
                  <a:cubicBezTo>
                    <a:pt x="16" y="9"/>
                    <a:pt x="16" y="9"/>
                    <a:pt x="16" y="9"/>
                  </a:cubicBezTo>
                  <a:cubicBezTo>
                    <a:pt x="15" y="9"/>
                    <a:pt x="14" y="9"/>
                    <a:pt x="13" y="8"/>
                  </a:cubicBezTo>
                  <a:cubicBezTo>
                    <a:pt x="12" y="8"/>
                    <a:pt x="12" y="9"/>
                    <a:pt x="11" y="9"/>
                  </a:cubicBezTo>
                  <a:cubicBezTo>
                    <a:pt x="11" y="10"/>
                    <a:pt x="11" y="10"/>
                    <a:pt x="10" y="10"/>
                  </a:cubicBezTo>
                  <a:cubicBezTo>
                    <a:pt x="10" y="10"/>
                    <a:pt x="10" y="10"/>
                    <a:pt x="9" y="10"/>
                  </a:cubicBezTo>
                  <a:cubicBezTo>
                    <a:pt x="9" y="10"/>
                    <a:pt x="10" y="11"/>
                    <a:pt x="9" y="11"/>
                  </a:cubicBezTo>
                  <a:cubicBezTo>
                    <a:pt x="8" y="11"/>
                    <a:pt x="9" y="10"/>
                    <a:pt x="8" y="10"/>
                  </a:cubicBezTo>
                  <a:cubicBezTo>
                    <a:pt x="7" y="10"/>
                    <a:pt x="5" y="11"/>
                    <a:pt x="4" y="10"/>
                  </a:cubicBezTo>
                  <a:cubicBezTo>
                    <a:pt x="4" y="10"/>
                    <a:pt x="4" y="10"/>
                    <a:pt x="3" y="10"/>
                  </a:cubicBezTo>
                  <a:cubicBezTo>
                    <a:pt x="3" y="10"/>
                    <a:pt x="3" y="10"/>
                    <a:pt x="2" y="10"/>
                  </a:cubicBezTo>
                  <a:cubicBezTo>
                    <a:pt x="2" y="10"/>
                    <a:pt x="2" y="10"/>
                    <a:pt x="2" y="10"/>
                  </a:cubicBezTo>
                  <a:cubicBezTo>
                    <a:pt x="1" y="10"/>
                    <a:pt x="2" y="9"/>
                    <a:pt x="2" y="9"/>
                  </a:cubicBezTo>
                  <a:cubicBezTo>
                    <a:pt x="1" y="9"/>
                    <a:pt x="1" y="9"/>
                    <a:pt x="1" y="9"/>
                  </a:cubicBezTo>
                  <a:cubicBezTo>
                    <a:pt x="1" y="8"/>
                    <a:pt x="1" y="8"/>
                    <a:pt x="1" y="8"/>
                  </a:cubicBezTo>
                  <a:cubicBezTo>
                    <a:pt x="1" y="8"/>
                    <a:pt x="0" y="8"/>
                    <a:pt x="0" y="8"/>
                  </a:cubicBezTo>
                  <a:cubicBezTo>
                    <a:pt x="0" y="7"/>
                    <a:pt x="1" y="7"/>
                    <a:pt x="1" y="7"/>
                  </a:cubicBezTo>
                  <a:cubicBezTo>
                    <a:pt x="1" y="6"/>
                    <a:pt x="1" y="6"/>
                    <a:pt x="1" y="6"/>
                  </a:cubicBezTo>
                  <a:cubicBezTo>
                    <a:pt x="2" y="5"/>
                    <a:pt x="2" y="5"/>
                    <a:pt x="2" y="4"/>
                  </a:cubicBezTo>
                  <a:cubicBezTo>
                    <a:pt x="3" y="4"/>
                    <a:pt x="4" y="4"/>
                    <a:pt x="4" y="3"/>
                  </a:cubicBezTo>
                  <a:cubicBezTo>
                    <a:pt x="5" y="3"/>
                    <a:pt x="5" y="3"/>
                    <a:pt x="6" y="3"/>
                  </a:cubicBezTo>
                  <a:cubicBezTo>
                    <a:pt x="6" y="3"/>
                    <a:pt x="7" y="3"/>
                    <a:pt x="7" y="3"/>
                  </a:cubicBezTo>
                  <a:cubicBezTo>
                    <a:pt x="7" y="3"/>
                    <a:pt x="7" y="3"/>
                    <a:pt x="8" y="3"/>
                  </a:cubicBezTo>
                  <a:cubicBezTo>
                    <a:pt x="8" y="3"/>
                    <a:pt x="8" y="3"/>
                    <a:pt x="8" y="3"/>
                  </a:cubicBezTo>
                  <a:cubicBezTo>
                    <a:pt x="9" y="2"/>
                    <a:pt x="9" y="2"/>
                    <a:pt x="9" y="2"/>
                  </a:cubicBezTo>
                  <a:cubicBezTo>
                    <a:pt x="9" y="1"/>
                    <a:pt x="8" y="1"/>
                    <a:pt x="9" y="1"/>
                  </a:cubicBezTo>
                  <a:cubicBezTo>
                    <a:pt x="9" y="0"/>
                    <a:pt x="9" y="0"/>
                    <a:pt x="9" y="0"/>
                  </a:cubicBezTo>
                  <a:cubicBezTo>
                    <a:pt x="10" y="1"/>
                    <a:pt x="9" y="2"/>
                    <a:pt x="9" y="3"/>
                  </a:cubicBezTo>
                  <a:cubicBezTo>
                    <a:pt x="9" y="3"/>
                    <a:pt x="9" y="3"/>
                    <a:pt x="9" y="3"/>
                  </a:cubicBezTo>
                  <a:cubicBezTo>
                    <a:pt x="10" y="3"/>
                    <a:pt x="10" y="3"/>
                    <a:pt x="11" y="3"/>
                  </a:cubicBezTo>
                  <a:cubicBezTo>
                    <a:pt x="11" y="3"/>
                    <a:pt x="11" y="2"/>
                    <a:pt x="11" y="2"/>
                  </a:cubicBezTo>
                  <a:cubicBezTo>
                    <a:pt x="11" y="2"/>
                    <a:pt x="11" y="3"/>
                    <a:pt x="11" y="3"/>
                  </a:cubicBezTo>
                  <a:cubicBezTo>
                    <a:pt x="12" y="3"/>
                    <a:pt x="12" y="4"/>
                    <a:pt x="13" y="3"/>
                  </a:cubicBezTo>
                  <a:cubicBezTo>
                    <a:pt x="14" y="4"/>
                    <a:pt x="13" y="4"/>
                    <a:pt x="14" y="5"/>
                  </a:cubicBezTo>
                  <a:cubicBezTo>
                    <a:pt x="14" y="5"/>
                    <a:pt x="14" y="5"/>
                    <a:pt x="14" y="6"/>
                  </a:cubicBezTo>
                  <a:cubicBezTo>
                    <a:pt x="15" y="6"/>
                    <a:pt x="16" y="6"/>
                    <a:pt x="16" y="6"/>
                  </a:cubicBezTo>
                  <a:cubicBezTo>
                    <a:pt x="17" y="6"/>
                    <a:pt x="18" y="6"/>
                    <a:pt x="19" y="6"/>
                  </a:cubicBezTo>
                  <a:cubicBezTo>
                    <a:pt x="19" y="7"/>
                    <a:pt x="19" y="7"/>
                    <a:pt x="19" y="8"/>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7" name="Freeform 494"/>
            <p:cNvSpPr>
              <a:spLocks noChangeArrowheads="1"/>
            </p:cNvSpPr>
            <p:nvPr/>
          </p:nvSpPr>
          <p:spPr bwMode="auto">
            <a:xfrm>
              <a:off x="1041400" y="287337"/>
              <a:ext cx="33338" cy="17463"/>
            </a:xfrm>
            <a:custGeom>
              <a:avLst/>
              <a:gdLst>
                <a:gd name="T0" fmla="*/ 29634 w 9"/>
                <a:gd name="T1" fmla="*/ 10478 h 5"/>
                <a:gd name="T2" fmla="*/ 22225 w 9"/>
                <a:gd name="T3" fmla="*/ 13970 h 5"/>
                <a:gd name="T4" fmla="*/ 11113 w 9"/>
                <a:gd name="T5" fmla="*/ 13970 h 5"/>
                <a:gd name="T6" fmla="*/ 7408 w 9"/>
                <a:gd name="T7" fmla="*/ 10478 h 5"/>
                <a:gd name="T8" fmla="*/ 3704 w 9"/>
                <a:gd name="T9" fmla="*/ 10478 h 5"/>
                <a:gd name="T10" fmla="*/ 3704 w 9"/>
                <a:gd name="T11" fmla="*/ 6985 h 5"/>
                <a:gd name="T12" fmla="*/ 11113 w 9"/>
                <a:gd name="T13" fmla="*/ 3493 h 5"/>
                <a:gd name="T14" fmla="*/ 14817 w 9"/>
                <a:gd name="T15" fmla="*/ 3493 h 5"/>
                <a:gd name="T16" fmla="*/ 25930 w 9"/>
                <a:gd name="T17" fmla="*/ 0 h 5"/>
                <a:gd name="T18" fmla="*/ 29634 w 9"/>
                <a:gd name="T19" fmla="*/ 10478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8" y="3"/>
                  </a:moveTo>
                  <a:cubicBezTo>
                    <a:pt x="7" y="3"/>
                    <a:pt x="7" y="4"/>
                    <a:pt x="6" y="4"/>
                  </a:cubicBezTo>
                  <a:cubicBezTo>
                    <a:pt x="4" y="5"/>
                    <a:pt x="3" y="4"/>
                    <a:pt x="3" y="4"/>
                  </a:cubicBezTo>
                  <a:cubicBezTo>
                    <a:pt x="2" y="4"/>
                    <a:pt x="3" y="3"/>
                    <a:pt x="2" y="3"/>
                  </a:cubicBezTo>
                  <a:cubicBezTo>
                    <a:pt x="2" y="3"/>
                    <a:pt x="1" y="3"/>
                    <a:pt x="1" y="3"/>
                  </a:cubicBezTo>
                  <a:cubicBezTo>
                    <a:pt x="0" y="2"/>
                    <a:pt x="1" y="2"/>
                    <a:pt x="1" y="2"/>
                  </a:cubicBezTo>
                  <a:cubicBezTo>
                    <a:pt x="2" y="1"/>
                    <a:pt x="2" y="1"/>
                    <a:pt x="3" y="1"/>
                  </a:cubicBezTo>
                  <a:cubicBezTo>
                    <a:pt x="3" y="2"/>
                    <a:pt x="4" y="1"/>
                    <a:pt x="4" y="1"/>
                  </a:cubicBezTo>
                  <a:cubicBezTo>
                    <a:pt x="5" y="0"/>
                    <a:pt x="6" y="0"/>
                    <a:pt x="7" y="0"/>
                  </a:cubicBezTo>
                  <a:cubicBezTo>
                    <a:pt x="8" y="1"/>
                    <a:pt x="9" y="2"/>
                    <a:pt x="8"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8" name="Freeform 495"/>
            <p:cNvSpPr>
              <a:spLocks noChangeArrowheads="1"/>
            </p:cNvSpPr>
            <p:nvPr/>
          </p:nvSpPr>
          <p:spPr bwMode="auto">
            <a:xfrm>
              <a:off x="1060450" y="301625"/>
              <a:ext cx="14288" cy="11113"/>
            </a:xfrm>
            <a:custGeom>
              <a:avLst/>
              <a:gdLst>
                <a:gd name="T0" fmla="*/ 10716 w 4"/>
                <a:gd name="T1" fmla="*/ 7409 h 3"/>
                <a:gd name="T2" fmla="*/ 3572 w 4"/>
                <a:gd name="T3" fmla="*/ 11113 h 3"/>
                <a:gd name="T4" fmla="*/ 0 w 4"/>
                <a:gd name="T5" fmla="*/ 7409 h 3"/>
                <a:gd name="T6" fmla="*/ 0 w 4"/>
                <a:gd name="T7" fmla="*/ 3704 h 3"/>
                <a:gd name="T8" fmla="*/ 3572 w 4"/>
                <a:gd name="T9" fmla="*/ 0 h 3"/>
                <a:gd name="T10" fmla="*/ 10716 w 4"/>
                <a:gd name="T11" fmla="*/ 3704 h 3"/>
                <a:gd name="T12" fmla="*/ 10716 w 4"/>
                <a:gd name="T13" fmla="*/ 7409 h 3"/>
                <a:gd name="T14" fmla="*/ 0 60000 65536"/>
                <a:gd name="T15" fmla="*/ 0 60000 65536"/>
                <a:gd name="T16" fmla="*/ 0 60000 65536"/>
                <a:gd name="T17" fmla="*/ 0 60000 65536"/>
                <a:gd name="T18" fmla="*/ 0 60000 65536"/>
                <a:gd name="T19" fmla="*/ 0 60000 65536"/>
                <a:gd name="T20" fmla="*/ 0 60000 65536"/>
                <a:gd name="T21" fmla="*/ 0 w 4"/>
                <a:gd name="T22" fmla="*/ 0 h 3"/>
                <a:gd name="T23" fmla="*/ 4 w 4"/>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3">
                  <a:moveTo>
                    <a:pt x="3" y="2"/>
                  </a:moveTo>
                  <a:cubicBezTo>
                    <a:pt x="2" y="3"/>
                    <a:pt x="2" y="3"/>
                    <a:pt x="1" y="3"/>
                  </a:cubicBezTo>
                  <a:cubicBezTo>
                    <a:pt x="1" y="3"/>
                    <a:pt x="1" y="3"/>
                    <a:pt x="0" y="2"/>
                  </a:cubicBezTo>
                  <a:cubicBezTo>
                    <a:pt x="0" y="2"/>
                    <a:pt x="0" y="2"/>
                    <a:pt x="0" y="1"/>
                  </a:cubicBezTo>
                  <a:cubicBezTo>
                    <a:pt x="0" y="1"/>
                    <a:pt x="1" y="1"/>
                    <a:pt x="1" y="0"/>
                  </a:cubicBezTo>
                  <a:cubicBezTo>
                    <a:pt x="2" y="0"/>
                    <a:pt x="3" y="0"/>
                    <a:pt x="3" y="1"/>
                  </a:cubicBezTo>
                  <a:cubicBezTo>
                    <a:pt x="4" y="1"/>
                    <a:pt x="3" y="2"/>
                    <a:pt x="3"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9" name="Freeform 496"/>
            <p:cNvSpPr>
              <a:spLocks noChangeArrowheads="1"/>
            </p:cNvSpPr>
            <p:nvPr/>
          </p:nvSpPr>
          <p:spPr bwMode="auto">
            <a:xfrm>
              <a:off x="909638" y="41275"/>
              <a:ext cx="66675" cy="49213"/>
            </a:xfrm>
            <a:custGeom>
              <a:avLst/>
              <a:gdLst>
                <a:gd name="T0" fmla="*/ 66675 w 18"/>
                <a:gd name="T1" fmla="*/ 18928 h 13"/>
                <a:gd name="T2" fmla="*/ 66675 w 18"/>
                <a:gd name="T3" fmla="*/ 26499 h 13"/>
                <a:gd name="T4" fmla="*/ 62971 w 18"/>
                <a:gd name="T5" fmla="*/ 30285 h 13"/>
                <a:gd name="T6" fmla="*/ 55562 w 18"/>
                <a:gd name="T7" fmla="*/ 37856 h 13"/>
                <a:gd name="T8" fmla="*/ 44450 w 18"/>
                <a:gd name="T9" fmla="*/ 41642 h 13"/>
                <a:gd name="T10" fmla="*/ 37042 w 18"/>
                <a:gd name="T11" fmla="*/ 45427 h 13"/>
                <a:gd name="T12" fmla="*/ 33338 w 18"/>
                <a:gd name="T13" fmla="*/ 45427 h 13"/>
                <a:gd name="T14" fmla="*/ 25929 w 18"/>
                <a:gd name="T15" fmla="*/ 45427 h 13"/>
                <a:gd name="T16" fmla="*/ 18521 w 18"/>
                <a:gd name="T17" fmla="*/ 49213 h 13"/>
                <a:gd name="T18" fmla="*/ 18521 w 18"/>
                <a:gd name="T19" fmla="*/ 45427 h 13"/>
                <a:gd name="T20" fmla="*/ 11112 w 18"/>
                <a:gd name="T21" fmla="*/ 45427 h 13"/>
                <a:gd name="T22" fmla="*/ 7408 w 18"/>
                <a:gd name="T23" fmla="*/ 41642 h 13"/>
                <a:gd name="T24" fmla="*/ 7408 w 18"/>
                <a:gd name="T25" fmla="*/ 41642 h 13"/>
                <a:gd name="T26" fmla="*/ 0 w 18"/>
                <a:gd name="T27" fmla="*/ 37856 h 13"/>
                <a:gd name="T28" fmla="*/ 3704 w 18"/>
                <a:gd name="T29" fmla="*/ 34071 h 13"/>
                <a:gd name="T30" fmla="*/ 3704 w 18"/>
                <a:gd name="T31" fmla="*/ 26499 h 13"/>
                <a:gd name="T32" fmla="*/ 3704 w 18"/>
                <a:gd name="T33" fmla="*/ 22714 h 13"/>
                <a:gd name="T34" fmla="*/ 7408 w 18"/>
                <a:gd name="T35" fmla="*/ 22714 h 13"/>
                <a:gd name="T36" fmla="*/ 7408 w 18"/>
                <a:gd name="T37" fmla="*/ 18928 h 13"/>
                <a:gd name="T38" fmla="*/ 7408 w 18"/>
                <a:gd name="T39" fmla="*/ 18928 h 13"/>
                <a:gd name="T40" fmla="*/ 11112 w 18"/>
                <a:gd name="T41" fmla="*/ 15142 h 13"/>
                <a:gd name="T42" fmla="*/ 14817 w 18"/>
                <a:gd name="T43" fmla="*/ 11357 h 13"/>
                <a:gd name="T44" fmla="*/ 14817 w 18"/>
                <a:gd name="T45" fmla="*/ 11357 h 13"/>
                <a:gd name="T46" fmla="*/ 14817 w 18"/>
                <a:gd name="T47" fmla="*/ 11357 h 13"/>
                <a:gd name="T48" fmla="*/ 14817 w 18"/>
                <a:gd name="T49" fmla="*/ 11357 h 13"/>
                <a:gd name="T50" fmla="*/ 14817 w 18"/>
                <a:gd name="T51" fmla="*/ 11357 h 13"/>
                <a:gd name="T52" fmla="*/ 18521 w 18"/>
                <a:gd name="T53" fmla="*/ 7571 h 13"/>
                <a:gd name="T54" fmla="*/ 25929 w 18"/>
                <a:gd name="T55" fmla="*/ 7571 h 13"/>
                <a:gd name="T56" fmla="*/ 25929 w 18"/>
                <a:gd name="T57" fmla="*/ 7571 h 13"/>
                <a:gd name="T58" fmla="*/ 25929 w 18"/>
                <a:gd name="T59" fmla="*/ 3786 h 13"/>
                <a:gd name="T60" fmla="*/ 25929 w 18"/>
                <a:gd name="T61" fmla="*/ 7571 h 13"/>
                <a:gd name="T62" fmla="*/ 25929 w 18"/>
                <a:gd name="T63" fmla="*/ 3786 h 13"/>
                <a:gd name="T64" fmla="*/ 29633 w 18"/>
                <a:gd name="T65" fmla="*/ 3786 h 13"/>
                <a:gd name="T66" fmla="*/ 29633 w 18"/>
                <a:gd name="T67" fmla="*/ 3786 h 13"/>
                <a:gd name="T68" fmla="*/ 29633 w 18"/>
                <a:gd name="T69" fmla="*/ 3786 h 13"/>
                <a:gd name="T70" fmla="*/ 33338 w 18"/>
                <a:gd name="T71" fmla="*/ 0 h 13"/>
                <a:gd name="T72" fmla="*/ 37042 w 18"/>
                <a:gd name="T73" fmla="*/ 0 h 13"/>
                <a:gd name="T74" fmla="*/ 44450 w 18"/>
                <a:gd name="T75" fmla="*/ 0 h 13"/>
                <a:gd name="T76" fmla="*/ 48154 w 18"/>
                <a:gd name="T77" fmla="*/ 0 h 13"/>
                <a:gd name="T78" fmla="*/ 48154 w 18"/>
                <a:gd name="T79" fmla="*/ 3786 h 13"/>
                <a:gd name="T80" fmla="*/ 51858 w 18"/>
                <a:gd name="T81" fmla="*/ 0 h 13"/>
                <a:gd name="T82" fmla="*/ 55562 w 18"/>
                <a:gd name="T83" fmla="*/ 3786 h 13"/>
                <a:gd name="T84" fmla="*/ 55562 w 18"/>
                <a:gd name="T85" fmla="*/ 0 h 13"/>
                <a:gd name="T86" fmla="*/ 55562 w 18"/>
                <a:gd name="T87" fmla="*/ 7571 h 13"/>
                <a:gd name="T88" fmla="*/ 59267 w 18"/>
                <a:gd name="T89" fmla="*/ 7571 h 13"/>
                <a:gd name="T90" fmla="*/ 62971 w 18"/>
                <a:gd name="T91" fmla="*/ 7571 h 13"/>
                <a:gd name="T92" fmla="*/ 66675 w 18"/>
                <a:gd name="T93" fmla="*/ 11357 h 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
                <a:gd name="T142" fmla="*/ 0 h 13"/>
                <a:gd name="T143" fmla="*/ 18 w 18"/>
                <a:gd name="T144" fmla="*/ 13 h 1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 h="13">
                  <a:moveTo>
                    <a:pt x="17" y="4"/>
                  </a:moveTo>
                  <a:cubicBezTo>
                    <a:pt x="18" y="5"/>
                    <a:pt x="18" y="5"/>
                    <a:pt x="18" y="5"/>
                  </a:cubicBezTo>
                  <a:cubicBezTo>
                    <a:pt x="17" y="5"/>
                    <a:pt x="17" y="6"/>
                    <a:pt x="17" y="6"/>
                  </a:cubicBezTo>
                  <a:cubicBezTo>
                    <a:pt x="18" y="6"/>
                    <a:pt x="18" y="6"/>
                    <a:pt x="18" y="7"/>
                  </a:cubicBezTo>
                  <a:cubicBezTo>
                    <a:pt x="17" y="7"/>
                    <a:pt x="18" y="8"/>
                    <a:pt x="17" y="8"/>
                  </a:cubicBezTo>
                  <a:cubicBezTo>
                    <a:pt x="17" y="8"/>
                    <a:pt x="17" y="8"/>
                    <a:pt x="17" y="8"/>
                  </a:cubicBezTo>
                  <a:cubicBezTo>
                    <a:pt x="17" y="9"/>
                    <a:pt x="16" y="9"/>
                    <a:pt x="16" y="9"/>
                  </a:cubicBezTo>
                  <a:cubicBezTo>
                    <a:pt x="16" y="10"/>
                    <a:pt x="15" y="10"/>
                    <a:pt x="15" y="10"/>
                  </a:cubicBezTo>
                  <a:cubicBezTo>
                    <a:pt x="14" y="10"/>
                    <a:pt x="14" y="10"/>
                    <a:pt x="14" y="10"/>
                  </a:cubicBezTo>
                  <a:cubicBezTo>
                    <a:pt x="14" y="11"/>
                    <a:pt x="12" y="11"/>
                    <a:pt x="12" y="11"/>
                  </a:cubicBezTo>
                  <a:cubicBezTo>
                    <a:pt x="11" y="12"/>
                    <a:pt x="11" y="11"/>
                    <a:pt x="11" y="11"/>
                  </a:cubicBezTo>
                  <a:cubicBezTo>
                    <a:pt x="11" y="12"/>
                    <a:pt x="11" y="12"/>
                    <a:pt x="10" y="12"/>
                  </a:cubicBezTo>
                  <a:cubicBezTo>
                    <a:pt x="10" y="12"/>
                    <a:pt x="10" y="12"/>
                    <a:pt x="10" y="12"/>
                  </a:cubicBezTo>
                  <a:cubicBezTo>
                    <a:pt x="9" y="12"/>
                    <a:pt x="9" y="12"/>
                    <a:pt x="9" y="12"/>
                  </a:cubicBezTo>
                  <a:cubicBezTo>
                    <a:pt x="9" y="12"/>
                    <a:pt x="8" y="12"/>
                    <a:pt x="8" y="12"/>
                  </a:cubicBezTo>
                  <a:cubicBezTo>
                    <a:pt x="8" y="12"/>
                    <a:pt x="7" y="12"/>
                    <a:pt x="7" y="12"/>
                  </a:cubicBezTo>
                  <a:cubicBezTo>
                    <a:pt x="7" y="12"/>
                    <a:pt x="7" y="12"/>
                    <a:pt x="6" y="12"/>
                  </a:cubicBezTo>
                  <a:cubicBezTo>
                    <a:pt x="6" y="12"/>
                    <a:pt x="5" y="12"/>
                    <a:pt x="5" y="13"/>
                  </a:cubicBezTo>
                  <a:cubicBezTo>
                    <a:pt x="5" y="13"/>
                    <a:pt x="5" y="13"/>
                    <a:pt x="5" y="12"/>
                  </a:cubicBezTo>
                  <a:cubicBezTo>
                    <a:pt x="5" y="12"/>
                    <a:pt x="6" y="12"/>
                    <a:pt x="5" y="12"/>
                  </a:cubicBezTo>
                  <a:cubicBezTo>
                    <a:pt x="5" y="11"/>
                    <a:pt x="4" y="12"/>
                    <a:pt x="3" y="12"/>
                  </a:cubicBezTo>
                  <a:cubicBezTo>
                    <a:pt x="3" y="12"/>
                    <a:pt x="3" y="12"/>
                    <a:pt x="3" y="12"/>
                  </a:cubicBezTo>
                  <a:cubicBezTo>
                    <a:pt x="3" y="12"/>
                    <a:pt x="4" y="11"/>
                    <a:pt x="4" y="11"/>
                  </a:cubicBezTo>
                  <a:cubicBezTo>
                    <a:pt x="3" y="11"/>
                    <a:pt x="2" y="12"/>
                    <a:pt x="2" y="11"/>
                  </a:cubicBezTo>
                  <a:cubicBezTo>
                    <a:pt x="2" y="11"/>
                    <a:pt x="3" y="11"/>
                    <a:pt x="2" y="11"/>
                  </a:cubicBezTo>
                  <a:cubicBezTo>
                    <a:pt x="2" y="11"/>
                    <a:pt x="2" y="11"/>
                    <a:pt x="2" y="11"/>
                  </a:cubicBezTo>
                  <a:cubicBezTo>
                    <a:pt x="1" y="10"/>
                    <a:pt x="3" y="10"/>
                    <a:pt x="2" y="10"/>
                  </a:cubicBezTo>
                  <a:cubicBezTo>
                    <a:pt x="0" y="10"/>
                    <a:pt x="0" y="10"/>
                    <a:pt x="0" y="10"/>
                  </a:cubicBezTo>
                  <a:cubicBezTo>
                    <a:pt x="0" y="10"/>
                    <a:pt x="0" y="10"/>
                    <a:pt x="0" y="10"/>
                  </a:cubicBezTo>
                  <a:cubicBezTo>
                    <a:pt x="1" y="9"/>
                    <a:pt x="1" y="10"/>
                    <a:pt x="1" y="9"/>
                  </a:cubicBezTo>
                  <a:cubicBezTo>
                    <a:pt x="2" y="9"/>
                    <a:pt x="1" y="8"/>
                    <a:pt x="1" y="8"/>
                  </a:cubicBezTo>
                  <a:cubicBezTo>
                    <a:pt x="1" y="7"/>
                    <a:pt x="1" y="7"/>
                    <a:pt x="1" y="7"/>
                  </a:cubicBezTo>
                  <a:cubicBezTo>
                    <a:pt x="1" y="7"/>
                    <a:pt x="0" y="7"/>
                    <a:pt x="0" y="6"/>
                  </a:cubicBezTo>
                  <a:cubicBezTo>
                    <a:pt x="0" y="6"/>
                    <a:pt x="1" y="6"/>
                    <a:pt x="1" y="6"/>
                  </a:cubicBezTo>
                  <a:cubicBezTo>
                    <a:pt x="1" y="7"/>
                    <a:pt x="1" y="7"/>
                    <a:pt x="1" y="7"/>
                  </a:cubicBezTo>
                  <a:cubicBezTo>
                    <a:pt x="1" y="6"/>
                    <a:pt x="2" y="7"/>
                    <a:pt x="2" y="6"/>
                  </a:cubicBezTo>
                  <a:cubicBezTo>
                    <a:pt x="1" y="6"/>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4"/>
                  </a:cubicBezTo>
                  <a:cubicBezTo>
                    <a:pt x="3" y="4"/>
                    <a:pt x="3" y="4"/>
                    <a:pt x="3" y="4"/>
                  </a:cubicBezTo>
                  <a:cubicBezTo>
                    <a:pt x="3" y="4"/>
                    <a:pt x="4" y="4"/>
                    <a:pt x="4" y="3"/>
                  </a:cubicBezTo>
                  <a:cubicBezTo>
                    <a:pt x="4" y="3"/>
                    <a:pt x="4" y="3"/>
                    <a:pt x="4" y="3"/>
                  </a:cubicBezTo>
                  <a:cubicBezTo>
                    <a:pt x="4" y="3"/>
                    <a:pt x="4" y="3"/>
                    <a:pt x="4" y="3"/>
                  </a:cubicBezTo>
                  <a:cubicBezTo>
                    <a:pt x="4" y="3"/>
                    <a:pt x="4" y="3"/>
                    <a:pt x="4" y="3"/>
                  </a:cubicBezTo>
                  <a:cubicBezTo>
                    <a:pt x="4" y="3"/>
                    <a:pt x="4" y="3"/>
                    <a:pt x="4" y="3"/>
                  </a:cubicBezTo>
                  <a:cubicBezTo>
                    <a:pt x="4" y="3"/>
                    <a:pt x="3" y="3"/>
                    <a:pt x="3" y="3"/>
                  </a:cubicBezTo>
                  <a:cubicBezTo>
                    <a:pt x="3" y="3"/>
                    <a:pt x="4" y="3"/>
                    <a:pt x="4" y="3"/>
                  </a:cubicBezTo>
                  <a:cubicBezTo>
                    <a:pt x="4" y="3"/>
                    <a:pt x="4" y="3"/>
                    <a:pt x="4" y="3"/>
                  </a:cubicBezTo>
                  <a:cubicBezTo>
                    <a:pt x="4" y="3"/>
                    <a:pt x="4" y="3"/>
                    <a:pt x="4" y="3"/>
                  </a:cubicBezTo>
                  <a:cubicBezTo>
                    <a:pt x="4" y="3"/>
                    <a:pt x="4" y="3"/>
                    <a:pt x="5" y="3"/>
                  </a:cubicBezTo>
                  <a:cubicBezTo>
                    <a:pt x="5" y="3"/>
                    <a:pt x="5" y="2"/>
                    <a:pt x="5" y="2"/>
                  </a:cubicBezTo>
                  <a:cubicBezTo>
                    <a:pt x="5" y="2"/>
                    <a:pt x="6" y="3"/>
                    <a:pt x="6"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2"/>
                    <a:pt x="7" y="2"/>
                  </a:cubicBezTo>
                  <a:cubicBezTo>
                    <a:pt x="7" y="2"/>
                    <a:pt x="7" y="2"/>
                    <a:pt x="7" y="1"/>
                  </a:cubicBezTo>
                  <a:cubicBezTo>
                    <a:pt x="7" y="1"/>
                    <a:pt x="7" y="1"/>
                    <a:pt x="7" y="1"/>
                  </a:cubicBezTo>
                  <a:cubicBezTo>
                    <a:pt x="7" y="1"/>
                    <a:pt x="8" y="2"/>
                    <a:pt x="8" y="2"/>
                  </a:cubicBezTo>
                  <a:cubicBezTo>
                    <a:pt x="8" y="1"/>
                    <a:pt x="8" y="1"/>
                    <a:pt x="8" y="1"/>
                  </a:cubicBezTo>
                  <a:cubicBezTo>
                    <a:pt x="8" y="1"/>
                    <a:pt x="8" y="1"/>
                    <a:pt x="8" y="1"/>
                  </a:cubicBezTo>
                  <a:cubicBezTo>
                    <a:pt x="7" y="1"/>
                    <a:pt x="8" y="1"/>
                    <a:pt x="8" y="1"/>
                  </a:cubicBezTo>
                  <a:cubicBezTo>
                    <a:pt x="8" y="0"/>
                    <a:pt x="8" y="1"/>
                    <a:pt x="8" y="1"/>
                  </a:cubicBezTo>
                  <a:cubicBezTo>
                    <a:pt x="8" y="1"/>
                    <a:pt x="8" y="1"/>
                    <a:pt x="8" y="1"/>
                  </a:cubicBezTo>
                  <a:cubicBezTo>
                    <a:pt x="8" y="1"/>
                    <a:pt x="9" y="1"/>
                    <a:pt x="9" y="1"/>
                  </a:cubicBezTo>
                  <a:cubicBezTo>
                    <a:pt x="9" y="0"/>
                    <a:pt x="9" y="0"/>
                    <a:pt x="9" y="0"/>
                  </a:cubicBezTo>
                  <a:cubicBezTo>
                    <a:pt x="9" y="0"/>
                    <a:pt x="9" y="0"/>
                    <a:pt x="9" y="0"/>
                  </a:cubicBezTo>
                  <a:cubicBezTo>
                    <a:pt x="9" y="0"/>
                    <a:pt x="10" y="0"/>
                    <a:pt x="10" y="0"/>
                  </a:cubicBezTo>
                  <a:cubicBezTo>
                    <a:pt x="10" y="0"/>
                    <a:pt x="10" y="1"/>
                    <a:pt x="10" y="1"/>
                  </a:cubicBezTo>
                  <a:cubicBezTo>
                    <a:pt x="11" y="0"/>
                    <a:pt x="11" y="1"/>
                    <a:pt x="12" y="0"/>
                  </a:cubicBezTo>
                  <a:cubicBezTo>
                    <a:pt x="12" y="0"/>
                    <a:pt x="12" y="1"/>
                    <a:pt x="13" y="1"/>
                  </a:cubicBezTo>
                  <a:cubicBezTo>
                    <a:pt x="13" y="1"/>
                    <a:pt x="13" y="0"/>
                    <a:pt x="13" y="0"/>
                  </a:cubicBezTo>
                  <a:cubicBezTo>
                    <a:pt x="13" y="0"/>
                    <a:pt x="14" y="0"/>
                    <a:pt x="14" y="1"/>
                  </a:cubicBezTo>
                  <a:cubicBezTo>
                    <a:pt x="13" y="1"/>
                    <a:pt x="13" y="1"/>
                    <a:pt x="13" y="1"/>
                  </a:cubicBezTo>
                  <a:cubicBezTo>
                    <a:pt x="13" y="1"/>
                    <a:pt x="13" y="1"/>
                    <a:pt x="14" y="1"/>
                  </a:cubicBezTo>
                  <a:cubicBezTo>
                    <a:pt x="14" y="1"/>
                    <a:pt x="14" y="1"/>
                    <a:pt x="14" y="0"/>
                  </a:cubicBezTo>
                  <a:cubicBezTo>
                    <a:pt x="14" y="1"/>
                    <a:pt x="14" y="1"/>
                    <a:pt x="15" y="1"/>
                  </a:cubicBezTo>
                  <a:cubicBezTo>
                    <a:pt x="15" y="1"/>
                    <a:pt x="15" y="1"/>
                    <a:pt x="15" y="1"/>
                  </a:cubicBezTo>
                  <a:cubicBezTo>
                    <a:pt x="15" y="0"/>
                    <a:pt x="14" y="1"/>
                    <a:pt x="15" y="0"/>
                  </a:cubicBezTo>
                  <a:cubicBezTo>
                    <a:pt x="15" y="0"/>
                    <a:pt x="15" y="0"/>
                    <a:pt x="15" y="0"/>
                  </a:cubicBezTo>
                  <a:cubicBezTo>
                    <a:pt x="15" y="0"/>
                    <a:pt x="15" y="1"/>
                    <a:pt x="15" y="1"/>
                  </a:cubicBezTo>
                  <a:cubicBezTo>
                    <a:pt x="14" y="1"/>
                    <a:pt x="15" y="1"/>
                    <a:pt x="15" y="2"/>
                  </a:cubicBezTo>
                  <a:cubicBezTo>
                    <a:pt x="16" y="2"/>
                    <a:pt x="16" y="2"/>
                    <a:pt x="16" y="2"/>
                  </a:cubicBezTo>
                  <a:cubicBezTo>
                    <a:pt x="16" y="2"/>
                    <a:pt x="16" y="2"/>
                    <a:pt x="16" y="2"/>
                  </a:cubicBezTo>
                  <a:cubicBezTo>
                    <a:pt x="16" y="2"/>
                    <a:pt x="17" y="2"/>
                    <a:pt x="17" y="2"/>
                  </a:cubicBezTo>
                  <a:cubicBezTo>
                    <a:pt x="17" y="2"/>
                    <a:pt x="17" y="2"/>
                    <a:pt x="17" y="2"/>
                  </a:cubicBezTo>
                  <a:cubicBezTo>
                    <a:pt x="17" y="3"/>
                    <a:pt x="16" y="3"/>
                    <a:pt x="17" y="3"/>
                  </a:cubicBezTo>
                  <a:cubicBezTo>
                    <a:pt x="16" y="4"/>
                    <a:pt x="17" y="3"/>
                    <a:pt x="18" y="3"/>
                  </a:cubicBezTo>
                  <a:cubicBezTo>
                    <a:pt x="18" y="4"/>
                    <a:pt x="17" y="4"/>
                    <a:pt x="17"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0" name="Freeform 497"/>
            <p:cNvSpPr>
              <a:spLocks noChangeArrowheads="1"/>
            </p:cNvSpPr>
            <p:nvPr/>
          </p:nvSpPr>
          <p:spPr bwMode="auto">
            <a:xfrm>
              <a:off x="981075" y="274637"/>
              <a:ext cx="60325" cy="34925"/>
            </a:xfrm>
            <a:custGeom>
              <a:avLst/>
              <a:gdLst>
                <a:gd name="T0" fmla="*/ 52784 w 16"/>
                <a:gd name="T1" fmla="*/ 15522 h 9"/>
                <a:gd name="T2" fmla="*/ 37703 w 16"/>
                <a:gd name="T3" fmla="*/ 31044 h 9"/>
                <a:gd name="T4" fmla="*/ 26392 w 16"/>
                <a:gd name="T5" fmla="*/ 34925 h 9"/>
                <a:gd name="T6" fmla="*/ 11311 w 16"/>
                <a:gd name="T7" fmla="*/ 31044 h 9"/>
                <a:gd name="T8" fmla="*/ 7541 w 16"/>
                <a:gd name="T9" fmla="*/ 19403 h 9"/>
                <a:gd name="T10" fmla="*/ 3770 w 16"/>
                <a:gd name="T11" fmla="*/ 19403 h 9"/>
                <a:gd name="T12" fmla="*/ 11311 w 16"/>
                <a:gd name="T13" fmla="*/ 15522 h 9"/>
                <a:gd name="T14" fmla="*/ 15081 w 16"/>
                <a:gd name="T15" fmla="*/ 11642 h 9"/>
                <a:gd name="T16" fmla="*/ 18852 w 16"/>
                <a:gd name="T17" fmla="*/ 7761 h 9"/>
                <a:gd name="T18" fmla="*/ 26392 w 16"/>
                <a:gd name="T19" fmla="*/ 3881 h 9"/>
                <a:gd name="T20" fmla="*/ 26392 w 16"/>
                <a:gd name="T21" fmla="*/ 0 h 9"/>
                <a:gd name="T22" fmla="*/ 30163 w 16"/>
                <a:gd name="T23" fmla="*/ 3881 h 9"/>
                <a:gd name="T24" fmla="*/ 45244 w 16"/>
                <a:gd name="T25" fmla="*/ 3881 h 9"/>
                <a:gd name="T26" fmla="*/ 56555 w 16"/>
                <a:gd name="T27" fmla="*/ 7761 h 9"/>
                <a:gd name="T28" fmla="*/ 60325 w 16"/>
                <a:gd name="T29" fmla="*/ 7761 h 9"/>
                <a:gd name="T30" fmla="*/ 52784 w 16"/>
                <a:gd name="T31" fmla="*/ 15522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9"/>
                <a:gd name="T50" fmla="*/ 16 w 16"/>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9">
                  <a:moveTo>
                    <a:pt x="14" y="4"/>
                  </a:moveTo>
                  <a:cubicBezTo>
                    <a:pt x="13" y="6"/>
                    <a:pt x="12" y="7"/>
                    <a:pt x="10" y="8"/>
                  </a:cubicBezTo>
                  <a:cubicBezTo>
                    <a:pt x="9" y="8"/>
                    <a:pt x="7" y="8"/>
                    <a:pt x="7" y="9"/>
                  </a:cubicBezTo>
                  <a:cubicBezTo>
                    <a:pt x="5" y="9"/>
                    <a:pt x="4" y="8"/>
                    <a:pt x="3" y="8"/>
                  </a:cubicBezTo>
                  <a:cubicBezTo>
                    <a:pt x="2" y="7"/>
                    <a:pt x="2" y="6"/>
                    <a:pt x="2" y="5"/>
                  </a:cubicBezTo>
                  <a:cubicBezTo>
                    <a:pt x="2" y="5"/>
                    <a:pt x="0" y="6"/>
                    <a:pt x="1" y="5"/>
                  </a:cubicBezTo>
                  <a:cubicBezTo>
                    <a:pt x="1" y="4"/>
                    <a:pt x="3" y="5"/>
                    <a:pt x="3" y="4"/>
                  </a:cubicBezTo>
                  <a:cubicBezTo>
                    <a:pt x="3" y="3"/>
                    <a:pt x="3" y="3"/>
                    <a:pt x="4" y="3"/>
                  </a:cubicBezTo>
                  <a:cubicBezTo>
                    <a:pt x="4" y="2"/>
                    <a:pt x="5" y="2"/>
                    <a:pt x="5" y="2"/>
                  </a:cubicBezTo>
                  <a:cubicBezTo>
                    <a:pt x="6" y="1"/>
                    <a:pt x="6" y="1"/>
                    <a:pt x="7" y="1"/>
                  </a:cubicBezTo>
                  <a:cubicBezTo>
                    <a:pt x="7" y="0"/>
                    <a:pt x="7" y="0"/>
                    <a:pt x="7" y="0"/>
                  </a:cubicBezTo>
                  <a:cubicBezTo>
                    <a:pt x="7" y="1"/>
                    <a:pt x="8" y="1"/>
                    <a:pt x="8" y="1"/>
                  </a:cubicBezTo>
                  <a:cubicBezTo>
                    <a:pt x="9" y="0"/>
                    <a:pt x="11" y="0"/>
                    <a:pt x="12" y="1"/>
                  </a:cubicBezTo>
                  <a:cubicBezTo>
                    <a:pt x="13" y="1"/>
                    <a:pt x="14" y="2"/>
                    <a:pt x="15" y="2"/>
                  </a:cubicBezTo>
                  <a:cubicBezTo>
                    <a:pt x="15" y="2"/>
                    <a:pt x="15" y="2"/>
                    <a:pt x="16" y="2"/>
                  </a:cubicBezTo>
                  <a:cubicBezTo>
                    <a:pt x="16" y="3"/>
                    <a:pt x="15" y="4"/>
                    <a:pt x="14"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1" name="Freeform 498"/>
            <p:cNvSpPr>
              <a:spLocks noChangeArrowheads="1"/>
            </p:cNvSpPr>
            <p:nvPr/>
          </p:nvSpPr>
          <p:spPr bwMode="auto">
            <a:xfrm>
              <a:off x="1017588" y="334962"/>
              <a:ext cx="42863" cy="30163"/>
            </a:xfrm>
            <a:custGeom>
              <a:avLst/>
              <a:gdLst>
                <a:gd name="T0" fmla="*/ 38966 w 11"/>
                <a:gd name="T1" fmla="*/ 15082 h 8"/>
                <a:gd name="T2" fmla="*/ 35070 w 11"/>
                <a:gd name="T3" fmla="*/ 18852 h 8"/>
                <a:gd name="T4" fmla="*/ 23380 w 11"/>
                <a:gd name="T5" fmla="*/ 26393 h 8"/>
                <a:gd name="T6" fmla="*/ 11690 w 11"/>
                <a:gd name="T7" fmla="*/ 26393 h 8"/>
                <a:gd name="T8" fmla="*/ 7793 w 11"/>
                <a:gd name="T9" fmla="*/ 26393 h 8"/>
                <a:gd name="T10" fmla="*/ 3897 w 11"/>
                <a:gd name="T11" fmla="*/ 18852 h 8"/>
                <a:gd name="T12" fmla="*/ 3897 w 11"/>
                <a:gd name="T13" fmla="*/ 15082 h 8"/>
                <a:gd name="T14" fmla="*/ 7793 w 11"/>
                <a:gd name="T15" fmla="*/ 3770 h 8"/>
                <a:gd name="T16" fmla="*/ 3897 w 11"/>
                <a:gd name="T17" fmla="*/ 3770 h 8"/>
                <a:gd name="T18" fmla="*/ 3897 w 11"/>
                <a:gd name="T19" fmla="*/ 0 h 8"/>
                <a:gd name="T20" fmla="*/ 7793 w 11"/>
                <a:gd name="T21" fmla="*/ 0 h 8"/>
                <a:gd name="T22" fmla="*/ 11690 w 11"/>
                <a:gd name="T23" fmla="*/ 0 h 8"/>
                <a:gd name="T24" fmla="*/ 11690 w 11"/>
                <a:gd name="T25" fmla="*/ 3770 h 8"/>
                <a:gd name="T26" fmla="*/ 27276 w 11"/>
                <a:gd name="T27" fmla="*/ 0 h 8"/>
                <a:gd name="T28" fmla="*/ 31173 w 11"/>
                <a:gd name="T29" fmla="*/ 0 h 8"/>
                <a:gd name="T30" fmla="*/ 38966 w 11"/>
                <a:gd name="T31" fmla="*/ 7541 h 8"/>
                <a:gd name="T32" fmla="*/ 38966 w 11"/>
                <a:gd name="T33" fmla="*/ 15082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8"/>
                <a:gd name="T53" fmla="*/ 11 w 11"/>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8">
                  <a:moveTo>
                    <a:pt x="10" y="4"/>
                  </a:moveTo>
                  <a:cubicBezTo>
                    <a:pt x="10" y="5"/>
                    <a:pt x="10" y="5"/>
                    <a:pt x="9" y="5"/>
                  </a:cubicBezTo>
                  <a:cubicBezTo>
                    <a:pt x="8" y="6"/>
                    <a:pt x="7" y="7"/>
                    <a:pt x="6" y="7"/>
                  </a:cubicBezTo>
                  <a:cubicBezTo>
                    <a:pt x="5" y="8"/>
                    <a:pt x="4" y="6"/>
                    <a:pt x="3" y="7"/>
                  </a:cubicBezTo>
                  <a:cubicBezTo>
                    <a:pt x="2" y="7"/>
                    <a:pt x="2" y="7"/>
                    <a:pt x="2" y="7"/>
                  </a:cubicBezTo>
                  <a:cubicBezTo>
                    <a:pt x="2" y="6"/>
                    <a:pt x="1" y="5"/>
                    <a:pt x="1" y="5"/>
                  </a:cubicBezTo>
                  <a:cubicBezTo>
                    <a:pt x="0" y="5"/>
                    <a:pt x="0" y="4"/>
                    <a:pt x="1" y="4"/>
                  </a:cubicBezTo>
                  <a:cubicBezTo>
                    <a:pt x="0" y="3"/>
                    <a:pt x="1" y="2"/>
                    <a:pt x="2" y="1"/>
                  </a:cubicBezTo>
                  <a:cubicBezTo>
                    <a:pt x="2" y="1"/>
                    <a:pt x="1" y="1"/>
                    <a:pt x="1" y="1"/>
                  </a:cubicBezTo>
                  <a:cubicBezTo>
                    <a:pt x="1" y="1"/>
                    <a:pt x="1" y="0"/>
                    <a:pt x="1" y="0"/>
                  </a:cubicBezTo>
                  <a:cubicBezTo>
                    <a:pt x="1" y="0"/>
                    <a:pt x="2" y="0"/>
                    <a:pt x="2" y="0"/>
                  </a:cubicBezTo>
                  <a:cubicBezTo>
                    <a:pt x="3" y="0"/>
                    <a:pt x="3" y="0"/>
                    <a:pt x="3" y="0"/>
                  </a:cubicBezTo>
                  <a:cubicBezTo>
                    <a:pt x="3" y="1"/>
                    <a:pt x="3" y="1"/>
                    <a:pt x="3" y="1"/>
                  </a:cubicBezTo>
                  <a:cubicBezTo>
                    <a:pt x="4" y="0"/>
                    <a:pt x="5" y="0"/>
                    <a:pt x="7" y="0"/>
                  </a:cubicBezTo>
                  <a:cubicBezTo>
                    <a:pt x="7" y="0"/>
                    <a:pt x="8" y="0"/>
                    <a:pt x="8" y="0"/>
                  </a:cubicBezTo>
                  <a:cubicBezTo>
                    <a:pt x="9" y="0"/>
                    <a:pt x="9" y="1"/>
                    <a:pt x="10" y="2"/>
                  </a:cubicBezTo>
                  <a:cubicBezTo>
                    <a:pt x="10" y="2"/>
                    <a:pt x="11" y="3"/>
                    <a:pt x="10"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2" name="Freeform 499"/>
            <p:cNvSpPr>
              <a:spLocks noChangeArrowheads="1"/>
            </p:cNvSpPr>
            <p:nvPr/>
          </p:nvSpPr>
          <p:spPr bwMode="auto">
            <a:xfrm>
              <a:off x="1044575" y="411162"/>
              <a:ext cx="30163" cy="30163"/>
            </a:xfrm>
            <a:custGeom>
              <a:avLst/>
              <a:gdLst>
                <a:gd name="T0" fmla="*/ 26393 w 8"/>
                <a:gd name="T1" fmla="*/ 11311 h 8"/>
                <a:gd name="T2" fmla="*/ 26393 w 8"/>
                <a:gd name="T3" fmla="*/ 18852 h 8"/>
                <a:gd name="T4" fmla="*/ 18852 w 8"/>
                <a:gd name="T5" fmla="*/ 26393 h 8"/>
                <a:gd name="T6" fmla="*/ 7541 w 8"/>
                <a:gd name="T7" fmla="*/ 26393 h 8"/>
                <a:gd name="T8" fmla="*/ 0 w 8"/>
                <a:gd name="T9" fmla="*/ 18852 h 8"/>
                <a:gd name="T10" fmla="*/ 3770 w 8"/>
                <a:gd name="T11" fmla="*/ 11311 h 8"/>
                <a:gd name="T12" fmla="*/ 7541 w 8"/>
                <a:gd name="T13" fmla="*/ 7541 h 8"/>
                <a:gd name="T14" fmla="*/ 15082 w 8"/>
                <a:gd name="T15" fmla="*/ 3770 h 8"/>
                <a:gd name="T16" fmla="*/ 22622 w 8"/>
                <a:gd name="T17" fmla="*/ 0 h 8"/>
                <a:gd name="T18" fmla="*/ 26393 w 8"/>
                <a:gd name="T19" fmla="*/ 3770 h 8"/>
                <a:gd name="T20" fmla="*/ 26393 w 8"/>
                <a:gd name="T21" fmla="*/ 7541 h 8"/>
                <a:gd name="T22" fmla="*/ 26393 w 8"/>
                <a:gd name="T23" fmla="*/ 1131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8"/>
                <a:gd name="T38" fmla="*/ 8 w 8"/>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8">
                  <a:moveTo>
                    <a:pt x="7" y="3"/>
                  </a:moveTo>
                  <a:cubicBezTo>
                    <a:pt x="8" y="3"/>
                    <a:pt x="7" y="4"/>
                    <a:pt x="7" y="5"/>
                  </a:cubicBezTo>
                  <a:cubicBezTo>
                    <a:pt x="6" y="6"/>
                    <a:pt x="6" y="7"/>
                    <a:pt x="5" y="7"/>
                  </a:cubicBezTo>
                  <a:cubicBezTo>
                    <a:pt x="4" y="8"/>
                    <a:pt x="3" y="7"/>
                    <a:pt x="2" y="7"/>
                  </a:cubicBezTo>
                  <a:cubicBezTo>
                    <a:pt x="1" y="7"/>
                    <a:pt x="0" y="6"/>
                    <a:pt x="0" y="5"/>
                  </a:cubicBezTo>
                  <a:cubicBezTo>
                    <a:pt x="0" y="5"/>
                    <a:pt x="0" y="4"/>
                    <a:pt x="1" y="3"/>
                  </a:cubicBezTo>
                  <a:cubicBezTo>
                    <a:pt x="1" y="3"/>
                    <a:pt x="1" y="2"/>
                    <a:pt x="2" y="2"/>
                  </a:cubicBezTo>
                  <a:cubicBezTo>
                    <a:pt x="2" y="1"/>
                    <a:pt x="3" y="1"/>
                    <a:pt x="4" y="1"/>
                  </a:cubicBezTo>
                  <a:cubicBezTo>
                    <a:pt x="4" y="0"/>
                    <a:pt x="5" y="0"/>
                    <a:pt x="6" y="0"/>
                  </a:cubicBezTo>
                  <a:cubicBezTo>
                    <a:pt x="6" y="0"/>
                    <a:pt x="6" y="1"/>
                    <a:pt x="7" y="1"/>
                  </a:cubicBezTo>
                  <a:cubicBezTo>
                    <a:pt x="6" y="2"/>
                    <a:pt x="8" y="1"/>
                    <a:pt x="7" y="2"/>
                  </a:cubicBezTo>
                  <a:cubicBezTo>
                    <a:pt x="7" y="3"/>
                    <a:pt x="7" y="3"/>
                    <a:pt x="7"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3" name="Freeform 500"/>
            <p:cNvSpPr>
              <a:spLocks noChangeArrowheads="1"/>
            </p:cNvSpPr>
            <p:nvPr/>
          </p:nvSpPr>
          <p:spPr bwMode="auto">
            <a:xfrm>
              <a:off x="901700" y="123825"/>
              <a:ext cx="68263" cy="68263"/>
            </a:xfrm>
            <a:custGeom>
              <a:avLst/>
              <a:gdLst>
                <a:gd name="T0" fmla="*/ 64471 w 18"/>
                <a:gd name="T1" fmla="*/ 15170 h 18"/>
                <a:gd name="T2" fmla="*/ 68263 w 18"/>
                <a:gd name="T3" fmla="*/ 15170 h 18"/>
                <a:gd name="T4" fmla="*/ 64471 w 18"/>
                <a:gd name="T5" fmla="*/ 18962 h 18"/>
                <a:gd name="T6" fmla="*/ 64471 w 18"/>
                <a:gd name="T7" fmla="*/ 26547 h 18"/>
                <a:gd name="T8" fmla="*/ 60678 w 18"/>
                <a:gd name="T9" fmla="*/ 26547 h 18"/>
                <a:gd name="T10" fmla="*/ 53093 w 18"/>
                <a:gd name="T11" fmla="*/ 34132 h 18"/>
                <a:gd name="T12" fmla="*/ 49301 w 18"/>
                <a:gd name="T13" fmla="*/ 34132 h 18"/>
                <a:gd name="T14" fmla="*/ 45509 w 18"/>
                <a:gd name="T15" fmla="*/ 37924 h 18"/>
                <a:gd name="T16" fmla="*/ 37924 w 18"/>
                <a:gd name="T17" fmla="*/ 37924 h 18"/>
                <a:gd name="T18" fmla="*/ 37924 w 18"/>
                <a:gd name="T19" fmla="*/ 41716 h 18"/>
                <a:gd name="T20" fmla="*/ 41716 w 18"/>
                <a:gd name="T21" fmla="*/ 49301 h 18"/>
                <a:gd name="T22" fmla="*/ 37924 w 18"/>
                <a:gd name="T23" fmla="*/ 56886 h 18"/>
                <a:gd name="T24" fmla="*/ 18962 w 18"/>
                <a:gd name="T25" fmla="*/ 68263 h 18"/>
                <a:gd name="T26" fmla="*/ 11377 w 18"/>
                <a:gd name="T27" fmla="*/ 68263 h 18"/>
                <a:gd name="T28" fmla="*/ 3792 w 18"/>
                <a:gd name="T29" fmla="*/ 64471 h 18"/>
                <a:gd name="T30" fmla="*/ 0 w 18"/>
                <a:gd name="T31" fmla="*/ 60678 h 18"/>
                <a:gd name="T32" fmla="*/ 0 w 18"/>
                <a:gd name="T33" fmla="*/ 53093 h 18"/>
                <a:gd name="T34" fmla="*/ 11377 w 18"/>
                <a:gd name="T35" fmla="*/ 41716 h 18"/>
                <a:gd name="T36" fmla="*/ 15170 w 18"/>
                <a:gd name="T37" fmla="*/ 41716 h 18"/>
                <a:gd name="T38" fmla="*/ 11377 w 18"/>
                <a:gd name="T39" fmla="*/ 37924 h 18"/>
                <a:gd name="T40" fmla="*/ 11377 w 18"/>
                <a:gd name="T41" fmla="*/ 37924 h 18"/>
                <a:gd name="T42" fmla="*/ 3792 w 18"/>
                <a:gd name="T43" fmla="*/ 37924 h 18"/>
                <a:gd name="T44" fmla="*/ 3792 w 18"/>
                <a:gd name="T45" fmla="*/ 37924 h 18"/>
                <a:gd name="T46" fmla="*/ 11377 w 18"/>
                <a:gd name="T47" fmla="*/ 34132 h 18"/>
                <a:gd name="T48" fmla="*/ 3792 w 18"/>
                <a:gd name="T49" fmla="*/ 30339 h 18"/>
                <a:gd name="T50" fmla="*/ 7585 w 18"/>
                <a:gd name="T51" fmla="*/ 22754 h 18"/>
                <a:gd name="T52" fmla="*/ 7585 w 18"/>
                <a:gd name="T53" fmla="*/ 15170 h 18"/>
                <a:gd name="T54" fmla="*/ 11377 w 18"/>
                <a:gd name="T55" fmla="*/ 15170 h 18"/>
                <a:gd name="T56" fmla="*/ 15170 w 18"/>
                <a:gd name="T57" fmla="*/ 11377 h 18"/>
                <a:gd name="T58" fmla="*/ 18962 w 18"/>
                <a:gd name="T59" fmla="*/ 11377 h 18"/>
                <a:gd name="T60" fmla="*/ 18962 w 18"/>
                <a:gd name="T61" fmla="*/ 7585 h 18"/>
                <a:gd name="T62" fmla="*/ 22754 w 18"/>
                <a:gd name="T63" fmla="*/ 7585 h 18"/>
                <a:gd name="T64" fmla="*/ 22754 w 18"/>
                <a:gd name="T65" fmla="*/ 7585 h 18"/>
                <a:gd name="T66" fmla="*/ 30339 w 18"/>
                <a:gd name="T67" fmla="*/ 3792 h 18"/>
                <a:gd name="T68" fmla="*/ 34132 w 18"/>
                <a:gd name="T69" fmla="*/ 3792 h 18"/>
                <a:gd name="T70" fmla="*/ 37924 w 18"/>
                <a:gd name="T71" fmla="*/ 3792 h 18"/>
                <a:gd name="T72" fmla="*/ 41716 w 18"/>
                <a:gd name="T73" fmla="*/ 0 h 18"/>
                <a:gd name="T74" fmla="*/ 49301 w 18"/>
                <a:gd name="T75" fmla="*/ 0 h 18"/>
                <a:gd name="T76" fmla="*/ 49301 w 18"/>
                <a:gd name="T77" fmla="*/ 0 h 18"/>
                <a:gd name="T78" fmla="*/ 53093 w 18"/>
                <a:gd name="T79" fmla="*/ 3792 h 18"/>
                <a:gd name="T80" fmla="*/ 56886 w 18"/>
                <a:gd name="T81" fmla="*/ 3792 h 18"/>
                <a:gd name="T82" fmla="*/ 60678 w 18"/>
                <a:gd name="T83" fmla="*/ 7585 h 18"/>
                <a:gd name="T84" fmla="*/ 60678 w 18"/>
                <a:gd name="T85" fmla="*/ 7585 h 18"/>
                <a:gd name="T86" fmla="*/ 64471 w 18"/>
                <a:gd name="T87" fmla="*/ 11377 h 18"/>
                <a:gd name="T88" fmla="*/ 64471 w 18"/>
                <a:gd name="T89" fmla="*/ 15170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8"/>
                <a:gd name="T136" fmla="*/ 0 h 18"/>
                <a:gd name="T137" fmla="*/ 18 w 18"/>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8" h="18">
                  <a:moveTo>
                    <a:pt x="17" y="4"/>
                  </a:moveTo>
                  <a:cubicBezTo>
                    <a:pt x="17" y="4"/>
                    <a:pt x="18" y="4"/>
                    <a:pt x="18" y="4"/>
                  </a:cubicBezTo>
                  <a:cubicBezTo>
                    <a:pt x="18" y="5"/>
                    <a:pt x="17" y="5"/>
                    <a:pt x="17" y="5"/>
                  </a:cubicBezTo>
                  <a:cubicBezTo>
                    <a:pt x="18" y="6"/>
                    <a:pt x="17" y="6"/>
                    <a:pt x="17" y="7"/>
                  </a:cubicBezTo>
                  <a:cubicBezTo>
                    <a:pt x="17" y="7"/>
                    <a:pt x="17" y="7"/>
                    <a:pt x="16" y="7"/>
                  </a:cubicBezTo>
                  <a:cubicBezTo>
                    <a:pt x="16" y="8"/>
                    <a:pt x="14" y="8"/>
                    <a:pt x="14" y="9"/>
                  </a:cubicBezTo>
                  <a:cubicBezTo>
                    <a:pt x="14" y="9"/>
                    <a:pt x="14" y="9"/>
                    <a:pt x="13" y="9"/>
                  </a:cubicBezTo>
                  <a:cubicBezTo>
                    <a:pt x="13" y="9"/>
                    <a:pt x="12" y="10"/>
                    <a:pt x="12" y="10"/>
                  </a:cubicBezTo>
                  <a:cubicBezTo>
                    <a:pt x="12" y="11"/>
                    <a:pt x="11" y="10"/>
                    <a:pt x="10" y="10"/>
                  </a:cubicBezTo>
                  <a:cubicBezTo>
                    <a:pt x="10" y="10"/>
                    <a:pt x="10" y="10"/>
                    <a:pt x="10" y="11"/>
                  </a:cubicBezTo>
                  <a:cubicBezTo>
                    <a:pt x="11" y="11"/>
                    <a:pt x="11" y="12"/>
                    <a:pt x="11" y="13"/>
                  </a:cubicBezTo>
                  <a:cubicBezTo>
                    <a:pt x="11" y="14"/>
                    <a:pt x="11" y="15"/>
                    <a:pt x="10" y="15"/>
                  </a:cubicBezTo>
                  <a:cubicBezTo>
                    <a:pt x="9" y="17"/>
                    <a:pt x="7" y="17"/>
                    <a:pt x="5" y="18"/>
                  </a:cubicBezTo>
                  <a:cubicBezTo>
                    <a:pt x="5" y="18"/>
                    <a:pt x="4" y="18"/>
                    <a:pt x="3" y="18"/>
                  </a:cubicBezTo>
                  <a:cubicBezTo>
                    <a:pt x="2" y="18"/>
                    <a:pt x="2" y="17"/>
                    <a:pt x="1" y="17"/>
                  </a:cubicBezTo>
                  <a:cubicBezTo>
                    <a:pt x="0" y="17"/>
                    <a:pt x="1" y="16"/>
                    <a:pt x="0" y="16"/>
                  </a:cubicBezTo>
                  <a:cubicBezTo>
                    <a:pt x="0" y="15"/>
                    <a:pt x="0" y="14"/>
                    <a:pt x="0" y="14"/>
                  </a:cubicBezTo>
                  <a:cubicBezTo>
                    <a:pt x="0" y="12"/>
                    <a:pt x="2" y="12"/>
                    <a:pt x="3" y="11"/>
                  </a:cubicBezTo>
                  <a:cubicBezTo>
                    <a:pt x="4" y="11"/>
                    <a:pt x="4" y="11"/>
                    <a:pt x="4" y="11"/>
                  </a:cubicBezTo>
                  <a:cubicBezTo>
                    <a:pt x="4" y="11"/>
                    <a:pt x="3" y="11"/>
                    <a:pt x="3" y="10"/>
                  </a:cubicBezTo>
                  <a:cubicBezTo>
                    <a:pt x="3" y="10"/>
                    <a:pt x="3" y="10"/>
                    <a:pt x="3" y="10"/>
                  </a:cubicBezTo>
                  <a:cubicBezTo>
                    <a:pt x="2" y="10"/>
                    <a:pt x="2" y="11"/>
                    <a:pt x="1" y="10"/>
                  </a:cubicBezTo>
                  <a:cubicBezTo>
                    <a:pt x="1" y="10"/>
                    <a:pt x="1" y="10"/>
                    <a:pt x="1" y="10"/>
                  </a:cubicBezTo>
                  <a:cubicBezTo>
                    <a:pt x="1" y="9"/>
                    <a:pt x="2" y="10"/>
                    <a:pt x="3" y="9"/>
                  </a:cubicBezTo>
                  <a:cubicBezTo>
                    <a:pt x="2" y="8"/>
                    <a:pt x="2" y="8"/>
                    <a:pt x="1" y="8"/>
                  </a:cubicBezTo>
                  <a:cubicBezTo>
                    <a:pt x="0" y="7"/>
                    <a:pt x="2" y="6"/>
                    <a:pt x="2" y="6"/>
                  </a:cubicBezTo>
                  <a:cubicBezTo>
                    <a:pt x="2" y="5"/>
                    <a:pt x="1" y="5"/>
                    <a:pt x="2" y="4"/>
                  </a:cubicBezTo>
                  <a:cubicBezTo>
                    <a:pt x="2" y="4"/>
                    <a:pt x="3" y="4"/>
                    <a:pt x="3" y="4"/>
                  </a:cubicBezTo>
                  <a:cubicBezTo>
                    <a:pt x="3" y="4"/>
                    <a:pt x="3" y="3"/>
                    <a:pt x="4" y="3"/>
                  </a:cubicBezTo>
                  <a:cubicBezTo>
                    <a:pt x="4" y="3"/>
                    <a:pt x="4" y="3"/>
                    <a:pt x="5" y="3"/>
                  </a:cubicBezTo>
                  <a:cubicBezTo>
                    <a:pt x="5" y="3"/>
                    <a:pt x="5" y="2"/>
                    <a:pt x="5" y="2"/>
                  </a:cubicBezTo>
                  <a:cubicBezTo>
                    <a:pt x="5" y="2"/>
                    <a:pt x="5" y="2"/>
                    <a:pt x="6" y="2"/>
                  </a:cubicBezTo>
                  <a:cubicBezTo>
                    <a:pt x="6" y="2"/>
                    <a:pt x="6" y="2"/>
                    <a:pt x="6" y="2"/>
                  </a:cubicBezTo>
                  <a:cubicBezTo>
                    <a:pt x="7" y="2"/>
                    <a:pt x="8" y="1"/>
                    <a:pt x="8" y="1"/>
                  </a:cubicBezTo>
                  <a:cubicBezTo>
                    <a:pt x="9" y="1"/>
                    <a:pt x="9" y="1"/>
                    <a:pt x="9" y="1"/>
                  </a:cubicBezTo>
                  <a:cubicBezTo>
                    <a:pt x="10" y="1"/>
                    <a:pt x="10" y="1"/>
                    <a:pt x="10" y="1"/>
                  </a:cubicBezTo>
                  <a:cubicBezTo>
                    <a:pt x="11" y="1"/>
                    <a:pt x="11" y="0"/>
                    <a:pt x="11" y="0"/>
                  </a:cubicBezTo>
                  <a:cubicBezTo>
                    <a:pt x="12" y="1"/>
                    <a:pt x="12" y="1"/>
                    <a:pt x="13" y="0"/>
                  </a:cubicBezTo>
                  <a:cubicBezTo>
                    <a:pt x="13" y="0"/>
                    <a:pt x="13" y="0"/>
                    <a:pt x="13" y="0"/>
                  </a:cubicBezTo>
                  <a:cubicBezTo>
                    <a:pt x="13" y="1"/>
                    <a:pt x="13" y="1"/>
                    <a:pt x="14" y="1"/>
                  </a:cubicBezTo>
                  <a:cubicBezTo>
                    <a:pt x="14" y="1"/>
                    <a:pt x="14" y="0"/>
                    <a:pt x="15" y="1"/>
                  </a:cubicBezTo>
                  <a:cubicBezTo>
                    <a:pt x="15" y="1"/>
                    <a:pt x="15" y="1"/>
                    <a:pt x="16" y="2"/>
                  </a:cubicBezTo>
                  <a:cubicBezTo>
                    <a:pt x="16" y="1"/>
                    <a:pt x="16" y="1"/>
                    <a:pt x="16" y="2"/>
                  </a:cubicBezTo>
                  <a:cubicBezTo>
                    <a:pt x="16" y="2"/>
                    <a:pt x="17" y="2"/>
                    <a:pt x="17" y="3"/>
                  </a:cubicBezTo>
                  <a:cubicBezTo>
                    <a:pt x="17" y="3"/>
                    <a:pt x="18" y="3"/>
                    <a:pt x="17"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4" name="Freeform 501"/>
            <p:cNvSpPr>
              <a:spLocks noChangeArrowheads="1"/>
            </p:cNvSpPr>
            <p:nvPr/>
          </p:nvSpPr>
          <p:spPr bwMode="auto">
            <a:xfrm>
              <a:off x="984250" y="268287"/>
              <a:ext cx="22225" cy="14288"/>
            </a:xfrm>
            <a:custGeom>
              <a:avLst/>
              <a:gdLst>
                <a:gd name="T0" fmla="*/ 14817 w 6"/>
                <a:gd name="T1" fmla="*/ 10716 h 4"/>
                <a:gd name="T2" fmla="*/ 7408 w 6"/>
                <a:gd name="T3" fmla="*/ 14288 h 4"/>
                <a:gd name="T4" fmla="*/ 3704 w 6"/>
                <a:gd name="T5" fmla="*/ 10716 h 4"/>
                <a:gd name="T6" fmla="*/ 7408 w 6"/>
                <a:gd name="T7" fmla="*/ 3572 h 4"/>
                <a:gd name="T8" fmla="*/ 18521 w 6"/>
                <a:gd name="T9" fmla="*/ 3572 h 4"/>
                <a:gd name="T10" fmla="*/ 18521 w 6"/>
                <a:gd name="T11" fmla="*/ 7144 h 4"/>
                <a:gd name="T12" fmla="*/ 14817 w 6"/>
                <a:gd name="T13" fmla="*/ 10716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6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4" y="3"/>
                  </a:moveTo>
                  <a:cubicBezTo>
                    <a:pt x="4" y="4"/>
                    <a:pt x="2" y="4"/>
                    <a:pt x="2" y="4"/>
                  </a:cubicBezTo>
                  <a:cubicBezTo>
                    <a:pt x="1" y="4"/>
                    <a:pt x="1" y="3"/>
                    <a:pt x="1" y="3"/>
                  </a:cubicBezTo>
                  <a:cubicBezTo>
                    <a:pt x="0" y="2"/>
                    <a:pt x="1" y="2"/>
                    <a:pt x="2" y="1"/>
                  </a:cubicBezTo>
                  <a:cubicBezTo>
                    <a:pt x="3" y="1"/>
                    <a:pt x="4" y="0"/>
                    <a:pt x="5" y="1"/>
                  </a:cubicBezTo>
                  <a:cubicBezTo>
                    <a:pt x="5" y="1"/>
                    <a:pt x="6" y="2"/>
                    <a:pt x="5" y="2"/>
                  </a:cubicBezTo>
                  <a:cubicBezTo>
                    <a:pt x="4" y="3"/>
                    <a:pt x="4" y="3"/>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5" name="Freeform 502"/>
            <p:cNvSpPr>
              <a:spLocks noChangeArrowheads="1"/>
            </p:cNvSpPr>
            <p:nvPr/>
          </p:nvSpPr>
          <p:spPr bwMode="auto">
            <a:xfrm>
              <a:off x="981075" y="255587"/>
              <a:ext cx="11113" cy="12700"/>
            </a:xfrm>
            <a:custGeom>
              <a:avLst/>
              <a:gdLst>
                <a:gd name="T0" fmla="*/ 11113 w 3"/>
                <a:gd name="T1" fmla="*/ 12700 h 3"/>
                <a:gd name="T2" fmla="*/ 3704 w 3"/>
                <a:gd name="T3" fmla="*/ 12700 h 3"/>
                <a:gd name="T4" fmla="*/ 0 w 3"/>
                <a:gd name="T5" fmla="*/ 8467 h 3"/>
                <a:gd name="T6" fmla="*/ 0 w 3"/>
                <a:gd name="T7" fmla="*/ 4233 h 3"/>
                <a:gd name="T8" fmla="*/ 3704 w 3"/>
                <a:gd name="T9" fmla="*/ 4233 h 3"/>
                <a:gd name="T10" fmla="*/ 11113 w 3"/>
                <a:gd name="T11" fmla="*/ 4233 h 3"/>
                <a:gd name="T12" fmla="*/ 11113 w 3"/>
                <a:gd name="T13" fmla="*/ 12700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3" y="3"/>
                  </a:moveTo>
                  <a:cubicBezTo>
                    <a:pt x="2" y="3"/>
                    <a:pt x="1" y="3"/>
                    <a:pt x="1" y="3"/>
                  </a:cubicBezTo>
                  <a:cubicBezTo>
                    <a:pt x="0" y="3"/>
                    <a:pt x="0" y="3"/>
                    <a:pt x="0" y="2"/>
                  </a:cubicBezTo>
                  <a:cubicBezTo>
                    <a:pt x="0" y="2"/>
                    <a:pt x="0" y="2"/>
                    <a:pt x="0" y="1"/>
                  </a:cubicBezTo>
                  <a:cubicBezTo>
                    <a:pt x="0" y="1"/>
                    <a:pt x="1" y="1"/>
                    <a:pt x="1" y="1"/>
                  </a:cubicBezTo>
                  <a:cubicBezTo>
                    <a:pt x="2" y="0"/>
                    <a:pt x="3" y="1"/>
                    <a:pt x="3" y="1"/>
                  </a:cubicBezTo>
                  <a:cubicBezTo>
                    <a:pt x="3" y="2"/>
                    <a:pt x="3" y="2"/>
                    <a:pt x="3"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6" name="Freeform 503"/>
            <p:cNvSpPr>
              <a:spLocks noChangeArrowheads="1"/>
            </p:cNvSpPr>
            <p:nvPr/>
          </p:nvSpPr>
          <p:spPr bwMode="auto">
            <a:xfrm>
              <a:off x="1000125" y="323850"/>
              <a:ext cx="17463" cy="11113"/>
            </a:xfrm>
            <a:custGeom>
              <a:avLst/>
              <a:gdLst>
                <a:gd name="T0" fmla="*/ 13970 w 5"/>
                <a:gd name="T1" fmla="*/ 11113 h 3"/>
                <a:gd name="T2" fmla="*/ 10478 w 5"/>
                <a:gd name="T3" fmla="*/ 11113 h 3"/>
                <a:gd name="T4" fmla="*/ 3493 w 5"/>
                <a:gd name="T5" fmla="*/ 11113 h 3"/>
                <a:gd name="T6" fmla="*/ 3493 w 5"/>
                <a:gd name="T7" fmla="*/ 7409 h 3"/>
                <a:gd name="T8" fmla="*/ 6985 w 5"/>
                <a:gd name="T9" fmla="*/ 3704 h 3"/>
                <a:gd name="T10" fmla="*/ 13970 w 5"/>
                <a:gd name="T11" fmla="*/ 3704 h 3"/>
                <a:gd name="T12" fmla="*/ 13970 w 5"/>
                <a:gd name="T13" fmla="*/ 11113 h 3"/>
                <a:gd name="T14" fmla="*/ 0 60000 65536"/>
                <a:gd name="T15" fmla="*/ 0 60000 65536"/>
                <a:gd name="T16" fmla="*/ 0 60000 65536"/>
                <a:gd name="T17" fmla="*/ 0 60000 65536"/>
                <a:gd name="T18" fmla="*/ 0 60000 65536"/>
                <a:gd name="T19" fmla="*/ 0 60000 65536"/>
                <a:gd name="T20" fmla="*/ 0 60000 65536"/>
                <a:gd name="T21" fmla="*/ 0 w 5"/>
                <a:gd name="T22" fmla="*/ 0 h 3"/>
                <a:gd name="T23" fmla="*/ 5 w 5"/>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3">
                  <a:moveTo>
                    <a:pt x="4" y="3"/>
                  </a:moveTo>
                  <a:cubicBezTo>
                    <a:pt x="3" y="3"/>
                    <a:pt x="3" y="3"/>
                    <a:pt x="3" y="3"/>
                  </a:cubicBezTo>
                  <a:cubicBezTo>
                    <a:pt x="2" y="3"/>
                    <a:pt x="1" y="3"/>
                    <a:pt x="1" y="3"/>
                  </a:cubicBezTo>
                  <a:cubicBezTo>
                    <a:pt x="0" y="3"/>
                    <a:pt x="0" y="2"/>
                    <a:pt x="1" y="2"/>
                  </a:cubicBezTo>
                  <a:cubicBezTo>
                    <a:pt x="1" y="1"/>
                    <a:pt x="2" y="1"/>
                    <a:pt x="2" y="1"/>
                  </a:cubicBezTo>
                  <a:cubicBezTo>
                    <a:pt x="3" y="0"/>
                    <a:pt x="4" y="1"/>
                    <a:pt x="4" y="1"/>
                  </a:cubicBezTo>
                  <a:cubicBezTo>
                    <a:pt x="5" y="2"/>
                    <a:pt x="4" y="2"/>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7" name="Freeform 504"/>
            <p:cNvSpPr>
              <a:spLocks noChangeArrowheads="1"/>
            </p:cNvSpPr>
            <p:nvPr/>
          </p:nvSpPr>
          <p:spPr bwMode="auto">
            <a:xfrm>
              <a:off x="962025" y="241300"/>
              <a:ext cx="19050" cy="11113"/>
            </a:xfrm>
            <a:custGeom>
              <a:avLst/>
              <a:gdLst>
                <a:gd name="T0" fmla="*/ 15240 w 5"/>
                <a:gd name="T1" fmla="*/ 11113 h 3"/>
                <a:gd name="T2" fmla="*/ 7620 w 5"/>
                <a:gd name="T3" fmla="*/ 11113 h 3"/>
                <a:gd name="T4" fmla="*/ 3810 w 5"/>
                <a:gd name="T5" fmla="*/ 11113 h 3"/>
                <a:gd name="T6" fmla="*/ 3810 w 5"/>
                <a:gd name="T7" fmla="*/ 11113 h 3"/>
                <a:gd name="T8" fmla="*/ 3810 w 5"/>
                <a:gd name="T9" fmla="*/ 11113 h 3"/>
                <a:gd name="T10" fmla="*/ 0 w 5"/>
                <a:gd name="T11" fmla="*/ 3704 h 3"/>
                <a:gd name="T12" fmla="*/ 11430 w 5"/>
                <a:gd name="T13" fmla="*/ 0 h 3"/>
                <a:gd name="T14" fmla="*/ 15240 w 5"/>
                <a:gd name="T15" fmla="*/ 0 h 3"/>
                <a:gd name="T16" fmla="*/ 15240 w 5"/>
                <a:gd name="T17" fmla="*/ 1111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3"/>
                <a:gd name="T29" fmla="*/ 5 w 5"/>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3">
                  <a:moveTo>
                    <a:pt x="4" y="3"/>
                  </a:moveTo>
                  <a:cubicBezTo>
                    <a:pt x="2" y="3"/>
                    <a:pt x="2" y="3"/>
                    <a:pt x="2" y="3"/>
                  </a:cubicBezTo>
                  <a:cubicBezTo>
                    <a:pt x="2" y="3"/>
                    <a:pt x="1" y="3"/>
                    <a:pt x="1" y="3"/>
                  </a:cubicBezTo>
                  <a:cubicBezTo>
                    <a:pt x="1" y="3"/>
                    <a:pt x="1" y="3"/>
                    <a:pt x="1" y="3"/>
                  </a:cubicBezTo>
                  <a:cubicBezTo>
                    <a:pt x="1" y="3"/>
                    <a:pt x="1" y="3"/>
                    <a:pt x="1" y="3"/>
                  </a:cubicBezTo>
                  <a:cubicBezTo>
                    <a:pt x="0" y="2"/>
                    <a:pt x="0" y="2"/>
                    <a:pt x="0" y="1"/>
                  </a:cubicBezTo>
                  <a:cubicBezTo>
                    <a:pt x="1" y="0"/>
                    <a:pt x="2" y="0"/>
                    <a:pt x="3" y="0"/>
                  </a:cubicBezTo>
                  <a:cubicBezTo>
                    <a:pt x="3" y="0"/>
                    <a:pt x="4" y="0"/>
                    <a:pt x="4" y="0"/>
                  </a:cubicBezTo>
                  <a:cubicBezTo>
                    <a:pt x="5" y="1"/>
                    <a:pt x="5" y="2"/>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8" name="Freeform 505"/>
            <p:cNvSpPr>
              <a:spLocks noChangeArrowheads="1"/>
            </p:cNvSpPr>
            <p:nvPr/>
          </p:nvSpPr>
          <p:spPr bwMode="auto">
            <a:xfrm>
              <a:off x="928688" y="200025"/>
              <a:ext cx="41275" cy="33338"/>
            </a:xfrm>
            <a:custGeom>
              <a:avLst/>
              <a:gdLst>
                <a:gd name="T0" fmla="*/ 33770 w 11"/>
                <a:gd name="T1" fmla="*/ 14817 h 9"/>
                <a:gd name="T2" fmla="*/ 33770 w 11"/>
                <a:gd name="T3" fmla="*/ 22225 h 9"/>
                <a:gd name="T4" fmla="*/ 41275 w 11"/>
                <a:gd name="T5" fmla="*/ 25930 h 9"/>
                <a:gd name="T6" fmla="*/ 33770 w 11"/>
                <a:gd name="T7" fmla="*/ 33338 h 9"/>
                <a:gd name="T8" fmla="*/ 26266 w 11"/>
                <a:gd name="T9" fmla="*/ 33338 h 9"/>
                <a:gd name="T10" fmla="*/ 22514 w 11"/>
                <a:gd name="T11" fmla="*/ 29634 h 9"/>
                <a:gd name="T12" fmla="*/ 22514 w 11"/>
                <a:gd name="T13" fmla="*/ 22225 h 9"/>
                <a:gd name="T14" fmla="*/ 18761 w 11"/>
                <a:gd name="T15" fmla="*/ 22225 h 9"/>
                <a:gd name="T16" fmla="*/ 11257 w 11"/>
                <a:gd name="T17" fmla="*/ 25930 h 9"/>
                <a:gd name="T18" fmla="*/ 7505 w 11"/>
                <a:gd name="T19" fmla="*/ 29634 h 9"/>
                <a:gd name="T20" fmla="*/ 7505 w 11"/>
                <a:gd name="T21" fmla="*/ 25930 h 9"/>
                <a:gd name="T22" fmla="*/ 3752 w 11"/>
                <a:gd name="T23" fmla="*/ 11113 h 9"/>
                <a:gd name="T24" fmla="*/ 3752 w 11"/>
                <a:gd name="T25" fmla="*/ 7408 h 9"/>
                <a:gd name="T26" fmla="*/ 3752 w 11"/>
                <a:gd name="T27" fmla="*/ 7408 h 9"/>
                <a:gd name="T28" fmla="*/ 3752 w 11"/>
                <a:gd name="T29" fmla="*/ 7408 h 9"/>
                <a:gd name="T30" fmla="*/ 7505 w 11"/>
                <a:gd name="T31" fmla="*/ 3704 h 9"/>
                <a:gd name="T32" fmla="*/ 18761 w 11"/>
                <a:gd name="T33" fmla="*/ 0 h 9"/>
                <a:gd name="T34" fmla="*/ 30018 w 11"/>
                <a:gd name="T35" fmla="*/ 0 h 9"/>
                <a:gd name="T36" fmla="*/ 33770 w 11"/>
                <a:gd name="T37" fmla="*/ 7408 h 9"/>
                <a:gd name="T38" fmla="*/ 33770 w 11"/>
                <a:gd name="T39" fmla="*/ 14817 h 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9"/>
                <a:gd name="T62" fmla="*/ 11 w 11"/>
                <a:gd name="T63" fmla="*/ 9 h 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9">
                  <a:moveTo>
                    <a:pt x="9" y="4"/>
                  </a:moveTo>
                  <a:cubicBezTo>
                    <a:pt x="10" y="4"/>
                    <a:pt x="9" y="5"/>
                    <a:pt x="9" y="6"/>
                  </a:cubicBezTo>
                  <a:cubicBezTo>
                    <a:pt x="10" y="6"/>
                    <a:pt x="11" y="6"/>
                    <a:pt x="11" y="7"/>
                  </a:cubicBezTo>
                  <a:cubicBezTo>
                    <a:pt x="10" y="8"/>
                    <a:pt x="10" y="8"/>
                    <a:pt x="9" y="9"/>
                  </a:cubicBezTo>
                  <a:cubicBezTo>
                    <a:pt x="8" y="9"/>
                    <a:pt x="7" y="9"/>
                    <a:pt x="7" y="9"/>
                  </a:cubicBezTo>
                  <a:cubicBezTo>
                    <a:pt x="6" y="9"/>
                    <a:pt x="6" y="8"/>
                    <a:pt x="6" y="8"/>
                  </a:cubicBezTo>
                  <a:cubicBezTo>
                    <a:pt x="6" y="6"/>
                    <a:pt x="6" y="6"/>
                    <a:pt x="6" y="6"/>
                  </a:cubicBezTo>
                  <a:cubicBezTo>
                    <a:pt x="6" y="6"/>
                    <a:pt x="5" y="6"/>
                    <a:pt x="5" y="6"/>
                  </a:cubicBezTo>
                  <a:cubicBezTo>
                    <a:pt x="4" y="7"/>
                    <a:pt x="4" y="7"/>
                    <a:pt x="3" y="7"/>
                  </a:cubicBezTo>
                  <a:cubicBezTo>
                    <a:pt x="2" y="7"/>
                    <a:pt x="2" y="8"/>
                    <a:pt x="2" y="8"/>
                  </a:cubicBezTo>
                  <a:cubicBezTo>
                    <a:pt x="2" y="8"/>
                    <a:pt x="2" y="7"/>
                    <a:pt x="2" y="7"/>
                  </a:cubicBezTo>
                  <a:cubicBezTo>
                    <a:pt x="1" y="6"/>
                    <a:pt x="2" y="4"/>
                    <a:pt x="1" y="3"/>
                  </a:cubicBezTo>
                  <a:cubicBezTo>
                    <a:pt x="1" y="3"/>
                    <a:pt x="1" y="2"/>
                    <a:pt x="1" y="2"/>
                  </a:cubicBezTo>
                  <a:cubicBezTo>
                    <a:pt x="0" y="2"/>
                    <a:pt x="0" y="2"/>
                    <a:pt x="1" y="2"/>
                  </a:cubicBezTo>
                  <a:cubicBezTo>
                    <a:pt x="1" y="2"/>
                    <a:pt x="1" y="2"/>
                    <a:pt x="1" y="2"/>
                  </a:cubicBezTo>
                  <a:cubicBezTo>
                    <a:pt x="1" y="2"/>
                    <a:pt x="1" y="1"/>
                    <a:pt x="2" y="1"/>
                  </a:cubicBezTo>
                  <a:cubicBezTo>
                    <a:pt x="3" y="0"/>
                    <a:pt x="4" y="0"/>
                    <a:pt x="5" y="0"/>
                  </a:cubicBezTo>
                  <a:cubicBezTo>
                    <a:pt x="5" y="0"/>
                    <a:pt x="7" y="1"/>
                    <a:pt x="8" y="0"/>
                  </a:cubicBezTo>
                  <a:cubicBezTo>
                    <a:pt x="9" y="1"/>
                    <a:pt x="9" y="1"/>
                    <a:pt x="9" y="2"/>
                  </a:cubicBezTo>
                  <a:cubicBezTo>
                    <a:pt x="9" y="2"/>
                    <a:pt x="9" y="3"/>
                    <a:pt x="9"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9" name="Freeform 506"/>
            <p:cNvSpPr>
              <a:spLocks noChangeArrowheads="1"/>
            </p:cNvSpPr>
            <p:nvPr/>
          </p:nvSpPr>
          <p:spPr bwMode="auto">
            <a:xfrm>
              <a:off x="912813" y="252412"/>
              <a:ext cx="63500" cy="30163"/>
            </a:xfrm>
            <a:custGeom>
              <a:avLst/>
              <a:gdLst>
                <a:gd name="T0" fmla="*/ 52294 w 17"/>
                <a:gd name="T1" fmla="*/ 26393 h 8"/>
                <a:gd name="T2" fmla="*/ 41088 w 17"/>
                <a:gd name="T3" fmla="*/ 30163 h 8"/>
                <a:gd name="T4" fmla="*/ 37353 w 17"/>
                <a:gd name="T5" fmla="*/ 30163 h 8"/>
                <a:gd name="T6" fmla="*/ 33618 w 17"/>
                <a:gd name="T7" fmla="*/ 26393 h 8"/>
                <a:gd name="T8" fmla="*/ 29882 w 17"/>
                <a:gd name="T9" fmla="*/ 26393 h 8"/>
                <a:gd name="T10" fmla="*/ 18676 w 17"/>
                <a:gd name="T11" fmla="*/ 26393 h 8"/>
                <a:gd name="T12" fmla="*/ 14941 w 17"/>
                <a:gd name="T13" fmla="*/ 26393 h 8"/>
                <a:gd name="T14" fmla="*/ 7471 w 17"/>
                <a:gd name="T15" fmla="*/ 18852 h 8"/>
                <a:gd name="T16" fmla="*/ 3735 w 17"/>
                <a:gd name="T17" fmla="*/ 15082 h 8"/>
                <a:gd name="T18" fmla="*/ 3735 w 17"/>
                <a:gd name="T19" fmla="*/ 11311 h 8"/>
                <a:gd name="T20" fmla="*/ 0 w 17"/>
                <a:gd name="T21" fmla="*/ 7541 h 8"/>
                <a:gd name="T22" fmla="*/ 7471 w 17"/>
                <a:gd name="T23" fmla="*/ 7541 h 8"/>
                <a:gd name="T24" fmla="*/ 22412 w 17"/>
                <a:gd name="T25" fmla="*/ 0 h 8"/>
                <a:gd name="T26" fmla="*/ 29882 w 17"/>
                <a:gd name="T27" fmla="*/ 0 h 8"/>
                <a:gd name="T28" fmla="*/ 41088 w 17"/>
                <a:gd name="T29" fmla="*/ 7541 h 8"/>
                <a:gd name="T30" fmla="*/ 44824 w 17"/>
                <a:gd name="T31" fmla="*/ 11311 h 8"/>
                <a:gd name="T32" fmla="*/ 59765 w 17"/>
                <a:gd name="T33" fmla="*/ 11311 h 8"/>
                <a:gd name="T34" fmla="*/ 59765 w 17"/>
                <a:gd name="T35" fmla="*/ 18852 h 8"/>
                <a:gd name="T36" fmla="*/ 52294 w 17"/>
                <a:gd name="T37" fmla="*/ 26393 h 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8"/>
                <a:gd name="T59" fmla="*/ 17 w 17"/>
                <a:gd name="T60" fmla="*/ 8 h 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8">
                  <a:moveTo>
                    <a:pt x="14" y="7"/>
                  </a:moveTo>
                  <a:cubicBezTo>
                    <a:pt x="13" y="8"/>
                    <a:pt x="12" y="8"/>
                    <a:pt x="11" y="8"/>
                  </a:cubicBezTo>
                  <a:cubicBezTo>
                    <a:pt x="11" y="8"/>
                    <a:pt x="10" y="8"/>
                    <a:pt x="10" y="8"/>
                  </a:cubicBezTo>
                  <a:cubicBezTo>
                    <a:pt x="9" y="8"/>
                    <a:pt x="9" y="7"/>
                    <a:pt x="9" y="7"/>
                  </a:cubicBezTo>
                  <a:cubicBezTo>
                    <a:pt x="8" y="7"/>
                    <a:pt x="8" y="7"/>
                    <a:pt x="8" y="7"/>
                  </a:cubicBezTo>
                  <a:cubicBezTo>
                    <a:pt x="7" y="7"/>
                    <a:pt x="6" y="7"/>
                    <a:pt x="5" y="7"/>
                  </a:cubicBezTo>
                  <a:cubicBezTo>
                    <a:pt x="4" y="7"/>
                    <a:pt x="4" y="7"/>
                    <a:pt x="4" y="7"/>
                  </a:cubicBezTo>
                  <a:cubicBezTo>
                    <a:pt x="3" y="6"/>
                    <a:pt x="2" y="6"/>
                    <a:pt x="2" y="5"/>
                  </a:cubicBezTo>
                  <a:cubicBezTo>
                    <a:pt x="2" y="4"/>
                    <a:pt x="1" y="4"/>
                    <a:pt x="1" y="4"/>
                  </a:cubicBezTo>
                  <a:cubicBezTo>
                    <a:pt x="1" y="3"/>
                    <a:pt x="1" y="3"/>
                    <a:pt x="1" y="3"/>
                  </a:cubicBezTo>
                  <a:cubicBezTo>
                    <a:pt x="1" y="3"/>
                    <a:pt x="0" y="3"/>
                    <a:pt x="0" y="2"/>
                  </a:cubicBezTo>
                  <a:cubicBezTo>
                    <a:pt x="1" y="2"/>
                    <a:pt x="2" y="2"/>
                    <a:pt x="2" y="2"/>
                  </a:cubicBezTo>
                  <a:cubicBezTo>
                    <a:pt x="3" y="1"/>
                    <a:pt x="5" y="1"/>
                    <a:pt x="6" y="0"/>
                  </a:cubicBezTo>
                  <a:cubicBezTo>
                    <a:pt x="6" y="0"/>
                    <a:pt x="7" y="0"/>
                    <a:pt x="8" y="0"/>
                  </a:cubicBezTo>
                  <a:cubicBezTo>
                    <a:pt x="9" y="0"/>
                    <a:pt x="11" y="1"/>
                    <a:pt x="11" y="2"/>
                  </a:cubicBezTo>
                  <a:cubicBezTo>
                    <a:pt x="11" y="2"/>
                    <a:pt x="11" y="3"/>
                    <a:pt x="12" y="3"/>
                  </a:cubicBezTo>
                  <a:cubicBezTo>
                    <a:pt x="13" y="2"/>
                    <a:pt x="15" y="3"/>
                    <a:pt x="16" y="3"/>
                  </a:cubicBezTo>
                  <a:cubicBezTo>
                    <a:pt x="16" y="4"/>
                    <a:pt x="17" y="4"/>
                    <a:pt x="16" y="5"/>
                  </a:cubicBezTo>
                  <a:cubicBezTo>
                    <a:pt x="16" y="6"/>
                    <a:pt x="15" y="7"/>
                    <a:pt x="14" y="7"/>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0" name="Freeform 507"/>
            <p:cNvSpPr>
              <a:spLocks noChangeArrowheads="1"/>
            </p:cNvSpPr>
            <p:nvPr/>
          </p:nvSpPr>
          <p:spPr bwMode="auto">
            <a:xfrm>
              <a:off x="969963" y="331787"/>
              <a:ext cx="25400" cy="19050"/>
            </a:xfrm>
            <a:custGeom>
              <a:avLst/>
              <a:gdLst>
                <a:gd name="T0" fmla="*/ 21771 w 7"/>
                <a:gd name="T1" fmla="*/ 11430 h 5"/>
                <a:gd name="T2" fmla="*/ 14514 w 7"/>
                <a:gd name="T3" fmla="*/ 15240 h 5"/>
                <a:gd name="T4" fmla="*/ 10886 w 7"/>
                <a:gd name="T5" fmla="*/ 15240 h 5"/>
                <a:gd name="T6" fmla="*/ 0 w 7"/>
                <a:gd name="T7" fmla="*/ 11430 h 5"/>
                <a:gd name="T8" fmla="*/ 3629 w 7"/>
                <a:gd name="T9" fmla="*/ 7620 h 5"/>
                <a:gd name="T10" fmla="*/ 10886 w 7"/>
                <a:gd name="T11" fmla="*/ 3810 h 5"/>
                <a:gd name="T12" fmla="*/ 21771 w 7"/>
                <a:gd name="T13" fmla="*/ 3810 h 5"/>
                <a:gd name="T14" fmla="*/ 21771 w 7"/>
                <a:gd name="T15" fmla="*/ 7620 h 5"/>
                <a:gd name="T16" fmla="*/ 21771 w 7"/>
                <a:gd name="T17" fmla="*/ 1143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6" y="3"/>
                  </a:moveTo>
                  <a:cubicBezTo>
                    <a:pt x="4" y="4"/>
                    <a:pt x="4" y="4"/>
                    <a:pt x="4" y="4"/>
                  </a:cubicBezTo>
                  <a:cubicBezTo>
                    <a:pt x="3" y="4"/>
                    <a:pt x="3" y="4"/>
                    <a:pt x="3" y="4"/>
                  </a:cubicBezTo>
                  <a:cubicBezTo>
                    <a:pt x="2" y="5"/>
                    <a:pt x="1" y="4"/>
                    <a:pt x="0" y="3"/>
                  </a:cubicBezTo>
                  <a:cubicBezTo>
                    <a:pt x="0" y="3"/>
                    <a:pt x="1" y="2"/>
                    <a:pt x="1" y="2"/>
                  </a:cubicBezTo>
                  <a:cubicBezTo>
                    <a:pt x="1" y="1"/>
                    <a:pt x="2" y="1"/>
                    <a:pt x="3" y="1"/>
                  </a:cubicBezTo>
                  <a:cubicBezTo>
                    <a:pt x="4" y="0"/>
                    <a:pt x="5" y="0"/>
                    <a:pt x="6" y="1"/>
                  </a:cubicBezTo>
                  <a:cubicBezTo>
                    <a:pt x="5" y="1"/>
                    <a:pt x="7" y="1"/>
                    <a:pt x="6" y="2"/>
                  </a:cubicBezTo>
                  <a:cubicBezTo>
                    <a:pt x="6" y="2"/>
                    <a:pt x="6" y="3"/>
                    <a:pt x="6"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1" name="Freeform 508"/>
            <p:cNvSpPr>
              <a:spLocks noChangeArrowheads="1"/>
            </p:cNvSpPr>
            <p:nvPr/>
          </p:nvSpPr>
          <p:spPr bwMode="auto">
            <a:xfrm>
              <a:off x="608013" y="63500"/>
              <a:ext cx="290513" cy="180975"/>
            </a:xfrm>
            <a:custGeom>
              <a:avLst/>
              <a:gdLst>
                <a:gd name="T0" fmla="*/ 282967 w 77"/>
                <a:gd name="T1" fmla="*/ 41473 h 48"/>
                <a:gd name="T2" fmla="*/ 264103 w 77"/>
                <a:gd name="T3" fmla="*/ 52784 h 48"/>
                <a:gd name="T4" fmla="*/ 260330 w 77"/>
                <a:gd name="T5" fmla="*/ 67866 h 48"/>
                <a:gd name="T6" fmla="*/ 252784 w 77"/>
                <a:gd name="T7" fmla="*/ 56555 h 48"/>
                <a:gd name="T8" fmla="*/ 211282 w 77"/>
                <a:gd name="T9" fmla="*/ 71636 h 48"/>
                <a:gd name="T10" fmla="*/ 196191 w 77"/>
                <a:gd name="T11" fmla="*/ 101798 h 48"/>
                <a:gd name="T12" fmla="*/ 184872 w 77"/>
                <a:gd name="T13" fmla="*/ 109339 h 48"/>
                <a:gd name="T14" fmla="*/ 154689 w 77"/>
                <a:gd name="T15" fmla="*/ 135731 h 48"/>
                <a:gd name="T16" fmla="*/ 150916 w 77"/>
                <a:gd name="T17" fmla="*/ 154583 h 48"/>
                <a:gd name="T18" fmla="*/ 154689 w 77"/>
                <a:gd name="T19" fmla="*/ 165894 h 48"/>
                <a:gd name="T20" fmla="*/ 132051 w 77"/>
                <a:gd name="T21" fmla="*/ 173434 h 48"/>
                <a:gd name="T22" fmla="*/ 109414 w 77"/>
                <a:gd name="T23" fmla="*/ 169664 h 48"/>
                <a:gd name="T24" fmla="*/ 116960 w 77"/>
                <a:gd name="T25" fmla="*/ 158353 h 48"/>
                <a:gd name="T26" fmla="*/ 94322 w 77"/>
                <a:gd name="T27" fmla="*/ 162123 h 48"/>
                <a:gd name="T28" fmla="*/ 98095 w 77"/>
                <a:gd name="T29" fmla="*/ 154583 h 48"/>
                <a:gd name="T30" fmla="*/ 98095 w 77"/>
                <a:gd name="T31" fmla="*/ 150813 h 48"/>
                <a:gd name="T32" fmla="*/ 101868 w 77"/>
                <a:gd name="T33" fmla="*/ 135731 h 48"/>
                <a:gd name="T34" fmla="*/ 101868 w 77"/>
                <a:gd name="T35" fmla="*/ 128191 h 48"/>
                <a:gd name="T36" fmla="*/ 71685 w 77"/>
                <a:gd name="T37" fmla="*/ 128191 h 48"/>
                <a:gd name="T38" fmla="*/ 52821 w 77"/>
                <a:gd name="T39" fmla="*/ 143272 h 48"/>
                <a:gd name="T40" fmla="*/ 37729 w 77"/>
                <a:gd name="T41" fmla="*/ 147042 h 48"/>
                <a:gd name="T42" fmla="*/ 0 w 77"/>
                <a:gd name="T43" fmla="*/ 162123 h 48"/>
                <a:gd name="T44" fmla="*/ 7546 w 77"/>
                <a:gd name="T45" fmla="*/ 147042 h 48"/>
                <a:gd name="T46" fmla="*/ 7546 w 77"/>
                <a:gd name="T47" fmla="*/ 128191 h 48"/>
                <a:gd name="T48" fmla="*/ 7546 w 77"/>
                <a:gd name="T49" fmla="*/ 124420 h 48"/>
                <a:gd name="T50" fmla="*/ 3773 w 77"/>
                <a:gd name="T51" fmla="*/ 128191 h 48"/>
                <a:gd name="T52" fmla="*/ 3773 w 77"/>
                <a:gd name="T53" fmla="*/ 128191 h 48"/>
                <a:gd name="T54" fmla="*/ 7546 w 77"/>
                <a:gd name="T55" fmla="*/ 113109 h 48"/>
                <a:gd name="T56" fmla="*/ 11319 w 77"/>
                <a:gd name="T57" fmla="*/ 113109 h 48"/>
                <a:gd name="T58" fmla="*/ 15092 w 77"/>
                <a:gd name="T59" fmla="*/ 116880 h 48"/>
                <a:gd name="T60" fmla="*/ 15092 w 77"/>
                <a:gd name="T61" fmla="*/ 116880 h 48"/>
                <a:gd name="T62" fmla="*/ 11319 w 77"/>
                <a:gd name="T63" fmla="*/ 116880 h 48"/>
                <a:gd name="T64" fmla="*/ 26410 w 77"/>
                <a:gd name="T65" fmla="*/ 113109 h 48"/>
                <a:gd name="T66" fmla="*/ 49048 w 77"/>
                <a:gd name="T67" fmla="*/ 101798 h 48"/>
                <a:gd name="T68" fmla="*/ 56593 w 77"/>
                <a:gd name="T69" fmla="*/ 98028 h 48"/>
                <a:gd name="T70" fmla="*/ 79231 w 77"/>
                <a:gd name="T71" fmla="*/ 82947 h 48"/>
                <a:gd name="T72" fmla="*/ 83004 w 77"/>
                <a:gd name="T73" fmla="*/ 82947 h 48"/>
                <a:gd name="T74" fmla="*/ 105641 w 77"/>
                <a:gd name="T75" fmla="*/ 67866 h 48"/>
                <a:gd name="T76" fmla="*/ 90549 w 77"/>
                <a:gd name="T77" fmla="*/ 52784 h 48"/>
                <a:gd name="T78" fmla="*/ 116960 w 77"/>
                <a:gd name="T79" fmla="*/ 60325 h 48"/>
                <a:gd name="T80" fmla="*/ 139597 w 77"/>
                <a:gd name="T81" fmla="*/ 52784 h 48"/>
                <a:gd name="T82" fmla="*/ 135824 w 77"/>
                <a:gd name="T83" fmla="*/ 33933 h 48"/>
                <a:gd name="T84" fmla="*/ 147143 w 77"/>
                <a:gd name="T85" fmla="*/ 41473 h 48"/>
                <a:gd name="T86" fmla="*/ 154689 w 77"/>
                <a:gd name="T87" fmla="*/ 45244 h 48"/>
                <a:gd name="T88" fmla="*/ 147143 w 77"/>
                <a:gd name="T89" fmla="*/ 30163 h 48"/>
                <a:gd name="T90" fmla="*/ 139597 w 77"/>
                <a:gd name="T91" fmla="*/ 22622 h 48"/>
                <a:gd name="T92" fmla="*/ 181099 w 77"/>
                <a:gd name="T93" fmla="*/ 49014 h 48"/>
                <a:gd name="T94" fmla="*/ 177326 w 77"/>
                <a:gd name="T95" fmla="*/ 37703 h 48"/>
                <a:gd name="T96" fmla="*/ 233920 w 77"/>
                <a:gd name="T97" fmla="*/ 33933 h 48"/>
                <a:gd name="T98" fmla="*/ 241465 w 77"/>
                <a:gd name="T99" fmla="*/ 22622 h 48"/>
                <a:gd name="T100" fmla="*/ 233920 w 77"/>
                <a:gd name="T101" fmla="*/ 0 h 48"/>
                <a:gd name="T102" fmla="*/ 256557 w 77"/>
                <a:gd name="T103" fmla="*/ 18852 h 48"/>
                <a:gd name="T104" fmla="*/ 267876 w 77"/>
                <a:gd name="T105" fmla="*/ 18852 h 48"/>
                <a:gd name="T106" fmla="*/ 286740 w 77"/>
                <a:gd name="T107" fmla="*/ 22622 h 48"/>
                <a:gd name="T108" fmla="*/ 286740 w 77"/>
                <a:gd name="T109" fmla="*/ 30163 h 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7"/>
                <a:gd name="T166" fmla="*/ 0 h 48"/>
                <a:gd name="T167" fmla="*/ 77 w 77"/>
                <a:gd name="T168" fmla="*/ 48 h 4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7" h="48">
                  <a:moveTo>
                    <a:pt x="76" y="8"/>
                  </a:moveTo>
                  <a:cubicBezTo>
                    <a:pt x="76" y="9"/>
                    <a:pt x="76" y="9"/>
                    <a:pt x="76" y="9"/>
                  </a:cubicBezTo>
                  <a:cubicBezTo>
                    <a:pt x="76" y="10"/>
                    <a:pt x="76" y="10"/>
                    <a:pt x="76" y="10"/>
                  </a:cubicBezTo>
                  <a:cubicBezTo>
                    <a:pt x="76" y="10"/>
                    <a:pt x="75" y="10"/>
                    <a:pt x="75" y="11"/>
                  </a:cubicBezTo>
                  <a:cubicBezTo>
                    <a:pt x="76" y="11"/>
                    <a:pt x="76" y="11"/>
                    <a:pt x="76" y="11"/>
                  </a:cubicBezTo>
                  <a:cubicBezTo>
                    <a:pt x="76" y="11"/>
                    <a:pt x="76" y="11"/>
                    <a:pt x="75" y="11"/>
                  </a:cubicBezTo>
                  <a:cubicBezTo>
                    <a:pt x="75" y="11"/>
                    <a:pt x="75" y="11"/>
                    <a:pt x="75" y="12"/>
                  </a:cubicBezTo>
                  <a:cubicBezTo>
                    <a:pt x="75" y="12"/>
                    <a:pt x="75" y="12"/>
                    <a:pt x="75" y="12"/>
                  </a:cubicBezTo>
                  <a:cubicBezTo>
                    <a:pt x="74" y="12"/>
                    <a:pt x="73" y="13"/>
                    <a:pt x="72" y="13"/>
                  </a:cubicBezTo>
                  <a:cubicBezTo>
                    <a:pt x="72" y="13"/>
                    <a:pt x="72" y="13"/>
                    <a:pt x="72" y="13"/>
                  </a:cubicBezTo>
                  <a:cubicBezTo>
                    <a:pt x="72" y="13"/>
                    <a:pt x="71" y="13"/>
                    <a:pt x="71" y="13"/>
                  </a:cubicBezTo>
                  <a:cubicBezTo>
                    <a:pt x="71" y="13"/>
                    <a:pt x="71" y="14"/>
                    <a:pt x="70" y="14"/>
                  </a:cubicBezTo>
                  <a:cubicBezTo>
                    <a:pt x="70" y="15"/>
                    <a:pt x="71" y="15"/>
                    <a:pt x="69" y="16"/>
                  </a:cubicBezTo>
                  <a:cubicBezTo>
                    <a:pt x="69" y="16"/>
                    <a:pt x="69" y="17"/>
                    <a:pt x="69" y="17"/>
                  </a:cubicBezTo>
                  <a:cubicBezTo>
                    <a:pt x="70" y="17"/>
                    <a:pt x="70" y="17"/>
                    <a:pt x="70" y="17"/>
                  </a:cubicBezTo>
                  <a:cubicBezTo>
                    <a:pt x="70" y="18"/>
                    <a:pt x="70" y="19"/>
                    <a:pt x="70" y="19"/>
                  </a:cubicBezTo>
                  <a:cubicBezTo>
                    <a:pt x="70" y="19"/>
                    <a:pt x="70" y="19"/>
                    <a:pt x="70" y="19"/>
                  </a:cubicBezTo>
                  <a:cubicBezTo>
                    <a:pt x="69" y="19"/>
                    <a:pt x="70" y="18"/>
                    <a:pt x="69" y="18"/>
                  </a:cubicBezTo>
                  <a:cubicBezTo>
                    <a:pt x="69" y="18"/>
                    <a:pt x="69" y="18"/>
                    <a:pt x="69" y="18"/>
                  </a:cubicBezTo>
                  <a:cubicBezTo>
                    <a:pt x="69" y="17"/>
                    <a:pt x="69" y="16"/>
                    <a:pt x="68" y="16"/>
                  </a:cubicBezTo>
                  <a:cubicBezTo>
                    <a:pt x="68" y="15"/>
                    <a:pt x="68" y="15"/>
                    <a:pt x="68" y="15"/>
                  </a:cubicBezTo>
                  <a:cubicBezTo>
                    <a:pt x="67" y="15"/>
                    <a:pt x="67" y="15"/>
                    <a:pt x="67" y="15"/>
                  </a:cubicBezTo>
                  <a:cubicBezTo>
                    <a:pt x="67" y="16"/>
                    <a:pt x="68" y="16"/>
                    <a:pt x="67" y="16"/>
                  </a:cubicBezTo>
                  <a:cubicBezTo>
                    <a:pt x="67" y="16"/>
                    <a:pt x="67" y="16"/>
                    <a:pt x="67" y="15"/>
                  </a:cubicBezTo>
                  <a:cubicBezTo>
                    <a:pt x="67" y="15"/>
                    <a:pt x="67" y="14"/>
                    <a:pt x="67" y="14"/>
                  </a:cubicBezTo>
                  <a:cubicBezTo>
                    <a:pt x="65" y="15"/>
                    <a:pt x="63" y="15"/>
                    <a:pt x="62" y="15"/>
                  </a:cubicBezTo>
                  <a:cubicBezTo>
                    <a:pt x="61" y="15"/>
                    <a:pt x="61" y="15"/>
                    <a:pt x="61" y="16"/>
                  </a:cubicBezTo>
                  <a:cubicBezTo>
                    <a:pt x="60" y="16"/>
                    <a:pt x="59" y="16"/>
                    <a:pt x="59" y="17"/>
                  </a:cubicBezTo>
                  <a:cubicBezTo>
                    <a:pt x="58" y="17"/>
                    <a:pt x="58" y="18"/>
                    <a:pt x="57" y="18"/>
                  </a:cubicBezTo>
                  <a:cubicBezTo>
                    <a:pt x="56" y="18"/>
                    <a:pt x="57" y="19"/>
                    <a:pt x="56" y="19"/>
                  </a:cubicBezTo>
                  <a:cubicBezTo>
                    <a:pt x="56" y="20"/>
                    <a:pt x="56" y="20"/>
                    <a:pt x="56" y="20"/>
                  </a:cubicBezTo>
                  <a:cubicBezTo>
                    <a:pt x="55" y="21"/>
                    <a:pt x="55" y="21"/>
                    <a:pt x="55" y="21"/>
                  </a:cubicBezTo>
                  <a:cubicBezTo>
                    <a:pt x="55" y="21"/>
                    <a:pt x="55" y="22"/>
                    <a:pt x="55" y="22"/>
                  </a:cubicBezTo>
                  <a:cubicBezTo>
                    <a:pt x="55" y="22"/>
                    <a:pt x="54" y="22"/>
                    <a:pt x="54" y="23"/>
                  </a:cubicBezTo>
                  <a:cubicBezTo>
                    <a:pt x="53" y="24"/>
                    <a:pt x="52" y="25"/>
                    <a:pt x="52" y="26"/>
                  </a:cubicBezTo>
                  <a:cubicBezTo>
                    <a:pt x="51" y="26"/>
                    <a:pt x="52" y="26"/>
                    <a:pt x="52" y="27"/>
                  </a:cubicBezTo>
                  <a:cubicBezTo>
                    <a:pt x="51" y="27"/>
                    <a:pt x="50" y="27"/>
                    <a:pt x="50" y="26"/>
                  </a:cubicBezTo>
                  <a:cubicBezTo>
                    <a:pt x="50" y="26"/>
                    <a:pt x="49" y="26"/>
                    <a:pt x="49" y="27"/>
                  </a:cubicBezTo>
                  <a:cubicBezTo>
                    <a:pt x="49" y="27"/>
                    <a:pt x="49" y="27"/>
                    <a:pt x="49" y="28"/>
                  </a:cubicBezTo>
                  <a:cubicBezTo>
                    <a:pt x="49" y="28"/>
                    <a:pt x="50" y="28"/>
                    <a:pt x="50" y="28"/>
                  </a:cubicBezTo>
                  <a:cubicBezTo>
                    <a:pt x="50" y="28"/>
                    <a:pt x="50" y="28"/>
                    <a:pt x="50" y="28"/>
                  </a:cubicBezTo>
                  <a:cubicBezTo>
                    <a:pt x="50" y="29"/>
                    <a:pt x="49" y="29"/>
                    <a:pt x="49" y="29"/>
                  </a:cubicBezTo>
                  <a:cubicBezTo>
                    <a:pt x="48" y="30"/>
                    <a:pt x="47" y="30"/>
                    <a:pt x="46" y="31"/>
                  </a:cubicBezTo>
                  <a:cubicBezTo>
                    <a:pt x="46" y="32"/>
                    <a:pt x="44" y="32"/>
                    <a:pt x="44" y="33"/>
                  </a:cubicBezTo>
                  <a:cubicBezTo>
                    <a:pt x="43" y="34"/>
                    <a:pt x="43" y="34"/>
                    <a:pt x="42" y="35"/>
                  </a:cubicBezTo>
                  <a:cubicBezTo>
                    <a:pt x="42" y="35"/>
                    <a:pt x="42" y="35"/>
                    <a:pt x="41" y="35"/>
                  </a:cubicBezTo>
                  <a:cubicBezTo>
                    <a:pt x="42" y="35"/>
                    <a:pt x="41" y="36"/>
                    <a:pt x="41" y="36"/>
                  </a:cubicBezTo>
                  <a:cubicBezTo>
                    <a:pt x="41" y="36"/>
                    <a:pt x="41" y="36"/>
                    <a:pt x="41" y="36"/>
                  </a:cubicBezTo>
                  <a:cubicBezTo>
                    <a:pt x="41" y="37"/>
                    <a:pt x="41" y="37"/>
                    <a:pt x="41" y="38"/>
                  </a:cubicBezTo>
                  <a:cubicBezTo>
                    <a:pt x="40" y="39"/>
                    <a:pt x="41" y="40"/>
                    <a:pt x="40" y="41"/>
                  </a:cubicBezTo>
                  <a:cubicBezTo>
                    <a:pt x="40" y="41"/>
                    <a:pt x="40" y="41"/>
                    <a:pt x="40" y="41"/>
                  </a:cubicBezTo>
                  <a:cubicBezTo>
                    <a:pt x="41" y="41"/>
                    <a:pt x="41" y="40"/>
                    <a:pt x="41" y="41"/>
                  </a:cubicBezTo>
                  <a:cubicBezTo>
                    <a:pt x="41" y="41"/>
                    <a:pt x="41" y="41"/>
                    <a:pt x="41" y="41"/>
                  </a:cubicBezTo>
                  <a:cubicBezTo>
                    <a:pt x="40" y="41"/>
                    <a:pt x="40" y="41"/>
                    <a:pt x="40" y="41"/>
                  </a:cubicBezTo>
                  <a:cubicBezTo>
                    <a:pt x="41" y="41"/>
                    <a:pt x="40" y="42"/>
                    <a:pt x="41" y="42"/>
                  </a:cubicBezTo>
                  <a:cubicBezTo>
                    <a:pt x="41" y="43"/>
                    <a:pt x="40" y="42"/>
                    <a:pt x="40" y="43"/>
                  </a:cubicBezTo>
                  <a:cubicBezTo>
                    <a:pt x="40" y="43"/>
                    <a:pt x="41" y="43"/>
                    <a:pt x="41" y="43"/>
                  </a:cubicBezTo>
                  <a:cubicBezTo>
                    <a:pt x="41" y="43"/>
                    <a:pt x="40" y="43"/>
                    <a:pt x="40" y="44"/>
                  </a:cubicBezTo>
                  <a:cubicBezTo>
                    <a:pt x="40" y="44"/>
                    <a:pt x="40" y="44"/>
                    <a:pt x="39" y="44"/>
                  </a:cubicBezTo>
                  <a:cubicBezTo>
                    <a:pt x="40" y="44"/>
                    <a:pt x="41" y="44"/>
                    <a:pt x="41" y="44"/>
                  </a:cubicBezTo>
                  <a:cubicBezTo>
                    <a:pt x="41" y="45"/>
                    <a:pt x="41" y="45"/>
                    <a:pt x="41" y="45"/>
                  </a:cubicBezTo>
                  <a:cubicBezTo>
                    <a:pt x="41" y="46"/>
                    <a:pt x="41" y="46"/>
                    <a:pt x="40" y="47"/>
                  </a:cubicBezTo>
                  <a:cubicBezTo>
                    <a:pt x="40" y="47"/>
                    <a:pt x="39" y="47"/>
                    <a:pt x="38" y="48"/>
                  </a:cubicBezTo>
                  <a:cubicBezTo>
                    <a:pt x="37" y="47"/>
                    <a:pt x="36" y="47"/>
                    <a:pt x="36" y="46"/>
                  </a:cubicBezTo>
                  <a:cubicBezTo>
                    <a:pt x="36" y="46"/>
                    <a:pt x="36" y="46"/>
                    <a:pt x="36" y="46"/>
                  </a:cubicBezTo>
                  <a:cubicBezTo>
                    <a:pt x="35" y="46"/>
                    <a:pt x="35" y="46"/>
                    <a:pt x="35" y="46"/>
                  </a:cubicBezTo>
                  <a:cubicBezTo>
                    <a:pt x="34" y="46"/>
                    <a:pt x="33" y="46"/>
                    <a:pt x="31" y="46"/>
                  </a:cubicBezTo>
                  <a:cubicBezTo>
                    <a:pt x="31" y="46"/>
                    <a:pt x="31" y="46"/>
                    <a:pt x="31" y="47"/>
                  </a:cubicBezTo>
                  <a:cubicBezTo>
                    <a:pt x="31" y="47"/>
                    <a:pt x="31" y="46"/>
                    <a:pt x="31" y="46"/>
                  </a:cubicBezTo>
                  <a:cubicBezTo>
                    <a:pt x="30" y="46"/>
                    <a:pt x="29" y="46"/>
                    <a:pt x="28" y="46"/>
                  </a:cubicBezTo>
                  <a:cubicBezTo>
                    <a:pt x="28" y="46"/>
                    <a:pt x="27" y="46"/>
                    <a:pt x="27" y="46"/>
                  </a:cubicBezTo>
                  <a:cubicBezTo>
                    <a:pt x="27" y="45"/>
                    <a:pt x="28" y="45"/>
                    <a:pt x="29" y="45"/>
                  </a:cubicBezTo>
                  <a:cubicBezTo>
                    <a:pt x="29" y="44"/>
                    <a:pt x="28" y="44"/>
                    <a:pt x="28" y="44"/>
                  </a:cubicBezTo>
                  <a:cubicBezTo>
                    <a:pt x="28" y="44"/>
                    <a:pt x="27" y="45"/>
                    <a:pt x="27" y="45"/>
                  </a:cubicBezTo>
                  <a:cubicBezTo>
                    <a:pt x="27" y="44"/>
                    <a:pt x="27" y="44"/>
                    <a:pt x="27" y="44"/>
                  </a:cubicBezTo>
                  <a:cubicBezTo>
                    <a:pt x="28" y="44"/>
                    <a:pt x="28" y="44"/>
                    <a:pt x="28" y="44"/>
                  </a:cubicBezTo>
                  <a:cubicBezTo>
                    <a:pt x="29" y="43"/>
                    <a:pt x="31" y="43"/>
                    <a:pt x="31" y="42"/>
                  </a:cubicBezTo>
                  <a:cubicBezTo>
                    <a:pt x="31" y="42"/>
                    <a:pt x="31" y="41"/>
                    <a:pt x="31" y="42"/>
                  </a:cubicBezTo>
                  <a:cubicBezTo>
                    <a:pt x="30" y="42"/>
                    <a:pt x="29" y="42"/>
                    <a:pt x="28" y="43"/>
                  </a:cubicBezTo>
                  <a:cubicBezTo>
                    <a:pt x="28" y="42"/>
                    <a:pt x="29" y="42"/>
                    <a:pt x="29" y="42"/>
                  </a:cubicBezTo>
                  <a:cubicBezTo>
                    <a:pt x="29" y="42"/>
                    <a:pt x="29" y="42"/>
                    <a:pt x="29" y="42"/>
                  </a:cubicBezTo>
                  <a:cubicBezTo>
                    <a:pt x="28" y="42"/>
                    <a:pt x="27" y="43"/>
                    <a:pt x="26" y="44"/>
                  </a:cubicBezTo>
                  <a:cubicBezTo>
                    <a:pt x="25" y="44"/>
                    <a:pt x="25" y="44"/>
                    <a:pt x="25" y="44"/>
                  </a:cubicBezTo>
                  <a:cubicBezTo>
                    <a:pt x="24" y="44"/>
                    <a:pt x="25" y="43"/>
                    <a:pt x="25" y="43"/>
                  </a:cubicBezTo>
                  <a:cubicBezTo>
                    <a:pt x="26" y="43"/>
                    <a:pt x="27" y="42"/>
                    <a:pt x="28" y="42"/>
                  </a:cubicBezTo>
                  <a:cubicBezTo>
                    <a:pt x="28" y="41"/>
                    <a:pt x="28" y="41"/>
                    <a:pt x="27" y="41"/>
                  </a:cubicBezTo>
                  <a:cubicBezTo>
                    <a:pt x="27" y="41"/>
                    <a:pt x="27" y="41"/>
                    <a:pt x="27" y="41"/>
                  </a:cubicBezTo>
                  <a:cubicBezTo>
                    <a:pt x="26" y="41"/>
                    <a:pt x="25" y="42"/>
                    <a:pt x="24" y="42"/>
                  </a:cubicBezTo>
                  <a:cubicBezTo>
                    <a:pt x="25" y="42"/>
                    <a:pt x="26" y="41"/>
                    <a:pt x="26" y="41"/>
                  </a:cubicBezTo>
                  <a:cubicBezTo>
                    <a:pt x="27" y="41"/>
                    <a:pt x="26" y="41"/>
                    <a:pt x="26" y="41"/>
                  </a:cubicBezTo>
                  <a:cubicBezTo>
                    <a:pt x="25" y="40"/>
                    <a:pt x="24" y="41"/>
                    <a:pt x="24" y="41"/>
                  </a:cubicBezTo>
                  <a:cubicBezTo>
                    <a:pt x="23" y="41"/>
                    <a:pt x="22" y="42"/>
                    <a:pt x="21" y="42"/>
                  </a:cubicBezTo>
                  <a:cubicBezTo>
                    <a:pt x="22" y="42"/>
                    <a:pt x="23" y="42"/>
                    <a:pt x="23" y="41"/>
                  </a:cubicBezTo>
                  <a:cubicBezTo>
                    <a:pt x="24" y="41"/>
                    <a:pt x="25" y="40"/>
                    <a:pt x="26" y="40"/>
                  </a:cubicBezTo>
                  <a:cubicBezTo>
                    <a:pt x="26" y="40"/>
                    <a:pt x="26" y="40"/>
                    <a:pt x="26" y="40"/>
                  </a:cubicBezTo>
                  <a:cubicBezTo>
                    <a:pt x="26" y="40"/>
                    <a:pt x="26" y="40"/>
                    <a:pt x="26" y="40"/>
                  </a:cubicBezTo>
                  <a:cubicBezTo>
                    <a:pt x="26" y="40"/>
                    <a:pt x="26" y="40"/>
                    <a:pt x="25" y="40"/>
                  </a:cubicBezTo>
                  <a:cubicBezTo>
                    <a:pt x="25" y="39"/>
                    <a:pt x="27" y="39"/>
                    <a:pt x="27" y="39"/>
                  </a:cubicBezTo>
                  <a:cubicBezTo>
                    <a:pt x="28" y="38"/>
                    <a:pt x="27" y="38"/>
                    <a:pt x="27" y="38"/>
                  </a:cubicBezTo>
                  <a:cubicBezTo>
                    <a:pt x="26" y="37"/>
                    <a:pt x="25" y="38"/>
                    <a:pt x="25" y="38"/>
                  </a:cubicBezTo>
                  <a:cubicBezTo>
                    <a:pt x="25" y="37"/>
                    <a:pt x="26" y="37"/>
                    <a:pt x="26" y="37"/>
                  </a:cubicBezTo>
                  <a:cubicBezTo>
                    <a:pt x="26" y="37"/>
                    <a:pt x="27" y="36"/>
                    <a:pt x="27" y="36"/>
                  </a:cubicBezTo>
                  <a:cubicBezTo>
                    <a:pt x="26" y="36"/>
                    <a:pt x="25" y="36"/>
                    <a:pt x="25" y="36"/>
                  </a:cubicBezTo>
                  <a:cubicBezTo>
                    <a:pt x="26" y="35"/>
                    <a:pt x="27" y="36"/>
                    <a:pt x="27" y="35"/>
                  </a:cubicBezTo>
                  <a:cubicBezTo>
                    <a:pt x="27" y="35"/>
                    <a:pt x="26" y="36"/>
                    <a:pt x="25" y="35"/>
                  </a:cubicBezTo>
                  <a:cubicBezTo>
                    <a:pt x="25" y="35"/>
                    <a:pt x="24" y="35"/>
                    <a:pt x="25" y="35"/>
                  </a:cubicBezTo>
                  <a:cubicBezTo>
                    <a:pt x="25" y="34"/>
                    <a:pt x="25" y="34"/>
                    <a:pt x="26" y="34"/>
                  </a:cubicBezTo>
                  <a:cubicBezTo>
                    <a:pt x="26" y="34"/>
                    <a:pt x="26" y="34"/>
                    <a:pt x="27" y="34"/>
                  </a:cubicBezTo>
                  <a:cubicBezTo>
                    <a:pt x="27" y="34"/>
                    <a:pt x="27" y="33"/>
                    <a:pt x="27" y="33"/>
                  </a:cubicBezTo>
                  <a:cubicBezTo>
                    <a:pt x="28" y="32"/>
                    <a:pt x="29" y="32"/>
                    <a:pt x="29" y="32"/>
                  </a:cubicBezTo>
                  <a:cubicBezTo>
                    <a:pt x="29" y="32"/>
                    <a:pt x="28" y="32"/>
                    <a:pt x="28" y="31"/>
                  </a:cubicBezTo>
                  <a:cubicBezTo>
                    <a:pt x="27" y="32"/>
                    <a:pt x="25" y="32"/>
                    <a:pt x="23" y="33"/>
                  </a:cubicBezTo>
                  <a:cubicBezTo>
                    <a:pt x="22" y="33"/>
                    <a:pt x="21" y="33"/>
                    <a:pt x="20" y="33"/>
                  </a:cubicBezTo>
                  <a:cubicBezTo>
                    <a:pt x="20" y="33"/>
                    <a:pt x="19" y="34"/>
                    <a:pt x="19" y="34"/>
                  </a:cubicBezTo>
                  <a:cubicBezTo>
                    <a:pt x="19" y="34"/>
                    <a:pt x="19" y="34"/>
                    <a:pt x="19" y="33"/>
                  </a:cubicBezTo>
                  <a:cubicBezTo>
                    <a:pt x="19" y="33"/>
                    <a:pt x="18" y="33"/>
                    <a:pt x="18" y="33"/>
                  </a:cubicBezTo>
                  <a:cubicBezTo>
                    <a:pt x="18" y="34"/>
                    <a:pt x="19" y="35"/>
                    <a:pt x="18" y="35"/>
                  </a:cubicBezTo>
                  <a:cubicBezTo>
                    <a:pt x="18" y="35"/>
                    <a:pt x="17" y="35"/>
                    <a:pt x="17" y="36"/>
                  </a:cubicBezTo>
                  <a:cubicBezTo>
                    <a:pt x="16" y="36"/>
                    <a:pt x="17" y="37"/>
                    <a:pt x="16" y="37"/>
                  </a:cubicBezTo>
                  <a:cubicBezTo>
                    <a:pt x="15" y="37"/>
                    <a:pt x="15" y="38"/>
                    <a:pt x="14" y="38"/>
                  </a:cubicBezTo>
                  <a:cubicBezTo>
                    <a:pt x="14" y="38"/>
                    <a:pt x="14" y="38"/>
                    <a:pt x="14" y="38"/>
                  </a:cubicBezTo>
                  <a:cubicBezTo>
                    <a:pt x="13" y="38"/>
                    <a:pt x="12" y="39"/>
                    <a:pt x="11" y="39"/>
                  </a:cubicBezTo>
                  <a:cubicBezTo>
                    <a:pt x="11" y="40"/>
                    <a:pt x="11" y="40"/>
                    <a:pt x="10" y="40"/>
                  </a:cubicBezTo>
                  <a:cubicBezTo>
                    <a:pt x="10" y="40"/>
                    <a:pt x="10" y="40"/>
                    <a:pt x="10" y="40"/>
                  </a:cubicBezTo>
                  <a:cubicBezTo>
                    <a:pt x="9" y="40"/>
                    <a:pt x="9" y="40"/>
                    <a:pt x="9" y="40"/>
                  </a:cubicBezTo>
                  <a:cubicBezTo>
                    <a:pt x="10" y="40"/>
                    <a:pt x="10" y="40"/>
                    <a:pt x="10" y="39"/>
                  </a:cubicBezTo>
                  <a:cubicBezTo>
                    <a:pt x="9" y="40"/>
                    <a:pt x="7" y="40"/>
                    <a:pt x="6" y="40"/>
                  </a:cubicBezTo>
                  <a:cubicBezTo>
                    <a:pt x="5" y="39"/>
                    <a:pt x="5" y="40"/>
                    <a:pt x="5" y="40"/>
                  </a:cubicBezTo>
                  <a:cubicBezTo>
                    <a:pt x="4" y="40"/>
                    <a:pt x="4" y="40"/>
                    <a:pt x="4" y="41"/>
                  </a:cubicBezTo>
                  <a:cubicBezTo>
                    <a:pt x="4" y="41"/>
                    <a:pt x="4" y="41"/>
                    <a:pt x="4" y="41"/>
                  </a:cubicBezTo>
                  <a:cubicBezTo>
                    <a:pt x="3" y="42"/>
                    <a:pt x="2" y="42"/>
                    <a:pt x="1" y="43"/>
                  </a:cubicBezTo>
                  <a:cubicBezTo>
                    <a:pt x="0" y="43"/>
                    <a:pt x="0" y="43"/>
                    <a:pt x="0" y="43"/>
                  </a:cubicBezTo>
                  <a:cubicBezTo>
                    <a:pt x="0" y="43"/>
                    <a:pt x="0" y="43"/>
                    <a:pt x="1" y="43"/>
                  </a:cubicBezTo>
                  <a:cubicBezTo>
                    <a:pt x="2" y="42"/>
                    <a:pt x="3" y="41"/>
                    <a:pt x="5" y="40"/>
                  </a:cubicBezTo>
                  <a:cubicBezTo>
                    <a:pt x="5" y="40"/>
                    <a:pt x="5" y="40"/>
                    <a:pt x="5" y="40"/>
                  </a:cubicBezTo>
                  <a:cubicBezTo>
                    <a:pt x="4" y="40"/>
                    <a:pt x="3" y="41"/>
                    <a:pt x="2" y="41"/>
                  </a:cubicBezTo>
                  <a:cubicBezTo>
                    <a:pt x="2" y="41"/>
                    <a:pt x="2" y="40"/>
                    <a:pt x="2" y="40"/>
                  </a:cubicBezTo>
                  <a:cubicBezTo>
                    <a:pt x="2" y="40"/>
                    <a:pt x="3" y="40"/>
                    <a:pt x="2" y="39"/>
                  </a:cubicBezTo>
                  <a:cubicBezTo>
                    <a:pt x="2" y="39"/>
                    <a:pt x="2" y="39"/>
                    <a:pt x="2" y="38"/>
                  </a:cubicBezTo>
                  <a:cubicBezTo>
                    <a:pt x="2" y="38"/>
                    <a:pt x="2" y="37"/>
                    <a:pt x="2" y="37"/>
                  </a:cubicBezTo>
                  <a:cubicBezTo>
                    <a:pt x="1" y="37"/>
                    <a:pt x="2" y="36"/>
                    <a:pt x="2" y="36"/>
                  </a:cubicBezTo>
                  <a:cubicBezTo>
                    <a:pt x="2" y="36"/>
                    <a:pt x="2" y="35"/>
                    <a:pt x="2" y="34"/>
                  </a:cubicBezTo>
                  <a:cubicBezTo>
                    <a:pt x="2" y="34"/>
                    <a:pt x="3" y="34"/>
                    <a:pt x="3" y="34"/>
                  </a:cubicBezTo>
                  <a:cubicBezTo>
                    <a:pt x="2" y="34"/>
                    <a:pt x="2" y="34"/>
                    <a:pt x="2" y="34"/>
                  </a:cubicBezTo>
                  <a:cubicBezTo>
                    <a:pt x="2" y="34"/>
                    <a:pt x="2" y="34"/>
                    <a:pt x="2" y="34"/>
                  </a:cubicBezTo>
                  <a:cubicBezTo>
                    <a:pt x="2" y="34"/>
                    <a:pt x="2" y="34"/>
                    <a:pt x="2" y="34"/>
                  </a:cubicBezTo>
                  <a:cubicBezTo>
                    <a:pt x="2" y="34"/>
                    <a:pt x="1" y="34"/>
                    <a:pt x="1" y="34"/>
                  </a:cubicBezTo>
                  <a:cubicBezTo>
                    <a:pt x="1" y="34"/>
                    <a:pt x="2" y="34"/>
                    <a:pt x="2" y="34"/>
                  </a:cubicBezTo>
                  <a:cubicBezTo>
                    <a:pt x="2" y="34"/>
                    <a:pt x="2" y="34"/>
                    <a:pt x="2" y="34"/>
                  </a:cubicBezTo>
                  <a:cubicBezTo>
                    <a:pt x="2" y="33"/>
                    <a:pt x="2" y="33"/>
                    <a:pt x="2" y="33"/>
                  </a:cubicBezTo>
                  <a:cubicBezTo>
                    <a:pt x="2" y="33"/>
                    <a:pt x="1" y="33"/>
                    <a:pt x="1" y="33"/>
                  </a:cubicBezTo>
                  <a:cubicBezTo>
                    <a:pt x="1" y="34"/>
                    <a:pt x="2" y="33"/>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0" y="34"/>
                    <a:pt x="0" y="34"/>
                  </a:cubicBezTo>
                  <a:cubicBezTo>
                    <a:pt x="0" y="34"/>
                    <a:pt x="0" y="34"/>
                    <a:pt x="1" y="34"/>
                  </a:cubicBezTo>
                  <a:cubicBezTo>
                    <a:pt x="1" y="34"/>
                    <a:pt x="1" y="34"/>
                    <a:pt x="1" y="34"/>
                  </a:cubicBezTo>
                  <a:cubicBezTo>
                    <a:pt x="1" y="33"/>
                    <a:pt x="0" y="33"/>
                    <a:pt x="0" y="33"/>
                  </a:cubicBezTo>
                  <a:cubicBezTo>
                    <a:pt x="0" y="33"/>
                    <a:pt x="1" y="32"/>
                    <a:pt x="1" y="32"/>
                  </a:cubicBezTo>
                  <a:cubicBezTo>
                    <a:pt x="1" y="32"/>
                    <a:pt x="2" y="32"/>
                    <a:pt x="2" y="32"/>
                  </a:cubicBezTo>
                  <a:cubicBezTo>
                    <a:pt x="2" y="32"/>
                    <a:pt x="2" y="32"/>
                    <a:pt x="2" y="32"/>
                  </a:cubicBezTo>
                  <a:cubicBezTo>
                    <a:pt x="1" y="32"/>
                    <a:pt x="2" y="31"/>
                    <a:pt x="1" y="31"/>
                  </a:cubicBezTo>
                  <a:cubicBezTo>
                    <a:pt x="1" y="31"/>
                    <a:pt x="2" y="30"/>
                    <a:pt x="2" y="30"/>
                  </a:cubicBezTo>
                  <a:cubicBezTo>
                    <a:pt x="3" y="30"/>
                    <a:pt x="3" y="30"/>
                    <a:pt x="3" y="30"/>
                  </a:cubicBezTo>
                  <a:cubicBezTo>
                    <a:pt x="3" y="30"/>
                    <a:pt x="3" y="30"/>
                    <a:pt x="3" y="30"/>
                  </a:cubicBezTo>
                  <a:cubicBezTo>
                    <a:pt x="3" y="30"/>
                    <a:pt x="3" y="30"/>
                    <a:pt x="3" y="30"/>
                  </a:cubicBezTo>
                  <a:cubicBezTo>
                    <a:pt x="4" y="29"/>
                    <a:pt x="3" y="29"/>
                    <a:pt x="3" y="29"/>
                  </a:cubicBezTo>
                  <a:cubicBezTo>
                    <a:pt x="4" y="29"/>
                    <a:pt x="4" y="30"/>
                    <a:pt x="4" y="30"/>
                  </a:cubicBezTo>
                  <a:cubicBezTo>
                    <a:pt x="4" y="30"/>
                    <a:pt x="3" y="30"/>
                    <a:pt x="3" y="30"/>
                  </a:cubicBezTo>
                  <a:cubicBezTo>
                    <a:pt x="3" y="30"/>
                    <a:pt x="3" y="30"/>
                    <a:pt x="3" y="30"/>
                  </a:cubicBezTo>
                  <a:cubicBezTo>
                    <a:pt x="3" y="30"/>
                    <a:pt x="3" y="30"/>
                    <a:pt x="3" y="30"/>
                  </a:cubicBezTo>
                  <a:cubicBezTo>
                    <a:pt x="3" y="30"/>
                    <a:pt x="3" y="30"/>
                    <a:pt x="3" y="30"/>
                  </a:cubicBezTo>
                  <a:cubicBezTo>
                    <a:pt x="4" y="30"/>
                    <a:pt x="4" y="30"/>
                    <a:pt x="4" y="30"/>
                  </a:cubicBezTo>
                  <a:cubicBezTo>
                    <a:pt x="4" y="30"/>
                    <a:pt x="3" y="30"/>
                    <a:pt x="4" y="30"/>
                  </a:cubicBezTo>
                  <a:cubicBezTo>
                    <a:pt x="4" y="31"/>
                    <a:pt x="4" y="31"/>
                    <a:pt x="4" y="31"/>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3"/>
                    <a:pt x="3" y="33"/>
                  </a:cubicBezTo>
                  <a:cubicBezTo>
                    <a:pt x="4" y="33"/>
                    <a:pt x="4" y="32"/>
                    <a:pt x="5" y="32"/>
                  </a:cubicBezTo>
                  <a:cubicBezTo>
                    <a:pt x="6" y="32"/>
                    <a:pt x="4" y="31"/>
                    <a:pt x="5" y="31"/>
                  </a:cubicBezTo>
                  <a:cubicBezTo>
                    <a:pt x="6" y="31"/>
                    <a:pt x="6" y="31"/>
                    <a:pt x="6" y="30"/>
                  </a:cubicBezTo>
                  <a:cubicBezTo>
                    <a:pt x="6" y="30"/>
                    <a:pt x="6" y="30"/>
                    <a:pt x="7" y="30"/>
                  </a:cubicBezTo>
                  <a:cubicBezTo>
                    <a:pt x="7" y="29"/>
                    <a:pt x="8" y="30"/>
                    <a:pt x="9" y="29"/>
                  </a:cubicBezTo>
                  <a:cubicBezTo>
                    <a:pt x="9" y="29"/>
                    <a:pt x="10" y="29"/>
                    <a:pt x="10" y="29"/>
                  </a:cubicBezTo>
                  <a:cubicBezTo>
                    <a:pt x="11" y="29"/>
                    <a:pt x="11" y="29"/>
                    <a:pt x="11" y="29"/>
                  </a:cubicBezTo>
                  <a:cubicBezTo>
                    <a:pt x="12" y="29"/>
                    <a:pt x="12" y="29"/>
                    <a:pt x="12" y="28"/>
                  </a:cubicBezTo>
                  <a:cubicBezTo>
                    <a:pt x="12" y="28"/>
                    <a:pt x="12" y="27"/>
                    <a:pt x="12" y="27"/>
                  </a:cubicBezTo>
                  <a:cubicBezTo>
                    <a:pt x="12" y="27"/>
                    <a:pt x="13" y="27"/>
                    <a:pt x="13" y="27"/>
                  </a:cubicBezTo>
                  <a:cubicBezTo>
                    <a:pt x="13" y="27"/>
                    <a:pt x="13" y="27"/>
                    <a:pt x="14" y="27"/>
                  </a:cubicBezTo>
                  <a:cubicBezTo>
                    <a:pt x="14" y="27"/>
                    <a:pt x="15" y="27"/>
                    <a:pt x="15" y="27"/>
                  </a:cubicBezTo>
                  <a:cubicBezTo>
                    <a:pt x="14" y="26"/>
                    <a:pt x="13" y="27"/>
                    <a:pt x="12" y="26"/>
                  </a:cubicBezTo>
                  <a:cubicBezTo>
                    <a:pt x="12" y="26"/>
                    <a:pt x="13" y="26"/>
                    <a:pt x="13" y="26"/>
                  </a:cubicBezTo>
                  <a:cubicBezTo>
                    <a:pt x="14" y="26"/>
                    <a:pt x="14" y="27"/>
                    <a:pt x="15" y="26"/>
                  </a:cubicBezTo>
                  <a:cubicBezTo>
                    <a:pt x="15" y="26"/>
                    <a:pt x="15" y="26"/>
                    <a:pt x="15" y="26"/>
                  </a:cubicBezTo>
                  <a:cubicBezTo>
                    <a:pt x="14" y="26"/>
                    <a:pt x="13" y="26"/>
                    <a:pt x="13" y="26"/>
                  </a:cubicBezTo>
                  <a:cubicBezTo>
                    <a:pt x="14" y="25"/>
                    <a:pt x="15" y="26"/>
                    <a:pt x="16" y="25"/>
                  </a:cubicBezTo>
                  <a:cubicBezTo>
                    <a:pt x="17" y="25"/>
                    <a:pt x="17" y="25"/>
                    <a:pt x="18" y="24"/>
                  </a:cubicBezTo>
                  <a:cubicBezTo>
                    <a:pt x="18" y="24"/>
                    <a:pt x="17" y="24"/>
                    <a:pt x="17" y="23"/>
                  </a:cubicBezTo>
                  <a:cubicBezTo>
                    <a:pt x="18" y="22"/>
                    <a:pt x="18" y="21"/>
                    <a:pt x="19" y="21"/>
                  </a:cubicBezTo>
                  <a:cubicBezTo>
                    <a:pt x="20" y="22"/>
                    <a:pt x="21" y="22"/>
                    <a:pt x="21" y="22"/>
                  </a:cubicBezTo>
                  <a:cubicBezTo>
                    <a:pt x="21" y="22"/>
                    <a:pt x="21" y="22"/>
                    <a:pt x="22" y="22"/>
                  </a:cubicBezTo>
                  <a:cubicBezTo>
                    <a:pt x="22" y="21"/>
                    <a:pt x="21" y="21"/>
                    <a:pt x="21" y="21"/>
                  </a:cubicBezTo>
                  <a:cubicBezTo>
                    <a:pt x="21" y="20"/>
                    <a:pt x="20" y="20"/>
                    <a:pt x="20" y="19"/>
                  </a:cubicBezTo>
                  <a:cubicBezTo>
                    <a:pt x="20" y="19"/>
                    <a:pt x="21" y="20"/>
                    <a:pt x="21" y="20"/>
                  </a:cubicBezTo>
                  <a:cubicBezTo>
                    <a:pt x="21" y="21"/>
                    <a:pt x="21" y="20"/>
                    <a:pt x="21" y="21"/>
                  </a:cubicBezTo>
                  <a:cubicBezTo>
                    <a:pt x="22" y="21"/>
                    <a:pt x="22" y="22"/>
                    <a:pt x="22" y="22"/>
                  </a:cubicBezTo>
                  <a:cubicBezTo>
                    <a:pt x="23" y="22"/>
                    <a:pt x="23" y="21"/>
                    <a:pt x="24" y="21"/>
                  </a:cubicBezTo>
                  <a:cubicBezTo>
                    <a:pt x="25" y="21"/>
                    <a:pt x="26" y="21"/>
                    <a:pt x="26" y="21"/>
                  </a:cubicBezTo>
                  <a:cubicBezTo>
                    <a:pt x="27" y="20"/>
                    <a:pt x="28" y="20"/>
                    <a:pt x="29" y="19"/>
                  </a:cubicBezTo>
                  <a:cubicBezTo>
                    <a:pt x="28" y="19"/>
                    <a:pt x="28" y="19"/>
                    <a:pt x="28" y="19"/>
                  </a:cubicBezTo>
                  <a:cubicBezTo>
                    <a:pt x="29" y="19"/>
                    <a:pt x="29" y="19"/>
                    <a:pt x="29" y="19"/>
                  </a:cubicBezTo>
                  <a:cubicBezTo>
                    <a:pt x="29" y="19"/>
                    <a:pt x="27" y="19"/>
                    <a:pt x="28" y="18"/>
                  </a:cubicBezTo>
                  <a:cubicBezTo>
                    <a:pt x="29" y="18"/>
                    <a:pt x="30" y="18"/>
                    <a:pt x="30" y="18"/>
                  </a:cubicBezTo>
                  <a:cubicBezTo>
                    <a:pt x="31" y="18"/>
                    <a:pt x="31" y="18"/>
                    <a:pt x="31" y="17"/>
                  </a:cubicBezTo>
                  <a:cubicBezTo>
                    <a:pt x="31" y="17"/>
                    <a:pt x="30" y="17"/>
                    <a:pt x="29" y="16"/>
                  </a:cubicBezTo>
                  <a:cubicBezTo>
                    <a:pt x="28" y="16"/>
                    <a:pt x="26" y="15"/>
                    <a:pt x="26" y="14"/>
                  </a:cubicBezTo>
                  <a:cubicBezTo>
                    <a:pt x="25" y="14"/>
                    <a:pt x="25" y="14"/>
                    <a:pt x="24" y="14"/>
                  </a:cubicBezTo>
                  <a:cubicBezTo>
                    <a:pt x="24" y="14"/>
                    <a:pt x="24" y="14"/>
                    <a:pt x="24" y="14"/>
                  </a:cubicBezTo>
                  <a:cubicBezTo>
                    <a:pt x="24" y="14"/>
                    <a:pt x="23" y="13"/>
                    <a:pt x="24" y="13"/>
                  </a:cubicBezTo>
                  <a:cubicBezTo>
                    <a:pt x="25" y="13"/>
                    <a:pt x="25" y="13"/>
                    <a:pt x="25" y="14"/>
                  </a:cubicBezTo>
                  <a:cubicBezTo>
                    <a:pt x="26" y="14"/>
                    <a:pt x="27" y="14"/>
                    <a:pt x="28" y="14"/>
                  </a:cubicBezTo>
                  <a:cubicBezTo>
                    <a:pt x="28" y="15"/>
                    <a:pt x="28" y="15"/>
                    <a:pt x="28" y="15"/>
                  </a:cubicBezTo>
                  <a:cubicBezTo>
                    <a:pt x="28" y="16"/>
                    <a:pt x="29" y="16"/>
                    <a:pt x="30" y="16"/>
                  </a:cubicBezTo>
                  <a:cubicBezTo>
                    <a:pt x="30" y="16"/>
                    <a:pt x="31" y="16"/>
                    <a:pt x="31" y="16"/>
                  </a:cubicBezTo>
                  <a:cubicBezTo>
                    <a:pt x="32" y="16"/>
                    <a:pt x="32" y="17"/>
                    <a:pt x="32" y="17"/>
                  </a:cubicBezTo>
                  <a:cubicBezTo>
                    <a:pt x="33" y="16"/>
                    <a:pt x="33" y="16"/>
                    <a:pt x="34" y="15"/>
                  </a:cubicBezTo>
                  <a:cubicBezTo>
                    <a:pt x="34" y="15"/>
                    <a:pt x="35" y="16"/>
                    <a:pt x="36" y="15"/>
                  </a:cubicBezTo>
                  <a:cubicBezTo>
                    <a:pt x="36" y="15"/>
                    <a:pt x="36" y="15"/>
                    <a:pt x="36" y="15"/>
                  </a:cubicBezTo>
                  <a:cubicBezTo>
                    <a:pt x="36" y="14"/>
                    <a:pt x="35" y="14"/>
                    <a:pt x="35" y="14"/>
                  </a:cubicBezTo>
                  <a:cubicBezTo>
                    <a:pt x="36" y="13"/>
                    <a:pt x="36" y="14"/>
                    <a:pt x="37" y="14"/>
                  </a:cubicBezTo>
                  <a:cubicBezTo>
                    <a:pt x="37" y="13"/>
                    <a:pt x="36" y="13"/>
                    <a:pt x="36" y="13"/>
                  </a:cubicBezTo>
                  <a:cubicBezTo>
                    <a:pt x="36" y="13"/>
                    <a:pt x="36" y="13"/>
                    <a:pt x="36" y="13"/>
                  </a:cubicBezTo>
                  <a:cubicBezTo>
                    <a:pt x="37" y="13"/>
                    <a:pt x="37" y="13"/>
                    <a:pt x="37" y="13"/>
                  </a:cubicBezTo>
                  <a:cubicBezTo>
                    <a:pt x="38" y="13"/>
                    <a:pt x="37" y="13"/>
                    <a:pt x="38" y="12"/>
                  </a:cubicBezTo>
                  <a:cubicBezTo>
                    <a:pt x="38" y="12"/>
                    <a:pt x="37" y="12"/>
                    <a:pt x="37" y="12"/>
                  </a:cubicBezTo>
                  <a:cubicBezTo>
                    <a:pt x="37" y="11"/>
                    <a:pt x="37" y="10"/>
                    <a:pt x="36" y="9"/>
                  </a:cubicBezTo>
                  <a:cubicBezTo>
                    <a:pt x="36" y="9"/>
                    <a:pt x="36" y="9"/>
                    <a:pt x="36" y="9"/>
                  </a:cubicBezTo>
                  <a:cubicBezTo>
                    <a:pt x="36" y="9"/>
                    <a:pt x="37" y="9"/>
                    <a:pt x="37" y="9"/>
                  </a:cubicBezTo>
                  <a:cubicBezTo>
                    <a:pt x="37" y="10"/>
                    <a:pt x="38" y="10"/>
                    <a:pt x="38" y="11"/>
                  </a:cubicBezTo>
                  <a:cubicBezTo>
                    <a:pt x="38" y="11"/>
                    <a:pt x="38" y="11"/>
                    <a:pt x="38" y="11"/>
                  </a:cubicBezTo>
                  <a:cubicBezTo>
                    <a:pt x="38" y="11"/>
                    <a:pt x="38" y="11"/>
                    <a:pt x="38" y="11"/>
                  </a:cubicBezTo>
                  <a:cubicBezTo>
                    <a:pt x="39" y="10"/>
                    <a:pt x="39" y="10"/>
                    <a:pt x="39" y="11"/>
                  </a:cubicBezTo>
                  <a:cubicBezTo>
                    <a:pt x="39" y="11"/>
                    <a:pt x="40" y="11"/>
                    <a:pt x="40" y="11"/>
                  </a:cubicBezTo>
                  <a:cubicBezTo>
                    <a:pt x="40" y="11"/>
                    <a:pt x="40" y="11"/>
                    <a:pt x="40" y="11"/>
                  </a:cubicBezTo>
                  <a:cubicBezTo>
                    <a:pt x="40" y="11"/>
                    <a:pt x="40" y="10"/>
                    <a:pt x="39" y="10"/>
                  </a:cubicBezTo>
                  <a:cubicBezTo>
                    <a:pt x="39" y="10"/>
                    <a:pt x="40" y="10"/>
                    <a:pt x="40" y="11"/>
                  </a:cubicBezTo>
                  <a:cubicBezTo>
                    <a:pt x="40" y="11"/>
                    <a:pt x="41" y="11"/>
                    <a:pt x="41" y="10"/>
                  </a:cubicBezTo>
                  <a:cubicBezTo>
                    <a:pt x="41" y="11"/>
                    <a:pt x="40" y="12"/>
                    <a:pt x="41" y="12"/>
                  </a:cubicBezTo>
                  <a:cubicBezTo>
                    <a:pt x="42" y="12"/>
                    <a:pt x="42" y="12"/>
                    <a:pt x="43" y="12"/>
                  </a:cubicBezTo>
                  <a:cubicBezTo>
                    <a:pt x="43" y="11"/>
                    <a:pt x="42" y="10"/>
                    <a:pt x="42" y="10"/>
                  </a:cubicBezTo>
                  <a:cubicBezTo>
                    <a:pt x="41" y="10"/>
                    <a:pt x="41" y="10"/>
                    <a:pt x="41" y="10"/>
                  </a:cubicBezTo>
                  <a:cubicBezTo>
                    <a:pt x="41" y="10"/>
                    <a:pt x="41" y="10"/>
                    <a:pt x="41" y="10"/>
                  </a:cubicBezTo>
                  <a:cubicBezTo>
                    <a:pt x="40" y="9"/>
                    <a:pt x="40" y="9"/>
                    <a:pt x="40" y="9"/>
                  </a:cubicBezTo>
                  <a:cubicBezTo>
                    <a:pt x="39" y="9"/>
                    <a:pt x="39" y="8"/>
                    <a:pt x="39" y="8"/>
                  </a:cubicBezTo>
                  <a:cubicBezTo>
                    <a:pt x="38" y="8"/>
                    <a:pt x="37" y="7"/>
                    <a:pt x="37" y="7"/>
                  </a:cubicBezTo>
                  <a:cubicBezTo>
                    <a:pt x="35" y="6"/>
                    <a:pt x="34" y="5"/>
                    <a:pt x="33" y="4"/>
                  </a:cubicBezTo>
                  <a:cubicBezTo>
                    <a:pt x="33" y="3"/>
                    <a:pt x="31" y="3"/>
                    <a:pt x="31" y="2"/>
                  </a:cubicBezTo>
                  <a:cubicBezTo>
                    <a:pt x="31" y="1"/>
                    <a:pt x="31" y="1"/>
                    <a:pt x="31" y="1"/>
                  </a:cubicBezTo>
                  <a:cubicBezTo>
                    <a:pt x="32" y="2"/>
                    <a:pt x="33" y="2"/>
                    <a:pt x="33" y="3"/>
                  </a:cubicBezTo>
                  <a:cubicBezTo>
                    <a:pt x="34" y="4"/>
                    <a:pt x="36" y="5"/>
                    <a:pt x="37" y="6"/>
                  </a:cubicBezTo>
                  <a:cubicBezTo>
                    <a:pt x="38" y="6"/>
                    <a:pt x="38" y="7"/>
                    <a:pt x="39" y="7"/>
                  </a:cubicBezTo>
                  <a:cubicBezTo>
                    <a:pt x="40" y="7"/>
                    <a:pt x="42" y="7"/>
                    <a:pt x="42" y="8"/>
                  </a:cubicBezTo>
                  <a:cubicBezTo>
                    <a:pt x="43" y="9"/>
                    <a:pt x="44" y="9"/>
                    <a:pt x="45" y="10"/>
                  </a:cubicBezTo>
                  <a:cubicBezTo>
                    <a:pt x="45" y="11"/>
                    <a:pt x="46" y="11"/>
                    <a:pt x="46" y="11"/>
                  </a:cubicBezTo>
                  <a:cubicBezTo>
                    <a:pt x="47" y="11"/>
                    <a:pt x="47" y="12"/>
                    <a:pt x="48" y="12"/>
                  </a:cubicBezTo>
                  <a:cubicBezTo>
                    <a:pt x="48" y="12"/>
                    <a:pt x="48" y="13"/>
                    <a:pt x="48" y="13"/>
                  </a:cubicBezTo>
                  <a:cubicBezTo>
                    <a:pt x="49" y="13"/>
                    <a:pt x="49" y="13"/>
                    <a:pt x="49" y="13"/>
                  </a:cubicBezTo>
                  <a:cubicBezTo>
                    <a:pt x="50" y="13"/>
                    <a:pt x="50" y="13"/>
                    <a:pt x="50" y="13"/>
                  </a:cubicBezTo>
                  <a:cubicBezTo>
                    <a:pt x="50" y="12"/>
                    <a:pt x="50" y="12"/>
                    <a:pt x="50" y="12"/>
                  </a:cubicBezTo>
                  <a:cubicBezTo>
                    <a:pt x="50" y="12"/>
                    <a:pt x="51" y="12"/>
                    <a:pt x="51" y="12"/>
                  </a:cubicBezTo>
                  <a:cubicBezTo>
                    <a:pt x="49" y="12"/>
                    <a:pt x="49" y="11"/>
                    <a:pt x="48" y="11"/>
                  </a:cubicBezTo>
                  <a:cubicBezTo>
                    <a:pt x="47" y="11"/>
                    <a:pt x="47" y="11"/>
                    <a:pt x="47" y="10"/>
                  </a:cubicBezTo>
                  <a:cubicBezTo>
                    <a:pt x="48" y="10"/>
                    <a:pt x="49" y="10"/>
                    <a:pt x="50" y="10"/>
                  </a:cubicBezTo>
                  <a:cubicBezTo>
                    <a:pt x="51" y="10"/>
                    <a:pt x="52" y="11"/>
                    <a:pt x="53" y="11"/>
                  </a:cubicBezTo>
                  <a:cubicBezTo>
                    <a:pt x="54" y="11"/>
                    <a:pt x="55" y="12"/>
                    <a:pt x="57" y="11"/>
                  </a:cubicBezTo>
                  <a:cubicBezTo>
                    <a:pt x="58" y="11"/>
                    <a:pt x="59" y="11"/>
                    <a:pt x="60" y="10"/>
                  </a:cubicBezTo>
                  <a:cubicBezTo>
                    <a:pt x="60" y="10"/>
                    <a:pt x="58" y="10"/>
                    <a:pt x="59" y="10"/>
                  </a:cubicBezTo>
                  <a:cubicBezTo>
                    <a:pt x="60" y="9"/>
                    <a:pt x="61" y="9"/>
                    <a:pt x="62" y="9"/>
                  </a:cubicBezTo>
                  <a:cubicBezTo>
                    <a:pt x="62" y="8"/>
                    <a:pt x="62" y="8"/>
                    <a:pt x="62" y="8"/>
                  </a:cubicBezTo>
                  <a:cubicBezTo>
                    <a:pt x="62" y="7"/>
                    <a:pt x="62" y="7"/>
                    <a:pt x="62" y="7"/>
                  </a:cubicBezTo>
                  <a:cubicBezTo>
                    <a:pt x="62" y="7"/>
                    <a:pt x="63" y="8"/>
                    <a:pt x="63" y="8"/>
                  </a:cubicBezTo>
                  <a:cubicBezTo>
                    <a:pt x="64" y="7"/>
                    <a:pt x="63" y="7"/>
                    <a:pt x="64" y="7"/>
                  </a:cubicBezTo>
                  <a:cubicBezTo>
                    <a:pt x="64" y="6"/>
                    <a:pt x="64" y="6"/>
                    <a:pt x="64" y="6"/>
                  </a:cubicBezTo>
                  <a:cubicBezTo>
                    <a:pt x="64" y="6"/>
                    <a:pt x="64" y="6"/>
                    <a:pt x="64" y="6"/>
                  </a:cubicBezTo>
                  <a:cubicBezTo>
                    <a:pt x="64" y="5"/>
                    <a:pt x="65" y="5"/>
                    <a:pt x="64" y="5"/>
                  </a:cubicBezTo>
                  <a:cubicBezTo>
                    <a:pt x="65" y="4"/>
                    <a:pt x="65" y="4"/>
                    <a:pt x="65" y="4"/>
                  </a:cubicBezTo>
                  <a:cubicBezTo>
                    <a:pt x="64" y="3"/>
                    <a:pt x="64" y="3"/>
                    <a:pt x="63" y="3"/>
                  </a:cubicBezTo>
                  <a:cubicBezTo>
                    <a:pt x="63" y="2"/>
                    <a:pt x="63" y="2"/>
                    <a:pt x="63" y="2"/>
                  </a:cubicBezTo>
                  <a:cubicBezTo>
                    <a:pt x="62" y="1"/>
                    <a:pt x="62" y="1"/>
                    <a:pt x="62" y="0"/>
                  </a:cubicBezTo>
                  <a:cubicBezTo>
                    <a:pt x="62" y="0"/>
                    <a:pt x="62" y="0"/>
                    <a:pt x="62" y="0"/>
                  </a:cubicBezTo>
                  <a:cubicBezTo>
                    <a:pt x="63" y="0"/>
                    <a:pt x="62" y="0"/>
                    <a:pt x="63" y="1"/>
                  </a:cubicBezTo>
                  <a:cubicBezTo>
                    <a:pt x="63" y="1"/>
                    <a:pt x="63" y="1"/>
                    <a:pt x="64" y="1"/>
                  </a:cubicBezTo>
                  <a:cubicBezTo>
                    <a:pt x="64" y="2"/>
                    <a:pt x="64" y="2"/>
                    <a:pt x="64" y="2"/>
                  </a:cubicBezTo>
                  <a:cubicBezTo>
                    <a:pt x="65" y="2"/>
                    <a:pt x="65" y="2"/>
                    <a:pt x="66" y="3"/>
                  </a:cubicBezTo>
                  <a:cubicBezTo>
                    <a:pt x="66" y="3"/>
                    <a:pt x="66" y="4"/>
                    <a:pt x="66" y="4"/>
                  </a:cubicBezTo>
                  <a:cubicBezTo>
                    <a:pt x="67" y="5"/>
                    <a:pt x="67" y="5"/>
                    <a:pt x="68" y="5"/>
                  </a:cubicBezTo>
                  <a:cubicBezTo>
                    <a:pt x="68" y="5"/>
                    <a:pt x="69" y="5"/>
                    <a:pt x="69" y="5"/>
                  </a:cubicBezTo>
                  <a:cubicBezTo>
                    <a:pt x="69" y="5"/>
                    <a:pt x="69" y="5"/>
                    <a:pt x="69" y="5"/>
                  </a:cubicBezTo>
                  <a:cubicBezTo>
                    <a:pt x="69" y="5"/>
                    <a:pt x="69" y="4"/>
                    <a:pt x="69" y="4"/>
                  </a:cubicBezTo>
                  <a:cubicBezTo>
                    <a:pt x="69" y="4"/>
                    <a:pt x="69" y="4"/>
                    <a:pt x="69" y="4"/>
                  </a:cubicBezTo>
                  <a:cubicBezTo>
                    <a:pt x="69" y="5"/>
                    <a:pt x="70" y="5"/>
                    <a:pt x="70" y="5"/>
                  </a:cubicBezTo>
                  <a:cubicBezTo>
                    <a:pt x="70" y="5"/>
                    <a:pt x="71" y="5"/>
                    <a:pt x="71" y="5"/>
                  </a:cubicBezTo>
                  <a:cubicBezTo>
                    <a:pt x="72" y="5"/>
                    <a:pt x="72" y="5"/>
                    <a:pt x="73" y="5"/>
                  </a:cubicBezTo>
                  <a:cubicBezTo>
                    <a:pt x="73" y="4"/>
                    <a:pt x="73" y="4"/>
                    <a:pt x="73" y="4"/>
                  </a:cubicBezTo>
                  <a:cubicBezTo>
                    <a:pt x="73" y="4"/>
                    <a:pt x="72" y="6"/>
                    <a:pt x="74" y="5"/>
                  </a:cubicBezTo>
                  <a:cubicBezTo>
                    <a:pt x="74" y="5"/>
                    <a:pt x="74" y="6"/>
                    <a:pt x="75" y="5"/>
                  </a:cubicBezTo>
                  <a:cubicBezTo>
                    <a:pt x="75" y="6"/>
                    <a:pt x="75" y="6"/>
                    <a:pt x="75" y="6"/>
                  </a:cubicBezTo>
                  <a:cubicBezTo>
                    <a:pt x="75" y="6"/>
                    <a:pt x="76" y="6"/>
                    <a:pt x="76" y="6"/>
                  </a:cubicBezTo>
                  <a:cubicBezTo>
                    <a:pt x="76" y="6"/>
                    <a:pt x="76" y="6"/>
                    <a:pt x="76" y="6"/>
                  </a:cubicBezTo>
                  <a:cubicBezTo>
                    <a:pt x="76" y="7"/>
                    <a:pt x="75" y="7"/>
                    <a:pt x="76" y="7"/>
                  </a:cubicBezTo>
                  <a:cubicBezTo>
                    <a:pt x="76" y="7"/>
                    <a:pt x="76" y="7"/>
                    <a:pt x="76" y="7"/>
                  </a:cubicBezTo>
                  <a:cubicBezTo>
                    <a:pt x="76" y="7"/>
                    <a:pt x="76" y="8"/>
                    <a:pt x="76" y="8"/>
                  </a:cubicBezTo>
                  <a:cubicBezTo>
                    <a:pt x="76" y="8"/>
                    <a:pt x="77" y="8"/>
                    <a:pt x="77" y="8"/>
                  </a:cubicBezTo>
                  <a:cubicBezTo>
                    <a:pt x="77" y="8"/>
                    <a:pt x="76" y="8"/>
                    <a:pt x="76" y="8"/>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2" name="Freeform 509"/>
            <p:cNvSpPr>
              <a:spLocks noChangeArrowheads="1"/>
            </p:cNvSpPr>
            <p:nvPr/>
          </p:nvSpPr>
          <p:spPr bwMode="auto">
            <a:xfrm>
              <a:off x="965200" y="422275"/>
              <a:ext cx="22225" cy="19050"/>
            </a:xfrm>
            <a:custGeom>
              <a:avLst/>
              <a:gdLst>
                <a:gd name="T0" fmla="*/ 18521 w 6"/>
                <a:gd name="T1" fmla="*/ 15240 h 5"/>
                <a:gd name="T2" fmla="*/ 7408 w 6"/>
                <a:gd name="T3" fmla="*/ 19050 h 5"/>
                <a:gd name="T4" fmla="*/ 0 w 6"/>
                <a:gd name="T5" fmla="*/ 11430 h 5"/>
                <a:gd name="T6" fmla="*/ 3704 w 6"/>
                <a:gd name="T7" fmla="*/ 3810 h 5"/>
                <a:gd name="T8" fmla="*/ 18521 w 6"/>
                <a:gd name="T9" fmla="*/ 0 h 5"/>
                <a:gd name="T10" fmla="*/ 22225 w 6"/>
                <a:gd name="T11" fmla="*/ 7620 h 5"/>
                <a:gd name="T12" fmla="*/ 18521 w 6"/>
                <a:gd name="T13" fmla="*/ 15240 h 5"/>
                <a:gd name="T14" fmla="*/ 0 60000 65536"/>
                <a:gd name="T15" fmla="*/ 0 60000 65536"/>
                <a:gd name="T16" fmla="*/ 0 60000 65536"/>
                <a:gd name="T17" fmla="*/ 0 60000 65536"/>
                <a:gd name="T18" fmla="*/ 0 60000 65536"/>
                <a:gd name="T19" fmla="*/ 0 60000 65536"/>
                <a:gd name="T20" fmla="*/ 0 60000 65536"/>
                <a:gd name="T21" fmla="*/ 0 w 6"/>
                <a:gd name="T22" fmla="*/ 0 h 5"/>
                <a:gd name="T23" fmla="*/ 6 w 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5">
                  <a:moveTo>
                    <a:pt x="5" y="4"/>
                  </a:moveTo>
                  <a:cubicBezTo>
                    <a:pt x="4" y="5"/>
                    <a:pt x="3" y="5"/>
                    <a:pt x="2" y="5"/>
                  </a:cubicBezTo>
                  <a:cubicBezTo>
                    <a:pt x="1" y="5"/>
                    <a:pt x="1" y="4"/>
                    <a:pt x="0" y="3"/>
                  </a:cubicBezTo>
                  <a:cubicBezTo>
                    <a:pt x="0" y="3"/>
                    <a:pt x="1" y="2"/>
                    <a:pt x="1" y="1"/>
                  </a:cubicBezTo>
                  <a:cubicBezTo>
                    <a:pt x="3" y="1"/>
                    <a:pt x="4" y="0"/>
                    <a:pt x="5" y="0"/>
                  </a:cubicBezTo>
                  <a:cubicBezTo>
                    <a:pt x="6" y="1"/>
                    <a:pt x="6" y="1"/>
                    <a:pt x="6" y="2"/>
                  </a:cubicBezTo>
                  <a:cubicBezTo>
                    <a:pt x="6" y="2"/>
                    <a:pt x="6" y="3"/>
                    <a:pt x="5"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3" name="Freeform 510"/>
            <p:cNvSpPr>
              <a:spLocks noChangeArrowheads="1"/>
            </p:cNvSpPr>
            <p:nvPr/>
          </p:nvSpPr>
          <p:spPr bwMode="auto">
            <a:xfrm>
              <a:off x="923925" y="304800"/>
              <a:ext cx="11113" cy="7938"/>
            </a:xfrm>
            <a:custGeom>
              <a:avLst/>
              <a:gdLst>
                <a:gd name="T0" fmla="*/ 7409 w 3"/>
                <a:gd name="T1" fmla="*/ 3969 h 2"/>
                <a:gd name="T2" fmla="*/ 3704 w 3"/>
                <a:gd name="T3" fmla="*/ 7938 h 2"/>
                <a:gd name="T4" fmla="*/ 0 w 3"/>
                <a:gd name="T5" fmla="*/ 3969 h 2"/>
                <a:gd name="T6" fmla="*/ 7409 w 3"/>
                <a:gd name="T7" fmla="*/ 0 h 2"/>
                <a:gd name="T8" fmla="*/ 11113 w 3"/>
                <a:gd name="T9" fmla="*/ 0 h 2"/>
                <a:gd name="T10" fmla="*/ 7409 w 3"/>
                <a:gd name="T11" fmla="*/ 3969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2" y="1"/>
                  </a:moveTo>
                  <a:cubicBezTo>
                    <a:pt x="2" y="1"/>
                    <a:pt x="2" y="1"/>
                    <a:pt x="1" y="2"/>
                  </a:cubicBezTo>
                  <a:cubicBezTo>
                    <a:pt x="0" y="2"/>
                    <a:pt x="1" y="1"/>
                    <a:pt x="0" y="1"/>
                  </a:cubicBezTo>
                  <a:cubicBezTo>
                    <a:pt x="1" y="0"/>
                    <a:pt x="1" y="0"/>
                    <a:pt x="2" y="0"/>
                  </a:cubicBezTo>
                  <a:cubicBezTo>
                    <a:pt x="2" y="0"/>
                    <a:pt x="2" y="0"/>
                    <a:pt x="3" y="0"/>
                  </a:cubicBezTo>
                  <a:cubicBezTo>
                    <a:pt x="3" y="1"/>
                    <a:pt x="3" y="1"/>
                    <a:pt x="2"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4" name="Freeform 511"/>
            <p:cNvSpPr>
              <a:spLocks noChangeArrowheads="1"/>
            </p:cNvSpPr>
            <p:nvPr/>
          </p:nvSpPr>
          <p:spPr bwMode="auto">
            <a:xfrm>
              <a:off x="915988" y="293687"/>
              <a:ext cx="12700" cy="7938"/>
            </a:xfrm>
            <a:custGeom>
              <a:avLst/>
              <a:gdLst>
                <a:gd name="T0" fmla="*/ 12700 w 3"/>
                <a:gd name="T1" fmla="*/ 3969 h 2"/>
                <a:gd name="T2" fmla="*/ 8467 w 3"/>
                <a:gd name="T3" fmla="*/ 7938 h 2"/>
                <a:gd name="T4" fmla="*/ 4233 w 3"/>
                <a:gd name="T5" fmla="*/ 3969 h 2"/>
                <a:gd name="T6" fmla="*/ 4233 w 3"/>
                <a:gd name="T7" fmla="*/ 0 h 2"/>
                <a:gd name="T8" fmla="*/ 12700 w 3"/>
                <a:gd name="T9" fmla="*/ 0 h 2"/>
                <a:gd name="T10" fmla="*/ 12700 w 3"/>
                <a:gd name="T11" fmla="*/ 3969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3" y="1"/>
                  </a:moveTo>
                  <a:cubicBezTo>
                    <a:pt x="2" y="2"/>
                    <a:pt x="2" y="2"/>
                    <a:pt x="2" y="2"/>
                  </a:cubicBezTo>
                  <a:cubicBezTo>
                    <a:pt x="1" y="2"/>
                    <a:pt x="0" y="2"/>
                    <a:pt x="1" y="1"/>
                  </a:cubicBezTo>
                  <a:cubicBezTo>
                    <a:pt x="1" y="1"/>
                    <a:pt x="1" y="1"/>
                    <a:pt x="1" y="0"/>
                  </a:cubicBezTo>
                  <a:cubicBezTo>
                    <a:pt x="2" y="0"/>
                    <a:pt x="2" y="0"/>
                    <a:pt x="3" y="0"/>
                  </a:cubicBezTo>
                  <a:cubicBezTo>
                    <a:pt x="3" y="0"/>
                    <a:pt x="3" y="1"/>
                    <a:pt x="3"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5" name="Freeform 512"/>
            <p:cNvSpPr>
              <a:spLocks noChangeArrowheads="1"/>
            </p:cNvSpPr>
            <p:nvPr/>
          </p:nvSpPr>
          <p:spPr bwMode="auto">
            <a:xfrm>
              <a:off x="915988" y="323850"/>
              <a:ext cx="23813" cy="15875"/>
            </a:xfrm>
            <a:custGeom>
              <a:avLst/>
              <a:gdLst>
                <a:gd name="T0" fmla="*/ 15875 w 6"/>
                <a:gd name="T1" fmla="*/ 11906 h 4"/>
                <a:gd name="T2" fmla="*/ 7938 w 6"/>
                <a:gd name="T3" fmla="*/ 15875 h 4"/>
                <a:gd name="T4" fmla="*/ 0 w 6"/>
                <a:gd name="T5" fmla="*/ 11906 h 4"/>
                <a:gd name="T6" fmla="*/ 7938 w 6"/>
                <a:gd name="T7" fmla="*/ 3969 h 4"/>
                <a:gd name="T8" fmla="*/ 15875 w 6"/>
                <a:gd name="T9" fmla="*/ 0 h 4"/>
                <a:gd name="T10" fmla="*/ 15875 w 6"/>
                <a:gd name="T11" fmla="*/ 11906 h 4"/>
                <a:gd name="T12" fmla="*/ 0 60000 65536"/>
                <a:gd name="T13" fmla="*/ 0 60000 65536"/>
                <a:gd name="T14" fmla="*/ 0 60000 65536"/>
                <a:gd name="T15" fmla="*/ 0 60000 65536"/>
                <a:gd name="T16" fmla="*/ 0 60000 65536"/>
                <a:gd name="T17" fmla="*/ 0 60000 65536"/>
                <a:gd name="T18" fmla="*/ 0 w 6"/>
                <a:gd name="T19" fmla="*/ 0 h 4"/>
                <a:gd name="T20" fmla="*/ 6 w 6"/>
                <a:gd name="T21" fmla="*/ 4 h 4"/>
              </a:gdLst>
              <a:ahLst/>
              <a:cxnLst>
                <a:cxn ang="T12">
                  <a:pos x="T0" y="T1"/>
                </a:cxn>
                <a:cxn ang="T13">
                  <a:pos x="T2" y="T3"/>
                </a:cxn>
                <a:cxn ang="T14">
                  <a:pos x="T4" y="T5"/>
                </a:cxn>
                <a:cxn ang="T15">
                  <a:pos x="T6" y="T7"/>
                </a:cxn>
                <a:cxn ang="T16">
                  <a:pos x="T8" y="T9"/>
                </a:cxn>
                <a:cxn ang="T17">
                  <a:pos x="T10" y="T11"/>
                </a:cxn>
              </a:cxnLst>
              <a:rect l="T18" t="T19" r="T20" b="T21"/>
              <a:pathLst>
                <a:path w="6" h="4">
                  <a:moveTo>
                    <a:pt x="4" y="3"/>
                  </a:moveTo>
                  <a:cubicBezTo>
                    <a:pt x="4" y="4"/>
                    <a:pt x="3" y="4"/>
                    <a:pt x="2" y="4"/>
                  </a:cubicBezTo>
                  <a:cubicBezTo>
                    <a:pt x="1" y="4"/>
                    <a:pt x="0" y="3"/>
                    <a:pt x="0" y="3"/>
                  </a:cubicBezTo>
                  <a:cubicBezTo>
                    <a:pt x="0" y="2"/>
                    <a:pt x="1" y="1"/>
                    <a:pt x="2" y="1"/>
                  </a:cubicBezTo>
                  <a:cubicBezTo>
                    <a:pt x="3" y="0"/>
                    <a:pt x="3" y="0"/>
                    <a:pt x="4" y="0"/>
                  </a:cubicBezTo>
                  <a:cubicBezTo>
                    <a:pt x="5" y="1"/>
                    <a:pt x="6" y="2"/>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6" name="Freeform 513"/>
            <p:cNvSpPr>
              <a:spLocks noChangeArrowheads="1"/>
            </p:cNvSpPr>
            <p:nvPr/>
          </p:nvSpPr>
          <p:spPr bwMode="auto">
            <a:xfrm>
              <a:off x="819150" y="41275"/>
              <a:ext cx="25400" cy="30163"/>
            </a:xfrm>
            <a:custGeom>
              <a:avLst/>
              <a:gdLst>
                <a:gd name="T0" fmla="*/ 21771 w 7"/>
                <a:gd name="T1" fmla="*/ 30163 h 8"/>
                <a:gd name="T2" fmla="*/ 18143 w 7"/>
                <a:gd name="T3" fmla="*/ 22622 h 8"/>
                <a:gd name="T4" fmla="*/ 10886 w 7"/>
                <a:gd name="T5" fmla="*/ 18852 h 8"/>
                <a:gd name="T6" fmla="*/ 3629 w 7"/>
                <a:gd name="T7" fmla="*/ 3770 h 8"/>
                <a:gd name="T8" fmla="*/ 0 w 7"/>
                <a:gd name="T9" fmla="*/ 0 h 8"/>
                <a:gd name="T10" fmla="*/ 3629 w 7"/>
                <a:gd name="T11" fmla="*/ 0 h 8"/>
                <a:gd name="T12" fmla="*/ 3629 w 7"/>
                <a:gd name="T13" fmla="*/ 0 h 8"/>
                <a:gd name="T14" fmla="*/ 10886 w 7"/>
                <a:gd name="T15" fmla="*/ 11311 h 8"/>
                <a:gd name="T16" fmla="*/ 10886 w 7"/>
                <a:gd name="T17" fmla="*/ 11311 h 8"/>
                <a:gd name="T18" fmla="*/ 18143 w 7"/>
                <a:gd name="T19" fmla="*/ 18852 h 8"/>
                <a:gd name="T20" fmla="*/ 21771 w 7"/>
                <a:gd name="T21" fmla="*/ 30163 h 8"/>
                <a:gd name="T22" fmla="*/ 21771 w 7"/>
                <a:gd name="T23" fmla="*/ 3016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8"/>
                <a:gd name="T38" fmla="*/ 7 w 7"/>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8">
                  <a:moveTo>
                    <a:pt x="6" y="8"/>
                  </a:moveTo>
                  <a:cubicBezTo>
                    <a:pt x="5" y="8"/>
                    <a:pt x="5" y="7"/>
                    <a:pt x="5" y="6"/>
                  </a:cubicBezTo>
                  <a:cubicBezTo>
                    <a:pt x="4" y="6"/>
                    <a:pt x="4" y="5"/>
                    <a:pt x="3" y="5"/>
                  </a:cubicBezTo>
                  <a:cubicBezTo>
                    <a:pt x="2" y="4"/>
                    <a:pt x="1" y="2"/>
                    <a:pt x="1" y="1"/>
                  </a:cubicBezTo>
                  <a:cubicBezTo>
                    <a:pt x="0" y="1"/>
                    <a:pt x="0" y="1"/>
                    <a:pt x="0" y="0"/>
                  </a:cubicBezTo>
                  <a:cubicBezTo>
                    <a:pt x="0" y="0"/>
                    <a:pt x="1" y="0"/>
                    <a:pt x="1" y="0"/>
                  </a:cubicBezTo>
                  <a:cubicBezTo>
                    <a:pt x="1" y="0"/>
                    <a:pt x="1" y="0"/>
                    <a:pt x="1" y="0"/>
                  </a:cubicBezTo>
                  <a:cubicBezTo>
                    <a:pt x="2" y="1"/>
                    <a:pt x="2" y="2"/>
                    <a:pt x="3" y="3"/>
                  </a:cubicBezTo>
                  <a:cubicBezTo>
                    <a:pt x="3" y="3"/>
                    <a:pt x="3" y="3"/>
                    <a:pt x="3" y="3"/>
                  </a:cubicBezTo>
                  <a:cubicBezTo>
                    <a:pt x="3" y="4"/>
                    <a:pt x="4" y="5"/>
                    <a:pt x="5" y="5"/>
                  </a:cubicBezTo>
                  <a:cubicBezTo>
                    <a:pt x="5" y="6"/>
                    <a:pt x="6" y="7"/>
                    <a:pt x="6" y="8"/>
                  </a:cubicBezTo>
                  <a:cubicBezTo>
                    <a:pt x="7" y="8"/>
                    <a:pt x="6" y="8"/>
                    <a:pt x="6" y="8"/>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7" name="Freeform 514"/>
            <p:cNvSpPr>
              <a:spLocks noChangeArrowheads="1"/>
            </p:cNvSpPr>
            <p:nvPr/>
          </p:nvSpPr>
          <p:spPr bwMode="auto">
            <a:xfrm>
              <a:off x="819150" y="244475"/>
              <a:ext cx="85725" cy="38100"/>
            </a:xfrm>
            <a:custGeom>
              <a:avLst/>
              <a:gdLst>
                <a:gd name="T0" fmla="*/ 81998 w 23"/>
                <a:gd name="T1" fmla="*/ 26670 h 10"/>
                <a:gd name="T2" fmla="*/ 70816 w 23"/>
                <a:gd name="T3" fmla="*/ 34290 h 10"/>
                <a:gd name="T4" fmla="*/ 63362 w 23"/>
                <a:gd name="T5" fmla="*/ 38100 h 10"/>
                <a:gd name="T6" fmla="*/ 55908 w 23"/>
                <a:gd name="T7" fmla="*/ 38100 h 10"/>
                <a:gd name="T8" fmla="*/ 48453 w 23"/>
                <a:gd name="T9" fmla="*/ 34290 h 10"/>
                <a:gd name="T10" fmla="*/ 44726 w 23"/>
                <a:gd name="T11" fmla="*/ 30480 h 10"/>
                <a:gd name="T12" fmla="*/ 44726 w 23"/>
                <a:gd name="T13" fmla="*/ 30480 h 10"/>
                <a:gd name="T14" fmla="*/ 40999 w 23"/>
                <a:gd name="T15" fmla="*/ 34290 h 10"/>
                <a:gd name="T16" fmla="*/ 37272 w 23"/>
                <a:gd name="T17" fmla="*/ 30480 h 10"/>
                <a:gd name="T18" fmla="*/ 37272 w 23"/>
                <a:gd name="T19" fmla="*/ 34290 h 10"/>
                <a:gd name="T20" fmla="*/ 33545 w 23"/>
                <a:gd name="T21" fmla="*/ 34290 h 10"/>
                <a:gd name="T22" fmla="*/ 26090 w 23"/>
                <a:gd name="T23" fmla="*/ 38100 h 10"/>
                <a:gd name="T24" fmla="*/ 22363 w 23"/>
                <a:gd name="T25" fmla="*/ 38100 h 10"/>
                <a:gd name="T26" fmla="*/ 26090 w 23"/>
                <a:gd name="T27" fmla="*/ 30480 h 10"/>
                <a:gd name="T28" fmla="*/ 26090 w 23"/>
                <a:gd name="T29" fmla="*/ 30480 h 10"/>
                <a:gd name="T30" fmla="*/ 26090 w 23"/>
                <a:gd name="T31" fmla="*/ 30480 h 10"/>
                <a:gd name="T32" fmla="*/ 26090 w 23"/>
                <a:gd name="T33" fmla="*/ 26670 h 10"/>
                <a:gd name="T34" fmla="*/ 22363 w 23"/>
                <a:gd name="T35" fmla="*/ 22860 h 10"/>
                <a:gd name="T36" fmla="*/ 14909 w 23"/>
                <a:gd name="T37" fmla="*/ 22860 h 10"/>
                <a:gd name="T38" fmla="*/ 11182 w 23"/>
                <a:gd name="T39" fmla="*/ 26670 h 10"/>
                <a:gd name="T40" fmla="*/ 7454 w 23"/>
                <a:gd name="T41" fmla="*/ 26670 h 10"/>
                <a:gd name="T42" fmla="*/ 3727 w 23"/>
                <a:gd name="T43" fmla="*/ 22860 h 10"/>
                <a:gd name="T44" fmla="*/ 3727 w 23"/>
                <a:gd name="T45" fmla="*/ 19050 h 10"/>
                <a:gd name="T46" fmla="*/ 14909 w 23"/>
                <a:gd name="T47" fmla="*/ 15240 h 10"/>
                <a:gd name="T48" fmla="*/ 22363 w 23"/>
                <a:gd name="T49" fmla="*/ 15240 h 10"/>
                <a:gd name="T50" fmla="*/ 26090 w 23"/>
                <a:gd name="T51" fmla="*/ 15240 h 10"/>
                <a:gd name="T52" fmla="*/ 22363 w 23"/>
                <a:gd name="T53" fmla="*/ 19050 h 10"/>
                <a:gd name="T54" fmla="*/ 37272 w 23"/>
                <a:gd name="T55" fmla="*/ 15240 h 10"/>
                <a:gd name="T56" fmla="*/ 48453 w 23"/>
                <a:gd name="T57" fmla="*/ 15240 h 10"/>
                <a:gd name="T58" fmla="*/ 48453 w 23"/>
                <a:gd name="T59" fmla="*/ 15240 h 10"/>
                <a:gd name="T60" fmla="*/ 44726 w 23"/>
                <a:gd name="T61" fmla="*/ 15240 h 10"/>
                <a:gd name="T62" fmla="*/ 40999 w 23"/>
                <a:gd name="T63" fmla="*/ 7620 h 10"/>
                <a:gd name="T64" fmla="*/ 40999 w 23"/>
                <a:gd name="T65" fmla="*/ 3810 h 10"/>
                <a:gd name="T66" fmla="*/ 52180 w 23"/>
                <a:gd name="T67" fmla="*/ 3810 h 10"/>
                <a:gd name="T68" fmla="*/ 55908 w 23"/>
                <a:gd name="T69" fmla="*/ 7620 h 10"/>
                <a:gd name="T70" fmla="*/ 55908 w 23"/>
                <a:gd name="T71" fmla="*/ 11430 h 10"/>
                <a:gd name="T72" fmla="*/ 63362 w 23"/>
                <a:gd name="T73" fmla="*/ 7620 h 10"/>
                <a:gd name="T74" fmla="*/ 78271 w 23"/>
                <a:gd name="T75" fmla="*/ 11430 h 10"/>
                <a:gd name="T76" fmla="*/ 81998 w 23"/>
                <a:gd name="T77" fmla="*/ 26670 h 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
                <a:gd name="T118" fmla="*/ 0 h 10"/>
                <a:gd name="T119" fmla="*/ 23 w 23"/>
                <a:gd name="T120" fmla="*/ 10 h 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 h="10">
                  <a:moveTo>
                    <a:pt x="22" y="7"/>
                  </a:moveTo>
                  <a:cubicBezTo>
                    <a:pt x="21" y="7"/>
                    <a:pt x="21" y="9"/>
                    <a:pt x="19" y="9"/>
                  </a:cubicBezTo>
                  <a:cubicBezTo>
                    <a:pt x="18" y="9"/>
                    <a:pt x="18" y="10"/>
                    <a:pt x="17" y="10"/>
                  </a:cubicBezTo>
                  <a:cubicBezTo>
                    <a:pt x="16" y="10"/>
                    <a:pt x="15" y="10"/>
                    <a:pt x="15" y="10"/>
                  </a:cubicBezTo>
                  <a:cubicBezTo>
                    <a:pt x="14" y="9"/>
                    <a:pt x="14" y="9"/>
                    <a:pt x="13" y="9"/>
                  </a:cubicBezTo>
                  <a:cubicBezTo>
                    <a:pt x="13" y="8"/>
                    <a:pt x="13" y="8"/>
                    <a:pt x="12" y="8"/>
                  </a:cubicBezTo>
                  <a:cubicBezTo>
                    <a:pt x="12" y="8"/>
                    <a:pt x="12" y="8"/>
                    <a:pt x="12" y="8"/>
                  </a:cubicBezTo>
                  <a:cubicBezTo>
                    <a:pt x="11" y="8"/>
                    <a:pt x="11" y="9"/>
                    <a:pt x="11" y="9"/>
                  </a:cubicBezTo>
                  <a:cubicBezTo>
                    <a:pt x="10" y="8"/>
                    <a:pt x="10" y="8"/>
                    <a:pt x="10" y="8"/>
                  </a:cubicBezTo>
                  <a:cubicBezTo>
                    <a:pt x="10" y="9"/>
                    <a:pt x="10" y="9"/>
                    <a:pt x="10" y="9"/>
                  </a:cubicBezTo>
                  <a:cubicBezTo>
                    <a:pt x="9" y="9"/>
                    <a:pt x="10" y="8"/>
                    <a:pt x="9" y="9"/>
                  </a:cubicBezTo>
                  <a:cubicBezTo>
                    <a:pt x="8" y="9"/>
                    <a:pt x="8" y="9"/>
                    <a:pt x="7" y="10"/>
                  </a:cubicBezTo>
                  <a:cubicBezTo>
                    <a:pt x="7" y="10"/>
                    <a:pt x="7" y="10"/>
                    <a:pt x="6" y="10"/>
                  </a:cubicBezTo>
                  <a:cubicBezTo>
                    <a:pt x="7" y="9"/>
                    <a:pt x="6" y="9"/>
                    <a:pt x="7" y="8"/>
                  </a:cubicBezTo>
                  <a:cubicBezTo>
                    <a:pt x="7" y="8"/>
                    <a:pt x="7" y="8"/>
                    <a:pt x="7" y="8"/>
                  </a:cubicBezTo>
                  <a:cubicBezTo>
                    <a:pt x="7" y="8"/>
                    <a:pt x="7" y="8"/>
                    <a:pt x="7" y="8"/>
                  </a:cubicBezTo>
                  <a:cubicBezTo>
                    <a:pt x="7" y="7"/>
                    <a:pt x="6" y="7"/>
                    <a:pt x="7" y="7"/>
                  </a:cubicBezTo>
                  <a:cubicBezTo>
                    <a:pt x="7" y="6"/>
                    <a:pt x="6" y="6"/>
                    <a:pt x="6" y="6"/>
                  </a:cubicBezTo>
                  <a:cubicBezTo>
                    <a:pt x="6" y="6"/>
                    <a:pt x="5" y="6"/>
                    <a:pt x="4" y="6"/>
                  </a:cubicBezTo>
                  <a:cubicBezTo>
                    <a:pt x="4" y="6"/>
                    <a:pt x="3" y="6"/>
                    <a:pt x="3" y="7"/>
                  </a:cubicBezTo>
                  <a:cubicBezTo>
                    <a:pt x="3" y="7"/>
                    <a:pt x="2" y="7"/>
                    <a:pt x="2" y="7"/>
                  </a:cubicBezTo>
                  <a:cubicBezTo>
                    <a:pt x="1" y="7"/>
                    <a:pt x="0" y="7"/>
                    <a:pt x="1" y="6"/>
                  </a:cubicBezTo>
                  <a:cubicBezTo>
                    <a:pt x="0" y="6"/>
                    <a:pt x="1" y="6"/>
                    <a:pt x="1" y="5"/>
                  </a:cubicBezTo>
                  <a:cubicBezTo>
                    <a:pt x="2" y="4"/>
                    <a:pt x="3" y="5"/>
                    <a:pt x="4" y="4"/>
                  </a:cubicBezTo>
                  <a:cubicBezTo>
                    <a:pt x="4" y="4"/>
                    <a:pt x="5" y="4"/>
                    <a:pt x="6" y="4"/>
                  </a:cubicBezTo>
                  <a:cubicBezTo>
                    <a:pt x="6" y="4"/>
                    <a:pt x="6" y="4"/>
                    <a:pt x="7" y="4"/>
                  </a:cubicBezTo>
                  <a:cubicBezTo>
                    <a:pt x="6" y="5"/>
                    <a:pt x="6" y="5"/>
                    <a:pt x="6" y="5"/>
                  </a:cubicBezTo>
                  <a:cubicBezTo>
                    <a:pt x="8" y="5"/>
                    <a:pt x="8" y="4"/>
                    <a:pt x="10" y="4"/>
                  </a:cubicBezTo>
                  <a:cubicBezTo>
                    <a:pt x="11" y="3"/>
                    <a:pt x="12" y="4"/>
                    <a:pt x="13" y="4"/>
                  </a:cubicBezTo>
                  <a:cubicBezTo>
                    <a:pt x="13" y="4"/>
                    <a:pt x="13" y="4"/>
                    <a:pt x="13" y="4"/>
                  </a:cubicBezTo>
                  <a:cubicBezTo>
                    <a:pt x="13" y="4"/>
                    <a:pt x="12" y="4"/>
                    <a:pt x="12" y="4"/>
                  </a:cubicBezTo>
                  <a:cubicBezTo>
                    <a:pt x="11" y="3"/>
                    <a:pt x="10" y="3"/>
                    <a:pt x="11" y="2"/>
                  </a:cubicBezTo>
                  <a:cubicBezTo>
                    <a:pt x="11" y="2"/>
                    <a:pt x="11" y="2"/>
                    <a:pt x="11" y="1"/>
                  </a:cubicBezTo>
                  <a:cubicBezTo>
                    <a:pt x="12" y="1"/>
                    <a:pt x="13" y="0"/>
                    <a:pt x="14" y="1"/>
                  </a:cubicBezTo>
                  <a:cubicBezTo>
                    <a:pt x="15" y="1"/>
                    <a:pt x="15" y="1"/>
                    <a:pt x="15" y="2"/>
                  </a:cubicBezTo>
                  <a:cubicBezTo>
                    <a:pt x="15" y="3"/>
                    <a:pt x="15" y="3"/>
                    <a:pt x="15" y="3"/>
                  </a:cubicBezTo>
                  <a:cubicBezTo>
                    <a:pt x="16" y="3"/>
                    <a:pt x="16" y="2"/>
                    <a:pt x="17" y="2"/>
                  </a:cubicBezTo>
                  <a:cubicBezTo>
                    <a:pt x="19" y="1"/>
                    <a:pt x="20" y="2"/>
                    <a:pt x="21" y="3"/>
                  </a:cubicBezTo>
                  <a:cubicBezTo>
                    <a:pt x="23" y="4"/>
                    <a:pt x="23" y="5"/>
                    <a:pt x="22" y="7"/>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8" name="Freeform 515"/>
            <p:cNvSpPr>
              <a:spLocks noChangeArrowheads="1"/>
            </p:cNvSpPr>
            <p:nvPr/>
          </p:nvSpPr>
          <p:spPr bwMode="auto">
            <a:xfrm>
              <a:off x="890588" y="320675"/>
              <a:ext cx="22225" cy="14288"/>
            </a:xfrm>
            <a:custGeom>
              <a:avLst/>
              <a:gdLst>
                <a:gd name="T0" fmla="*/ 22225 w 6"/>
                <a:gd name="T1" fmla="*/ 3572 h 4"/>
                <a:gd name="T2" fmla="*/ 18521 w 6"/>
                <a:gd name="T3" fmla="*/ 7144 h 4"/>
                <a:gd name="T4" fmla="*/ 14817 w 6"/>
                <a:gd name="T5" fmla="*/ 10716 h 4"/>
                <a:gd name="T6" fmla="*/ 3704 w 6"/>
                <a:gd name="T7" fmla="*/ 14288 h 4"/>
                <a:gd name="T8" fmla="*/ 0 w 6"/>
                <a:gd name="T9" fmla="*/ 10716 h 4"/>
                <a:gd name="T10" fmla="*/ 0 w 6"/>
                <a:gd name="T11" fmla="*/ 3572 h 4"/>
                <a:gd name="T12" fmla="*/ 11113 w 6"/>
                <a:gd name="T13" fmla="*/ 0 h 4"/>
                <a:gd name="T14" fmla="*/ 14817 w 6"/>
                <a:gd name="T15" fmla="*/ 0 h 4"/>
                <a:gd name="T16" fmla="*/ 22225 w 6"/>
                <a:gd name="T17" fmla="*/ 0 h 4"/>
                <a:gd name="T18" fmla="*/ 22225 w 6"/>
                <a:gd name="T19" fmla="*/ 357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6" y="1"/>
                  </a:moveTo>
                  <a:cubicBezTo>
                    <a:pt x="5" y="2"/>
                    <a:pt x="5" y="2"/>
                    <a:pt x="5" y="2"/>
                  </a:cubicBezTo>
                  <a:cubicBezTo>
                    <a:pt x="5" y="2"/>
                    <a:pt x="4" y="3"/>
                    <a:pt x="4" y="3"/>
                  </a:cubicBezTo>
                  <a:cubicBezTo>
                    <a:pt x="3" y="4"/>
                    <a:pt x="2" y="4"/>
                    <a:pt x="1" y="4"/>
                  </a:cubicBezTo>
                  <a:cubicBezTo>
                    <a:pt x="0" y="4"/>
                    <a:pt x="0" y="3"/>
                    <a:pt x="0" y="3"/>
                  </a:cubicBezTo>
                  <a:cubicBezTo>
                    <a:pt x="0" y="2"/>
                    <a:pt x="0" y="2"/>
                    <a:pt x="0" y="1"/>
                  </a:cubicBezTo>
                  <a:cubicBezTo>
                    <a:pt x="1" y="1"/>
                    <a:pt x="2" y="0"/>
                    <a:pt x="3" y="0"/>
                  </a:cubicBezTo>
                  <a:cubicBezTo>
                    <a:pt x="3" y="0"/>
                    <a:pt x="4" y="0"/>
                    <a:pt x="4" y="0"/>
                  </a:cubicBezTo>
                  <a:cubicBezTo>
                    <a:pt x="4" y="0"/>
                    <a:pt x="5" y="0"/>
                    <a:pt x="6" y="0"/>
                  </a:cubicBezTo>
                  <a:cubicBezTo>
                    <a:pt x="6" y="0"/>
                    <a:pt x="6" y="1"/>
                    <a:pt x="6"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9" name="Freeform 516"/>
            <p:cNvSpPr>
              <a:spLocks noChangeArrowheads="1"/>
            </p:cNvSpPr>
            <p:nvPr/>
          </p:nvSpPr>
          <p:spPr bwMode="auto">
            <a:xfrm>
              <a:off x="811213" y="214312"/>
              <a:ext cx="52388" cy="30163"/>
            </a:xfrm>
            <a:custGeom>
              <a:avLst/>
              <a:gdLst>
                <a:gd name="T0" fmla="*/ 44904 w 14"/>
                <a:gd name="T1" fmla="*/ 15082 h 8"/>
                <a:gd name="T2" fmla="*/ 41162 w 14"/>
                <a:gd name="T3" fmla="*/ 22622 h 8"/>
                <a:gd name="T4" fmla="*/ 29936 w 14"/>
                <a:gd name="T5" fmla="*/ 30163 h 8"/>
                <a:gd name="T6" fmla="*/ 18710 w 14"/>
                <a:gd name="T7" fmla="*/ 26393 h 8"/>
                <a:gd name="T8" fmla="*/ 11226 w 14"/>
                <a:gd name="T9" fmla="*/ 18852 h 8"/>
                <a:gd name="T10" fmla="*/ 0 w 14"/>
                <a:gd name="T11" fmla="*/ 18852 h 8"/>
                <a:gd name="T12" fmla="*/ 0 w 14"/>
                <a:gd name="T13" fmla="*/ 15082 h 8"/>
                <a:gd name="T14" fmla="*/ 3742 w 14"/>
                <a:gd name="T15" fmla="*/ 7541 h 8"/>
                <a:gd name="T16" fmla="*/ 14968 w 14"/>
                <a:gd name="T17" fmla="*/ 11311 h 8"/>
                <a:gd name="T18" fmla="*/ 18710 w 14"/>
                <a:gd name="T19" fmla="*/ 11311 h 8"/>
                <a:gd name="T20" fmla="*/ 18710 w 14"/>
                <a:gd name="T21" fmla="*/ 7541 h 8"/>
                <a:gd name="T22" fmla="*/ 22452 w 14"/>
                <a:gd name="T23" fmla="*/ 3770 h 8"/>
                <a:gd name="T24" fmla="*/ 26194 w 14"/>
                <a:gd name="T25" fmla="*/ 3770 h 8"/>
                <a:gd name="T26" fmla="*/ 29936 w 14"/>
                <a:gd name="T27" fmla="*/ 7541 h 8"/>
                <a:gd name="T28" fmla="*/ 48646 w 14"/>
                <a:gd name="T29" fmla="*/ 7541 h 8"/>
                <a:gd name="T30" fmla="*/ 44904 w 14"/>
                <a:gd name="T31" fmla="*/ 15082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
                <a:gd name="T50" fmla="*/ 14 w 14"/>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
                  <a:moveTo>
                    <a:pt x="12" y="4"/>
                  </a:moveTo>
                  <a:cubicBezTo>
                    <a:pt x="12" y="5"/>
                    <a:pt x="12" y="5"/>
                    <a:pt x="11" y="6"/>
                  </a:cubicBezTo>
                  <a:cubicBezTo>
                    <a:pt x="10" y="6"/>
                    <a:pt x="10" y="7"/>
                    <a:pt x="8" y="8"/>
                  </a:cubicBezTo>
                  <a:cubicBezTo>
                    <a:pt x="7" y="7"/>
                    <a:pt x="6" y="8"/>
                    <a:pt x="5" y="7"/>
                  </a:cubicBezTo>
                  <a:cubicBezTo>
                    <a:pt x="3" y="7"/>
                    <a:pt x="3" y="6"/>
                    <a:pt x="3" y="5"/>
                  </a:cubicBezTo>
                  <a:cubicBezTo>
                    <a:pt x="2" y="5"/>
                    <a:pt x="1" y="6"/>
                    <a:pt x="0" y="5"/>
                  </a:cubicBezTo>
                  <a:cubicBezTo>
                    <a:pt x="0" y="5"/>
                    <a:pt x="0" y="4"/>
                    <a:pt x="0" y="4"/>
                  </a:cubicBezTo>
                  <a:cubicBezTo>
                    <a:pt x="0" y="3"/>
                    <a:pt x="1" y="3"/>
                    <a:pt x="1" y="2"/>
                  </a:cubicBezTo>
                  <a:cubicBezTo>
                    <a:pt x="3" y="2"/>
                    <a:pt x="4" y="2"/>
                    <a:pt x="4" y="3"/>
                  </a:cubicBezTo>
                  <a:cubicBezTo>
                    <a:pt x="5" y="3"/>
                    <a:pt x="5" y="3"/>
                    <a:pt x="5" y="3"/>
                  </a:cubicBezTo>
                  <a:cubicBezTo>
                    <a:pt x="6" y="2"/>
                    <a:pt x="5" y="2"/>
                    <a:pt x="5" y="2"/>
                  </a:cubicBezTo>
                  <a:cubicBezTo>
                    <a:pt x="5" y="1"/>
                    <a:pt x="6" y="1"/>
                    <a:pt x="6" y="1"/>
                  </a:cubicBezTo>
                  <a:cubicBezTo>
                    <a:pt x="6" y="1"/>
                    <a:pt x="7" y="1"/>
                    <a:pt x="7" y="1"/>
                  </a:cubicBezTo>
                  <a:cubicBezTo>
                    <a:pt x="8" y="1"/>
                    <a:pt x="8" y="1"/>
                    <a:pt x="8" y="2"/>
                  </a:cubicBezTo>
                  <a:cubicBezTo>
                    <a:pt x="10" y="2"/>
                    <a:pt x="12" y="0"/>
                    <a:pt x="13" y="2"/>
                  </a:cubicBezTo>
                  <a:cubicBezTo>
                    <a:pt x="14" y="2"/>
                    <a:pt x="12" y="3"/>
                    <a:pt x="12"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0" name="Freeform 517"/>
            <p:cNvSpPr>
              <a:spLocks noChangeArrowheads="1"/>
            </p:cNvSpPr>
            <p:nvPr/>
          </p:nvSpPr>
          <p:spPr bwMode="auto">
            <a:xfrm>
              <a:off x="874713" y="358775"/>
              <a:ext cx="23813" cy="14288"/>
            </a:xfrm>
            <a:custGeom>
              <a:avLst/>
              <a:gdLst>
                <a:gd name="T0" fmla="*/ 23813 w 6"/>
                <a:gd name="T1" fmla="*/ 10716 h 4"/>
                <a:gd name="T2" fmla="*/ 7938 w 6"/>
                <a:gd name="T3" fmla="*/ 14288 h 4"/>
                <a:gd name="T4" fmla="*/ 0 w 6"/>
                <a:gd name="T5" fmla="*/ 10716 h 4"/>
                <a:gd name="T6" fmla="*/ 3969 w 6"/>
                <a:gd name="T7" fmla="*/ 3572 h 4"/>
                <a:gd name="T8" fmla="*/ 7938 w 6"/>
                <a:gd name="T9" fmla="*/ 0 h 4"/>
                <a:gd name="T10" fmla="*/ 23813 w 6"/>
                <a:gd name="T11" fmla="*/ 3572 h 4"/>
                <a:gd name="T12" fmla="*/ 23813 w 6"/>
                <a:gd name="T13" fmla="*/ 10716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6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6" y="3"/>
                  </a:moveTo>
                  <a:cubicBezTo>
                    <a:pt x="5" y="4"/>
                    <a:pt x="3" y="4"/>
                    <a:pt x="2" y="4"/>
                  </a:cubicBezTo>
                  <a:cubicBezTo>
                    <a:pt x="1" y="4"/>
                    <a:pt x="1" y="3"/>
                    <a:pt x="0" y="3"/>
                  </a:cubicBezTo>
                  <a:cubicBezTo>
                    <a:pt x="1" y="1"/>
                    <a:pt x="1" y="1"/>
                    <a:pt x="1" y="1"/>
                  </a:cubicBezTo>
                  <a:cubicBezTo>
                    <a:pt x="1" y="1"/>
                    <a:pt x="2" y="1"/>
                    <a:pt x="2" y="0"/>
                  </a:cubicBezTo>
                  <a:cubicBezTo>
                    <a:pt x="4" y="0"/>
                    <a:pt x="5" y="0"/>
                    <a:pt x="6" y="1"/>
                  </a:cubicBezTo>
                  <a:cubicBezTo>
                    <a:pt x="6" y="1"/>
                    <a:pt x="6" y="2"/>
                    <a:pt x="6"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1" name="Freeform 518"/>
            <p:cNvSpPr>
              <a:spLocks noChangeArrowheads="1"/>
            </p:cNvSpPr>
            <p:nvPr/>
          </p:nvSpPr>
          <p:spPr bwMode="auto">
            <a:xfrm>
              <a:off x="879475" y="331787"/>
              <a:ext cx="6350" cy="7938"/>
            </a:xfrm>
            <a:custGeom>
              <a:avLst/>
              <a:gdLst>
                <a:gd name="T0" fmla="*/ 6350 w 2"/>
                <a:gd name="T1" fmla="*/ 7938 h 2"/>
                <a:gd name="T2" fmla="*/ 0 w 2"/>
                <a:gd name="T3" fmla="*/ 7938 h 2"/>
                <a:gd name="T4" fmla="*/ 0 w 2"/>
                <a:gd name="T5" fmla="*/ 3969 h 2"/>
                <a:gd name="T6" fmla="*/ 3175 w 2"/>
                <a:gd name="T7" fmla="*/ 0 h 2"/>
                <a:gd name="T8" fmla="*/ 6350 w 2"/>
                <a:gd name="T9" fmla="*/ 3969 h 2"/>
                <a:gd name="T10" fmla="*/ 6350 w 2"/>
                <a:gd name="T11" fmla="*/ 7938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cubicBezTo>
                    <a:pt x="1" y="2"/>
                    <a:pt x="1" y="2"/>
                    <a:pt x="0" y="2"/>
                  </a:cubicBezTo>
                  <a:cubicBezTo>
                    <a:pt x="0" y="2"/>
                    <a:pt x="0" y="2"/>
                    <a:pt x="0" y="1"/>
                  </a:cubicBezTo>
                  <a:cubicBezTo>
                    <a:pt x="0" y="1"/>
                    <a:pt x="1" y="1"/>
                    <a:pt x="1" y="0"/>
                  </a:cubicBezTo>
                  <a:cubicBezTo>
                    <a:pt x="2" y="0"/>
                    <a:pt x="2" y="1"/>
                    <a:pt x="2" y="1"/>
                  </a:cubicBezTo>
                  <a:cubicBezTo>
                    <a:pt x="2" y="1"/>
                    <a:pt x="2" y="1"/>
                    <a:pt x="2"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2" name="Freeform 519"/>
            <p:cNvSpPr>
              <a:spLocks noChangeArrowheads="1"/>
            </p:cNvSpPr>
            <p:nvPr/>
          </p:nvSpPr>
          <p:spPr bwMode="auto">
            <a:xfrm>
              <a:off x="825500" y="203200"/>
              <a:ext cx="15875" cy="11113"/>
            </a:xfrm>
            <a:custGeom>
              <a:avLst/>
              <a:gdLst>
                <a:gd name="T0" fmla="*/ 11906 w 4"/>
                <a:gd name="T1" fmla="*/ 11113 h 3"/>
                <a:gd name="T2" fmla="*/ 3969 w 4"/>
                <a:gd name="T3" fmla="*/ 11113 h 3"/>
                <a:gd name="T4" fmla="*/ 0 w 4"/>
                <a:gd name="T5" fmla="*/ 7409 h 3"/>
                <a:gd name="T6" fmla="*/ 11906 w 4"/>
                <a:gd name="T7" fmla="*/ 0 h 3"/>
                <a:gd name="T8" fmla="*/ 15875 w 4"/>
                <a:gd name="T9" fmla="*/ 3704 h 3"/>
                <a:gd name="T10" fmla="*/ 11906 w 4"/>
                <a:gd name="T11" fmla="*/ 11113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3" y="3"/>
                  </a:moveTo>
                  <a:cubicBezTo>
                    <a:pt x="3" y="3"/>
                    <a:pt x="2" y="3"/>
                    <a:pt x="1" y="3"/>
                  </a:cubicBezTo>
                  <a:cubicBezTo>
                    <a:pt x="1" y="3"/>
                    <a:pt x="0" y="3"/>
                    <a:pt x="0" y="2"/>
                  </a:cubicBezTo>
                  <a:cubicBezTo>
                    <a:pt x="0" y="1"/>
                    <a:pt x="2" y="1"/>
                    <a:pt x="3" y="0"/>
                  </a:cubicBezTo>
                  <a:cubicBezTo>
                    <a:pt x="4" y="0"/>
                    <a:pt x="3" y="1"/>
                    <a:pt x="4" y="1"/>
                  </a:cubicBezTo>
                  <a:cubicBezTo>
                    <a:pt x="4" y="1"/>
                    <a:pt x="4" y="2"/>
                    <a:pt x="3"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3" name="Freeform 520"/>
            <p:cNvSpPr>
              <a:spLocks noChangeArrowheads="1"/>
            </p:cNvSpPr>
            <p:nvPr/>
          </p:nvSpPr>
          <p:spPr bwMode="auto">
            <a:xfrm>
              <a:off x="855663" y="312737"/>
              <a:ext cx="19050" cy="15875"/>
            </a:xfrm>
            <a:custGeom>
              <a:avLst/>
              <a:gdLst>
                <a:gd name="T0" fmla="*/ 19050 w 5"/>
                <a:gd name="T1" fmla="*/ 11906 h 4"/>
                <a:gd name="T2" fmla="*/ 11430 w 5"/>
                <a:gd name="T3" fmla="*/ 15875 h 4"/>
                <a:gd name="T4" fmla="*/ 3810 w 5"/>
                <a:gd name="T5" fmla="*/ 15875 h 4"/>
                <a:gd name="T6" fmla="*/ 0 w 5"/>
                <a:gd name="T7" fmla="*/ 7938 h 4"/>
                <a:gd name="T8" fmla="*/ 7620 w 5"/>
                <a:gd name="T9" fmla="*/ 3969 h 4"/>
                <a:gd name="T10" fmla="*/ 19050 w 5"/>
                <a:gd name="T11" fmla="*/ 3969 h 4"/>
                <a:gd name="T12" fmla="*/ 19050 w 5"/>
                <a:gd name="T13" fmla="*/ 11906 h 4"/>
                <a:gd name="T14" fmla="*/ 0 60000 65536"/>
                <a:gd name="T15" fmla="*/ 0 60000 65536"/>
                <a:gd name="T16" fmla="*/ 0 60000 65536"/>
                <a:gd name="T17" fmla="*/ 0 60000 65536"/>
                <a:gd name="T18" fmla="*/ 0 60000 65536"/>
                <a:gd name="T19" fmla="*/ 0 60000 65536"/>
                <a:gd name="T20" fmla="*/ 0 60000 65536"/>
                <a:gd name="T21" fmla="*/ 0 w 5"/>
                <a:gd name="T22" fmla="*/ 0 h 4"/>
                <a:gd name="T23" fmla="*/ 5 w 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4">
                  <a:moveTo>
                    <a:pt x="5" y="3"/>
                  </a:moveTo>
                  <a:cubicBezTo>
                    <a:pt x="4" y="4"/>
                    <a:pt x="4" y="4"/>
                    <a:pt x="3" y="4"/>
                  </a:cubicBezTo>
                  <a:cubicBezTo>
                    <a:pt x="2" y="4"/>
                    <a:pt x="1" y="4"/>
                    <a:pt x="1" y="4"/>
                  </a:cubicBezTo>
                  <a:cubicBezTo>
                    <a:pt x="0" y="3"/>
                    <a:pt x="0" y="3"/>
                    <a:pt x="0" y="2"/>
                  </a:cubicBezTo>
                  <a:cubicBezTo>
                    <a:pt x="0" y="1"/>
                    <a:pt x="1" y="1"/>
                    <a:pt x="2" y="1"/>
                  </a:cubicBezTo>
                  <a:cubicBezTo>
                    <a:pt x="3" y="0"/>
                    <a:pt x="4" y="1"/>
                    <a:pt x="5" y="1"/>
                  </a:cubicBezTo>
                  <a:cubicBezTo>
                    <a:pt x="5" y="2"/>
                    <a:pt x="5" y="2"/>
                    <a:pt x="5"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4" name="Freeform 521"/>
            <p:cNvSpPr>
              <a:spLocks noChangeArrowheads="1"/>
            </p:cNvSpPr>
            <p:nvPr/>
          </p:nvSpPr>
          <p:spPr bwMode="auto">
            <a:xfrm>
              <a:off x="879475" y="414337"/>
              <a:ext cx="22225" cy="23813"/>
            </a:xfrm>
            <a:custGeom>
              <a:avLst/>
              <a:gdLst>
                <a:gd name="T0" fmla="*/ 18521 w 6"/>
                <a:gd name="T1" fmla="*/ 7938 h 6"/>
                <a:gd name="T2" fmla="*/ 14817 w 6"/>
                <a:gd name="T3" fmla="*/ 7938 h 6"/>
                <a:gd name="T4" fmla="*/ 22225 w 6"/>
                <a:gd name="T5" fmla="*/ 15875 h 6"/>
                <a:gd name="T6" fmla="*/ 14817 w 6"/>
                <a:gd name="T7" fmla="*/ 23813 h 6"/>
                <a:gd name="T8" fmla="*/ 7408 w 6"/>
                <a:gd name="T9" fmla="*/ 23813 h 6"/>
                <a:gd name="T10" fmla="*/ 3704 w 6"/>
                <a:gd name="T11" fmla="*/ 19844 h 6"/>
                <a:gd name="T12" fmla="*/ 3704 w 6"/>
                <a:gd name="T13" fmla="*/ 11907 h 6"/>
                <a:gd name="T14" fmla="*/ 7408 w 6"/>
                <a:gd name="T15" fmla="*/ 7938 h 6"/>
                <a:gd name="T16" fmla="*/ 11113 w 6"/>
                <a:gd name="T17" fmla="*/ 3969 h 6"/>
                <a:gd name="T18" fmla="*/ 14817 w 6"/>
                <a:gd name="T19" fmla="*/ 0 h 6"/>
                <a:gd name="T20" fmla="*/ 18521 w 6"/>
                <a:gd name="T21" fmla="*/ 3969 h 6"/>
                <a:gd name="T22" fmla="*/ 18521 w 6"/>
                <a:gd name="T23" fmla="*/ 7938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6"/>
                <a:gd name="T38" fmla="*/ 6 w 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6">
                  <a:moveTo>
                    <a:pt x="5" y="2"/>
                  </a:moveTo>
                  <a:cubicBezTo>
                    <a:pt x="5" y="2"/>
                    <a:pt x="4" y="2"/>
                    <a:pt x="4" y="2"/>
                  </a:cubicBezTo>
                  <a:cubicBezTo>
                    <a:pt x="5" y="3"/>
                    <a:pt x="6" y="3"/>
                    <a:pt x="6" y="4"/>
                  </a:cubicBezTo>
                  <a:cubicBezTo>
                    <a:pt x="6" y="4"/>
                    <a:pt x="5" y="5"/>
                    <a:pt x="4" y="6"/>
                  </a:cubicBezTo>
                  <a:cubicBezTo>
                    <a:pt x="3" y="6"/>
                    <a:pt x="2" y="6"/>
                    <a:pt x="2" y="6"/>
                  </a:cubicBezTo>
                  <a:cubicBezTo>
                    <a:pt x="1" y="6"/>
                    <a:pt x="1" y="5"/>
                    <a:pt x="1" y="5"/>
                  </a:cubicBezTo>
                  <a:cubicBezTo>
                    <a:pt x="1" y="5"/>
                    <a:pt x="0" y="4"/>
                    <a:pt x="1" y="3"/>
                  </a:cubicBezTo>
                  <a:cubicBezTo>
                    <a:pt x="1" y="3"/>
                    <a:pt x="4" y="3"/>
                    <a:pt x="2" y="2"/>
                  </a:cubicBezTo>
                  <a:cubicBezTo>
                    <a:pt x="2" y="2"/>
                    <a:pt x="2" y="1"/>
                    <a:pt x="3" y="1"/>
                  </a:cubicBezTo>
                  <a:cubicBezTo>
                    <a:pt x="3" y="1"/>
                    <a:pt x="4" y="0"/>
                    <a:pt x="4" y="0"/>
                  </a:cubicBezTo>
                  <a:cubicBezTo>
                    <a:pt x="5" y="0"/>
                    <a:pt x="5" y="1"/>
                    <a:pt x="5" y="1"/>
                  </a:cubicBezTo>
                  <a:cubicBezTo>
                    <a:pt x="5" y="1"/>
                    <a:pt x="5" y="2"/>
                    <a:pt x="5"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5" name="Freeform 522"/>
            <p:cNvSpPr>
              <a:spLocks noChangeArrowheads="1"/>
            </p:cNvSpPr>
            <p:nvPr/>
          </p:nvSpPr>
          <p:spPr bwMode="auto">
            <a:xfrm>
              <a:off x="800100" y="165100"/>
              <a:ext cx="11113" cy="23813"/>
            </a:xfrm>
            <a:custGeom>
              <a:avLst/>
              <a:gdLst>
                <a:gd name="T0" fmla="*/ 11113 w 3"/>
                <a:gd name="T1" fmla="*/ 15875 h 6"/>
                <a:gd name="T2" fmla="*/ 7409 w 3"/>
                <a:gd name="T3" fmla="*/ 23813 h 6"/>
                <a:gd name="T4" fmla="*/ 3704 w 3"/>
                <a:gd name="T5" fmla="*/ 23813 h 6"/>
                <a:gd name="T6" fmla="*/ 3704 w 3"/>
                <a:gd name="T7" fmla="*/ 19844 h 6"/>
                <a:gd name="T8" fmla="*/ 3704 w 3"/>
                <a:gd name="T9" fmla="*/ 15875 h 6"/>
                <a:gd name="T10" fmla="*/ 3704 w 3"/>
                <a:gd name="T11" fmla="*/ 15875 h 6"/>
                <a:gd name="T12" fmla="*/ 7409 w 3"/>
                <a:gd name="T13" fmla="*/ 11907 h 6"/>
                <a:gd name="T14" fmla="*/ 7409 w 3"/>
                <a:gd name="T15" fmla="*/ 7938 h 6"/>
                <a:gd name="T16" fmla="*/ 3704 w 3"/>
                <a:gd name="T17" fmla="*/ 0 h 6"/>
                <a:gd name="T18" fmla="*/ 3704 w 3"/>
                <a:gd name="T19" fmla="*/ 0 h 6"/>
                <a:gd name="T20" fmla="*/ 11113 w 3"/>
                <a:gd name="T21" fmla="*/ 15875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6"/>
                <a:gd name="T35" fmla="*/ 3 w 3"/>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6">
                  <a:moveTo>
                    <a:pt x="3" y="4"/>
                  </a:moveTo>
                  <a:cubicBezTo>
                    <a:pt x="2" y="4"/>
                    <a:pt x="2" y="5"/>
                    <a:pt x="2" y="6"/>
                  </a:cubicBezTo>
                  <a:cubicBezTo>
                    <a:pt x="2" y="6"/>
                    <a:pt x="1" y="6"/>
                    <a:pt x="1" y="6"/>
                  </a:cubicBezTo>
                  <a:cubicBezTo>
                    <a:pt x="0" y="6"/>
                    <a:pt x="1" y="5"/>
                    <a:pt x="1" y="5"/>
                  </a:cubicBezTo>
                  <a:cubicBezTo>
                    <a:pt x="1" y="5"/>
                    <a:pt x="0" y="4"/>
                    <a:pt x="1" y="4"/>
                  </a:cubicBezTo>
                  <a:cubicBezTo>
                    <a:pt x="1" y="4"/>
                    <a:pt x="1" y="4"/>
                    <a:pt x="1" y="4"/>
                  </a:cubicBezTo>
                  <a:cubicBezTo>
                    <a:pt x="1" y="4"/>
                    <a:pt x="2" y="3"/>
                    <a:pt x="2" y="3"/>
                  </a:cubicBezTo>
                  <a:cubicBezTo>
                    <a:pt x="2" y="2"/>
                    <a:pt x="2" y="2"/>
                    <a:pt x="2" y="2"/>
                  </a:cubicBezTo>
                  <a:cubicBezTo>
                    <a:pt x="2" y="1"/>
                    <a:pt x="1" y="1"/>
                    <a:pt x="1" y="0"/>
                  </a:cubicBezTo>
                  <a:cubicBezTo>
                    <a:pt x="1" y="0"/>
                    <a:pt x="1" y="0"/>
                    <a:pt x="1" y="0"/>
                  </a:cubicBezTo>
                  <a:cubicBezTo>
                    <a:pt x="3" y="0"/>
                    <a:pt x="3" y="2"/>
                    <a:pt x="3"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6" name="Freeform 523"/>
            <p:cNvSpPr>
              <a:spLocks noChangeArrowheads="1"/>
            </p:cNvSpPr>
            <p:nvPr/>
          </p:nvSpPr>
          <p:spPr bwMode="auto">
            <a:xfrm>
              <a:off x="830263" y="312737"/>
              <a:ext cx="22225" cy="15875"/>
            </a:xfrm>
            <a:custGeom>
              <a:avLst/>
              <a:gdLst>
                <a:gd name="T0" fmla="*/ 14817 w 6"/>
                <a:gd name="T1" fmla="*/ 11906 h 4"/>
                <a:gd name="T2" fmla="*/ 11113 w 6"/>
                <a:gd name="T3" fmla="*/ 15875 h 4"/>
                <a:gd name="T4" fmla="*/ 0 w 6"/>
                <a:gd name="T5" fmla="*/ 11906 h 4"/>
                <a:gd name="T6" fmla="*/ 3704 w 6"/>
                <a:gd name="T7" fmla="*/ 3969 h 4"/>
                <a:gd name="T8" fmla="*/ 14817 w 6"/>
                <a:gd name="T9" fmla="*/ 0 h 4"/>
                <a:gd name="T10" fmla="*/ 22225 w 6"/>
                <a:gd name="T11" fmla="*/ 3969 h 4"/>
                <a:gd name="T12" fmla="*/ 14817 w 6"/>
                <a:gd name="T13" fmla="*/ 11906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6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4" y="3"/>
                  </a:moveTo>
                  <a:cubicBezTo>
                    <a:pt x="4" y="4"/>
                    <a:pt x="3" y="4"/>
                    <a:pt x="3" y="4"/>
                  </a:cubicBezTo>
                  <a:cubicBezTo>
                    <a:pt x="2" y="4"/>
                    <a:pt x="1" y="4"/>
                    <a:pt x="0" y="3"/>
                  </a:cubicBezTo>
                  <a:cubicBezTo>
                    <a:pt x="0" y="2"/>
                    <a:pt x="1" y="2"/>
                    <a:pt x="1" y="1"/>
                  </a:cubicBezTo>
                  <a:cubicBezTo>
                    <a:pt x="2" y="1"/>
                    <a:pt x="3" y="0"/>
                    <a:pt x="4" y="0"/>
                  </a:cubicBezTo>
                  <a:cubicBezTo>
                    <a:pt x="5" y="0"/>
                    <a:pt x="5" y="1"/>
                    <a:pt x="6" y="1"/>
                  </a:cubicBezTo>
                  <a:cubicBezTo>
                    <a:pt x="6" y="2"/>
                    <a:pt x="5" y="3"/>
                    <a:pt x="4"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7" name="Freeform 524"/>
            <p:cNvSpPr>
              <a:spLocks noChangeArrowheads="1"/>
            </p:cNvSpPr>
            <p:nvPr/>
          </p:nvSpPr>
          <p:spPr bwMode="auto">
            <a:xfrm>
              <a:off x="765175" y="200025"/>
              <a:ext cx="42863" cy="22225"/>
            </a:xfrm>
            <a:custGeom>
              <a:avLst/>
              <a:gdLst>
                <a:gd name="T0" fmla="*/ 38966 w 11"/>
                <a:gd name="T1" fmla="*/ 18521 h 6"/>
                <a:gd name="T2" fmla="*/ 27276 w 11"/>
                <a:gd name="T3" fmla="*/ 22225 h 6"/>
                <a:gd name="T4" fmla="*/ 15587 w 11"/>
                <a:gd name="T5" fmla="*/ 22225 h 6"/>
                <a:gd name="T6" fmla="*/ 7793 w 11"/>
                <a:gd name="T7" fmla="*/ 18521 h 6"/>
                <a:gd name="T8" fmla="*/ 0 w 11"/>
                <a:gd name="T9" fmla="*/ 14817 h 6"/>
                <a:gd name="T10" fmla="*/ 15587 w 11"/>
                <a:gd name="T11" fmla="*/ 0 h 6"/>
                <a:gd name="T12" fmla="*/ 35070 w 11"/>
                <a:gd name="T13" fmla="*/ 3704 h 6"/>
                <a:gd name="T14" fmla="*/ 42863 w 11"/>
                <a:gd name="T15" fmla="*/ 11113 h 6"/>
                <a:gd name="T16" fmla="*/ 38966 w 11"/>
                <a:gd name="T17" fmla="*/ 18521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6"/>
                <a:gd name="T29" fmla="*/ 11 w 1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6">
                  <a:moveTo>
                    <a:pt x="10" y="5"/>
                  </a:moveTo>
                  <a:cubicBezTo>
                    <a:pt x="9" y="5"/>
                    <a:pt x="8" y="6"/>
                    <a:pt x="7" y="6"/>
                  </a:cubicBezTo>
                  <a:cubicBezTo>
                    <a:pt x="6" y="6"/>
                    <a:pt x="5" y="6"/>
                    <a:pt x="4" y="6"/>
                  </a:cubicBezTo>
                  <a:cubicBezTo>
                    <a:pt x="3" y="6"/>
                    <a:pt x="2" y="6"/>
                    <a:pt x="2" y="5"/>
                  </a:cubicBezTo>
                  <a:cubicBezTo>
                    <a:pt x="1" y="5"/>
                    <a:pt x="0" y="5"/>
                    <a:pt x="0" y="4"/>
                  </a:cubicBezTo>
                  <a:cubicBezTo>
                    <a:pt x="0" y="2"/>
                    <a:pt x="2" y="1"/>
                    <a:pt x="4" y="0"/>
                  </a:cubicBezTo>
                  <a:cubicBezTo>
                    <a:pt x="6" y="0"/>
                    <a:pt x="8" y="0"/>
                    <a:pt x="9" y="1"/>
                  </a:cubicBezTo>
                  <a:cubicBezTo>
                    <a:pt x="9" y="1"/>
                    <a:pt x="10" y="2"/>
                    <a:pt x="11" y="3"/>
                  </a:cubicBezTo>
                  <a:cubicBezTo>
                    <a:pt x="11" y="3"/>
                    <a:pt x="10" y="4"/>
                    <a:pt x="10" y="5"/>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8" name="Freeform 525"/>
            <p:cNvSpPr>
              <a:spLocks noChangeArrowheads="1"/>
            </p:cNvSpPr>
            <p:nvPr/>
          </p:nvSpPr>
          <p:spPr bwMode="auto">
            <a:xfrm>
              <a:off x="852488" y="377825"/>
              <a:ext cx="11113" cy="19050"/>
            </a:xfrm>
            <a:custGeom>
              <a:avLst/>
              <a:gdLst>
                <a:gd name="T0" fmla="*/ 7409 w 3"/>
                <a:gd name="T1" fmla="*/ 15240 h 5"/>
                <a:gd name="T2" fmla="*/ 7409 w 3"/>
                <a:gd name="T3" fmla="*/ 19050 h 5"/>
                <a:gd name="T4" fmla="*/ 7409 w 3"/>
                <a:gd name="T5" fmla="*/ 19050 h 5"/>
                <a:gd name="T6" fmla="*/ 0 w 3"/>
                <a:gd name="T7" fmla="*/ 0 h 5"/>
                <a:gd name="T8" fmla="*/ 3704 w 3"/>
                <a:gd name="T9" fmla="*/ 0 h 5"/>
                <a:gd name="T10" fmla="*/ 7409 w 3"/>
                <a:gd name="T11" fmla="*/ 15240 h 5"/>
                <a:gd name="T12" fmla="*/ 7409 w 3"/>
                <a:gd name="T13" fmla="*/ 15240 h 5"/>
                <a:gd name="T14" fmla="*/ 0 60000 65536"/>
                <a:gd name="T15" fmla="*/ 0 60000 65536"/>
                <a:gd name="T16" fmla="*/ 0 60000 65536"/>
                <a:gd name="T17" fmla="*/ 0 60000 65536"/>
                <a:gd name="T18" fmla="*/ 0 60000 65536"/>
                <a:gd name="T19" fmla="*/ 0 60000 65536"/>
                <a:gd name="T20" fmla="*/ 0 60000 65536"/>
                <a:gd name="T21" fmla="*/ 0 w 3"/>
                <a:gd name="T22" fmla="*/ 0 h 5"/>
                <a:gd name="T23" fmla="*/ 3 w 3"/>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5">
                  <a:moveTo>
                    <a:pt x="2" y="4"/>
                  </a:moveTo>
                  <a:cubicBezTo>
                    <a:pt x="3" y="5"/>
                    <a:pt x="3" y="5"/>
                    <a:pt x="2" y="5"/>
                  </a:cubicBezTo>
                  <a:cubicBezTo>
                    <a:pt x="2" y="5"/>
                    <a:pt x="2" y="5"/>
                    <a:pt x="2" y="5"/>
                  </a:cubicBezTo>
                  <a:cubicBezTo>
                    <a:pt x="2" y="3"/>
                    <a:pt x="0" y="2"/>
                    <a:pt x="0" y="0"/>
                  </a:cubicBezTo>
                  <a:cubicBezTo>
                    <a:pt x="1" y="0"/>
                    <a:pt x="1" y="0"/>
                    <a:pt x="1" y="0"/>
                  </a:cubicBezTo>
                  <a:cubicBezTo>
                    <a:pt x="2" y="1"/>
                    <a:pt x="1" y="3"/>
                    <a:pt x="2" y="4"/>
                  </a:cubicBezTo>
                  <a:cubicBezTo>
                    <a:pt x="2" y="4"/>
                    <a:pt x="2" y="4"/>
                    <a:pt x="2"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9" name="Freeform 526"/>
            <p:cNvSpPr>
              <a:spLocks noChangeArrowheads="1"/>
            </p:cNvSpPr>
            <p:nvPr/>
          </p:nvSpPr>
          <p:spPr bwMode="auto">
            <a:xfrm>
              <a:off x="731838" y="233362"/>
              <a:ext cx="79375" cy="41275"/>
            </a:xfrm>
            <a:custGeom>
              <a:avLst/>
              <a:gdLst>
                <a:gd name="T0" fmla="*/ 71815 w 21"/>
                <a:gd name="T1" fmla="*/ 33770 h 11"/>
                <a:gd name="T2" fmla="*/ 56696 w 21"/>
                <a:gd name="T3" fmla="*/ 37523 h 11"/>
                <a:gd name="T4" fmla="*/ 56696 w 21"/>
                <a:gd name="T5" fmla="*/ 37523 h 11"/>
                <a:gd name="T6" fmla="*/ 52917 w 21"/>
                <a:gd name="T7" fmla="*/ 37523 h 11"/>
                <a:gd name="T8" fmla="*/ 52917 w 21"/>
                <a:gd name="T9" fmla="*/ 37523 h 11"/>
                <a:gd name="T10" fmla="*/ 45357 w 21"/>
                <a:gd name="T11" fmla="*/ 37523 h 11"/>
                <a:gd name="T12" fmla="*/ 37798 w 21"/>
                <a:gd name="T13" fmla="*/ 37523 h 11"/>
                <a:gd name="T14" fmla="*/ 34018 w 21"/>
                <a:gd name="T15" fmla="*/ 37523 h 11"/>
                <a:gd name="T16" fmla="*/ 26458 w 21"/>
                <a:gd name="T17" fmla="*/ 37523 h 11"/>
                <a:gd name="T18" fmla="*/ 22679 w 21"/>
                <a:gd name="T19" fmla="*/ 33770 h 11"/>
                <a:gd name="T20" fmla="*/ 22679 w 21"/>
                <a:gd name="T21" fmla="*/ 33770 h 11"/>
                <a:gd name="T22" fmla="*/ 22679 w 21"/>
                <a:gd name="T23" fmla="*/ 33770 h 11"/>
                <a:gd name="T24" fmla="*/ 7560 w 21"/>
                <a:gd name="T25" fmla="*/ 37523 h 11"/>
                <a:gd name="T26" fmla="*/ 7560 w 21"/>
                <a:gd name="T27" fmla="*/ 37523 h 11"/>
                <a:gd name="T28" fmla="*/ 7560 w 21"/>
                <a:gd name="T29" fmla="*/ 37523 h 11"/>
                <a:gd name="T30" fmla="*/ 18899 w 21"/>
                <a:gd name="T31" fmla="*/ 33770 h 11"/>
                <a:gd name="T32" fmla="*/ 18899 w 21"/>
                <a:gd name="T33" fmla="*/ 30018 h 11"/>
                <a:gd name="T34" fmla="*/ 15119 w 21"/>
                <a:gd name="T35" fmla="*/ 30018 h 11"/>
                <a:gd name="T36" fmla="*/ 15119 w 21"/>
                <a:gd name="T37" fmla="*/ 30018 h 11"/>
                <a:gd name="T38" fmla="*/ 3780 w 21"/>
                <a:gd name="T39" fmla="*/ 37523 h 11"/>
                <a:gd name="T40" fmla="*/ 0 w 21"/>
                <a:gd name="T41" fmla="*/ 37523 h 11"/>
                <a:gd name="T42" fmla="*/ 7560 w 21"/>
                <a:gd name="T43" fmla="*/ 33770 h 11"/>
                <a:gd name="T44" fmla="*/ 15119 w 21"/>
                <a:gd name="T45" fmla="*/ 22514 h 11"/>
                <a:gd name="T46" fmla="*/ 18899 w 21"/>
                <a:gd name="T47" fmla="*/ 18761 h 11"/>
                <a:gd name="T48" fmla="*/ 22679 w 21"/>
                <a:gd name="T49" fmla="*/ 15009 h 11"/>
                <a:gd name="T50" fmla="*/ 30238 w 21"/>
                <a:gd name="T51" fmla="*/ 11257 h 11"/>
                <a:gd name="T52" fmla="*/ 37798 w 21"/>
                <a:gd name="T53" fmla="*/ 7505 h 11"/>
                <a:gd name="T54" fmla="*/ 45357 w 21"/>
                <a:gd name="T55" fmla="*/ 7505 h 11"/>
                <a:gd name="T56" fmla="*/ 45357 w 21"/>
                <a:gd name="T57" fmla="*/ 7505 h 11"/>
                <a:gd name="T58" fmla="*/ 45357 w 21"/>
                <a:gd name="T59" fmla="*/ 3752 h 11"/>
                <a:gd name="T60" fmla="*/ 49137 w 21"/>
                <a:gd name="T61" fmla="*/ 3752 h 11"/>
                <a:gd name="T62" fmla="*/ 49137 w 21"/>
                <a:gd name="T63" fmla="*/ 3752 h 11"/>
                <a:gd name="T64" fmla="*/ 45357 w 21"/>
                <a:gd name="T65" fmla="*/ 7505 h 11"/>
                <a:gd name="T66" fmla="*/ 49137 w 21"/>
                <a:gd name="T67" fmla="*/ 11257 h 11"/>
                <a:gd name="T68" fmla="*/ 60476 w 21"/>
                <a:gd name="T69" fmla="*/ 22514 h 11"/>
                <a:gd name="T70" fmla="*/ 64256 w 21"/>
                <a:gd name="T71" fmla="*/ 18761 h 11"/>
                <a:gd name="T72" fmla="*/ 68036 w 21"/>
                <a:gd name="T73" fmla="*/ 18761 h 11"/>
                <a:gd name="T74" fmla="*/ 71815 w 21"/>
                <a:gd name="T75" fmla="*/ 18761 h 11"/>
                <a:gd name="T76" fmla="*/ 79375 w 21"/>
                <a:gd name="T77" fmla="*/ 26266 h 11"/>
                <a:gd name="T78" fmla="*/ 71815 w 21"/>
                <a:gd name="T79" fmla="*/ 33770 h 1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11"/>
                <a:gd name="T122" fmla="*/ 21 w 21"/>
                <a:gd name="T123" fmla="*/ 11 h 1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11">
                  <a:moveTo>
                    <a:pt x="19" y="9"/>
                  </a:moveTo>
                  <a:cubicBezTo>
                    <a:pt x="18" y="10"/>
                    <a:pt x="17" y="11"/>
                    <a:pt x="15" y="10"/>
                  </a:cubicBezTo>
                  <a:cubicBezTo>
                    <a:pt x="15" y="10"/>
                    <a:pt x="15" y="10"/>
                    <a:pt x="15" y="10"/>
                  </a:cubicBezTo>
                  <a:cubicBezTo>
                    <a:pt x="14" y="10"/>
                    <a:pt x="15" y="9"/>
                    <a:pt x="14" y="10"/>
                  </a:cubicBezTo>
                  <a:cubicBezTo>
                    <a:pt x="14" y="10"/>
                    <a:pt x="14" y="10"/>
                    <a:pt x="14" y="10"/>
                  </a:cubicBezTo>
                  <a:cubicBezTo>
                    <a:pt x="13" y="10"/>
                    <a:pt x="13" y="11"/>
                    <a:pt x="12" y="10"/>
                  </a:cubicBezTo>
                  <a:cubicBezTo>
                    <a:pt x="11" y="11"/>
                    <a:pt x="10" y="10"/>
                    <a:pt x="10" y="10"/>
                  </a:cubicBezTo>
                  <a:cubicBezTo>
                    <a:pt x="9" y="10"/>
                    <a:pt x="9" y="10"/>
                    <a:pt x="9" y="10"/>
                  </a:cubicBezTo>
                  <a:cubicBezTo>
                    <a:pt x="8" y="10"/>
                    <a:pt x="8" y="10"/>
                    <a:pt x="7" y="10"/>
                  </a:cubicBezTo>
                  <a:cubicBezTo>
                    <a:pt x="7" y="9"/>
                    <a:pt x="6" y="10"/>
                    <a:pt x="6" y="9"/>
                  </a:cubicBezTo>
                  <a:cubicBezTo>
                    <a:pt x="6" y="9"/>
                    <a:pt x="6" y="9"/>
                    <a:pt x="6" y="9"/>
                  </a:cubicBezTo>
                  <a:cubicBezTo>
                    <a:pt x="6" y="9"/>
                    <a:pt x="6" y="9"/>
                    <a:pt x="6" y="9"/>
                  </a:cubicBezTo>
                  <a:cubicBezTo>
                    <a:pt x="4" y="9"/>
                    <a:pt x="3" y="10"/>
                    <a:pt x="2" y="10"/>
                  </a:cubicBezTo>
                  <a:cubicBezTo>
                    <a:pt x="2" y="11"/>
                    <a:pt x="2" y="10"/>
                    <a:pt x="2" y="10"/>
                  </a:cubicBezTo>
                  <a:cubicBezTo>
                    <a:pt x="2" y="10"/>
                    <a:pt x="2" y="10"/>
                    <a:pt x="2" y="10"/>
                  </a:cubicBezTo>
                  <a:cubicBezTo>
                    <a:pt x="3" y="10"/>
                    <a:pt x="4" y="9"/>
                    <a:pt x="5" y="9"/>
                  </a:cubicBezTo>
                  <a:cubicBezTo>
                    <a:pt x="5" y="9"/>
                    <a:pt x="5" y="8"/>
                    <a:pt x="5" y="8"/>
                  </a:cubicBezTo>
                  <a:cubicBezTo>
                    <a:pt x="5" y="8"/>
                    <a:pt x="5" y="7"/>
                    <a:pt x="4" y="8"/>
                  </a:cubicBezTo>
                  <a:cubicBezTo>
                    <a:pt x="4" y="8"/>
                    <a:pt x="4" y="8"/>
                    <a:pt x="4" y="8"/>
                  </a:cubicBezTo>
                  <a:cubicBezTo>
                    <a:pt x="3" y="9"/>
                    <a:pt x="2" y="9"/>
                    <a:pt x="1" y="10"/>
                  </a:cubicBezTo>
                  <a:cubicBezTo>
                    <a:pt x="1" y="10"/>
                    <a:pt x="0" y="10"/>
                    <a:pt x="0" y="10"/>
                  </a:cubicBezTo>
                  <a:cubicBezTo>
                    <a:pt x="0" y="9"/>
                    <a:pt x="1" y="9"/>
                    <a:pt x="2" y="9"/>
                  </a:cubicBezTo>
                  <a:cubicBezTo>
                    <a:pt x="3" y="8"/>
                    <a:pt x="5" y="7"/>
                    <a:pt x="4" y="6"/>
                  </a:cubicBezTo>
                  <a:cubicBezTo>
                    <a:pt x="4" y="6"/>
                    <a:pt x="5" y="6"/>
                    <a:pt x="5" y="5"/>
                  </a:cubicBezTo>
                  <a:cubicBezTo>
                    <a:pt x="5" y="5"/>
                    <a:pt x="5" y="4"/>
                    <a:pt x="6" y="4"/>
                  </a:cubicBezTo>
                  <a:cubicBezTo>
                    <a:pt x="6" y="3"/>
                    <a:pt x="7" y="3"/>
                    <a:pt x="8" y="3"/>
                  </a:cubicBezTo>
                  <a:cubicBezTo>
                    <a:pt x="9" y="3"/>
                    <a:pt x="9" y="2"/>
                    <a:pt x="10" y="2"/>
                  </a:cubicBezTo>
                  <a:cubicBezTo>
                    <a:pt x="10" y="2"/>
                    <a:pt x="11" y="3"/>
                    <a:pt x="12" y="2"/>
                  </a:cubicBezTo>
                  <a:cubicBezTo>
                    <a:pt x="12" y="2"/>
                    <a:pt x="12" y="2"/>
                    <a:pt x="12" y="2"/>
                  </a:cubicBezTo>
                  <a:cubicBezTo>
                    <a:pt x="12" y="1"/>
                    <a:pt x="12" y="1"/>
                    <a:pt x="12" y="1"/>
                  </a:cubicBezTo>
                  <a:cubicBezTo>
                    <a:pt x="12" y="1"/>
                    <a:pt x="12" y="0"/>
                    <a:pt x="13" y="1"/>
                  </a:cubicBezTo>
                  <a:cubicBezTo>
                    <a:pt x="13" y="0"/>
                    <a:pt x="13" y="1"/>
                    <a:pt x="13" y="1"/>
                  </a:cubicBezTo>
                  <a:cubicBezTo>
                    <a:pt x="13" y="2"/>
                    <a:pt x="13" y="2"/>
                    <a:pt x="12" y="2"/>
                  </a:cubicBezTo>
                  <a:cubicBezTo>
                    <a:pt x="13" y="3"/>
                    <a:pt x="13" y="3"/>
                    <a:pt x="13" y="3"/>
                  </a:cubicBezTo>
                  <a:cubicBezTo>
                    <a:pt x="15" y="3"/>
                    <a:pt x="16" y="4"/>
                    <a:pt x="16" y="6"/>
                  </a:cubicBezTo>
                  <a:cubicBezTo>
                    <a:pt x="16" y="6"/>
                    <a:pt x="17" y="5"/>
                    <a:pt x="17" y="5"/>
                  </a:cubicBezTo>
                  <a:cubicBezTo>
                    <a:pt x="18" y="5"/>
                    <a:pt x="18" y="5"/>
                    <a:pt x="18" y="5"/>
                  </a:cubicBezTo>
                  <a:cubicBezTo>
                    <a:pt x="19" y="5"/>
                    <a:pt x="19" y="5"/>
                    <a:pt x="19" y="5"/>
                  </a:cubicBezTo>
                  <a:cubicBezTo>
                    <a:pt x="20" y="5"/>
                    <a:pt x="21" y="6"/>
                    <a:pt x="21" y="7"/>
                  </a:cubicBezTo>
                  <a:cubicBezTo>
                    <a:pt x="21" y="7"/>
                    <a:pt x="20" y="8"/>
                    <a:pt x="19" y="9"/>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0" name="Freeform 527"/>
            <p:cNvSpPr>
              <a:spLocks noChangeArrowheads="1"/>
            </p:cNvSpPr>
            <p:nvPr/>
          </p:nvSpPr>
          <p:spPr bwMode="auto">
            <a:xfrm>
              <a:off x="717550" y="38100"/>
              <a:ext cx="25400" cy="33338"/>
            </a:xfrm>
            <a:custGeom>
              <a:avLst/>
              <a:gdLst>
                <a:gd name="T0" fmla="*/ 21771 w 7"/>
                <a:gd name="T1" fmla="*/ 33338 h 9"/>
                <a:gd name="T2" fmla="*/ 7257 w 7"/>
                <a:gd name="T3" fmla="*/ 14817 h 9"/>
                <a:gd name="T4" fmla="*/ 3629 w 7"/>
                <a:gd name="T5" fmla="*/ 7408 h 9"/>
                <a:gd name="T6" fmla="*/ 0 w 7"/>
                <a:gd name="T7" fmla="*/ 0 h 9"/>
                <a:gd name="T8" fmla="*/ 3629 w 7"/>
                <a:gd name="T9" fmla="*/ 0 h 9"/>
                <a:gd name="T10" fmla="*/ 14514 w 7"/>
                <a:gd name="T11" fmla="*/ 11113 h 9"/>
                <a:gd name="T12" fmla="*/ 21771 w 7"/>
                <a:gd name="T13" fmla="*/ 25930 h 9"/>
                <a:gd name="T14" fmla="*/ 21771 w 7"/>
                <a:gd name="T15" fmla="*/ 33338 h 9"/>
                <a:gd name="T16" fmla="*/ 21771 w 7"/>
                <a:gd name="T17" fmla="*/ 33338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9"/>
                <a:gd name="T29" fmla="*/ 7 w 7"/>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9">
                  <a:moveTo>
                    <a:pt x="6" y="9"/>
                  </a:moveTo>
                  <a:cubicBezTo>
                    <a:pt x="4" y="8"/>
                    <a:pt x="3" y="6"/>
                    <a:pt x="2" y="4"/>
                  </a:cubicBezTo>
                  <a:cubicBezTo>
                    <a:pt x="1" y="2"/>
                    <a:pt x="1" y="2"/>
                    <a:pt x="1" y="2"/>
                  </a:cubicBezTo>
                  <a:cubicBezTo>
                    <a:pt x="1" y="2"/>
                    <a:pt x="1" y="1"/>
                    <a:pt x="0" y="0"/>
                  </a:cubicBezTo>
                  <a:cubicBezTo>
                    <a:pt x="1" y="0"/>
                    <a:pt x="1" y="0"/>
                    <a:pt x="1" y="0"/>
                  </a:cubicBezTo>
                  <a:cubicBezTo>
                    <a:pt x="2" y="1"/>
                    <a:pt x="3" y="2"/>
                    <a:pt x="4" y="3"/>
                  </a:cubicBezTo>
                  <a:cubicBezTo>
                    <a:pt x="5" y="5"/>
                    <a:pt x="5" y="6"/>
                    <a:pt x="6" y="7"/>
                  </a:cubicBezTo>
                  <a:cubicBezTo>
                    <a:pt x="6" y="8"/>
                    <a:pt x="7" y="8"/>
                    <a:pt x="6" y="9"/>
                  </a:cubicBezTo>
                  <a:cubicBezTo>
                    <a:pt x="6" y="9"/>
                    <a:pt x="6" y="9"/>
                    <a:pt x="6" y="9"/>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1" name="Freeform 528"/>
            <p:cNvSpPr>
              <a:spLocks noChangeArrowheads="1"/>
            </p:cNvSpPr>
            <p:nvPr/>
          </p:nvSpPr>
          <p:spPr bwMode="auto">
            <a:xfrm>
              <a:off x="788988" y="342900"/>
              <a:ext cx="49213" cy="30163"/>
            </a:xfrm>
            <a:custGeom>
              <a:avLst/>
              <a:gdLst>
                <a:gd name="T0" fmla="*/ 45427 w 13"/>
                <a:gd name="T1" fmla="*/ 18852 h 8"/>
                <a:gd name="T2" fmla="*/ 41642 w 13"/>
                <a:gd name="T3" fmla="*/ 22622 h 8"/>
                <a:gd name="T4" fmla="*/ 26499 w 13"/>
                <a:gd name="T5" fmla="*/ 30163 h 8"/>
                <a:gd name="T6" fmla="*/ 18928 w 13"/>
                <a:gd name="T7" fmla="*/ 30163 h 8"/>
                <a:gd name="T8" fmla="*/ 15142 w 13"/>
                <a:gd name="T9" fmla="*/ 30163 h 8"/>
                <a:gd name="T10" fmla="*/ 7571 w 13"/>
                <a:gd name="T11" fmla="*/ 26393 h 8"/>
                <a:gd name="T12" fmla="*/ 0 w 13"/>
                <a:gd name="T13" fmla="*/ 22622 h 8"/>
                <a:gd name="T14" fmla="*/ 3786 w 13"/>
                <a:gd name="T15" fmla="*/ 18852 h 8"/>
                <a:gd name="T16" fmla="*/ 11357 w 13"/>
                <a:gd name="T17" fmla="*/ 11311 h 8"/>
                <a:gd name="T18" fmla="*/ 15142 w 13"/>
                <a:gd name="T19" fmla="*/ 7541 h 8"/>
                <a:gd name="T20" fmla="*/ 26499 w 13"/>
                <a:gd name="T21" fmla="*/ 3770 h 8"/>
                <a:gd name="T22" fmla="*/ 45427 w 13"/>
                <a:gd name="T23" fmla="*/ 3770 h 8"/>
                <a:gd name="T24" fmla="*/ 49213 w 13"/>
                <a:gd name="T25" fmla="*/ 18852 h 8"/>
                <a:gd name="T26" fmla="*/ 45427 w 13"/>
                <a:gd name="T27" fmla="*/ 1885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8"/>
                <a:gd name="T44" fmla="*/ 13 w 13"/>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8">
                  <a:moveTo>
                    <a:pt x="12" y="5"/>
                  </a:moveTo>
                  <a:cubicBezTo>
                    <a:pt x="12" y="6"/>
                    <a:pt x="12" y="6"/>
                    <a:pt x="11" y="6"/>
                  </a:cubicBezTo>
                  <a:cubicBezTo>
                    <a:pt x="10" y="7"/>
                    <a:pt x="9" y="7"/>
                    <a:pt x="7" y="8"/>
                  </a:cubicBezTo>
                  <a:cubicBezTo>
                    <a:pt x="7" y="8"/>
                    <a:pt x="6" y="8"/>
                    <a:pt x="5" y="8"/>
                  </a:cubicBezTo>
                  <a:cubicBezTo>
                    <a:pt x="4" y="8"/>
                    <a:pt x="4" y="8"/>
                    <a:pt x="4" y="8"/>
                  </a:cubicBezTo>
                  <a:cubicBezTo>
                    <a:pt x="3" y="8"/>
                    <a:pt x="2" y="7"/>
                    <a:pt x="2" y="7"/>
                  </a:cubicBezTo>
                  <a:cubicBezTo>
                    <a:pt x="1" y="6"/>
                    <a:pt x="0" y="6"/>
                    <a:pt x="0" y="6"/>
                  </a:cubicBezTo>
                  <a:cubicBezTo>
                    <a:pt x="0" y="5"/>
                    <a:pt x="1" y="5"/>
                    <a:pt x="1" y="5"/>
                  </a:cubicBezTo>
                  <a:cubicBezTo>
                    <a:pt x="2" y="4"/>
                    <a:pt x="3" y="4"/>
                    <a:pt x="3" y="3"/>
                  </a:cubicBezTo>
                  <a:cubicBezTo>
                    <a:pt x="4" y="3"/>
                    <a:pt x="3" y="2"/>
                    <a:pt x="4" y="2"/>
                  </a:cubicBezTo>
                  <a:cubicBezTo>
                    <a:pt x="5" y="1"/>
                    <a:pt x="6" y="2"/>
                    <a:pt x="7" y="1"/>
                  </a:cubicBezTo>
                  <a:cubicBezTo>
                    <a:pt x="8" y="1"/>
                    <a:pt x="10" y="0"/>
                    <a:pt x="12" y="1"/>
                  </a:cubicBezTo>
                  <a:cubicBezTo>
                    <a:pt x="12" y="2"/>
                    <a:pt x="12" y="3"/>
                    <a:pt x="13" y="5"/>
                  </a:cubicBezTo>
                  <a:cubicBezTo>
                    <a:pt x="12" y="5"/>
                    <a:pt x="12" y="5"/>
                    <a:pt x="12" y="5"/>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2" name="Freeform 529"/>
            <p:cNvSpPr>
              <a:spLocks noChangeArrowheads="1"/>
            </p:cNvSpPr>
            <p:nvPr/>
          </p:nvSpPr>
          <p:spPr bwMode="auto">
            <a:xfrm>
              <a:off x="622300" y="298450"/>
              <a:ext cx="230188" cy="188913"/>
            </a:xfrm>
            <a:custGeom>
              <a:avLst/>
              <a:gdLst>
                <a:gd name="T0" fmla="*/ 207547 w 61"/>
                <a:gd name="T1" fmla="*/ 117126 h 50"/>
                <a:gd name="T2" fmla="*/ 203773 w 61"/>
                <a:gd name="T3" fmla="*/ 132239 h 50"/>
                <a:gd name="T4" fmla="*/ 181132 w 61"/>
                <a:gd name="T5" fmla="*/ 124683 h 50"/>
                <a:gd name="T6" fmla="*/ 169811 w 61"/>
                <a:gd name="T7" fmla="*/ 136017 h 50"/>
                <a:gd name="T8" fmla="*/ 177358 w 61"/>
                <a:gd name="T9" fmla="*/ 136017 h 50"/>
                <a:gd name="T10" fmla="*/ 196226 w 61"/>
                <a:gd name="T11" fmla="*/ 139796 h 50"/>
                <a:gd name="T12" fmla="*/ 188679 w 61"/>
                <a:gd name="T13" fmla="*/ 154909 h 50"/>
                <a:gd name="T14" fmla="*/ 173584 w 61"/>
                <a:gd name="T15" fmla="*/ 170022 h 50"/>
                <a:gd name="T16" fmla="*/ 154717 w 61"/>
                <a:gd name="T17" fmla="*/ 188913 h 50"/>
                <a:gd name="T18" fmla="*/ 143396 w 61"/>
                <a:gd name="T19" fmla="*/ 185135 h 50"/>
                <a:gd name="T20" fmla="*/ 132075 w 61"/>
                <a:gd name="T21" fmla="*/ 188913 h 50"/>
                <a:gd name="T22" fmla="*/ 120754 w 61"/>
                <a:gd name="T23" fmla="*/ 177578 h 50"/>
                <a:gd name="T24" fmla="*/ 105660 w 61"/>
                <a:gd name="T25" fmla="*/ 166243 h 50"/>
                <a:gd name="T26" fmla="*/ 98113 w 61"/>
                <a:gd name="T27" fmla="*/ 136017 h 50"/>
                <a:gd name="T28" fmla="*/ 98113 w 61"/>
                <a:gd name="T29" fmla="*/ 109570 h 50"/>
                <a:gd name="T30" fmla="*/ 94339 w 61"/>
                <a:gd name="T31" fmla="*/ 102013 h 50"/>
                <a:gd name="T32" fmla="*/ 64151 w 61"/>
                <a:gd name="T33" fmla="*/ 94457 h 50"/>
                <a:gd name="T34" fmla="*/ 41509 w 61"/>
                <a:gd name="T35" fmla="*/ 90678 h 50"/>
                <a:gd name="T36" fmla="*/ 11321 w 61"/>
                <a:gd name="T37" fmla="*/ 79343 h 50"/>
                <a:gd name="T38" fmla="*/ 22641 w 61"/>
                <a:gd name="T39" fmla="*/ 45339 h 50"/>
                <a:gd name="T40" fmla="*/ 18868 w 61"/>
                <a:gd name="T41" fmla="*/ 37783 h 50"/>
                <a:gd name="T42" fmla="*/ 11321 w 61"/>
                <a:gd name="T43" fmla="*/ 30226 h 50"/>
                <a:gd name="T44" fmla="*/ 22641 w 61"/>
                <a:gd name="T45" fmla="*/ 11335 h 50"/>
                <a:gd name="T46" fmla="*/ 60377 w 61"/>
                <a:gd name="T47" fmla="*/ 0 h 50"/>
                <a:gd name="T48" fmla="*/ 75471 w 61"/>
                <a:gd name="T49" fmla="*/ 22670 h 50"/>
                <a:gd name="T50" fmla="*/ 56604 w 61"/>
                <a:gd name="T51" fmla="*/ 37783 h 50"/>
                <a:gd name="T52" fmla="*/ 75471 w 61"/>
                <a:gd name="T53" fmla="*/ 45339 h 50"/>
                <a:gd name="T54" fmla="*/ 98113 w 61"/>
                <a:gd name="T55" fmla="*/ 30226 h 50"/>
                <a:gd name="T56" fmla="*/ 98113 w 61"/>
                <a:gd name="T57" fmla="*/ 11335 h 50"/>
                <a:gd name="T58" fmla="*/ 120754 w 61"/>
                <a:gd name="T59" fmla="*/ 34004 h 50"/>
                <a:gd name="T60" fmla="*/ 132075 w 61"/>
                <a:gd name="T61" fmla="*/ 41561 h 50"/>
                <a:gd name="T62" fmla="*/ 154717 w 61"/>
                <a:gd name="T63" fmla="*/ 41561 h 50"/>
                <a:gd name="T64" fmla="*/ 162264 w 61"/>
                <a:gd name="T65" fmla="*/ 41561 h 50"/>
                <a:gd name="T66" fmla="*/ 169811 w 61"/>
                <a:gd name="T67" fmla="*/ 52896 h 50"/>
                <a:gd name="T68" fmla="*/ 139622 w 61"/>
                <a:gd name="T69" fmla="*/ 68009 h 50"/>
                <a:gd name="T70" fmla="*/ 124528 w 61"/>
                <a:gd name="T71" fmla="*/ 52896 h 50"/>
                <a:gd name="T72" fmla="*/ 94339 w 61"/>
                <a:gd name="T73" fmla="*/ 68009 h 50"/>
                <a:gd name="T74" fmla="*/ 90566 w 61"/>
                <a:gd name="T75" fmla="*/ 56674 h 50"/>
                <a:gd name="T76" fmla="*/ 79245 w 61"/>
                <a:gd name="T77" fmla="*/ 52896 h 50"/>
                <a:gd name="T78" fmla="*/ 83019 w 61"/>
                <a:gd name="T79" fmla="*/ 71787 h 50"/>
                <a:gd name="T80" fmla="*/ 98113 w 61"/>
                <a:gd name="T81" fmla="*/ 86900 h 50"/>
                <a:gd name="T82" fmla="*/ 120754 w 61"/>
                <a:gd name="T83" fmla="*/ 86900 h 50"/>
                <a:gd name="T84" fmla="*/ 150943 w 61"/>
                <a:gd name="T85" fmla="*/ 71787 h 50"/>
                <a:gd name="T86" fmla="*/ 181132 w 61"/>
                <a:gd name="T87" fmla="*/ 79343 h 50"/>
                <a:gd name="T88" fmla="*/ 188679 w 61"/>
                <a:gd name="T89" fmla="*/ 86900 h 50"/>
                <a:gd name="T90" fmla="*/ 184905 w 61"/>
                <a:gd name="T91" fmla="*/ 105791 h 50"/>
                <a:gd name="T92" fmla="*/ 192452 w 61"/>
                <a:gd name="T93" fmla="*/ 109570 h 50"/>
                <a:gd name="T94" fmla="*/ 211320 w 61"/>
                <a:gd name="T95" fmla="*/ 98235 h 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1"/>
                <a:gd name="T145" fmla="*/ 0 h 50"/>
                <a:gd name="T146" fmla="*/ 61 w 61"/>
                <a:gd name="T147" fmla="*/ 50 h 5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1" h="50">
                  <a:moveTo>
                    <a:pt x="60" y="28"/>
                  </a:moveTo>
                  <a:cubicBezTo>
                    <a:pt x="59" y="28"/>
                    <a:pt x="59" y="29"/>
                    <a:pt x="58" y="29"/>
                  </a:cubicBezTo>
                  <a:cubicBezTo>
                    <a:pt x="57" y="29"/>
                    <a:pt x="57" y="29"/>
                    <a:pt x="57" y="30"/>
                  </a:cubicBezTo>
                  <a:cubicBezTo>
                    <a:pt x="57" y="31"/>
                    <a:pt x="56" y="31"/>
                    <a:pt x="55" y="31"/>
                  </a:cubicBezTo>
                  <a:cubicBezTo>
                    <a:pt x="55" y="31"/>
                    <a:pt x="54" y="31"/>
                    <a:pt x="54" y="31"/>
                  </a:cubicBezTo>
                  <a:cubicBezTo>
                    <a:pt x="54" y="31"/>
                    <a:pt x="55" y="32"/>
                    <a:pt x="54" y="32"/>
                  </a:cubicBezTo>
                  <a:cubicBezTo>
                    <a:pt x="54" y="33"/>
                    <a:pt x="54" y="33"/>
                    <a:pt x="54" y="34"/>
                  </a:cubicBezTo>
                  <a:cubicBezTo>
                    <a:pt x="54" y="34"/>
                    <a:pt x="54" y="35"/>
                    <a:pt x="54" y="35"/>
                  </a:cubicBezTo>
                  <a:cubicBezTo>
                    <a:pt x="53" y="35"/>
                    <a:pt x="52" y="34"/>
                    <a:pt x="51" y="34"/>
                  </a:cubicBezTo>
                  <a:cubicBezTo>
                    <a:pt x="50" y="34"/>
                    <a:pt x="50" y="34"/>
                    <a:pt x="49" y="33"/>
                  </a:cubicBezTo>
                  <a:cubicBezTo>
                    <a:pt x="49" y="33"/>
                    <a:pt x="50" y="33"/>
                    <a:pt x="49" y="32"/>
                  </a:cubicBezTo>
                  <a:cubicBezTo>
                    <a:pt x="49" y="33"/>
                    <a:pt x="49" y="33"/>
                    <a:pt x="48" y="33"/>
                  </a:cubicBezTo>
                  <a:cubicBezTo>
                    <a:pt x="48" y="33"/>
                    <a:pt x="47" y="33"/>
                    <a:pt x="47" y="33"/>
                  </a:cubicBezTo>
                  <a:cubicBezTo>
                    <a:pt x="47" y="33"/>
                    <a:pt x="47" y="32"/>
                    <a:pt x="47" y="33"/>
                  </a:cubicBezTo>
                  <a:cubicBezTo>
                    <a:pt x="46" y="34"/>
                    <a:pt x="45" y="34"/>
                    <a:pt x="44" y="36"/>
                  </a:cubicBezTo>
                  <a:cubicBezTo>
                    <a:pt x="45" y="36"/>
                    <a:pt x="45" y="36"/>
                    <a:pt x="45" y="36"/>
                  </a:cubicBezTo>
                  <a:cubicBezTo>
                    <a:pt x="46" y="36"/>
                    <a:pt x="46" y="36"/>
                    <a:pt x="46" y="36"/>
                  </a:cubicBezTo>
                  <a:cubicBezTo>
                    <a:pt x="46" y="35"/>
                    <a:pt x="47" y="35"/>
                    <a:pt x="47" y="35"/>
                  </a:cubicBezTo>
                  <a:cubicBezTo>
                    <a:pt x="48" y="35"/>
                    <a:pt x="48" y="35"/>
                    <a:pt x="47" y="36"/>
                  </a:cubicBezTo>
                  <a:cubicBezTo>
                    <a:pt x="47" y="36"/>
                    <a:pt x="47" y="36"/>
                    <a:pt x="47" y="36"/>
                  </a:cubicBezTo>
                  <a:cubicBezTo>
                    <a:pt x="47" y="37"/>
                    <a:pt x="48" y="37"/>
                    <a:pt x="49" y="37"/>
                  </a:cubicBezTo>
                  <a:cubicBezTo>
                    <a:pt x="50" y="37"/>
                    <a:pt x="50" y="37"/>
                    <a:pt x="50" y="37"/>
                  </a:cubicBezTo>
                  <a:cubicBezTo>
                    <a:pt x="50" y="36"/>
                    <a:pt x="51" y="36"/>
                    <a:pt x="51" y="36"/>
                  </a:cubicBezTo>
                  <a:cubicBezTo>
                    <a:pt x="52" y="36"/>
                    <a:pt x="52" y="36"/>
                    <a:pt x="52" y="37"/>
                  </a:cubicBezTo>
                  <a:cubicBezTo>
                    <a:pt x="52" y="37"/>
                    <a:pt x="51" y="37"/>
                    <a:pt x="51" y="38"/>
                  </a:cubicBezTo>
                  <a:cubicBezTo>
                    <a:pt x="51" y="38"/>
                    <a:pt x="50" y="38"/>
                    <a:pt x="50" y="38"/>
                  </a:cubicBezTo>
                  <a:cubicBezTo>
                    <a:pt x="50" y="39"/>
                    <a:pt x="50" y="40"/>
                    <a:pt x="50" y="40"/>
                  </a:cubicBezTo>
                  <a:cubicBezTo>
                    <a:pt x="50" y="41"/>
                    <a:pt x="50" y="41"/>
                    <a:pt x="50" y="41"/>
                  </a:cubicBezTo>
                  <a:cubicBezTo>
                    <a:pt x="49" y="42"/>
                    <a:pt x="52" y="42"/>
                    <a:pt x="50" y="43"/>
                  </a:cubicBezTo>
                  <a:cubicBezTo>
                    <a:pt x="50" y="43"/>
                    <a:pt x="49" y="43"/>
                    <a:pt x="49" y="43"/>
                  </a:cubicBezTo>
                  <a:cubicBezTo>
                    <a:pt x="48" y="44"/>
                    <a:pt x="48" y="44"/>
                    <a:pt x="48" y="45"/>
                  </a:cubicBezTo>
                  <a:cubicBezTo>
                    <a:pt x="48" y="46"/>
                    <a:pt x="47" y="45"/>
                    <a:pt x="46" y="45"/>
                  </a:cubicBezTo>
                  <a:cubicBezTo>
                    <a:pt x="45" y="46"/>
                    <a:pt x="45" y="46"/>
                    <a:pt x="44" y="46"/>
                  </a:cubicBezTo>
                  <a:cubicBezTo>
                    <a:pt x="44" y="47"/>
                    <a:pt x="43" y="47"/>
                    <a:pt x="43" y="48"/>
                  </a:cubicBezTo>
                  <a:cubicBezTo>
                    <a:pt x="42" y="48"/>
                    <a:pt x="43" y="49"/>
                    <a:pt x="42" y="49"/>
                  </a:cubicBezTo>
                  <a:cubicBezTo>
                    <a:pt x="42" y="50"/>
                    <a:pt x="41" y="50"/>
                    <a:pt x="41" y="50"/>
                  </a:cubicBezTo>
                  <a:cubicBezTo>
                    <a:pt x="41" y="49"/>
                    <a:pt x="40" y="49"/>
                    <a:pt x="40" y="49"/>
                  </a:cubicBezTo>
                  <a:cubicBezTo>
                    <a:pt x="40" y="48"/>
                    <a:pt x="41" y="48"/>
                    <a:pt x="40" y="48"/>
                  </a:cubicBezTo>
                  <a:cubicBezTo>
                    <a:pt x="39" y="48"/>
                    <a:pt x="39" y="49"/>
                    <a:pt x="38" y="49"/>
                  </a:cubicBezTo>
                  <a:cubicBezTo>
                    <a:pt x="38" y="49"/>
                    <a:pt x="38" y="49"/>
                    <a:pt x="38" y="49"/>
                  </a:cubicBezTo>
                  <a:cubicBezTo>
                    <a:pt x="38" y="49"/>
                    <a:pt x="38" y="48"/>
                    <a:pt x="38" y="48"/>
                  </a:cubicBezTo>
                  <a:cubicBezTo>
                    <a:pt x="38" y="48"/>
                    <a:pt x="37" y="48"/>
                    <a:pt x="37" y="48"/>
                  </a:cubicBezTo>
                  <a:cubicBezTo>
                    <a:pt x="36" y="48"/>
                    <a:pt x="36" y="49"/>
                    <a:pt x="35" y="49"/>
                  </a:cubicBezTo>
                  <a:cubicBezTo>
                    <a:pt x="35" y="50"/>
                    <a:pt x="35" y="50"/>
                    <a:pt x="35" y="50"/>
                  </a:cubicBezTo>
                  <a:cubicBezTo>
                    <a:pt x="34" y="50"/>
                    <a:pt x="34" y="50"/>
                    <a:pt x="34" y="50"/>
                  </a:cubicBezTo>
                  <a:cubicBezTo>
                    <a:pt x="33" y="49"/>
                    <a:pt x="37" y="48"/>
                    <a:pt x="34" y="48"/>
                  </a:cubicBezTo>
                  <a:cubicBezTo>
                    <a:pt x="33" y="48"/>
                    <a:pt x="33" y="49"/>
                    <a:pt x="32" y="49"/>
                  </a:cubicBezTo>
                  <a:cubicBezTo>
                    <a:pt x="31" y="48"/>
                    <a:pt x="33" y="48"/>
                    <a:pt x="32" y="47"/>
                  </a:cubicBezTo>
                  <a:cubicBezTo>
                    <a:pt x="32" y="47"/>
                    <a:pt x="31" y="47"/>
                    <a:pt x="30" y="47"/>
                  </a:cubicBezTo>
                  <a:cubicBezTo>
                    <a:pt x="30" y="47"/>
                    <a:pt x="30" y="46"/>
                    <a:pt x="30" y="46"/>
                  </a:cubicBezTo>
                  <a:cubicBezTo>
                    <a:pt x="30" y="46"/>
                    <a:pt x="29" y="45"/>
                    <a:pt x="30" y="45"/>
                  </a:cubicBezTo>
                  <a:cubicBezTo>
                    <a:pt x="29" y="45"/>
                    <a:pt x="28" y="45"/>
                    <a:pt x="28" y="44"/>
                  </a:cubicBezTo>
                  <a:cubicBezTo>
                    <a:pt x="28" y="43"/>
                    <a:pt x="27" y="43"/>
                    <a:pt x="28" y="42"/>
                  </a:cubicBezTo>
                  <a:cubicBezTo>
                    <a:pt x="28" y="42"/>
                    <a:pt x="27" y="41"/>
                    <a:pt x="28" y="41"/>
                  </a:cubicBezTo>
                  <a:cubicBezTo>
                    <a:pt x="27" y="40"/>
                    <a:pt x="25" y="39"/>
                    <a:pt x="25" y="38"/>
                  </a:cubicBezTo>
                  <a:cubicBezTo>
                    <a:pt x="25" y="37"/>
                    <a:pt x="26" y="37"/>
                    <a:pt x="26" y="36"/>
                  </a:cubicBezTo>
                  <a:cubicBezTo>
                    <a:pt x="25" y="35"/>
                    <a:pt x="27" y="34"/>
                    <a:pt x="27" y="33"/>
                  </a:cubicBezTo>
                  <a:cubicBezTo>
                    <a:pt x="27" y="32"/>
                    <a:pt x="26" y="32"/>
                    <a:pt x="26" y="31"/>
                  </a:cubicBezTo>
                  <a:cubicBezTo>
                    <a:pt x="26" y="31"/>
                    <a:pt x="27" y="31"/>
                    <a:pt x="27" y="30"/>
                  </a:cubicBezTo>
                  <a:cubicBezTo>
                    <a:pt x="26" y="30"/>
                    <a:pt x="28" y="29"/>
                    <a:pt x="26" y="29"/>
                  </a:cubicBezTo>
                  <a:cubicBezTo>
                    <a:pt x="26" y="29"/>
                    <a:pt x="26" y="29"/>
                    <a:pt x="26" y="29"/>
                  </a:cubicBezTo>
                  <a:cubicBezTo>
                    <a:pt x="26" y="28"/>
                    <a:pt x="26" y="28"/>
                    <a:pt x="26" y="28"/>
                  </a:cubicBezTo>
                  <a:cubicBezTo>
                    <a:pt x="26" y="27"/>
                    <a:pt x="26" y="27"/>
                    <a:pt x="26" y="27"/>
                  </a:cubicBezTo>
                  <a:cubicBezTo>
                    <a:pt x="26" y="27"/>
                    <a:pt x="25" y="27"/>
                    <a:pt x="25" y="27"/>
                  </a:cubicBezTo>
                  <a:cubicBezTo>
                    <a:pt x="24" y="27"/>
                    <a:pt x="24" y="27"/>
                    <a:pt x="24" y="27"/>
                  </a:cubicBezTo>
                  <a:cubicBezTo>
                    <a:pt x="23" y="26"/>
                    <a:pt x="22" y="27"/>
                    <a:pt x="22" y="27"/>
                  </a:cubicBezTo>
                  <a:cubicBezTo>
                    <a:pt x="22" y="26"/>
                    <a:pt x="21" y="26"/>
                    <a:pt x="20" y="26"/>
                  </a:cubicBezTo>
                  <a:cubicBezTo>
                    <a:pt x="19" y="26"/>
                    <a:pt x="19" y="25"/>
                    <a:pt x="17" y="25"/>
                  </a:cubicBezTo>
                  <a:cubicBezTo>
                    <a:pt x="17" y="25"/>
                    <a:pt x="17" y="25"/>
                    <a:pt x="17" y="25"/>
                  </a:cubicBezTo>
                  <a:cubicBezTo>
                    <a:pt x="16" y="24"/>
                    <a:pt x="14" y="25"/>
                    <a:pt x="14" y="24"/>
                  </a:cubicBezTo>
                  <a:cubicBezTo>
                    <a:pt x="13" y="24"/>
                    <a:pt x="13" y="24"/>
                    <a:pt x="13" y="23"/>
                  </a:cubicBezTo>
                  <a:cubicBezTo>
                    <a:pt x="12" y="23"/>
                    <a:pt x="11" y="24"/>
                    <a:pt x="11" y="24"/>
                  </a:cubicBezTo>
                  <a:cubicBezTo>
                    <a:pt x="10" y="24"/>
                    <a:pt x="10" y="24"/>
                    <a:pt x="10" y="23"/>
                  </a:cubicBezTo>
                  <a:cubicBezTo>
                    <a:pt x="10" y="23"/>
                    <a:pt x="12" y="23"/>
                    <a:pt x="11" y="22"/>
                  </a:cubicBezTo>
                  <a:cubicBezTo>
                    <a:pt x="10" y="22"/>
                    <a:pt x="9" y="22"/>
                    <a:pt x="8" y="22"/>
                  </a:cubicBezTo>
                  <a:cubicBezTo>
                    <a:pt x="6" y="22"/>
                    <a:pt x="4" y="22"/>
                    <a:pt x="3" y="21"/>
                  </a:cubicBezTo>
                  <a:cubicBezTo>
                    <a:pt x="3" y="20"/>
                    <a:pt x="3" y="20"/>
                    <a:pt x="2" y="20"/>
                  </a:cubicBezTo>
                  <a:cubicBezTo>
                    <a:pt x="1" y="20"/>
                    <a:pt x="1" y="18"/>
                    <a:pt x="1" y="17"/>
                  </a:cubicBezTo>
                  <a:cubicBezTo>
                    <a:pt x="0" y="16"/>
                    <a:pt x="3" y="15"/>
                    <a:pt x="2" y="14"/>
                  </a:cubicBezTo>
                  <a:cubicBezTo>
                    <a:pt x="3" y="13"/>
                    <a:pt x="5" y="13"/>
                    <a:pt x="6" y="12"/>
                  </a:cubicBezTo>
                  <a:cubicBezTo>
                    <a:pt x="6" y="12"/>
                    <a:pt x="6" y="11"/>
                    <a:pt x="7" y="11"/>
                  </a:cubicBezTo>
                  <a:cubicBezTo>
                    <a:pt x="6" y="11"/>
                    <a:pt x="7" y="11"/>
                    <a:pt x="6" y="11"/>
                  </a:cubicBezTo>
                  <a:cubicBezTo>
                    <a:pt x="6" y="11"/>
                    <a:pt x="5" y="11"/>
                    <a:pt x="5" y="11"/>
                  </a:cubicBezTo>
                  <a:cubicBezTo>
                    <a:pt x="5" y="11"/>
                    <a:pt x="6" y="10"/>
                    <a:pt x="5" y="10"/>
                  </a:cubicBezTo>
                  <a:cubicBezTo>
                    <a:pt x="5" y="10"/>
                    <a:pt x="4" y="10"/>
                    <a:pt x="4" y="10"/>
                  </a:cubicBezTo>
                  <a:cubicBezTo>
                    <a:pt x="4" y="10"/>
                    <a:pt x="3" y="10"/>
                    <a:pt x="4" y="10"/>
                  </a:cubicBezTo>
                  <a:cubicBezTo>
                    <a:pt x="4" y="9"/>
                    <a:pt x="5" y="9"/>
                    <a:pt x="4" y="9"/>
                  </a:cubicBezTo>
                  <a:cubicBezTo>
                    <a:pt x="4" y="8"/>
                    <a:pt x="3" y="9"/>
                    <a:pt x="3" y="8"/>
                  </a:cubicBezTo>
                  <a:cubicBezTo>
                    <a:pt x="3" y="8"/>
                    <a:pt x="4" y="8"/>
                    <a:pt x="4" y="7"/>
                  </a:cubicBezTo>
                  <a:cubicBezTo>
                    <a:pt x="4" y="7"/>
                    <a:pt x="3" y="7"/>
                    <a:pt x="3" y="6"/>
                  </a:cubicBezTo>
                  <a:cubicBezTo>
                    <a:pt x="4" y="6"/>
                    <a:pt x="5" y="5"/>
                    <a:pt x="5" y="4"/>
                  </a:cubicBezTo>
                  <a:cubicBezTo>
                    <a:pt x="5" y="4"/>
                    <a:pt x="6" y="4"/>
                    <a:pt x="6" y="3"/>
                  </a:cubicBezTo>
                  <a:cubicBezTo>
                    <a:pt x="7" y="2"/>
                    <a:pt x="8" y="2"/>
                    <a:pt x="9" y="2"/>
                  </a:cubicBezTo>
                  <a:cubicBezTo>
                    <a:pt x="9" y="1"/>
                    <a:pt x="10" y="2"/>
                    <a:pt x="11" y="1"/>
                  </a:cubicBezTo>
                  <a:cubicBezTo>
                    <a:pt x="12" y="0"/>
                    <a:pt x="13" y="0"/>
                    <a:pt x="14" y="1"/>
                  </a:cubicBezTo>
                  <a:cubicBezTo>
                    <a:pt x="15" y="1"/>
                    <a:pt x="15" y="0"/>
                    <a:pt x="16" y="0"/>
                  </a:cubicBezTo>
                  <a:cubicBezTo>
                    <a:pt x="16" y="0"/>
                    <a:pt x="16" y="1"/>
                    <a:pt x="17" y="1"/>
                  </a:cubicBezTo>
                  <a:cubicBezTo>
                    <a:pt x="17" y="1"/>
                    <a:pt x="19" y="1"/>
                    <a:pt x="19" y="2"/>
                  </a:cubicBezTo>
                  <a:cubicBezTo>
                    <a:pt x="19" y="2"/>
                    <a:pt x="19" y="3"/>
                    <a:pt x="20" y="3"/>
                  </a:cubicBezTo>
                  <a:cubicBezTo>
                    <a:pt x="20" y="4"/>
                    <a:pt x="20" y="5"/>
                    <a:pt x="20" y="6"/>
                  </a:cubicBezTo>
                  <a:cubicBezTo>
                    <a:pt x="20" y="6"/>
                    <a:pt x="19" y="7"/>
                    <a:pt x="19" y="7"/>
                  </a:cubicBezTo>
                  <a:cubicBezTo>
                    <a:pt x="19" y="8"/>
                    <a:pt x="18" y="8"/>
                    <a:pt x="18" y="9"/>
                  </a:cubicBezTo>
                  <a:cubicBezTo>
                    <a:pt x="17" y="9"/>
                    <a:pt x="16" y="9"/>
                    <a:pt x="16" y="10"/>
                  </a:cubicBezTo>
                  <a:cubicBezTo>
                    <a:pt x="16" y="10"/>
                    <a:pt x="15" y="10"/>
                    <a:pt x="15" y="10"/>
                  </a:cubicBezTo>
                  <a:cubicBezTo>
                    <a:pt x="17" y="11"/>
                    <a:pt x="18" y="12"/>
                    <a:pt x="19" y="13"/>
                  </a:cubicBezTo>
                  <a:cubicBezTo>
                    <a:pt x="19" y="14"/>
                    <a:pt x="20" y="14"/>
                    <a:pt x="20" y="14"/>
                  </a:cubicBezTo>
                  <a:cubicBezTo>
                    <a:pt x="21" y="14"/>
                    <a:pt x="21" y="14"/>
                    <a:pt x="21" y="13"/>
                  </a:cubicBezTo>
                  <a:cubicBezTo>
                    <a:pt x="21" y="13"/>
                    <a:pt x="20" y="13"/>
                    <a:pt x="20" y="12"/>
                  </a:cubicBezTo>
                  <a:cubicBezTo>
                    <a:pt x="21" y="12"/>
                    <a:pt x="20" y="12"/>
                    <a:pt x="20" y="11"/>
                  </a:cubicBezTo>
                  <a:cubicBezTo>
                    <a:pt x="20" y="11"/>
                    <a:pt x="21" y="11"/>
                    <a:pt x="21" y="11"/>
                  </a:cubicBezTo>
                  <a:cubicBezTo>
                    <a:pt x="22" y="9"/>
                    <a:pt x="24" y="9"/>
                    <a:pt x="25" y="8"/>
                  </a:cubicBezTo>
                  <a:cubicBezTo>
                    <a:pt x="25" y="8"/>
                    <a:pt x="26" y="8"/>
                    <a:pt x="26" y="8"/>
                  </a:cubicBezTo>
                  <a:cubicBezTo>
                    <a:pt x="26" y="7"/>
                    <a:pt x="26" y="7"/>
                    <a:pt x="26" y="6"/>
                  </a:cubicBezTo>
                  <a:cubicBezTo>
                    <a:pt x="26" y="6"/>
                    <a:pt x="26" y="5"/>
                    <a:pt x="26" y="5"/>
                  </a:cubicBezTo>
                  <a:cubicBezTo>
                    <a:pt x="25" y="4"/>
                    <a:pt x="25" y="4"/>
                    <a:pt x="25" y="3"/>
                  </a:cubicBezTo>
                  <a:cubicBezTo>
                    <a:pt x="25" y="3"/>
                    <a:pt x="25" y="3"/>
                    <a:pt x="26" y="3"/>
                  </a:cubicBezTo>
                  <a:cubicBezTo>
                    <a:pt x="27" y="3"/>
                    <a:pt x="26" y="5"/>
                    <a:pt x="27" y="5"/>
                  </a:cubicBezTo>
                  <a:cubicBezTo>
                    <a:pt x="27" y="6"/>
                    <a:pt x="27" y="7"/>
                    <a:pt x="28" y="8"/>
                  </a:cubicBezTo>
                  <a:cubicBezTo>
                    <a:pt x="29" y="7"/>
                    <a:pt x="30" y="8"/>
                    <a:pt x="30" y="8"/>
                  </a:cubicBezTo>
                  <a:cubicBezTo>
                    <a:pt x="32" y="8"/>
                    <a:pt x="32" y="9"/>
                    <a:pt x="32" y="9"/>
                  </a:cubicBezTo>
                  <a:cubicBezTo>
                    <a:pt x="32" y="10"/>
                    <a:pt x="33" y="11"/>
                    <a:pt x="32" y="12"/>
                  </a:cubicBezTo>
                  <a:cubicBezTo>
                    <a:pt x="32" y="12"/>
                    <a:pt x="32" y="12"/>
                    <a:pt x="32" y="12"/>
                  </a:cubicBezTo>
                  <a:cubicBezTo>
                    <a:pt x="33" y="12"/>
                    <a:pt x="32" y="13"/>
                    <a:pt x="34" y="13"/>
                  </a:cubicBezTo>
                  <a:cubicBezTo>
                    <a:pt x="34" y="12"/>
                    <a:pt x="34" y="12"/>
                    <a:pt x="35" y="11"/>
                  </a:cubicBezTo>
                  <a:cubicBezTo>
                    <a:pt x="35" y="11"/>
                    <a:pt x="34" y="11"/>
                    <a:pt x="35" y="10"/>
                  </a:cubicBezTo>
                  <a:cubicBezTo>
                    <a:pt x="35" y="10"/>
                    <a:pt x="36" y="10"/>
                    <a:pt x="36" y="10"/>
                  </a:cubicBezTo>
                  <a:cubicBezTo>
                    <a:pt x="37" y="10"/>
                    <a:pt x="38" y="10"/>
                    <a:pt x="38" y="10"/>
                  </a:cubicBezTo>
                  <a:cubicBezTo>
                    <a:pt x="39" y="10"/>
                    <a:pt x="40" y="10"/>
                    <a:pt x="41" y="11"/>
                  </a:cubicBezTo>
                  <a:cubicBezTo>
                    <a:pt x="41" y="11"/>
                    <a:pt x="41" y="12"/>
                    <a:pt x="42" y="11"/>
                  </a:cubicBezTo>
                  <a:cubicBezTo>
                    <a:pt x="42" y="11"/>
                    <a:pt x="42" y="12"/>
                    <a:pt x="43" y="11"/>
                  </a:cubicBezTo>
                  <a:cubicBezTo>
                    <a:pt x="43" y="11"/>
                    <a:pt x="43" y="11"/>
                    <a:pt x="42" y="11"/>
                  </a:cubicBezTo>
                  <a:cubicBezTo>
                    <a:pt x="42" y="11"/>
                    <a:pt x="43" y="11"/>
                    <a:pt x="43" y="11"/>
                  </a:cubicBezTo>
                  <a:cubicBezTo>
                    <a:pt x="43" y="11"/>
                    <a:pt x="43" y="11"/>
                    <a:pt x="43" y="11"/>
                  </a:cubicBezTo>
                  <a:cubicBezTo>
                    <a:pt x="43" y="12"/>
                    <a:pt x="43" y="12"/>
                    <a:pt x="43" y="12"/>
                  </a:cubicBezTo>
                  <a:cubicBezTo>
                    <a:pt x="43" y="12"/>
                    <a:pt x="43" y="12"/>
                    <a:pt x="44" y="12"/>
                  </a:cubicBezTo>
                  <a:cubicBezTo>
                    <a:pt x="44" y="13"/>
                    <a:pt x="45" y="13"/>
                    <a:pt x="45" y="14"/>
                  </a:cubicBezTo>
                  <a:cubicBezTo>
                    <a:pt x="45" y="14"/>
                    <a:pt x="44" y="15"/>
                    <a:pt x="44" y="15"/>
                  </a:cubicBezTo>
                  <a:cubicBezTo>
                    <a:pt x="43" y="16"/>
                    <a:pt x="42" y="16"/>
                    <a:pt x="40" y="17"/>
                  </a:cubicBezTo>
                  <a:cubicBezTo>
                    <a:pt x="40" y="17"/>
                    <a:pt x="40" y="17"/>
                    <a:pt x="40" y="18"/>
                  </a:cubicBezTo>
                  <a:cubicBezTo>
                    <a:pt x="39" y="18"/>
                    <a:pt x="37" y="19"/>
                    <a:pt x="37" y="18"/>
                  </a:cubicBezTo>
                  <a:cubicBezTo>
                    <a:pt x="36" y="18"/>
                    <a:pt x="36" y="17"/>
                    <a:pt x="37" y="16"/>
                  </a:cubicBezTo>
                  <a:cubicBezTo>
                    <a:pt x="36" y="16"/>
                    <a:pt x="35" y="16"/>
                    <a:pt x="35" y="15"/>
                  </a:cubicBezTo>
                  <a:cubicBezTo>
                    <a:pt x="34" y="15"/>
                    <a:pt x="33" y="16"/>
                    <a:pt x="33" y="15"/>
                  </a:cubicBezTo>
                  <a:cubicBezTo>
                    <a:pt x="33" y="15"/>
                    <a:pt x="33" y="14"/>
                    <a:pt x="33" y="14"/>
                  </a:cubicBezTo>
                  <a:cubicBezTo>
                    <a:pt x="32" y="14"/>
                    <a:pt x="32" y="14"/>
                    <a:pt x="31" y="13"/>
                  </a:cubicBezTo>
                  <a:cubicBezTo>
                    <a:pt x="30" y="14"/>
                    <a:pt x="30" y="14"/>
                    <a:pt x="29" y="14"/>
                  </a:cubicBezTo>
                  <a:cubicBezTo>
                    <a:pt x="28" y="14"/>
                    <a:pt x="27" y="15"/>
                    <a:pt x="26" y="16"/>
                  </a:cubicBezTo>
                  <a:cubicBezTo>
                    <a:pt x="26" y="17"/>
                    <a:pt x="26" y="17"/>
                    <a:pt x="25" y="18"/>
                  </a:cubicBezTo>
                  <a:cubicBezTo>
                    <a:pt x="25" y="19"/>
                    <a:pt x="25" y="19"/>
                    <a:pt x="24" y="20"/>
                  </a:cubicBezTo>
                  <a:cubicBezTo>
                    <a:pt x="24" y="20"/>
                    <a:pt x="24" y="20"/>
                    <a:pt x="24" y="20"/>
                  </a:cubicBezTo>
                  <a:cubicBezTo>
                    <a:pt x="24" y="19"/>
                    <a:pt x="25" y="18"/>
                    <a:pt x="25" y="16"/>
                  </a:cubicBezTo>
                  <a:cubicBezTo>
                    <a:pt x="25" y="16"/>
                    <a:pt x="23" y="16"/>
                    <a:pt x="24" y="15"/>
                  </a:cubicBezTo>
                  <a:cubicBezTo>
                    <a:pt x="24" y="15"/>
                    <a:pt x="23" y="15"/>
                    <a:pt x="22" y="15"/>
                  </a:cubicBezTo>
                  <a:cubicBezTo>
                    <a:pt x="22" y="16"/>
                    <a:pt x="22" y="16"/>
                    <a:pt x="22" y="16"/>
                  </a:cubicBezTo>
                  <a:cubicBezTo>
                    <a:pt x="21" y="15"/>
                    <a:pt x="23" y="15"/>
                    <a:pt x="22" y="14"/>
                  </a:cubicBezTo>
                  <a:cubicBezTo>
                    <a:pt x="22" y="14"/>
                    <a:pt x="22" y="14"/>
                    <a:pt x="21" y="14"/>
                  </a:cubicBezTo>
                  <a:cubicBezTo>
                    <a:pt x="20" y="14"/>
                    <a:pt x="19" y="15"/>
                    <a:pt x="19" y="15"/>
                  </a:cubicBezTo>
                  <a:cubicBezTo>
                    <a:pt x="20" y="16"/>
                    <a:pt x="19" y="17"/>
                    <a:pt x="19" y="17"/>
                  </a:cubicBezTo>
                  <a:cubicBezTo>
                    <a:pt x="18" y="18"/>
                    <a:pt x="19" y="18"/>
                    <a:pt x="20" y="18"/>
                  </a:cubicBezTo>
                  <a:cubicBezTo>
                    <a:pt x="21" y="18"/>
                    <a:pt x="21" y="18"/>
                    <a:pt x="22" y="19"/>
                  </a:cubicBezTo>
                  <a:cubicBezTo>
                    <a:pt x="22" y="20"/>
                    <a:pt x="22" y="20"/>
                    <a:pt x="22" y="20"/>
                  </a:cubicBezTo>
                  <a:cubicBezTo>
                    <a:pt x="22" y="20"/>
                    <a:pt x="23" y="21"/>
                    <a:pt x="24" y="20"/>
                  </a:cubicBezTo>
                  <a:cubicBezTo>
                    <a:pt x="24" y="21"/>
                    <a:pt x="25" y="21"/>
                    <a:pt x="25" y="21"/>
                  </a:cubicBezTo>
                  <a:cubicBezTo>
                    <a:pt x="26" y="22"/>
                    <a:pt x="26" y="22"/>
                    <a:pt x="26" y="23"/>
                  </a:cubicBezTo>
                  <a:cubicBezTo>
                    <a:pt x="28" y="23"/>
                    <a:pt x="28" y="24"/>
                    <a:pt x="28" y="25"/>
                  </a:cubicBezTo>
                  <a:cubicBezTo>
                    <a:pt x="28" y="25"/>
                    <a:pt x="28" y="25"/>
                    <a:pt x="28" y="25"/>
                  </a:cubicBezTo>
                  <a:cubicBezTo>
                    <a:pt x="29" y="25"/>
                    <a:pt x="30" y="24"/>
                    <a:pt x="31" y="24"/>
                  </a:cubicBezTo>
                  <a:cubicBezTo>
                    <a:pt x="31" y="24"/>
                    <a:pt x="31" y="23"/>
                    <a:pt x="32" y="23"/>
                  </a:cubicBezTo>
                  <a:cubicBezTo>
                    <a:pt x="32" y="23"/>
                    <a:pt x="33" y="23"/>
                    <a:pt x="33" y="23"/>
                  </a:cubicBezTo>
                  <a:cubicBezTo>
                    <a:pt x="33" y="22"/>
                    <a:pt x="35" y="22"/>
                    <a:pt x="35" y="21"/>
                  </a:cubicBezTo>
                  <a:cubicBezTo>
                    <a:pt x="36" y="21"/>
                    <a:pt x="36" y="21"/>
                    <a:pt x="36" y="21"/>
                  </a:cubicBezTo>
                  <a:cubicBezTo>
                    <a:pt x="37" y="20"/>
                    <a:pt x="39" y="20"/>
                    <a:pt x="40" y="19"/>
                  </a:cubicBezTo>
                  <a:cubicBezTo>
                    <a:pt x="41" y="19"/>
                    <a:pt x="42" y="19"/>
                    <a:pt x="42" y="20"/>
                  </a:cubicBezTo>
                  <a:cubicBezTo>
                    <a:pt x="43" y="20"/>
                    <a:pt x="44" y="20"/>
                    <a:pt x="45" y="20"/>
                  </a:cubicBezTo>
                  <a:cubicBezTo>
                    <a:pt x="45" y="21"/>
                    <a:pt x="46" y="21"/>
                    <a:pt x="46" y="21"/>
                  </a:cubicBezTo>
                  <a:cubicBezTo>
                    <a:pt x="47" y="22"/>
                    <a:pt x="47" y="20"/>
                    <a:pt x="48" y="21"/>
                  </a:cubicBezTo>
                  <a:cubicBezTo>
                    <a:pt x="47" y="22"/>
                    <a:pt x="47" y="22"/>
                    <a:pt x="48" y="22"/>
                  </a:cubicBezTo>
                  <a:cubicBezTo>
                    <a:pt x="48" y="22"/>
                    <a:pt x="48" y="22"/>
                    <a:pt x="49" y="22"/>
                  </a:cubicBezTo>
                  <a:cubicBezTo>
                    <a:pt x="49" y="23"/>
                    <a:pt x="48" y="23"/>
                    <a:pt x="49" y="23"/>
                  </a:cubicBezTo>
                  <a:cubicBezTo>
                    <a:pt x="50" y="23"/>
                    <a:pt x="50" y="23"/>
                    <a:pt x="50" y="23"/>
                  </a:cubicBezTo>
                  <a:cubicBezTo>
                    <a:pt x="50" y="24"/>
                    <a:pt x="49" y="24"/>
                    <a:pt x="49" y="24"/>
                  </a:cubicBezTo>
                  <a:cubicBezTo>
                    <a:pt x="49" y="25"/>
                    <a:pt x="50" y="25"/>
                    <a:pt x="50" y="26"/>
                  </a:cubicBezTo>
                  <a:cubicBezTo>
                    <a:pt x="49" y="26"/>
                    <a:pt x="50" y="27"/>
                    <a:pt x="49" y="27"/>
                  </a:cubicBezTo>
                  <a:cubicBezTo>
                    <a:pt x="49" y="28"/>
                    <a:pt x="50" y="28"/>
                    <a:pt x="49" y="28"/>
                  </a:cubicBezTo>
                  <a:cubicBezTo>
                    <a:pt x="48" y="29"/>
                    <a:pt x="50" y="30"/>
                    <a:pt x="48" y="30"/>
                  </a:cubicBezTo>
                  <a:cubicBezTo>
                    <a:pt x="48" y="30"/>
                    <a:pt x="48" y="30"/>
                    <a:pt x="48" y="30"/>
                  </a:cubicBezTo>
                  <a:cubicBezTo>
                    <a:pt x="48" y="31"/>
                    <a:pt x="49" y="30"/>
                    <a:pt x="49" y="30"/>
                  </a:cubicBezTo>
                  <a:cubicBezTo>
                    <a:pt x="49" y="30"/>
                    <a:pt x="50" y="29"/>
                    <a:pt x="51" y="29"/>
                  </a:cubicBezTo>
                  <a:cubicBezTo>
                    <a:pt x="52" y="29"/>
                    <a:pt x="52" y="29"/>
                    <a:pt x="53" y="30"/>
                  </a:cubicBezTo>
                  <a:cubicBezTo>
                    <a:pt x="53" y="29"/>
                    <a:pt x="53" y="29"/>
                    <a:pt x="54" y="28"/>
                  </a:cubicBezTo>
                  <a:cubicBezTo>
                    <a:pt x="54" y="28"/>
                    <a:pt x="55" y="28"/>
                    <a:pt x="56" y="28"/>
                  </a:cubicBezTo>
                  <a:cubicBezTo>
                    <a:pt x="56" y="27"/>
                    <a:pt x="56" y="27"/>
                    <a:pt x="56" y="26"/>
                  </a:cubicBezTo>
                  <a:cubicBezTo>
                    <a:pt x="57" y="26"/>
                    <a:pt x="58" y="25"/>
                    <a:pt x="59" y="25"/>
                  </a:cubicBezTo>
                  <a:cubicBezTo>
                    <a:pt x="60" y="25"/>
                    <a:pt x="60" y="26"/>
                    <a:pt x="60" y="26"/>
                  </a:cubicBezTo>
                  <a:cubicBezTo>
                    <a:pt x="61" y="26"/>
                    <a:pt x="60" y="27"/>
                    <a:pt x="60" y="28"/>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3" name="Freeform 530"/>
            <p:cNvSpPr>
              <a:spLocks noChangeArrowheads="1"/>
            </p:cNvSpPr>
            <p:nvPr/>
          </p:nvSpPr>
          <p:spPr bwMode="auto">
            <a:xfrm>
              <a:off x="795338" y="309562"/>
              <a:ext cx="23813" cy="19050"/>
            </a:xfrm>
            <a:custGeom>
              <a:avLst/>
              <a:gdLst>
                <a:gd name="T0" fmla="*/ 19844 w 6"/>
                <a:gd name="T1" fmla="*/ 15240 h 5"/>
                <a:gd name="T2" fmla="*/ 7938 w 6"/>
                <a:gd name="T3" fmla="*/ 19050 h 5"/>
                <a:gd name="T4" fmla="*/ 3969 w 6"/>
                <a:gd name="T5" fmla="*/ 19050 h 5"/>
                <a:gd name="T6" fmla="*/ 3969 w 6"/>
                <a:gd name="T7" fmla="*/ 7620 h 5"/>
                <a:gd name="T8" fmla="*/ 15875 w 6"/>
                <a:gd name="T9" fmla="*/ 3810 h 5"/>
                <a:gd name="T10" fmla="*/ 23813 w 6"/>
                <a:gd name="T11" fmla="*/ 7620 h 5"/>
                <a:gd name="T12" fmla="*/ 19844 w 6"/>
                <a:gd name="T13" fmla="*/ 15240 h 5"/>
                <a:gd name="T14" fmla="*/ 0 60000 65536"/>
                <a:gd name="T15" fmla="*/ 0 60000 65536"/>
                <a:gd name="T16" fmla="*/ 0 60000 65536"/>
                <a:gd name="T17" fmla="*/ 0 60000 65536"/>
                <a:gd name="T18" fmla="*/ 0 60000 65536"/>
                <a:gd name="T19" fmla="*/ 0 60000 65536"/>
                <a:gd name="T20" fmla="*/ 0 60000 65536"/>
                <a:gd name="T21" fmla="*/ 0 w 6"/>
                <a:gd name="T22" fmla="*/ 0 h 5"/>
                <a:gd name="T23" fmla="*/ 6 w 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5">
                  <a:moveTo>
                    <a:pt x="5" y="4"/>
                  </a:moveTo>
                  <a:cubicBezTo>
                    <a:pt x="5" y="5"/>
                    <a:pt x="3" y="5"/>
                    <a:pt x="2" y="5"/>
                  </a:cubicBezTo>
                  <a:cubicBezTo>
                    <a:pt x="1" y="5"/>
                    <a:pt x="1" y="5"/>
                    <a:pt x="1" y="5"/>
                  </a:cubicBezTo>
                  <a:cubicBezTo>
                    <a:pt x="0" y="4"/>
                    <a:pt x="0" y="3"/>
                    <a:pt x="1" y="2"/>
                  </a:cubicBezTo>
                  <a:cubicBezTo>
                    <a:pt x="2" y="1"/>
                    <a:pt x="3" y="0"/>
                    <a:pt x="4" y="1"/>
                  </a:cubicBezTo>
                  <a:cubicBezTo>
                    <a:pt x="5" y="1"/>
                    <a:pt x="5" y="1"/>
                    <a:pt x="6" y="2"/>
                  </a:cubicBezTo>
                  <a:cubicBezTo>
                    <a:pt x="6" y="2"/>
                    <a:pt x="6" y="3"/>
                    <a:pt x="5"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4" name="Freeform 531"/>
            <p:cNvSpPr>
              <a:spLocks noChangeArrowheads="1"/>
            </p:cNvSpPr>
            <p:nvPr/>
          </p:nvSpPr>
          <p:spPr bwMode="auto">
            <a:xfrm>
              <a:off x="758825" y="282575"/>
              <a:ext cx="49213" cy="38100"/>
            </a:xfrm>
            <a:custGeom>
              <a:avLst/>
              <a:gdLst>
                <a:gd name="T0" fmla="*/ 45427 w 13"/>
                <a:gd name="T1" fmla="*/ 26670 h 10"/>
                <a:gd name="T2" fmla="*/ 45427 w 13"/>
                <a:gd name="T3" fmla="*/ 26670 h 10"/>
                <a:gd name="T4" fmla="*/ 30285 w 13"/>
                <a:gd name="T5" fmla="*/ 34290 h 10"/>
                <a:gd name="T6" fmla="*/ 30285 w 13"/>
                <a:gd name="T7" fmla="*/ 38100 h 10"/>
                <a:gd name="T8" fmla="*/ 26499 w 13"/>
                <a:gd name="T9" fmla="*/ 34290 h 10"/>
                <a:gd name="T10" fmla="*/ 15142 w 13"/>
                <a:gd name="T11" fmla="*/ 38100 h 10"/>
                <a:gd name="T12" fmla="*/ 11357 w 13"/>
                <a:gd name="T13" fmla="*/ 38100 h 10"/>
                <a:gd name="T14" fmla="*/ 7571 w 13"/>
                <a:gd name="T15" fmla="*/ 34290 h 10"/>
                <a:gd name="T16" fmla="*/ 3786 w 13"/>
                <a:gd name="T17" fmla="*/ 26670 h 10"/>
                <a:gd name="T18" fmla="*/ 7571 w 13"/>
                <a:gd name="T19" fmla="*/ 11430 h 10"/>
                <a:gd name="T20" fmla="*/ 22714 w 13"/>
                <a:gd name="T21" fmla="*/ 3810 h 10"/>
                <a:gd name="T22" fmla="*/ 37856 w 13"/>
                <a:gd name="T23" fmla="*/ 3810 h 10"/>
                <a:gd name="T24" fmla="*/ 41642 w 13"/>
                <a:gd name="T25" fmla="*/ 7620 h 10"/>
                <a:gd name="T26" fmla="*/ 49213 w 13"/>
                <a:gd name="T27" fmla="*/ 15240 h 10"/>
                <a:gd name="T28" fmla="*/ 45427 w 13"/>
                <a:gd name="T29" fmla="*/ 2667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0"/>
                <a:gd name="T47" fmla="*/ 13 w 13"/>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0">
                  <a:moveTo>
                    <a:pt x="12" y="7"/>
                  </a:moveTo>
                  <a:cubicBezTo>
                    <a:pt x="12" y="7"/>
                    <a:pt x="12" y="7"/>
                    <a:pt x="12" y="7"/>
                  </a:cubicBezTo>
                  <a:cubicBezTo>
                    <a:pt x="10" y="8"/>
                    <a:pt x="9" y="8"/>
                    <a:pt x="8" y="9"/>
                  </a:cubicBezTo>
                  <a:cubicBezTo>
                    <a:pt x="8" y="9"/>
                    <a:pt x="8" y="9"/>
                    <a:pt x="8" y="10"/>
                  </a:cubicBezTo>
                  <a:cubicBezTo>
                    <a:pt x="7" y="10"/>
                    <a:pt x="7" y="9"/>
                    <a:pt x="7" y="9"/>
                  </a:cubicBezTo>
                  <a:cubicBezTo>
                    <a:pt x="6" y="9"/>
                    <a:pt x="5" y="9"/>
                    <a:pt x="4" y="10"/>
                  </a:cubicBezTo>
                  <a:cubicBezTo>
                    <a:pt x="4" y="10"/>
                    <a:pt x="3" y="10"/>
                    <a:pt x="3" y="10"/>
                  </a:cubicBezTo>
                  <a:cubicBezTo>
                    <a:pt x="3" y="9"/>
                    <a:pt x="2" y="9"/>
                    <a:pt x="2" y="9"/>
                  </a:cubicBezTo>
                  <a:cubicBezTo>
                    <a:pt x="1" y="8"/>
                    <a:pt x="1" y="8"/>
                    <a:pt x="1" y="7"/>
                  </a:cubicBezTo>
                  <a:cubicBezTo>
                    <a:pt x="0" y="6"/>
                    <a:pt x="1" y="4"/>
                    <a:pt x="2" y="3"/>
                  </a:cubicBezTo>
                  <a:cubicBezTo>
                    <a:pt x="3" y="2"/>
                    <a:pt x="4" y="1"/>
                    <a:pt x="6" y="1"/>
                  </a:cubicBezTo>
                  <a:cubicBezTo>
                    <a:pt x="7" y="0"/>
                    <a:pt x="9" y="1"/>
                    <a:pt x="10" y="1"/>
                  </a:cubicBezTo>
                  <a:cubicBezTo>
                    <a:pt x="11" y="1"/>
                    <a:pt x="11" y="2"/>
                    <a:pt x="11" y="2"/>
                  </a:cubicBezTo>
                  <a:cubicBezTo>
                    <a:pt x="12" y="3"/>
                    <a:pt x="12" y="4"/>
                    <a:pt x="13" y="4"/>
                  </a:cubicBezTo>
                  <a:cubicBezTo>
                    <a:pt x="12" y="5"/>
                    <a:pt x="13" y="6"/>
                    <a:pt x="12" y="7"/>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5" name="Freeform 532"/>
            <p:cNvSpPr>
              <a:spLocks noChangeArrowheads="1"/>
            </p:cNvSpPr>
            <p:nvPr/>
          </p:nvSpPr>
          <p:spPr bwMode="auto">
            <a:xfrm>
              <a:off x="674688" y="109537"/>
              <a:ext cx="15875" cy="1"/>
            </a:xfrm>
            <a:custGeom>
              <a:avLst/>
              <a:gdLst>
                <a:gd name="T0" fmla="*/ 15875 w 4"/>
                <a:gd name="T1" fmla="*/ 0 h 1"/>
                <a:gd name="T2" fmla="*/ 3969 w 4"/>
                <a:gd name="T3" fmla="*/ 0 h 1"/>
                <a:gd name="T4" fmla="*/ 3969 w 4"/>
                <a:gd name="T5" fmla="*/ 0 h 1"/>
                <a:gd name="T6" fmla="*/ 15875 w 4"/>
                <a:gd name="T7" fmla="*/ 0 h 1"/>
                <a:gd name="T8" fmla="*/ 15875 w 4"/>
                <a:gd name="T9" fmla="*/ 0 h 1"/>
                <a:gd name="T10" fmla="*/ 0 60000 65536"/>
                <a:gd name="T11" fmla="*/ 0 60000 65536"/>
                <a:gd name="T12" fmla="*/ 0 60000 65536"/>
                <a:gd name="T13" fmla="*/ 0 60000 65536"/>
                <a:gd name="T14" fmla="*/ 0 60000 65536"/>
                <a:gd name="T15" fmla="*/ 0 w 4"/>
                <a:gd name="T16" fmla="*/ 0 h 1"/>
                <a:gd name="T17" fmla="*/ 4 w 4"/>
                <a:gd name="T18" fmla="*/ 1 h 1"/>
              </a:gdLst>
              <a:ahLst/>
              <a:cxnLst>
                <a:cxn ang="T10">
                  <a:pos x="T0" y="T1"/>
                </a:cxn>
                <a:cxn ang="T11">
                  <a:pos x="T2" y="T3"/>
                </a:cxn>
                <a:cxn ang="T12">
                  <a:pos x="T4" y="T5"/>
                </a:cxn>
                <a:cxn ang="T13">
                  <a:pos x="T6" y="T7"/>
                </a:cxn>
                <a:cxn ang="T14">
                  <a:pos x="T8" y="T9"/>
                </a:cxn>
              </a:cxnLst>
              <a:rect l="T15" t="T16" r="T17" b="T18"/>
              <a:pathLst>
                <a:path w="4" h="1">
                  <a:moveTo>
                    <a:pt x="4" y="0"/>
                  </a:moveTo>
                  <a:cubicBezTo>
                    <a:pt x="3" y="0"/>
                    <a:pt x="2" y="0"/>
                    <a:pt x="1" y="0"/>
                  </a:cubicBezTo>
                  <a:cubicBezTo>
                    <a:pt x="0" y="0"/>
                    <a:pt x="1" y="0"/>
                    <a:pt x="1" y="0"/>
                  </a:cubicBezTo>
                  <a:cubicBezTo>
                    <a:pt x="2" y="0"/>
                    <a:pt x="3" y="0"/>
                    <a:pt x="4" y="0"/>
                  </a:cubicBezTo>
                  <a:cubicBezTo>
                    <a:pt x="4" y="0"/>
                    <a:pt x="4" y="0"/>
                    <a:pt x="4"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6" name="Freeform 533"/>
            <p:cNvSpPr>
              <a:spLocks noChangeArrowheads="1"/>
            </p:cNvSpPr>
            <p:nvPr/>
          </p:nvSpPr>
          <p:spPr bwMode="auto">
            <a:xfrm>
              <a:off x="712788" y="268287"/>
              <a:ext cx="26988" cy="14288"/>
            </a:xfrm>
            <a:custGeom>
              <a:avLst/>
              <a:gdLst>
                <a:gd name="T0" fmla="*/ 26988 w 7"/>
                <a:gd name="T1" fmla="*/ 3572 h 4"/>
                <a:gd name="T2" fmla="*/ 19277 w 7"/>
                <a:gd name="T3" fmla="*/ 7144 h 4"/>
                <a:gd name="T4" fmla="*/ 7711 w 7"/>
                <a:gd name="T5" fmla="*/ 10716 h 4"/>
                <a:gd name="T6" fmla="*/ 3855 w 7"/>
                <a:gd name="T7" fmla="*/ 14288 h 4"/>
                <a:gd name="T8" fmla="*/ 0 w 7"/>
                <a:gd name="T9" fmla="*/ 14288 h 4"/>
                <a:gd name="T10" fmla="*/ 7711 w 7"/>
                <a:gd name="T11" fmla="*/ 10716 h 4"/>
                <a:gd name="T12" fmla="*/ 26988 w 7"/>
                <a:gd name="T13" fmla="*/ 0 h 4"/>
                <a:gd name="T14" fmla="*/ 26988 w 7"/>
                <a:gd name="T15" fmla="*/ 3572 h 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4"/>
                <a:gd name="T26" fmla="*/ 7 w 7"/>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4">
                  <a:moveTo>
                    <a:pt x="7" y="1"/>
                  </a:moveTo>
                  <a:cubicBezTo>
                    <a:pt x="6" y="1"/>
                    <a:pt x="5" y="2"/>
                    <a:pt x="5" y="2"/>
                  </a:cubicBezTo>
                  <a:cubicBezTo>
                    <a:pt x="4" y="2"/>
                    <a:pt x="3" y="3"/>
                    <a:pt x="2" y="3"/>
                  </a:cubicBezTo>
                  <a:cubicBezTo>
                    <a:pt x="2" y="4"/>
                    <a:pt x="1" y="4"/>
                    <a:pt x="1" y="4"/>
                  </a:cubicBezTo>
                  <a:cubicBezTo>
                    <a:pt x="1" y="4"/>
                    <a:pt x="1" y="4"/>
                    <a:pt x="0" y="4"/>
                  </a:cubicBezTo>
                  <a:cubicBezTo>
                    <a:pt x="1" y="4"/>
                    <a:pt x="1" y="3"/>
                    <a:pt x="2" y="3"/>
                  </a:cubicBezTo>
                  <a:cubicBezTo>
                    <a:pt x="3" y="2"/>
                    <a:pt x="5" y="1"/>
                    <a:pt x="7" y="0"/>
                  </a:cubicBezTo>
                  <a:cubicBezTo>
                    <a:pt x="7" y="1"/>
                    <a:pt x="7" y="1"/>
                    <a:pt x="7"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7" name="Freeform 534"/>
            <p:cNvSpPr>
              <a:spLocks noChangeArrowheads="1"/>
            </p:cNvSpPr>
            <p:nvPr/>
          </p:nvSpPr>
          <p:spPr bwMode="auto">
            <a:xfrm>
              <a:off x="792163" y="490537"/>
              <a:ext cx="7938" cy="11113"/>
            </a:xfrm>
            <a:custGeom>
              <a:avLst/>
              <a:gdLst>
                <a:gd name="T0" fmla="*/ 7938 w 2"/>
                <a:gd name="T1" fmla="*/ 7409 h 3"/>
                <a:gd name="T2" fmla="*/ 0 w 2"/>
                <a:gd name="T3" fmla="*/ 3704 h 3"/>
                <a:gd name="T4" fmla="*/ 3969 w 2"/>
                <a:gd name="T5" fmla="*/ 0 h 3"/>
                <a:gd name="T6" fmla="*/ 3969 w 2"/>
                <a:gd name="T7" fmla="*/ 0 h 3"/>
                <a:gd name="T8" fmla="*/ 7938 w 2"/>
                <a:gd name="T9" fmla="*/ 7409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0" y="3"/>
                    <a:pt x="1" y="1"/>
                    <a:pt x="0" y="1"/>
                  </a:cubicBezTo>
                  <a:cubicBezTo>
                    <a:pt x="0" y="1"/>
                    <a:pt x="0" y="0"/>
                    <a:pt x="1" y="0"/>
                  </a:cubicBezTo>
                  <a:cubicBezTo>
                    <a:pt x="1" y="0"/>
                    <a:pt x="1" y="0"/>
                    <a:pt x="1" y="0"/>
                  </a:cubicBezTo>
                  <a:cubicBezTo>
                    <a:pt x="2" y="1"/>
                    <a:pt x="2" y="2"/>
                    <a:pt x="2"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8" name="Freeform 535"/>
            <p:cNvSpPr>
              <a:spLocks noChangeArrowheads="1"/>
            </p:cNvSpPr>
            <p:nvPr/>
          </p:nvSpPr>
          <p:spPr bwMode="auto">
            <a:xfrm>
              <a:off x="709613" y="282575"/>
              <a:ext cx="11113" cy="7938"/>
            </a:xfrm>
            <a:custGeom>
              <a:avLst/>
              <a:gdLst>
                <a:gd name="T0" fmla="*/ 0 w 3"/>
                <a:gd name="T1" fmla="*/ 7938 h 2"/>
                <a:gd name="T2" fmla="*/ 0 w 3"/>
                <a:gd name="T3" fmla="*/ 7938 h 2"/>
                <a:gd name="T4" fmla="*/ 11113 w 3"/>
                <a:gd name="T5" fmla="*/ 0 h 2"/>
                <a:gd name="T6" fmla="*/ 0 w 3"/>
                <a:gd name="T7" fmla="*/ 7938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0" y="2"/>
                  </a:moveTo>
                  <a:cubicBezTo>
                    <a:pt x="0" y="2"/>
                    <a:pt x="0" y="2"/>
                    <a:pt x="0" y="2"/>
                  </a:cubicBezTo>
                  <a:cubicBezTo>
                    <a:pt x="1" y="2"/>
                    <a:pt x="2" y="1"/>
                    <a:pt x="3" y="0"/>
                  </a:cubicBezTo>
                  <a:cubicBezTo>
                    <a:pt x="2" y="1"/>
                    <a:pt x="1" y="2"/>
                    <a:pt x="0"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9" name="Freeform 536"/>
            <p:cNvSpPr>
              <a:spLocks noChangeArrowheads="1"/>
            </p:cNvSpPr>
            <p:nvPr/>
          </p:nvSpPr>
          <p:spPr bwMode="auto">
            <a:xfrm>
              <a:off x="660400" y="128587"/>
              <a:ext cx="3175" cy="11113"/>
            </a:xfrm>
            <a:custGeom>
              <a:avLst/>
              <a:gdLst>
                <a:gd name="T0" fmla="*/ 3175 w 1"/>
                <a:gd name="T1" fmla="*/ 11113 h 3"/>
                <a:gd name="T2" fmla="*/ 0 w 1"/>
                <a:gd name="T3" fmla="*/ 11113 h 3"/>
                <a:gd name="T4" fmla="*/ 0 w 1"/>
                <a:gd name="T5" fmla="*/ 3704 h 3"/>
                <a:gd name="T6" fmla="*/ 0 w 1"/>
                <a:gd name="T7" fmla="*/ 0 h 3"/>
                <a:gd name="T8" fmla="*/ 3175 w 1"/>
                <a:gd name="T9" fmla="*/ 7409 h 3"/>
                <a:gd name="T10" fmla="*/ 3175 w 1"/>
                <a:gd name="T11" fmla="*/ 7409 h 3"/>
                <a:gd name="T12" fmla="*/ 3175 w 1"/>
                <a:gd name="T13" fmla="*/ 11113 h 3"/>
                <a:gd name="T14" fmla="*/ 0 60000 65536"/>
                <a:gd name="T15" fmla="*/ 0 60000 65536"/>
                <a:gd name="T16" fmla="*/ 0 60000 65536"/>
                <a:gd name="T17" fmla="*/ 0 60000 65536"/>
                <a:gd name="T18" fmla="*/ 0 60000 65536"/>
                <a:gd name="T19" fmla="*/ 0 60000 65536"/>
                <a:gd name="T20" fmla="*/ 0 60000 65536"/>
                <a:gd name="T21" fmla="*/ 0 w 1"/>
                <a:gd name="T22" fmla="*/ 0 h 3"/>
                <a:gd name="T23" fmla="*/ 1 w 1"/>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3">
                  <a:moveTo>
                    <a:pt x="1" y="3"/>
                  </a:moveTo>
                  <a:cubicBezTo>
                    <a:pt x="1" y="3"/>
                    <a:pt x="1" y="3"/>
                    <a:pt x="0" y="3"/>
                  </a:cubicBezTo>
                  <a:cubicBezTo>
                    <a:pt x="0" y="2"/>
                    <a:pt x="0" y="1"/>
                    <a:pt x="0" y="1"/>
                  </a:cubicBezTo>
                  <a:cubicBezTo>
                    <a:pt x="0" y="1"/>
                    <a:pt x="0" y="0"/>
                    <a:pt x="0" y="0"/>
                  </a:cubicBezTo>
                  <a:cubicBezTo>
                    <a:pt x="1" y="1"/>
                    <a:pt x="0" y="1"/>
                    <a:pt x="1" y="2"/>
                  </a:cubicBezTo>
                  <a:cubicBezTo>
                    <a:pt x="1" y="2"/>
                    <a:pt x="1" y="2"/>
                    <a:pt x="1" y="2"/>
                  </a:cubicBezTo>
                  <a:cubicBezTo>
                    <a:pt x="0" y="2"/>
                    <a:pt x="1" y="2"/>
                    <a:pt x="1"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0" name="Freeform 537"/>
            <p:cNvSpPr>
              <a:spLocks noChangeArrowheads="1"/>
            </p:cNvSpPr>
            <p:nvPr/>
          </p:nvSpPr>
          <p:spPr bwMode="auto">
            <a:xfrm>
              <a:off x="690563" y="238125"/>
              <a:ext cx="3175" cy="1"/>
            </a:xfrm>
            <a:custGeom>
              <a:avLst/>
              <a:gdLst>
                <a:gd name="T0" fmla="*/ 0 w 1"/>
                <a:gd name="T1" fmla="*/ 0 h 1"/>
                <a:gd name="T2" fmla="*/ 0 w 1"/>
                <a:gd name="T3" fmla="*/ 0 h 1"/>
                <a:gd name="T4" fmla="*/ 3175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1" y="0"/>
                  </a:cubicBezTo>
                  <a:cubicBezTo>
                    <a:pt x="1" y="0"/>
                    <a:pt x="1" y="0"/>
                    <a:pt x="0"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1" name="Freeform 538"/>
            <p:cNvSpPr>
              <a:spLocks noChangeArrowheads="1"/>
            </p:cNvSpPr>
            <p:nvPr/>
          </p:nvSpPr>
          <p:spPr bwMode="auto">
            <a:xfrm>
              <a:off x="622300" y="214312"/>
              <a:ext cx="15875" cy="19050"/>
            </a:xfrm>
            <a:custGeom>
              <a:avLst/>
              <a:gdLst>
                <a:gd name="T0" fmla="*/ 7938 w 4"/>
                <a:gd name="T1" fmla="*/ 11430 h 5"/>
                <a:gd name="T2" fmla="*/ 3969 w 4"/>
                <a:gd name="T3" fmla="*/ 15240 h 5"/>
                <a:gd name="T4" fmla="*/ 0 w 4"/>
                <a:gd name="T5" fmla="*/ 19050 h 5"/>
                <a:gd name="T6" fmla="*/ 3969 w 4"/>
                <a:gd name="T7" fmla="*/ 15240 h 5"/>
                <a:gd name="T8" fmla="*/ 11906 w 4"/>
                <a:gd name="T9" fmla="*/ 3810 h 5"/>
                <a:gd name="T10" fmla="*/ 7938 w 4"/>
                <a:gd name="T11" fmla="*/ 3810 h 5"/>
                <a:gd name="T12" fmla="*/ 7938 w 4"/>
                <a:gd name="T13" fmla="*/ 3810 h 5"/>
                <a:gd name="T14" fmla="*/ 3969 w 4"/>
                <a:gd name="T15" fmla="*/ 3810 h 5"/>
                <a:gd name="T16" fmla="*/ 3969 w 4"/>
                <a:gd name="T17" fmla="*/ 3810 h 5"/>
                <a:gd name="T18" fmla="*/ 3969 w 4"/>
                <a:gd name="T19" fmla="*/ 3810 h 5"/>
                <a:gd name="T20" fmla="*/ 3969 w 4"/>
                <a:gd name="T21" fmla="*/ 3810 h 5"/>
                <a:gd name="T22" fmla="*/ 3969 w 4"/>
                <a:gd name="T23" fmla="*/ 0 h 5"/>
                <a:gd name="T24" fmla="*/ 7938 w 4"/>
                <a:gd name="T25" fmla="*/ 0 h 5"/>
                <a:gd name="T26" fmla="*/ 15875 w 4"/>
                <a:gd name="T27" fmla="*/ 0 h 5"/>
                <a:gd name="T28" fmla="*/ 7938 w 4"/>
                <a:gd name="T29" fmla="*/ 1143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5"/>
                <a:gd name="T47" fmla="*/ 4 w 4"/>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5">
                  <a:moveTo>
                    <a:pt x="2" y="3"/>
                  </a:moveTo>
                  <a:cubicBezTo>
                    <a:pt x="1" y="4"/>
                    <a:pt x="1" y="4"/>
                    <a:pt x="1" y="4"/>
                  </a:cubicBezTo>
                  <a:cubicBezTo>
                    <a:pt x="1" y="5"/>
                    <a:pt x="1" y="5"/>
                    <a:pt x="0" y="5"/>
                  </a:cubicBezTo>
                  <a:cubicBezTo>
                    <a:pt x="0" y="4"/>
                    <a:pt x="1" y="4"/>
                    <a:pt x="1" y="4"/>
                  </a:cubicBezTo>
                  <a:cubicBezTo>
                    <a:pt x="1" y="3"/>
                    <a:pt x="3" y="2"/>
                    <a:pt x="3" y="1"/>
                  </a:cubicBezTo>
                  <a:cubicBezTo>
                    <a:pt x="3" y="1"/>
                    <a:pt x="3" y="1"/>
                    <a:pt x="2" y="1"/>
                  </a:cubicBezTo>
                  <a:cubicBezTo>
                    <a:pt x="2" y="1"/>
                    <a:pt x="2" y="1"/>
                    <a:pt x="2" y="1"/>
                  </a:cubicBezTo>
                  <a:cubicBezTo>
                    <a:pt x="2" y="1"/>
                    <a:pt x="1" y="1"/>
                    <a:pt x="1" y="1"/>
                  </a:cubicBezTo>
                  <a:cubicBezTo>
                    <a:pt x="1" y="1"/>
                    <a:pt x="1" y="1"/>
                    <a:pt x="1" y="1"/>
                  </a:cubicBezTo>
                  <a:cubicBezTo>
                    <a:pt x="1" y="1"/>
                    <a:pt x="1" y="1"/>
                    <a:pt x="1" y="1"/>
                  </a:cubicBezTo>
                  <a:cubicBezTo>
                    <a:pt x="2" y="1"/>
                    <a:pt x="2" y="1"/>
                    <a:pt x="1" y="1"/>
                  </a:cubicBezTo>
                  <a:cubicBezTo>
                    <a:pt x="1" y="0"/>
                    <a:pt x="1" y="0"/>
                    <a:pt x="1" y="0"/>
                  </a:cubicBezTo>
                  <a:cubicBezTo>
                    <a:pt x="1" y="0"/>
                    <a:pt x="2" y="0"/>
                    <a:pt x="2" y="0"/>
                  </a:cubicBezTo>
                  <a:cubicBezTo>
                    <a:pt x="3" y="0"/>
                    <a:pt x="4" y="0"/>
                    <a:pt x="4" y="0"/>
                  </a:cubicBezTo>
                  <a:cubicBezTo>
                    <a:pt x="4" y="1"/>
                    <a:pt x="3" y="2"/>
                    <a:pt x="2"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2" name="Freeform 539"/>
            <p:cNvSpPr>
              <a:spLocks noChangeArrowheads="1"/>
            </p:cNvSpPr>
            <p:nvPr/>
          </p:nvSpPr>
          <p:spPr bwMode="auto">
            <a:xfrm>
              <a:off x="509588" y="203200"/>
              <a:ext cx="98425" cy="68263"/>
            </a:xfrm>
            <a:custGeom>
              <a:avLst/>
              <a:gdLst>
                <a:gd name="T0" fmla="*/ 94639 w 26"/>
                <a:gd name="T1" fmla="*/ 18962 h 18"/>
                <a:gd name="T2" fmla="*/ 94639 w 26"/>
                <a:gd name="T3" fmla="*/ 26547 h 18"/>
                <a:gd name="T4" fmla="*/ 90854 w 26"/>
                <a:gd name="T5" fmla="*/ 30339 h 18"/>
                <a:gd name="T6" fmla="*/ 90854 w 26"/>
                <a:gd name="T7" fmla="*/ 34132 h 18"/>
                <a:gd name="T8" fmla="*/ 83283 w 26"/>
                <a:gd name="T9" fmla="*/ 41716 h 18"/>
                <a:gd name="T10" fmla="*/ 64355 w 26"/>
                <a:gd name="T11" fmla="*/ 49301 h 18"/>
                <a:gd name="T12" fmla="*/ 56784 w 26"/>
                <a:gd name="T13" fmla="*/ 60678 h 18"/>
                <a:gd name="T14" fmla="*/ 37856 w 26"/>
                <a:gd name="T15" fmla="*/ 68263 h 18"/>
                <a:gd name="T16" fmla="*/ 26499 w 26"/>
                <a:gd name="T17" fmla="*/ 68263 h 18"/>
                <a:gd name="T18" fmla="*/ 26499 w 26"/>
                <a:gd name="T19" fmla="*/ 64471 h 18"/>
                <a:gd name="T20" fmla="*/ 15142 w 26"/>
                <a:gd name="T21" fmla="*/ 68263 h 18"/>
                <a:gd name="T22" fmla="*/ 22713 w 26"/>
                <a:gd name="T23" fmla="*/ 64471 h 18"/>
                <a:gd name="T24" fmla="*/ 22713 w 26"/>
                <a:gd name="T25" fmla="*/ 60678 h 18"/>
                <a:gd name="T26" fmla="*/ 15142 w 26"/>
                <a:gd name="T27" fmla="*/ 60678 h 18"/>
                <a:gd name="T28" fmla="*/ 11357 w 26"/>
                <a:gd name="T29" fmla="*/ 64471 h 18"/>
                <a:gd name="T30" fmla="*/ 0 w 26"/>
                <a:gd name="T31" fmla="*/ 64471 h 18"/>
                <a:gd name="T32" fmla="*/ 0 w 26"/>
                <a:gd name="T33" fmla="*/ 60678 h 18"/>
                <a:gd name="T34" fmla="*/ 7571 w 26"/>
                <a:gd name="T35" fmla="*/ 56886 h 18"/>
                <a:gd name="T36" fmla="*/ 22713 w 26"/>
                <a:gd name="T37" fmla="*/ 56886 h 18"/>
                <a:gd name="T38" fmla="*/ 22713 w 26"/>
                <a:gd name="T39" fmla="*/ 49301 h 18"/>
                <a:gd name="T40" fmla="*/ 34070 w 26"/>
                <a:gd name="T41" fmla="*/ 45509 h 18"/>
                <a:gd name="T42" fmla="*/ 34070 w 26"/>
                <a:gd name="T43" fmla="*/ 37924 h 18"/>
                <a:gd name="T44" fmla="*/ 34070 w 26"/>
                <a:gd name="T45" fmla="*/ 34132 h 18"/>
                <a:gd name="T46" fmla="*/ 37856 w 26"/>
                <a:gd name="T47" fmla="*/ 26547 h 18"/>
                <a:gd name="T48" fmla="*/ 41641 w 26"/>
                <a:gd name="T49" fmla="*/ 18962 h 18"/>
                <a:gd name="T50" fmla="*/ 52998 w 26"/>
                <a:gd name="T51" fmla="*/ 11377 h 18"/>
                <a:gd name="T52" fmla="*/ 56784 w 26"/>
                <a:gd name="T53" fmla="*/ 7585 h 18"/>
                <a:gd name="T54" fmla="*/ 56784 w 26"/>
                <a:gd name="T55" fmla="*/ 0 h 18"/>
                <a:gd name="T56" fmla="*/ 60569 w 26"/>
                <a:gd name="T57" fmla="*/ 7585 h 18"/>
                <a:gd name="T58" fmla="*/ 64355 w 26"/>
                <a:gd name="T59" fmla="*/ 3792 h 18"/>
                <a:gd name="T60" fmla="*/ 87068 w 26"/>
                <a:gd name="T61" fmla="*/ 0 h 18"/>
                <a:gd name="T62" fmla="*/ 71926 w 26"/>
                <a:gd name="T63" fmla="*/ 3792 h 18"/>
                <a:gd name="T64" fmla="*/ 75712 w 26"/>
                <a:gd name="T65" fmla="*/ 3792 h 18"/>
                <a:gd name="T66" fmla="*/ 87068 w 26"/>
                <a:gd name="T67" fmla="*/ 11377 h 18"/>
                <a:gd name="T68" fmla="*/ 90854 w 26"/>
                <a:gd name="T69" fmla="*/ 15170 h 18"/>
                <a:gd name="T70" fmla="*/ 90854 w 26"/>
                <a:gd name="T71" fmla="*/ 15170 h 18"/>
                <a:gd name="T72" fmla="*/ 94639 w 26"/>
                <a:gd name="T73" fmla="*/ 15170 h 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
                <a:gd name="T112" fmla="*/ 0 h 18"/>
                <a:gd name="T113" fmla="*/ 26 w 26"/>
                <a:gd name="T114" fmla="*/ 18 h 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 h="18">
                  <a:moveTo>
                    <a:pt x="25" y="4"/>
                  </a:moveTo>
                  <a:cubicBezTo>
                    <a:pt x="25" y="5"/>
                    <a:pt x="26" y="5"/>
                    <a:pt x="25" y="5"/>
                  </a:cubicBezTo>
                  <a:cubicBezTo>
                    <a:pt x="26" y="5"/>
                    <a:pt x="25" y="6"/>
                    <a:pt x="25" y="6"/>
                  </a:cubicBezTo>
                  <a:cubicBezTo>
                    <a:pt x="25" y="6"/>
                    <a:pt x="24" y="7"/>
                    <a:pt x="25" y="7"/>
                  </a:cubicBezTo>
                  <a:cubicBezTo>
                    <a:pt x="24" y="7"/>
                    <a:pt x="24" y="8"/>
                    <a:pt x="24" y="8"/>
                  </a:cubicBezTo>
                  <a:cubicBezTo>
                    <a:pt x="25" y="8"/>
                    <a:pt x="24" y="8"/>
                    <a:pt x="24" y="8"/>
                  </a:cubicBezTo>
                  <a:cubicBezTo>
                    <a:pt x="24" y="8"/>
                    <a:pt x="24" y="9"/>
                    <a:pt x="24" y="9"/>
                  </a:cubicBezTo>
                  <a:cubicBezTo>
                    <a:pt x="24" y="9"/>
                    <a:pt x="24" y="9"/>
                    <a:pt x="24" y="9"/>
                  </a:cubicBezTo>
                  <a:cubicBezTo>
                    <a:pt x="24" y="10"/>
                    <a:pt x="23" y="9"/>
                    <a:pt x="23" y="10"/>
                  </a:cubicBezTo>
                  <a:cubicBezTo>
                    <a:pt x="22" y="10"/>
                    <a:pt x="22" y="10"/>
                    <a:pt x="22" y="11"/>
                  </a:cubicBezTo>
                  <a:cubicBezTo>
                    <a:pt x="21" y="11"/>
                    <a:pt x="20" y="11"/>
                    <a:pt x="19" y="12"/>
                  </a:cubicBezTo>
                  <a:cubicBezTo>
                    <a:pt x="18" y="12"/>
                    <a:pt x="17" y="12"/>
                    <a:pt x="17" y="13"/>
                  </a:cubicBezTo>
                  <a:cubicBezTo>
                    <a:pt x="17" y="13"/>
                    <a:pt x="16" y="14"/>
                    <a:pt x="17" y="14"/>
                  </a:cubicBezTo>
                  <a:cubicBezTo>
                    <a:pt x="16" y="15"/>
                    <a:pt x="16" y="16"/>
                    <a:pt x="15" y="16"/>
                  </a:cubicBezTo>
                  <a:cubicBezTo>
                    <a:pt x="15" y="17"/>
                    <a:pt x="13" y="17"/>
                    <a:pt x="12" y="17"/>
                  </a:cubicBezTo>
                  <a:cubicBezTo>
                    <a:pt x="11" y="18"/>
                    <a:pt x="10" y="18"/>
                    <a:pt x="10" y="18"/>
                  </a:cubicBezTo>
                  <a:cubicBezTo>
                    <a:pt x="9" y="18"/>
                    <a:pt x="9" y="18"/>
                    <a:pt x="9" y="18"/>
                  </a:cubicBezTo>
                  <a:cubicBezTo>
                    <a:pt x="9" y="18"/>
                    <a:pt x="8" y="17"/>
                    <a:pt x="7" y="18"/>
                  </a:cubicBezTo>
                  <a:cubicBezTo>
                    <a:pt x="7" y="18"/>
                    <a:pt x="7" y="18"/>
                    <a:pt x="7" y="18"/>
                  </a:cubicBezTo>
                  <a:cubicBezTo>
                    <a:pt x="6" y="18"/>
                    <a:pt x="7" y="18"/>
                    <a:pt x="7" y="17"/>
                  </a:cubicBezTo>
                  <a:cubicBezTo>
                    <a:pt x="6" y="17"/>
                    <a:pt x="5" y="18"/>
                    <a:pt x="5" y="18"/>
                  </a:cubicBezTo>
                  <a:cubicBezTo>
                    <a:pt x="4" y="18"/>
                    <a:pt x="4" y="18"/>
                    <a:pt x="4" y="18"/>
                  </a:cubicBezTo>
                  <a:cubicBezTo>
                    <a:pt x="4" y="18"/>
                    <a:pt x="5" y="18"/>
                    <a:pt x="5" y="18"/>
                  </a:cubicBezTo>
                  <a:cubicBezTo>
                    <a:pt x="5" y="17"/>
                    <a:pt x="6" y="17"/>
                    <a:pt x="6" y="17"/>
                  </a:cubicBezTo>
                  <a:cubicBezTo>
                    <a:pt x="6" y="17"/>
                    <a:pt x="5" y="17"/>
                    <a:pt x="5" y="17"/>
                  </a:cubicBezTo>
                  <a:cubicBezTo>
                    <a:pt x="5" y="16"/>
                    <a:pt x="6" y="16"/>
                    <a:pt x="6" y="16"/>
                  </a:cubicBezTo>
                  <a:cubicBezTo>
                    <a:pt x="6" y="16"/>
                    <a:pt x="6" y="15"/>
                    <a:pt x="6" y="15"/>
                  </a:cubicBezTo>
                  <a:cubicBezTo>
                    <a:pt x="5" y="15"/>
                    <a:pt x="5" y="15"/>
                    <a:pt x="4" y="16"/>
                  </a:cubicBezTo>
                  <a:cubicBezTo>
                    <a:pt x="4" y="16"/>
                    <a:pt x="4" y="16"/>
                    <a:pt x="4" y="16"/>
                  </a:cubicBezTo>
                  <a:cubicBezTo>
                    <a:pt x="4" y="16"/>
                    <a:pt x="4" y="17"/>
                    <a:pt x="3" y="17"/>
                  </a:cubicBezTo>
                  <a:cubicBezTo>
                    <a:pt x="3" y="17"/>
                    <a:pt x="2" y="18"/>
                    <a:pt x="1" y="18"/>
                  </a:cubicBezTo>
                  <a:cubicBezTo>
                    <a:pt x="1" y="18"/>
                    <a:pt x="1" y="17"/>
                    <a:pt x="0" y="17"/>
                  </a:cubicBezTo>
                  <a:cubicBezTo>
                    <a:pt x="0" y="17"/>
                    <a:pt x="1" y="17"/>
                    <a:pt x="0" y="17"/>
                  </a:cubicBezTo>
                  <a:cubicBezTo>
                    <a:pt x="1" y="17"/>
                    <a:pt x="1" y="16"/>
                    <a:pt x="0" y="16"/>
                  </a:cubicBezTo>
                  <a:cubicBezTo>
                    <a:pt x="0" y="16"/>
                    <a:pt x="0" y="16"/>
                    <a:pt x="0" y="16"/>
                  </a:cubicBezTo>
                  <a:cubicBezTo>
                    <a:pt x="1" y="16"/>
                    <a:pt x="2" y="16"/>
                    <a:pt x="2" y="15"/>
                  </a:cubicBezTo>
                  <a:cubicBezTo>
                    <a:pt x="3" y="15"/>
                    <a:pt x="3" y="15"/>
                    <a:pt x="3" y="15"/>
                  </a:cubicBezTo>
                  <a:cubicBezTo>
                    <a:pt x="4" y="16"/>
                    <a:pt x="5" y="15"/>
                    <a:pt x="6" y="15"/>
                  </a:cubicBezTo>
                  <a:cubicBezTo>
                    <a:pt x="7" y="15"/>
                    <a:pt x="7" y="14"/>
                    <a:pt x="7" y="13"/>
                  </a:cubicBezTo>
                  <a:cubicBezTo>
                    <a:pt x="7" y="13"/>
                    <a:pt x="7" y="13"/>
                    <a:pt x="6" y="13"/>
                  </a:cubicBezTo>
                  <a:cubicBezTo>
                    <a:pt x="7" y="13"/>
                    <a:pt x="7" y="13"/>
                    <a:pt x="8" y="13"/>
                  </a:cubicBezTo>
                  <a:cubicBezTo>
                    <a:pt x="8" y="13"/>
                    <a:pt x="9" y="12"/>
                    <a:pt x="9" y="12"/>
                  </a:cubicBezTo>
                  <a:cubicBezTo>
                    <a:pt x="9" y="11"/>
                    <a:pt x="10" y="11"/>
                    <a:pt x="10" y="11"/>
                  </a:cubicBezTo>
                  <a:cubicBezTo>
                    <a:pt x="9" y="10"/>
                    <a:pt x="9" y="10"/>
                    <a:pt x="9" y="10"/>
                  </a:cubicBezTo>
                  <a:cubicBezTo>
                    <a:pt x="9" y="10"/>
                    <a:pt x="9" y="9"/>
                    <a:pt x="9" y="9"/>
                  </a:cubicBezTo>
                  <a:cubicBezTo>
                    <a:pt x="9" y="9"/>
                    <a:pt x="9" y="9"/>
                    <a:pt x="9" y="9"/>
                  </a:cubicBezTo>
                  <a:cubicBezTo>
                    <a:pt x="9" y="8"/>
                    <a:pt x="10" y="9"/>
                    <a:pt x="10" y="8"/>
                  </a:cubicBezTo>
                  <a:cubicBezTo>
                    <a:pt x="10" y="8"/>
                    <a:pt x="9" y="8"/>
                    <a:pt x="10" y="7"/>
                  </a:cubicBezTo>
                  <a:cubicBezTo>
                    <a:pt x="10" y="7"/>
                    <a:pt x="10" y="6"/>
                    <a:pt x="10" y="6"/>
                  </a:cubicBezTo>
                  <a:cubicBezTo>
                    <a:pt x="11" y="6"/>
                    <a:pt x="11" y="6"/>
                    <a:pt x="11" y="5"/>
                  </a:cubicBezTo>
                  <a:cubicBezTo>
                    <a:pt x="11" y="5"/>
                    <a:pt x="12" y="4"/>
                    <a:pt x="12" y="4"/>
                  </a:cubicBezTo>
                  <a:cubicBezTo>
                    <a:pt x="13" y="3"/>
                    <a:pt x="13" y="3"/>
                    <a:pt x="14" y="3"/>
                  </a:cubicBezTo>
                  <a:cubicBezTo>
                    <a:pt x="14" y="3"/>
                    <a:pt x="14" y="3"/>
                    <a:pt x="14" y="2"/>
                  </a:cubicBezTo>
                  <a:cubicBezTo>
                    <a:pt x="14" y="2"/>
                    <a:pt x="15" y="2"/>
                    <a:pt x="15" y="2"/>
                  </a:cubicBezTo>
                  <a:cubicBezTo>
                    <a:pt x="16" y="2"/>
                    <a:pt x="15" y="2"/>
                    <a:pt x="16" y="1"/>
                  </a:cubicBezTo>
                  <a:cubicBezTo>
                    <a:pt x="15" y="0"/>
                    <a:pt x="15" y="0"/>
                    <a:pt x="15" y="0"/>
                  </a:cubicBezTo>
                  <a:cubicBezTo>
                    <a:pt x="15" y="0"/>
                    <a:pt x="15" y="0"/>
                    <a:pt x="16" y="1"/>
                  </a:cubicBezTo>
                  <a:cubicBezTo>
                    <a:pt x="16" y="1"/>
                    <a:pt x="16" y="2"/>
                    <a:pt x="16" y="2"/>
                  </a:cubicBezTo>
                  <a:cubicBezTo>
                    <a:pt x="17" y="1"/>
                    <a:pt x="16" y="1"/>
                    <a:pt x="17" y="1"/>
                  </a:cubicBezTo>
                  <a:cubicBezTo>
                    <a:pt x="17" y="1"/>
                    <a:pt x="17" y="1"/>
                    <a:pt x="17" y="1"/>
                  </a:cubicBezTo>
                  <a:cubicBezTo>
                    <a:pt x="18" y="1"/>
                    <a:pt x="18" y="1"/>
                    <a:pt x="18" y="1"/>
                  </a:cubicBezTo>
                  <a:cubicBezTo>
                    <a:pt x="19" y="1"/>
                    <a:pt x="21" y="0"/>
                    <a:pt x="23" y="0"/>
                  </a:cubicBezTo>
                  <a:cubicBezTo>
                    <a:pt x="23" y="0"/>
                    <a:pt x="23" y="0"/>
                    <a:pt x="22" y="0"/>
                  </a:cubicBezTo>
                  <a:cubicBezTo>
                    <a:pt x="21" y="1"/>
                    <a:pt x="20" y="1"/>
                    <a:pt x="19" y="1"/>
                  </a:cubicBezTo>
                  <a:cubicBezTo>
                    <a:pt x="19" y="1"/>
                    <a:pt x="19" y="2"/>
                    <a:pt x="19" y="2"/>
                  </a:cubicBezTo>
                  <a:cubicBezTo>
                    <a:pt x="19" y="1"/>
                    <a:pt x="19" y="1"/>
                    <a:pt x="20" y="1"/>
                  </a:cubicBezTo>
                  <a:cubicBezTo>
                    <a:pt x="20" y="1"/>
                    <a:pt x="21" y="2"/>
                    <a:pt x="22" y="2"/>
                  </a:cubicBezTo>
                  <a:cubicBezTo>
                    <a:pt x="22" y="2"/>
                    <a:pt x="22" y="3"/>
                    <a:pt x="23" y="3"/>
                  </a:cubicBezTo>
                  <a:cubicBezTo>
                    <a:pt x="24" y="3"/>
                    <a:pt x="24" y="3"/>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3" name="Freeform 540"/>
            <p:cNvSpPr>
              <a:spLocks noChangeArrowheads="1"/>
            </p:cNvSpPr>
            <p:nvPr/>
          </p:nvSpPr>
          <p:spPr bwMode="auto">
            <a:xfrm>
              <a:off x="608013" y="411162"/>
              <a:ext cx="25400" cy="22225"/>
            </a:xfrm>
            <a:custGeom>
              <a:avLst/>
              <a:gdLst>
                <a:gd name="T0" fmla="*/ 21771 w 7"/>
                <a:gd name="T1" fmla="*/ 18521 h 6"/>
                <a:gd name="T2" fmla="*/ 7257 w 7"/>
                <a:gd name="T3" fmla="*/ 22225 h 6"/>
                <a:gd name="T4" fmla="*/ 0 w 7"/>
                <a:gd name="T5" fmla="*/ 18521 h 6"/>
                <a:gd name="T6" fmla="*/ 0 w 7"/>
                <a:gd name="T7" fmla="*/ 14817 h 6"/>
                <a:gd name="T8" fmla="*/ 3629 w 7"/>
                <a:gd name="T9" fmla="*/ 11113 h 6"/>
                <a:gd name="T10" fmla="*/ 0 w 7"/>
                <a:gd name="T11" fmla="*/ 7408 h 6"/>
                <a:gd name="T12" fmla="*/ 3629 w 7"/>
                <a:gd name="T13" fmla="*/ 3704 h 6"/>
                <a:gd name="T14" fmla="*/ 7257 w 7"/>
                <a:gd name="T15" fmla="*/ 0 h 6"/>
                <a:gd name="T16" fmla="*/ 14514 w 7"/>
                <a:gd name="T17" fmla="*/ 0 h 6"/>
                <a:gd name="T18" fmla="*/ 10886 w 7"/>
                <a:gd name="T19" fmla="*/ 7408 h 6"/>
                <a:gd name="T20" fmla="*/ 21771 w 7"/>
                <a:gd name="T21" fmla="*/ 7408 h 6"/>
                <a:gd name="T22" fmla="*/ 25400 w 7"/>
                <a:gd name="T23" fmla="*/ 11113 h 6"/>
                <a:gd name="T24" fmla="*/ 21771 w 7"/>
                <a:gd name="T25" fmla="*/ 18521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6" y="5"/>
                  </a:moveTo>
                  <a:cubicBezTo>
                    <a:pt x="5" y="6"/>
                    <a:pt x="4" y="6"/>
                    <a:pt x="2" y="6"/>
                  </a:cubicBezTo>
                  <a:cubicBezTo>
                    <a:pt x="1" y="6"/>
                    <a:pt x="0" y="6"/>
                    <a:pt x="0" y="5"/>
                  </a:cubicBezTo>
                  <a:cubicBezTo>
                    <a:pt x="0" y="5"/>
                    <a:pt x="0" y="5"/>
                    <a:pt x="0" y="4"/>
                  </a:cubicBezTo>
                  <a:cubicBezTo>
                    <a:pt x="0" y="4"/>
                    <a:pt x="1" y="3"/>
                    <a:pt x="1" y="3"/>
                  </a:cubicBezTo>
                  <a:cubicBezTo>
                    <a:pt x="1" y="2"/>
                    <a:pt x="1" y="2"/>
                    <a:pt x="0" y="2"/>
                  </a:cubicBezTo>
                  <a:cubicBezTo>
                    <a:pt x="0" y="2"/>
                    <a:pt x="0" y="1"/>
                    <a:pt x="1" y="1"/>
                  </a:cubicBezTo>
                  <a:cubicBezTo>
                    <a:pt x="1" y="0"/>
                    <a:pt x="2" y="0"/>
                    <a:pt x="2" y="0"/>
                  </a:cubicBezTo>
                  <a:cubicBezTo>
                    <a:pt x="3" y="0"/>
                    <a:pt x="3" y="0"/>
                    <a:pt x="4" y="0"/>
                  </a:cubicBezTo>
                  <a:cubicBezTo>
                    <a:pt x="4" y="1"/>
                    <a:pt x="4" y="1"/>
                    <a:pt x="3" y="2"/>
                  </a:cubicBezTo>
                  <a:cubicBezTo>
                    <a:pt x="4" y="1"/>
                    <a:pt x="5" y="1"/>
                    <a:pt x="6" y="2"/>
                  </a:cubicBezTo>
                  <a:cubicBezTo>
                    <a:pt x="7" y="2"/>
                    <a:pt x="7" y="3"/>
                    <a:pt x="7" y="3"/>
                  </a:cubicBezTo>
                  <a:cubicBezTo>
                    <a:pt x="7" y="4"/>
                    <a:pt x="7" y="4"/>
                    <a:pt x="6" y="5"/>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4" name="Freeform 541"/>
            <p:cNvSpPr>
              <a:spLocks noChangeArrowheads="1"/>
            </p:cNvSpPr>
            <p:nvPr/>
          </p:nvSpPr>
          <p:spPr bwMode="auto">
            <a:xfrm>
              <a:off x="463550" y="255587"/>
              <a:ext cx="68263" cy="61913"/>
            </a:xfrm>
            <a:custGeom>
              <a:avLst/>
              <a:gdLst>
                <a:gd name="T0" fmla="*/ 64471 w 18"/>
                <a:gd name="T1" fmla="*/ 38696 h 16"/>
                <a:gd name="T2" fmla="*/ 53093 w 18"/>
                <a:gd name="T3" fmla="*/ 42565 h 16"/>
                <a:gd name="T4" fmla="*/ 53093 w 18"/>
                <a:gd name="T5" fmla="*/ 46435 h 16"/>
                <a:gd name="T6" fmla="*/ 49301 w 18"/>
                <a:gd name="T7" fmla="*/ 46435 h 16"/>
                <a:gd name="T8" fmla="*/ 49301 w 18"/>
                <a:gd name="T9" fmla="*/ 46435 h 16"/>
                <a:gd name="T10" fmla="*/ 45509 w 18"/>
                <a:gd name="T11" fmla="*/ 50304 h 16"/>
                <a:gd name="T12" fmla="*/ 45509 w 18"/>
                <a:gd name="T13" fmla="*/ 50304 h 16"/>
                <a:gd name="T14" fmla="*/ 45509 w 18"/>
                <a:gd name="T15" fmla="*/ 50304 h 16"/>
                <a:gd name="T16" fmla="*/ 45509 w 18"/>
                <a:gd name="T17" fmla="*/ 50304 h 16"/>
                <a:gd name="T18" fmla="*/ 34132 w 18"/>
                <a:gd name="T19" fmla="*/ 54174 h 16"/>
                <a:gd name="T20" fmla="*/ 18962 w 18"/>
                <a:gd name="T21" fmla="*/ 58043 h 16"/>
                <a:gd name="T22" fmla="*/ 11377 w 18"/>
                <a:gd name="T23" fmla="*/ 58043 h 16"/>
                <a:gd name="T24" fmla="*/ 7585 w 18"/>
                <a:gd name="T25" fmla="*/ 58043 h 16"/>
                <a:gd name="T26" fmla="*/ 7585 w 18"/>
                <a:gd name="T27" fmla="*/ 58043 h 16"/>
                <a:gd name="T28" fmla="*/ 7585 w 18"/>
                <a:gd name="T29" fmla="*/ 58043 h 16"/>
                <a:gd name="T30" fmla="*/ 7585 w 18"/>
                <a:gd name="T31" fmla="*/ 54174 h 16"/>
                <a:gd name="T32" fmla="*/ 3792 w 18"/>
                <a:gd name="T33" fmla="*/ 50304 h 16"/>
                <a:gd name="T34" fmla="*/ 3792 w 18"/>
                <a:gd name="T35" fmla="*/ 42565 h 16"/>
                <a:gd name="T36" fmla="*/ 0 w 18"/>
                <a:gd name="T37" fmla="*/ 42565 h 16"/>
                <a:gd name="T38" fmla="*/ 7585 w 18"/>
                <a:gd name="T39" fmla="*/ 38696 h 16"/>
                <a:gd name="T40" fmla="*/ 7585 w 18"/>
                <a:gd name="T41" fmla="*/ 34826 h 16"/>
                <a:gd name="T42" fmla="*/ 7585 w 18"/>
                <a:gd name="T43" fmla="*/ 30957 h 16"/>
                <a:gd name="T44" fmla="*/ 11377 w 18"/>
                <a:gd name="T45" fmla="*/ 30957 h 16"/>
                <a:gd name="T46" fmla="*/ 11377 w 18"/>
                <a:gd name="T47" fmla="*/ 30957 h 16"/>
                <a:gd name="T48" fmla="*/ 15170 w 18"/>
                <a:gd name="T49" fmla="*/ 30957 h 16"/>
                <a:gd name="T50" fmla="*/ 15170 w 18"/>
                <a:gd name="T51" fmla="*/ 27087 h 16"/>
                <a:gd name="T52" fmla="*/ 15170 w 18"/>
                <a:gd name="T53" fmla="*/ 27087 h 16"/>
                <a:gd name="T54" fmla="*/ 11377 w 18"/>
                <a:gd name="T55" fmla="*/ 27087 h 16"/>
                <a:gd name="T56" fmla="*/ 15170 w 18"/>
                <a:gd name="T57" fmla="*/ 23217 h 16"/>
                <a:gd name="T58" fmla="*/ 11377 w 18"/>
                <a:gd name="T59" fmla="*/ 23217 h 16"/>
                <a:gd name="T60" fmla="*/ 15170 w 18"/>
                <a:gd name="T61" fmla="*/ 19348 h 16"/>
                <a:gd name="T62" fmla="*/ 15170 w 18"/>
                <a:gd name="T63" fmla="*/ 15478 h 16"/>
                <a:gd name="T64" fmla="*/ 15170 w 18"/>
                <a:gd name="T65" fmla="*/ 15478 h 16"/>
                <a:gd name="T66" fmla="*/ 18962 w 18"/>
                <a:gd name="T67" fmla="*/ 11609 h 16"/>
                <a:gd name="T68" fmla="*/ 18962 w 18"/>
                <a:gd name="T69" fmla="*/ 7739 h 16"/>
                <a:gd name="T70" fmla="*/ 15170 w 18"/>
                <a:gd name="T71" fmla="*/ 11609 h 16"/>
                <a:gd name="T72" fmla="*/ 15170 w 18"/>
                <a:gd name="T73" fmla="*/ 11609 h 16"/>
                <a:gd name="T74" fmla="*/ 18962 w 18"/>
                <a:gd name="T75" fmla="*/ 7739 h 16"/>
                <a:gd name="T76" fmla="*/ 18962 w 18"/>
                <a:gd name="T77" fmla="*/ 7739 h 16"/>
                <a:gd name="T78" fmla="*/ 26547 w 18"/>
                <a:gd name="T79" fmla="*/ 0 h 16"/>
                <a:gd name="T80" fmla="*/ 34132 w 18"/>
                <a:gd name="T81" fmla="*/ 3870 h 16"/>
                <a:gd name="T82" fmla="*/ 34132 w 18"/>
                <a:gd name="T83" fmla="*/ 7739 h 16"/>
                <a:gd name="T84" fmla="*/ 41716 w 18"/>
                <a:gd name="T85" fmla="*/ 11609 h 16"/>
                <a:gd name="T86" fmla="*/ 41716 w 18"/>
                <a:gd name="T87" fmla="*/ 15478 h 16"/>
                <a:gd name="T88" fmla="*/ 37924 w 18"/>
                <a:gd name="T89" fmla="*/ 23217 h 16"/>
                <a:gd name="T90" fmla="*/ 41716 w 18"/>
                <a:gd name="T91" fmla="*/ 27087 h 16"/>
                <a:gd name="T92" fmla="*/ 49301 w 18"/>
                <a:gd name="T93" fmla="*/ 30957 h 16"/>
                <a:gd name="T94" fmla="*/ 56886 w 18"/>
                <a:gd name="T95" fmla="*/ 27087 h 16"/>
                <a:gd name="T96" fmla="*/ 64471 w 18"/>
                <a:gd name="T97" fmla="*/ 27087 h 16"/>
                <a:gd name="T98" fmla="*/ 68263 w 18"/>
                <a:gd name="T99" fmla="*/ 30957 h 16"/>
                <a:gd name="T100" fmla="*/ 68263 w 18"/>
                <a:gd name="T101" fmla="*/ 34826 h 16"/>
                <a:gd name="T102" fmla="*/ 64471 w 18"/>
                <a:gd name="T103" fmla="*/ 38696 h 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
                <a:gd name="T157" fmla="*/ 0 h 16"/>
                <a:gd name="T158" fmla="*/ 18 w 18"/>
                <a:gd name="T159" fmla="*/ 16 h 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 h="16">
                  <a:moveTo>
                    <a:pt x="17" y="10"/>
                  </a:moveTo>
                  <a:cubicBezTo>
                    <a:pt x="16" y="11"/>
                    <a:pt x="15" y="11"/>
                    <a:pt x="14" y="11"/>
                  </a:cubicBezTo>
                  <a:cubicBezTo>
                    <a:pt x="14" y="11"/>
                    <a:pt x="14" y="12"/>
                    <a:pt x="14" y="12"/>
                  </a:cubicBezTo>
                  <a:cubicBezTo>
                    <a:pt x="13" y="12"/>
                    <a:pt x="14" y="13"/>
                    <a:pt x="13" y="12"/>
                  </a:cubicBezTo>
                  <a:cubicBezTo>
                    <a:pt x="13" y="12"/>
                    <a:pt x="13" y="12"/>
                    <a:pt x="13" y="12"/>
                  </a:cubicBezTo>
                  <a:cubicBezTo>
                    <a:pt x="12" y="12"/>
                    <a:pt x="12" y="12"/>
                    <a:pt x="12" y="13"/>
                  </a:cubicBezTo>
                  <a:cubicBezTo>
                    <a:pt x="12" y="13"/>
                    <a:pt x="12" y="13"/>
                    <a:pt x="12" y="13"/>
                  </a:cubicBezTo>
                  <a:cubicBezTo>
                    <a:pt x="12" y="13"/>
                    <a:pt x="12" y="13"/>
                    <a:pt x="12" y="13"/>
                  </a:cubicBezTo>
                  <a:cubicBezTo>
                    <a:pt x="12" y="13"/>
                    <a:pt x="12" y="13"/>
                    <a:pt x="12" y="13"/>
                  </a:cubicBezTo>
                  <a:cubicBezTo>
                    <a:pt x="11" y="12"/>
                    <a:pt x="10" y="14"/>
                    <a:pt x="9" y="14"/>
                  </a:cubicBezTo>
                  <a:cubicBezTo>
                    <a:pt x="8" y="14"/>
                    <a:pt x="6" y="15"/>
                    <a:pt x="5" y="15"/>
                  </a:cubicBezTo>
                  <a:cubicBezTo>
                    <a:pt x="4" y="15"/>
                    <a:pt x="4" y="15"/>
                    <a:pt x="3" y="15"/>
                  </a:cubicBezTo>
                  <a:cubicBezTo>
                    <a:pt x="3" y="15"/>
                    <a:pt x="2" y="16"/>
                    <a:pt x="2" y="15"/>
                  </a:cubicBezTo>
                  <a:cubicBezTo>
                    <a:pt x="2" y="15"/>
                    <a:pt x="2" y="15"/>
                    <a:pt x="2" y="15"/>
                  </a:cubicBezTo>
                  <a:cubicBezTo>
                    <a:pt x="2" y="15"/>
                    <a:pt x="2" y="15"/>
                    <a:pt x="2" y="15"/>
                  </a:cubicBezTo>
                  <a:cubicBezTo>
                    <a:pt x="1" y="14"/>
                    <a:pt x="2" y="14"/>
                    <a:pt x="2" y="14"/>
                  </a:cubicBezTo>
                  <a:cubicBezTo>
                    <a:pt x="2" y="13"/>
                    <a:pt x="1" y="14"/>
                    <a:pt x="1" y="13"/>
                  </a:cubicBezTo>
                  <a:cubicBezTo>
                    <a:pt x="2" y="13"/>
                    <a:pt x="1" y="12"/>
                    <a:pt x="1" y="11"/>
                  </a:cubicBezTo>
                  <a:cubicBezTo>
                    <a:pt x="1" y="11"/>
                    <a:pt x="0" y="11"/>
                    <a:pt x="0" y="11"/>
                  </a:cubicBezTo>
                  <a:cubicBezTo>
                    <a:pt x="1" y="10"/>
                    <a:pt x="2" y="11"/>
                    <a:pt x="2" y="10"/>
                  </a:cubicBezTo>
                  <a:cubicBezTo>
                    <a:pt x="2" y="10"/>
                    <a:pt x="3" y="9"/>
                    <a:pt x="2" y="9"/>
                  </a:cubicBezTo>
                  <a:cubicBezTo>
                    <a:pt x="2" y="9"/>
                    <a:pt x="2" y="8"/>
                    <a:pt x="2" y="8"/>
                  </a:cubicBezTo>
                  <a:cubicBezTo>
                    <a:pt x="2" y="8"/>
                    <a:pt x="3" y="9"/>
                    <a:pt x="3" y="8"/>
                  </a:cubicBezTo>
                  <a:cubicBezTo>
                    <a:pt x="3" y="8"/>
                    <a:pt x="3" y="8"/>
                    <a:pt x="3" y="8"/>
                  </a:cubicBezTo>
                  <a:cubicBezTo>
                    <a:pt x="4" y="8"/>
                    <a:pt x="4" y="8"/>
                    <a:pt x="4" y="8"/>
                  </a:cubicBezTo>
                  <a:cubicBezTo>
                    <a:pt x="4" y="7"/>
                    <a:pt x="5" y="7"/>
                    <a:pt x="4" y="7"/>
                  </a:cubicBezTo>
                  <a:cubicBezTo>
                    <a:pt x="4" y="7"/>
                    <a:pt x="4" y="7"/>
                    <a:pt x="4" y="7"/>
                  </a:cubicBezTo>
                  <a:cubicBezTo>
                    <a:pt x="4" y="6"/>
                    <a:pt x="4" y="7"/>
                    <a:pt x="3" y="7"/>
                  </a:cubicBezTo>
                  <a:cubicBezTo>
                    <a:pt x="3" y="6"/>
                    <a:pt x="4" y="6"/>
                    <a:pt x="4" y="6"/>
                  </a:cubicBezTo>
                  <a:cubicBezTo>
                    <a:pt x="4" y="6"/>
                    <a:pt x="3" y="6"/>
                    <a:pt x="3" y="6"/>
                  </a:cubicBezTo>
                  <a:cubicBezTo>
                    <a:pt x="4" y="5"/>
                    <a:pt x="4" y="5"/>
                    <a:pt x="4" y="5"/>
                  </a:cubicBezTo>
                  <a:cubicBezTo>
                    <a:pt x="4" y="5"/>
                    <a:pt x="4" y="5"/>
                    <a:pt x="4" y="4"/>
                  </a:cubicBezTo>
                  <a:cubicBezTo>
                    <a:pt x="4" y="4"/>
                    <a:pt x="5" y="4"/>
                    <a:pt x="4" y="4"/>
                  </a:cubicBezTo>
                  <a:cubicBezTo>
                    <a:pt x="4" y="4"/>
                    <a:pt x="5" y="3"/>
                    <a:pt x="5" y="3"/>
                  </a:cubicBezTo>
                  <a:cubicBezTo>
                    <a:pt x="5" y="3"/>
                    <a:pt x="6" y="3"/>
                    <a:pt x="5" y="2"/>
                  </a:cubicBezTo>
                  <a:cubicBezTo>
                    <a:pt x="5" y="2"/>
                    <a:pt x="4" y="3"/>
                    <a:pt x="4" y="3"/>
                  </a:cubicBezTo>
                  <a:cubicBezTo>
                    <a:pt x="4" y="3"/>
                    <a:pt x="4" y="3"/>
                    <a:pt x="4" y="3"/>
                  </a:cubicBezTo>
                  <a:cubicBezTo>
                    <a:pt x="4" y="2"/>
                    <a:pt x="5" y="2"/>
                    <a:pt x="5" y="2"/>
                  </a:cubicBezTo>
                  <a:cubicBezTo>
                    <a:pt x="5" y="2"/>
                    <a:pt x="5" y="2"/>
                    <a:pt x="5" y="2"/>
                  </a:cubicBezTo>
                  <a:cubicBezTo>
                    <a:pt x="5" y="1"/>
                    <a:pt x="6" y="1"/>
                    <a:pt x="7" y="0"/>
                  </a:cubicBezTo>
                  <a:cubicBezTo>
                    <a:pt x="8" y="1"/>
                    <a:pt x="9" y="0"/>
                    <a:pt x="9" y="1"/>
                  </a:cubicBezTo>
                  <a:cubicBezTo>
                    <a:pt x="9" y="1"/>
                    <a:pt x="9" y="2"/>
                    <a:pt x="9" y="2"/>
                  </a:cubicBezTo>
                  <a:cubicBezTo>
                    <a:pt x="10" y="2"/>
                    <a:pt x="11" y="3"/>
                    <a:pt x="11" y="3"/>
                  </a:cubicBezTo>
                  <a:cubicBezTo>
                    <a:pt x="11" y="3"/>
                    <a:pt x="11" y="4"/>
                    <a:pt x="11" y="4"/>
                  </a:cubicBezTo>
                  <a:cubicBezTo>
                    <a:pt x="11" y="5"/>
                    <a:pt x="10" y="5"/>
                    <a:pt x="10" y="6"/>
                  </a:cubicBezTo>
                  <a:cubicBezTo>
                    <a:pt x="10" y="6"/>
                    <a:pt x="11" y="6"/>
                    <a:pt x="11" y="7"/>
                  </a:cubicBezTo>
                  <a:cubicBezTo>
                    <a:pt x="12" y="7"/>
                    <a:pt x="13" y="8"/>
                    <a:pt x="13" y="8"/>
                  </a:cubicBezTo>
                  <a:cubicBezTo>
                    <a:pt x="14" y="7"/>
                    <a:pt x="14" y="8"/>
                    <a:pt x="15" y="7"/>
                  </a:cubicBezTo>
                  <a:cubicBezTo>
                    <a:pt x="16" y="7"/>
                    <a:pt x="16" y="7"/>
                    <a:pt x="17" y="7"/>
                  </a:cubicBezTo>
                  <a:cubicBezTo>
                    <a:pt x="17" y="8"/>
                    <a:pt x="18" y="8"/>
                    <a:pt x="18" y="8"/>
                  </a:cubicBezTo>
                  <a:cubicBezTo>
                    <a:pt x="18" y="8"/>
                    <a:pt x="18" y="9"/>
                    <a:pt x="18" y="9"/>
                  </a:cubicBezTo>
                  <a:cubicBezTo>
                    <a:pt x="17" y="10"/>
                    <a:pt x="17" y="10"/>
                    <a:pt x="17" y="1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5" name="Freeform 542"/>
            <p:cNvSpPr>
              <a:spLocks noChangeArrowheads="1"/>
            </p:cNvSpPr>
            <p:nvPr/>
          </p:nvSpPr>
          <p:spPr bwMode="auto">
            <a:xfrm>
              <a:off x="523875" y="427037"/>
              <a:ext cx="42863" cy="22225"/>
            </a:xfrm>
            <a:custGeom>
              <a:avLst/>
              <a:gdLst>
                <a:gd name="T0" fmla="*/ 38966 w 11"/>
                <a:gd name="T1" fmla="*/ 11113 h 6"/>
                <a:gd name="T2" fmla="*/ 31173 w 11"/>
                <a:gd name="T3" fmla="*/ 18521 h 6"/>
                <a:gd name="T4" fmla="*/ 23380 w 11"/>
                <a:gd name="T5" fmla="*/ 22225 h 6"/>
                <a:gd name="T6" fmla="*/ 15587 w 11"/>
                <a:gd name="T7" fmla="*/ 22225 h 6"/>
                <a:gd name="T8" fmla="*/ 7793 w 11"/>
                <a:gd name="T9" fmla="*/ 22225 h 6"/>
                <a:gd name="T10" fmla="*/ 7793 w 11"/>
                <a:gd name="T11" fmla="*/ 18521 h 6"/>
                <a:gd name="T12" fmla="*/ 0 w 11"/>
                <a:gd name="T13" fmla="*/ 14817 h 6"/>
                <a:gd name="T14" fmla="*/ 3897 w 11"/>
                <a:gd name="T15" fmla="*/ 11113 h 6"/>
                <a:gd name="T16" fmla="*/ 3897 w 11"/>
                <a:gd name="T17" fmla="*/ 7408 h 6"/>
                <a:gd name="T18" fmla="*/ 11690 w 11"/>
                <a:gd name="T19" fmla="*/ 3704 h 6"/>
                <a:gd name="T20" fmla="*/ 35070 w 11"/>
                <a:gd name="T21" fmla="*/ 0 h 6"/>
                <a:gd name="T22" fmla="*/ 38966 w 11"/>
                <a:gd name="T23" fmla="*/ 0 h 6"/>
                <a:gd name="T24" fmla="*/ 38966 w 11"/>
                <a:gd name="T25" fmla="*/ 3704 h 6"/>
                <a:gd name="T26" fmla="*/ 38966 w 11"/>
                <a:gd name="T27" fmla="*/ 1111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6"/>
                <a:gd name="T44" fmla="*/ 11 w 11"/>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6">
                  <a:moveTo>
                    <a:pt x="10" y="3"/>
                  </a:moveTo>
                  <a:cubicBezTo>
                    <a:pt x="10" y="4"/>
                    <a:pt x="9" y="5"/>
                    <a:pt x="8" y="5"/>
                  </a:cubicBezTo>
                  <a:cubicBezTo>
                    <a:pt x="7" y="6"/>
                    <a:pt x="7" y="6"/>
                    <a:pt x="6" y="6"/>
                  </a:cubicBezTo>
                  <a:cubicBezTo>
                    <a:pt x="5" y="6"/>
                    <a:pt x="4" y="6"/>
                    <a:pt x="4" y="6"/>
                  </a:cubicBezTo>
                  <a:cubicBezTo>
                    <a:pt x="3" y="6"/>
                    <a:pt x="3" y="6"/>
                    <a:pt x="2" y="6"/>
                  </a:cubicBezTo>
                  <a:cubicBezTo>
                    <a:pt x="2" y="6"/>
                    <a:pt x="1" y="6"/>
                    <a:pt x="2" y="5"/>
                  </a:cubicBezTo>
                  <a:cubicBezTo>
                    <a:pt x="1" y="4"/>
                    <a:pt x="1" y="5"/>
                    <a:pt x="0" y="4"/>
                  </a:cubicBezTo>
                  <a:cubicBezTo>
                    <a:pt x="1" y="4"/>
                    <a:pt x="1" y="4"/>
                    <a:pt x="1" y="3"/>
                  </a:cubicBezTo>
                  <a:cubicBezTo>
                    <a:pt x="1" y="3"/>
                    <a:pt x="1" y="3"/>
                    <a:pt x="1" y="2"/>
                  </a:cubicBezTo>
                  <a:cubicBezTo>
                    <a:pt x="2" y="2"/>
                    <a:pt x="2" y="2"/>
                    <a:pt x="3" y="1"/>
                  </a:cubicBezTo>
                  <a:cubicBezTo>
                    <a:pt x="4" y="0"/>
                    <a:pt x="7" y="0"/>
                    <a:pt x="9" y="0"/>
                  </a:cubicBezTo>
                  <a:cubicBezTo>
                    <a:pt x="9" y="0"/>
                    <a:pt x="9" y="0"/>
                    <a:pt x="10" y="0"/>
                  </a:cubicBezTo>
                  <a:cubicBezTo>
                    <a:pt x="10" y="1"/>
                    <a:pt x="10" y="1"/>
                    <a:pt x="10" y="1"/>
                  </a:cubicBezTo>
                  <a:cubicBezTo>
                    <a:pt x="10" y="2"/>
                    <a:pt x="11" y="2"/>
                    <a:pt x="10" y="3"/>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6" name="Freeform 543"/>
            <p:cNvSpPr>
              <a:spLocks noChangeArrowheads="1"/>
            </p:cNvSpPr>
            <p:nvPr/>
          </p:nvSpPr>
          <p:spPr bwMode="auto">
            <a:xfrm>
              <a:off x="517525" y="400050"/>
              <a:ext cx="11113" cy="7938"/>
            </a:xfrm>
            <a:custGeom>
              <a:avLst/>
              <a:gdLst>
                <a:gd name="T0" fmla="*/ 11113 w 3"/>
                <a:gd name="T1" fmla="*/ 3969 h 2"/>
                <a:gd name="T2" fmla="*/ 3704 w 3"/>
                <a:gd name="T3" fmla="*/ 7938 h 2"/>
                <a:gd name="T4" fmla="*/ 0 w 3"/>
                <a:gd name="T5" fmla="*/ 7938 h 2"/>
                <a:gd name="T6" fmla="*/ 0 w 3"/>
                <a:gd name="T7" fmla="*/ 7938 h 2"/>
                <a:gd name="T8" fmla="*/ 0 w 3"/>
                <a:gd name="T9" fmla="*/ 3969 h 2"/>
                <a:gd name="T10" fmla="*/ 0 w 3"/>
                <a:gd name="T11" fmla="*/ 0 h 2"/>
                <a:gd name="T12" fmla="*/ 7409 w 3"/>
                <a:gd name="T13" fmla="*/ 0 h 2"/>
                <a:gd name="T14" fmla="*/ 11113 w 3"/>
                <a:gd name="T15" fmla="*/ 0 h 2"/>
                <a:gd name="T16" fmla="*/ 11113 w 3"/>
                <a:gd name="T17" fmla="*/ 3969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2"/>
                <a:gd name="T29" fmla="*/ 3 w 3"/>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2">
                  <a:moveTo>
                    <a:pt x="3" y="1"/>
                  </a:moveTo>
                  <a:cubicBezTo>
                    <a:pt x="3" y="2"/>
                    <a:pt x="2" y="2"/>
                    <a:pt x="1" y="2"/>
                  </a:cubicBezTo>
                  <a:cubicBezTo>
                    <a:pt x="1" y="2"/>
                    <a:pt x="0" y="2"/>
                    <a:pt x="0" y="2"/>
                  </a:cubicBezTo>
                  <a:cubicBezTo>
                    <a:pt x="0" y="2"/>
                    <a:pt x="0" y="2"/>
                    <a:pt x="0" y="2"/>
                  </a:cubicBezTo>
                  <a:cubicBezTo>
                    <a:pt x="0" y="2"/>
                    <a:pt x="0" y="1"/>
                    <a:pt x="0" y="1"/>
                  </a:cubicBezTo>
                  <a:cubicBezTo>
                    <a:pt x="0" y="1"/>
                    <a:pt x="0" y="1"/>
                    <a:pt x="0" y="0"/>
                  </a:cubicBezTo>
                  <a:cubicBezTo>
                    <a:pt x="1" y="0"/>
                    <a:pt x="1" y="0"/>
                    <a:pt x="2" y="0"/>
                  </a:cubicBezTo>
                  <a:cubicBezTo>
                    <a:pt x="2" y="0"/>
                    <a:pt x="3" y="0"/>
                    <a:pt x="3" y="0"/>
                  </a:cubicBezTo>
                  <a:cubicBezTo>
                    <a:pt x="3" y="0"/>
                    <a:pt x="3" y="1"/>
                    <a:pt x="3"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7" name="Freeform 544"/>
            <p:cNvSpPr>
              <a:spLocks noChangeArrowheads="1"/>
            </p:cNvSpPr>
            <p:nvPr/>
          </p:nvSpPr>
          <p:spPr bwMode="auto">
            <a:xfrm>
              <a:off x="419100" y="320675"/>
              <a:ext cx="60325" cy="33338"/>
            </a:xfrm>
            <a:custGeom>
              <a:avLst/>
              <a:gdLst>
                <a:gd name="T0" fmla="*/ 60325 w 16"/>
                <a:gd name="T1" fmla="*/ 3704 h 9"/>
                <a:gd name="T2" fmla="*/ 49014 w 16"/>
                <a:gd name="T3" fmla="*/ 14817 h 9"/>
                <a:gd name="T4" fmla="*/ 37703 w 16"/>
                <a:gd name="T5" fmla="*/ 14817 h 9"/>
                <a:gd name="T6" fmla="*/ 37703 w 16"/>
                <a:gd name="T7" fmla="*/ 22225 h 9"/>
                <a:gd name="T8" fmla="*/ 22622 w 16"/>
                <a:gd name="T9" fmla="*/ 29634 h 9"/>
                <a:gd name="T10" fmla="*/ 15081 w 16"/>
                <a:gd name="T11" fmla="*/ 33338 h 9"/>
                <a:gd name="T12" fmla="*/ 15081 w 16"/>
                <a:gd name="T13" fmla="*/ 33338 h 9"/>
                <a:gd name="T14" fmla="*/ 7541 w 16"/>
                <a:gd name="T15" fmla="*/ 33338 h 9"/>
                <a:gd name="T16" fmla="*/ 7541 w 16"/>
                <a:gd name="T17" fmla="*/ 29634 h 9"/>
                <a:gd name="T18" fmla="*/ 3770 w 16"/>
                <a:gd name="T19" fmla="*/ 29634 h 9"/>
                <a:gd name="T20" fmla="*/ 3770 w 16"/>
                <a:gd name="T21" fmla="*/ 25930 h 9"/>
                <a:gd name="T22" fmla="*/ 0 w 16"/>
                <a:gd name="T23" fmla="*/ 29634 h 9"/>
                <a:gd name="T24" fmla="*/ 0 w 16"/>
                <a:gd name="T25" fmla="*/ 25930 h 9"/>
                <a:gd name="T26" fmla="*/ 3770 w 16"/>
                <a:gd name="T27" fmla="*/ 25930 h 9"/>
                <a:gd name="T28" fmla="*/ 0 w 16"/>
                <a:gd name="T29" fmla="*/ 22225 h 9"/>
                <a:gd name="T30" fmla="*/ 0 w 16"/>
                <a:gd name="T31" fmla="*/ 22225 h 9"/>
                <a:gd name="T32" fmla="*/ 3770 w 16"/>
                <a:gd name="T33" fmla="*/ 18521 h 9"/>
                <a:gd name="T34" fmla="*/ 3770 w 16"/>
                <a:gd name="T35" fmla="*/ 18521 h 9"/>
                <a:gd name="T36" fmla="*/ 7541 w 16"/>
                <a:gd name="T37" fmla="*/ 14817 h 9"/>
                <a:gd name="T38" fmla="*/ 15081 w 16"/>
                <a:gd name="T39" fmla="*/ 11113 h 9"/>
                <a:gd name="T40" fmla="*/ 26392 w 16"/>
                <a:gd name="T41" fmla="*/ 7408 h 9"/>
                <a:gd name="T42" fmla="*/ 26392 w 16"/>
                <a:gd name="T43" fmla="*/ 7408 h 9"/>
                <a:gd name="T44" fmla="*/ 30163 w 16"/>
                <a:gd name="T45" fmla="*/ 7408 h 9"/>
                <a:gd name="T46" fmla="*/ 33933 w 16"/>
                <a:gd name="T47" fmla="*/ 7408 h 9"/>
                <a:gd name="T48" fmla="*/ 37703 w 16"/>
                <a:gd name="T49" fmla="*/ 3704 h 9"/>
                <a:gd name="T50" fmla="*/ 37703 w 16"/>
                <a:gd name="T51" fmla="*/ 0 h 9"/>
                <a:gd name="T52" fmla="*/ 45244 w 16"/>
                <a:gd name="T53" fmla="*/ 0 h 9"/>
                <a:gd name="T54" fmla="*/ 56555 w 16"/>
                <a:gd name="T55" fmla="*/ 0 h 9"/>
                <a:gd name="T56" fmla="*/ 60325 w 16"/>
                <a:gd name="T57" fmla="*/ 3704 h 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9"/>
                <a:gd name="T89" fmla="*/ 16 w 16"/>
                <a:gd name="T90" fmla="*/ 9 h 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9">
                  <a:moveTo>
                    <a:pt x="16" y="1"/>
                  </a:moveTo>
                  <a:cubicBezTo>
                    <a:pt x="15" y="3"/>
                    <a:pt x="14" y="3"/>
                    <a:pt x="13" y="4"/>
                  </a:cubicBezTo>
                  <a:cubicBezTo>
                    <a:pt x="12" y="4"/>
                    <a:pt x="11" y="4"/>
                    <a:pt x="10" y="4"/>
                  </a:cubicBezTo>
                  <a:cubicBezTo>
                    <a:pt x="11" y="5"/>
                    <a:pt x="10" y="5"/>
                    <a:pt x="10" y="6"/>
                  </a:cubicBezTo>
                  <a:cubicBezTo>
                    <a:pt x="9" y="7"/>
                    <a:pt x="7" y="8"/>
                    <a:pt x="6" y="8"/>
                  </a:cubicBezTo>
                  <a:cubicBezTo>
                    <a:pt x="5" y="9"/>
                    <a:pt x="5" y="9"/>
                    <a:pt x="4" y="9"/>
                  </a:cubicBezTo>
                  <a:cubicBezTo>
                    <a:pt x="4" y="9"/>
                    <a:pt x="4" y="9"/>
                    <a:pt x="4" y="9"/>
                  </a:cubicBezTo>
                  <a:cubicBezTo>
                    <a:pt x="3" y="9"/>
                    <a:pt x="3" y="9"/>
                    <a:pt x="2" y="9"/>
                  </a:cubicBezTo>
                  <a:cubicBezTo>
                    <a:pt x="2" y="9"/>
                    <a:pt x="3" y="8"/>
                    <a:pt x="2" y="8"/>
                  </a:cubicBezTo>
                  <a:cubicBezTo>
                    <a:pt x="2" y="8"/>
                    <a:pt x="1" y="9"/>
                    <a:pt x="1" y="8"/>
                  </a:cubicBezTo>
                  <a:cubicBezTo>
                    <a:pt x="1" y="8"/>
                    <a:pt x="1" y="7"/>
                    <a:pt x="1" y="7"/>
                  </a:cubicBezTo>
                  <a:cubicBezTo>
                    <a:pt x="0" y="7"/>
                    <a:pt x="0" y="8"/>
                    <a:pt x="0" y="8"/>
                  </a:cubicBezTo>
                  <a:cubicBezTo>
                    <a:pt x="0" y="7"/>
                    <a:pt x="0" y="7"/>
                    <a:pt x="0" y="7"/>
                  </a:cubicBezTo>
                  <a:cubicBezTo>
                    <a:pt x="0" y="7"/>
                    <a:pt x="1" y="7"/>
                    <a:pt x="1" y="7"/>
                  </a:cubicBezTo>
                  <a:cubicBezTo>
                    <a:pt x="1" y="7"/>
                    <a:pt x="0" y="7"/>
                    <a:pt x="0" y="6"/>
                  </a:cubicBezTo>
                  <a:cubicBezTo>
                    <a:pt x="0" y="6"/>
                    <a:pt x="0" y="6"/>
                    <a:pt x="0" y="6"/>
                  </a:cubicBezTo>
                  <a:cubicBezTo>
                    <a:pt x="0" y="6"/>
                    <a:pt x="1" y="6"/>
                    <a:pt x="1" y="5"/>
                  </a:cubicBezTo>
                  <a:cubicBezTo>
                    <a:pt x="1" y="5"/>
                    <a:pt x="0" y="5"/>
                    <a:pt x="1" y="5"/>
                  </a:cubicBezTo>
                  <a:cubicBezTo>
                    <a:pt x="1" y="5"/>
                    <a:pt x="1" y="4"/>
                    <a:pt x="2" y="4"/>
                  </a:cubicBezTo>
                  <a:cubicBezTo>
                    <a:pt x="2" y="4"/>
                    <a:pt x="3" y="3"/>
                    <a:pt x="4" y="3"/>
                  </a:cubicBezTo>
                  <a:cubicBezTo>
                    <a:pt x="7" y="2"/>
                    <a:pt x="7" y="2"/>
                    <a:pt x="7" y="2"/>
                  </a:cubicBezTo>
                  <a:cubicBezTo>
                    <a:pt x="7" y="2"/>
                    <a:pt x="7" y="2"/>
                    <a:pt x="7" y="2"/>
                  </a:cubicBezTo>
                  <a:cubicBezTo>
                    <a:pt x="7" y="2"/>
                    <a:pt x="8" y="2"/>
                    <a:pt x="8" y="2"/>
                  </a:cubicBezTo>
                  <a:cubicBezTo>
                    <a:pt x="8" y="2"/>
                    <a:pt x="8" y="2"/>
                    <a:pt x="9" y="2"/>
                  </a:cubicBezTo>
                  <a:cubicBezTo>
                    <a:pt x="9" y="1"/>
                    <a:pt x="10" y="1"/>
                    <a:pt x="10" y="1"/>
                  </a:cubicBezTo>
                  <a:cubicBezTo>
                    <a:pt x="10" y="0"/>
                    <a:pt x="10" y="0"/>
                    <a:pt x="10" y="0"/>
                  </a:cubicBezTo>
                  <a:cubicBezTo>
                    <a:pt x="11" y="0"/>
                    <a:pt x="12" y="0"/>
                    <a:pt x="12" y="0"/>
                  </a:cubicBezTo>
                  <a:cubicBezTo>
                    <a:pt x="13" y="0"/>
                    <a:pt x="15" y="0"/>
                    <a:pt x="15" y="0"/>
                  </a:cubicBezTo>
                  <a:cubicBezTo>
                    <a:pt x="16" y="1"/>
                    <a:pt x="15" y="1"/>
                    <a:pt x="16"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8" name="Freeform 545"/>
            <p:cNvSpPr>
              <a:spLocks noChangeArrowheads="1"/>
            </p:cNvSpPr>
            <p:nvPr/>
          </p:nvSpPr>
          <p:spPr bwMode="auto">
            <a:xfrm>
              <a:off x="468313" y="361950"/>
              <a:ext cx="7938" cy="3175"/>
            </a:xfrm>
            <a:custGeom>
              <a:avLst/>
              <a:gdLst>
                <a:gd name="T0" fmla="*/ 7938 w 2"/>
                <a:gd name="T1" fmla="*/ 3175 h 1"/>
                <a:gd name="T2" fmla="*/ 0 w 2"/>
                <a:gd name="T3" fmla="*/ 3175 h 1"/>
                <a:gd name="T4" fmla="*/ 0 w 2"/>
                <a:gd name="T5" fmla="*/ 3175 h 1"/>
                <a:gd name="T6" fmla="*/ 3969 w 2"/>
                <a:gd name="T7" fmla="*/ 0 h 1"/>
                <a:gd name="T8" fmla="*/ 7938 w 2"/>
                <a:gd name="T9" fmla="*/ 0 h 1"/>
                <a:gd name="T10" fmla="*/ 7938 w 2"/>
                <a:gd name="T11" fmla="*/ 3175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1"/>
                  </a:moveTo>
                  <a:cubicBezTo>
                    <a:pt x="1" y="1"/>
                    <a:pt x="0" y="1"/>
                    <a:pt x="0" y="1"/>
                  </a:cubicBezTo>
                  <a:cubicBezTo>
                    <a:pt x="0" y="1"/>
                    <a:pt x="0" y="1"/>
                    <a:pt x="0" y="1"/>
                  </a:cubicBezTo>
                  <a:cubicBezTo>
                    <a:pt x="0" y="0"/>
                    <a:pt x="1" y="0"/>
                    <a:pt x="1" y="0"/>
                  </a:cubicBezTo>
                  <a:cubicBezTo>
                    <a:pt x="2" y="0"/>
                    <a:pt x="2" y="0"/>
                    <a:pt x="2" y="0"/>
                  </a:cubicBezTo>
                  <a:cubicBezTo>
                    <a:pt x="2" y="0"/>
                    <a:pt x="2" y="1"/>
                    <a:pt x="2"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9" name="Freeform 546"/>
            <p:cNvSpPr>
              <a:spLocks noChangeArrowheads="1"/>
            </p:cNvSpPr>
            <p:nvPr/>
          </p:nvSpPr>
          <p:spPr bwMode="auto">
            <a:xfrm>
              <a:off x="404813" y="369887"/>
              <a:ext cx="71438" cy="30163"/>
            </a:xfrm>
            <a:custGeom>
              <a:avLst/>
              <a:gdLst>
                <a:gd name="T0" fmla="*/ 67678 w 19"/>
                <a:gd name="T1" fmla="*/ 18852 h 8"/>
                <a:gd name="T2" fmla="*/ 52639 w 19"/>
                <a:gd name="T3" fmla="*/ 26393 h 8"/>
                <a:gd name="T4" fmla="*/ 37599 w 19"/>
                <a:gd name="T5" fmla="*/ 22622 h 8"/>
                <a:gd name="T6" fmla="*/ 37599 w 19"/>
                <a:gd name="T7" fmla="*/ 22622 h 8"/>
                <a:gd name="T8" fmla="*/ 33839 w 19"/>
                <a:gd name="T9" fmla="*/ 22622 h 8"/>
                <a:gd name="T10" fmla="*/ 33839 w 19"/>
                <a:gd name="T11" fmla="*/ 18852 h 8"/>
                <a:gd name="T12" fmla="*/ 7520 w 19"/>
                <a:gd name="T13" fmla="*/ 26393 h 8"/>
                <a:gd name="T14" fmla="*/ 3760 w 19"/>
                <a:gd name="T15" fmla="*/ 26393 h 8"/>
                <a:gd name="T16" fmla="*/ 3760 w 19"/>
                <a:gd name="T17" fmla="*/ 22622 h 8"/>
                <a:gd name="T18" fmla="*/ 0 w 19"/>
                <a:gd name="T19" fmla="*/ 26393 h 8"/>
                <a:gd name="T20" fmla="*/ 0 w 19"/>
                <a:gd name="T21" fmla="*/ 22622 h 8"/>
                <a:gd name="T22" fmla="*/ 3760 w 19"/>
                <a:gd name="T23" fmla="*/ 22622 h 8"/>
                <a:gd name="T24" fmla="*/ 0 w 19"/>
                <a:gd name="T25" fmla="*/ 18852 h 8"/>
                <a:gd name="T26" fmla="*/ 3760 w 19"/>
                <a:gd name="T27" fmla="*/ 18852 h 8"/>
                <a:gd name="T28" fmla="*/ 0 w 19"/>
                <a:gd name="T29" fmla="*/ 15082 h 8"/>
                <a:gd name="T30" fmla="*/ 3760 w 19"/>
                <a:gd name="T31" fmla="*/ 11311 h 8"/>
                <a:gd name="T32" fmla="*/ 7520 w 19"/>
                <a:gd name="T33" fmla="*/ 11311 h 8"/>
                <a:gd name="T34" fmla="*/ 7520 w 19"/>
                <a:gd name="T35" fmla="*/ 7541 h 8"/>
                <a:gd name="T36" fmla="*/ 7520 w 19"/>
                <a:gd name="T37" fmla="*/ 7541 h 8"/>
                <a:gd name="T38" fmla="*/ 11280 w 19"/>
                <a:gd name="T39" fmla="*/ 3770 h 8"/>
                <a:gd name="T40" fmla="*/ 18799 w 19"/>
                <a:gd name="T41" fmla="*/ 0 h 8"/>
                <a:gd name="T42" fmla="*/ 30079 w 19"/>
                <a:gd name="T43" fmla="*/ 0 h 8"/>
                <a:gd name="T44" fmla="*/ 33839 w 19"/>
                <a:gd name="T45" fmla="*/ 0 h 8"/>
                <a:gd name="T46" fmla="*/ 41359 w 19"/>
                <a:gd name="T47" fmla="*/ 7541 h 8"/>
                <a:gd name="T48" fmla="*/ 63918 w 19"/>
                <a:gd name="T49" fmla="*/ 3770 h 8"/>
                <a:gd name="T50" fmla="*/ 71438 w 19"/>
                <a:gd name="T51" fmla="*/ 3770 h 8"/>
                <a:gd name="T52" fmla="*/ 71438 w 19"/>
                <a:gd name="T53" fmla="*/ 7541 h 8"/>
                <a:gd name="T54" fmla="*/ 67678 w 19"/>
                <a:gd name="T55" fmla="*/ 18852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8"/>
                <a:gd name="T86" fmla="*/ 19 w 19"/>
                <a:gd name="T87" fmla="*/ 8 h 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8">
                  <a:moveTo>
                    <a:pt x="18" y="5"/>
                  </a:moveTo>
                  <a:cubicBezTo>
                    <a:pt x="16" y="6"/>
                    <a:pt x="15" y="7"/>
                    <a:pt x="14" y="7"/>
                  </a:cubicBezTo>
                  <a:cubicBezTo>
                    <a:pt x="13" y="7"/>
                    <a:pt x="11" y="8"/>
                    <a:pt x="10" y="6"/>
                  </a:cubicBezTo>
                  <a:cubicBezTo>
                    <a:pt x="10" y="6"/>
                    <a:pt x="10" y="6"/>
                    <a:pt x="10" y="6"/>
                  </a:cubicBezTo>
                  <a:cubicBezTo>
                    <a:pt x="9" y="6"/>
                    <a:pt x="9" y="6"/>
                    <a:pt x="9" y="6"/>
                  </a:cubicBezTo>
                  <a:cubicBezTo>
                    <a:pt x="9" y="6"/>
                    <a:pt x="10" y="5"/>
                    <a:pt x="9" y="5"/>
                  </a:cubicBezTo>
                  <a:cubicBezTo>
                    <a:pt x="7" y="6"/>
                    <a:pt x="5" y="7"/>
                    <a:pt x="2" y="7"/>
                  </a:cubicBezTo>
                  <a:cubicBezTo>
                    <a:pt x="2" y="7"/>
                    <a:pt x="1" y="8"/>
                    <a:pt x="1" y="7"/>
                  </a:cubicBezTo>
                  <a:cubicBezTo>
                    <a:pt x="1" y="7"/>
                    <a:pt x="2" y="7"/>
                    <a:pt x="1" y="6"/>
                  </a:cubicBezTo>
                  <a:cubicBezTo>
                    <a:pt x="1" y="7"/>
                    <a:pt x="0" y="7"/>
                    <a:pt x="0" y="7"/>
                  </a:cubicBezTo>
                  <a:cubicBezTo>
                    <a:pt x="0" y="7"/>
                    <a:pt x="0" y="7"/>
                    <a:pt x="0" y="6"/>
                  </a:cubicBezTo>
                  <a:cubicBezTo>
                    <a:pt x="0" y="6"/>
                    <a:pt x="1" y="6"/>
                    <a:pt x="1" y="6"/>
                  </a:cubicBezTo>
                  <a:cubicBezTo>
                    <a:pt x="1" y="5"/>
                    <a:pt x="0" y="6"/>
                    <a:pt x="0" y="5"/>
                  </a:cubicBezTo>
                  <a:cubicBezTo>
                    <a:pt x="0" y="5"/>
                    <a:pt x="1" y="5"/>
                    <a:pt x="1" y="5"/>
                  </a:cubicBezTo>
                  <a:cubicBezTo>
                    <a:pt x="1" y="4"/>
                    <a:pt x="0" y="5"/>
                    <a:pt x="0" y="4"/>
                  </a:cubicBezTo>
                  <a:cubicBezTo>
                    <a:pt x="0" y="4"/>
                    <a:pt x="1" y="4"/>
                    <a:pt x="1" y="3"/>
                  </a:cubicBezTo>
                  <a:cubicBezTo>
                    <a:pt x="1" y="3"/>
                    <a:pt x="1" y="3"/>
                    <a:pt x="2" y="3"/>
                  </a:cubicBezTo>
                  <a:cubicBezTo>
                    <a:pt x="2" y="3"/>
                    <a:pt x="2" y="3"/>
                    <a:pt x="2" y="2"/>
                  </a:cubicBezTo>
                  <a:cubicBezTo>
                    <a:pt x="2" y="2"/>
                    <a:pt x="2" y="2"/>
                    <a:pt x="2" y="2"/>
                  </a:cubicBezTo>
                  <a:cubicBezTo>
                    <a:pt x="2" y="2"/>
                    <a:pt x="2" y="2"/>
                    <a:pt x="3" y="1"/>
                  </a:cubicBezTo>
                  <a:cubicBezTo>
                    <a:pt x="3" y="1"/>
                    <a:pt x="5" y="0"/>
                    <a:pt x="5" y="0"/>
                  </a:cubicBezTo>
                  <a:cubicBezTo>
                    <a:pt x="6" y="0"/>
                    <a:pt x="7" y="0"/>
                    <a:pt x="8" y="0"/>
                  </a:cubicBezTo>
                  <a:cubicBezTo>
                    <a:pt x="8" y="0"/>
                    <a:pt x="8" y="0"/>
                    <a:pt x="9" y="0"/>
                  </a:cubicBezTo>
                  <a:cubicBezTo>
                    <a:pt x="9" y="0"/>
                    <a:pt x="11" y="1"/>
                    <a:pt x="11" y="2"/>
                  </a:cubicBezTo>
                  <a:cubicBezTo>
                    <a:pt x="13" y="1"/>
                    <a:pt x="15" y="1"/>
                    <a:pt x="17" y="1"/>
                  </a:cubicBezTo>
                  <a:cubicBezTo>
                    <a:pt x="18" y="1"/>
                    <a:pt x="18" y="1"/>
                    <a:pt x="19" y="1"/>
                  </a:cubicBezTo>
                  <a:cubicBezTo>
                    <a:pt x="19" y="2"/>
                    <a:pt x="19" y="2"/>
                    <a:pt x="19" y="2"/>
                  </a:cubicBezTo>
                  <a:cubicBezTo>
                    <a:pt x="19" y="3"/>
                    <a:pt x="19" y="4"/>
                    <a:pt x="18" y="5"/>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0" name="Freeform 547"/>
            <p:cNvSpPr>
              <a:spLocks noChangeArrowheads="1"/>
            </p:cNvSpPr>
            <p:nvPr/>
          </p:nvSpPr>
          <p:spPr bwMode="auto">
            <a:xfrm>
              <a:off x="415925" y="403225"/>
              <a:ext cx="47625" cy="26988"/>
            </a:xfrm>
            <a:custGeom>
              <a:avLst/>
              <a:gdLst>
                <a:gd name="T0" fmla="*/ 36635 w 13"/>
                <a:gd name="T1" fmla="*/ 23133 h 7"/>
                <a:gd name="T2" fmla="*/ 21981 w 13"/>
                <a:gd name="T3" fmla="*/ 26988 h 7"/>
                <a:gd name="T4" fmla="*/ 14654 w 13"/>
                <a:gd name="T5" fmla="*/ 26988 h 7"/>
                <a:gd name="T6" fmla="*/ 14654 w 13"/>
                <a:gd name="T7" fmla="*/ 26988 h 7"/>
                <a:gd name="T8" fmla="*/ 7327 w 13"/>
                <a:gd name="T9" fmla="*/ 19277 h 7"/>
                <a:gd name="T10" fmla="*/ 10990 w 13"/>
                <a:gd name="T11" fmla="*/ 15422 h 7"/>
                <a:gd name="T12" fmla="*/ 3663 w 13"/>
                <a:gd name="T13" fmla="*/ 11566 h 7"/>
                <a:gd name="T14" fmla="*/ 0 w 13"/>
                <a:gd name="T15" fmla="*/ 11566 h 7"/>
                <a:gd name="T16" fmla="*/ 3663 w 13"/>
                <a:gd name="T17" fmla="*/ 11566 h 7"/>
                <a:gd name="T18" fmla="*/ 7327 w 13"/>
                <a:gd name="T19" fmla="*/ 11566 h 7"/>
                <a:gd name="T20" fmla="*/ 10990 w 13"/>
                <a:gd name="T21" fmla="*/ 7711 h 7"/>
                <a:gd name="T22" fmla="*/ 21981 w 13"/>
                <a:gd name="T23" fmla="*/ 3855 h 7"/>
                <a:gd name="T24" fmla="*/ 36635 w 13"/>
                <a:gd name="T25" fmla="*/ 3855 h 7"/>
                <a:gd name="T26" fmla="*/ 43962 w 13"/>
                <a:gd name="T27" fmla="*/ 3855 h 7"/>
                <a:gd name="T28" fmla="*/ 43962 w 13"/>
                <a:gd name="T29" fmla="*/ 7711 h 7"/>
                <a:gd name="T30" fmla="*/ 36635 w 13"/>
                <a:gd name="T31" fmla="*/ 23133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7"/>
                <a:gd name="T50" fmla="*/ 13 w 13"/>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7">
                  <a:moveTo>
                    <a:pt x="10" y="6"/>
                  </a:moveTo>
                  <a:cubicBezTo>
                    <a:pt x="9" y="6"/>
                    <a:pt x="7" y="7"/>
                    <a:pt x="6" y="7"/>
                  </a:cubicBezTo>
                  <a:cubicBezTo>
                    <a:pt x="5" y="7"/>
                    <a:pt x="4" y="7"/>
                    <a:pt x="4" y="7"/>
                  </a:cubicBezTo>
                  <a:cubicBezTo>
                    <a:pt x="4" y="7"/>
                    <a:pt x="3" y="7"/>
                    <a:pt x="4" y="7"/>
                  </a:cubicBezTo>
                  <a:cubicBezTo>
                    <a:pt x="2" y="7"/>
                    <a:pt x="3" y="6"/>
                    <a:pt x="2" y="5"/>
                  </a:cubicBezTo>
                  <a:cubicBezTo>
                    <a:pt x="3" y="4"/>
                    <a:pt x="3" y="4"/>
                    <a:pt x="3" y="4"/>
                  </a:cubicBezTo>
                  <a:cubicBezTo>
                    <a:pt x="2" y="4"/>
                    <a:pt x="1" y="4"/>
                    <a:pt x="1" y="3"/>
                  </a:cubicBezTo>
                  <a:cubicBezTo>
                    <a:pt x="1" y="3"/>
                    <a:pt x="1" y="4"/>
                    <a:pt x="0" y="3"/>
                  </a:cubicBezTo>
                  <a:cubicBezTo>
                    <a:pt x="0" y="3"/>
                    <a:pt x="0" y="3"/>
                    <a:pt x="1" y="3"/>
                  </a:cubicBezTo>
                  <a:cubicBezTo>
                    <a:pt x="1" y="3"/>
                    <a:pt x="2" y="2"/>
                    <a:pt x="2" y="3"/>
                  </a:cubicBezTo>
                  <a:cubicBezTo>
                    <a:pt x="3" y="2"/>
                    <a:pt x="2" y="2"/>
                    <a:pt x="3" y="2"/>
                  </a:cubicBezTo>
                  <a:cubicBezTo>
                    <a:pt x="4" y="2"/>
                    <a:pt x="5" y="2"/>
                    <a:pt x="6" y="1"/>
                  </a:cubicBezTo>
                  <a:cubicBezTo>
                    <a:pt x="7" y="1"/>
                    <a:pt x="9" y="0"/>
                    <a:pt x="10" y="1"/>
                  </a:cubicBezTo>
                  <a:cubicBezTo>
                    <a:pt x="11" y="1"/>
                    <a:pt x="11" y="1"/>
                    <a:pt x="12" y="1"/>
                  </a:cubicBezTo>
                  <a:cubicBezTo>
                    <a:pt x="12" y="2"/>
                    <a:pt x="12" y="2"/>
                    <a:pt x="12" y="2"/>
                  </a:cubicBezTo>
                  <a:cubicBezTo>
                    <a:pt x="13" y="3"/>
                    <a:pt x="11" y="5"/>
                    <a:pt x="10" y="6"/>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1" name="Freeform 548"/>
            <p:cNvSpPr>
              <a:spLocks noChangeArrowheads="1"/>
            </p:cNvSpPr>
            <p:nvPr/>
          </p:nvSpPr>
          <p:spPr bwMode="auto">
            <a:xfrm>
              <a:off x="0" y="282575"/>
              <a:ext cx="7938" cy="4763"/>
            </a:xfrm>
            <a:custGeom>
              <a:avLst/>
              <a:gdLst>
                <a:gd name="T0" fmla="*/ 7938 w 2"/>
                <a:gd name="T1" fmla="*/ 4763 h 1"/>
                <a:gd name="T2" fmla="*/ 3969 w 2"/>
                <a:gd name="T3" fmla="*/ 4763 h 1"/>
                <a:gd name="T4" fmla="*/ 7938 w 2"/>
                <a:gd name="T5" fmla="*/ 4763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2" y="1"/>
                  </a:moveTo>
                  <a:cubicBezTo>
                    <a:pt x="2" y="0"/>
                    <a:pt x="1" y="1"/>
                    <a:pt x="1" y="1"/>
                  </a:cubicBezTo>
                  <a:cubicBezTo>
                    <a:pt x="0" y="1"/>
                    <a:pt x="2" y="1"/>
                    <a:pt x="2"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2" name="Freeform 550"/>
            <p:cNvSpPr>
              <a:spLocks noChangeArrowheads="1"/>
            </p:cNvSpPr>
            <p:nvPr/>
          </p:nvSpPr>
          <p:spPr bwMode="auto">
            <a:xfrm>
              <a:off x="46038" y="169862"/>
              <a:ext cx="11113" cy="3175"/>
            </a:xfrm>
            <a:custGeom>
              <a:avLst/>
              <a:gdLst>
                <a:gd name="T0" fmla="*/ 7409 w 3"/>
                <a:gd name="T1" fmla="*/ 0 h 1"/>
                <a:gd name="T2" fmla="*/ 7409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2" y="0"/>
                  </a:moveTo>
                  <a:cubicBezTo>
                    <a:pt x="0" y="0"/>
                    <a:pt x="3" y="1"/>
                    <a:pt x="2"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3" name="Freeform 551"/>
            <p:cNvSpPr>
              <a:spLocks noChangeArrowheads="1"/>
            </p:cNvSpPr>
            <p:nvPr/>
          </p:nvSpPr>
          <p:spPr bwMode="auto">
            <a:xfrm>
              <a:off x="68263" y="153987"/>
              <a:ext cx="4763" cy="1"/>
            </a:xfrm>
            <a:custGeom>
              <a:avLst/>
              <a:gdLst>
                <a:gd name="T0" fmla="*/ 0 w 1"/>
                <a:gd name="T1" fmla="*/ 0 h 1"/>
                <a:gd name="T2" fmla="*/ 4763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cubicBezTo>
                    <a:pt x="0" y="0"/>
                    <a:pt x="0" y="0"/>
                    <a:pt x="1" y="0"/>
                  </a:cubicBezTo>
                  <a:cubicBezTo>
                    <a:pt x="0" y="0"/>
                    <a:pt x="0" y="0"/>
                    <a:pt x="0"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4" name="Freeform 560"/>
            <p:cNvSpPr>
              <a:spLocks noChangeArrowheads="1"/>
            </p:cNvSpPr>
            <p:nvPr/>
          </p:nvSpPr>
          <p:spPr bwMode="auto">
            <a:xfrm>
              <a:off x="1681163" y="98425"/>
              <a:ext cx="1" cy="3175"/>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1"/>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5" name="Freeform 561"/>
            <p:cNvSpPr>
              <a:spLocks noChangeArrowheads="1"/>
            </p:cNvSpPr>
            <p:nvPr/>
          </p:nvSpPr>
          <p:spPr bwMode="auto">
            <a:xfrm>
              <a:off x="1677988" y="98425"/>
              <a:ext cx="3175" cy="1"/>
            </a:xfrm>
            <a:custGeom>
              <a:avLst/>
              <a:gdLst>
                <a:gd name="T0" fmla="*/ 3175 w 1"/>
                <a:gd name="T1" fmla="*/ 0 h 1"/>
                <a:gd name="T2" fmla="*/ 3175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1" y="0"/>
                    <a:pt x="0" y="0"/>
                    <a:pt x="1"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6" name="Freeform 563"/>
            <p:cNvSpPr>
              <a:spLocks noChangeArrowheads="1"/>
            </p:cNvSpPr>
            <p:nvPr/>
          </p:nvSpPr>
          <p:spPr bwMode="auto">
            <a:xfrm>
              <a:off x="57150" y="3175"/>
              <a:ext cx="3175" cy="7938"/>
            </a:xfrm>
            <a:custGeom>
              <a:avLst/>
              <a:gdLst>
                <a:gd name="T0" fmla="*/ 0 w 1"/>
                <a:gd name="T1" fmla="*/ 7938 h 2"/>
                <a:gd name="T2" fmla="*/ 0 w 1"/>
                <a:gd name="T3" fmla="*/ 7938 h 2"/>
                <a:gd name="T4" fmla="*/ 0 60000 65536"/>
                <a:gd name="T5" fmla="*/ 0 60000 65536"/>
                <a:gd name="T6" fmla="*/ 0 w 1"/>
                <a:gd name="T7" fmla="*/ 0 h 2"/>
                <a:gd name="T8" fmla="*/ 1 w 1"/>
                <a:gd name="T9" fmla="*/ 2 h 2"/>
              </a:gdLst>
              <a:ahLst/>
              <a:cxnLst>
                <a:cxn ang="T4">
                  <a:pos x="T0" y="T1"/>
                </a:cxn>
                <a:cxn ang="T5">
                  <a:pos x="T2" y="T3"/>
                </a:cxn>
              </a:cxnLst>
              <a:rect l="T6" t="T7" r="T8" b="T9"/>
              <a:pathLst>
                <a:path w="1" h="2">
                  <a:moveTo>
                    <a:pt x="0" y="2"/>
                  </a:moveTo>
                  <a:cubicBezTo>
                    <a:pt x="1" y="0"/>
                    <a:pt x="0" y="2"/>
                    <a:pt x="0" y="2"/>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7" name="Freeform 564"/>
            <p:cNvSpPr>
              <a:spLocks noChangeArrowheads="1"/>
            </p:cNvSpPr>
            <p:nvPr/>
          </p:nvSpPr>
          <p:spPr bwMode="auto">
            <a:xfrm>
              <a:off x="53975" y="3175"/>
              <a:ext cx="3175"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1" y="0"/>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8" name="Freeform 568"/>
            <p:cNvSpPr>
              <a:spLocks noChangeArrowheads="1"/>
            </p:cNvSpPr>
            <p:nvPr/>
          </p:nvSpPr>
          <p:spPr bwMode="auto">
            <a:xfrm>
              <a:off x="57150" y="0"/>
              <a:ext cx="7938" cy="3175"/>
            </a:xfrm>
            <a:custGeom>
              <a:avLst/>
              <a:gdLst>
                <a:gd name="T0" fmla="*/ 3969 w 2"/>
                <a:gd name="T1" fmla="*/ 0 h 1"/>
                <a:gd name="T2" fmla="*/ 7938 w 2"/>
                <a:gd name="T3" fmla="*/ 3175 h 1"/>
                <a:gd name="T4" fmla="*/ 3969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1" y="0"/>
                  </a:moveTo>
                  <a:cubicBezTo>
                    <a:pt x="0" y="0"/>
                    <a:pt x="1" y="1"/>
                    <a:pt x="2" y="1"/>
                  </a:cubicBezTo>
                  <a:cubicBezTo>
                    <a:pt x="2" y="0"/>
                    <a:pt x="1" y="0"/>
                    <a:pt x="1"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9" name="Freeform 575"/>
            <p:cNvSpPr>
              <a:spLocks noChangeArrowheads="1"/>
            </p:cNvSpPr>
            <p:nvPr/>
          </p:nvSpPr>
          <p:spPr bwMode="auto">
            <a:xfrm>
              <a:off x="68263" y="3175"/>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1"/>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0" name="Freeform 578"/>
            <p:cNvSpPr>
              <a:spLocks noChangeArrowheads="1"/>
            </p:cNvSpPr>
            <p:nvPr/>
          </p:nvSpPr>
          <p:spPr bwMode="auto">
            <a:xfrm>
              <a:off x="84138" y="233362"/>
              <a:ext cx="41275" cy="7938"/>
            </a:xfrm>
            <a:custGeom>
              <a:avLst/>
              <a:gdLst>
                <a:gd name="T0" fmla="*/ 15009 w 11"/>
                <a:gd name="T1" fmla="*/ 0 h 2"/>
                <a:gd name="T2" fmla="*/ 15009 w 11"/>
                <a:gd name="T3" fmla="*/ 0 h 2"/>
                <a:gd name="T4" fmla="*/ 0 60000 65536"/>
                <a:gd name="T5" fmla="*/ 0 60000 65536"/>
                <a:gd name="T6" fmla="*/ 0 w 11"/>
                <a:gd name="T7" fmla="*/ 0 h 2"/>
                <a:gd name="T8" fmla="*/ 11 w 11"/>
                <a:gd name="T9" fmla="*/ 2 h 2"/>
              </a:gdLst>
              <a:ahLst/>
              <a:cxnLst>
                <a:cxn ang="T4">
                  <a:pos x="T0" y="T1"/>
                </a:cxn>
                <a:cxn ang="T5">
                  <a:pos x="T2" y="T3"/>
                </a:cxn>
              </a:cxnLst>
              <a:rect l="T6" t="T7" r="T8" b="T9"/>
              <a:pathLst>
                <a:path w="11" h="2">
                  <a:moveTo>
                    <a:pt x="4" y="0"/>
                  </a:moveTo>
                  <a:cubicBezTo>
                    <a:pt x="0" y="2"/>
                    <a:pt x="11" y="1"/>
                    <a:pt x="4"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1" name="Freeform 579"/>
            <p:cNvSpPr>
              <a:spLocks noChangeArrowheads="1"/>
            </p:cNvSpPr>
            <p:nvPr/>
          </p:nvSpPr>
          <p:spPr bwMode="auto">
            <a:xfrm>
              <a:off x="106363" y="230187"/>
              <a:ext cx="11113" cy="7938"/>
            </a:xfrm>
            <a:custGeom>
              <a:avLst/>
              <a:gdLst>
                <a:gd name="T0" fmla="*/ 11113 w 3"/>
                <a:gd name="T1" fmla="*/ 3969 h 2"/>
                <a:gd name="T2" fmla="*/ 0 w 3"/>
                <a:gd name="T3" fmla="*/ 0 h 2"/>
                <a:gd name="T4" fmla="*/ 11113 w 3"/>
                <a:gd name="T5" fmla="*/ 3969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3" y="1"/>
                  </a:moveTo>
                  <a:cubicBezTo>
                    <a:pt x="2" y="1"/>
                    <a:pt x="1" y="0"/>
                    <a:pt x="0" y="0"/>
                  </a:cubicBezTo>
                  <a:cubicBezTo>
                    <a:pt x="0" y="2"/>
                    <a:pt x="1" y="2"/>
                    <a:pt x="3"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2" name="Freeform 580"/>
            <p:cNvSpPr>
              <a:spLocks noChangeArrowheads="1"/>
            </p:cNvSpPr>
            <p:nvPr/>
          </p:nvSpPr>
          <p:spPr bwMode="auto">
            <a:xfrm>
              <a:off x="128588" y="230187"/>
              <a:ext cx="490538" cy="19050"/>
            </a:xfrm>
            <a:custGeom>
              <a:avLst/>
              <a:gdLst>
                <a:gd name="T0" fmla="*/ 490538 w 130"/>
                <a:gd name="T1" fmla="*/ 15240 h 5"/>
                <a:gd name="T2" fmla="*/ 467898 w 130"/>
                <a:gd name="T3" fmla="*/ 11430 h 5"/>
                <a:gd name="T4" fmla="*/ 441484 w 130"/>
                <a:gd name="T5" fmla="*/ 3810 h 5"/>
                <a:gd name="T6" fmla="*/ 388657 w 130"/>
                <a:gd name="T7" fmla="*/ 3810 h 5"/>
                <a:gd name="T8" fmla="*/ 343377 w 130"/>
                <a:gd name="T9" fmla="*/ 7620 h 5"/>
                <a:gd name="T10" fmla="*/ 347150 w 130"/>
                <a:gd name="T11" fmla="*/ 7620 h 5"/>
                <a:gd name="T12" fmla="*/ 211309 w 130"/>
                <a:gd name="T13" fmla="*/ 7620 h 5"/>
                <a:gd name="T14" fmla="*/ 241496 w 130"/>
                <a:gd name="T15" fmla="*/ 3810 h 5"/>
                <a:gd name="T16" fmla="*/ 184895 w 130"/>
                <a:gd name="T17" fmla="*/ 3810 h 5"/>
                <a:gd name="T18" fmla="*/ 184895 w 130"/>
                <a:gd name="T19" fmla="*/ 11430 h 5"/>
                <a:gd name="T20" fmla="*/ 124521 w 130"/>
                <a:gd name="T21" fmla="*/ 7620 h 5"/>
                <a:gd name="T22" fmla="*/ 132068 w 130"/>
                <a:gd name="T23" fmla="*/ 11430 h 5"/>
                <a:gd name="T24" fmla="*/ 0 w 130"/>
                <a:gd name="T25" fmla="*/ 11430 h 5"/>
                <a:gd name="T26" fmla="*/ 490538 w 130"/>
                <a:gd name="T27" fmla="*/ 1524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0"/>
                <a:gd name="T43" fmla="*/ 0 h 5"/>
                <a:gd name="T44" fmla="*/ 130 w 130"/>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0" h="5">
                  <a:moveTo>
                    <a:pt x="130" y="4"/>
                  </a:moveTo>
                  <a:cubicBezTo>
                    <a:pt x="128" y="3"/>
                    <a:pt x="124" y="1"/>
                    <a:pt x="124" y="3"/>
                  </a:cubicBezTo>
                  <a:cubicBezTo>
                    <a:pt x="122" y="4"/>
                    <a:pt x="118" y="1"/>
                    <a:pt x="117" y="1"/>
                  </a:cubicBezTo>
                  <a:cubicBezTo>
                    <a:pt x="121" y="4"/>
                    <a:pt x="102" y="1"/>
                    <a:pt x="103" y="1"/>
                  </a:cubicBezTo>
                  <a:cubicBezTo>
                    <a:pt x="110" y="5"/>
                    <a:pt x="93" y="1"/>
                    <a:pt x="91" y="2"/>
                  </a:cubicBezTo>
                  <a:cubicBezTo>
                    <a:pt x="92" y="3"/>
                    <a:pt x="92" y="3"/>
                    <a:pt x="92" y="2"/>
                  </a:cubicBezTo>
                  <a:cubicBezTo>
                    <a:pt x="89" y="2"/>
                    <a:pt x="56" y="2"/>
                    <a:pt x="56" y="2"/>
                  </a:cubicBezTo>
                  <a:cubicBezTo>
                    <a:pt x="57" y="1"/>
                    <a:pt x="65" y="1"/>
                    <a:pt x="64" y="1"/>
                  </a:cubicBezTo>
                  <a:cubicBezTo>
                    <a:pt x="62" y="1"/>
                    <a:pt x="51" y="1"/>
                    <a:pt x="49" y="1"/>
                  </a:cubicBezTo>
                  <a:cubicBezTo>
                    <a:pt x="48" y="1"/>
                    <a:pt x="51" y="3"/>
                    <a:pt x="49" y="3"/>
                  </a:cubicBezTo>
                  <a:cubicBezTo>
                    <a:pt x="46" y="3"/>
                    <a:pt x="36" y="0"/>
                    <a:pt x="33" y="2"/>
                  </a:cubicBezTo>
                  <a:cubicBezTo>
                    <a:pt x="35" y="1"/>
                    <a:pt x="36" y="2"/>
                    <a:pt x="35" y="3"/>
                  </a:cubicBezTo>
                  <a:cubicBezTo>
                    <a:pt x="28" y="1"/>
                    <a:pt x="4" y="2"/>
                    <a:pt x="0" y="3"/>
                  </a:cubicBezTo>
                  <a:cubicBezTo>
                    <a:pt x="43" y="5"/>
                    <a:pt x="87" y="4"/>
                    <a:pt x="130" y="4"/>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3" name="Freeform 582"/>
            <p:cNvSpPr>
              <a:spLocks noChangeArrowheads="1"/>
            </p:cNvSpPr>
            <p:nvPr/>
          </p:nvSpPr>
          <p:spPr bwMode="auto">
            <a:xfrm>
              <a:off x="136525" y="230187"/>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4" name="Freeform 583"/>
            <p:cNvSpPr>
              <a:spLocks noChangeArrowheads="1"/>
            </p:cNvSpPr>
            <p:nvPr/>
          </p:nvSpPr>
          <p:spPr bwMode="auto">
            <a:xfrm>
              <a:off x="144463" y="230187"/>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5" name="Freeform 584"/>
            <p:cNvSpPr>
              <a:spLocks noChangeArrowheads="1"/>
            </p:cNvSpPr>
            <p:nvPr/>
          </p:nvSpPr>
          <p:spPr bwMode="auto">
            <a:xfrm>
              <a:off x="144463" y="225425"/>
              <a:ext cx="3175" cy="4763"/>
            </a:xfrm>
            <a:custGeom>
              <a:avLst/>
              <a:gdLst>
                <a:gd name="T0" fmla="*/ 0 w 1"/>
                <a:gd name="T1" fmla="*/ 4763 h 1"/>
                <a:gd name="T2" fmla="*/ 3175 w 1"/>
                <a:gd name="T3" fmla="*/ 4763 h 1"/>
                <a:gd name="T4" fmla="*/ 0 w 1"/>
                <a:gd name="T5" fmla="*/ 4763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cubicBezTo>
                    <a:pt x="1" y="1"/>
                    <a:pt x="1" y="1"/>
                    <a:pt x="1" y="1"/>
                  </a:cubicBezTo>
                  <a:cubicBezTo>
                    <a:pt x="0" y="0"/>
                    <a:pt x="0" y="1"/>
                    <a:pt x="0"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6" name="Freeform 585"/>
            <p:cNvSpPr>
              <a:spLocks noChangeArrowheads="1"/>
            </p:cNvSpPr>
            <p:nvPr/>
          </p:nvSpPr>
          <p:spPr bwMode="auto">
            <a:xfrm>
              <a:off x="144463" y="230187"/>
              <a:ext cx="1" cy="3175"/>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1"/>
                    <a:pt x="0" y="1"/>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7" name="Freeform 586"/>
            <p:cNvSpPr>
              <a:spLocks noChangeArrowheads="1"/>
            </p:cNvSpPr>
            <p:nvPr/>
          </p:nvSpPr>
          <p:spPr bwMode="auto">
            <a:xfrm>
              <a:off x="139700" y="225425"/>
              <a:ext cx="7938" cy="4763"/>
            </a:xfrm>
            <a:custGeom>
              <a:avLst/>
              <a:gdLst>
                <a:gd name="T0" fmla="*/ 3969 w 2"/>
                <a:gd name="T1" fmla="*/ 0 h 1"/>
                <a:gd name="T2" fmla="*/ 3969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1" y="0"/>
                  </a:moveTo>
                  <a:cubicBezTo>
                    <a:pt x="0" y="1"/>
                    <a:pt x="2" y="0"/>
                    <a:pt x="1"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8" name="Freeform 588"/>
            <p:cNvSpPr>
              <a:spLocks noChangeArrowheads="1"/>
            </p:cNvSpPr>
            <p:nvPr/>
          </p:nvSpPr>
          <p:spPr bwMode="auto">
            <a:xfrm>
              <a:off x="147638" y="230187"/>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9" name="Freeform 589"/>
            <p:cNvSpPr>
              <a:spLocks noChangeArrowheads="1"/>
            </p:cNvSpPr>
            <p:nvPr/>
          </p:nvSpPr>
          <p:spPr bwMode="auto">
            <a:xfrm>
              <a:off x="166688" y="230187"/>
              <a:ext cx="11113" cy="3175"/>
            </a:xfrm>
            <a:custGeom>
              <a:avLst/>
              <a:gdLst>
                <a:gd name="T0" fmla="*/ 0 w 3"/>
                <a:gd name="T1" fmla="*/ 3175 h 1"/>
                <a:gd name="T2" fmla="*/ 0 w 3"/>
                <a:gd name="T3" fmla="*/ 3175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1"/>
                  </a:moveTo>
                  <a:cubicBezTo>
                    <a:pt x="1" y="0"/>
                    <a:pt x="3"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0" name="Freeform 591"/>
            <p:cNvSpPr>
              <a:spLocks noChangeArrowheads="1"/>
            </p:cNvSpPr>
            <p:nvPr/>
          </p:nvSpPr>
          <p:spPr bwMode="auto">
            <a:xfrm>
              <a:off x="185738" y="233362"/>
              <a:ext cx="7938" cy="4763"/>
            </a:xfrm>
            <a:custGeom>
              <a:avLst/>
              <a:gdLst>
                <a:gd name="T0" fmla="*/ 7938 w 2"/>
                <a:gd name="T1" fmla="*/ 0 h 1"/>
                <a:gd name="T2" fmla="*/ 0 w 2"/>
                <a:gd name="T3" fmla="*/ 0 h 1"/>
                <a:gd name="T4" fmla="*/ 7938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2" y="0"/>
                  </a:moveTo>
                  <a:cubicBezTo>
                    <a:pt x="1" y="0"/>
                    <a:pt x="0" y="0"/>
                    <a:pt x="0" y="0"/>
                  </a:cubicBezTo>
                  <a:cubicBezTo>
                    <a:pt x="0" y="0"/>
                    <a:pt x="2" y="1"/>
                    <a:pt x="2"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1" name="Freeform 592"/>
            <p:cNvSpPr>
              <a:spLocks noChangeArrowheads="1"/>
            </p:cNvSpPr>
            <p:nvPr/>
          </p:nvSpPr>
          <p:spPr bwMode="auto">
            <a:xfrm>
              <a:off x="193675" y="222250"/>
              <a:ext cx="6350" cy="1"/>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2" name="Freeform 593"/>
            <p:cNvSpPr>
              <a:spLocks noChangeArrowheads="1"/>
            </p:cNvSpPr>
            <p:nvPr/>
          </p:nvSpPr>
          <p:spPr bwMode="auto">
            <a:xfrm>
              <a:off x="193675" y="225425"/>
              <a:ext cx="14288" cy="15875"/>
            </a:xfrm>
            <a:custGeom>
              <a:avLst/>
              <a:gdLst>
                <a:gd name="T0" fmla="*/ 14288 w 4"/>
                <a:gd name="T1" fmla="*/ 7938 h 4"/>
                <a:gd name="T2" fmla="*/ 14288 w 4"/>
                <a:gd name="T3" fmla="*/ 7938 h 4"/>
                <a:gd name="T4" fmla="*/ 0 60000 65536"/>
                <a:gd name="T5" fmla="*/ 0 60000 65536"/>
                <a:gd name="T6" fmla="*/ 0 w 4"/>
                <a:gd name="T7" fmla="*/ 0 h 4"/>
                <a:gd name="T8" fmla="*/ 4 w 4"/>
                <a:gd name="T9" fmla="*/ 4 h 4"/>
              </a:gdLst>
              <a:ahLst/>
              <a:cxnLst>
                <a:cxn ang="T4">
                  <a:pos x="T0" y="T1"/>
                </a:cxn>
                <a:cxn ang="T5">
                  <a:pos x="T2" y="T3"/>
                </a:cxn>
              </a:cxnLst>
              <a:rect l="T6" t="T7" r="T8" b="T9"/>
              <a:pathLst>
                <a:path w="4" h="4">
                  <a:moveTo>
                    <a:pt x="4" y="2"/>
                  </a:moveTo>
                  <a:cubicBezTo>
                    <a:pt x="0" y="0"/>
                    <a:pt x="1" y="4"/>
                    <a:pt x="4" y="2"/>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3" name="Freeform 594"/>
            <p:cNvSpPr>
              <a:spLocks noChangeArrowheads="1"/>
            </p:cNvSpPr>
            <p:nvPr/>
          </p:nvSpPr>
          <p:spPr bwMode="auto">
            <a:xfrm>
              <a:off x="211138" y="233362"/>
              <a:ext cx="15875" cy="4763"/>
            </a:xfrm>
            <a:custGeom>
              <a:avLst/>
              <a:gdLst>
                <a:gd name="T0" fmla="*/ 0 w 4"/>
                <a:gd name="T1" fmla="*/ 0 h 1"/>
                <a:gd name="T2" fmla="*/ 15875 w 4"/>
                <a:gd name="T3" fmla="*/ 0 h 1"/>
                <a:gd name="T4" fmla="*/ 0 w 4"/>
                <a:gd name="T5" fmla="*/ 0 h 1"/>
                <a:gd name="T6" fmla="*/ 0 60000 65536"/>
                <a:gd name="T7" fmla="*/ 0 60000 65536"/>
                <a:gd name="T8" fmla="*/ 0 60000 65536"/>
                <a:gd name="T9" fmla="*/ 0 w 4"/>
                <a:gd name="T10" fmla="*/ 0 h 1"/>
                <a:gd name="T11" fmla="*/ 4 w 4"/>
                <a:gd name="T12" fmla="*/ 1 h 1"/>
              </a:gdLst>
              <a:ahLst/>
              <a:cxnLst>
                <a:cxn ang="T6">
                  <a:pos x="T0" y="T1"/>
                </a:cxn>
                <a:cxn ang="T7">
                  <a:pos x="T2" y="T3"/>
                </a:cxn>
                <a:cxn ang="T8">
                  <a:pos x="T4" y="T5"/>
                </a:cxn>
              </a:cxnLst>
              <a:rect l="T9" t="T10" r="T11" b="T12"/>
              <a:pathLst>
                <a:path w="4" h="1">
                  <a:moveTo>
                    <a:pt x="0" y="0"/>
                  </a:moveTo>
                  <a:cubicBezTo>
                    <a:pt x="0" y="0"/>
                    <a:pt x="3" y="1"/>
                    <a:pt x="4" y="0"/>
                  </a:cubicBezTo>
                  <a:cubicBezTo>
                    <a:pt x="3" y="0"/>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4" name="Freeform 595"/>
            <p:cNvSpPr>
              <a:spLocks noChangeArrowheads="1"/>
            </p:cNvSpPr>
            <p:nvPr/>
          </p:nvSpPr>
          <p:spPr bwMode="auto">
            <a:xfrm>
              <a:off x="227013" y="233362"/>
              <a:ext cx="7938" cy="4763"/>
            </a:xfrm>
            <a:custGeom>
              <a:avLst/>
              <a:gdLst>
                <a:gd name="T0" fmla="*/ 0 w 2"/>
                <a:gd name="T1" fmla="*/ 0 h 1"/>
                <a:gd name="T2" fmla="*/ 7938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cubicBezTo>
                    <a:pt x="1" y="1"/>
                    <a:pt x="2" y="0"/>
                    <a:pt x="2" y="0"/>
                  </a:cubicBezTo>
                  <a:lnTo>
                    <a:pt x="0" y="0"/>
                  </a:ln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5" name="Freeform 596"/>
            <p:cNvSpPr>
              <a:spLocks noChangeArrowheads="1"/>
            </p:cNvSpPr>
            <p:nvPr/>
          </p:nvSpPr>
          <p:spPr bwMode="auto">
            <a:xfrm>
              <a:off x="238125" y="238125"/>
              <a:ext cx="11113" cy="1"/>
            </a:xfrm>
            <a:custGeom>
              <a:avLst/>
              <a:gdLst>
                <a:gd name="T0" fmla="*/ 11113 w 3"/>
                <a:gd name="T1" fmla="*/ 0 h 1"/>
                <a:gd name="T2" fmla="*/ 0 w 3"/>
                <a:gd name="T3" fmla="*/ 0 h 1"/>
                <a:gd name="T4" fmla="*/ 11113 w 3"/>
                <a:gd name="T5" fmla="*/ 0 h 1"/>
                <a:gd name="T6" fmla="*/ 0 60000 65536"/>
                <a:gd name="T7" fmla="*/ 0 60000 65536"/>
                <a:gd name="T8" fmla="*/ 0 60000 65536"/>
                <a:gd name="T9" fmla="*/ 0 w 3"/>
                <a:gd name="T10" fmla="*/ 0 h 1"/>
                <a:gd name="T11" fmla="*/ 3 w 3"/>
                <a:gd name="T12" fmla="*/ 1 h 1"/>
              </a:gdLst>
              <a:ahLst/>
              <a:cxnLst>
                <a:cxn ang="T6">
                  <a:pos x="T0" y="T1"/>
                </a:cxn>
                <a:cxn ang="T7">
                  <a:pos x="T2" y="T3"/>
                </a:cxn>
                <a:cxn ang="T8">
                  <a:pos x="T4" y="T5"/>
                </a:cxn>
              </a:cxnLst>
              <a:rect l="T9" t="T10" r="T11" b="T12"/>
              <a:pathLst>
                <a:path w="3" h="1">
                  <a:moveTo>
                    <a:pt x="3" y="0"/>
                  </a:moveTo>
                  <a:cubicBezTo>
                    <a:pt x="2" y="0"/>
                    <a:pt x="1" y="0"/>
                    <a:pt x="0" y="0"/>
                  </a:cubicBezTo>
                  <a:cubicBezTo>
                    <a:pt x="1" y="0"/>
                    <a:pt x="2" y="0"/>
                    <a:pt x="3"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6" name="Freeform 598"/>
            <p:cNvSpPr>
              <a:spLocks noChangeArrowheads="1"/>
            </p:cNvSpPr>
            <p:nvPr/>
          </p:nvSpPr>
          <p:spPr bwMode="auto">
            <a:xfrm>
              <a:off x="314325" y="222250"/>
              <a:ext cx="11113" cy="1"/>
            </a:xfrm>
            <a:custGeom>
              <a:avLst/>
              <a:gdLst>
                <a:gd name="T0" fmla="*/ 0 w 3"/>
                <a:gd name="T1" fmla="*/ 0 h 1"/>
                <a:gd name="T2" fmla="*/ 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0" y="0"/>
                  </a:moveTo>
                  <a:cubicBezTo>
                    <a:pt x="3"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7" name="Freeform 599"/>
            <p:cNvSpPr>
              <a:spLocks noChangeArrowheads="1"/>
            </p:cNvSpPr>
            <p:nvPr/>
          </p:nvSpPr>
          <p:spPr bwMode="auto">
            <a:xfrm>
              <a:off x="344488" y="222250"/>
              <a:ext cx="3175" cy="3175"/>
            </a:xfrm>
            <a:custGeom>
              <a:avLst/>
              <a:gdLst>
                <a:gd name="T0" fmla="*/ 3175 w 1"/>
                <a:gd name="T1" fmla="*/ 0 h 1"/>
                <a:gd name="T2" fmla="*/ 0 w 1"/>
                <a:gd name="T3" fmla="*/ 0 h 1"/>
                <a:gd name="T4" fmla="*/ 3175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0"/>
                  </a:moveTo>
                  <a:cubicBezTo>
                    <a:pt x="0" y="0"/>
                    <a:pt x="0" y="0"/>
                    <a:pt x="0" y="0"/>
                  </a:cubicBezTo>
                  <a:cubicBezTo>
                    <a:pt x="0" y="1"/>
                    <a:pt x="1" y="0"/>
                    <a:pt x="1"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8" name="Freeform 600"/>
            <p:cNvSpPr>
              <a:spLocks noChangeArrowheads="1"/>
            </p:cNvSpPr>
            <p:nvPr/>
          </p:nvSpPr>
          <p:spPr bwMode="auto">
            <a:xfrm>
              <a:off x="411163" y="219075"/>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9" name="Freeform 601"/>
            <p:cNvSpPr>
              <a:spLocks noChangeArrowheads="1"/>
            </p:cNvSpPr>
            <p:nvPr/>
          </p:nvSpPr>
          <p:spPr bwMode="auto">
            <a:xfrm>
              <a:off x="422275" y="225425"/>
              <a:ext cx="7938" cy="4763"/>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1"/>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0" name="Freeform 602"/>
            <p:cNvSpPr>
              <a:spLocks noChangeArrowheads="1"/>
            </p:cNvSpPr>
            <p:nvPr/>
          </p:nvSpPr>
          <p:spPr bwMode="auto">
            <a:xfrm>
              <a:off x="457200" y="230187"/>
              <a:ext cx="3175"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1" y="0"/>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1" name="Freeform 603"/>
            <p:cNvSpPr>
              <a:spLocks noChangeArrowheads="1"/>
            </p:cNvSpPr>
            <p:nvPr/>
          </p:nvSpPr>
          <p:spPr bwMode="auto">
            <a:xfrm>
              <a:off x="460375" y="222250"/>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2" name="Freeform 604"/>
            <p:cNvSpPr>
              <a:spLocks noChangeArrowheads="1"/>
            </p:cNvSpPr>
            <p:nvPr/>
          </p:nvSpPr>
          <p:spPr bwMode="auto">
            <a:xfrm>
              <a:off x="460375" y="207962"/>
              <a:ext cx="15875" cy="17463"/>
            </a:xfrm>
            <a:custGeom>
              <a:avLst/>
              <a:gdLst>
                <a:gd name="T0" fmla="*/ 0 w 4"/>
                <a:gd name="T1" fmla="*/ 10478 h 5"/>
                <a:gd name="T2" fmla="*/ 0 w 4"/>
                <a:gd name="T3" fmla="*/ 10478 h 5"/>
                <a:gd name="T4" fmla="*/ 0 60000 65536"/>
                <a:gd name="T5" fmla="*/ 0 60000 65536"/>
                <a:gd name="T6" fmla="*/ 0 w 4"/>
                <a:gd name="T7" fmla="*/ 0 h 5"/>
                <a:gd name="T8" fmla="*/ 4 w 4"/>
                <a:gd name="T9" fmla="*/ 5 h 5"/>
              </a:gdLst>
              <a:ahLst/>
              <a:cxnLst>
                <a:cxn ang="T4">
                  <a:pos x="T0" y="T1"/>
                </a:cxn>
                <a:cxn ang="T5">
                  <a:pos x="T2" y="T3"/>
                </a:cxn>
              </a:cxnLst>
              <a:rect l="T6" t="T7" r="T8" b="T9"/>
              <a:pathLst>
                <a:path w="4" h="5">
                  <a:moveTo>
                    <a:pt x="0" y="3"/>
                  </a:moveTo>
                  <a:cubicBezTo>
                    <a:pt x="4" y="5"/>
                    <a:pt x="0" y="0"/>
                    <a:pt x="0" y="3"/>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3" name="Freeform 605"/>
            <p:cNvSpPr>
              <a:spLocks noChangeArrowheads="1"/>
            </p:cNvSpPr>
            <p:nvPr/>
          </p:nvSpPr>
          <p:spPr bwMode="auto">
            <a:xfrm>
              <a:off x="528638" y="222250"/>
              <a:ext cx="7938" cy="1"/>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4" name="Freeform 606"/>
            <p:cNvSpPr>
              <a:spLocks noChangeArrowheads="1"/>
            </p:cNvSpPr>
            <p:nvPr/>
          </p:nvSpPr>
          <p:spPr bwMode="auto">
            <a:xfrm>
              <a:off x="608013" y="233362"/>
              <a:ext cx="6350" cy="4763"/>
            </a:xfrm>
            <a:custGeom>
              <a:avLst/>
              <a:gdLst>
                <a:gd name="T0" fmla="*/ 6350 w 2"/>
                <a:gd name="T1" fmla="*/ 4763 h 1"/>
                <a:gd name="T2" fmla="*/ 6350 w 2"/>
                <a:gd name="T3" fmla="*/ 4763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2" y="1"/>
                  </a:moveTo>
                  <a:cubicBezTo>
                    <a:pt x="2" y="1"/>
                    <a:pt x="0" y="0"/>
                    <a:pt x="2"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5" name="Freeform 607"/>
            <p:cNvSpPr>
              <a:spLocks noChangeArrowheads="1"/>
            </p:cNvSpPr>
            <p:nvPr/>
          </p:nvSpPr>
          <p:spPr bwMode="auto">
            <a:xfrm>
              <a:off x="622300" y="230187"/>
              <a:ext cx="101600" cy="14288"/>
            </a:xfrm>
            <a:custGeom>
              <a:avLst/>
              <a:gdLst>
                <a:gd name="T0" fmla="*/ 101600 w 27"/>
                <a:gd name="T1" fmla="*/ 14288 h 4"/>
                <a:gd name="T2" fmla="*/ 41393 w 27"/>
                <a:gd name="T3" fmla="*/ 14288 h 4"/>
                <a:gd name="T4" fmla="*/ 0 w 27"/>
                <a:gd name="T5" fmla="*/ 14288 h 4"/>
                <a:gd name="T6" fmla="*/ 101600 w 27"/>
                <a:gd name="T7" fmla="*/ 14288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27" y="4"/>
                  </a:moveTo>
                  <a:cubicBezTo>
                    <a:pt x="27" y="2"/>
                    <a:pt x="11" y="3"/>
                    <a:pt x="11" y="4"/>
                  </a:cubicBezTo>
                  <a:cubicBezTo>
                    <a:pt x="8" y="3"/>
                    <a:pt x="0" y="0"/>
                    <a:pt x="0" y="4"/>
                  </a:cubicBezTo>
                  <a:cubicBezTo>
                    <a:pt x="9" y="4"/>
                    <a:pt x="18" y="4"/>
                    <a:pt x="27" y="4"/>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6" name="Freeform 608"/>
            <p:cNvSpPr>
              <a:spLocks noChangeArrowheads="1"/>
            </p:cNvSpPr>
            <p:nvPr/>
          </p:nvSpPr>
          <p:spPr bwMode="auto">
            <a:xfrm>
              <a:off x="627063" y="22225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7" name="Freeform 609"/>
            <p:cNvSpPr>
              <a:spLocks noChangeArrowheads="1"/>
            </p:cNvSpPr>
            <p:nvPr/>
          </p:nvSpPr>
          <p:spPr bwMode="auto">
            <a:xfrm>
              <a:off x="630238" y="219075"/>
              <a:ext cx="14288" cy="3175"/>
            </a:xfrm>
            <a:custGeom>
              <a:avLst/>
              <a:gdLst>
                <a:gd name="T0" fmla="*/ 7144 w 4"/>
                <a:gd name="T1" fmla="*/ 0 h 1"/>
                <a:gd name="T2" fmla="*/ 7144 w 4"/>
                <a:gd name="T3" fmla="*/ 0 h 1"/>
                <a:gd name="T4" fmla="*/ 0 60000 65536"/>
                <a:gd name="T5" fmla="*/ 0 60000 65536"/>
                <a:gd name="T6" fmla="*/ 0 w 4"/>
                <a:gd name="T7" fmla="*/ 0 h 1"/>
                <a:gd name="T8" fmla="*/ 4 w 4"/>
                <a:gd name="T9" fmla="*/ 1 h 1"/>
              </a:gdLst>
              <a:ahLst/>
              <a:cxnLst>
                <a:cxn ang="T4">
                  <a:pos x="T0" y="T1"/>
                </a:cxn>
                <a:cxn ang="T5">
                  <a:pos x="T2" y="T3"/>
                </a:cxn>
              </a:cxnLst>
              <a:rect l="T6" t="T7" r="T8" b="T9"/>
              <a:pathLst>
                <a:path w="4" h="1">
                  <a:moveTo>
                    <a:pt x="2" y="0"/>
                  </a:moveTo>
                  <a:cubicBezTo>
                    <a:pt x="0" y="1"/>
                    <a:pt x="4" y="0"/>
                    <a:pt x="2"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8" name="Freeform 610"/>
            <p:cNvSpPr>
              <a:spLocks noChangeArrowheads="1"/>
            </p:cNvSpPr>
            <p:nvPr/>
          </p:nvSpPr>
          <p:spPr bwMode="auto">
            <a:xfrm>
              <a:off x="660400" y="214312"/>
              <a:ext cx="3175"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1"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9" name="Freeform 611"/>
            <p:cNvSpPr>
              <a:spLocks noChangeArrowheads="1"/>
            </p:cNvSpPr>
            <p:nvPr/>
          </p:nvSpPr>
          <p:spPr bwMode="auto">
            <a:xfrm>
              <a:off x="660400" y="225425"/>
              <a:ext cx="3175"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1"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0" name="Freeform 612"/>
            <p:cNvSpPr>
              <a:spLocks noChangeArrowheads="1"/>
            </p:cNvSpPr>
            <p:nvPr/>
          </p:nvSpPr>
          <p:spPr bwMode="auto">
            <a:xfrm>
              <a:off x="728663" y="225425"/>
              <a:ext cx="3175" cy="1"/>
            </a:xfrm>
            <a:custGeom>
              <a:avLst/>
              <a:gdLst>
                <a:gd name="T0" fmla="*/ 3175 w 1"/>
                <a:gd name="T1" fmla="*/ 0 h 1"/>
                <a:gd name="T2" fmla="*/ 3175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1" y="0"/>
                    <a:pt x="0" y="0"/>
                    <a:pt x="1"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1" name="Freeform 613"/>
            <p:cNvSpPr>
              <a:spLocks noChangeArrowheads="1"/>
            </p:cNvSpPr>
            <p:nvPr/>
          </p:nvSpPr>
          <p:spPr bwMode="auto">
            <a:xfrm>
              <a:off x="735013" y="233362"/>
              <a:ext cx="125413" cy="22225"/>
            </a:xfrm>
            <a:custGeom>
              <a:avLst/>
              <a:gdLst>
                <a:gd name="T0" fmla="*/ 117812 w 33"/>
                <a:gd name="T1" fmla="*/ 11113 h 6"/>
                <a:gd name="T2" fmla="*/ 91209 w 33"/>
                <a:gd name="T3" fmla="*/ 0 h 6"/>
                <a:gd name="T4" fmla="*/ 76008 w 33"/>
                <a:gd name="T5" fmla="*/ 0 h 6"/>
                <a:gd name="T6" fmla="*/ 49405 w 33"/>
                <a:gd name="T7" fmla="*/ 0 h 6"/>
                <a:gd name="T8" fmla="*/ 38004 w 33"/>
                <a:gd name="T9" fmla="*/ 0 h 6"/>
                <a:gd name="T10" fmla="*/ 53206 w 33"/>
                <a:gd name="T11" fmla="*/ 11113 h 6"/>
                <a:gd name="T12" fmla="*/ 30403 w 33"/>
                <a:gd name="T13" fmla="*/ 3704 h 6"/>
                <a:gd name="T14" fmla="*/ 38004 w 33"/>
                <a:gd name="T15" fmla="*/ 11113 h 6"/>
                <a:gd name="T16" fmla="*/ 26603 w 33"/>
                <a:gd name="T17" fmla="*/ 3704 h 6"/>
                <a:gd name="T18" fmla="*/ 3800 w 33"/>
                <a:gd name="T19" fmla="*/ 11113 h 6"/>
                <a:gd name="T20" fmla="*/ 117812 w 33"/>
                <a:gd name="T21" fmla="*/ 11113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6"/>
                <a:gd name="T35" fmla="*/ 33 w 33"/>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6">
                  <a:moveTo>
                    <a:pt x="31" y="3"/>
                  </a:moveTo>
                  <a:cubicBezTo>
                    <a:pt x="33" y="4"/>
                    <a:pt x="24" y="0"/>
                    <a:pt x="24" y="0"/>
                  </a:cubicBezTo>
                  <a:cubicBezTo>
                    <a:pt x="22" y="2"/>
                    <a:pt x="22" y="2"/>
                    <a:pt x="20" y="0"/>
                  </a:cubicBezTo>
                  <a:cubicBezTo>
                    <a:pt x="18" y="0"/>
                    <a:pt x="15" y="0"/>
                    <a:pt x="13" y="0"/>
                  </a:cubicBezTo>
                  <a:cubicBezTo>
                    <a:pt x="17" y="0"/>
                    <a:pt x="27" y="6"/>
                    <a:pt x="10" y="0"/>
                  </a:cubicBezTo>
                  <a:cubicBezTo>
                    <a:pt x="12" y="0"/>
                    <a:pt x="13" y="2"/>
                    <a:pt x="14" y="3"/>
                  </a:cubicBezTo>
                  <a:cubicBezTo>
                    <a:pt x="12" y="3"/>
                    <a:pt x="10" y="2"/>
                    <a:pt x="8" y="1"/>
                  </a:cubicBezTo>
                  <a:cubicBezTo>
                    <a:pt x="9" y="1"/>
                    <a:pt x="10" y="2"/>
                    <a:pt x="10" y="3"/>
                  </a:cubicBezTo>
                  <a:cubicBezTo>
                    <a:pt x="6" y="2"/>
                    <a:pt x="7" y="1"/>
                    <a:pt x="7" y="1"/>
                  </a:cubicBezTo>
                  <a:cubicBezTo>
                    <a:pt x="7" y="0"/>
                    <a:pt x="0" y="1"/>
                    <a:pt x="1" y="3"/>
                  </a:cubicBezTo>
                  <a:cubicBezTo>
                    <a:pt x="10" y="3"/>
                    <a:pt x="22" y="4"/>
                    <a:pt x="31" y="3"/>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2" name="Freeform 614"/>
            <p:cNvSpPr>
              <a:spLocks noChangeArrowheads="1"/>
            </p:cNvSpPr>
            <p:nvPr/>
          </p:nvSpPr>
          <p:spPr bwMode="auto">
            <a:xfrm>
              <a:off x="769938" y="230187"/>
              <a:ext cx="3175" cy="3175"/>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1" y="1"/>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3" name="Freeform 615"/>
            <p:cNvSpPr>
              <a:spLocks noChangeArrowheads="1"/>
            </p:cNvSpPr>
            <p:nvPr/>
          </p:nvSpPr>
          <p:spPr bwMode="auto">
            <a:xfrm>
              <a:off x="773113" y="225425"/>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4" name="Freeform 616"/>
            <p:cNvSpPr>
              <a:spLocks noChangeArrowheads="1"/>
            </p:cNvSpPr>
            <p:nvPr/>
          </p:nvSpPr>
          <p:spPr bwMode="auto">
            <a:xfrm>
              <a:off x="811213" y="238125"/>
              <a:ext cx="7938" cy="1"/>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0"/>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5" name="Freeform 617"/>
            <p:cNvSpPr>
              <a:spLocks noChangeArrowheads="1"/>
            </p:cNvSpPr>
            <p:nvPr/>
          </p:nvSpPr>
          <p:spPr bwMode="auto">
            <a:xfrm>
              <a:off x="822325" y="225425"/>
              <a:ext cx="11113" cy="4763"/>
            </a:xfrm>
            <a:custGeom>
              <a:avLst/>
              <a:gdLst>
                <a:gd name="T0" fmla="*/ 11113 w 3"/>
                <a:gd name="T1" fmla="*/ 4763 h 1"/>
                <a:gd name="T2" fmla="*/ 11113 w 3"/>
                <a:gd name="T3" fmla="*/ 4763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3" y="1"/>
                  </a:moveTo>
                  <a:cubicBezTo>
                    <a:pt x="0" y="0"/>
                    <a:pt x="3" y="1"/>
                    <a:pt x="3"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6" name="Freeform 618"/>
            <p:cNvSpPr>
              <a:spLocks noChangeArrowheads="1"/>
            </p:cNvSpPr>
            <p:nvPr/>
          </p:nvSpPr>
          <p:spPr bwMode="auto">
            <a:xfrm>
              <a:off x="844550" y="233362"/>
              <a:ext cx="15875" cy="7938"/>
            </a:xfrm>
            <a:custGeom>
              <a:avLst/>
              <a:gdLst>
                <a:gd name="T0" fmla="*/ 0 w 4"/>
                <a:gd name="T1" fmla="*/ 0 h 2"/>
                <a:gd name="T2" fmla="*/ 0 w 4"/>
                <a:gd name="T3" fmla="*/ 0 h 2"/>
                <a:gd name="T4" fmla="*/ 0 60000 65536"/>
                <a:gd name="T5" fmla="*/ 0 60000 65536"/>
                <a:gd name="T6" fmla="*/ 0 w 4"/>
                <a:gd name="T7" fmla="*/ 0 h 2"/>
                <a:gd name="T8" fmla="*/ 4 w 4"/>
                <a:gd name="T9" fmla="*/ 2 h 2"/>
              </a:gdLst>
              <a:ahLst/>
              <a:cxnLst>
                <a:cxn ang="T4">
                  <a:pos x="T0" y="T1"/>
                </a:cxn>
                <a:cxn ang="T5">
                  <a:pos x="T2" y="T3"/>
                </a:cxn>
              </a:cxnLst>
              <a:rect l="T6" t="T7" r="T8" b="T9"/>
              <a:pathLst>
                <a:path w="4" h="2">
                  <a:moveTo>
                    <a:pt x="0" y="0"/>
                  </a:moveTo>
                  <a:cubicBezTo>
                    <a:pt x="4" y="2"/>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7" name="Freeform 619"/>
            <p:cNvSpPr>
              <a:spLocks noChangeArrowheads="1"/>
            </p:cNvSpPr>
            <p:nvPr/>
          </p:nvSpPr>
          <p:spPr bwMode="auto">
            <a:xfrm>
              <a:off x="879475" y="214312"/>
              <a:ext cx="19050" cy="7938"/>
            </a:xfrm>
            <a:custGeom>
              <a:avLst/>
              <a:gdLst>
                <a:gd name="T0" fmla="*/ 11430 w 5"/>
                <a:gd name="T1" fmla="*/ 0 h 2"/>
                <a:gd name="T2" fmla="*/ 3810 w 5"/>
                <a:gd name="T3" fmla="*/ 7938 h 2"/>
                <a:gd name="T4" fmla="*/ 15240 w 5"/>
                <a:gd name="T5" fmla="*/ 7938 h 2"/>
                <a:gd name="T6" fmla="*/ 11430 w 5"/>
                <a:gd name="T7" fmla="*/ 0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3" y="0"/>
                  </a:moveTo>
                  <a:cubicBezTo>
                    <a:pt x="0" y="1"/>
                    <a:pt x="0" y="1"/>
                    <a:pt x="1" y="2"/>
                  </a:cubicBezTo>
                  <a:cubicBezTo>
                    <a:pt x="1" y="2"/>
                    <a:pt x="4" y="2"/>
                    <a:pt x="4" y="2"/>
                  </a:cubicBezTo>
                  <a:cubicBezTo>
                    <a:pt x="5" y="0"/>
                    <a:pt x="4" y="1"/>
                    <a:pt x="3"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8" name="Freeform 620"/>
            <p:cNvSpPr>
              <a:spLocks noChangeArrowheads="1"/>
            </p:cNvSpPr>
            <p:nvPr/>
          </p:nvSpPr>
          <p:spPr bwMode="auto">
            <a:xfrm>
              <a:off x="885825" y="225425"/>
              <a:ext cx="12700" cy="1"/>
            </a:xfrm>
            <a:custGeom>
              <a:avLst/>
              <a:gdLst>
                <a:gd name="T0" fmla="*/ 12700 w 3"/>
                <a:gd name="T1" fmla="*/ 0 h 1"/>
                <a:gd name="T2" fmla="*/ 12700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3" y="0"/>
                  </a:moveTo>
                  <a:cubicBezTo>
                    <a:pt x="0" y="0"/>
                    <a:pt x="2" y="0"/>
                    <a:pt x="3"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9" name="Freeform 621"/>
            <p:cNvSpPr>
              <a:spLocks noChangeArrowheads="1"/>
            </p:cNvSpPr>
            <p:nvPr/>
          </p:nvSpPr>
          <p:spPr bwMode="auto">
            <a:xfrm>
              <a:off x="890588" y="233362"/>
              <a:ext cx="11113" cy="7938"/>
            </a:xfrm>
            <a:custGeom>
              <a:avLst/>
              <a:gdLst>
                <a:gd name="T0" fmla="*/ 11113 w 3"/>
                <a:gd name="T1" fmla="*/ 3969 h 2"/>
                <a:gd name="T2" fmla="*/ 11113 w 3"/>
                <a:gd name="T3" fmla="*/ 3969 h 2"/>
                <a:gd name="T4" fmla="*/ 0 60000 65536"/>
                <a:gd name="T5" fmla="*/ 0 60000 65536"/>
                <a:gd name="T6" fmla="*/ 0 w 3"/>
                <a:gd name="T7" fmla="*/ 0 h 2"/>
                <a:gd name="T8" fmla="*/ 3 w 3"/>
                <a:gd name="T9" fmla="*/ 2 h 2"/>
              </a:gdLst>
              <a:ahLst/>
              <a:cxnLst>
                <a:cxn ang="T4">
                  <a:pos x="T0" y="T1"/>
                </a:cxn>
                <a:cxn ang="T5">
                  <a:pos x="T2" y="T3"/>
                </a:cxn>
              </a:cxnLst>
              <a:rect l="T6" t="T7" r="T8" b="T9"/>
              <a:pathLst>
                <a:path w="3" h="2">
                  <a:moveTo>
                    <a:pt x="3" y="1"/>
                  </a:moveTo>
                  <a:cubicBezTo>
                    <a:pt x="2" y="0"/>
                    <a:pt x="0" y="2"/>
                    <a:pt x="3"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0" name="Freeform 622"/>
            <p:cNvSpPr>
              <a:spLocks noChangeArrowheads="1"/>
            </p:cNvSpPr>
            <p:nvPr/>
          </p:nvSpPr>
          <p:spPr bwMode="auto">
            <a:xfrm>
              <a:off x="893763" y="222250"/>
              <a:ext cx="4763" cy="1"/>
            </a:xfrm>
            <a:custGeom>
              <a:avLst/>
              <a:gdLst>
                <a:gd name="T0" fmla="*/ 4763 w 1"/>
                <a:gd name="T1" fmla="*/ 0 h 1"/>
                <a:gd name="T2" fmla="*/ 4763 w 1"/>
                <a:gd name="T3" fmla="*/ 0 h 1"/>
                <a:gd name="T4" fmla="*/ 4763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0"/>
                  </a:moveTo>
                  <a:cubicBezTo>
                    <a:pt x="1" y="0"/>
                    <a:pt x="1" y="0"/>
                    <a:pt x="1" y="0"/>
                  </a:cubicBezTo>
                  <a:cubicBezTo>
                    <a:pt x="0" y="0"/>
                    <a:pt x="0" y="0"/>
                    <a:pt x="1" y="0"/>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1" name="Freeform 623"/>
            <p:cNvSpPr>
              <a:spLocks noChangeArrowheads="1"/>
            </p:cNvSpPr>
            <p:nvPr/>
          </p:nvSpPr>
          <p:spPr bwMode="auto">
            <a:xfrm>
              <a:off x="901700" y="22225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2" name="Freeform 624"/>
            <p:cNvSpPr>
              <a:spLocks noChangeArrowheads="1"/>
            </p:cNvSpPr>
            <p:nvPr/>
          </p:nvSpPr>
          <p:spPr bwMode="auto">
            <a:xfrm>
              <a:off x="1033463" y="214312"/>
              <a:ext cx="7938" cy="4763"/>
            </a:xfrm>
            <a:custGeom>
              <a:avLst/>
              <a:gdLst>
                <a:gd name="T0" fmla="*/ 0 w 2"/>
                <a:gd name="T1" fmla="*/ 4763 h 1"/>
                <a:gd name="T2" fmla="*/ 0 w 2"/>
                <a:gd name="T3" fmla="*/ 4763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1"/>
                  </a:moveTo>
                  <a:cubicBezTo>
                    <a:pt x="2"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3" name="Freeform 625"/>
            <p:cNvSpPr>
              <a:spLocks noChangeArrowheads="1"/>
            </p:cNvSpPr>
            <p:nvPr/>
          </p:nvSpPr>
          <p:spPr bwMode="auto">
            <a:xfrm>
              <a:off x="1055688" y="238125"/>
              <a:ext cx="11113" cy="1"/>
            </a:xfrm>
            <a:custGeom>
              <a:avLst/>
              <a:gdLst>
                <a:gd name="T0" fmla="*/ 11113 w 3"/>
                <a:gd name="T1" fmla="*/ 0 h 1"/>
                <a:gd name="T2" fmla="*/ 11113 w 3"/>
                <a:gd name="T3" fmla="*/ 0 h 1"/>
                <a:gd name="T4" fmla="*/ 0 60000 65536"/>
                <a:gd name="T5" fmla="*/ 0 60000 65536"/>
                <a:gd name="T6" fmla="*/ 0 w 3"/>
                <a:gd name="T7" fmla="*/ 0 h 1"/>
                <a:gd name="T8" fmla="*/ 3 w 3"/>
                <a:gd name="T9" fmla="*/ 1 h 1"/>
              </a:gdLst>
              <a:ahLst/>
              <a:cxnLst>
                <a:cxn ang="T4">
                  <a:pos x="T0" y="T1"/>
                </a:cxn>
                <a:cxn ang="T5">
                  <a:pos x="T2" y="T3"/>
                </a:cxn>
              </a:cxnLst>
              <a:rect l="T6" t="T7" r="T8" b="T9"/>
              <a:pathLst>
                <a:path w="3" h="1">
                  <a:moveTo>
                    <a:pt x="3" y="0"/>
                  </a:moveTo>
                  <a:cubicBezTo>
                    <a:pt x="3" y="0"/>
                    <a:pt x="0" y="0"/>
                    <a:pt x="3"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4" name="Freeform 626"/>
            <p:cNvSpPr>
              <a:spLocks noChangeArrowheads="1"/>
            </p:cNvSpPr>
            <p:nvPr/>
          </p:nvSpPr>
          <p:spPr bwMode="auto">
            <a:xfrm>
              <a:off x="1077913" y="219075"/>
              <a:ext cx="53975" cy="14288"/>
            </a:xfrm>
            <a:custGeom>
              <a:avLst/>
              <a:gdLst>
                <a:gd name="T0" fmla="*/ 53975 w 14"/>
                <a:gd name="T1" fmla="*/ 7144 h 4"/>
                <a:gd name="T2" fmla="*/ 0 w 14"/>
                <a:gd name="T3" fmla="*/ 7144 h 4"/>
                <a:gd name="T4" fmla="*/ 53975 w 14"/>
                <a:gd name="T5" fmla="*/ 7144 h 4"/>
                <a:gd name="T6" fmla="*/ 0 60000 65536"/>
                <a:gd name="T7" fmla="*/ 0 60000 65536"/>
                <a:gd name="T8" fmla="*/ 0 60000 65536"/>
                <a:gd name="T9" fmla="*/ 0 w 14"/>
                <a:gd name="T10" fmla="*/ 0 h 4"/>
                <a:gd name="T11" fmla="*/ 14 w 14"/>
                <a:gd name="T12" fmla="*/ 4 h 4"/>
              </a:gdLst>
              <a:ahLst/>
              <a:cxnLst>
                <a:cxn ang="T6">
                  <a:pos x="T0" y="T1"/>
                </a:cxn>
                <a:cxn ang="T7">
                  <a:pos x="T2" y="T3"/>
                </a:cxn>
                <a:cxn ang="T8">
                  <a:pos x="T4" y="T5"/>
                </a:cxn>
              </a:cxnLst>
              <a:rect l="T9" t="T10" r="T11" b="T12"/>
              <a:pathLst>
                <a:path w="14" h="4">
                  <a:moveTo>
                    <a:pt x="14" y="2"/>
                  </a:moveTo>
                  <a:cubicBezTo>
                    <a:pt x="10" y="1"/>
                    <a:pt x="5" y="0"/>
                    <a:pt x="0" y="2"/>
                  </a:cubicBezTo>
                  <a:cubicBezTo>
                    <a:pt x="3" y="2"/>
                    <a:pt x="11" y="4"/>
                    <a:pt x="14" y="2"/>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5" name="Freeform 627"/>
            <p:cNvSpPr>
              <a:spLocks noChangeArrowheads="1"/>
            </p:cNvSpPr>
            <p:nvPr/>
          </p:nvSpPr>
          <p:spPr bwMode="auto">
            <a:xfrm>
              <a:off x="1085850" y="233362"/>
              <a:ext cx="4763" cy="1"/>
            </a:xfrm>
            <a:custGeom>
              <a:avLst/>
              <a:gdLst>
                <a:gd name="T0" fmla="*/ 4763 w 1"/>
                <a:gd name="T1" fmla="*/ 0 h 1"/>
                <a:gd name="T2" fmla="*/ 4763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0" y="0"/>
                    <a:pt x="0" y="0"/>
                    <a:pt x="1"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6" name="Freeform 628"/>
            <p:cNvSpPr>
              <a:spLocks noChangeArrowheads="1"/>
            </p:cNvSpPr>
            <p:nvPr/>
          </p:nvSpPr>
          <p:spPr bwMode="auto">
            <a:xfrm>
              <a:off x="1157288" y="214312"/>
              <a:ext cx="7938" cy="1"/>
            </a:xfrm>
            <a:custGeom>
              <a:avLst/>
              <a:gdLst>
                <a:gd name="T0" fmla="*/ 0 w 2"/>
                <a:gd name="T1" fmla="*/ 0 h 1"/>
                <a:gd name="T2" fmla="*/ 0 w 2"/>
                <a:gd name="T3" fmla="*/ 0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0"/>
                  </a:moveTo>
                  <a:cubicBezTo>
                    <a:pt x="2" y="0"/>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7" name="Freeform 629"/>
            <p:cNvSpPr>
              <a:spLocks noChangeArrowheads="1"/>
            </p:cNvSpPr>
            <p:nvPr/>
          </p:nvSpPr>
          <p:spPr bwMode="auto">
            <a:xfrm>
              <a:off x="1500188" y="287337"/>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8" name="Freeform 631"/>
            <p:cNvSpPr>
              <a:spLocks noChangeArrowheads="1"/>
            </p:cNvSpPr>
            <p:nvPr/>
          </p:nvSpPr>
          <p:spPr bwMode="auto">
            <a:xfrm>
              <a:off x="1601788" y="225425"/>
              <a:ext cx="4763" cy="7938"/>
            </a:xfrm>
            <a:custGeom>
              <a:avLst/>
              <a:gdLst>
                <a:gd name="T0" fmla="*/ 0 w 1"/>
                <a:gd name="T1" fmla="*/ 0 h 2"/>
                <a:gd name="T2" fmla="*/ 0 w 1"/>
                <a:gd name="T3" fmla="*/ 0 h 2"/>
                <a:gd name="T4" fmla="*/ 0 60000 65536"/>
                <a:gd name="T5" fmla="*/ 0 60000 65536"/>
                <a:gd name="T6" fmla="*/ 0 w 1"/>
                <a:gd name="T7" fmla="*/ 0 h 2"/>
                <a:gd name="T8" fmla="*/ 1 w 1"/>
                <a:gd name="T9" fmla="*/ 2 h 2"/>
              </a:gdLst>
              <a:ahLst/>
              <a:cxnLst>
                <a:cxn ang="T4">
                  <a:pos x="T0" y="T1"/>
                </a:cxn>
                <a:cxn ang="T5">
                  <a:pos x="T2" y="T3"/>
                </a:cxn>
              </a:cxnLst>
              <a:rect l="T6" t="T7" r="T8" b="T9"/>
              <a:pathLst>
                <a:path w="1" h="2">
                  <a:moveTo>
                    <a:pt x="0" y="0"/>
                  </a:moveTo>
                  <a:cubicBezTo>
                    <a:pt x="0" y="2"/>
                    <a:pt x="1"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9" name="Freeform 634"/>
            <p:cNvSpPr>
              <a:spLocks noChangeArrowheads="1"/>
            </p:cNvSpPr>
            <p:nvPr/>
          </p:nvSpPr>
          <p:spPr bwMode="auto">
            <a:xfrm>
              <a:off x="1625600" y="22225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0" name="Freeform 638"/>
            <p:cNvSpPr>
              <a:spLocks noChangeArrowheads="1"/>
            </p:cNvSpPr>
            <p:nvPr/>
          </p:nvSpPr>
          <p:spPr bwMode="auto">
            <a:xfrm>
              <a:off x="1644650" y="238125"/>
              <a:ext cx="44450" cy="44450"/>
            </a:xfrm>
            <a:custGeom>
              <a:avLst/>
              <a:gdLst>
                <a:gd name="T0" fmla="*/ 0 w 12"/>
                <a:gd name="T1" fmla="*/ 11113 h 12"/>
                <a:gd name="T2" fmla="*/ 29633 w 12"/>
                <a:gd name="T3" fmla="*/ 44450 h 12"/>
                <a:gd name="T4" fmla="*/ 0 w 12"/>
                <a:gd name="T5" fmla="*/ 11113 h 12"/>
                <a:gd name="T6" fmla="*/ 0 60000 65536"/>
                <a:gd name="T7" fmla="*/ 0 60000 65536"/>
                <a:gd name="T8" fmla="*/ 0 60000 65536"/>
                <a:gd name="T9" fmla="*/ 0 w 12"/>
                <a:gd name="T10" fmla="*/ 0 h 12"/>
                <a:gd name="T11" fmla="*/ 12 w 12"/>
                <a:gd name="T12" fmla="*/ 12 h 12"/>
              </a:gdLst>
              <a:ahLst/>
              <a:cxnLst>
                <a:cxn ang="T6">
                  <a:pos x="T0" y="T1"/>
                </a:cxn>
                <a:cxn ang="T7">
                  <a:pos x="T2" y="T3"/>
                </a:cxn>
                <a:cxn ang="T8">
                  <a:pos x="T4" y="T5"/>
                </a:cxn>
              </a:cxnLst>
              <a:rect l="T9" t="T10" r="T11" b="T12"/>
              <a:pathLst>
                <a:path w="12" h="12">
                  <a:moveTo>
                    <a:pt x="0" y="3"/>
                  </a:moveTo>
                  <a:cubicBezTo>
                    <a:pt x="8" y="5"/>
                    <a:pt x="11" y="5"/>
                    <a:pt x="8" y="12"/>
                  </a:cubicBezTo>
                  <a:cubicBezTo>
                    <a:pt x="10" y="8"/>
                    <a:pt x="12" y="0"/>
                    <a:pt x="0" y="3"/>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1" name="Freeform 644"/>
            <p:cNvSpPr>
              <a:spLocks noChangeArrowheads="1"/>
            </p:cNvSpPr>
            <p:nvPr/>
          </p:nvSpPr>
          <p:spPr bwMode="auto">
            <a:xfrm>
              <a:off x="1658938" y="241300"/>
              <a:ext cx="7938" cy="3175"/>
            </a:xfrm>
            <a:custGeom>
              <a:avLst/>
              <a:gdLst>
                <a:gd name="T0" fmla="*/ 3969 w 2"/>
                <a:gd name="T1" fmla="*/ 3175 h 1"/>
                <a:gd name="T2" fmla="*/ 3969 w 2"/>
                <a:gd name="T3" fmla="*/ 3175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1" y="1"/>
                  </a:moveTo>
                  <a:cubicBezTo>
                    <a:pt x="2" y="1"/>
                    <a:pt x="0" y="0"/>
                    <a:pt x="1"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2" name="Freeform 646"/>
            <p:cNvSpPr>
              <a:spLocks noChangeArrowheads="1"/>
            </p:cNvSpPr>
            <p:nvPr/>
          </p:nvSpPr>
          <p:spPr bwMode="auto">
            <a:xfrm>
              <a:off x="1662113" y="238125"/>
              <a:ext cx="19050" cy="1"/>
            </a:xfrm>
            <a:custGeom>
              <a:avLst/>
              <a:gdLst>
                <a:gd name="T0" fmla="*/ 0 w 5"/>
                <a:gd name="T1" fmla="*/ 0 h 1"/>
                <a:gd name="T2" fmla="*/ 0 w 5"/>
                <a:gd name="T3" fmla="*/ 0 h 1"/>
                <a:gd name="T4" fmla="*/ 0 60000 65536"/>
                <a:gd name="T5" fmla="*/ 0 60000 65536"/>
                <a:gd name="T6" fmla="*/ 0 w 5"/>
                <a:gd name="T7" fmla="*/ 0 h 1"/>
                <a:gd name="T8" fmla="*/ 5 w 5"/>
                <a:gd name="T9" fmla="*/ 1 h 1"/>
              </a:gdLst>
              <a:ahLst/>
              <a:cxnLst>
                <a:cxn ang="T4">
                  <a:pos x="T0" y="T1"/>
                </a:cxn>
                <a:cxn ang="T5">
                  <a:pos x="T2" y="T3"/>
                </a:cxn>
              </a:cxnLst>
              <a:rect l="T6" t="T7" r="T8" b="T9"/>
              <a:pathLst>
                <a:path w="5" h="1">
                  <a:moveTo>
                    <a:pt x="0" y="0"/>
                  </a:moveTo>
                  <a:cubicBezTo>
                    <a:pt x="5" y="0"/>
                    <a:pt x="0" y="0"/>
                    <a:pt x="0" y="0"/>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3" name="Freeform 647"/>
            <p:cNvSpPr>
              <a:spLocks noChangeArrowheads="1"/>
            </p:cNvSpPr>
            <p:nvPr/>
          </p:nvSpPr>
          <p:spPr bwMode="auto">
            <a:xfrm>
              <a:off x="1662113" y="142875"/>
              <a:ext cx="4763" cy="7938"/>
            </a:xfrm>
            <a:custGeom>
              <a:avLst/>
              <a:gdLst>
                <a:gd name="T0" fmla="*/ 0 w 1"/>
                <a:gd name="T1" fmla="*/ 7938 h 2"/>
                <a:gd name="T2" fmla="*/ 4763 w 1"/>
                <a:gd name="T3" fmla="*/ 0 h 2"/>
                <a:gd name="T4" fmla="*/ 0 w 1"/>
                <a:gd name="T5" fmla="*/ 7938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2"/>
                  </a:moveTo>
                  <a:cubicBezTo>
                    <a:pt x="0" y="1"/>
                    <a:pt x="1" y="1"/>
                    <a:pt x="1" y="0"/>
                  </a:cubicBezTo>
                  <a:cubicBezTo>
                    <a:pt x="0" y="1"/>
                    <a:pt x="0" y="2"/>
                    <a:pt x="0" y="2"/>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4" name="Freeform 649"/>
            <p:cNvSpPr>
              <a:spLocks noChangeArrowheads="1"/>
            </p:cNvSpPr>
            <p:nvPr/>
          </p:nvSpPr>
          <p:spPr bwMode="auto">
            <a:xfrm>
              <a:off x="1662113" y="147637"/>
              <a:ext cx="4763" cy="3175"/>
            </a:xfrm>
            <a:custGeom>
              <a:avLst/>
              <a:gdLst>
                <a:gd name="T0" fmla="*/ 4763 w 1"/>
                <a:gd name="T1" fmla="*/ 3175 h 1"/>
                <a:gd name="T2" fmla="*/ 4763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1"/>
                  </a:moveTo>
                  <a:cubicBezTo>
                    <a:pt x="0" y="0"/>
                    <a:pt x="1" y="1"/>
                    <a:pt x="1"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5" name="Freeform 650"/>
            <p:cNvSpPr>
              <a:spLocks noChangeArrowheads="1"/>
            </p:cNvSpPr>
            <p:nvPr/>
          </p:nvSpPr>
          <p:spPr bwMode="auto">
            <a:xfrm>
              <a:off x="1666875" y="165100"/>
              <a:ext cx="3175" cy="7938"/>
            </a:xfrm>
            <a:custGeom>
              <a:avLst/>
              <a:gdLst>
                <a:gd name="T0" fmla="*/ 3175 w 1"/>
                <a:gd name="T1" fmla="*/ 7938 h 2"/>
                <a:gd name="T2" fmla="*/ 3175 w 1"/>
                <a:gd name="T3" fmla="*/ 7938 h 2"/>
                <a:gd name="T4" fmla="*/ 0 60000 65536"/>
                <a:gd name="T5" fmla="*/ 0 60000 65536"/>
                <a:gd name="T6" fmla="*/ 0 w 1"/>
                <a:gd name="T7" fmla="*/ 0 h 2"/>
                <a:gd name="T8" fmla="*/ 1 w 1"/>
                <a:gd name="T9" fmla="*/ 2 h 2"/>
              </a:gdLst>
              <a:ahLst/>
              <a:cxnLst>
                <a:cxn ang="T4">
                  <a:pos x="T0" y="T1"/>
                </a:cxn>
                <a:cxn ang="T5">
                  <a:pos x="T2" y="T3"/>
                </a:cxn>
              </a:cxnLst>
              <a:rect l="T6" t="T7" r="T8" b="T9"/>
              <a:pathLst>
                <a:path w="1" h="2">
                  <a:moveTo>
                    <a:pt x="1" y="2"/>
                  </a:moveTo>
                  <a:cubicBezTo>
                    <a:pt x="0" y="0"/>
                    <a:pt x="0" y="1"/>
                    <a:pt x="1" y="2"/>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6" name="Freeform 651"/>
            <p:cNvSpPr>
              <a:spLocks noChangeArrowheads="1"/>
            </p:cNvSpPr>
            <p:nvPr/>
          </p:nvSpPr>
          <p:spPr bwMode="auto">
            <a:xfrm>
              <a:off x="1666875" y="158750"/>
              <a:ext cx="7938" cy="3175"/>
            </a:xfrm>
            <a:custGeom>
              <a:avLst/>
              <a:gdLst>
                <a:gd name="T0" fmla="*/ 0 w 2"/>
                <a:gd name="T1" fmla="*/ 3175 h 1"/>
                <a:gd name="T2" fmla="*/ 0 w 2"/>
                <a:gd name="T3" fmla="*/ 3175 h 1"/>
                <a:gd name="T4" fmla="*/ 0 60000 65536"/>
                <a:gd name="T5" fmla="*/ 0 60000 65536"/>
                <a:gd name="T6" fmla="*/ 0 w 2"/>
                <a:gd name="T7" fmla="*/ 0 h 1"/>
                <a:gd name="T8" fmla="*/ 2 w 2"/>
                <a:gd name="T9" fmla="*/ 1 h 1"/>
              </a:gdLst>
              <a:ahLst/>
              <a:cxnLst>
                <a:cxn ang="T4">
                  <a:pos x="T0" y="T1"/>
                </a:cxn>
                <a:cxn ang="T5">
                  <a:pos x="T2" y="T3"/>
                </a:cxn>
              </a:cxnLst>
              <a:rect l="T6" t="T7" r="T8" b="T9"/>
              <a:pathLst>
                <a:path w="2" h="1">
                  <a:moveTo>
                    <a:pt x="0" y="1"/>
                  </a:moveTo>
                  <a:cubicBezTo>
                    <a:pt x="2" y="0"/>
                    <a:pt x="0" y="0"/>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7" name="Freeform 652"/>
            <p:cNvSpPr>
              <a:spLocks noChangeArrowheads="1"/>
            </p:cNvSpPr>
            <p:nvPr/>
          </p:nvSpPr>
          <p:spPr bwMode="auto">
            <a:xfrm>
              <a:off x="1666875" y="169862"/>
              <a:ext cx="1" cy="3175"/>
            </a:xfrm>
            <a:custGeom>
              <a:avLst/>
              <a:gdLst>
                <a:gd name="T0" fmla="*/ 0 w 1"/>
                <a:gd name="T1" fmla="*/ 3175 h 1"/>
                <a:gd name="T2" fmla="*/ 0 w 1"/>
                <a:gd name="T3" fmla="*/ 3175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1"/>
                  </a:moveTo>
                  <a:cubicBezTo>
                    <a:pt x="0" y="0"/>
                    <a:pt x="0" y="1"/>
                    <a:pt x="0"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8" name="Freeform 653"/>
            <p:cNvSpPr>
              <a:spLocks noChangeArrowheads="1"/>
            </p:cNvSpPr>
            <p:nvPr/>
          </p:nvSpPr>
          <p:spPr bwMode="auto">
            <a:xfrm>
              <a:off x="1666875" y="173037"/>
              <a:ext cx="3175" cy="4763"/>
            </a:xfrm>
            <a:custGeom>
              <a:avLst/>
              <a:gdLst>
                <a:gd name="T0" fmla="*/ 3175 w 1"/>
                <a:gd name="T1" fmla="*/ 4763 h 1"/>
                <a:gd name="T2" fmla="*/ 3175 w 1"/>
                <a:gd name="T3" fmla="*/ 4763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1"/>
                  </a:moveTo>
                  <a:cubicBezTo>
                    <a:pt x="0" y="0"/>
                    <a:pt x="1" y="1"/>
                    <a:pt x="1" y="1"/>
                  </a:cubicBezTo>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9" name="Freeform 665"/>
            <p:cNvSpPr>
              <a:spLocks noChangeArrowheads="1"/>
            </p:cNvSpPr>
            <p:nvPr/>
          </p:nvSpPr>
          <p:spPr bwMode="auto">
            <a:xfrm>
              <a:off x="1695450" y="273048"/>
              <a:ext cx="1" cy="3175"/>
            </a:xfrm>
            <a:custGeom>
              <a:avLst/>
              <a:gdLst>
                <a:gd name="T0" fmla="*/ 0 w 1"/>
                <a:gd name="T1" fmla="*/ 3175 h 1"/>
                <a:gd name="T2" fmla="*/ 0 w 1"/>
                <a:gd name="T3" fmla="*/ 0 h 1"/>
                <a:gd name="T4" fmla="*/ 0 w 1"/>
                <a:gd name="T5" fmla="*/ 3175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cubicBezTo>
                    <a:pt x="0" y="0"/>
                    <a:pt x="0" y="0"/>
                    <a:pt x="0" y="0"/>
                  </a:cubicBezTo>
                  <a:cubicBezTo>
                    <a:pt x="0" y="0"/>
                    <a:pt x="0" y="1"/>
                    <a:pt x="0" y="1"/>
                  </a:cubicBezTo>
                  <a:close/>
                </a:path>
              </a:pathLst>
            </a:custGeom>
            <a:solidFill>
              <a:srgbClr val="26262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sp>
        <p:nvSpPr>
          <p:cNvPr id="430" name="文本框 429"/>
          <p:cNvSpPr txBox="1"/>
          <p:nvPr/>
        </p:nvSpPr>
        <p:spPr>
          <a:xfrm>
            <a:off x="2127001" y="3576141"/>
            <a:ext cx="1108568" cy="646331"/>
          </a:xfrm>
          <a:prstGeom prst="rect">
            <a:avLst/>
          </a:prstGeom>
          <a:noFill/>
        </p:spPr>
        <p:txBody>
          <a:bodyPr wrap="square" rtlCol="0">
            <a:spAutoFit/>
          </a:bodyPr>
          <a:lstStyle/>
          <a:p>
            <a:r>
              <a:rPr lang="zh-CN" altLang="en-US" sz="3600" dirty="0">
                <a:latin typeface="禹卫书法行书简体&#10;" panose="02000603000000000000" pitchFamily="2" charset="-122"/>
                <a:ea typeface="禹卫书法行书简体&#10;" panose="02000603000000000000" pitchFamily="2" charset="-122"/>
              </a:rPr>
              <a:t>标题</a:t>
            </a:r>
          </a:p>
        </p:txBody>
      </p:sp>
      <p:sp>
        <p:nvSpPr>
          <p:cNvPr id="432" name="文本框 431"/>
          <p:cNvSpPr txBox="1"/>
          <p:nvPr/>
        </p:nvSpPr>
        <p:spPr>
          <a:xfrm>
            <a:off x="9438664" y="3619333"/>
            <a:ext cx="1108568" cy="646331"/>
          </a:xfrm>
          <a:prstGeom prst="rect">
            <a:avLst/>
          </a:prstGeom>
          <a:noFill/>
        </p:spPr>
        <p:txBody>
          <a:bodyPr wrap="square" rtlCol="0">
            <a:spAutoFit/>
          </a:bodyPr>
          <a:lstStyle/>
          <a:p>
            <a:r>
              <a:rPr lang="zh-CN" altLang="en-US" sz="3600" dirty="0">
                <a:latin typeface="禹卫书法行书简体&#10;" panose="02000603000000000000" pitchFamily="2" charset="-122"/>
                <a:ea typeface="禹卫书法行书简体&#10;" panose="02000603000000000000" pitchFamily="2" charset="-122"/>
              </a:rPr>
              <a:t>标题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p:cBhvr>
                                        <p:cTn id="7" dur="1500"/>
                                        <p:tgtEl>
                                          <p:spTgt spid="25"/>
                                        </p:tgtEl>
                                      </p:cBhvr>
                                    </p:animEffect>
                                  </p:childTnLst>
                                </p:cTn>
                              </p:par>
                              <p:par>
                                <p:cTn id="8" presetID="21" presetClass="entr" presetSubtype="2" fill="hold" nodeType="withEffect">
                                  <p:stCondLst>
                                    <p:cond delay="800"/>
                                  </p:stCondLst>
                                  <p:childTnLst>
                                    <p:set>
                                      <p:cBhvr>
                                        <p:cTn id="9" dur="1" fill="hold">
                                          <p:stCondLst>
                                            <p:cond delay="0"/>
                                          </p:stCondLst>
                                        </p:cTn>
                                        <p:tgtEl>
                                          <p:spTgt spid="101"/>
                                        </p:tgtEl>
                                        <p:attrNameLst>
                                          <p:attrName>style.visibility</p:attrName>
                                        </p:attrNameLst>
                                      </p:cBhvr>
                                      <p:to>
                                        <p:strVal val="visible"/>
                                      </p:to>
                                    </p:set>
                                    <p:animEffect>
                                      <p:cBhvr>
                                        <p:cTn id="10" dur="2000"/>
                                        <p:tgtEl>
                                          <p:spTgt spid="101"/>
                                        </p:tgtEl>
                                      </p:cBhvr>
                                    </p:animEffect>
                                  </p:childTnLst>
                                </p:cTn>
                              </p:par>
                              <p:par>
                                <p:cTn id="11" presetID="22" presetClass="entr" presetSubtype="1" fill="hold" grpId="0" nodeType="withEffect">
                                  <p:stCondLst>
                                    <p:cond delay="100"/>
                                  </p:stCondLst>
                                  <p:childTnLst>
                                    <p:set>
                                      <p:cBhvr>
                                        <p:cTn id="12" dur="1" fill="hold">
                                          <p:stCondLst>
                                            <p:cond delay="0"/>
                                          </p:stCondLst>
                                        </p:cTn>
                                        <p:tgtEl>
                                          <p:spTgt spid="234"/>
                                        </p:tgtEl>
                                        <p:attrNameLst>
                                          <p:attrName>style.visibility</p:attrName>
                                        </p:attrNameLst>
                                      </p:cBhvr>
                                      <p:to>
                                        <p:strVal val="visible"/>
                                      </p:to>
                                    </p:set>
                                    <p:animEffect>
                                      <p:cBhvr>
                                        <p:cTn id="13" dur="1500"/>
                                        <p:tgtEl>
                                          <p:spTgt spid="234"/>
                                        </p:tgtEl>
                                      </p:cBhvr>
                                    </p:animEffect>
                                  </p:childTnLst>
                                </p:cTn>
                              </p:par>
                              <p:par>
                                <p:cTn id="14" presetID="21" presetClass="entr" presetSubtype="2" fill="hold" nodeType="withEffect">
                                  <p:stCondLst>
                                    <p:cond delay="800"/>
                                  </p:stCondLst>
                                  <p:childTnLst>
                                    <p:set>
                                      <p:cBhvr>
                                        <p:cTn id="15" dur="1" fill="hold">
                                          <p:stCondLst>
                                            <p:cond delay="0"/>
                                          </p:stCondLst>
                                        </p:cTn>
                                        <p:tgtEl>
                                          <p:spTgt spid="290"/>
                                        </p:tgtEl>
                                        <p:attrNameLst>
                                          <p:attrName>style.visibility</p:attrName>
                                        </p:attrNameLst>
                                      </p:cBhvr>
                                      <p:to>
                                        <p:strVal val="visible"/>
                                      </p:to>
                                    </p:set>
                                    <p:animEffect>
                                      <p:cBhvr>
                                        <p:cTn id="16" dur="2000"/>
                                        <p:tgtEl>
                                          <p:spTgt spid="290"/>
                                        </p:tgtEl>
                                      </p:cBhvr>
                                    </p:animEffect>
                                  </p:childTnLst>
                                </p:cTn>
                              </p:par>
                            </p:childTnLst>
                          </p:cTn>
                        </p:par>
                        <p:par>
                          <p:cTn id="17" fill="hold">
                            <p:stCondLst>
                              <p:cond delay="1500"/>
                            </p:stCondLst>
                            <p:childTnLst>
                              <p:par>
                                <p:cTn id="18" presetID="16" presetClass="entr" presetSubtype="37" fill="hold" grpId="0" nodeType="afterEffect">
                                  <p:stCondLst>
                                    <p:cond delay="0"/>
                                  </p:stCondLst>
                                  <p:childTnLst>
                                    <p:set>
                                      <p:cBhvr>
                                        <p:cTn id="19" dur="1" fill="hold">
                                          <p:stCondLst>
                                            <p:cond delay="0"/>
                                          </p:stCondLst>
                                        </p:cTn>
                                        <p:tgtEl>
                                          <p:spTgt spid="293"/>
                                        </p:tgtEl>
                                        <p:attrNameLst>
                                          <p:attrName>style.visibility</p:attrName>
                                        </p:attrNameLst>
                                      </p:cBhvr>
                                      <p:to>
                                        <p:strVal val="visible"/>
                                      </p:to>
                                    </p:set>
                                    <p:animEffect>
                                      <p:cBhvr>
                                        <p:cTn id="20" dur="500"/>
                                        <p:tgtEl>
                                          <p:spTgt spid="293"/>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294"/>
                                        </p:tgtEl>
                                        <p:attrNameLst>
                                          <p:attrName>style.visibility</p:attrName>
                                        </p:attrNameLst>
                                      </p:cBhvr>
                                      <p:to>
                                        <p:strVal val="visible"/>
                                      </p:to>
                                    </p:set>
                                    <p:animEffect>
                                      <p:cBhvr>
                                        <p:cTn id="23" dur="500"/>
                                        <p:tgtEl>
                                          <p:spTgt spid="294"/>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295"/>
                                        </p:tgtEl>
                                        <p:attrNameLst>
                                          <p:attrName>style.visibility</p:attrName>
                                        </p:attrNameLst>
                                      </p:cBhvr>
                                      <p:to>
                                        <p:strVal val="visible"/>
                                      </p:to>
                                    </p:set>
                                    <p:animEffect>
                                      <p:cBhvr>
                                        <p:cTn id="26" dur="500"/>
                                        <p:tgtEl>
                                          <p:spTgt spid="295"/>
                                        </p:tgtEl>
                                      </p:cBhvr>
                                    </p:animEffect>
                                  </p:childTnLst>
                                </p:cTn>
                              </p:par>
                              <p:par>
                                <p:cTn id="27" presetID="16" presetClass="entr" presetSubtype="37" fill="hold" grpId="0" nodeType="withEffect">
                                  <p:stCondLst>
                                    <p:cond delay="0"/>
                                  </p:stCondLst>
                                  <p:childTnLst>
                                    <p:set>
                                      <p:cBhvr>
                                        <p:cTn id="28" dur="1" fill="hold">
                                          <p:stCondLst>
                                            <p:cond delay="0"/>
                                          </p:stCondLst>
                                        </p:cTn>
                                        <p:tgtEl>
                                          <p:spTgt spid="296"/>
                                        </p:tgtEl>
                                        <p:attrNameLst>
                                          <p:attrName>style.visibility</p:attrName>
                                        </p:attrNameLst>
                                      </p:cBhvr>
                                      <p:to>
                                        <p:strVal val="visible"/>
                                      </p:to>
                                    </p:set>
                                    <p:animEffect>
                                      <p:cBhvr>
                                        <p:cTn id="29" dur="500"/>
                                        <p:tgtEl>
                                          <p:spTgt spid="296"/>
                                        </p:tgtEl>
                                      </p:cBhvr>
                                    </p:animEffect>
                                  </p:childTnLst>
                                </p:cTn>
                              </p:par>
                              <p:par>
                                <p:cTn id="30" presetID="16" presetClass="entr" presetSubtype="37" fill="hold" grpId="0" nodeType="withEffect">
                                  <p:stCondLst>
                                    <p:cond delay="0"/>
                                  </p:stCondLst>
                                  <p:childTnLst>
                                    <p:set>
                                      <p:cBhvr>
                                        <p:cTn id="31" dur="1" fill="hold">
                                          <p:stCondLst>
                                            <p:cond delay="0"/>
                                          </p:stCondLst>
                                        </p:cTn>
                                        <p:tgtEl>
                                          <p:spTgt spid="297"/>
                                        </p:tgtEl>
                                        <p:attrNameLst>
                                          <p:attrName>style.visibility</p:attrName>
                                        </p:attrNameLst>
                                      </p:cBhvr>
                                      <p:to>
                                        <p:strVal val="visible"/>
                                      </p:to>
                                    </p:set>
                                    <p:animEffect>
                                      <p:cBhvr>
                                        <p:cTn id="32" dur="500"/>
                                        <p:tgtEl>
                                          <p:spTgt spid="2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ldLvl="0" animBg="1" autoUpdateAnimBg="0"/>
      <p:bldP spid="234" grpId="0" bldLvl="0" animBg="1" autoUpdateAnimBg="0"/>
      <p:bldP spid="293" grpId="0" bldLvl="0" autoUpdateAnimBg="0"/>
      <p:bldP spid="294" grpId="0" bldLvl="0" autoUpdateAnimBg="0"/>
      <p:bldP spid="295" grpId="0" bldLvl="0" autoUpdateAnimBg="0"/>
      <p:bldP spid="296" grpId="0" bldLvl="0" autoUpdateAnimBg="0"/>
      <p:bldP spid="297" grpId="0" bldLvl="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69419" y="1379971"/>
            <a:ext cx="5748854" cy="4216652"/>
          </a:xfrm>
          <a:prstGeom prst="rect">
            <a:avLst/>
          </a:prstGeom>
        </p:spPr>
      </p:pic>
      <p:pic>
        <p:nvPicPr>
          <p:cNvPr id="59" name="图片 5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96334" y="1395599"/>
            <a:ext cx="1243877" cy="989316"/>
          </a:xfrm>
          <a:prstGeom prst="rect">
            <a:avLst/>
          </a:prstGeom>
        </p:spPr>
      </p:pic>
      <p:pic>
        <p:nvPicPr>
          <p:cNvPr id="60" name="图片 59"/>
          <p:cNvPicPr>
            <a:picLocks noChangeAspect="1"/>
          </p:cNvPicPr>
          <p:nvPr/>
        </p:nvPicPr>
        <p:blipFill rotWithShape="1">
          <a:blip r:embed="rId5">
            <a:extLst>
              <a:ext uri="{28A0092B-C50C-407E-A947-70E740481C1C}">
                <a14:useLocalDpi xmlns:a14="http://schemas.microsoft.com/office/drawing/2010/main" val="0"/>
              </a:ext>
            </a:extLst>
          </a:blip>
          <a:srcRect l="4126" t="17658" r="1349" b="16129"/>
          <a:stretch>
            <a:fillRect/>
          </a:stretch>
        </p:blipFill>
        <p:spPr>
          <a:xfrm>
            <a:off x="400304" y="911397"/>
            <a:ext cx="1542362" cy="859316"/>
          </a:xfrm>
          <a:prstGeom prst="rect">
            <a:avLst/>
          </a:prstGeom>
        </p:spPr>
      </p:pic>
      <p:sp>
        <p:nvSpPr>
          <p:cNvPr id="580" name="文本框 579"/>
          <p:cNvSpPr txBox="1"/>
          <p:nvPr/>
        </p:nvSpPr>
        <p:spPr>
          <a:xfrm>
            <a:off x="5243846" y="2384915"/>
            <a:ext cx="728821" cy="1862048"/>
          </a:xfrm>
          <a:prstGeom prst="rect">
            <a:avLst/>
          </a:prstGeom>
          <a:noFill/>
        </p:spPr>
        <p:txBody>
          <a:bodyPr wrap="square" rtlCol="0">
            <a:spAutoFit/>
          </a:bodyPr>
          <a:lstStyle/>
          <a:p>
            <a:r>
              <a:rPr lang="zh-CN" altLang="en-US" sz="11500" dirty="0">
                <a:latin typeface="禹卫书法行书简体&#10;" panose="02000603000000000000" pitchFamily="2" charset="-122"/>
                <a:ea typeface="禹卫书法行书简体&#10;" panose="02000603000000000000" pitchFamily="2" charset="-122"/>
              </a:rPr>
              <a:t>叁</a:t>
            </a:r>
          </a:p>
        </p:txBody>
      </p:sp>
      <p:pic>
        <p:nvPicPr>
          <p:cNvPr id="581" name="图片 1"/>
          <p:cNvPicPr>
            <a:picLocks noChangeAspect="1" noChangeArrowheads="1"/>
          </p:cNvPicPr>
          <p:nvPr/>
        </p:nvPicPr>
        <p:blipFill>
          <a:blip r:embed="rId6">
            <a:extLst>
              <a:ext uri="{28A0092B-C50C-407E-A947-70E740481C1C}">
                <a14:useLocalDpi xmlns:a14="http://schemas.microsoft.com/office/drawing/2010/main" val="0"/>
              </a:ext>
            </a:extLst>
          </a:blip>
          <a:srcRect l="-4587"/>
          <a:stretch>
            <a:fillRect/>
          </a:stretch>
        </p:blipFill>
        <p:spPr bwMode="auto">
          <a:xfrm>
            <a:off x="9643913" y="4120974"/>
            <a:ext cx="2697573" cy="2737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pic>
        <p:nvPicPr>
          <p:cNvPr id="431" name="图片 430"/>
          <p:cNvPicPr>
            <a:picLocks noChangeAspect="1"/>
          </p:cNvPicPr>
          <p:nvPr/>
        </p:nvPicPr>
        <p:blipFill>
          <a:blip r:embed="rId4"/>
          <a:stretch>
            <a:fillRect/>
          </a:stretch>
        </p:blipFill>
        <p:spPr>
          <a:xfrm>
            <a:off x="4090317" y="0"/>
            <a:ext cx="4011365" cy="6858000"/>
          </a:xfrm>
          <a:prstGeom prst="rect">
            <a:avLst/>
          </a:prstGeom>
        </p:spPr>
      </p:pic>
      <p:pic>
        <p:nvPicPr>
          <p:cNvPr id="433" name="图片 432"/>
          <p:cNvPicPr>
            <a:picLocks noChangeAspect="1"/>
          </p:cNvPicPr>
          <p:nvPr/>
        </p:nvPicPr>
        <p:blipFill>
          <a:blip r:embed="rId5"/>
          <a:stretch>
            <a:fillRect/>
          </a:stretch>
        </p:blipFill>
        <p:spPr>
          <a:xfrm>
            <a:off x="1341685" y="2444655"/>
            <a:ext cx="1994337" cy="1918172"/>
          </a:xfrm>
          <a:prstGeom prst="rect">
            <a:avLst/>
          </a:prstGeom>
        </p:spPr>
      </p:pic>
      <p:pic>
        <p:nvPicPr>
          <p:cNvPr id="434" name="图片 433"/>
          <p:cNvPicPr>
            <a:picLocks noChangeAspect="1"/>
          </p:cNvPicPr>
          <p:nvPr/>
        </p:nvPicPr>
        <p:blipFill>
          <a:blip r:embed="rId5"/>
          <a:stretch>
            <a:fillRect/>
          </a:stretch>
        </p:blipFill>
        <p:spPr>
          <a:xfrm>
            <a:off x="8689072" y="1244505"/>
            <a:ext cx="1994337" cy="1918172"/>
          </a:xfrm>
          <a:prstGeom prst="rect">
            <a:avLst/>
          </a:prstGeom>
        </p:spPr>
      </p:pic>
      <p:sp>
        <p:nvSpPr>
          <p:cNvPr id="435" name="文本框 434"/>
          <p:cNvSpPr txBox="1"/>
          <p:nvPr/>
        </p:nvSpPr>
        <p:spPr>
          <a:xfrm>
            <a:off x="1835991" y="2999367"/>
            <a:ext cx="1108568" cy="584775"/>
          </a:xfrm>
          <a:prstGeom prst="rect">
            <a:avLst/>
          </a:prstGeom>
          <a:noFill/>
        </p:spPr>
        <p:txBody>
          <a:bodyPr wrap="square" rtlCol="0">
            <a:spAutoFit/>
          </a:bodyPr>
          <a:lstStyle/>
          <a:p>
            <a:r>
              <a:rPr lang="zh-CN" altLang="en-US" sz="3200" dirty="0">
                <a:solidFill>
                  <a:schemeClr val="bg1"/>
                </a:solidFill>
                <a:latin typeface="禹卫书法行书简体&#10;" panose="02000603000000000000" pitchFamily="2" charset="-122"/>
                <a:ea typeface="禹卫书法行书简体&#10;" panose="02000603000000000000" pitchFamily="2" charset="-122"/>
              </a:rPr>
              <a:t>标题</a:t>
            </a:r>
          </a:p>
        </p:txBody>
      </p:sp>
      <p:sp>
        <p:nvSpPr>
          <p:cNvPr id="436" name="文本框 435"/>
          <p:cNvSpPr txBox="1"/>
          <p:nvPr/>
        </p:nvSpPr>
        <p:spPr>
          <a:xfrm>
            <a:off x="9131956" y="1857326"/>
            <a:ext cx="1108568" cy="584775"/>
          </a:xfrm>
          <a:prstGeom prst="rect">
            <a:avLst/>
          </a:prstGeom>
          <a:noFill/>
        </p:spPr>
        <p:txBody>
          <a:bodyPr wrap="square" rtlCol="0">
            <a:spAutoFit/>
          </a:bodyPr>
          <a:lstStyle/>
          <a:p>
            <a:r>
              <a:rPr lang="zh-CN" altLang="en-US" sz="3200" dirty="0">
                <a:solidFill>
                  <a:schemeClr val="bg1"/>
                </a:solidFill>
                <a:latin typeface="禹卫书法行书简体&#10;" panose="02000603000000000000" pitchFamily="2" charset="-122"/>
                <a:ea typeface="禹卫书法行书简体&#10;" panose="02000603000000000000" pitchFamily="2" charset="-122"/>
              </a:rPr>
              <a:t>标题</a:t>
            </a:r>
          </a:p>
        </p:txBody>
      </p:sp>
      <p:sp>
        <p:nvSpPr>
          <p:cNvPr id="437" name="文本框 436"/>
          <p:cNvSpPr txBox="1"/>
          <p:nvPr/>
        </p:nvSpPr>
        <p:spPr>
          <a:xfrm>
            <a:off x="806340" y="4255819"/>
            <a:ext cx="3139734" cy="1323439"/>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a:t>
            </a:r>
          </a:p>
          <a:p>
            <a:pPr algn="ctr"/>
            <a:endParaRPr lang="zh-CN" altLang="en-US" sz="2000" dirty="0">
              <a:solidFill>
                <a:schemeClr val="tx1">
                  <a:lumMod val="95000"/>
                  <a:lumOff val="5000"/>
                </a:schemeClr>
              </a:solidFill>
              <a:latin typeface="楷体" pitchFamily="49" charset="-122"/>
              <a:ea typeface="楷体" pitchFamily="49" charset="-122"/>
            </a:endParaRPr>
          </a:p>
        </p:txBody>
      </p:sp>
      <p:sp>
        <p:nvSpPr>
          <p:cNvPr id="438" name="文本框 437"/>
          <p:cNvSpPr txBox="1"/>
          <p:nvPr/>
        </p:nvSpPr>
        <p:spPr>
          <a:xfrm>
            <a:off x="7964450" y="3113778"/>
            <a:ext cx="3139734" cy="1323439"/>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a:t>
            </a:r>
          </a:p>
          <a:p>
            <a:pPr algn="ctr"/>
            <a:endParaRPr lang="zh-CN" altLang="en-US" sz="2000" dirty="0">
              <a:solidFill>
                <a:schemeClr val="tx1">
                  <a:lumMod val="95000"/>
                  <a:lumOff val="5000"/>
                </a:schemeClr>
              </a:solidFill>
              <a:latin typeface="楷体" pitchFamily="49" charset="-122"/>
              <a:ea typeface="楷体" pitchFamily="49" charset="-122"/>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11" name="Freeform 294"/>
          <p:cNvSpPr>
            <a:spLocks noEditPoints="1" noChangeArrowheads="1"/>
          </p:cNvSpPr>
          <p:nvPr/>
        </p:nvSpPr>
        <p:spPr bwMode="auto">
          <a:xfrm>
            <a:off x="5472113" y="893763"/>
            <a:ext cx="2938462" cy="2855912"/>
          </a:xfrm>
          <a:custGeom>
            <a:avLst/>
            <a:gdLst>
              <a:gd name="T0" fmla="*/ 2720241 w 781"/>
              <a:gd name="T1" fmla="*/ 2855912 h 759"/>
              <a:gd name="T2" fmla="*/ 2720241 w 781"/>
              <a:gd name="T3" fmla="*/ 2855912 h 759"/>
              <a:gd name="T4" fmla="*/ 2720241 w 781"/>
              <a:gd name="T5" fmla="*/ 2855912 h 759"/>
              <a:gd name="T6" fmla="*/ 2938462 w 781"/>
              <a:gd name="T7" fmla="*/ 2664013 h 759"/>
              <a:gd name="T8" fmla="*/ 2938462 w 781"/>
              <a:gd name="T9" fmla="*/ 2664013 h 759"/>
              <a:gd name="T10" fmla="*/ 2938462 w 781"/>
              <a:gd name="T11" fmla="*/ 2664013 h 759"/>
              <a:gd name="T12" fmla="*/ 101586 w 781"/>
              <a:gd name="T13" fmla="*/ 2125943 h 759"/>
              <a:gd name="T14" fmla="*/ 105348 w 781"/>
              <a:gd name="T15" fmla="*/ 2125943 h 759"/>
              <a:gd name="T16" fmla="*/ 101586 w 781"/>
              <a:gd name="T17" fmla="*/ 2125943 h 759"/>
              <a:gd name="T18" fmla="*/ 0 w 781"/>
              <a:gd name="T19" fmla="*/ 1693228 h 759"/>
              <a:gd name="T20" fmla="*/ 3762 w 781"/>
              <a:gd name="T21" fmla="*/ 1696991 h 759"/>
              <a:gd name="T22" fmla="*/ 0 w 781"/>
              <a:gd name="T23" fmla="*/ 1693228 h 759"/>
              <a:gd name="T24" fmla="*/ 2558456 w 781"/>
              <a:gd name="T25" fmla="*/ 225764 h 759"/>
              <a:gd name="T26" fmla="*/ 2554694 w 781"/>
              <a:gd name="T27" fmla="*/ 225764 h 759"/>
              <a:gd name="T28" fmla="*/ 2558456 w 781"/>
              <a:gd name="T29" fmla="*/ 225764 h 759"/>
              <a:gd name="T30" fmla="*/ 2163401 w 781"/>
              <a:gd name="T31" fmla="*/ 0 h 759"/>
              <a:gd name="T32" fmla="*/ 2163401 w 781"/>
              <a:gd name="T33" fmla="*/ 7525 h 759"/>
              <a:gd name="T34" fmla="*/ 2163401 w 781"/>
              <a:gd name="T35" fmla="*/ 0 h 7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1"/>
              <a:gd name="T55" fmla="*/ 0 h 759"/>
              <a:gd name="T56" fmla="*/ 781 w 781"/>
              <a:gd name="T57" fmla="*/ 759 h 7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1" h="759">
                <a:moveTo>
                  <a:pt x="723" y="759"/>
                </a:moveTo>
                <a:cubicBezTo>
                  <a:pt x="723" y="759"/>
                  <a:pt x="723" y="759"/>
                  <a:pt x="723" y="759"/>
                </a:cubicBezTo>
                <a:cubicBezTo>
                  <a:pt x="723" y="759"/>
                  <a:pt x="723" y="759"/>
                  <a:pt x="723" y="759"/>
                </a:cubicBezTo>
                <a:moveTo>
                  <a:pt x="781" y="708"/>
                </a:moveTo>
                <a:cubicBezTo>
                  <a:pt x="781" y="708"/>
                  <a:pt x="781" y="708"/>
                  <a:pt x="781" y="708"/>
                </a:cubicBezTo>
                <a:cubicBezTo>
                  <a:pt x="781" y="708"/>
                  <a:pt x="781" y="708"/>
                  <a:pt x="781" y="708"/>
                </a:cubicBezTo>
                <a:moveTo>
                  <a:pt x="27" y="565"/>
                </a:moveTo>
                <a:cubicBezTo>
                  <a:pt x="28" y="565"/>
                  <a:pt x="28" y="565"/>
                  <a:pt x="28" y="565"/>
                </a:cubicBezTo>
                <a:cubicBezTo>
                  <a:pt x="27" y="565"/>
                  <a:pt x="27" y="565"/>
                  <a:pt x="27" y="565"/>
                </a:cubicBezTo>
                <a:moveTo>
                  <a:pt x="0" y="450"/>
                </a:moveTo>
                <a:cubicBezTo>
                  <a:pt x="1" y="451"/>
                  <a:pt x="1" y="451"/>
                  <a:pt x="1" y="451"/>
                </a:cubicBezTo>
                <a:cubicBezTo>
                  <a:pt x="1" y="451"/>
                  <a:pt x="1" y="451"/>
                  <a:pt x="0" y="450"/>
                </a:cubicBezTo>
                <a:moveTo>
                  <a:pt x="680" y="60"/>
                </a:moveTo>
                <a:cubicBezTo>
                  <a:pt x="680" y="60"/>
                  <a:pt x="680" y="60"/>
                  <a:pt x="679" y="60"/>
                </a:cubicBezTo>
                <a:cubicBezTo>
                  <a:pt x="680" y="60"/>
                  <a:pt x="680" y="60"/>
                  <a:pt x="680" y="60"/>
                </a:cubicBezTo>
                <a:moveTo>
                  <a:pt x="575" y="0"/>
                </a:moveTo>
                <a:cubicBezTo>
                  <a:pt x="575" y="1"/>
                  <a:pt x="575" y="2"/>
                  <a:pt x="575" y="2"/>
                </a:cubicBezTo>
                <a:cubicBezTo>
                  <a:pt x="575" y="2"/>
                  <a:pt x="575" y="1"/>
                  <a:pt x="575" y="0"/>
                </a:cubicBezTo>
              </a:path>
            </a:pathLst>
          </a:custGeom>
          <a:solidFill>
            <a:srgbClr val="0000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 name="Freeform 75"/>
          <p:cNvSpPr>
            <a:spLocks noEditPoints="1" noChangeArrowheads="1"/>
          </p:cNvSpPr>
          <p:nvPr/>
        </p:nvSpPr>
        <p:spPr bwMode="auto">
          <a:xfrm>
            <a:off x="1905000" y="1624013"/>
            <a:ext cx="1763713" cy="1435100"/>
          </a:xfrm>
          <a:custGeom>
            <a:avLst/>
            <a:gdLst>
              <a:gd name="T0" fmla="*/ 180747 w 927"/>
              <a:gd name="T1" fmla="*/ 1214608 h 755"/>
              <a:gd name="T2" fmla="*/ 138890 w 927"/>
              <a:gd name="T3" fmla="*/ 355449 h 755"/>
              <a:gd name="T4" fmla="*/ 1185322 w 927"/>
              <a:gd name="T5" fmla="*/ 57024 h 755"/>
              <a:gd name="T6" fmla="*/ 563171 w 927"/>
              <a:gd name="T7" fmla="*/ 1359068 h 755"/>
              <a:gd name="T8" fmla="*/ 420475 w 927"/>
              <a:gd name="T9" fmla="*/ 1294441 h 755"/>
              <a:gd name="T10" fmla="*/ 1700927 w 927"/>
              <a:gd name="T11" fmla="*/ 1043536 h 755"/>
              <a:gd name="T12" fmla="*/ 1543011 w 927"/>
              <a:gd name="T13" fmla="*/ 642469 h 755"/>
              <a:gd name="T14" fmla="*/ 1609602 w 927"/>
              <a:gd name="T15" fmla="*/ 370655 h 755"/>
              <a:gd name="T16" fmla="*/ 1552524 w 927"/>
              <a:gd name="T17" fmla="*/ 304127 h 755"/>
              <a:gd name="T18" fmla="*/ 599320 w 927"/>
              <a:gd name="T19" fmla="*/ 220492 h 755"/>
              <a:gd name="T20" fmla="*/ 1373679 w 927"/>
              <a:gd name="T21" fmla="*/ 138758 h 755"/>
              <a:gd name="T22" fmla="*/ 1151075 w 927"/>
              <a:gd name="T23" fmla="*/ 39917 h 755"/>
              <a:gd name="T24" fmla="*/ 778165 w 927"/>
              <a:gd name="T25" fmla="*/ 26611 h 755"/>
              <a:gd name="T26" fmla="*/ 740113 w 927"/>
              <a:gd name="T27" fmla="*/ 17107 h 755"/>
              <a:gd name="T28" fmla="*/ 664009 w 927"/>
              <a:gd name="T29" fmla="*/ 70329 h 755"/>
              <a:gd name="T30" fmla="*/ 597417 w 927"/>
              <a:gd name="T31" fmla="*/ 152064 h 755"/>
              <a:gd name="T32" fmla="*/ 513703 w 927"/>
              <a:gd name="T33" fmla="*/ 188179 h 755"/>
              <a:gd name="T34" fmla="*/ 511800 w 927"/>
              <a:gd name="T35" fmla="*/ 307929 h 755"/>
              <a:gd name="T36" fmla="*/ 416670 w 927"/>
              <a:gd name="T37" fmla="*/ 269913 h 755"/>
              <a:gd name="T38" fmla="*/ 302514 w 927"/>
              <a:gd name="T39" fmla="*/ 302226 h 755"/>
              <a:gd name="T40" fmla="*/ 197871 w 927"/>
              <a:gd name="T41" fmla="*/ 328837 h 755"/>
              <a:gd name="T42" fmla="*/ 114156 w 927"/>
              <a:gd name="T43" fmla="*/ 395365 h 755"/>
              <a:gd name="T44" fmla="*/ 58981 w 927"/>
              <a:gd name="T45" fmla="*/ 492306 h 755"/>
              <a:gd name="T46" fmla="*/ 49468 w 927"/>
              <a:gd name="T47" fmla="*/ 553131 h 755"/>
              <a:gd name="T48" fmla="*/ 72299 w 927"/>
              <a:gd name="T49" fmla="*/ 644369 h 755"/>
              <a:gd name="T50" fmla="*/ 17123 w 927"/>
              <a:gd name="T51" fmla="*/ 756516 h 755"/>
              <a:gd name="T52" fmla="*/ 22831 w 927"/>
              <a:gd name="T53" fmla="*/ 862961 h 755"/>
              <a:gd name="T54" fmla="*/ 43760 w 927"/>
              <a:gd name="T55" fmla="*/ 980810 h 755"/>
              <a:gd name="T56" fmla="*/ 76104 w 927"/>
              <a:gd name="T57" fmla="*/ 1072048 h 755"/>
              <a:gd name="T58" fmla="*/ 119864 w 927"/>
              <a:gd name="T59" fmla="*/ 1157584 h 755"/>
              <a:gd name="T60" fmla="*/ 205481 w 927"/>
              <a:gd name="T61" fmla="*/ 1224112 h 755"/>
              <a:gd name="T62" fmla="*/ 308222 w 927"/>
              <a:gd name="T63" fmla="*/ 1254525 h 755"/>
              <a:gd name="T64" fmla="*/ 393839 w 927"/>
              <a:gd name="T65" fmla="*/ 1296342 h 755"/>
              <a:gd name="T66" fmla="*/ 473748 w 927"/>
              <a:gd name="T67" fmla="*/ 1313449 h 755"/>
              <a:gd name="T68" fmla="*/ 551755 w 927"/>
              <a:gd name="T69" fmla="*/ 1360969 h 755"/>
              <a:gd name="T70" fmla="*/ 641177 w 927"/>
              <a:gd name="T71" fmla="*/ 1362870 h 755"/>
              <a:gd name="T72" fmla="*/ 734405 w 927"/>
              <a:gd name="T73" fmla="*/ 1385679 h 755"/>
              <a:gd name="T74" fmla="*/ 865684 w 927"/>
              <a:gd name="T75" fmla="*/ 1395183 h 755"/>
              <a:gd name="T76" fmla="*/ 970328 w 927"/>
              <a:gd name="T77" fmla="*/ 1410390 h 755"/>
              <a:gd name="T78" fmla="*/ 1067360 w 927"/>
              <a:gd name="T79" fmla="*/ 1429398 h 755"/>
              <a:gd name="T80" fmla="*/ 1213861 w 927"/>
              <a:gd name="T81" fmla="*/ 1416092 h 755"/>
              <a:gd name="T82" fmla="*/ 1295673 w 927"/>
              <a:gd name="T83" fmla="*/ 1372374 h 755"/>
              <a:gd name="T84" fmla="*/ 1364166 w 927"/>
              <a:gd name="T85" fmla="*/ 1343862 h 755"/>
              <a:gd name="T86" fmla="*/ 1444076 w 927"/>
              <a:gd name="T87" fmla="*/ 1281136 h 755"/>
              <a:gd name="T88" fmla="*/ 1512569 w 927"/>
              <a:gd name="T89" fmla="*/ 1235517 h 755"/>
              <a:gd name="T90" fmla="*/ 1619115 w 927"/>
              <a:gd name="T91" fmla="*/ 1159485 h 755"/>
              <a:gd name="T92" fmla="*/ 1660972 w 927"/>
              <a:gd name="T93" fmla="*/ 1091056 h 755"/>
              <a:gd name="T94" fmla="*/ 1719953 w 927"/>
              <a:gd name="T95" fmla="*/ 1009322 h 755"/>
              <a:gd name="T96" fmla="*/ 1738979 w 927"/>
              <a:gd name="T97" fmla="*/ 912381 h 755"/>
              <a:gd name="T98" fmla="*/ 1733271 w 927"/>
              <a:gd name="T99" fmla="*/ 821143 h 755"/>
              <a:gd name="T100" fmla="*/ 1714245 w 927"/>
              <a:gd name="T101" fmla="*/ 729905 h 755"/>
              <a:gd name="T102" fmla="*/ 1687609 w 927"/>
              <a:gd name="T103" fmla="*/ 653873 h 755"/>
              <a:gd name="T104" fmla="*/ 1691414 w 927"/>
              <a:gd name="T105" fmla="*/ 564536 h 755"/>
              <a:gd name="T106" fmla="*/ 1638141 w 927"/>
              <a:gd name="T107" fmla="*/ 473298 h 755"/>
              <a:gd name="T108" fmla="*/ 1615310 w 927"/>
              <a:gd name="T109" fmla="*/ 376357 h 755"/>
              <a:gd name="T110" fmla="*/ 1529693 w 927"/>
              <a:gd name="T111" fmla="*/ 281318 h 755"/>
              <a:gd name="T112" fmla="*/ 1442173 w 927"/>
              <a:gd name="T113" fmla="*/ 222393 h 755"/>
              <a:gd name="T114" fmla="*/ 1358459 w 927"/>
              <a:gd name="T115" fmla="*/ 123552 h 755"/>
              <a:gd name="T116" fmla="*/ 1232887 w 927"/>
              <a:gd name="T117" fmla="*/ 83635 h 755"/>
              <a:gd name="T118" fmla="*/ 1133952 w 927"/>
              <a:gd name="T119" fmla="*/ 36115 h 755"/>
              <a:gd name="T120" fmla="*/ 1027406 w 927"/>
              <a:gd name="T121" fmla="*/ 17107 h 755"/>
              <a:gd name="T122" fmla="*/ 924665 w 927"/>
              <a:gd name="T123" fmla="*/ 32314 h 7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27"/>
              <a:gd name="T187" fmla="*/ 0 h 755"/>
              <a:gd name="T188" fmla="*/ 927 w 927"/>
              <a:gd name="T189" fmla="*/ 755 h 7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27" h="755">
                <a:moveTo>
                  <a:pt x="421" y="735"/>
                </a:moveTo>
                <a:cubicBezTo>
                  <a:pt x="420" y="736"/>
                  <a:pt x="420" y="736"/>
                  <a:pt x="420" y="736"/>
                </a:cubicBezTo>
                <a:cubicBezTo>
                  <a:pt x="421" y="736"/>
                  <a:pt x="421" y="736"/>
                  <a:pt x="421" y="735"/>
                </a:cubicBezTo>
                <a:moveTo>
                  <a:pt x="428" y="732"/>
                </a:moveTo>
                <a:cubicBezTo>
                  <a:pt x="428" y="732"/>
                  <a:pt x="428" y="732"/>
                  <a:pt x="428" y="732"/>
                </a:cubicBezTo>
                <a:cubicBezTo>
                  <a:pt x="428" y="732"/>
                  <a:pt x="428" y="732"/>
                  <a:pt x="428" y="732"/>
                </a:cubicBezTo>
                <a:moveTo>
                  <a:pt x="373" y="728"/>
                </a:moveTo>
                <a:cubicBezTo>
                  <a:pt x="373" y="728"/>
                  <a:pt x="372" y="729"/>
                  <a:pt x="372" y="729"/>
                </a:cubicBezTo>
                <a:cubicBezTo>
                  <a:pt x="373" y="729"/>
                  <a:pt x="373" y="729"/>
                  <a:pt x="373" y="729"/>
                </a:cubicBezTo>
                <a:cubicBezTo>
                  <a:pt x="373" y="729"/>
                  <a:pt x="373" y="729"/>
                  <a:pt x="373" y="728"/>
                </a:cubicBezTo>
                <a:moveTo>
                  <a:pt x="373" y="728"/>
                </a:moveTo>
                <a:cubicBezTo>
                  <a:pt x="373" y="728"/>
                  <a:pt x="373" y="728"/>
                  <a:pt x="373" y="728"/>
                </a:cubicBezTo>
                <a:cubicBezTo>
                  <a:pt x="373" y="728"/>
                  <a:pt x="373" y="728"/>
                  <a:pt x="373" y="728"/>
                </a:cubicBezTo>
                <a:cubicBezTo>
                  <a:pt x="373" y="728"/>
                  <a:pt x="373" y="728"/>
                  <a:pt x="373" y="728"/>
                </a:cubicBezTo>
                <a:moveTo>
                  <a:pt x="705" y="715"/>
                </a:moveTo>
                <a:cubicBezTo>
                  <a:pt x="705" y="715"/>
                  <a:pt x="706" y="715"/>
                  <a:pt x="706" y="715"/>
                </a:cubicBezTo>
                <a:cubicBezTo>
                  <a:pt x="706" y="715"/>
                  <a:pt x="706" y="715"/>
                  <a:pt x="706" y="715"/>
                </a:cubicBezTo>
                <a:cubicBezTo>
                  <a:pt x="706" y="715"/>
                  <a:pt x="706" y="715"/>
                  <a:pt x="706" y="715"/>
                </a:cubicBezTo>
                <a:cubicBezTo>
                  <a:pt x="706" y="715"/>
                  <a:pt x="705" y="715"/>
                  <a:pt x="705" y="715"/>
                </a:cubicBezTo>
                <a:moveTo>
                  <a:pt x="702" y="715"/>
                </a:moveTo>
                <a:cubicBezTo>
                  <a:pt x="703" y="715"/>
                  <a:pt x="704" y="715"/>
                  <a:pt x="705" y="715"/>
                </a:cubicBezTo>
                <a:cubicBezTo>
                  <a:pt x="704" y="715"/>
                  <a:pt x="704" y="715"/>
                  <a:pt x="703" y="715"/>
                </a:cubicBezTo>
                <a:cubicBezTo>
                  <a:pt x="703" y="715"/>
                  <a:pt x="703" y="715"/>
                  <a:pt x="702" y="715"/>
                </a:cubicBezTo>
                <a:moveTo>
                  <a:pt x="689" y="714"/>
                </a:moveTo>
                <a:cubicBezTo>
                  <a:pt x="689" y="714"/>
                  <a:pt x="689" y="714"/>
                  <a:pt x="689" y="714"/>
                </a:cubicBezTo>
                <a:cubicBezTo>
                  <a:pt x="689" y="714"/>
                  <a:pt x="689" y="714"/>
                  <a:pt x="689" y="714"/>
                </a:cubicBezTo>
                <a:cubicBezTo>
                  <a:pt x="689" y="714"/>
                  <a:pt x="689" y="714"/>
                  <a:pt x="689" y="714"/>
                </a:cubicBezTo>
                <a:moveTo>
                  <a:pt x="329" y="713"/>
                </a:moveTo>
                <a:cubicBezTo>
                  <a:pt x="329" y="713"/>
                  <a:pt x="329" y="714"/>
                  <a:pt x="329" y="714"/>
                </a:cubicBezTo>
                <a:cubicBezTo>
                  <a:pt x="329" y="714"/>
                  <a:pt x="329" y="714"/>
                  <a:pt x="329" y="714"/>
                </a:cubicBezTo>
                <a:cubicBezTo>
                  <a:pt x="329" y="714"/>
                  <a:pt x="329" y="714"/>
                  <a:pt x="329" y="713"/>
                </a:cubicBezTo>
                <a:moveTo>
                  <a:pt x="693" y="710"/>
                </a:moveTo>
                <a:cubicBezTo>
                  <a:pt x="693" y="710"/>
                  <a:pt x="693" y="710"/>
                  <a:pt x="693" y="710"/>
                </a:cubicBezTo>
                <a:cubicBezTo>
                  <a:pt x="693" y="710"/>
                  <a:pt x="693" y="710"/>
                  <a:pt x="693" y="710"/>
                </a:cubicBezTo>
                <a:cubicBezTo>
                  <a:pt x="693" y="710"/>
                  <a:pt x="693" y="710"/>
                  <a:pt x="693" y="710"/>
                </a:cubicBezTo>
                <a:moveTo>
                  <a:pt x="254" y="704"/>
                </a:moveTo>
                <a:cubicBezTo>
                  <a:pt x="254" y="705"/>
                  <a:pt x="254" y="705"/>
                  <a:pt x="254" y="705"/>
                </a:cubicBezTo>
                <a:cubicBezTo>
                  <a:pt x="254" y="705"/>
                  <a:pt x="254" y="704"/>
                  <a:pt x="254" y="704"/>
                </a:cubicBezTo>
                <a:moveTo>
                  <a:pt x="217" y="690"/>
                </a:moveTo>
                <a:cubicBezTo>
                  <a:pt x="217" y="690"/>
                  <a:pt x="217" y="690"/>
                  <a:pt x="217" y="690"/>
                </a:cubicBezTo>
                <a:cubicBezTo>
                  <a:pt x="217" y="690"/>
                  <a:pt x="217" y="690"/>
                  <a:pt x="217" y="690"/>
                </a:cubicBezTo>
                <a:moveTo>
                  <a:pt x="219" y="688"/>
                </a:moveTo>
                <a:cubicBezTo>
                  <a:pt x="219" y="688"/>
                  <a:pt x="219" y="688"/>
                  <a:pt x="219" y="688"/>
                </a:cubicBezTo>
                <a:cubicBezTo>
                  <a:pt x="219" y="688"/>
                  <a:pt x="219" y="688"/>
                  <a:pt x="219" y="688"/>
                </a:cubicBezTo>
                <a:cubicBezTo>
                  <a:pt x="219" y="688"/>
                  <a:pt x="219" y="688"/>
                  <a:pt x="219" y="688"/>
                </a:cubicBezTo>
                <a:moveTo>
                  <a:pt x="113" y="646"/>
                </a:moveTo>
                <a:cubicBezTo>
                  <a:pt x="113" y="647"/>
                  <a:pt x="113" y="647"/>
                  <a:pt x="113" y="647"/>
                </a:cubicBezTo>
                <a:cubicBezTo>
                  <a:pt x="113" y="647"/>
                  <a:pt x="113" y="647"/>
                  <a:pt x="113" y="646"/>
                </a:cubicBezTo>
                <a:moveTo>
                  <a:pt x="95" y="639"/>
                </a:moveTo>
                <a:cubicBezTo>
                  <a:pt x="95" y="639"/>
                  <a:pt x="95" y="639"/>
                  <a:pt x="95" y="639"/>
                </a:cubicBezTo>
                <a:cubicBezTo>
                  <a:pt x="95" y="639"/>
                  <a:pt x="95" y="639"/>
                  <a:pt x="95" y="639"/>
                </a:cubicBezTo>
                <a:moveTo>
                  <a:pt x="87" y="633"/>
                </a:moveTo>
                <a:cubicBezTo>
                  <a:pt x="87" y="633"/>
                  <a:pt x="87" y="633"/>
                  <a:pt x="87" y="633"/>
                </a:cubicBezTo>
                <a:cubicBezTo>
                  <a:pt x="87" y="633"/>
                  <a:pt x="87" y="633"/>
                  <a:pt x="87" y="633"/>
                </a:cubicBezTo>
                <a:moveTo>
                  <a:pt x="85" y="632"/>
                </a:moveTo>
                <a:cubicBezTo>
                  <a:pt x="85" y="632"/>
                  <a:pt x="84" y="632"/>
                  <a:pt x="84" y="632"/>
                </a:cubicBezTo>
                <a:cubicBezTo>
                  <a:pt x="84" y="632"/>
                  <a:pt x="85" y="632"/>
                  <a:pt x="85" y="632"/>
                </a:cubicBezTo>
                <a:moveTo>
                  <a:pt x="852" y="611"/>
                </a:moveTo>
                <a:cubicBezTo>
                  <a:pt x="852" y="611"/>
                  <a:pt x="852" y="611"/>
                  <a:pt x="852" y="611"/>
                </a:cubicBezTo>
                <a:cubicBezTo>
                  <a:pt x="852" y="611"/>
                  <a:pt x="852" y="611"/>
                  <a:pt x="852" y="611"/>
                </a:cubicBezTo>
                <a:moveTo>
                  <a:pt x="54" y="579"/>
                </a:moveTo>
                <a:cubicBezTo>
                  <a:pt x="54" y="579"/>
                  <a:pt x="54" y="579"/>
                  <a:pt x="54" y="579"/>
                </a:cubicBezTo>
                <a:cubicBezTo>
                  <a:pt x="54" y="579"/>
                  <a:pt x="54" y="579"/>
                  <a:pt x="54" y="579"/>
                </a:cubicBezTo>
                <a:moveTo>
                  <a:pt x="919" y="437"/>
                </a:moveTo>
                <a:cubicBezTo>
                  <a:pt x="920" y="437"/>
                  <a:pt x="920" y="437"/>
                  <a:pt x="920" y="437"/>
                </a:cubicBezTo>
                <a:cubicBezTo>
                  <a:pt x="919" y="437"/>
                  <a:pt x="919" y="437"/>
                  <a:pt x="919" y="437"/>
                </a:cubicBezTo>
                <a:moveTo>
                  <a:pt x="14" y="426"/>
                </a:moveTo>
                <a:cubicBezTo>
                  <a:pt x="14" y="426"/>
                  <a:pt x="14" y="427"/>
                  <a:pt x="15" y="427"/>
                </a:cubicBezTo>
                <a:cubicBezTo>
                  <a:pt x="15" y="427"/>
                  <a:pt x="15" y="426"/>
                  <a:pt x="15" y="426"/>
                </a:cubicBezTo>
                <a:cubicBezTo>
                  <a:pt x="15" y="426"/>
                  <a:pt x="14" y="426"/>
                  <a:pt x="14" y="426"/>
                </a:cubicBezTo>
                <a:moveTo>
                  <a:pt x="909" y="425"/>
                </a:moveTo>
                <a:cubicBezTo>
                  <a:pt x="909" y="425"/>
                  <a:pt x="909" y="425"/>
                  <a:pt x="909" y="425"/>
                </a:cubicBezTo>
                <a:cubicBezTo>
                  <a:pt x="909" y="425"/>
                  <a:pt x="909" y="425"/>
                  <a:pt x="910" y="425"/>
                </a:cubicBezTo>
                <a:cubicBezTo>
                  <a:pt x="909" y="425"/>
                  <a:pt x="909" y="425"/>
                  <a:pt x="909" y="425"/>
                </a:cubicBezTo>
                <a:moveTo>
                  <a:pt x="22" y="366"/>
                </a:moveTo>
                <a:cubicBezTo>
                  <a:pt x="22" y="366"/>
                  <a:pt x="22" y="367"/>
                  <a:pt x="22" y="367"/>
                </a:cubicBezTo>
                <a:cubicBezTo>
                  <a:pt x="22" y="367"/>
                  <a:pt x="22" y="366"/>
                  <a:pt x="22" y="366"/>
                </a:cubicBezTo>
                <a:moveTo>
                  <a:pt x="891" y="296"/>
                </a:moveTo>
                <a:cubicBezTo>
                  <a:pt x="891" y="296"/>
                  <a:pt x="891" y="296"/>
                  <a:pt x="890" y="296"/>
                </a:cubicBezTo>
                <a:cubicBezTo>
                  <a:pt x="890" y="296"/>
                  <a:pt x="891" y="296"/>
                  <a:pt x="891" y="296"/>
                </a:cubicBezTo>
                <a:cubicBezTo>
                  <a:pt x="891" y="296"/>
                  <a:pt x="891" y="296"/>
                  <a:pt x="891" y="296"/>
                </a:cubicBezTo>
                <a:moveTo>
                  <a:pt x="31" y="259"/>
                </a:moveTo>
                <a:cubicBezTo>
                  <a:pt x="31" y="259"/>
                  <a:pt x="31" y="259"/>
                  <a:pt x="31" y="259"/>
                </a:cubicBezTo>
                <a:cubicBezTo>
                  <a:pt x="31" y="259"/>
                  <a:pt x="31" y="259"/>
                  <a:pt x="31" y="259"/>
                </a:cubicBezTo>
                <a:moveTo>
                  <a:pt x="864" y="249"/>
                </a:moveTo>
                <a:cubicBezTo>
                  <a:pt x="864" y="249"/>
                  <a:pt x="864" y="250"/>
                  <a:pt x="864" y="250"/>
                </a:cubicBezTo>
                <a:cubicBezTo>
                  <a:pt x="864" y="249"/>
                  <a:pt x="864" y="249"/>
                  <a:pt x="864" y="249"/>
                </a:cubicBezTo>
                <a:moveTo>
                  <a:pt x="858" y="238"/>
                </a:moveTo>
                <a:cubicBezTo>
                  <a:pt x="858" y="238"/>
                  <a:pt x="858" y="238"/>
                  <a:pt x="858" y="238"/>
                </a:cubicBezTo>
                <a:cubicBezTo>
                  <a:pt x="858" y="238"/>
                  <a:pt x="858" y="238"/>
                  <a:pt x="858" y="238"/>
                </a:cubicBezTo>
                <a:moveTo>
                  <a:pt x="50" y="236"/>
                </a:moveTo>
                <a:cubicBezTo>
                  <a:pt x="50" y="236"/>
                  <a:pt x="50" y="236"/>
                  <a:pt x="50" y="236"/>
                </a:cubicBezTo>
                <a:cubicBezTo>
                  <a:pt x="50" y="236"/>
                  <a:pt x="50" y="236"/>
                  <a:pt x="50" y="236"/>
                </a:cubicBezTo>
                <a:cubicBezTo>
                  <a:pt x="50" y="236"/>
                  <a:pt x="50" y="236"/>
                  <a:pt x="50" y="236"/>
                </a:cubicBezTo>
                <a:moveTo>
                  <a:pt x="852" y="210"/>
                </a:moveTo>
                <a:cubicBezTo>
                  <a:pt x="851" y="211"/>
                  <a:pt x="851" y="211"/>
                  <a:pt x="850" y="211"/>
                </a:cubicBezTo>
                <a:cubicBezTo>
                  <a:pt x="852" y="210"/>
                  <a:pt x="852" y="210"/>
                  <a:pt x="852" y="210"/>
                </a:cubicBezTo>
                <a:moveTo>
                  <a:pt x="73" y="187"/>
                </a:moveTo>
                <a:cubicBezTo>
                  <a:pt x="73" y="187"/>
                  <a:pt x="73" y="188"/>
                  <a:pt x="73" y="188"/>
                </a:cubicBezTo>
                <a:cubicBezTo>
                  <a:pt x="73" y="188"/>
                  <a:pt x="73" y="187"/>
                  <a:pt x="73" y="187"/>
                </a:cubicBezTo>
                <a:moveTo>
                  <a:pt x="185" y="141"/>
                </a:moveTo>
                <a:cubicBezTo>
                  <a:pt x="185" y="141"/>
                  <a:pt x="185" y="141"/>
                  <a:pt x="185" y="142"/>
                </a:cubicBezTo>
                <a:cubicBezTo>
                  <a:pt x="185" y="141"/>
                  <a:pt x="185" y="141"/>
                  <a:pt x="185" y="141"/>
                </a:cubicBezTo>
                <a:moveTo>
                  <a:pt x="800" y="138"/>
                </a:moveTo>
                <a:cubicBezTo>
                  <a:pt x="800" y="138"/>
                  <a:pt x="800" y="138"/>
                  <a:pt x="800" y="138"/>
                </a:cubicBezTo>
                <a:cubicBezTo>
                  <a:pt x="800" y="138"/>
                  <a:pt x="800" y="138"/>
                  <a:pt x="800" y="138"/>
                </a:cubicBezTo>
                <a:cubicBezTo>
                  <a:pt x="800" y="138"/>
                  <a:pt x="800" y="138"/>
                  <a:pt x="800" y="138"/>
                </a:cubicBezTo>
                <a:moveTo>
                  <a:pt x="793" y="135"/>
                </a:moveTo>
                <a:cubicBezTo>
                  <a:pt x="793" y="135"/>
                  <a:pt x="794" y="135"/>
                  <a:pt x="794" y="135"/>
                </a:cubicBezTo>
                <a:cubicBezTo>
                  <a:pt x="794" y="135"/>
                  <a:pt x="793" y="135"/>
                  <a:pt x="793" y="135"/>
                </a:cubicBezTo>
                <a:moveTo>
                  <a:pt x="779" y="131"/>
                </a:moveTo>
                <a:cubicBezTo>
                  <a:pt x="779" y="131"/>
                  <a:pt x="778" y="131"/>
                  <a:pt x="778" y="131"/>
                </a:cubicBezTo>
                <a:cubicBezTo>
                  <a:pt x="778" y="131"/>
                  <a:pt x="779" y="131"/>
                  <a:pt x="779" y="131"/>
                </a:cubicBezTo>
                <a:cubicBezTo>
                  <a:pt x="779" y="131"/>
                  <a:pt x="779" y="131"/>
                  <a:pt x="779" y="131"/>
                </a:cubicBezTo>
                <a:cubicBezTo>
                  <a:pt x="779" y="131"/>
                  <a:pt x="779" y="131"/>
                  <a:pt x="779" y="131"/>
                </a:cubicBezTo>
                <a:moveTo>
                  <a:pt x="275" y="96"/>
                </a:moveTo>
                <a:cubicBezTo>
                  <a:pt x="275" y="96"/>
                  <a:pt x="275" y="97"/>
                  <a:pt x="276" y="97"/>
                </a:cubicBezTo>
                <a:cubicBezTo>
                  <a:pt x="275" y="96"/>
                  <a:pt x="275" y="96"/>
                  <a:pt x="275" y="96"/>
                </a:cubicBezTo>
                <a:moveTo>
                  <a:pt x="737" y="90"/>
                </a:moveTo>
                <a:cubicBezTo>
                  <a:pt x="736" y="90"/>
                  <a:pt x="736" y="91"/>
                  <a:pt x="736" y="91"/>
                </a:cubicBezTo>
                <a:cubicBezTo>
                  <a:pt x="736" y="91"/>
                  <a:pt x="736" y="90"/>
                  <a:pt x="737" y="90"/>
                </a:cubicBezTo>
                <a:moveTo>
                  <a:pt x="740" y="90"/>
                </a:moveTo>
                <a:cubicBezTo>
                  <a:pt x="740" y="90"/>
                  <a:pt x="740" y="90"/>
                  <a:pt x="740" y="90"/>
                </a:cubicBezTo>
                <a:cubicBezTo>
                  <a:pt x="740" y="90"/>
                  <a:pt x="740" y="90"/>
                  <a:pt x="740" y="90"/>
                </a:cubicBezTo>
                <a:moveTo>
                  <a:pt x="736" y="87"/>
                </a:moveTo>
                <a:cubicBezTo>
                  <a:pt x="735" y="87"/>
                  <a:pt x="735" y="87"/>
                  <a:pt x="735" y="87"/>
                </a:cubicBezTo>
                <a:cubicBezTo>
                  <a:pt x="735" y="87"/>
                  <a:pt x="735" y="87"/>
                  <a:pt x="735" y="87"/>
                </a:cubicBezTo>
                <a:cubicBezTo>
                  <a:pt x="735" y="87"/>
                  <a:pt x="736" y="87"/>
                  <a:pt x="736" y="87"/>
                </a:cubicBezTo>
                <a:cubicBezTo>
                  <a:pt x="736" y="87"/>
                  <a:pt x="736" y="87"/>
                  <a:pt x="736" y="87"/>
                </a:cubicBezTo>
                <a:moveTo>
                  <a:pt x="313" y="80"/>
                </a:moveTo>
                <a:cubicBezTo>
                  <a:pt x="313" y="80"/>
                  <a:pt x="313" y="80"/>
                  <a:pt x="313" y="80"/>
                </a:cubicBezTo>
                <a:cubicBezTo>
                  <a:pt x="313" y="80"/>
                  <a:pt x="313" y="80"/>
                  <a:pt x="313" y="80"/>
                </a:cubicBezTo>
                <a:moveTo>
                  <a:pt x="313" y="80"/>
                </a:moveTo>
                <a:cubicBezTo>
                  <a:pt x="313" y="80"/>
                  <a:pt x="313" y="80"/>
                  <a:pt x="313" y="80"/>
                </a:cubicBezTo>
                <a:cubicBezTo>
                  <a:pt x="313" y="80"/>
                  <a:pt x="313" y="80"/>
                  <a:pt x="313" y="80"/>
                </a:cubicBezTo>
                <a:moveTo>
                  <a:pt x="710" y="64"/>
                </a:moveTo>
                <a:cubicBezTo>
                  <a:pt x="710" y="64"/>
                  <a:pt x="710" y="64"/>
                  <a:pt x="710" y="64"/>
                </a:cubicBezTo>
                <a:cubicBezTo>
                  <a:pt x="710" y="64"/>
                  <a:pt x="710" y="64"/>
                  <a:pt x="710" y="64"/>
                </a:cubicBezTo>
                <a:moveTo>
                  <a:pt x="684" y="43"/>
                </a:moveTo>
                <a:cubicBezTo>
                  <a:pt x="686" y="43"/>
                  <a:pt x="686" y="43"/>
                  <a:pt x="686" y="43"/>
                </a:cubicBezTo>
                <a:cubicBezTo>
                  <a:pt x="685" y="43"/>
                  <a:pt x="685" y="43"/>
                  <a:pt x="684" y="43"/>
                </a:cubicBezTo>
                <a:moveTo>
                  <a:pt x="621" y="31"/>
                </a:moveTo>
                <a:cubicBezTo>
                  <a:pt x="621" y="31"/>
                  <a:pt x="621" y="31"/>
                  <a:pt x="621" y="31"/>
                </a:cubicBezTo>
                <a:cubicBezTo>
                  <a:pt x="621" y="31"/>
                  <a:pt x="621" y="31"/>
                  <a:pt x="621" y="31"/>
                </a:cubicBezTo>
                <a:moveTo>
                  <a:pt x="623" y="30"/>
                </a:moveTo>
                <a:cubicBezTo>
                  <a:pt x="623" y="30"/>
                  <a:pt x="623" y="31"/>
                  <a:pt x="623" y="31"/>
                </a:cubicBezTo>
                <a:cubicBezTo>
                  <a:pt x="623" y="31"/>
                  <a:pt x="623" y="30"/>
                  <a:pt x="623" y="30"/>
                </a:cubicBezTo>
                <a:moveTo>
                  <a:pt x="623" y="30"/>
                </a:moveTo>
                <a:cubicBezTo>
                  <a:pt x="623" y="30"/>
                  <a:pt x="623" y="30"/>
                  <a:pt x="623" y="30"/>
                </a:cubicBezTo>
                <a:cubicBezTo>
                  <a:pt x="623" y="30"/>
                  <a:pt x="623" y="30"/>
                  <a:pt x="623" y="30"/>
                </a:cubicBezTo>
                <a:moveTo>
                  <a:pt x="478" y="17"/>
                </a:moveTo>
                <a:cubicBezTo>
                  <a:pt x="478" y="17"/>
                  <a:pt x="478" y="17"/>
                  <a:pt x="478" y="17"/>
                </a:cubicBezTo>
                <a:cubicBezTo>
                  <a:pt x="478" y="17"/>
                  <a:pt x="478" y="17"/>
                  <a:pt x="478" y="17"/>
                </a:cubicBezTo>
                <a:cubicBezTo>
                  <a:pt x="478" y="17"/>
                  <a:pt x="478" y="17"/>
                  <a:pt x="478" y="17"/>
                </a:cubicBezTo>
                <a:moveTo>
                  <a:pt x="469" y="13"/>
                </a:moveTo>
                <a:cubicBezTo>
                  <a:pt x="469" y="13"/>
                  <a:pt x="469" y="13"/>
                  <a:pt x="469" y="13"/>
                </a:cubicBezTo>
                <a:cubicBezTo>
                  <a:pt x="469" y="13"/>
                  <a:pt x="469" y="13"/>
                  <a:pt x="469" y="13"/>
                </a:cubicBezTo>
                <a:moveTo>
                  <a:pt x="464" y="10"/>
                </a:moveTo>
                <a:cubicBezTo>
                  <a:pt x="463" y="11"/>
                  <a:pt x="463" y="11"/>
                  <a:pt x="463" y="12"/>
                </a:cubicBezTo>
                <a:cubicBezTo>
                  <a:pt x="463" y="11"/>
                  <a:pt x="464" y="11"/>
                  <a:pt x="464" y="10"/>
                </a:cubicBezTo>
                <a:moveTo>
                  <a:pt x="534" y="9"/>
                </a:moveTo>
                <a:cubicBezTo>
                  <a:pt x="534" y="9"/>
                  <a:pt x="535" y="9"/>
                  <a:pt x="535" y="9"/>
                </a:cubicBezTo>
                <a:cubicBezTo>
                  <a:pt x="534" y="9"/>
                  <a:pt x="534" y="9"/>
                  <a:pt x="534" y="9"/>
                </a:cubicBezTo>
                <a:moveTo>
                  <a:pt x="543" y="7"/>
                </a:moveTo>
                <a:cubicBezTo>
                  <a:pt x="543" y="7"/>
                  <a:pt x="544" y="7"/>
                  <a:pt x="544" y="7"/>
                </a:cubicBezTo>
                <a:cubicBezTo>
                  <a:pt x="543" y="7"/>
                  <a:pt x="543" y="7"/>
                  <a:pt x="543" y="7"/>
                </a:cubicBezTo>
                <a:moveTo>
                  <a:pt x="431" y="6"/>
                </a:moveTo>
                <a:cubicBezTo>
                  <a:pt x="431" y="6"/>
                  <a:pt x="431" y="6"/>
                  <a:pt x="431" y="6"/>
                </a:cubicBezTo>
                <a:cubicBezTo>
                  <a:pt x="431" y="6"/>
                  <a:pt x="431" y="6"/>
                  <a:pt x="431" y="6"/>
                </a:cubicBezTo>
                <a:cubicBezTo>
                  <a:pt x="431" y="6"/>
                  <a:pt x="431" y="6"/>
                  <a:pt x="431" y="6"/>
                </a:cubicBezTo>
                <a:moveTo>
                  <a:pt x="553" y="750"/>
                </a:moveTo>
                <a:cubicBezTo>
                  <a:pt x="552" y="750"/>
                  <a:pt x="554" y="749"/>
                  <a:pt x="554" y="749"/>
                </a:cubicBezTo>
                <a:cubicBezTo>
                  <a:pt x="554" y="750"/>
                  <a:pt x="554" y="750"/>
                  <a:pt x="553" y="750"/>
                </a:cubicBezTo>
                <a:moveTo>
                  <a:pt x="666" y="738"/>
                </a:moveTo>
                <a:cubicBezTo>
                  <a:pt x="664" y="737"/>
                  <a:pt x="664" y="737"/>
                  <a:pt x="664" y="737"/>
                </a:cubicBezTo>
                <a:cubicBezTo>
                  <a:pt x="666" y="736"/>
                  <a:pt x="666" y="736"/>
                  <a:pt x="666" y="736"/>
                </a:cubicBezTo>
                <a:cubicBezTo>
                  <a:pt x="667" y="736"/>
                  <a:pt x="665" y="737"/>
                  <a:pt x="666" y="738"/>
                </a:cubicBezTo>
                <a:moveTo>
                  <a:pt x="665" y="734"/>
                </a:moveTo>
                <a:cubicBezTo>
                  <a:pt x="664" y="734"/>
                  <a:pt x="660" y="733"/>
                  <a:pt x="663" y="731"/>
                </a:cubicBezTo>
                <a:cubicBezTo>
                  <a:pt x="661" y="733"/>
                  <a:pt x="665" y="732"/>
                  <a:pt x="665" y="734"/>
                </a:cubicBezTo>
                <a:moveTo>
                  <a:pt x="674" y="729"/>
                </a:moveTo>
                <a:cubicBezTo>
                  <a:pt x="675" y="728"/>
                  <a:pt x="675" y="728"/>
                  <a:pt x="675" y="728"/>
                </a:cubicBezTo>
                <a:cubicBezTo>
                  <a:pt x="676" y="728"/>
                  <a:pt x="676" y="728"/>
                  <a:pt x="676" y="728"/>
                </a:cubicBezTo>
                <a:cubicBezTo>
                  <a:pt x="675" y="729"/>
                  <a:pt x="674" y="728"/>
                  <a:pt x="674" y="729"/>
                </a:cubicBezTo>
                <a:moveTo>
                  <a:pt x="677" y="726"/>
                </a:moveTo>
                <a:cubicBezTo>
                  <a:pt x="675" y="726"/>
                  <a:pt x="675" y="726"/>
                  <a:pt x="675" y="726"/>
                </a:cubicBezTo>
                <a:cubicBezTo>
                  <a:pt x="675" y="726"/>
                  <a:pt x="675" y="726"/>
                  <a:pt x="676" y="726"/>
                </a:cubicBezTo>
                <a:cubicBezTo>
                  <a:pt x="676" y="726"/>
                  <a:pt x="676" y="726"/>
                  <a:pt x="676" y="726"/>
                </a:cubicBezTo>
                <a:cubicBezTo>
                  <a:pt x="676" y="726"/>
                  <a:pt x="677" y="726"/>
                  <a:pt x="677" y="726"/>
                </a:cubicBezTo>
                <a:cubicBezTo>
                  <a:pt x="677" y="726"/>
                  <a:pt x="677" y="726"/>
                  <a:pt x="677" y="726"/>
                </a:cubicBezTo>
                <a:cubicBezTo>
                  <a:pt x="677" y="726"/>
                  <a:pt x="677" y="726"/>
                  <a:pt x="677" y="726"/>
                </a:cubicBezTo>
                <a:moveTo>
                  <a:pt x="404" y="724"/>
                </a:moveTo>
                <a:cubicBezTo>
                  <a:pt x="404" y="723"/>
                  <a:pt x="402" y="724"/>
                  <a:pt x="403" y="722"/>
                </a:cubicBezTo>
                <a:cubicBezTo>
                  <a:pt x="404" y="724"/>
                  <a:pt x="404" y="724"/>
                  <a:pt x="404" y="724"/>
                </a:cubicBezTo>
                <a:moveTo>
                  <a:pt x="675" y="724"/>
                </a:moveTo>
                <a:cubicBezTo>
                  <a:pt x="674" y="722"/>
                  <a:pt x="677" y="724"/>
                  <a:pt x="676" y="722"/>
                </a:cubicBezTo>
                <a:cubicBezTo>
                  <a:pt x="678" y="722"/>
                  <a:pt x="678" y="722"/>
                  <a:pt x="678" y="722"/>
                </a:cubicBezTo>
                <a:cubicBezTo>
                  <a:pt x="675" y="724"/>
                  <a:pt x="675" y="724"/>
                  <a:pt x="675" y="724"/>
                </a:cubicBezTo>
                <a:moveTo>
                  <a:pt x="295" y="717"/>
                </a:moveTo>
                <a:cubicBezTo>
                  <a:pt x="296" y="715"/>
                  <a:pt x="296" y="715"/>
                  <a:pt x="296" y="715"/>
                </a:cubicBezTo>
                <a:cubicBezTo>
                  <a:pt x="297" y="716"/>
                  <a:pt x="297" y="716"/>
                  <a:pt x="297" y="716"/>
                </a:cubicBezTo>
                <a:cubicBezTo>
                  <a:pt x="295" y="717"/>
                  <a:pt x="295" y="717"/>
                  <a:pt x="295" y="717"/>
                </a:cubicBezTo>
                <a:moveTo>
                  <a:pt x="569" y="714"/>
                </a:moveTo>
                <a:cubicBezTo>
                  <a:pt x="569" y="714"/>
                  <a:pt x="568" y="714"/>
                  <a:pt x="568" y="713"/>
                </a:cubicBezTo>
                <a:cubicBezTo>
                  <a:pt x="568" y="713"/>
                  <a:pt x="569" y="713"/>
                  <a:pt x="570" y="713"/>
                </a:cubicBezTo>
                <a:cubicBezTo>
                  <a:pt x="571" y="713"/>
                  <a:pt x="571" y="713"/>
                  <a:pt x="571" y="713"/>
                </a:cubicBezTo>
                <a:cubicBezTo>
                  <a:pt x="571" y="713"/>
                  <a:pt x="570" y="714"/>
                  <a:pt x="569" y="714"/>
                </a:cubicBezTo>
                <a:moveTo>
                  <a:pt x="298" y="713"/>
                </a:moveTo>
                <a:cubicBezTo>
                  <a:pt x="297" y="712"/>
                  <a:pt x="298" y="712"/>
                  <a:pt x="298" y="711"/>
                </a:cubicBezTo>
                <a:cubicBezTo>
                  <a:pt x="298" y="711"/>
                  <a:pt x="298" y="711"/>
                  <a:pt x="298" y="711"/>
                </a:cubicBezTo>
                <a:cubicBezTo>
                  <a:pt x="299" y="711"/>
                  <a:pt x="299" y="712"/>
                  <a:pt x="299" y="712"/>
                </a:cubicBezTo>
                <a:cubicBezTo>
                  <a:pt x="300" y="711"/>
                  <a:pt x="301" y="712"/>
                  <a:pt x="302" y="711"/>
                </a:cubicBezTo>
                <a:cubicBezTo>
                  <a:pt x="301" y="712"/>
                  <a:pt x="301" y="712"/>
                  <a:pt x="301" y="712"/>
                </a:cubicBezTo>
                <a:cubicBezTo>
                  <a:pt x="301" y="712"/>
                  <a:pt x="301" y="713"/>
                  <a:pt x="301" y="713"/>
                </a:cubicBezTo>
                <a:cubicBezTo>
                  <a:pt x="301" y="713"/>
                  <a:pt x="301" y="714"/>
                  <a:pt x="301" y="714"/>
                </a:cubicBezTo>
                <a:cubicBezTo>
                  <a:pt x="301" y="712"/>
                  <a:pt x="301" y="712"/>
                  <a:pt x="301" y="712"/>
                </a:cubicBezTo>
                <a:cubicBezTo>
                  <a:pt x="300" y="713"/>
                  <a:pt x="299" y="712"/>
                  <a:pt x="298" y="713"/>
                </a:cubicBezTo>
                <a:moveTo>
                  <a:pt x="708" y="710"/>
                </a:moveTo>
                <a:cubicBezTo>
                  <a:pt x="707" y="710"/>
                  <a:pt x="707" y="710"/>
                  <a:pt x="707" y="710"/>
                </a:cubicBezTo>
                <a:cubicBezTo>
                  <a:pt x="707" y="710"/>
                  <a:pt x="708" y="709"/>
                  <a:pt x="708" y="709"/>
                </a:cubicBezTo>
                <a:cubicBezTo>
                  <a:pt x="708" y="709"/>
                  <a:pt x="708" y="709"/>
                  <a:pt x="708" y="710"/>
                </a:cubicBezTo>
                <a:moveTo>
                  <a:pt x="289" y="710"/>
                </a:moveTo>
                <a:cubicBezTo>
                  <a:pt x="287" y="709"/>
                  <a:pt x="287" y="709"/>
                  <a:pt x="287" y="709"/>
                </a:cubicBezTo>
                <a:cubicBezTo>
                  <a:pt x="287" y="708"/>
                  <a:pt x="287" y="708"/>
                  <a:pt x="287" y="708"/>
                </a:cubicBezTo>
                <a:cubicBezTo>
                  <a:pt x="288" y="708"/>
                  <a:pt x="288" y="708"/>
                  <a:pt x="288" y="708"/>
                </a:cubicBezTo>
                <a:cubicBezTo>
                  <a:pt x="289" y="708"/>
                  <a:pt x="288" y="709"/>
                  <a:pt x="289" y="710"/>
                </a:cubicBezTo>
                <a:moveTo>
                  <a:pt x="274" y="705"/>
                </a:moveTo>
                <a:cubicBezTo>
                  <a:pt x="273" y="703"/>
                  <a:pt x="273" y="703"/>
                  <a:pt x="273" y="703"/>
                </a:cubicBezTo>
                <a:cubicBezTo>
                  <a:pt x="276" y="705"/>
                  <a:pt x="276" y="705"/>
                  <a:pt x="276" y="705"/>
                </a:cubicBezTo>
                <a:cubicBezTo>
                  <a:pt x="274" y="705"/>
                  <a:pt x="274" y="705"/>
                  <a:pt x="274" y="705"/>
                </a:cubicBezTo>
                <a:moveTo>
                  <a:pt x="722" y="699"/>
                </a:moveTo>
                <a:cubicBezTo>
                  <a:pt x="720" y="697"/>
                  <a:pt x="720" y="697"/>
                  <a:pt x="720" y="697"/>
                </a:cubicBezTo>
                <a:cubicBezTo>
                  <a:pt x="722" y="698"/>
                  <a:pt x="722" y="698"/>
                  <a:pt x="722" y="698"/>
                </a:cubicBezTo>
                <a:cubicBezTo>
                  <a:pt x="722" y="699"/>
                  <a:pt x="722" y="699"/>
                  <a:pt x="722" y="699"/>
                </a:cubicBezTo>
                <a:moveTo>
                  <a:pt x="261" y="695"/>
                </a:moveTo>
                <a:cubicBezTo>
                  <a:pt x="260" y="695"/>
                  <a:pt x="261" y="693"/>
                  <a:pt x="261" y="693"/>
                </a:cubicBezTo>
                <a:cubicBezTo>
                  <a:pt x="261" y="693"/>
                  <a:pt x="261" y="694"/>
                  <a:pt x="262" y="694"/>
                </a:cubicBezTo>
                <a:cubicBezTo>
                  <a:pt x="261" y="694"/>
                  <a:pt x="261" y="695"/>
                  <a:pt x="261" y="695"/>
                </a:cubicBezTo>
                <a:moveTo>
                  <a:pt x="721" y="691"/>
                </a:moveTo>
                <a:cubicBezTo>
                  <a:pt x="720" y="691"/>
                  <a:pt x="720" y="691"/>
                  <a:pt x="720" y="691"/>
                </a:cubicBezTo>
                <a:cubicBezTo>
                  <a:pt x="721" y="691"/>
                  <a:pt x="721" y="691"/>
                  <a:pt x="721" y="691"/>
                </a:cubicBezTo>
                <a:cubicBezTo>
                  <a:pt x="721" y="691"/>
                  <a:pt x="721" y="691"/>
                  <a:pt x="721" y="691"/>
                </a:cubicBezTo>
                <a:moveTo>
                  <a:pt x="213" y="682"/>
                </a:moveTo>
                <a:cubicBezTo>
                  <a:pt x="213" y="679"/>
                  <a:pt x="213" y="679"/>
                  <a:pt x="213" y="679"/>
                </a:cubicBezTo>
                <a:cubicBezTo>
                  <a:pt x="214" y="682"/>
                  <a:pt x="214" y="682"/>
                  <a:pt x="214" y="682"/>
                </a:cubicBezTo>
                <a:cubicBezTo>
                  <a:pt x="213" y="682"/>
                  <a:pt x="213" y="682"/>
                  <a:pt x="213" y="682"/>
                </a:cubicBezTo>
                <a:moveTo>
                  <a:pt x="221" y="681"/>
                </a:moveTo>
                <a:cubicBezTo>
                  <a:pt x="221" y="679"/>
                  <a:pt x="221" y="679"/>
                  <a:pt x="221" y="679"/>
                </a:cubicBezTo>
                <a:cubicBezTo>
                  <a:pt x="222" y="680"/>
                  <a:pt x="222" y="680"/>
                  <a:pt x="222" y="680"/>
                </a:cubicBezTo>
                <a:cubicBezTo>
                  <a:pt x="221" y="681"/>
                  <a:pt x="221" y="681"/>
                  <a:pt x="221" y="681"/>
                </a:cubicBezTo>
                <a:moveTo>
                  <a:pt x="207" y="680"/>
                </a:moveTo>
                <a:cubicBezTo>
                  <a:pt x="207" y="680"/>
                  <a:pt x="206" y="680"/>
                  <a:pt x="206" y="680"/>
                </a:cubicBezTo>
                <a:cubicBezTo>
                  <a:pt x="207" y="679"/>
                  <a:pt x="207" y="679"/>
                  <a:pt x="207" y="679"/>
                </a:cubicBezTo>
                <a:cubicBezTo>
                  <a:pt x="207" y="679"/>
                  <a:pt x="207" y="680"/>
                  <a:pt x="207" y="680"/>
                </a:cubicBezTo>
                <a:cubicBezTo>
                  <a:pt x="207" y="680"/>
                  <a:pt x="207" y="680"/>
                  <a:pt x="207" y="680"/>
                </a:cubicBezTo>
                <a:moveTo>
                  <a:pt x="214" y="672"/>
                </a:moveTo>
                <a:cubicBezTo>
                  <a:pt x="214" y="672"/>
                  <a:pt x="214" y="671"/>
                  <a:pt x="214" y="671"/>
                </a:cubicBezTo>
                <a:cubicBezTo>
                  <a:pt x="215" y="671"/>
                  <a:pt x="215" y="671"/>
                  <a:pt x="215" y="671"/>
                </a:cubicBezTo>
                <a:cubicBezTo>
                  <a:pt x="215" y="671"/>
                  <a:pt x="216" y="671"/>
                  <a:pt x="216" y="672"/>
                </a:cubicBezTo>
                <a:cubicBezTo>
                  <a:pt x="216" y="672"/>
                  <a:pt x="215" y="672"/>
                  <a:pt x="215" y="672"/>
                </a:cubicBezTo>
                <a:cubicBezTo>
                  <a:pt x="215" y="672"/>
                  <a:pt x="215" y="672"/>
                  <a:pt x="214" y="672"/>
                </a:cubicBezTo>
                <a:cubicBezTo>
                  <a:pt x="214" y="672"/>
                  <a:pt x="214" y="672"/>
                  <a:pt x="214" y="672"/>
                </a:cubicBezTo>
                <a:moveTo>
                  <a:pt x="166" y="663"/>
                </a:moveTo>
                <a:cubicBezTo>
                  <a:pt x="166" y="663"/>
                  <a:pt x="167" y="663"/>
                  <a:pt x="167" y="662"/>
                </a:cubicBezTo>
                <a:cubicBezTo>
                  <a:pt x="167" y="661"/>
                  <a:pt x="167" y="661"/>
                  <a:pt x="167" y="661"/>
                </a:cubicBezTo>
                <a:cubicBezTo>
                  <a:pt x="168" y="662"/>
                  <a:pt x="168" y="662"/>
                  <a:pt x="168" y="662"/>
                </a:cubicBezTo>
                <a:cubicBezTo>
                  <a:pt x="166" y="663"/>
                  <a:pt x="166" y="663"/>
                  <a:pt x="166" y="663"/>
                </a:cubicBezTo>
                <a:moveTo>
                  <a:pt x="145" y="661"/>
                </a:moveTo>
                <a:cubicBezTo>
                  <a:pt x="145" y="660"/>
                  <a:pt x="145" y="660"/>
                  <a:pt x="145" y="660"/>
                </a:cubicBezTo>
                <a:cubicBezTo>
                  <a:pt x="145" y="661"/>
                  <a:pt x="145" y="661"/>
                  <a:pt x="145" y="661"/>
                </a:cubicBezTo>
                <a:cubicBezTo>
                  <a:pt x="145" y="661"/>
                  <a:pt x="145" y="661"/>
                  <a:pt x="145" y="661"/>
                </a:cubicBezTo>
                <a:moveTo>
                  <a:pt x="778" y="650"/>
                </a:moveTo>
                <a:cubicBezTo>
                  <a:pt x="779" y="648"/>
                  <a:pt x="779" y="648"/>
                  <a:pt x="779" y="648"/>
                </a:cubicBezTo>
                <a:cubicBezTo>
                  <a:pt x="781" y="652"/>
                  <a:pt x="781" y="652"/>
                  <a:pt x="781" y="652"/>
                </a:cubicBezTo>
                <a:cubicBezTo>
                  <a:pt x="780" y="652"/>
                  <a:pt x="780" y="650"/>
                  <a:pt x="779" y="650"/>
                </a:cubicBezTo>
                <a:cubicBezTo>
                  <a:pt x="778" y="650"/>
                  <a:pt x="778" y="650"/>
                  <a:pt x="778" y="650"/>
                </a:cubicBezTo>
                <a:moveTo>
                  <a:pt x="121" y="639"/>
                </a:moveTo>
                <a:cubicBezTo>
                  <a:pt x="120" y="639"/>
                  <a:pt x="120" y="639"/>
                  <a:pt x="120" y="639"/>
                </a:cubicBezTo>
                <a:cubicBezTo>
                  <a:pt x="120" y="638"/>
                  <a:pt x="121" y="638"/>
                  <a:pt x="121" y="638"/>
                </a:cubicBezTo>
                <a:cubicBezTo>
                  <a:pt x="121" y="638"/>
                  <a:pt x="122" y="638"/>
                  <a:pt x="122" y="638"/>
                </a:cubicBezTo>
                <a:cubicBezTo>
                  <a:pt x="121" y="639"/>
                  <a:pt x="121" y="639"/>
                  <a:pt x="121" y="639"/>
                </a:cubicBezTo>
                <a:moveTo>
                  <a:pt x="823" y="638"/>
                </a:moveTo>
                <a:cubicBezTo>
                  <a:pt x="822" y="638"/>
                  <a:pt x="822" y="638"/>
                  <a:pt x="822" y="638"/>
                </a:cubicBezTo>
                <a:cubicBezTo>
                  <a:pt x="822" y="637"/>
                  <a:pt x="823" y="637"/>
                  <a:pt x="823" y="637"/>
                </a:cubicBezTo>
                <a:cubicBezTo>
                  <a:pt x="823" y="637"/>
                  <a:pt x="824" y="637"/>
                  <a:pt x="824" y="638"/>
                </a:cubicBezTo>
                <a:cubicBezTo>
                  <a:pt x="824" y="638"/>
                  <a:pt x="823" y="638"/>
                  <a:pt x="823" y="638"/>
                </a:cubicBezTo>
                <a:moveTo>
                  <a:pt x="88" y="631"/>
                </a:moveTo>
                <a:cubicBezTo>
                  <a:pt x="88" y="631"/>
                  <a:pt x="88" y="631"/>
                  <a:pt x="88" y="631"/>
                </a:cubicBezTo>
                <a:cubicBezTo>
                  <a:pt x="87" y="630"/>
                  <a:pt x="87" y="630"/>
                  <a:pt x="87" y="630"/>
                </a:cubicBezTo>
                <a:cubicBezTo>
                  <a:pt x="87" y="630"/>
                  <a:pt x="87" y="630"/>
                  <a:pt x="88" y="630"/>
                </a:cubicBezTo>
                <a:cubicBezTo>
                  <a:pt x="88" y="630"/>
                  <a:pt x="88" y="630"/>
                  <a:pt x="88" y="630"/>
                </a:cubicBezTo>
                <a:cubicBezTo>
                  <a:pt x="89" y="630"/>
                  <a:pt x="88" y="631"/>
                  <a:pt x="88" y="631"/>
                </a:cubicBezTo>
                <a:moveTo>
                  <a:pt x="61" y="600"/>
                </a:moveTo>
                <a:cubicBezTo>
                  <a:pt x="61" y="599"/>
                  <a:pt x="61" y="599"/>
                  <a:pt x="61" y="599"/>
                </a:cubicBezTo>
                <a:cubicBezTo>
                  <a:pt x="62" y="599"/>
                  <a:pt x="62" y="599"/>
                  <a:pt x="62" y="599"/>
                </a:cubicBezTo>
                <a:cubicBezTo>
                  <a:pt x="62" y="599"/>
                  <a:pt x="62" y="600"/>
                  <a:pt x="61" y="600"/>
                </a:cubicBezTo>
                <a:moveTo>
                  <a:pt x="894" y="549"/>
                </a:moveTo>
                <a:cubicBezTo>
                  <a:pt x="895" y="549"/>
                  <a:pt x="895" y="549"/>
                  <a:pt x="895" y="549"/>
                </a:cubicBezTo>
                <a:cubicBezTo>
                  <a:pt x="897" y="549"/>
                  <a:pt x="897" y="549"/>
                  <a:pt x="897" y="549"/>
                </a:cubicBezTo>
                <a:cubicBezTo>
                  <a:pt x="894" y="549"/>
                  <a:pt x="894" y="549"/>
                  <a:pt x="894" y="549"/>
                </a:cubicBezTo>
                <a:moveTo>
                  <a:pt x="15" y="492"/>
                </a:moveTo>
                <a:cubicBezTo>
                  <a:pt x="15" y="492"/>
                  <a:pt x="15" y="492"/>
                  <a:pt x="14" y="492"/>
                </a:cubicBezTo>
                <a:cubicBezTo>
                  <a:pt x="15" y="492"/>
                  <a:pt x="15" y="491"/>
                  <a:pt x="16" y="491"/>
                </a:cubicBezTo>
                <a:cubicBezTo>
                  <a:pt x="16" y="491"/>
                  <a:pt x="16" y="492"/>
                  <a:pt x="16" y="492"/>
                </a:cubicBezTo>
                <a:cubicBezTo>
                  <a:pt x="16" y="492"/>
                  <a:pt x="16" y="492"/>
                  <a:pt x="15" y="492"/>
                </a:cubicBezTo>
                <a:moveTo>
                  <a:pt x="907" y="468"/>
                </a:moveTo>
                <a:cubicBezTo>
                  <a:pt x="907" y="466"/>
                  <a:pt x="907" y="466"/>
                  <a:pt x="907" y="466"/>
                </a:cubicBezTo>
                <a:cubicBezTo>
                  <a:pt x="908" y="466"/>
                  <a:pt x="908" y="466"/>
                  <a:pt x="908" y="466"/>
                </a:cubicBezTo>
                <a:cubicBezTo>
                  <a:pt x="907" y="468"/>
                  <a:pt x="907" y="468"/>
                  <a:pt x="907" y="468"/>
                </a:cubicBezTo>
                <a:moveTo>
                  <a:pt x="921" y="452"/>
                </a:moveTo>
                <a:cubicBezTo>
                  <a:pt x="920" y="452"/>
                  <a:pt x="920" y="452"/>
                  <a:pt x="920" y="451"/>
                </a:cubicBezTo>
                <a:cubicBezTo>
                  <a:pt x="921" y="452"/>
                  <a:pt x="921" y="452"/>
                  <a:pt x="921" y="452"/>
                </a:cubicBezTo>
                <a:moveTo>
                  <a:pt x="915" y="447"/>
                </a:moveTo>
                <a:cubicBezTo>
                  <a:pt x="914" y="446"/>
                  <a:pt x="914" y="443"/>
                  <a:pt x="916" y="443"/>
                </a:cubicBezTo>
                <a:cubicBezTo>
                  <a:pt x="915" y="444"/>
                  <a:pt x="916" y="444"/>
                  <a:pt x="916" y="445"/>
                </a:cubicBezTo>
                <a:cubicBezTo>
                  <a:pt x="915" y="445"/>
                  <a:pt x="915" y="446"/>
                  <a:pt x="915" y="447"/>
                </a:cubicBezTo>
                <a:moveTo>
                  <a:pt x="34" y="387"/>
                </a:moveTo>
                <a:cubicBezTo>
                  <a:pt x="34" y="386"/>
                  <a:pt x="34" y="386"/>
                  <a:pt x="34" y="386"/>
                </a:cubicBezTo>
                <a:cubicBezTo>
                  <a:pt x="35" y="386"/>
                  <a:pt x="35" y="386"/>
                  <a:pt x="35" y="386"/>
                </a:cubicBezTo>
                <a:cubicBezTo>
                  <a:pt x="34" y="387"/>
                  <a:pt x="34" y="387"/>
                  <a:pt x="34" y="387"/>
                </a:cubicBezTo>
                <a:moveTo>
                  <a:pt x="21" y="385"/>
                </a:moveTo>
                <a:cubicBezTo>
                  <a:pt x="21" y="384"/>
                  <a:pt x="21" y="384"/>
                  <a:pt x="21" y="384"/>
                </a:cubicBezTo>
                <a:cubicBezTo>
                  <a:pt x="22" y="384"/>
                  <a:pt x="22" y="384"/>
                  <a:pt x="22" y="384"/>
                </a:cubicBezTo>
                <a:cubicBezTo>
                  <a:pt x="21" y="385"/>
                  <a:pt x="21" y="385"/>
                  <a:pt x="21" y="385"/>
                </a:cubicBezTo>
                <a:moveTo>
                  <a:pt x="896" y="367"/>
                </a:moveTo>
                <a:cubicBezTo>
                  <a:pt x="895" y="365"/>
                  <a:pt x="895" y="365"/>
                  <a:pt x="895" y="365"/>
                </a:cubicBezTo>
                <a:cubicBezTo>
                  <a:pt x="896" y="365"/>
                  <a:pt x="896" y="365"/>
                  <a:pt x="896" y="365"/>
                </a:cubicBezTo>
                <a:cubicBezTo>
                  <a:pt x="896" y="367"/>
                  <a:pt x="896" y="367"/>
                  <a:pt x="896" y="367"/>
                </a:cubicBezTo>
                <a:moveTo>
                  <a:pt x="883" y="346"/>
                </a:moveTo>
                <a:cubicBezTo>
                  <a:pt x="884" y="346"/>
                  <a:pt x="884" y="346"/>
                  <a:pt x="885" y="345"/>
                </a:cubicBezTo>
                <a:cubicBezTo>
                  <a:pt x="885" y="345"/>
                  <a:pt x="885" y="344"/>
                  <a:pt x="885" y="344"/>
                </a:cubicBezTo>
                <a:cubicBezTo>
                  <a:pt x="886" y="344"/>
                  <a:pt x="886" y="345"/>
                  <a:pt x="887" y="345"/>
                </a:cubicBezTo>
                <a:cubicBezTo>
                  <a:pt x="887" y="345"/>
                  <a:pt x="887" y="345"/>
                  <a:pt x="886" y="345"/>
                </a:cubicBezTo>
                <a:cubicBezTo>
                  <a:pt x="886" y="345"/>
                  <a:pt x="885" y="345"/>
                  <a:pt x="885" y="346"/>
                </a:cubicBezTo>
                <a:cubicBezTo>
                  <a:pt x="884" y="346"/>
                  <a:pt x="884" y="346"/>
                  <a:pt x="884" y="346"/>
                </a:cubicBezTo>
                <a:cubicBezTo>
                  <a:pt x="883" y="346"/>
                  <a:pt x="883" y="346"/>
                  <a:pt x="883" y="346"/>
                </a:cubicBezTo>
                <a:cubicBezTo>
                  <a:pt x="883" y="346"/>
                  <a:pt x="883" y="346"/>
                  <a:pt x="883" y="346"/>
                </a:cubicBezTo>
                <a:moveTo>
                  <a:pt x="875" y="338"/>
                </a:moveTo>
                <a:cubicBezTo>
                  <a:pt x="874" y="337"/>
                  <a:pt x="874" y="337"/>
                  <a:pt x="874" y="337"/>
                </a:cubicBezTo>
                <a:cubicBezTo>
                  <a:pt x="875" y="337"/>
                  <a:pt x="875" y="337"/>
                  <a:pt x="875" y="337"/>
                </a:cubicBezTo>
                <a:cubicBezTo>
                  <a:pt x="875" y="338"/>
                  <a:pt x="875" y="338"/>
                  <a:pt x="875" y="338"/>
                </a:cubicBezTo>
                <a:moveTo>
                  <a:pt x="877" y="336"/>
                </a:moveTo>
                <a:cubicBezTo>
                  <a:pt x="878" y="335"/>
                  <a:pt x="878" y="335"/>
                  <a:pt x="878" y="335"/>
                </a:cubicBezTo>
                <a:cubicBezTo>
                  <a:pt x="878" y="336"/>
                  <a:pt x="878" y="336"/>
                  <a:pt x="878" y="336"/>
                </a:cubicBezTo>
                <a:cubicBezTo>
                  <a:pt x="877" y="336"/>
                  <a:pt x="877" y="336"/>
                  <a:pt x="877" y="336"/>
                </a:cubicBezTo>
                <a:moveTo>
                  <a:pt x="880" y="335"/>
                </a:moveTo>
                <a:cubicBezTo>
                  <a:pt x="881" y="334"/>
                  <a:pt x="881" y="334"/>
                  <a:pt x="881" y="334"/>
                </a:cubicBezTo>
                <a:cubicBezTo>
                  <a:pt x="881" y="335"/>
                  <a:pt x="881" y="335"/>
                  <a:pt x="881" y="335"/>
                </a:cubicBezTo>
                <a:cubicBezTo>
                  <a:pt x="880" y="335"/>
                  <a:pt x="880" y="335"/>
                  <a:pt x="880" y="335"/>
                </a:cubicBezTo>
                <a:moveTo>
                  <a:pt x="811" y="338"/>
                </a:moveTo>
                <a:cubicBezTo>
                  <a:pt x="809" y="336"/>
                  <a:pt x="814" y="333"/>
                  <a:pt x="815" y="331"/>
                </a:cubicBezTo>
                <a:cubicBezTo>
                  <a:pt x="817" y="334"/>
                  <a:pt x="812" y="335"/>
                  <a:pt x="811" y="338"/>
                </a:cubicBezTo>
                <a:moveTo>
                  <a:pt x="877" y="317"/>
                </a:moveTo>
                <a:cubicBezTo>
                  <a:pt x="875" y="316"/>
                  <a:pt x="875" y="316"/>
                  <a:pt x="875" y="316"/>
                </a:cubicBezTo>
                <a:cubicBezTo>
                  <a:pt x="876" y="316"/>
                  <a:pt x="877" y="317"/>
                  <a:pt x="878" y="317"/>
                </a:cubicBezTo>
                <a:cubicBezTo>
                  <a:pt x="877" y="317"/>
                  <a:pt x="877" y="317"/>
                  <a:pt x="877" y="317"/>
                </a:cubicBezTo>
                <a:moveTo>
                  <a:pt x="32" y="299"/>
                </a:moveTo>
                <a:cubicBezTo>
                  <a:pt x="30" y="296"/>
                  <a:pt x="30" y="296"/>
                  <a:pt x="30" y="296"/>
                </a:cubicBezTo>
                <a:cubicBezTo>
                  <a:pt x="30" y="296"/>
                  <a:pt x="31" y="296"/>
                  <a:pt x="31" y="296"/>
                </a:cubicBezTo>
                <a:cubicBezTo>
                  <a:pt x="32" y="296"/>
                  <a:pt x="33" y="298"/>
                  <a:pt x="32" y="299"/>
                </a:cubicBezTo>
                <a:moveTo>
                  <a:pt x="41" y="271"/>
                </a:moveTo>
                <a:cubicBezTo>
                  <a:pt x="40" y="271"/>
                  <a:pt x="40" y="271"/>
                  <a:pt x="40" y="271"/>
                </a:cubicBezTo>
                <a:cubicBezTo>
                  <a:pt x="40" y="270"/>
                  <a:pt x="40" y="270"/>
                  <a:pt x="40" y="270"/>
                </a:cubicBezTo>
                <a:cubicBezTo>
                  <a:pt x="41" y="270"/>
                  <a:pt x="41" y="271"/>
                  <a:pt x="41" y="271"/>
                </a:cubicBezTo>
                <a:moveTo>
                  <a:pt x="34" y="272"/>
                </a:moveTo>
                <a:cubicBezTo>
                  <a:pt x="36" y="270"/>
                  <a:pt x="36" y="270"/>
                  <a:pt x="36" y="270"/>
                </a:cubicBezTo>
                <a:cubicBezTo>
                  <a:pt x="36" y="271"/>
                  <a:pt x="36" y="271"/>
                  <a:pt x="36" y="271"/>
                </a:cubicBezTo>
                <a:cubicBezTo>
                  <a:pt x="34" y="272"/>
                  <a:pt x="34" y="272"/>
                  <a:pt x="34" y="272"/>
                </a:cubicBezTo>
                <a:moveTo>
                  <a:pt x="32" y="268"/>
                </a:moveTo>
                <a:cubicBezTo>
                  <a:pt x="31" y="268"/>
                  <a:pt x="31" y="267"/>
                  <a:pt x="30" y="267"/>
                </a:cubicBezTo>
                <a:cubicBezTo>
                  <a:pt x="30" y="267"/>
                  <a:pt x="31" y="267"/>
                  <a:pt x="32" y="267"/>
                </a:cubicBezTo>
                <a:cubicBezTo>
                  <a:pt x="32" y="267"/>
                  <a:pt x="32" y="267"/>
                  <a:pt x="32" y="267"/>
                </a:cubicBezTo>
                <a:cubicBezTo>
                  <a:pt x="32" y="267"/>
                  <a:pt x="32" y="268"/>
                  <a:pt x="32" y="268"/>
                </a:cubicBezTo>
                <a:moveTo>
                  <a:pt x="855" y="236"/>
                </a:moveTo>
                <a:cubicBezTo>
                  <a:pt x="854" y="234"/>
                  <a:pt x="854" y="234"/>
                  <a:pt x="854" y="234"/>
                </a:cubicBezTo>
                <a:cubicBezTo>
                  <a:pt x="855" y="235"/>
                  <a:pt x="855" y="235"/>
                  <a:pt x="855" y="236"/>
                </a:cubicBezTo>
                <a:cubicBezTo>
                  <a:pt x="855" y="236"/>
                  <a:pt x="855" y="236"/>
                  <a:pt x="855" y="236"/>
                </a:cubicBezTo>
                <a:moveTo>
                  <a:pt x="854" y="234"/>
                </a:moveTo>
                <a:cubicBezTo>
                  <a:pt x="854" y="234"/>
                  <a:pt x="853" y="234"/>
                  <a:pt x="853" y="234"/>
                </a:cubicBezTo>
                <a:cubicBezTo>
                  <a:pt x="854" y="233"/>
                  <a:pt x="854" y="233"/>
                  <a:pt x="854" y="233"/>
                </a:cubicBezTo>
                <a:cubicBezTo>
                  <a:pt x="854" y="234"/>
                  <a:pt x="854" y="234"/>
                  <a:pt x="854" y="234"/>
                </a:cubicBezTo>
                <a:cubicBezTo>
                  <a:pt x="854" y="234"/>
                  <a:pt x="854" y="234"/>
                  <a:pt x="854" y="234"/>
                </a:cubicBezTo>
                <a:cubicBezTo>
                  <a:pt x="854" y="234"/>
                  <a:pt x="854" y="234"/>
                  <a:pt x="854" y="234"/>
                </a:cubicBezTo>
                <a:cubicBezTo>
                  <a:pt x="854" y="234"/>
                  <a:pt x="854" y="234"/>
                  <a:pt x="854" y="234"/>
                </a:cubicBezTo>
                <a:cubicBezTo>
                  <a:pt x="854" y="234"/>
                  <a:pt x="854" y="234"/>
                  <a:pt x="854" y="234"/>
                </a:cubicBezTo>
                <a:moveTo>
                  <a:pt x="101" y="203"/>
                </a:moveTo>
                <a:cubicBezTo>
                  <a:pt x="101" y="203"/>
                  <a:pt x="99" y="202"/>
                  <a:pt x="98" y="202"/>
                </a:cubicBezTo>
                <a:cubicBezTo>
                  <a:pt x="100" y="202"/>
                  <a:pt x="100" y="202"/>
                  <a:pt x="101" y="203"/>
                </a:cubicBezTo>
                <a:moveTo>
                  <a:pt x="75" y="203"/>
                </a:moveTo>
                <a:cubicBezTo>
                  <a:pt x="75" y="203"/>
                  <a:pt x="75" y="203"/>
                  <a:pt x="74" y="203"/>
                </a:cubicBezTo>
                <a:cubicBezTo>
                  <a:pt x="77" y="201"/>
                  <a:pt x="77" y="201"/>
                  <a:pt x="77" y="201"/>
                </a:cubicBezTo>
                <a:cubicBezTo>
                  <a:pt x="76" y="202"/>
                  <a:pt x="76" y="203"/>
                  <a:pt x="75" y="203"/>
                </a:cubicBezTo>
                <a:moveTo>
                  <a:pt x="100" y="196"/>
                </a:moveTo>
                <a:cubicBezTo>
                  <a:pt x="102" y="195"/>
                  <a:pt x="102" y="195"/>
                  <a:pt x="102" y="195"/>
                </a:cubicBezTo>
                <a:cubicBezTo>
                  <a:pt x="102" y="195"/>
                  <a:pt x="102" y="195"/>
                  <a:pt x="102" y="195"/>
                </a:cubicBezTo>
                <a:cubicBezTo>
                  <a:pt x="100" y="196"/>
                  <a:pt x="100" y="196"/>
                  <a:pt x="100" y="196"/>
                </a:cubicBezTo>
                <a:moveTo>
                  <a:pt x="845" y="195"/>
                </a:moveTo>
                <a:cubicBezTo>
                  <a:pt x="844" y="195"/>
                  <a:pt x="844" y="195"/>
                  <a:pt x="844" y="195"/>
                </a:cubicBezTo>
                <a:cubicBezTo>
                  <a:pt x="844" y="194"/>
                  <a:pt x="844" y="194"/>
                  <a:pt x="845" y="194"/>
                </a:cubicBezTo>
                <a:cubicBezTo>
                  <a:pt x="845" y="194"/>
                  <a:pt x="845" y="194"/>
                  <a:pt x="846" y="195"/>
                </a:cubicBezTo>
                <a:cubicBezTo>
                  <a:pt x="846" y="195"/>
                  <a:pt x="846" y="195"/>
                  <a:pt x="847" y="195"/>
                </a:cubicBezTo>
                <a:cubicBezTo>
                  <a:pt x="847" y="195"/>
                  <a:pt x="847" y="195"/>
                  <a:pt x="847" y="195"/>
                </a:cubicBezTo>
                <a:cubicBezTo>
                  <a:pt x="846" y="195"/>
                  <a:pt x="845" y="195"/>
                  <a:pt x="845" y="195"/>
                </a:cubicBezTo>
                <a:moveTo>
                  <a:pt x="94" y="193"/>
                </a:moveTo>
                <a:cubicBezTo>
                  <a:pt x="91" y="192"/>
                  <a:pt x="91" y="192"/>
                  <a:pt x="91" y="192"/>
                </a:cubicBezTo>
                <a:cubicBezTo>
                  <a:pt x="92" y="192"/>
                  <a:pt x="92" y="192"/>
                  <a:pt x="93" y="192"/>
                </a:cubicBezTo>
                <a:cubicBezTo>
                  <a:pt x="96" y="192"/>
                  <a:pt x="99" y="193"/>
                  <a:pt x="98" y="195"/>
                </a:cubicBezTo>
                <a:cubicBezTo>
                  <a:pt x="94" y="193"/>
                  <a:pt x="94" y="193"/>
                  <a:pt x="94" y="193"/>
                </a:cubicBezTo>
                <a:cubicBezTo>
                  <a:pt x="94" y="193"/>
                  <a:pt x="94" y="193"/>
                  <a:pt x="94" y="193"/>
                </a:cubicBezTo>
                <a:moveTo>
                  <a:pt x="98" y="185"/>
                </a:moveTo>
                <a:cubicBezTo>
                  <a:pt x="93" y="185"/>
                  <a:pt x="93" y="185"/>
                  <a:pt x="93" y="185"/>
                </a:cubicBezTo>
                <a:cubicBezTo>
                  <a:pt x="95" y="183"/>
                  <a:pt x="95" y="183"/>
                  <a:pt x="95" y="183"/>
                </a:cubicBezTo>
                <a:cubicBezTo>
                  <a:pt x="98" y="185"/>
                  <a:pt x="98" y="185"/>
                  <a:pt x="98" y="185"/>
                </a:cubicBezTo>
                <a:moveTo>
                  <a:pt x="838" y="176"/>
                </a:moveTo>
                <a:cubicBezTo>
                  <a:pt x="839" y="175"/>
                  <a:pt x="839" y="175"/>
                  <a:pt x="839" y="175"/>
                </a:cubicBezTo>
                <a:cubicBezTo>
                  <a:pt x="841" y="176"/>
                  <a:pt x="841" y="176"/>
                  <a:pt x="841" y="176"/>
                </a:cubicBezTo>
                <a:cubicBezTo>
                  <a:pt x="838" y="176"/>
                  <a:pt x="838" y="176"/>
                  <a:pt x="838" y="176"/>
                </a:cubicBezTo>
                <a:moveTo>
                  <a:pt x="822" y="168"/>
                </a:moveTo>
                <a:cubicBezTo>
                  <a:pt x="822" y="166"/>
                  <a:pt x="822" y="166"/>
                  <a:pt x="822" y="166"/>
                </a:cubicBezTo>
                <a:cubicBezTo>
                  <a:pt x="823" y="168"/>
                  <a:pt x="823" y="168"/>
                  <a:pt x="823" y="168"/>
                </a:cubicBezTo>
                <a:cubicBezTo>
                  <a:pt x="822" y="168"/>
                  <a:pt x="822" y="168"/>
                  <a:pt x="822" y="168"/>
                </a:cubicBezTo>
                <a:moveTo>
                  <a:pt x="275" y="166"/>
                </a:moveTo>
                <a:cubicBezTo>
                  <a:pt x="275" y="166"/>
                  <a:pt x="275" y="165"/>
                  <a:pt x="276" y="165"/>
                </a:cubicBezTo>
                <a:cubicBezTo>
                  <a:pt x="276" y="165"/>
                  <a:pt x="276" y="165"/>
                  <a:pt x="277" y="165"/>
                </a:cubicBezTo>
                <a:cubicBezTo>
                  <a:pt x="277" y="165"/>
                  <a:pt x="277" y="165"/>
                  <a:pt x="276" y="165"/>
                </a:cubicBezTo>
                <a:cubicBezTo>
                  <a:pt x="276" y="165"/>
                  <a:pt x="276" y="166"/>
                  <a:pt x="275" y="166"/>
                </a:cubicBezTo>
                <a:moveTo>
                  <a:pt x="280" y="165"/>
                </a:moveTo>
                <a:cubicBezTo>
                  <a:pt x="278" y="164"/>
                  <a:pt x="278" y="164"/>
                  <a:pt x="278" y="164"/>
                </a:cubicBezTo>
                <a:cubicBezTo>
                  <a:pt x="280" y="164"/>
                  <a:pt x="280" y="164"/>
                  <a:pt x="280" y="164"/>
                </a:cubicBezTo>
                <a:cubicBezTo>
                  <a:pt x="280" y="165"/>
                  <a:pt x="280" y="165"/>
                  <a:pt x="280" y="165"/>
                </a:cubicBezTo>
                <a:moveTo>
                  <a:pt x="145" y="165"/>
                </a:moveTo>
                <a:cubicBezTo>
                  <a:pt x="143" y="163"/>
                  <a:pt x="143" y="163"/>
                  <a:pt x="143" y="163"/>
                </a:cubicBezTo>
                <a:cubicBezTo>
                  <a:pt x="143" y="163"/>
                  <a:pt x="143" y="163"/>
                  <a:pt x="143" y="163"/>
                </a:cubicBezTo>
                <a:cubicBezTo>
                  <a:pt x="143" y="163"/>
                  <a:pt x="143" y="163"/>
                  <a:pt x="143" y="163"/>
                </a:cubicBezTo>
                <a:cubicBezTo>
                  <a:pt x="145" y="164"/>
                  <a:pt x="145" y="164"/>
                  <a:pt x="145" y="164"/>
                </a:cubicBezTo>
                <a:cubicBezTo>
                  <a:pt x="145" y="165"/>
                  <a:pt x="145" y="165"/>
                  <a:pt x="145" y="165"/>
                </a:cubicBezTo>
                <a:moveTo>
                  <a:pt x="282" y="169"/>
                </a:moveTo>
                <a:cubicBezTo>
                  <a:pt x="280" y="167"/>
                  <a:pt x="283" y="167"/>
                  <a:pt x="283" y="165"/>
                </a:cubicBezTo>
                <a:cubicBezTo>
                  <a:pt x="283" y="164"/>
                  <a:pt x="283" y="163"/>
                  <a:pt x="283" y="162"/>
                </a:cubicBezTo>
                <a:cubicBezTo>
                  <a:pt x="283" y="164"/>
                  <a:pt x="283" y="164"/>
                  <a:pt x="283" y="164"/>
                </a:cubicBezTo>
                <a:cubicBezTo>
                  <a:pt x="283" y="164"/>
                  <a:pt x="283" y="165"/>
                  <a:pt x="283" y="165"/>
                </a:cubicBezTo>
                <a:cubicBezTo>
                  <a:pt x="284" y="166"/>
                  <a:pt x="283" y="168"/>
                  <a:pt x="282" y="169"/>
                </a:cubicBezTo>
                <a:moveTo>
                  <a:pt x="130" y="164"/>
                </a:moveTo>
                <a:cubicBezTo>
                  <a:pt x="132" y="162"/>
                  <a:pt x="132" y="162"/>
                  <a:pt x="132" y="162"/>
                </a:cubicBezTo>
                <a:cubicBezTo>
                  <a:pt x="132" y="163"/>
                  <a:pt x="132" y="163"/>
                  <a:pt x="132" y="163"/>
                </a:cubicBezTo>
                <a:cubicBezTo>
                  <a:pt x="130" y="164"/>
                  <a:pt x="130" y="164"/>
                  <a:pt x="130" y="164"/>
                </a:cubicBezTo>
                <a:moveTo>
                  <a:pt x="815" y="161"/>
                </a:moveTo>
                <a:cubicBezTo>
                  <a:pt x="814" y="161"/>
                  <a:pt x="814" y="161"/>
                  <a:pt x="814" y="161"/>
                </a:cubicBezTo>
                <a:cubicBezTo>
                  <a:pt x="814" y="160"/>
                  <a:pt x="815" y="160"/>
                  <a:pt x="815" y="160"/>
                </a:cubicBezTo>
                <a:cubicBezTo>
                  <a:pt x="815" y="160"/>
                  <a:pt x="815" y="160"/>
                  <a:pt x="816" y="160"/>
                </a:cubicBezTo>
                <a:cubicBezTo>
                  <a:pt x="815" y="161"/>
                  <a:pt x="815" y="161"/>
                  <a:pt x="815" y="161"/>
                </a:cubicBezTo>
                <a:moveTo>
                  <a:pt x="174" y="156"/>
                </a:moveTo>
                <a:cubicBezTo>
                  <a:pt x="171" y="155"/>
                  <a:pt x="171" y="155"/>
                  <a:pt x="171" y="155"/>
                </a:cubicBezTo>
                <a:cubicBezTo>
                  <a:pt x="173" y="154"/>
                  <a:pt x="173" y="154"/>
                  <a:pt x="173" y="154"/>
                </a:cubicBezTo>
                <a:cubicBezTo>
                  <a:pt x="174" y="156"/>
                  <a:pt x="174" y="156"/>
                  <a:pt x="174" y="156"/>
                </a:cubicBezTo>
                <a:moveTo>
                  <a:pt x="241" y="155"/>
                </a:moveTo>
                <a:cubicBezTo>
                  <a:pt x="240" y="153"/>
                  <a:pt x="240" y="153"/>
                  <a:pt x="240" y="153"/>
                </a:cubicBezTo>
                <a:cubicBezTo>
                  <a:pt x="241" y="155"/>
                  <a:pt x="241" y="155"/>
                  <a:pt x="241" y="155"/>
                </a:cubicBezTo>
                <a:cubicBezTo>
                  <a:pt x="241" y="155"/>
                  <a:pt x="241" y="155"/>
                  <a:pt x="241" y="155"/>
                </a:cubicBezTo>
                <a:moveTo>
                  <a:pt x="283" y="162"/>
                </a:moveTo>
                <a:cubicBezTo>
                  <a:pt x="281" y="157"/>
                  <a:pt x="281" y="157"/>
                  <a:pt x="281" y="157"/>
                </a:cubicBezTo>
                <a:cubicBezTo>
                  <a:pt x="288" y="152"/>
                  <a:pt x="288" y="152"/>
                  <a:pt x="288" y="152"/>
                </a:cubicBezTo>
                <a:cubicBezTo>
                  <a:pt x="282" y="158"/>
                  <a:pt x="282" y="158"/>
                  <a:pt x="282" y="158"/>
                </a:cubicBezTo>
                <a:cubicBezTo>
                  <a:pt x="282" y="159"/>
                  <a:pt x="282" y="161"/>
                  <a:pt x="283" y="162"/>
                </a:cubicBezTo>
                <a:moveTo>
                  <a:pt x="804" y="151"/>
                </a:moveTo>
                <a:cubicBezTo>
                  <a:pt x="802" y="150"/>
                  <a:pt x="802" y="150"/>
                  <a:pt x="802" y="150"/>
                </a:cubicBezTo>
                <a:cubicBezTo>
                  <a:pt x="802" y="150"/>
                  <a:pt x="802" y="150"/>
                  <a:pt x="803" y="150"/>
                </a:cubicBezTo>
                <a:cubicBezTo>
                  <a:pt x="804" y="150"/>
                  <a:pt x="805" y="150"/>
                  <a:pt x="804" y="151"/>
                </a:cubicBezTo>
                <a:moveTo>
                  <a:pt x="176" y="148"/>
                </a:moveTo>
                <a:cubicBezTo>
                  <a:pt x="175" y="147"/>
                  <a:pt x="175" y="147"/>
                  <a:pt x="175" y="147"/>
                </a:cubicBezTo>
                <a:cubicBezTo>
                  <a:pt x="176" y="148"/>
                  <a:pt x="176" y="148"/>
                  <a:pt x="176" y="148"/>
                </a:cubicBezTo>
                <a:cubicBezTo>
                  <a:pt x="176" y="148"/>
                  <a:pt x="176" y="148"/>
                  <a:pt x="176" y="148"/>
                </a:cubicBezTo>
                <a:moveTo>
                  <a:pt x="235" y="149"/>
                </a:moveTo>
                <a:cubicBezTo>
                  <a:pt x="235" y="147"/>
                  <a:pt x="235" y="147"/>
                  <a:pt x="235" y="147"/>
                </a:cubicBezTo>
                <a:cubicBezTo>
                  <a:pt x="236" y="149"/>
                  <a:pt x="236" y="149"/>
                  <a:pt x="236" y="149"/>
                </a:cubicBezTo>
                <a:cubicBezTo>
                  <a:pt x="236" y="148"/>
                  <a:pt x="236" y="148"/>
                  <a:pt x="236" y="148"/>
                </a:cubicBezTo>
                <a:cubicBezTo>
                  <a:pt x="236" y="148"/>
                  <a:pt x="235" y="149"/>
                  <a:pt x="235" y="149"/>
                </a:cubicBezTo>
                <a:moveTo>
                  <a:pt x="176" y="145"/>
                </a:moveTo>
                <a:cubicBezTo>
                  <a:pt x="176" y="145"/>
                  <a:pt x="176" y="145"/>
                  <a:pt x="176" y="145"/>
                </a:cubicBezTo>
                <a:cubicBezTo>
                  <a:pt x="177" y="145"/>
                  <a:pt x="177" y="145"/>
                  <a:pt x="177" y="145"/>
                </a:cubicBezTo>
                <a:cubicBezTo>
                  <a:pt x="176" y="145"/>
                  <a:pt x="176" y="145"/>
                  <a:pt x="176" y="145"/>
                </a:cubicBezTo>
                <a:moveTo>
                  <a:pt x="224" y="137"/>
                </a:moveTo>
                <a:cubicBezTo>
                  <a:pt x="222" y="136"/>
                  <a:pt x="222" y="136"/>
                  <a:pt x="222" y="136"/>
                </a:cubicBezTo>
                <a:cubicBezTo>
                  <a:pt x="224" y="137"/>
                  <a:pt x="224" y="137"/>
                  <a:pt x="224" y="137"/>
                </a:cubicBezTo>
                <a:cubicBezTo>
                  <a:pt x="224" y="137"/>
                  <a:pt x="224" y="137"/>
                  <a:pt x="224" y="137"/>
                </a:cubicBezTo>
                <a:moveTo>
                  <a:pt x="753" y="116"/>
                </a:moveTo>
                <a:cubicBezTo>
                  <a:pt x="753" y="116"/>
                  <a:pt x="754" y="116"/>
                  <a:pt x="754" y="116"/>
                </a:cubicBezTo>
                <a:cubicBezTo>
                  <a:pt x="755" y="116"/>
                  <a:pt x="757" y="116"/>
                  <a:pt x="755" y="118"/>
                </a:cubicBezTo>
                <a:cubicBezTo>
                  <a:pt x="755" y="118"/>
                  <a:pt x="755" y="118"/>
                  <a:pt x="755" y="118"/>
                </a:cubicBezTo>
                <a:cubicBezTo>
                  <a:pt x="755" y="118"/>
                  <a:pt x="755" y="117"/>
                  <a:pt x="754" y="117"/>
                </a:cubicBezTo>
                <a:cubicBezTo>
                  <a:pt x="754" y="117"/>
                  <a:pt x="754" y="116"/>
                  <a:pt x="753" y="116"/>
                </a:cubicBezTo>
                <a:cubicBezTo>
                  <a:pt x="753" y="116"/>
                  <a:pt x="753" y="116"/>
                  <a:pt x="753" y="116"/>
                </a:cubicBezTo>
                <a:moveTo>
                  <a:pt x="315" y="116"/>
                </a:moveTo>
                <a:cubicBezTo>
                  <a:pt x="315" y="116"/>
                  <a:pt x="316" y="115"/>
                  <a:pt x="316" y="115"/>
                </a:cubicBezTo>
                <a:cubicBezTo>
                  <a:pt x="316" y="115"/>
                  <a:pt x="316" y="115"/>
                  <a:pt x="316" y="115"/>
                </a:cubicBezTo>
                <a:cubicBezTo>
                  <a:pt x="317" y="115"/>
                  <a:pt x="317" y="115"/>
                  <a:pt x="317" y="115"/>
                </a:cubicBezTo>
                <a:cubicBezTo>
                  <a:pt x="317" y="115"/>
                  <a:pt x="317" y="116"/>
                  <a:pt x="316" y="116"/>
                </a:cubicBezTo>
                <a:cubicBezTo>
                  <a:pt x="316" y="116"/>
                  <a:pt x="316" y="116"/>
                  <a:pt x="316" y="116"/>
                </a:cubicBezTo>
                <a:cubicBezTo>
                  <a:pt x="315" y="115"/>
                  <a:pt x="315" y="115"/>
                  <a:pt x="315" y="115"/>
                </a:cubicBezTo>
                <a:cubicBezTo>
                  <a:pt x="315" y="116"/>
                  <a:pt x="315" y="116"/>
                  <a:pt x="315" y="116"/>
                </a:cubicBezTo>
                <a:moveTo>
                  <a:pt x="262" y="109"/>
                </a:moveTo>
                <a:cubicBezTo>
                  <a:pt x="263" y="108"/>
                  <a:pt x="263" y="108"/>
                  <a:pt x="263" y="108"/>
                </a:cubicBezTo>
                <a:cubicBezTo>
                  <a:pt x="263" y="109"/>
                  <a:pt x="263" y="109"/>
                  <a:pt x="263" y="109"/>
                </a:cubicBezTo>
                <a:cubicBezTo>
                  <a:pt x="262" y="109"/>
                  <a:pt x="262" y="109"/>
                  <a:pt x="262" y="109"/>
                </a:cubicBezTo>
                <a:moveTo>
                  <a:pt x="744" y="107"/>
                </a:moveTo>
                <a:cubicBezTo>
                  <a:pt x="741" y="106"/>
                  <a:pt x="741" y="106"/>
                  <a:pt x="741" y="106"/>
                </a:cubicBezTo>
                <a:cubicBezTo>
                  <a:pt x="746" y="106"/>
                  <a:pt x="746" y="106"/>
                  <a:pt x="746" y="106"/>
                </a:cubicBezTo>
                <a:cubicBezTo>
                  <a:pt x="744" y="107"/>
                  <a:pt x="744" y="107"/>
                  <a:pt x="744" y="107"/>
                </a:cubicBezTo>
                <a:moveTo>
                  <a:pt x="744" y="105"/>
                </a:moveTo>
                <a:cubicBezTo>
                  <a:pt x="744" y="104"/>
                  <a:pt x="744" y="104"/>
                  <a:pt x="744" y="104"/>
                </a:cubicBezTo>
                <a:cubicBezTo>
                  <a:pt x="744" y="104"/>
                  <a:pt x="745" y="104"/>
                  <a:pt x="745" y="103"/>
                </a:cubicBezTo>
                <a:cubicBezTo>
                  <a:pt x="746" y="103"/>
                  <a:pt x="746" y="102"/>
                  <a:pt x="746" y="102"/>
                </a:cubicBezTo>
                <a:cubicBezTo>
                  <a:pt x="746" y="103"/>
                  <a:pt x="746" y="103"/>
                  <a:pt x="745" y="103"/>
                </a:cubicBezTo>
                <a:cubicBezTo>
                  <a:pt x="745" y="104"/>
                  <a:pt x="745" y="104"/>
                  <a:pt x="744" y="105"/>
                </a:cubicBezTo>
                <a:moveTo>
                  <a:pt x="300" y="103"/>
                </a:moveTo>
                <a:cubicBezTo>
                  <a:pt x="300" y="101"/>
                  <a:pt x="300" y="101"/>
                  <a:pt x="300" y="101"/>
                </a:cubicBezTo>
                <a:cubicBezTo>
                  <a:pt x="301" y="101"/>
                  <a:pt x="301" y="101"/>
                  <a:pt x="301" y="101"/>
                </a:cubicBezTo>
                <a:cubicBezTo>
                  <a:pt x="300" y="103"/>
                  <a:pt x="300" y="103"/>
                  <a:pt x="300" y="103"/>
                </a:cubicBezTo>
                <a:moveTo>
                  <a:pt x="289" y="101"/>
                </a:moveTo>
                <a:cubicBezTo>
                  <a:pt x="290" y="101"/>
                  <a:pt x="290" y="101"/>
                  <a:pt x="290" y="101"/>
                </a:cubicBezTo>
                <a:cubicBezTo>
                  <a:pt x="292" y="101"/>
                  <a:pt x="292" y="101"/>
                  <a:pt x="292" y="101"/>
                </a:cubicBezTo>
                <a:cubicBezTo>
                  <a:pt x="289" y="101"/>
                  <a:pt x="289" y="101"/>
                  <a:pt x="289" y="101"/>
                </a:cubicBezTo>
                <a:moveTo>
                  <a:pt x="730" y="85"/>
                </a:moveTo>
                <a:cubicBezTo>
                  <a:pt x="730" y="85"/>
                  <a:pt x="731" y="85"/>
                  <a:pt x="731" y="84"/>
                </a:cubicBezTo>
                <a:cubicBezTo>
                  <a:pt x="731" y="83"/>
                  <a:pt x="731" y="83"/>
                  <a:pt x="731" y="83"/>
                </a:cubicBezTo>
                <a:cubicBezTo>
                  <a:pt x="731" y="86"/>
                  <a:pt x="733" y="88"/>
                  <a:pt x="732" y="90"/>
                </a:cubicBezTo>
                <a:cubicBezTo>
                  <a:pt x="731" y="90"/>
                  <a:pt x="731" y="90"/>
                  <a:pt x="731" y="90"/>
                </a:cubicBezTo>
                <a:cubicBezTo>
                  <a:pt x="732" y="89"/>
                  <a:pt x="732" y="89"/>
                  <a:pt x="732" y="87"/>
                </a:cubicBezTo>
                <a:cubicBezTo>
                  <a:pt x="732" y="87"/>
                  <a:pt x="732" y="87"/>
                  <a:pt x="731" y="87"/>
                </a:cubicBezTo>
                <a:cubicBezTo>
                  <a:pt x="731" y="87"/>
                  <a:pt x="731" y="87"/>
                  <a:pt x="731" y="87"/>
                </a:cubicBezTo>
                <a:cubicBezTo>
                  <a:pt x="730" y="86"/>
                  <a:pt x="730" y="86"/>
                  <a:pt x="730" y="86"/>
                </a:cubicBezTo>
                <a:cubicBezTo>
                  <a:pt x="730" y="87"/>
                  <a:pt x="729" y="87"/>
                  <a:pt x="729" y="87"/>
                </a:cubicBezTo>
                <a:cubicBezTo>
                  <a:pt x="729" y="87"/>
                  <a:pt x="729" y="87"/>
                  <a:pt x="728" y="87"/>
                </a:cubicBezTo>
                <a:cubicBezTo>
                  <a:pt x="728" y="86"/>
                  <a:pt x="728" y="86"/>
                  <a:pt x="727" y="86"/>
                </a:cubicBezTo>
                <a:cubicBezTo>
                  <a:pt x="728" y="85"/>
                  <a:pt x="728" y="84"/>
                  <a:pt x="728" y="83"/>
                </a:cubicBezTo>
                <a:cubicBezTo>
                  <a:pt x="728" y="84"/>
                  <a:pt x="729" y="85"/>
                  <a:pt x="730" y="85"/>
                </a:cubicBezTo>
                <a:moveTo>
                  <a:pt x="723" y="73"/>
                </a:moveTo>
                <a:cubicBezTo>
                  <a:pt x="723" y="73"/>
                  <a:pt x="723" y="73"/>
                  <a:pt x="723" y="73"/>
                </a:cubicBezTo>
                <a:cubicBezTo>
                  <a:pt x="723" y="73"/>
                  <a:pt x="723" y="73"/>
                  <a:pt x="723" y="73"/>
                </a:cubicBezTo>
                <a:cubicBezTo>
                  <a:pt x="723" y="72"/>
                  <a:pt x="723" y="72"/>
                  <a:pt x="723" y="72"/>
                </a:cubicBezTo>
                <a:cubicBezTo>
                  <a:pt x="724" y="72"/>
                  <a:pt x="724" y="72"/>
                  <a:pt x="724" y="72"/>
                </a:cubicBezTo>
                <a:cubicBezTo>
                  <a:pt x="724" y="73"/>
                  <a:pt x="724" y="73"/>
                  <a:pt x="724" y="73"/>
                </a:cubicBezTo>
                <a:cubicBezTo>
                  <a:pt x="726" y="73"/>
                  <a:pt x="726" y="73"/>
                  <a:pt x="726" y="73"/>
                </a:cubicBezTo>
                <a:cubicBezTo>
                  <a:pt x="726" y="74"/>
                  <a:pt x="726" y="74"/>
                  <a:pt x="726" y="74"/>
                </a:cubicBezTo>
                <a:cubicBezTo>
                  <a:pt x="723" y="73"/>
                  <a:pt x="723" y="73"/>
                  <a:pt x="723" y="73"/>
                </a:cubicBezTo>
                <a:cubicBezTo>
                  <a:pt x="723" y="73"/>
                  <a:pt x="723" y="73"/>
                  <a:pt x="723" y="73"/>
                </a:cubicBezTo>
                <a:cubicBezTo>
                  <a:pt x="722" y="73"/>
                  <a:pt x="722" y="73"/>
                  <a:pt x="722" y="73"/>
                </a:cubicBezTo>
                <a:cubicBezTo>
                  <a:pt x="721" y="73"/>
                  <a:pt x="721" y="73"/>
                  <a:pt x="721" y="73"/>
                </a:cubicBezTo>
                <a:cubicBezTo>
                  <a:pt x="721" y="72"/>
                  <a:pt x="722" y="72"/>
                  <a:pt x="722" y="72"/>
                </a:cubicBezTo>
                <a:cubicBezTo>
                  <a:pt x="722" y="72"/>
                  <a:pt x="722" y="73"/>
                  <a:pt x="722" y="73"/>
                </a:cubicBezTo>
                <a:cubicBezTo>
                  <a:pt x="723" y="73"/>
                  <a:pt x="723" y="73"/>
                  <a:pt x="723" y="73"/>
                </a:cubicBezTo>
                <a:moveTo>
                  <a:pt x="725" y="71"/>
                </a:moveTo>
                <a:cubicBezTo>
                  <a:pt x="725" y="71"/>
                  <a:pt x="725" y="71"/>
                  <a:pt x="725" y="71"/>
                </a:cubicBezTo>
                <a:cubicBezTo>
                  <a:pt x="727" y="70"/>
                  <a:pt x="727" y="70"/>
                  <a:pt x="727" y="70"/>
                </a:cubicBezTo>
                <a:cubicBezTo>
                  <a:pt x="727" y="72"/>
                  <a:pt x="729" y="72"/>
                  <a:pt x="727" y="74"/>
                </a:cubicBezTo>
                <a:cubicBezTo>
                  <a:pt x="728" y="73"/>
                  <a:pt x="726" y="71"/>
                  <a:pt x="725" y="71"/>
                </a:cubicBezTo>
                <a:cubicBezTo>
                  <a:pt x="725" y="71"/>
                  <a:pt x="725" y="71"/>
                  <a:pt x="725" y="71"/>
                </a:cubicBezTo>
                <a:moveTo>
                  <a:pt x="316" y="72"/>
                </a:moveTo>
                <a:cubicBezTo>
                  <a:pt x="314" y="70"/>
                  <a:pt x="314" y="70"/>
                  <a:pt x="314" y="70"/>
                </a:cubicBezTo>
                <a:cubicBezTo>
                  <a:pt x="315" y="69"/>
                  <a:pt x="315" y="69"/>
                  <a:pt x="315" y="69"/>
                </a:cubicBezTo>
                <a:cubicBezTo>
                  <a:pt x="316" y="72"/>
                  <a:pt x="316" y="72"/>
                  <a:pt x="316" y="72"/>
                </a:cubicBezTo>
                <a:moveTo>
                  <a:pt x="708" y="67"/>
                </a:moveTo>
                <a:cubicBezTo>
                  <a:pt x="707" y="66"/>
                  <a:pt x="707" y="66"/>
                  <a:pt x="707" y="66"/>
                </a:cubicBezTo>
                <a:cubicBezTo>
                  <a:pt x="708" y="66"/>
                  <a:pt x="708" y="66"/>
                  <a:pt x="708" y="66"/>
                </a:cubicBezTo>
                <a:cubicBezTo>
                  <a:pt x="708" y="67"/>
                  <a:pt x="708" y="67"/>
                  <a:pt x="708" y="67"/>
                </a:cubicBezTo>
                <a:moveTo>
                  <a:pt x="345" y="53"/>
                </a:moveTo>
                <a:cubicBezTo>
                  <a:pt x="345" y="53"/>
                  <a:pt x="345" y="53"/>
                  <a:pt x="346" y="53"/>
                </a:cubicBezTo>
                <a:cubicBezTo>
                  <a:pt x="346" y="53"/>
                  <a:pt x="346" y="53"/>
                  <a:pt x="347" y="53"/>
                </a:cubicBezTo>
                <a:cubicBezTo>
                  <a:pt x="347" y="53"/>
                  <a:pt x="347" y="53"/>
                  <a:pt x="348" y="53"/>
                </a:cubicBezTo>
                <a:cubicBezTo>
                  <a:pt x="348" y="53"/>
                  <a:pt x="347" y="54"/>
                  <a:pt x="346" y="54"/>
                </a:cubicBezTo>
                <a:cubicBezTo>
                  <a:pt x="346" y="54"/>
                  <a:pt x="345" y="53"/>
                  <a:pt x="345" y="53"/>
                </a:cubicBezTo>
                <a:cubicBezTo>
                  <a:pt x="345" y="53"/>
                  <a:pt x="345" y="53"/>
                  <a:pt x="345" y="53"/>
                </a:cubicBezTo>
                <a:moveTo>
                  <a:pt x="352" y="44"/>
                </a:moveTo>
                <a:cubicBezTo>
                  <a:pt x="351" y="43"/>
                  <a:pt x="351" y="43"/>
                  <a:pt x="351" y="43"/>
                </a:cubicBezTo>
                <a:cubicBezTo>
                  <a:pt x="352" y="43"/>
                  <a:pt x="352" y="43"/>
                  <a:pt x="352" y="43"/>
                </a:cubicBezTo>
                <a:cubicBezTo>
                  <a:pt x="352" y="44"/>
                  <a:pt x="352" y="44"/>
                  <a:pt x="352" y="44"/>
                </a:cubicBezTo>
                <a:moveTo>
                  <a:pt x="349" y="43"/>
                </a:moveTo>
                <a:cubicBezTo>
                  <a:pt x="348" y="43"/>
                  <a:pt x="348" y="43"/>
                  <a:pt x="348" y="43"/>
                </a:cubicBezTo>
                <a:cubicBezTo>
                  <a:pt x="349" y="42"/>
                  <a:pt x="349" y="42"/>
                  <a:pt x="349" y="42"/>
                </a:cubicBezTo>
                <a:cubicBezTo>
                  <a:pt x="349" y="43"/>
                  <a:pt x="349" y="43"/>
                  <a:pt x="349" y="43"/>
                </a:cubicBezTo>
                <a:moveTo>
                  <a:pt x="369" y="39"/>
                </a:moveTo>
                <a:cubicBezTo>
                  <a:pt x="368" y="38"/>
                  <a:pt x="368" y="38"/>
                  <a:pt x="368" y="38"/>
                </a:cubicBezTo>
                <a:cubicBezTo>
                  <a:pt x="368" y="38"/>
                  <a:pt x="369" y="38"/>
                  <a:pt x="369" y="39"/>
                </a:cubicBezTo>
                <a:cubicBezTo>
                  <a:pt x="369" y="39"/>
                  <a:pt x="369" y="39"/>
                  <a:pt x="369" y="39"/>
                </a:cubicBezTo>
                <a:moveTo>
                  <a:pt x="623" y="35"/>
                </a:moveTo>
                <a:cubicBezTo>
                  <a:pt x="623" y="35"/>
                  <a:pt x="623" y="35"/>
                  <a:pt x="624" y="35"/>
                </a:cubicBezTo>
                <a:cubicBezTo>
                  <a:pt x="624" y="34"/>
                  <a:pt x="624" y="34"/>
                  <a:pt x="624" y="34"/>
                </a:cubicBezTo>
                <a:cubicBezTo>
                  <a:pt x="624" y="34"/>
                  <a:pt x="625" y="34"/>
                  <a:pt x="625" y="34"/>
                </a:cubicBezTo>
                <a:cubicBezTo>
                  <a:pt x="625" y="35"/>
                  <a:pt x="624" y="36"/>
                  <a:pt x="623" y="36"/>
                </a:cubicBezTo>
                <a:cubicBezTo>
                  <a:pt x="622" y="36"/>
                  <a:pt x="622" y="35"/>
                  <a:pt x="623" y="35"/>
                </a:cubicBezTo>
                <a:cubicBezTo>
                  <a:pt x="623" y="35"/>
                  <a:pt x="623" y="35"/>
                  <a:pt x="623" y="35"/>
                </a:cubicBezTo>
                <a:moveTo>
                  <a:pt x="370" y="26"/>
                </a:moveTo>
                <a:cubicBezTo>
                  <a:pt x="369" y="26"/>
                  <a:pt x="369" y="26"/>
                  <a:pt x="369" y="26"/>
                </a:cubicBezTo>
                <a:cubicBezTo>
                  <a:pt x="370" y="25"/>
                  <a:pt x="370" y="25"/>
                  <a:pt x="370" y="25"/>
                </a:cubicBezTo>
                <a:cubicBezTo>
                  <a:pt x="370" y="26"/>
                  <a:pt x="370" y="26"/>
                  <a:pt x="370" y="26"/>
                </a:cubicBezTo>
                <a:moveTo>
                  <a:pt x="368" y="25"/>
                </a:moveTo>
                <a:cubicBezTo>
                  <a:pt x="368" y="23"/>
                  <a:pt x="368" y="23"/>
                  <a:pt x="368" y="23"/>
                </a:cubicBezTo>
                <a:cubicBezTo>
                  <a:pt x="369" y="24"/>
                  <a:pt x="369" y="24"/>
                  <a:pt x="369" y="24"/>
                </a:cubicBezTo>
                <a:cubicBezTo>
                  <a:pt x="368" y="25"/>
                  <a:pt x="368" y="25"/>
                  <a:pt x="368" y="25"/>
                </a:cubicBezTo>
                <a:moveTo>
                  <a:pt x="605" y="21"/>
                </a:moveTo>
                <a:cubicBezTo>
                  <a:pt x="608" y="20"/>
                  <a:pt x="608" y="20"/>
                  <a:pt x="608" y="20"/>
                </a:cubicBezTo>
                <a:cubicBezTo>
                  <a:pt x="608" y="21"/>
                  <a:pt x="608" y="22"/>
                  <a:pt x="607" y="22"/>
                </a:cubicBezTo>
                <a:cubicBezTo>
                  <a:pt x="607" y="22"/>
                  <a:pt x="606" y="21"/>
                  <a:pt x="606" y="21"/>
                </a:cubicBezTo>
                <a:cubicBezTo>
                  <a:pt x="606" y="21"/>
                  <a:pt x="606" y="21"/>
                  <a:pt x="605" y="21"/>
                </a:cubicBezTo>
                <a:cubicBezTo>
                  <a:pt x="605" y="21"/>
                  <a:pt x="605" y="21"/>
                  <a:pt x="605" y="21"/>
                </a:cubicBezTo>
                <a:moveTo>
                  <a:pt x="478" y="19"/>
                </a:moveTo>
                <a:cubicBezTo>
                  <a:pt x="477" y="18"/>
                  <a:pt x="477" y="18"/>
                  <a:pt x="477" y="18"/>
                </a:cubicBezTo>
                <a:cubicBezTo>
                  <a:pt x="477" y="18"/>
                  <a:pt x="478" y="19"/>
                  <a:pt x="478" y="19"/>
                </a:cubicBezTo>
                <a:moveTo>
                  <a:pt x="581" y="19"/>
                </a:moveTo>
                <a:cubicBezTo>
                  <a:pt x="583" y="16"/>
                  <a:pt x="583" y="16"/>
                  <a:pt x="583" y="16"/>
                </a:cubicBezTo>
                <a:cubicBezTo>
                  <a:pt x="583" y="17"/>
                  <a:pt x="583" y="17"/>
                  <a:pt x="583" y="17"/>
                </a:cubicBezTo>
                <a:cubicBezTo>
                  <a:pt x="581" y="19"/>
                  <a:pt x="581" y="19"/>
                  <a:pt x="581" y="19"/>
                </a:cubicBezTo>
                <a:moveTo>
                  <a:pt x="464" y="18"/>
                </a:moveTo>
                <a:cubicBezTo>
                  <a:pt x="462" y="17"/>
                  <a:pt x="462" y="17"/>
                  <a:pt x="462" y="17"/>
                </a:cubicBezTo>
                <a:cubicBezTo>
                  <a:pt x="463" y="16"/>
                  <a:pt x="463" y="16"/>
                  <a:pt x="463" y="16"/>
                </a:cubicBezTo>
                <a:cubicBezTo>
                  <a:pt x="464" y="18"/>
                  <a:pt x="464" y="18"/>
                  <a:pt x="464" y="18"/>
                </a:cubicBezTo>
                <a:moveTo>
                  <a:pt x="436" y="19"/>
                </a:moveTo>
                <a:cubicBezTo>
                  <a:pt x="434" y="17"/>
                  <a:pt x="436" y="17"/>
                  <a:pt x="435" y="15"/>
                </a:cubicBezTo>
                <a:cubicBezTo>
                  <a:pt x="437" y="16"/>
                  <a:pt x="436" y="17"/>
                  <a:pt x="436" y="19"/>
                </a:cubicBezTo>
                <a:moveTo>
                  <a:pt x="400" y="15"/>
                </a:moveTo>
                <a:cubicBezTo>
                  <a:pt x="399" y="14"/>
                  <a:pt x="399" y="14"/>
                  <a:pt x="399" y="14"/>
                </a:cubicBezTo>
                <a:cubicBezTo>
                  <a:pt x="405" y="14"/>
                  <a:pt x="405" y="14"/>
                  <a:pt x="405" y="14"/>
                </a:cubicBezTo>
                <a:cubicBezTo>
                  <a:pt x="400" y="15"/>
                  <a:pt x="400" y="15"/>
                  <a:pt x="400" y="15"/>
                </a:cubicBezTo>
                <a:moveTo>
                  <a:pt x="440" y="16"/>
                </a:moveTo>
                <a:cubicBezTo>
                  <a:pt x="439" y="15"/>
                  <a:pt x="439" y="15"/>
                  <a:pt x="439" y="15"/>
                </a:cubicBezTo>
                <a:cubicBezTo>
                  <a:pt x="440" y="14"/>
                  <a:pt x="440" y="14"/>
                  <a:pt x="440" y="14"/>
                </a:cubicBezTo>
                <a:cubicBezTo>
                  <a:pt x="440" y="14"/>
                  <a:pt x="440" y="14"/>
                  <a:pt x="440" y="14"/>
                </a:cubicBezTo>
                <a:cubicBezTo>
                  <a:pt x="440" y="16"/>
                  <a:pt x="440" y="16"/>
                  <a:pt x="440" y="16"/>
                </a:cubicBezTo>
                <a:moveTo>
                  <a:pt x="603" y="16"/>
                </a:moveTo>
                <a:cubicBezTo>
                  <a:pt x="602" y="16"/>
                  <a:pt x="602" y="16"/>
                  <a:pt x="602" y="16"/>
                </a:cubicBezTo>
                <a:cubicBezTo>
                  <a:pt x="603" y="14"/>
                  <a:pt x="603" y="14"/>
                  <a:pt x="603" y="14"/>
                </a:cubicBezTo>
                <a:cubicBezTo>
                  <a:pt x="603" y="14"/>
                  <a:pt x="603" y="14"/>
                  <a:pt x="603" y="14"/>
                </a:cubicBezTo>
                <a:cubicBezTo>
                  <a:pt x="603" y="15"/>
                  <a:pt x="603" y="15"/>
                  <a:pt x="603" y="16"/>
                </a:cubicBezTo>
                <a:cubicBezTo>
                  <a:pt x="603" y="16"/>
                  <a:pt x="603" y="16"/>
                  <a:pt x="603" y="16"/>
                </a:cubicBezTo>
                <a:moveTo>
                  <a:pt x="397" y="15"/>
                </a:moveTo>
                <a:cubicBezTo>
                  <a:pt x="394" y="14"/>
                  <a:pt x="394" y="14"/>
                  <a:pt x="394" y="14"/>
                </a:cubicBezTo>
                <a:cubicBezTo>
                  <a:pt x="395" y="13"/>
                  <a:pt x="395" y="13"/>
                  <a:pt x="395" y="13"/>
                </a:cubicBezTo>
                <a:cubicBezTo>
                  <a:pt x="395" y="14"/>
                  <a:pt x="395" y="14"/>
                  <a:pt x="395" y="14"/>
                </a:cubicBezTo>
                <a:cubicBezTo>
                  <a:pt x="397" y="15"/>
                  <a:pt x="397" y="15"/>
                  <a:pt x="397" y="15"/>
                </a:cubicBezTo>
                <a:moveTo>
                  <a:pt x="415" y="13"/>
                </a:moveTo>
                <a:cubicBezTo>
                  <a:pt x="415" y="13"/>
                  <a:pt x="415" y="13"/>
                  <a:pt x="415" y="13"/>
                </a:cubicBezTo>
                <a:cubicBezTo>
                  <a:pt x="415" y="12"/>
                  <a:pt x="415" y="12"/>
                  <a:pt x="415" y="12"/>
                </a:cubicBezTo>
                <a:cubicBezTo>
                  <a:pt x="416" y="12"/>
                  <a:pt x="416" y="12"/>
                  <a:pt x="416" y="12"/>
                </a:cubicBezTo>
                <a:cubicBezTo>
                  <a:pt x="415" y="13"/>
                  <a:pt x="415" y="13"/>
                  <a:pt x="415" y="13"/>
                </a:cubicBezTo>
                <a:moveTo>
                  <a:pt x="410" y="14"/>
                </a:moveTo>
                <a:cubicBezTo>
                  <a:pt x="412" y="14"/>
                  <a:pt x="408" y="13"/>
                  <a:pt x="411" y="12"/>
                </a:cubicBezTo>
                <a:cubicBezTo>
                  <a:pt x="410" y="12"/>
                  <a:pt x="410" y="14"/>
                  <a:pt x="412" y="14"/>
                </a:cubicBezTo>
                <a:cubicBezTo>
                  <a:pt x="412" y="14"/>
                  <a:pt x="412" y="14"/>
                  <a:pt x="412" y="14"/>
                </a:cubicBezTo>
                <a:cubicBezTo>
                  <a:pt x="412" y="14"/>
                  <a:pt x="411" y="15"/>
                  <a:pt x="410" y="15"/>
                </a:cubicBezTo>
                <a:cubicBezTo>
                  <a:pt x="410" y="15"/>
                  <a:pt x="410" y="15"/>
                  <a:pt x="409" y="14"/>
                </a:cubicBezTo>
                <a:cubicBezTo>
                  <a:pt x="410" y="14"/>
                  <a:pt x="410" y="14"/>
                  <a:pt x="410" y="14"/>
                </a:cubicBezTo>
                <a:moveTo>
                  <a:pt x="379" y="13"/>
                </a:moveTo>
                <a:cubicBezTo>
                  <a:pt x="377" y="12"/>
                  <a:pt x="377" y="12"/>
                  <a:pt x="377" y="12"/>
                </a:cubicBezTo>
                <a:cubicBezTo>
                  <a:pt x="377" y="11"/>
                  <a:pt x="378" y="11"/>
                  <a:pt x="378" y="11"/>
                </a:cubicBezTo>
                <a:cubicBezTo>
                  <a:pt x="378" y="11"/>
                  <a:pt x="379" y="11"/>
                  <a:pt x="379" y="11"/>
                </a:cubicBezTo>
                <a:cubicBezTo>
                  <a:pt x="378" y="11"/>
                  <a:pt x="378" y="11"/>
                  <a:pt x="378" y="11"/>
                </a:cubicBezTo>
                <a:cubicBezTo>
                  <a:pt x="379" y="13"/>
                  <a:pt x="379" y="13"/>
                  <a:pt x="379" y="13"/>
                </a:cubicBezTo>
                <a:moveTo>
                  <a:pt x="546" y="10"/>
                </a:moveTo>
                <a:cubicBezTo>
                  <a:pt x="547" y="8"/>
                  <a:pt x="547" y="8"/>
                  <a:pt x="547" y="8"/>
                </a:cubicBezTo>
                <a:cubicBezTo>
                  <a:pt x="546" y="9"/>
                  <a:pt x="546" y="9"/>
                  <a:pt x="546" y="9"/>
                </a:cubicBezTo>
                <a:cubicBezTo>
                  <a:pt x="546" y="10"/>
                  <a:pt x="546" y="10"/>
                  <a:pt x="546" y="10"/>
                </a:cubicBezTo>
                <a:moveTo>
                  <a:pt x="549" y="8"/>
                </a:moveTo>
                <a:cubicBezTo>
                  <a:pt x="549" y="7"/>
                  <a:pt x="549" y="7"/>
                  <a:pt x="549" y="7"/>
                </a:cubicBezTo>
                <a:cubicBezTo>
                  <a:pt x="550" y="7"/>
                  <a:pt x="550" y="7"/>
                  <a:pt x="550" y="7"/>
                </a:cubicBezTo>
                <a:cubicBezTo>
                  <a:pt x="549" y="8"/>
                  <a:pt x="549" y="8"/>
                  <a:pt x="549" y="8"/>
                </a:cubicBezTo>
                <a:moveTo>
                  <a:pt x="423" y="7"/>
                </a:moveTo>
                <a:cubicBezTo>
                  <a:pt x="422" y="7"/>
                  <a:pt x="422" y="7"/>
                  <a:pt x="422" y="7"/>
                </a:cubicBezTo>
                <a:cubicBezTo>
                  <a:pt x="423" y="6"/>
                  <a:pt x="423" y="6"/>
                  <a:pt x="423" y="6"/>
                </a:cubicBezTo>
                <a:cubicBezTo>
                  <a:pt x="423" y="7"/>
                  <a:pt x="423" y="7"/>
                  <a:pt x="423" y="7"/>
                </a:cubicBezTo>
                <a:moveTo>
                  <a:pt x="378" y="7"/>
                </a:moveTo>
                <a:cubicBezTo>
                  <a:pt x="378" y="6"/>
                  <a:pt x="378" y="6"/>
                  <a:pt x="378" y="6"/>
                </a:cubicBezTo>
                <a:cubicBezTo>
                  <a:pt x="380" y="6"/>
                  <a:pt x="380" y="6"/>
                  <a:pt x="380" y="6"/>
                </a:cubicBezTo>
                <a:cubicBezTo>
                  <a:pt x="378" y="7"/>
                  <a:pt x="378" y="7"/>
                  <a:pt x="378" y="7"/>
                </a:cubicBezTo>
                <a:moveTo>
                  <a:pt x="419" y="0"/>
                </a:moveTo>
                <a:cubicBezTo>
                  <a:pt x="416" y="1"/>
                  <a:pt x="418" y="9"/>
                  <a:pt x="414" y="9"/>
                </a:cubicBezTo>
                <a:cubicBezTo>
                  <a:pt x="414" y="9"/>
                  <a:pt x="413" y="9"/>
                  <a:pt x="412" y="9"/>
                </a:cubicBezTo>
                <a:cubicBezTo>
                  <a:pt x="412" y="7"/>
                  <a:pt x="413" y="4"/>
                  <a:pt x="410" y="4"/>
                </a:cubicBezTo>
                <a:cubicBezTo>
                  <a:pt x="412" y="5"/>
                  <a:pt x="410" y="7"/>
                  <a:pt x="412" y="8"/>
                </a:cubicBezTo>
                <a:cubicBezTo>
                  <a:pt x="411" y="8"/>
                  <a:pt x="410" y="8"/>
                  <a:pt x="409" y="8"/>
                </a:cubicBezTo>
                <a:cubicBezTo>
                  <a:pt x="406" y="8"/>
                  <a:pt x="404" y="7"/>
                  <a:pt x="404" y="7"/>
                </a:cubicBezTo>
                <a:cubicBezTo>
                  <a:pt x="404" y="8"/>
                  <a:pt x="404" y="8"/>
                  <a:pt x="404" y="8"/>
                </a:cubicBezTo>
                <a:cubicBezTo>
                  <a:pt x="401" y="9"/>
                  <a:pt x="401" y="9"/>
                  <a:pt x="401" y="9"/>
                </a:cubicBezTo>
                <a:cubicBezTo>
                  <a:pt x="404" y="12"/>
                  <a:pt x="404" y="12"/>
                  <a:pt x="404" y="12"/>
                </a:cubicBezTo>
                <a:cubicBezTo>
                  <a:pt x="404" y="13"/>
                  <a:pt x="403" y="13"/>
                  <a:pt x="403" y="13"/>
                </a:cubicBezTo>
                <a:cubicBezTo>
                  <a:pt x="402" y="13"/>
                  <a:pt x="401" y="13"/>
                  <a:pt x="401" y="12"/>
                </a:cubicBezTo>
                <a:cubicBezTo>
                  <a:pt x="401" y="11"/>
                  <a:pt x="401" y="10"/>
                  <a:pt x="400" y="10"/>
                </a:cubicBezTo>
                <a:cubicBezTo>
                  <a:pt x="400" y="10"/>
                  <a:pt x="399" y="10"/>
                  <a:pt x="399" y="11"/>
                </a:cubicBezTo>
                <a:cubicBezTo>
                  <a:pt x="398" y="11"/>
                  <a:pt x="398" y="11"/>
                  <a:pt x="397" y="11"/>
                </a:cubicBezTo>
                <a:cubicBezTo>
                  <a:pt x="397" y="11"/>
                  <a:pt x="396" y="11"/>
                  <a:pt x="396" y="10"/>
                </a:cubicBezTo>
                <a:cubicBezTo>
                  <a:pt x="396" y="12"/>
                  <a:pt x="396" y="12"/>
                  <a:pt x="396" y="12"/>
                </a:cubicBezTo>
                <a:cubicBezTo>
                  <a:pt x="395" y="12"/>
                  <a:pt x="395" y="12"/>
                  <a:pt x="394" y="12"/>
                </a:cubicBezTo>
                <a:cubicBezTo>
                  <a:pt x="394" y="12"/>
                  <a:pt x="394" y="12"/>
                  <a:pt x="394" y="12"/>
                </a:cubicBezTo>
                <a:cubicBezTo>
                  <a:pt x="394" y="11"/>
                  <a:pt x="394" y="11"/>
                  <a:pt x="393" y="11"/>
                </a:cubicBezTo>
                <a:cubicBezTo>
                  <a:pt x="393" y="11"/>
                  <a:pt x="393" y="11"/>
                  <a:pt x="393" y="11"/>
                </a:cubicBezTo>
                <a:cubicBezTo>
                  <a:pt x="391" y="12"/>
                  <a:pt x="391" y="12"/>
                  <a:pt x="391" y="12"/>
                </a:cubicBezTo>
                <a:cubicBezTo>
                  <a:pt x="390" y="11"/>
                  <a:pt x="390" y="11"/>
                  <a:pt x="390" y="11"/>
                </a:cubicBezTo>
                <a:cubicBezTo>
                  <a:pt x="390" y="11"/>
                  <a:pt x="390" y="11"/>
                  <a:pt x="391" y="11"/>
                </a:cubicBezTo>
                <a:cubicBezTo>
                  <a:pt x="391" y="11"/>
                  <a:pt x="391" y="11"/>
                  <a:pt x="391" y="11"/>
                </a:cubicBezTo>
                <a:cubicBezTo>
                  <a:pt x="391" y="10"/>
                  <a:pt x="389" y="10"/>
                  <a:pt x="389" y="9"/>
                </a:cubicBezTo>
                <a:cubicBezTo>
                  <a:pt x="389" y="9"/>
                  <a:pt x="389" y="9"/>
                  <a:pt x="389" y="9"/>
                </a:cubicBezTo>
                <a:cubicBezTo>
                  <a:pt x="388" y="10"/>
                  <a:pt x="388" y="10"/>
                  <a:pt x="388" y="10"/>
                </a:cubicBezTo>
                <a:cubicBezTo>
                  <a:pt x="388" y="9"/>
                  <a:pt x="387" y="9"/>
                  <a:pt x="387" y="9"/>
                </a:cubicBezTo>
                <a:cubicBezTo>
                  <a:pt x="386" y="9"/>
                  <a:pt x="386" y="10"/>
                  <a:pt x="385" y="10"/>
                </a:cubicBezTo>
                <a:cubicBezTo>
                  <a:pt x="385" y="11"/>
                  <a:pt x="385" y="11"/>
                  <a:pt x="384" y="11"/>
                </a:cubicBezTo>
                <a:cubicBezTo>
                  <a:pt x="384" y="11"/>
                  <a:pt x="384" y="11"/>
                  <a:pt x="383" y="10"/>
                </a:cubicBezTo>
                <a:cubicBezTo>
                  <a:pt x="384" y="10"/>
                  <a:pt x="384" y="10"/>
                  <a:pt x="384" y="10"/>
                </a:cubicBezTo>
                <a:cubicBezTo>
                  <a:pt x="383" y="9"/>
                  <a:pt x="383" y="7"/>
                  <a:pt x="383" y="6"/>
                </a:cubicBezTo>
                <a:cubicBezTo>
                  <a:pt x="383" y="5"/>
                  <a:pt x="381" y="4"/>
                  <a:pt x="380" y="4"/>
                </a:cubicBezTo>
                <a:cubicBezTo>
                  <a:pt x="380" y="4"/>
                  <a:pt x="380" y="4"/>
                  <a:pt x="380" y="5"/>
                </a:cubicBezTo>
                <a:cubicBezTo>
                  <a:pt x="378" y="5"/>
                  <a:pt x="376" y="7"/>
                  <a:pt x="377" y="8"/>
                </a:cubicBezTo>
                <a:cubicBezTo>
                  <a:pt x="377" y="9"/>
                  <a:pt x="377" y="9"/>
                  <a:pt x="376" y="10"/>
                </a:cubicBezTo>
                <a:cubicBezTo>
                  <a:pt x="375" y="9"/>
                  <a:pt x="375" y="9"/>
                  <a:pt x="375" y="8"/>
                </a:cubicBezTo>
                <a:cubicBezTo>
                  <a:pt x="375" y="8"/>
                  <a:pt x="375" y="8"/>
                  <a:pt x="375" y="8"/>
                </a:cubicBezTo>
                <a:cubicBezTo>
                  <a:pt x="375" y="8"/>
                  <a:pt x="375" y="9"/>
                  <a:pt x="375" y="9"/>
                </a:cubicBezTo>
                <a:cubicBezTo>
                  <a:pt x="375" y="10"/>
                  <a:pt x="375" y="11"/>
                  <a:pt x="374" y="11"/>
                </a:cubicBezTo>
                <a:cubicBezTo>
                  <a:pt x="374" y="11"/>
                  <a:pt x="374" y="11"/>
                  <a:pt x="374" y="10"/>
                </a:cubicBezTo>
                <a:cubicBezTo>
                  <a:pt x="375" y="11"/>
                  <a:pt x="375" y="11"/>
                  <a:pt x="375" y="11"/>
                </a:cubicBezTo>
                <a:cubicBezTo>
                  <a:pt x="375" y="14"/>
                  <a:pt x="375" y="14"/>
                  <a:pt x="375" y="14"/>
                </a:cubicBezTo>
                <a:cubicBezTo>
                  <a:pt x="373" y="13"/>
                  <a:pt x="373" y="13"/>
                  <a:pt x="373" y="13"/>
                </a:cubicBezTo>
                <a:cubicBezTo>
                  <a:pt x="374" y="15"/>
                  <a:pt x="374" y="15"/>
                  <a:pt x="374" y="15"/>
                </a:cubicBezTo>
                <a:cubicBezTo>
                  <a:pt x="374" y="15"/>
                  <a:pt x="373" y="15"/>
                  <a:pt x="373" y="15"/>
                </a:cubicBezTo>
                <a:cubicBezTo>
                  <a:pt x="372" y="15"/>
                  <a:pt x="371" y="15"/>
                  <a:pt x="371" y="16"/>
                </a:cubicBezTo>
                <a:cubicBezTo>
                  <a:pt x="371" y="17"/>
                  <a:pt x="370" y="17"/>
                  <a:pt x="370" y="17"/>
                </a:cubicBezTo>
                <a:cubicBezTo>
                  <a:pt x="369" y="17"/>
                  <a:pt x="369" y="17"/>
                  <a:pt x="368" y="17"/>
                </a:cubicBezTo>
                <a:cubicBezTo>
                  <a:pt x="369" y="19"/>
                  <a:pt x="369" y="19"/>
                  <a:pt x="369" y="19"/>
                </a:cubicBezTo>
                <a:cubicBezTo>
                  <a:pt x="366" y="19"/>
                  <a:pt x="366" y="19"/>
                  <a:pt x="366" y="19"/>
                </a:cubicBezTo>
                <a:cubicBezTo>
                  <a:pt x="367" y="20"/>
                  <a:pt x="368" y="21"/>
                  <a:pt x="368" y="21"/>
                </a:cubicBezTo>
                <a:cubicBezTo>
                  <a:pt x="369" y="21"/>
                  <a:pt x="370" y="20"/>
                  <a:pt x="371" y="20"/>
                </a:cubicBezTo>
                <a:cubicBezTo>
                  <a:pt x="371" y="19"/>
                  <a:pt x="372" y="19"/>
                  <a:pt x="373" y="19"/>
                </a:cubicBezTo>
                <a:cubicBezTo>
                  <a:pt x="373" y="19"/>
                  <a:pt x="374" y="19"/>
                  <a:pt x="375" y="20"/>
                </a:cubicBezTo>
                <a:cubicBezTo>
                  <a:pt x="374" y="21"/>
                  <a:pt x="373" y="21"/>
                  <a:pt x="372" y="22"/>
                </a:cubicBezTo>
                <a:cubicBezTo>
                  <a:pt x="372" y="22"/>
                  <a:pt x="371" y="22"/>
                  <a:pt x="370" y="22"/>
                </a:cubicBezTo>
                <a:cubicBezTo>
                  <a:pt x="368" y="22"/>
                  <a:pt x="366" y="20"/>
                  <a:pt x="364" y="20"/>
                </a:cubicBezTo>
                <a:cubicBezTo>
                  <a:pt x="364" y="21"/>
                  <a:pt x="364" y="21"/>
                  <a:pt x="364" y="21"/>
                </a:cubicBezTo>
                <a:cubicBezTo>
                  <a:pt x="364" y="21"/>
                  <a:pt x="364" y="21"/>
                  <a:pt x="365" y="21"/>
                </a:cubicBezTo>
                <a:cubicBezTo>
                  <a:pt x="362" y="22"/>
                  <a:pt x="362" y="22"/>
                  <a:pt x="362" y="22"/>
                </a:cubicBezTo>
                <a:cubicBezTo>
                  <a:pt x="363" y="26"/>
                  <a:pt x="363" y="26"/>
                  <a:pt x="363" y="26"/>
                </a:cubicBezTo>
                <a:cubicBezTo>
                  <a:pt x="360" y="27"/>
                  <a:pt x="360" y="27"/>
                  <a:pt x="360" y="27"/>
                </a:cubicBezTo>
                <a:cubicBezTo>
                  <a:pt x="363" y="28"/>
                  <a:pt x="363" y="28"/>
                  <a:pt x="363" y="28"/>
                </a:cubicBezTo>
                <a:cubicBezTo>
                  <a:pt x="363" y="28"/>
                  <a:pt x="362" y="28"/>
                  <a:pt x="361" y="28"/>
                </a:cubicBezTo>
                <a:cubicBezTo>
                  <a:pt x="360" y="28"/>
                  <a:pt x="358" y="28"/>
                  <a:pt x="357" y="28"/>
                </a:cubicBezTo>
                <a:cubicBezTo>
                  <a:pt x="359" y="29"/>
                  <a:pt x="359" y="29"/>
                  <a:pt x="359" y="29"/>
                </a:cubicBezTo>
                <a:cubicBezTo>
                  <a:pt x="354" y="32"/>
                  <a:pt x="354" y="32"/>
                  <a:pt x="354" y="32"/>
                </a:cubicBezTo>
                <a:cubicBezTo>
                  <a:pt x="358" y="33"/>
                  <a:pt x="352" y="33"/>
                  <a:pt x="354" y="34"/>
                </a:cubicBezTo>
                <a:cubicBezTo>
                  <a:pt x="355" y="35"/>
                  <a:pt x="355" y="35"/>
                  <a:pt x="355" y="35"/>
                </a:cubicBezTo>
                <a:cubicBezTo>
                  <a:pt x="355" y="35"/>
                  <a:pt x="356" y="36"/>
                  <a:pt x="355" y="37"/>
                </a:cubicBezTo>
                <a:cubicBezTo>
                  <a:pt x="354" y="37"/>
                  <a:pt x="351" y="37"/>
                  <a:pt x="351" y="40"/>
                </a:cubicBezTo>
                <a:cubicBezTo>
                  <a:pt x="351" y="39"/>
                  <a:pt x="350" y="39"/>
                  <a:pt x="351" y="38"/>
                </a:cubicBezTo>
                <a:cubicBezTo>
                  <a:pt x="348" y="37"/>
                  <a:pt x="348" y="37"/>
                  <a:pt x="348" y="37"/>
                </a:cubicBezTo>
                <a:cubicBezTo>
                  <a:pt x="348" y="37"/>
                  <a:pt x="348" y="37"/>
                  <a:pt x="349" y="37"/>
                </a:cubicBezTo>
                <a:cubicBezTo>
                  <a:pt x="349" y="37"/>
                  <a:pt x="349" y="37"/>
                  <a:pt x="349" y="37"/>
                </a:cubicBezTo>
                <a:cubicBezTo>
                  <a:pt x="349" y="37"/>
                  <a:pt x="349" y="37"/>
                  <a:pt x="348" y="36"/>
                </a:cubicBezTo>
                <a:cubicBezTo>
                  <a:pt x="346" y="40"/>
                  <a:pt x="346" y="40"/>
                  <a:pt x="346" y="40"/>
                </a:cubicBezTo>
                <a:cubicBezTo>
                  <a:pt x="345" y="39"/>
                  <a:pt x="345" y="39"/>
                  <a:pt x="345" y="39"/>
                </a:cubicBezTo>
                <a:cubicBezTo>
                  <a:pt x="344" y="41"/>
                  <a:pt x="346" y="41"/>
                  <a:pt x="347" y="41"/>
                </a:cubicBezTo>
                <a:cubicBezTo>
                  <a:pt x="342" y="45"/>
                  <a:pt x="342" y="45"/>
                  <a:pt x="342" y="45"/>
                </a:cubicBezTo>
                <a:cubicBezTo>
                  <a:pt x="344" y="47"/>
                  <a:pt x="344" y="47"/>
                  <a:pt x="344" y="47"/>
                </a:cubicBezTo>
                <a:cubicBezTo>
                  <a:pt x="343" y="47"/>
                  <a:pt x="343" y="47"/>
                  <a:pt x="343" y="47"/>
                </a:cubicBezTo>
                <a:cubicBezTo>
                  <a:pt x="343" y="48"/>
                  <a:pt x="344" y="48"/>
                  <a:pt x="344" y="48"/>
                </a:cubicBezTo>
                <a:cubicBezTo>
                  <a:pt x="344" y="48"/>
                  <a:pt x="345" y="48"/>
                  <a:pt x="345" y="48"/>
                </a:cubicBezTo>
                <a:cubicBezTo>
                  <a:pt x="345" y="48"/>
                  <a:pt x="346" y="48"/>
                  <a:pt x="346" y="48"/>
                </a:cubicBezTo>
                <a:cubicBezTo>
                  <a:pt x="346" y="48"/>
                  <a:pt x="347" y="48"/>
                  <a:pt x="347" y="49"/>
                </a:cubicBezTo>
                <a:cubicBezTo>
                  <a:pt x="344" y="51"/>
                  <a:pt x="344" y="50"/>
                  <a:pt x="342" y="52"/>
                </a:cubicBezTo>
                <a:cubicBezTo>
                  <a:pt x="342" y="52"/>
                  <a:pt x="342" y="51"/>
                  <a:pt x="341" y="51"/>
                </a:cubicBezTo>
                <a:cubicBezTo>
                  <a:pt x="340" y="51"/>
                  <a:pt x="340" y="52"/>
                  <a:pt x="340" y="52"/>
                </a:cubicBezTo>
                <a:cubicBezTo>
                  <a:pt x="340" y="53"/>
                  <a:pt x="342" y="54"/>
                  <a:pt x="340" y="55"/>
                </a:cubicBezTo>
                <a:cubicBezTo>
                  <a:pt x="339" y="55"/>
                  <a:pt x="339" y="55"/>
                  <a:pt x="339" y="55"/>
                </a:cubicBezTo>
                <a:cubicBezTo>
                  <a:pt x="341" y="56"/>
                  <a:pt x="341" y="56"/>
                  <a:pt x="341" y="56"/>
                </a:cubicBezTo>
                <a:cubicBezTo>
                  <a:pt x="340" y="58"/>
                  <a:pt x="339" y="58"/>
                  <a:pt x="338" y="59"/>
                </a:cubicBezTo>
                <a:cubicBezTo>
                  <a:pt x="338" y="59"/>
                  <a:pt x="338" y="59"/>
                  <a:pt x="338" y="58"/>
                </a:cubicBezTo>
                <a:cubicBezTo>
                  <a:pt x="337" y="58"/>
                  <a:pt x="337" y="58"/>
                  <a:pt x="336" y="58"/>
                </a:cubicBezTo>
                <a:cubicBezTo>
                  <a:pt x="336" y="58"/>
                  <a:pt x="336" y="58"/>
                  <a:pt x="335" y="58"/>
                </a:cubicBezTo>
                <a:cubicBezTo>
                  <a:pt x="335" y="58"/>
                  <a:pt x="335" y="58"/>
                  <a:pt x="335" y="58"/>
                </a:cubicBezTo>
                <a:cubicBezTo>
                  <a:pt x="334" y="58"/>
                  <a:pt x="333" y="58"/>
                  <a:pt x="332" y="57"/>
                </a:cubicBezTo>
                <a:cubicBezTo>
                  <a:pt x="331" y="58"/>
                  <a:pt x="329" y="58"/>
                  <a:pt x="330" y="59"/>
                </a:cubicBezTo>
                <a:cubicBezTo>
                  <a:pt x="330" y="60"/>
                  <a:pt x="329" y="60"/>
                  <a:pt x="328" y="60"/>
                </a:cubicBezTo>
                <a:cubicBezTo>
                  <a:pt x="328" y="60"/>
                  <a:pt x="328" y="60"/>
                  <a:pt x="328" y="60"/>
                </a:cubicBezTo>
                <a:cubicBezTo>
                  <a:pt x="329" y="61"/>
                  <a:pt x="329" y="62"/>
                  <a:pt x="329" y="63"/>
                </a:cubicBezTo>
                <a:cubicBezTo>
                  <a:pt x="328" y="64"/>
                  <a:pt x="328" y="64"/>
                  <a:pt x="328" y="64"/>
                </a:cubicBezTo>
                <a:cubicBezTo>
                  <a:pt x="330" y="66"/>
                  <a:pt x="330" y="66"/>
                  <a:pt x="330" y="66"/>
                </a:cubicBezTo>
                <a:cubicBezTo>
                  <a:pt x="329" y="66"/>
                  <a:pt x="328" y="67"/>
                  <a:pt x="328" y="67"/>
                </a:cubicBezTo>
                <a:cubicBezTo>
                  <a:pt x="327" y="67"/>
                  <a:pt x="325" y="64"/>
                  <a:pt x="325" y="64"/>
                </a:cubicBezTo>
                <a:cubicBezTo>
                  <a:pt x="325" y="65"/>
                  <a:pt x="325" y="65"/>
                  <a:pt x="324" y="65"/>
                </a:cubicBezTo>
                <a:cubicBezTo>
                  <a:pt x="324" y="65"/>
                  <a:pt x="323" y="65"/>
                  <a:pt x="323" y="65"/>
                </a:cubicBezTo>
                <a:cubicBezTo>
                  <a:pt x="323" y="65"/>
                  <a:pt x="322" y="64"/>
                  <a:pt x="322" y="64"/>
                </a:cubicBezTo>
                <a:cubicBezTo>
                  <a:pt x="321" y="64"/>
                  <a:pt x="321" y="65"/>
                  <a:pt x="320" y="65"/>
                </a:cubicBezTo>
                <a:cubicBezTo>
                  <a:pt x="322" y="68"/>
                  <a:pt x="322" y="68"/>
                  <a:pt x="322" y="68"/>
                </a:cubicBezTo>
                <a:cubicBezTo>
                  <a:pt x="320" y="68"/>
                  <a:pt x="320" y="68"/>
                  <a:pt x="320" y="68"/>
                </a:cubicBezTo>
                <a:cubicBezTo>
                  <a:pt x="320" y="68"/>
                  <a:pt x="320" y="68"/>
                  <a:pt x="320" y="68"/>
                </a:cubicBezTo>
                <a:cubicBezTo>
                  <a:pt x="320" y="68"/>
                  <a:pt x="319" y="68"/>
                  <a:pt x="317" y="67"/>
                </a:cubicBezTo>
                <a:cubicBezTo>
                  <a:pt x="316" y="67"/>
                  <a:pt x="315" y="66"/>
                  <a:pt x="314" y="66"/>
                </a:cubicBezTo>
                <a:cubicBezTo>
                  <a:pt x="313" y="66"/>
                  <a:pt x="313" y="66"/>
                  <a:pt x="313" y="66"/>
                </a:cubicBezTo>
                <a:cubicBezTo>
                  <a:pt x="314" y="69"/>
                  <a:pt x="314" y="69"/>
                  <a:pt x="314" y="69"/>
                </a:cubicBezTo>
                <a:cubicBezTo>
                  <a:pt x="310" y="68"/>
                  <a:pt x="310" y="68"/>
                  <a:pt x="310" y="68"/>
                </a:cubicBezTo>
                <a:cubicBezTo>
                  <a:pt x="310" y="69"/>
                  <a:pt x="310" y="69"/>
                  <a:pt x="310" y="69"/>
                </a:cubicBezTo>
                <a:cubicBezTo>
                  <a:pt x="310" y="70"/>
                  <a:pt x="311" y="70"/>
                  <a:pt x="311" y="70"/>
                </a:cubicBezTo>
                <a:cubicBezTo>
                  <a:pt x="310" y="72"/>
                  <a:pt x="311" y="74"/>
                  <a:pt x="308" y="74"/>
                </a:cubicBezTo>
                <a:cubicBezTo>
                  <a:pt x="312" y="77"/>
                  <a:pt x="312" y="77"/>
                  <a:pt x="312" y="77"/>
                </a:cubicBezTo>
                <a:cubicBezTo>
                  <a:pt x="311" y="78"/>
                  <a:pt x="311" y="78"/>
                  <a:pt x="311" y="78"/>
                </a:cubicBezTo>
                <a:cubicBezTo>
                  <a:pt x="313" y="78"/>
                  <a:pt x="314" y="79"/>
                  <a:pt x="314" y="80"/>
                </a:cubicBezTo>
                <a:cubicBezTo>
                  <a:pt x="313" y="80"/>
                  <a:pt x="313" y="80"/>
                  <a:pt x="313" y="80"/>
                </a:cubicBezTo>
                <a:cubicBezTo>
                  <a:pt x="313" y="80"/>
                  <a:pt x="313" y="80"/>
                  <a:pt x="313" y="80"/>
                </a:cubicBezTo>
                <a:cubicBezTo>
                  <a:pt x="314" y="81"/>
                  <a:pt x="321" y="84"/>
                  <a:pt x="317" y="86"/>
                </a:cubicBezTo>
                <a:cubicBezTo>
                  <a:pt x="322" y="90"/>
                  <a:pt x="314" y="91"/>
                  <a:pt x="318" y="97"/>
                </a:cubicBezTo>
                <a:cubicBezTo>
                  <a:pt x="317" y="98"/>
                  <a:pt x="317" y="101"/>
                  <a:pt x="315" y="101"/>
                </a:cubicBezTo>
                <a:cubicBezTo>
                  <a:pt x="315" y="101"/>
                  <a:pt x="314" y="101"/>
                  <a:pt x="314" y="100"/>
                </a:cubicBezTo>
                <a:cubicBezTo>
                  <a:pt x="315" y="102"/>
                  <a:pt x="315" y="102"/>
                  <a:pt x="315" y="102"/>
                </a:cubicBezTo>
                <a:cubicBezTo>
                  <a:pt x="313" y="103"/>
                  <a:pt x="316" y="106"/>
                  <a:pt x="314" y="106"/>
                </a:cubicBezTo>
                <a:cubicBezTo>
                  <a:pt x="313" y="105"/>
                  <a:pt x="313" y="105"/>
                  <a:pt x="313" y="105"/>
                </a:cubicBezTo>
                <a:cubicBezTo>
                  <a:pt x="312" y="108"/>
                  <a:pt x="312" y="108"/>
                  <a:pt x="312" y="108"/>
                </a:cubicBezTo>
                <a:cubicBezTo>
                  <a:pt x="308" y="108"/>
                  <a:pt x="307" y="102"/>
                  <a:pt x="306" y="100"/>
                </a:cubicBezTo>
                <a:cubicBezTo>
                  <a:pt x="307" y="99"/>
                  <a:pt x="308" y="97"/>
                  <a:pt x="307" y="96"/>
                </a:cubicBezTo>
                <a:cubicBezTo>
                  <a:pt x="306" y="96"/>
                  <a:pt x="306" y="96"/>
                  <a:pt x="306" y="96"/>
                </a:cubicBezTo>
                <a:cubicBezTo>
                  <a:pt x="304" y="93"/>
                  <a:pt x="304" y="93"/>
                  <a:pt x="304" y="93"/>
                </a:cubicBezTo>
                <a:cubicBezTo>
                  <a:pt x="303" y="96"/>
                  <a:pt x="303" y="96"/>
                  <a:pt x="303" y="96"/>
                </a:cubicBezTo>
                <a:cubicBezTo>
                  <a:pt x="303" y="96"/>
                  <a:pt x="303" y="96"/>
                  <a:pt x="303" y="96"/>
                </a:cubicBezTo>
                <a:cubicBezTo>
                  <a:pt x="303" y="97"/>
                  <a:pt x="303" y="97"/>
                  <a:pt x="303" y="97"/>
                </a:cubicBezTo>
                <a:cubicBezTo>
                  <a:pt x="300" y="98"/>
                  <a:pt x="302" y="101"/>
                  <a:pt x="299" y="101"/>
                </a:cubicBezTo>
                <a:cubicBezTo>
                  <a:pt x="299" y="101"/>
                  <a:pt x="299" y="101"/>
                  <a:pt x="299" y="101"/>
                </a:cubicBezTo>
                <a:cubicBezTo>
                  <a:pt x="300" y="98"/>
                  <a:pt x="295" y="95"/>
                  <a:pt x="293" y="94"/>
                </a:cubicBezTo>
                <a:cubicBezTo>
                  <a:pt x="292" y="94"/>
                  <a:pt x="293" y="95"/>
                  <a:pt x="292" y="95"/>
                </a:cubicBezTo>
                <a:cubicBezTo>
                  <a:pt x="292" y="95"/>
                  <a:pt x="292" y="95"/>
                  <a:pt x="292" y="95"/>
                </a:cubicBezTo>
                <a:cubicBezTo>
                  <a:pt x="290" y="92"/>
                  <a:pt x="287" y="94"/>
                  <a:pt x="284" y="92"/>
                </a:cubicBezTo>
                <a:cubicBezTo>
                  <a:pt x="286" y="92"/>
                  <a:pt x="286" y="92"/>
                  <a:pt x="286" y="92"/>
                </a:cubicBezTo>
                <a:cubicBezTo>
                  <a:pt x="285" y="92"/>
                  <a:pt x="284" y="92"/>
                  <a:pt x="283" y="92"/>
                </a:cubicBezTo>
                <a:cubicBezTo>
                  <a:pt x="283" y="92"/>
                  <a:pt x="282" y="92"/>
                  <a:pt x="282" y="92"/>
                </a:cubicBezTo>
                <a:cubicBezTo>
                  <a:pt x="284" y="91"/>
                  <a:pt x="284" y="91"/>
                  <a:pt x="284" y="91"/>
                </a:cubicBezTo>
                <a:cubicBezTo>
                  <a:pt x="282" y="89"/>
                  <a:pt x="282" y="89"/>
                  <a:pt x="282" y="89"/>
                </a:cubicBezTo>
                <a:cubicBezTo>
                  <a:pt x="282" y="90"/>
                  <a:pt x="281" y="90"/>
                  <a:pt x="281" y="90"/>
                </a:cubicBezTo>
                <a:cubicBezTo>
                  <a:pt x="280" y="90"/>
                  <a:pt x="280" y="90"/>
                  <a:pt x="279" y="90"/>
                </a:cubicBezTo>
                <a:cubicBezTo>
                  <a:pt x="279" y="89"/>
                  <a:pt x="278" y="89"/>
                  <a:pt x="278" y="89"/>
                </a:cubicBezTo>
                <a:cubicBezTo>
                  <a:pt x="278" y="89"/>
                  <a:pt x="278" y="89"/>
                  <a:pt x="278" y="89"/>
                </a:cubicBezTo>
                <a:cubicBezTo>
                  <a:pt x="279" y="92"/>
                  <a:pt x="279" y="92"/>
                  <a:pt x="279" y="92"/>
                </a:cubicBezTo>
                <a:cubicBezTo>
                  <a:pt x="282" y="90"/>
                  <a:pt x="282" y="90"/>
                  <a:pt x="282" y="90"/>
                </a:cubicBezTo>
                <a:cubicBezTo>
                  <a:pt x="282" y="91"/>
                  <a:pt x="282" y="91"/>
                  <a:pt x="282" y="91"/>
                </a:cubicBezTo>
                <a:cubicBezTo>
                  <a:pt x="281" y="92"/>
                  <a:pt x="280" y="94"/>
                  <a:pt x="279" y="94"/>
                </a:cubicBezTo>
                <a:cubicBezTo>
                  <a:pt x="279" y="94"/>
                  <a:pt x="279" y="94"/>
                  <a:pt x="278" y="94"/>
                </a:cubicBezTo>
                <a:cubicBezTo>
                  <a:pt x="279" y="95"/>
                  <a:pt x="279" y="95"/>
                  <a:pt x="279" y="95"/>
                </a:cubicBezTo>
                <a:cubicBezTo>
                  <a:pt x="278" y="96"/>
                  <a:pt x="278" y="96"/>
                  <a:pt x="278" y="96"/>
                </a:cubicBezTo>
                <a:cubicBezTo>
                  <a:pt x="278" y="97"/>
                  <a:pt x="278" y="97"/>
                  <a:pt x="278" y="97"/>
                </a:cubicBezTo>
                <a:cubicBezTo>
                  <a:pt x="278" y="97"/>
                  <a:pt x="278" y="97"/>
                  <a:pt x="278" y="97"/>
                </a:cubicBezTo>
                <a:cubicBezTo>
                  <a:pt x="278" y="97"/>
                  <a:pt x="277" y="97"/>
                  <a:pt x="277" y="97"/>
                </a:cubicBezTo>
                <a:cubicBezTo>
                  <a:pt x="277" y="97"/>
                  <a:pt x="276" y="97"/>
                  <a:pt x="276" y="97"/>
                </a:cubicBezTo>
                <a:cubicBezTo>
                  <a:pt x="276" y="98"/>
                  <a:pt x="276" y="98"/>
                  <a:pt x="276" y="98"/>
                </a:cubicBezTo>
                <a:cubicBezTo>
                  <a:pt x="276" y="98"/>
                  <a:pt x="276" y="98"/>
                  <a:pt x="276" y="98"/>
                </a:cubicBezTo>
                <a:cubicBezTo>
                  <a:pt x="275" y="98"/>
                  <a:pt x="274" y="97"/>
                  <a:pt x="274" y="96"/>
                </a:cubicBezTo>
                <a:cubicBezTo>
                  <a:pt x="273" y="97"/>
                  <a:pt x="273" y="97"/>
                  <a:pt x="273" y="97"/>
                </a:cubicBezTo>
                <a:cubicBezTo>
                  <a:pt x="270" y="97"/>
                  <a:pt x="270" y="97"/>
                  <a:pt x="270" y="97"/>
                </a:cubicBezTo>
                <a:cubicBezTo>
                  <a:pt x="271" y="98"/>
                  <a:pt x="271" y="98"/>
                  <a:pt x="271" y="98"/>
                </a:cubicBezTo>
                <a:cubicBezTo>
                  <a:pt x="270" y="99"/>
                  <a:pt x="270" y="99"/>
                  <a:pt x="270" y="99"/>
                </a:cubicBezTo>
                <a:cubicBezTo>
                  <a:pt x="272" y="99"/>
                  <a:pt x="272" y="99"/>
                  <a:pt x="272" y="99"/>
                </a:cubicBezTo>
                <a:cubicBezTo>
                  <a:pt x="270" y="100"/>
                  <a:pt x="270" y="102"/>
                  <a:pt x="270" y="103"/>
                </a:cubicBezTo>
                <a:cubicBezTo>
                  <a:pt x="268" y="101"/>
                  <a:pt x="268" y="101"/>
                  <a:pt x="268" y="101"/>
                </a:cubicBezTo>
                <a:cubicBezTo>
                  <a:pt x="268" y="104"/>
                  <a:pt x="268" y="104"/>
                  <a:pt x="268" y="104"/>
                </a:cubicBezTo>
                <a:cubicBezTo>
                  <a:pt x="268" y="104"/>
                  <a:pt x="267" y="105"/>
                  <a:pt x="266" y="105"/>
                </a:cubicBezTo>
                <a:cubicBezTo>
                  <a:pt x="266" y="105"/>
                  <a:pt x="265" y="104"/>
                  <a:pt x="265" y="104"/>
                </a:cubicBezTo>
                <a:cubicBezTo>
                  <a:pt x="266" y="103"/>
                  <a:pt x="266" y="103"/>
                  <a:pt x="266" y="103"/>
                </a:cubicBezTo>
                <a:cubicBezTo>
                  <a:pt x="264" y="104"/>
                  <a:pt x="264" y="104"/>
                  <a:pt x="264" y="104"/>
                </a:cubicBezTo>
                <a:cubicBezTo>
                  <a:pt x="265" y="104"/>
                  <a:pt x="265" y="104"/>
                  <a:pt x="265" y="104"/>
                </a:cubicBezTo>
                <a:cubicBezTo>
                  <a:pt x="264" y="105"/>
                  <a:pt x="266" y="106"/>
                  <a:pt x="264" y="107"/>
                </a:cubicBezTo>
                <a:cubicBezTo>
                  <a:pt x="262" y="104"/>
                  <a:pt x="262" y="104"/>
                  <a:pt x="262" y="104"/>
                </a:cubicBezTo>
                <a:cubicBezTo>
                  <a:pt x="262" y="105"/>
                  <a:pt x="262" y="105"/>
                  <a:pt x="262" y="105"/>
                </a:cubicBezTo>
                <a:cubicBezTo>
                  <a:pt x="264" y="106"/>
                  <a:pt x="262" y="108"/>
                  <a:pt x="261" y="109"/>
                </a:cubicBezTo>
                <a:cubicBezTo>
                  <a:pt x="262" y="112"/>
                  <a:pt x="266" y="112"/>
                  <a:pt x="262" y="115"/>
                </a:cubicBezTo>
                <a:cubicBezTo>
                  <a:pt x="262" y="113"/>
                  <a:pt x="262" y="113"/>
                  <a:pt x="262" y="113"/>
                </a:cubicBezTo>
                <a:cubicBezTo>
                  <a:pt x="261" y="115"/>
                  <a:pt x="261" y="115"/>
                  <a:pt x="261" y="115"/>
                </a:cubicBezTo>
                <a:cubicBezTo>
                  <a:pt x="259" y="114"/>
                  <a:pt x="259" y="114"/>
                  <a:pt x="259" y="114"/>
                </a:cubicBezTo>
                <a:cubicBezTo>
                  <a:pt x="260" y="116"/>
                  <a:pt x="260" y="119"/>
                  <a:pt x="262" y="119"/>
                </a:cubicBezTo>
                <a:cubicBezTo>
                  <a:pt x="261" y="119"/>
                  <a:pt x="261" y="119"/>
                  <a:pt x="261" y="119"/>
                </a:cubicBezTo>
                <a:cubicBezTo>
                  <a:pt x="262" y="121"/>
                  <a:pt x="262" y="121"/>
                  <a:pt x="262" y="121"/>
                </a:cubicBezTo>
                <a:cubicBezTo>
                  <a:pt x="259" y="123"/>
                  <a:pt x="261" y="124"/>
                  <a:pt x="261" y="127"/>
                </a:cubicBezTo>
                <a:cubicBezTo>
                  <a:pt x="255" y="129"/>
                  <a:pt x="262" y="130"/>
                  <a:pt x="260" y="133"/>
                </a:cubicBezTo>
                <a:cubicBezTo>
                  <a:pt x="259" y="133"/>
                  <a:pt x="259" y="133"/>
                  <a:pt x="259" y="133"/>
                </a:cubicBezTo>
                <a:cubicBezTo>
                  <a:pt x="260" y="133"/>
                  <a:pt x="260" y="133"/>
                  <a:pt x="261" y="133"/>
                </a:cubicBezTo>
                <a:cubicBezTo>
                  <a:pt x="262" y="133"/>
                  <a:pt x="262" y="133"/>
                  <a:pt x="262" y="134"/>
                </a:cubicBezTo>
                <a:cubicBezTo>
                  <a:pt x="262" y="134"/>
                  <a:pt x="262" y="134"/>
                  <a:pt x="262" y="134"/>
                </a:cubicBezTo>
                <a:cubicBezTo>
                  <a:pt x="261" y="134"/>
                  <a:pt x="261" y="134"/>
                  <a:pt x="261" y="134"/>
                </a:cubicBezTo>
                <a:cubicBezTo>
                  <a:pt x="260" y="140"/>
                  <a:pt x="266" y="137"/>
                  <a:pt x="264" y="141"/>
                </a:cubicBezTo>
                <a:cubicBezTo>
                  <a:pt x="271" y="146"/>
                  <a:pt x="271" y="153"/>
                  <a:pt x="277" y="157"/>
                </a:cubicBezTo>
                <a:cubicBezTo>
                  <a:pt x="277" y="157"/>
                  <a:pt x="277" y="157"/>
                  <a:pt x="277" y="157"/>
                </a:cubicBezTo>
                <a:cubicBezTo>
                  <a:pt x="277" y="157"/>
                  <a:pt x="277" y="157"/>
                  <a:pt x="277" y="157"/>
                </a:cubicBezTo>
                <a:cubicBezTo>
                  <a:pt x="279" y="157"/>
                  <a:pt x="282" y="160"/>
                  <a:pt x="281" y="162"/>
                </a:cubicBezTo>
                <a:cubicBezTo>
                  <a:pt x="281" y="162"/>
                  <a:pt x="281" y="162"/>
                  <a:pt x="281" y="162"/>
                </a:cubicBezTo>
                <a:cubicBezTo>
                  <a:pt x="280" y="162"/>
                  <a:pt x="280" y="161"/>
                  <a:pt x="279" y="160"/>
                </a:cubicBezTo>
                <a:cubicBezTo>
                  <a:pt x="279" y="160"/>
                  <a:pt x="279" y="160"/>
                  <a:pt x="279" y="160"/>
                </a:cubicBezTo>
                <a:cubicBezTo>
                  <a:pt x="278" y="160"/>
                  <a:pt x="278" y="160"/>
                  <a:pt x="277" y="159"/>
                </a:cubicBezTo>
                <a:cubicBezTo>
                  <a:pt x="276" y="159"/>
                  <a:pt x="276" y="158"/>
                  <a:pt x="275" y="158"/>
                </a:cubicBezTo>
                <a:cubicBezTo>
                  <a:pt x="275" y="158"/>
                  <a:pt x="275" y="158"/>
                  <a:pt x="274" y="159"/>
                </a:cubicBezTo>
                <a:cubicBezTo>
                  <a:pt x="277" y="159"/>
                  <a:pt x="276" y="161"/>
                  <a:pt x="278" y="163"/>
                </a:cubicBezTo>
                <a:cubicBezTo>
                  <a:pt x="277" y="164"/>
                  <a:pt x="277" y="165"/>
                  <a:pt x="276" y="165"/>
                </a:cubicBezTo>
                <a:cubicBezTo>
                  <a:pt x="275" y="165"/>
                  <a:pt x="274" y="164"/>
                  <a:pt x="273" y="164"/>
                </a:cubicBezTo>
                <a:cubicBezTo>
                  <a:pt x="273" y="164"/>
                  <a:pt x="272" y="163"/>
                  <a:pt x="271" y="163"/>
                </a:cubicBezTo>
                <a:cubicBezTo>
                  <a:pt x="271" y="163"/>
                  <a:pt x="271" y="163"/>
                  <a:pt x="270" y="164"/>
                </a:cubicBezTo>
                <a:cubicBezTo>
                  <a:pt x="271" y="163"/>
                  <a:pt x="271" y="163"/>
                  <a:pt x="272" y="163"/>
                </a:cubicBezTo>
                <a:cubicBezTo>
                  <a:pt x="272" y="163"/>
                  <a:pt x="272" y="163"/>
                  <a:pt x="272" y="163"/>
                </a:cubicBezTo>
                <a:cubicBezTo>
                  <a:pt x="272" y="163"/>
                  <a:pt x="272" y="163"/>
                  <a:pt x="273" y="163"/>
                </a:cubicBezTo>
                <a:cubicBezTo>
                  <a:pt x="273" y="163"/>
                  <a:pt x="273" y="163"/>
                  <a:pt x="274" y="163"/>
                </a:cubicBezTo>
                <a:cubicBezTo>
                  <a:pt x="273" y="162"/>
                  <a:pt x="272" y="163"/>
                  <a:pt x="272" y="162"/>
                </a:cubicBezTo>
                <a:cubicBezTo>
                  <a:pt x="271" y="162"/>
                  <a:pt x="270" y="163"/>
                  <a:pt x="269" y="163"/>
                </a:cubicBezTo>
                <a:cubicBezTo>
                  <a:pt x="269" y="163"/>
                  <a:pt x="269" y="163"/>
                  <a:pt x="269" y="162"/>
                </a:cubicBezTo>
                <a:cubicBezTo>
                  <a:pt x="269" y="162"/>
                  <a:pt x="268" y="162"/>
                  <a:pt x="269" y="161"/>
                </a:cubicBezTo>
                <a:cubicBezTo>
                  <a:pt x="266" y="161"/>
                  <a:pt x="266" y="161"/>
                  <a:pt x="266" y="161"/>
                </a:cubicBezTo>
                <a:cubicBezTo>
                  <a:pt x="267" y="159"/>
                  <a:pt x="266" y="159"/>
                  <a:pt x="265" y="159"/>
                </a:cubicBezTo>
                <a:cubicBezTo>
                  <a:pt x="264" y="159"/>
                  <a:pt x="264" y="159"/>
                  <a:pt x="264" y="159"/>
                </a:cubicBezTo>
                <a:cubicBezTo>
                  <a:pt x="263" y="159"/>
                  <a:pt x="263" y="159"/>
                  <a:pt x="262" y="159"/>
                </a:cubicBezTo>
                <a:cubicBezTo>
                  <a:pt x="261" y="159"/>
                  <a:pt x="259" y="158"/>
                  <a:pt x="259" y="156"/>
                </a:cubicBezTo>
                <a:cubicBezTo>
                  <a:pt x="259" y="156"/>
                  <a:pt x="258" y="156"/>
                  <a:pt x="258" y="156"/>
                </a:cubicBezTo>
                <a:cubicBezTo>
                  <a:pt x="258" y="156"/>
                  <a:pt x="258" y="156"/>
                  <a:pt x="257" y="156"/>
                </a:cubicBezTo>
                <a:cubicBezTo>
                  <a:pt x="259" y="154"/>
                  <a:pt x="259" y="154"/>
                  <a:pt x="259" y="154"/>
                </a:cubicBezTo>
                <a:cubicBezTo>
                  <a:pt x="258" y="154"/>
                  <a:pt x="257" y="154"/>
                  <a:pt x="257" y="154"/>
                </a:cubicBezTo>
                <a:cubicBezTo>
                  <a:pt x="257" y="154"/>
                  <a:pt x="257" y="154"/>
                  <a:pt x="256" y="154"/>
                </a:cubicBezTo>
                <a:cubicBezTo>
                  <a:pt x="257" y="153"/>
                  <a:pt x="257" y="153"/>
                  <a:pt x="257" y="153"/>
                </a:cubicBezTo>
                <a:cubicBezTo>
                  <a:pt x="256" y="153"/>
                  <a:pt x="256" y="153"/>
                  <a:pt x="256" y="153"/>
                </a:cubicBezTo>
                <a:cubicBezTo>
                  <a:pt x="256" y="153"/>
                  <a:pt x="256" y="153"/>
                  <a:pt x="256" y="153"/>
                </a:cubicBezTo>
                <a:cubicBezTo>
                  <a:pt x="256" y="153"/>
                  <a:pt x="255" y="153"/>
                  <a:pt x="254" y="153"/>
                </a:cubicBezTo>
                <a:cubicBezTo>
                  <a:pt x="254" y="153"/>
                  <a:pt x="253" y="154"/>
                  <a:pt x="252" y="154"/>
                </a:cubicBezTo>
                <a:cubicBezTo>
                  <a:pt x="252" y="154"/>
                  <a:pt x="251" y="153"/>
                  <a:pt x="251" y="152"/>
                </a:cubicBezTo>
                <a:cubicBezTo>
                  <a:pt x="253" y="152"/>
                  <a:pt x="253" y="152"/>
                  <a:pt x="253" y="152"/>
                </a:cubicBezTo>
                <a:cubicBezTo>
                  <a:pt x="250" y="150"/>
                  <a:pt x="250" y="150"/>
                  <a:pt x="250" y="150"/>
                </a:cubicBezTo>
                <a:cubicBezTo>
                  <a:pt x="250" y="152"/>
                  <a:pt x="250" y="152"/>
                  <a:pt x="250" y="152"/>
                </a:cubicBezTo>
                <a:cubicBezTo>
                  <a:pt x="250" y="152"/>
                  <a:pt x="249" y="153"/>
                  <a:pt x="248" y="153"/>
                </a:cubicBezTo>
                <a:cubicBezTo>
                  <a:pt x="246" y="153"/>
                  <a:pt x="245" y="151"/>
                  <a:pt x="244" y="151"/>
                </a:cubicBezTo>
                <a:cubicBezTo>
                  <a:pt x="243" y="151"/>
                  <a:pt x="242" y="150"/>
                  <a:pt x="242" y="149"/>
                </a:cubicBezTo>
                <a:cubicBezTo>
                  <a:pt x="240" y="152"/>
                  <a:pt x="240" y="152"/>
                  <a:pt x="240" y="152"/>
                </a:cubicBezTo>
                <a:cubicBezTo>
                  <a:pt x="237" y="150"/>
                  <a:pt x="242" y="149"/>
                  <a:pt x="240" y="148"/>
                </a:cubicBezTo>
                <a:cubicBezTo>
                  <a:pt x="240" y="149"/>
                  <a:pt x="239" y="151"/>
                  <a:pt x="238" y="151"/>
                </a:cubicBezTo>
                <a:cubicBezTo>
                  <a:pt x="237" y="151"/>
                  <a:pt x="237" y="151"/>
                  <a:pt x="237" y="151"/>
                </a:cubicBezTo>
                <a:cubicBezTo>
                  <a:pt x="237" y="150"/>
                  <a:pt x="237" y="149"/>
                  <a:pt x="238" y="149"/>
                </a:cubicBezTo>
                <a:cubicBezTo>
                  <a:pt x="238" y="149"/>
                  <a:pt x="236" y="148"/>
                  <a:pt x="236" y="146"/>
                </a:cubicBezTo>
                <a:cubicBezTo>
                  <a:pt x="234" y="142"/>
                  <a:pt x="234" y="142"/>
                  <a:pt x="234" y="142"/>
                </a:cubicBezTo>
                <a:cubicBezTo>
                  <a:pt x="234" y="142"/>
                  <a:pt x="234" y="142"/>
                  <a:pt x="233" y="142"/>
                </a:cubicBezTo>
                <a:cubicBezTo>
                  <a:pt x="233" y="142"/>
                  <a:pt x="233" y="142"/>
                  <a:pt x="232" y="142"/>
                </a:cubicBezTo>
                <a:cubicBezTo>
                  <a:pt x="232" y="142"/>
                  <a:pt x="232" y="142"/>
                  <a:pt x="231" y="142"/>
                </a:cubicBezTo>
                <a:cubicBezTo>
                  <a:pt x="231" y="142"/>
                  <a:pt x="231" y="142"/>
                  <a:pt x="230" y="143"/>
                </a:cubicBezTo>
                <a:cubicBezTo>
                  <a:pt x="231" y="141"/>
                  <a:pt x="229" y="140"/>
                  <a:pt x="228" y="140"/>
                </a:cubicBezTo>
                <a:cubicBezTo>
                  <a:pt x="228" y="140"/>
                  <a:pt x="228" y="141"/>
                  <a:pt x="228" y="141"/>
                </a:cubicBezTo>
                <a:cubicBezTo>
                  <a:pt x="227" y="139"/>
                  <a:pt x="227" y="139"/>
                  <a:pt x="227" y="139"/>
                </a:cubicBezTo>
                <a:cubicBezTo>
                  <a:pt x="225" y="138"/>
                  <a:pt x="224" y="135"/>
                  <a:pt x="221" y="135"/>
                </a:cubicBezTo>
                <a:cubicBezTo>
                  <a:pt x="221" y="135"/>
                  <a:pt x="221" y="135"/>
                  <a:pt x="220" y="135"/>
                </a:cubicBezTo>
                <a:cubicBezTo>
                  <a:pt x="221" y="136"/>
                  <a:pt x="221" y="136"/>
                  <a:pt x="219" y="137"/>
                </a:cubicBezTo>
                <a:cubicBezTo>
                  <a:pt x="219" y="137"/>
                  <a:pt x="219" y="137"/>
                  <a:pt x="219" y="137"/>
                </a:cubicBezTo>
                <a:cubicBezTo>
                  <a:pt x="219" y="137"/>
                  <a:pt x="219" y="137"/>
                  <a:pt x="219" y="137"/>
                </a:cubicBezTo>
                <a:cubicBezTo>
                  <a:pt x="219" y="137"/>
                  <a:pt x="218" y="137"/>
                  <a:pt x="219" y="138"/>
                </a:cubicBezTo>
                <a:cubicBezTo>
                  <a:pt x="219" y="138"/>
                  <a:pt x="219" y="138"/>
                  <a:pt x="219" y="138"/>
                </a:cubicBezTo>
                <a:cubicBezTo>
                  <a:pt x="219" y="138"/>
                  <a:pt x="219" y="138"/>
                  <a:pt x="220" y="137"/>
                </a:cubicBezTo>
                <a:cubicBezTo>
                  <a:pt x="220" y="137"/>
                  <a:pt x="220" y="137"/>
                  <a:pt x="221" y="137"/>
                </a:cubicBezTo>
                <a:cubicBezTo>
                  <a:pt x="221" y="137"/>
                  <a:pt x="221" y="137"/>
                  <a:pt x="221" y="138"/>
                </a:cubicBezTo>
                <a:cubicBezTo>
                  <a:pt x="221" y="139"/>
                  <a:pt x="218" y="141"/>
                  <a:pt x="216" y="141"/>
                </a:cubicBezTo>
                <a:cubicBezTo>
                  <a:pt x="216" y="141"/>
                  <a:pt x="216" y="141"/>
                  <a:pt x="216" y="141"/>
                </a:cubicBezTo>
                <a:cubicBezTo>
                  <a:pt x="219" y="142"/>
                  <a:pt x="219" y="142"/>
                  <a:pt x="219" y="142"/>
                </a:cubicBezTo>
                <a:cubicBezTo>
                  <a:pt x="220" y="146"/>
                  <a:pt x="215" y="144"/>
                  <a:pt x="216" y="147"/>
                </a:cubicBezTo>
                <a:cubicBezTo>
                  <a:pt x="215" y="147"/>
                  <a:pt x="214" y="147"/>
                  <a:pt x="214" y="146"/>
                </a:cubicBezTo>
                <a:cubicBezTo>
                  <a:pt x="215" y="146"/>
                  <a:pt x="215" y="146"/>
                  <a:pt x="215" y="146"/>
                </a:cubicBezTo>
                <a:cubicBezTo>
                  <a:pt x="208" y="143"/>
                  <a:pt x="208" y="143"/>
                  <a:pt x="208" y="143"/>
                </a:cubicBezTo>
                <a:cubicBezTo>
                  <a:pt x="209" y="144"/>
                  <a:pt x="209" y="144"/>
                  <a:pt x="209" y="144"/>
                </a:cubicBezTo>
                <a:cubicBezTo>
                  <a:pt x="209" y="144"/>
                  <a:pt x="209" y="144"/>
                  <a:pt x="209" y="144"/>
                </a:cubicBezTo>
                <a:cubicBezTo>
                  <a:pt x="207" y="144"/>
                  <a:pt x="207" y="143"/>
                  <a:pt x="207" y="142"/>
                </a:cubicBezTo>
                <a:cubicBezTo>
                  <a:pt x="207" y="141"/>
                  <a:pt x="207" y="139"/>
                  <a:pt x="206" y="139"/>
                </a:cubicBezTo>
                <a:cubicBezTo>
                  <a:pt x="206" y="139"/>
                  <a:pt x="205" y="139"/>
                  <a:pt x="205" y="139"/>
                </a:cubicBezTo>
                <a:cubicBezTo>
                  <a:pt x="204" y="141"/>
                  <a:pt x="204" y="141"/>
                  <a:pt x="204" y="141"/>
                </a:cubicBezTo>
                <a:cubicBezTo>
                  <a:pt x="203" y="138"/>
                  <a:pt x="200" y="139"/>
                  <a:pt x="198" y="138"/>
                </a:cubicBezTo>
                <a:cubicBezTo>
                  <a:pt x="198" y="138"/>
                  <a:pt x="198" y="138"/>
                  <a:pt x="198" y="138"/>
                </a:cubicBezTo>
                <a:cubicBezTo>
                  <a:pt x="198" y="138"/>
                  <a:pt x="198" y="138"/>
                  <a:pt x="198" y="138"/>
                </a:cubicBezTo>
                <a:cubicBezTo>
                  <a:pt x="198" y="139"/>
                  <a:pt x="197" y="139"/>
                  <a:pt x="196" y="139"/>
                </a:cubicBezTo>
                <a:cubicBezTo>
                  <a:pt x="196" y="139"/>
                  <a:pt x="196" y="139"/>
                  <a:pt x="196" y="139"/>
                </a:cubicBezTo>
                <a:cubicBezTo>
                  <a:pt x="196" y="139"/>
                  <a:pt x="196" y="139"/>
                  <a:pt x="195" y="139"/>
                </a:cubicBezTo>
                <a:cubicBezTo>
                  <a:pt x="193" y="139"/>
                  <a:pt x="195" y="143"/>
                  <a:pt x="195" y="143"/>
                </a:cubicBezTo>
                <a:cubicBezTo>
                  <a:pt x="194" y="143"/>
                  <a:pt x="192" y="143"/>
                  <a:pt x="191" y="141"/>
                </a:cubicBezTo>
                <a:cubicBezTo>
                  <a:pt x="193" y="140"/>
                  <a:pt x="193" y="140"/>
                  <a:pt x="193" y="140"/>
                </a:cubicBezTo>
                <a:cubicBezTo>
                  <a:pt x="191" y="140"/>
                  <a:pt x="191" y="140"/>
                  <a:pt x="191" y="140"/>
                </a:cubicBezTo>
                <a:cubicBezTo>
                  <a:pt x="192" y="143"/>
                  <a:pt x="191" y="142"/>
                  <a:pt x="193" y="143"/>
                </a:cubicBezTo>
                <a:cubicBezTo>
                  <a:pt x="193" y="144"/>
                  <a:pt x="192" y="144"/>
                  <a:pt x="191" y="144"/>
                </a:cubicBezTo>
                <a:cubicBezTo>
                  <a:pt x="191" y="144"/>
                  <a:pt x="191" y="144"/>
                  <a:pt x="190" y="144"/>
                </a:cubicBezTo>
                <a:cubicBezTo>
                  <a:pt x="190" y="144"/>
                  <a:pt x="190" y="144"/>
                  <a:pt x="190" y="144"/>
                </a:cubicBezTo>
                <a:cubicBezTo>
                  <a:pt x="189" y="144"/>
                  <a:pt x="188" y="144"/>
                  <a:pt x="188" y="145"/>
                </a:cubicBezTo>
                <a:cubicBezTo>
                  <a:pt x="187" y="143"/>
                  <a:pt x="185" y="143"/>
                  <a:pt x="185" y="142"/>
                </a:cubicBezTo>
                <a:cubicBezTo>
                  <a:pt x="184" y="142"/>
                  <a:pt x="184" y="142"/>
                  <a:pt x="184" y="142"/>
                </a:cubicBezTo>
                <a:cubicBezTo>
                  <a:pt x="185" y="144"/>
                  <a:pt x="184" y="144"/>
                  <a:pt x="184" y="144"/>
                </a:cubicBezTo>
                <a:cubicBezTo>
                  <a:pt x="183" y="144"/>
                  <a:pt x="182" y="144"/>
                  <a:pt x="182" y="144"/>
                </a:cubicBezTo>
                <a:cubicBezTo>
                  <a:pt x="181" y="144"/>
                  <a:pt x="181" y="143"/>
                  <a:pt x="180" y="143"/>
                </a:cubicBezTo>
                <a:cubicBezTo>
                  <a:pt x="180" y="143"/>
                  <a:pt x="180" y="143"/>
                  <a:pt x="180" y="144"/>
                </a:cubicBezTo>
                <a:cubicBezTo>
                  <a:pt x="180" y="143"/>
                  <a:pt x="180" y="143"/>
                  <a:pt x="180" y="143"/>
                </a:cubicBezTo>
                <a:cubicBezTo>
                  <a:pt x="180" y="143"/>
                  <a:pt x="179" y="144"/>
                  <a:pt x="177" y="144"/>
                </a:cubicBezTo>
                <a:cubicBezTo>
                  <a:pt x="177" y="144"/>
                  <a:pt x="177" y="144"/>
                  <a:pt x="177" y="144"/>
                </a:cubicBezTo>
                <a:cubicBezTo>
                  <a:pt x="176" y="143"/>
                  <a:pt x="174" y="142"/>
                  <a:pt x="175" y="141"/>
                </a:cubicBezTo>
                <a:cubicBezTo>
                  <a:pt x="175" y="141"/>
                  <a:pt x="175" y="141"/>
                  <a:pt x="175" y="141"/>
                </a:cubicBezTo>
                <a:cubicBezTo>
                  <a:pt x="175" y="141"/>
                  <a:pt x="175" y="141"/>
                  <a:pt x="175" y="141"/>
                </a:cubicBezTo>
                <a:cubicBezTo>
                  <a:pt x="174" y="143"/>
                  <a:pt x="176" y="145"/>
                  <a:pt x="174" y="147"/>
                </a:cubicBezTo>
                <a:cubicBezTo>
                  <a:pt x="172" y="144"/>
                  <a:pt x="172" y="144"/>
                  <a:pt x="172" y="144"/>
                </a:cubicBezTo>
                <a:cubicBezTo>
                  <a:pt x="171" y="144"/>
                  <a:pt x="171" y="144"/>
                  <a:pt x="171" y="144"/>
                </a:cubicBezTo>
                <a:cubicBezTo>
                  <a:pt x="172" y="149"/>
                  <a:pt x="167" y="149"/>
                  <a:pt x="171" y="153"/>
                </a:cubicBezTo>
                <a:cubicBezTo>
                  <a:pt x="168" y="154"/>
                  <a:pt x="166" y="156"/>
                  <a:pt x="165" y="156"/>
                </a:cubicBezTo>
                <a:cubicBezTo>
                  <a:pt x="164" y="156"/>
                  <a:pt x="164" y="155"/>
                  <a:pt x="164" y="155"/>
                </a:cubicBezTo>
                <a:cubicBezTo>
                  <a:pt x="163" y="156"/>
                  <a:pt x="164" y="157"/>
                  <a:pt x="163" y="157"/>
                </a:cubicBezTo>
                <a:cubicBezTo>
                  <a:pt x="163" y="157"/>
                  <a:pt x="163" y="157"/>
                  <a:pt x="163" y="157"/>
                </a:cubicBezTo>
                <a:cubicBezTo>
                  <a:pt x="162" y="157"/>
                  <a:pt x="162" y="157"/>
                  <a:pt x="162" y="157"/>
                </a:cubicBezTo>
                <a:cubicBezTo>
                  <a:pt x="161" y="157"/>
                  <a:pt x="161" y="157"/>
                  <a:pt x="161" y="157"/>
                </a:cubicBezTo>
                <a:cubicBezTo>
                  <a:pt x="160" y="157"/>
                  <a:pt x="160" y="157"/>
                  <a:pt x="160" y="156"/>
                </a:cubicBezTo>
                <a:cubicBezTo>
                  <a:pt x="160" y="156"/>
                  <a:pt x="160" y="156"/>
                  <a:pt x="160" y="156"/>
                </a:cubicBezTo>
                <a:cubicBezTo>
                  <a:pt x="159" y="159"/>
                  <a:pt x="159" y="159"/>
                  <a:pt x="159" y="159"/>
                </a:cubicBezTo>
                <a:cubicBezTo>
                  <a:pt x="159" y="159"/>
                  <a:pt x="159" y="159"/>
                  <a:pt x="159" y="159"/>
                </a:cubicBezTo>
                <a:cubicBezTo>
                  <a:pt x="158" y="158"/>
                  <a:pt x="158" y="158"/>
                  <a:pt x="158" y="157"/>
                </a:cubicBezTo>
                <a:cubicBezTo>
                  <a:pt x="157" y="157"/>
                  <a:pt x="156" y="156"/>
                  <a:pt x="155" y="156"/>
                </a:cubicBezTo>
                <a:cubicBezTo>
                  <a:pt x="154" y="157"/>
                  <a:pt x="154" y="157"/>
                  <a:pt x="154" y="157"/>
                </a:cubicBezTo>
                <a:cubicBezTo>
                  <a:pt x="154" y="157"/>
                  <a:pt x="154" y="157"/>
                  <a:pt x="154" y="157"/>
                </a:cubicBezTo>
                <a:cubicBezTo>
                  <a:pt x="154" y="157"/>
                  <a:pt x="153" y="157"/>
                  <a:pt x="153" y="157"/>
                </a:cubicBezTo>
                <a:cubicBezTo>
                  <a:pt x="153" y="159"/>
                  <a:pt x="153" y="159"/>
                  <a:pt x="153" y="159"/>
                </a:cubicBezTo>
                <a:cubicBezTo>
                  <a:pt x="152" y="159"/>
                  <a:pt x="152" y="159"/>
                  <a:pt x="152" y="159"/>
                </a:cubicBezTo>
                <a:cubicBezTo>
                  <a:pt x="152" y="160"/>
                  <a:pt x="152" y="160"/>
                  <a:pt x="152" y="160"/>
                </a:cubicBezTo>
                <a:cubicBezTo>
                  <a:pt x="151" y="160"/>
                  <a:pt x="151" y="160"/>
                  <a:pt x="151" y="160"/>
                </a:cubicBezTo>
                <a:cubicBezTo>
                  <a:pt x="151" y="160"/>
                  <a:pt x="150" y="160"/>
                  <a:pt x="150" y="160"/>
                </a:cubicBezTo>
                <a:cubicBezTo>
                  <a:pt x="151" y="162"/>
                  <a:pt x="149" y="163"/>
                  <a:pt x="147" y="163"/>
                </a:cubicBezTo>
                <a:cubicBezTo>
                  <a:pt x="146" y="163"/>
                  <a:pt x="145" y="163"/>
                  <a:pt x="145" y="162"/>
                </a:cubicBezTo>
                <a:cubicBezTo>
                  <a:pt x="145" y="162"/>
                  <a:pt x="145" y="162"/>
                  <a:pt x="145" y="162"/>
                </a:cubicBezTo>
                <a:cubicBezTo>
                  <a:pt x="145" y="162"/>
                  <a:pt x="144" y="162"/>
                  <a:pt x="144" y="162"/>
                </a:cubicBezTo>
                <a:cubicBezTo>
                  <a:pt x="143" y="162"/>
                  <a:pt x="142" y="161"/>
                  <a:pt x="141" y="159"/>
                </a:cubicBezTo>
                <a:cubicBezTo>
                  <a:pt x="141" y="158"/>
                  <a:pt x="140" y="157"/>
                  <a:pt x="139" y="157"/>
                </a:cubicBezTo>
                <a:cubicBezTo>
                  <a:pt x="139" y="157"/>
                  <a:pt x="139" y="157"/>
                  <a:pt x="139" y="157"/>
                </a:cubicBezTo>
                <a:cubicBezTo>
                  <a:pt x="140" y="157"/>
                  <a:pt x="140" y="157"/>
                  <a:pt x="140" y="157"/>
                </a:cubicBezTo>
                <a:cubicBezTo>
                  <a:pt x="139" y="159"/>
                  <a:pt x="139" y="159"/>
                  <a:pt x="139" y="159"/>
                </a:cubicBezTo>
                <a:cubicBezTo>
                  <a:pt x="138" y="159"/>
                  <a:pt x="138" y="160"/>
                  <a:pt x="138" y="161"/>
                </a:cubicBezTo>
                <a:cubicBezTo>
                  <a:pt x="135" y="161"/>
                  <a:pt x="135" y="161"/>
                  <a:pt x="135" y="161"/>
                </a:cubicBezTo>
                <a:cubicBezTo>
                  <a:pt x="133" y="160"/>
                  <a:pt x="136" y="160"/>
                  <a:pt x="136" y="159"/>
                </a:cubicBezTo>
                <a:cubicBezTo>
                  <a:pt x="136" y="159"/>
                  <a:pt x="136" y="159"/>
                  <a:pt x="136" y="159"/>
                </a:cubicBezTo>
                <a:cubicBezTo>
                  <a:pt x="136" y="159"/>
                  <a:pt x="135" y="159"/>
                  <a:pt x="134" y="160"/>
                </a:cubicBezTo>
                <a:cubicBezTo>
                  <a:pt x="134" y="160"/>
                  <a:pt x="134" y="160"/>
                  <a:pt x="133" y="160"/>
                </a:cubicBezTo>
                <a:cubicBezTo>
                  <a:pt x="133" y="159"/>
                  <a:pt x="132" y="159"/>
                  <a:pt x="131" y="159"/>
                </a:cubicBezTo>
                <a:cubicBezTo>
                  <a:pt x="129" y="159"/>
                  <a:pt x="127" y="161"/>
                  <a:pt x="126" y="162"/>
                </a:cubicBezTo>
                <a:cubicBezTo>
                  <a:pt x="128" y="163"/>
                  <a:pt x="128" y="163"/>
                  <a:pt x="128" y="163"/>
                </a:cubicBezTo>
                <a:cubicBezTo>
                  <a:pt x="126" y="164"/>
                  <a:pt x="126" y="164"/>
                  <a:pt x="126" y="164"/>
                </a:cubicBezTo>
                <a:cubicBezTo>
                  <a:pt x="128" y="164"/>
                  <a:pt x="128" y="164"/>
                  <a:pt x="128" y="164"/>
                </a:cubicBezTo>
                <a:cubicBezTo>
                  <a:pt x="128" y="166"/>
                  <a:pt x="127" y="167"/>
                  <a:pt x="126" y="167"/>
                </a:cubicBezTo>
                <a:cubicBezTo>
                  <a:pt x="125" y="167"/>
                  <a:pt x="125" y="166"/>
                  <a:pt x="124" y="166"/>
                </a:cubicBezTo>
                <a:cubicBezTo>
                  <a:pt x="123" y="166"/>
                  <a:pt x="122" y="165"/>
                  <a:pt x="121" y="165"/>
                </a:cubicBezTo>
                <a:cubicBezTo>
                  <a:pt x="121" y="165"/>
                  <a:pt x="121" y="165"/>
                  <a:pt x="120" y="166"/>
                </a:cubicBezTo>
                <a:cubicBezTo>
                  <a:pt x="121" y="168"/>
                  <a:pt x="121" y="168"/>
                  <a:pt x="121" y="168"/>
                </a:cubicBezTo>
                <a:cubicBezTo>
                  <a:pt x="120" y="169"/>
                  <a:pt x="120" y="169"/>
                  <a:pt x="120" y="169"/>
                </a:cubicBezTo>
                <a:cubicBezTo>
                  <a:pt x="120" y="170"/>
                  <a:pt x="120" y="170"/>
                  <a:pt x="120" y="170"/>
                </a:cubicBezTo>
                <a:cubicBezTo>
                  <a:pt x="118" y="170"/>
                  <a:pt x="118" y="170"/>
                  <a:pt x="118" y="170"/>
                </a:cubicBezTo>
                <a:cubicBezTo>
                  <a:pt x="118" y="172"/>
                  <a:pt x="118" y="172"/>
                  <a:pt x="118" y="172"/>
                </a:cubicBezTo>
                <a:cubicBezTo>
                  <a:pt x="116" y="173"/>
                  <a:pt x="116" y="173"/>
                  <a:pt x="116" y="173"/>
                </a:cubicBezTo>
                <a:cubicBezTo>
                  <a:pt x="117" y="173"/>
                  <a:pt x="117" y="173"/>
                  <a:pt x="117" y="173"/>
                </a:cubicBezTo>
                <a:cubicBezTo>
                  <a:pt x="119" y="173"/>
                  <a:pt x="118" y="175"/>
                  <a:pt x="119" y="176"/>
                </a:cubicBezTo>
                <a:cubicBezTo>
                  <a:pt x="118" y="177"/>
                  <a:pt x="118" y="177"/>
                  <a:pt x="117" y="177"/>
                </a:cubicBezTo>
                <a:cubicBezTo>
                  <a:pt x="114" y="177"/>
                  <a:pt x="111" y="172"/>
                  <a:pt x="108" y="170"/>
                </a:cubicBezTo>
                <a:cubicBezTo>
                  <a:pt x="109" y="172"/>
                  <a:pt x="110" y="174"/>
                  <a:pt x="112" y="174"/>
                </a:cubicBezTo>
                <a:cubicBezTo>
                  <a:pt x="112" y="175"/>
                  <a:pt x="111" y="175"/>
                  <a:pt x="110" y="175"/>
                </a:cubicBezTo>
                <a:cubicBezTo>
                  <a:pt x="109" y="175"/>
                  <a:pt x="108" y="175"/>
                  <a:pt x="107" y="174"/>
                </a:cubicBezTo>
                <a:cubicBezTo>
                  <a:pt x="106" y="175"/>
                  <a:pt x="105" y="175"/>
                  <a:pt x="105" y="175"/>
                </a:cubicBezTo>
                <a:cubicBezTo>
                  <a:pt x="105" y="175"/>
                  <a:pt x="104" y="174"/>
                  <a:pt x="104" y="173"/>
                </a:cubicBezTo>
                <a:cubicBezTo>
                  <a:pt x="103" y="173"/>
                  <a:pt x="103" y="172"/>
                  <a:pt x="102" y="172"/>
                </a:cubicBezTo>
                <a:cubicBezTo>
                  <a:pt x="102" y="172"/>
                  <a:pt x="102" y="172"/>
                  <a:pt x="102" y="172"/>
                </a:cubicBezTo>
                <a:cubicBezTo>
                  <a:pt x="103" y="173"/>
                  <a:pt x="103" y="175"/>
                  <a:pt x="104" y="176"/>
                </a:cubicBezTo>
                <a:cubicBezTo>
                  <a:pt x="103" y="177"/>
                  <a:pt x="103" y="177"/>
                  <a:pt x="103" y="177"/>
                </a:cubicBezTo>
                <a:cubicBezTo>
                  <a:pt x="103" y="176"/>
                  <a:pt x="103" y="176"/>
                  <a:pt x="103" y="176"/>
                </a:cubicBezTo>
                <a:cubicBezTo>
                  <a:pt x="100" y="178"/>
                  <a:pt x="100" y="178"/>
                  <a:pt x="100" y="178"/>
                </a:cubicBezTo>
                <a:cubicBezTo>
                  <a:pt x="99" y="176"/>
                  <a:pt x="101" y="176"/>
                  <a:pt x="99" y="176"/>
                </a:cubicBezTo>
                <a:cubicBezTo>
                  <a:pt x="99" y="178"/>
                  <a:pt x="99" y="178"/>
                  <a:pt x="99" y="178"/>
                </a:cubicBezTo>
                <a:cubicBezTo>
                  <a:pt x="99" y="178"/>
                  <a:pt x="98" y="178"/>
                  <a:pt x="98" y="178"/>
                </a:cubicBezTo>
                <a:cubicBezTo>
                  <a:pt x="98" y="178"/>
                  <a:pt x="98" y="177"/>
                  <a:pt x="98" y="177"/>
                </a:cubicBezTo>
                <a:cubicBezTo>
                  <a:pt x="97" y="180"/>
                  <a:pt x="97" y="180"/>
                  <a:pt x="97" y="180"/>
                </a:cubicBezTo>
                <a:cubicBezTo>
                  <a:pt x="97" y="180"/>
                  <a:pt x="97" y="180"/>
                  <a:pt x="97" y="180"/>
                </a:cubicBezTo>
                <a:cubicBezTo>
                  <a:pt x="98" y="183"/>
                  <a:pt x="98" y="183"/>
                  <a:pt x="98" y="183"/>
                </a:cubicBezTo>
                <a:cubicBezTo>
                  <a:pt x="97" y="182"/>
                  <a:pt x="96" y="181"/>
                  <a:pt x="96" y="181"/>
                </a:cubicBezTo>
                <a:cubicBezTo>
                  <a:pt x="94" y="181"/>
                  <a:pt x="93" y="186"/>
                  <a:pt x="91" y="186"/>
                </a:cubicBezTo>
                <a:cubicBezTo>
                  <a:pt x="91" y="185"/>
                  <a:pt x="91" y="185"/>
                  <a:pt x="91" y="185"/>
                </a:cubicBezTo>
                <a:cubicBezTo>
                  <a:pt x="90" y="185"/>
                  <a:pt x="90" y="185"/>
                  <a:pt x="89" y="185"/>
                </a:cubicBezTo>
                <a:cubicBezTo>
                  <a:pt x="88" y="185"/>
                  <a:pt x="87" y="186"/>
                  <a:pt x="87" y="186"/>
                </a:cubicBezTo>
                <a:cubicBezTo>
                  <a:pt x="86" y="190"/>
                  <a:pt x="90" y="188"/>
                  <a:pt x="91" y="191"/>
                </a:cubicBezTo>
                <a:cubicBezTo>
                  <a:pt x="90" y="193"/>
                  <a:pt x="89" y="191"/>
                  <a:pt x="88" y="193"/>
                </a:cubicBezTo>
                <a:cubicBezTo>
                  <a:pt x="88" y="192"/>
                  <a:pt x="88" y="192"/>
                  <a:pt x="87" y="192"/>
                </a:cubicBezTo>
                <a:cubicBezTo>
                  <a:pt x="87" y="192"/>
                  <a:pt x="87" y="192"/>
                  <a:pt x="87" y="192"/>
                </a:cubicBezTo>
                <a:cubicBezTo>
                  <a:pt x="87" y="192"/>
                  <a:pt x="87" y="192"/>
                  <a:pt x="87" y="192"/>
                </a:cubicBezTo>
                <a:cubicBezTo>
                  <a:pt x="86" y="192"/>
                  <a:pt x="86" y="192"/>
                  <a:pt x="86" y="192"/>
                </a:cubicBezTo>
                <a:cubicBezTo>
                  <a:pt x="86" y="191"/>
                  <a:pt x="86" y="191"/>
                  <a:pt x="86" y="191"/>
                </a:cubicBezTo>
                <a:cubicBezTo>
                  <a:pt x="86" y="191"/>
                  <a:pt x="85" y="191"/>
                  <a:pt x="85" y="191"/>
                </a:cubicBezTo>
                <a:cubicBezTo>
                  <a:pt x="81" y="191"/>
                  <a:pt x="83" y="186"/>
                  <a:pt x="81" y="185"/>
                </a:cubicBezTo>
                <a:cubicBezTo>
                  <a:pt x="81" y="185"/>
                  <a:pt x="80" y="185"/>
                  <a:pt x="80" y="185"/>
                </a:cubicBezTo>
                <a:cubicBezTo>
                  <a:pt x="79" y="185"/>
                  <a:pt x="78" y="186"/>
                  <a:pt x="77" y="187"/>
                </a:cubicBezTo>
                <a:cubicBezTo>
                  <a:pt x="76" y="188"/>
                  <a:pt x="75" y="188"/>
                  <a:pt x="74" y="188"/>
                </a:cubicBezTo>
                <a:cubicBezTo>
                  <a:pt x="74" y="188"/>
                  <a:pt x="73" y="188"/>
                  <a:pt x="73" y="188"/>
                </a:cubicBezTo>
                <a:cubicBezTo>
                  <a:pt x="74" y="189"/>
                  <a:pt x="70" y="189"/>
                  <a:pt x="72" y="191"/>
                </a:cubicBezTo>
                <a:cubicBezTo>
                  <a:pt x="71" y="190"/>
                  <a:pt x="70" y="190"/>
                  <a:pt x="69" y="190"/>
                </a:cubicBezTo>
                <a:cubicBezTo>
                  <a:pt x="69" y="190"/>
                  <a:pt x="69" y="190"/>
                  <a:pt x="69" y="190"/>
                </a:cubicBezTo>
                <a:cubicBezTo>
                  <a:pt x="70" y="190"/>
                  <a:pt x="70" y="190"/>
                  <a:pt x="70" y="190"/>
                </a:cubicBezTo>
                <a:cubicBezTo>
                  <a:pt x="69" y="194"/>
                  <a:pt x="69" y="194"/>
                  <a:pt x="69" y="194"/>
                </a:cubicBezTo>
                <a:cubicBezTo>
                  <a:pt x="71" y="193"/>
                  <a:pt x="71" y="193"/>
                  <a:pt x="71" y="193"/>
                </a:cubicBezTo>
                <a:cubicBezTo>
                  <a:pt x="71" y="194"/>
                  <a:pt x="73" y="196"/>
                  <a:pt x="72" y="196"/>
                </a:cubicBezTo>
                <a:cubicBezTo>
                  <a:pt x="70" y="195"/>
                  <a:pt x="70" y="195"/>
                  <a:pt x="70" y="195"/>
                </a:cubicBezTo>
                <a:cubicBezTo>
                  <a:pt x="69" y="196"/>
                  <a:pt x="69" y="196"/>
                  <a:pt x="69" y="196"/>
                </a:cubicBezTo>
                <a:cubicBezTo>
                  <a:pt x="70" y="197"/>
                  <a:pt x="70" y="197"/>
                  <a:pt x="70" y="197"/>
                </a:cubicBezTo>
                <a:cubicBezTo>
                  <a:pt x="67" y="200"/>
                  <a:pt x="73" y="200"/>
                  <a:pt x="72" y="204"/>
                </a:cubicBezTo>
                <a:cubicBezTo>
                  <a:pt x="72" y="203"/>
                  <a:pt x="71" y="203"/>
                  <a:pt x="69" y="203"/>
                </a:cubicBezTo>
                <a:cubicBezTo>
                  <a:pt x="69" y="203"/>
                  <a:pt x="69" y="203"/>
                  <a:pt x="68" y="203"/>
                </a:cubicBezTo>
                <a:cubicBezTo>
                  <a:pt x="68" y="203"/>
                  <a:pt x="67" y="203"/>
                  <a:pt x="67" y="203"/>
                </a:cubicBezTo>
                <a:cubicBezTo>
                  <a:pt x="66" y="203"/>
                  <a:pt x="65" y="203"/>
                  <a:pt x="65" y="203"/>
                </a:cubicBezTo>
                <a:cubicBezTo>
                  <a:pt x="67" y="205"/>
                  <a:pt x="63" y="205"/>
                  <a:pt x="62" y="206"/>
                </a:cubicBezTo>
                <a:cubicBezTo>
                  <a:pt x="64" y="207"/>
                  <a:pt x="64" y="207"/>
                  <a:pt x="64" y="207"/>
                </a:cubicBezTo>
                <a:cubicBezTo>
                  <a:pt x="63" y="208"/>
                  <a:pt x="62" y="209"/>
                  <a:pt x="62" y="209"/>
                </a:cubicBezTo>
                <a:cubicBezTo>
                  <a:pt x="61" y="209"/>
                  <a:pt x="61" y="208"/>
                  <a:pt x="60" y="208"/>
                </a:cubicBezTo>
                <a:cubicBezTo>
                  <a:pt x="60" y="208"/>
                  <a:pt x="59" y="207"/>
                  <a:pt x="59" y="207"/>
                </a:cubicBezTo>
                <a:cubicBezTo>
                  <a:pt x="59" y="207"/>
                  <a:pt x="58" y="207"/>
                  <a:pt x="58" y="207"/>
                </a:cubicBezTo>
                <a:cubicBezTo>
                  <a:pt x="59" y="210"/>
                  <a:pt x="59" y="210"/>
                  <a:pt x="59" y="210"/>
                </a:cubicBezTo>
                <a:cubicBezTo>
                  <a:pt x="59" y="210"/>
                  <a:pt x="58" y="210"/>
                  <a:pt x="58" y="210"/>
                </a:cubicBezTo>
                <a:cubicBezTo>
                  <a:pt x="57" y="210"/>
                  <a:pt x="56" y="210"/>
                  <a:pt x="55" y="209"/>
                </a:cubicBezTo>
                <a:cubicBezTo>
                  <a:pt x="55" y="208"/>
                  <a:pt x="54" y="207"/>
                  <a:pt x="53" y="207"/>
                </a:cubicBezTo>
                <a:cubicBezTo>
                  <a:pt x="53" y="207"/>
                  <a:pt x="53" y="207"/>
                  <a:pt x="53" y="207"/>
                </a:cubicBezTo>
                <a:cubicBezTo>
                  <a:pt x="53" y="212"/>
                  <a:pt x="57" y="210"/>
                  <a:pt x="57" y="214"/>
                </a:cubicBezTo>
                <a:cubicBezTo>
                  <a:pt x="61" y="216"/>
                  <a:pt x="59" y="220"/>
                  <a:pt x="62" y="221"/>
                </a:cubicBezTo>
                <a:cubicBezTo>
                  <a:pt x="62" y="222"/>
                  <a:pt x="64" y="224"/>
                  <a:pt x="62" y="225"/>
                </a:cubicBezTo>
                <a:cubicBezTo>
                  <a:pt x="63" y="225"/>
                  <a:pt x="63" y="225"/>
                  <a:pt x="63" y="225"/>
                </a:cubicBezTo>
                <a:cubicBezTo>
                  <a:pt x="62" y="226"/>
                  <a:pt x="64" y="227"/>
                  <a:pt x="62" y="228"/>
                </a:cubicBezTo>
                <a:cubicBezTo>
                  <a:pt x="62" y="227"/>
                  <a:pt x="61" y="227"/>
                  <a:pt x="60" y="227"/>
                </a:cubicBezTo>
                <a:cubicBezTo>
                  <a:pt x="59" y="227"/>
                  <a:pt x="58" y="227"/>
                  <a:pt x="58" y="228"/>
                </a:cubicBezTo>
                <a:cubicBezTo>
                  <a:pt x="58" y="228"/>
                  <a:pt x="58" y="228"/>
                  <a:pt x="58" y="228"/>
                </a:cubicBezTo>
                <a:cubicBezTo>
                  <a:pt x="56" y="229"/>
                  <a:pt x="56" y="229"/>
                  <a:pt x="56" y="229"/>
                </a:cubicBezTo>
                <a:cubicBezTo>
                  <a:pt x="56" y="230"/>
                  <a:pt x="56" y="230"/>
                  <a:pt x="56" y="230"/>
                </a:cubicBezTo>
                <a:cubicBezTo>
                  <a:pt x="54" y="231"/>
                  <a:pt x="54" y="231"/>
                  <a:pt x="54" y="231"/>
                </a:cubicBezTo>
                <a:cubicBezTo>
                  <a:pt x="56" y="232"/>
                  <a:pt x="56" y="232"/>
                  <a:pt x="56" y="232"/>
                </a:cubicBezTo>
                <a:cubicBezTo>
                  <a:pt x="56" y="233"/>
                  <a:pt x="54" y="233"/>
                  <a:pt x="53" y="233"/>
                </a:cubicBezTo>
                <a:cubicBezTo>
                  <a:pt x="53" y="231"/>
                  <a:pt x="53" y="231"/>
                  <a:pt x="53" y="231"/>
                </a:cubicBezTo>
                <a:cubicBezTo>
                  <a:pt x="51" y="231"/>
                  <a:pt x="51" y="231"/>
                  <a:pt x="51" y="231"/>
                </a:cubicBezTo>
                <a:cubicBezTo>
                  <a:pt x="53" y="234"/>
                  <a:pt x="53" y="234"/>
                  <a:pt x="53" y="234"/>
                </a:cubicBezTo>
                <a:cubicBezTo>
                  <a:pt x="51" y="234"/>
                  <a:pt x="51" y="236"/>
                  <a:pt x="50" y="236"/>
                </a:cubicBezTo>
                <a:cubicBezTo>
                  <a:pt x="53" y="237"/>
                  <a:pt x="57" y="239"/>
                  <a:pt x="57" y="242"/>
                </a:cubicBezTo>
                <a:cubicBezTo>
                  <a:pt x="57" y="243"/>
                  <a:pt x="56" y="244"/>
                  <a:pt x="55" y="244"/>
                </a:cubicBezTo>
                <a:cubicBezTo>
                  <a:pt x="55" y="244"/>
                  <a:pt x="55" y="244"/>
                  <a:pt x="54" y="244"/>
                </a:cubicBezTo>
                <a:cubicBezTo>
                  <a:pt x="54" y="245"/>
                  <a:pt x="54" y="245"/>
                  <a:pt x="54" y="245"/>
                </a:cubicBezTo>
                <a:cubicBezTo>
                  <a:pt x="52" y="245"/>
                  <a:pt x="52" y="245"/>
                  <a:pt x="52" y="245"/>
                </a:cubicBezTo>
                <a:cubicBezTo>
                  <a:pt x="50" y="243"/>
                  <a:pt x="47" y="244"/>
                  <a:pt x="45" y="242"/>
                </a:cubicBezTo>
                <a:cubicBezTo>
                  <a:pt x="45" y="242"/>
                  <a:pt x="45" y="244"/>
                  <a:pt x="43" y="244"/>
                </a:cubicBezTo>
                <a:cubicBezTo>
                  <a:pt x="43" y="244"/>
                  <a:pt x="43" y="244"/>
                  <a:pt x="42" y="244"/>
                </a:cubicBezTo>
                <a:cubicBezTo>
                  <a:pt x="42" y="245"/>
                  <a:pt x="42" y="245"/>
                  <a:pt x="42" y="245"/>
                </a:cubicBezTo>
                <a:cubicBezTo>
                  <a:pt x="33" y="244"/>
                  <a:pt x="33" y="244"/>
                  <a:pt x="33" y="244"/>
                </a:cubicBezTo>
                <a:cubicBezTo>
                  <a:pt x="34" y="245"/>
                  <a:pt x="37" y="244"/>
                  <a:pt x="37" y="246"/>
                </a:cubicBezTo>
                <a:cubicBezTo>
                  <a:pt x="36" y="246"/>
                  <a:pt x="36" y="247"/>
                  <a:pt x="35" y="247"/>
                </a:cubicBezTo>
                <a:cubicBezTo>
                  <a:pt x="34" y="247"/>
                  <a:pt x="34" y="247"/>
                  <a:pt x="34" y="247"/>
                </a:cubicBezTo>
                <a:cubicBezTo>
                  <a:pt x="34" y="247"/>
                  <a:pt x="34" y="247"/>
                  <a:pt x="34" y="247"/>
                </a:cubicBezTo>
                <a:cubicBezTo>
                  <a:pt x="34" y="247"/>
                  <a:pt x="34" y="247"/>
                  <a:pt x="34" y="247"/>
                </a:cubicBezTo>
                <a:cubicBezTo>
                  <a:pt x="33" y="247"/>
                  <a:pt x="32" y="248"/>
                  <a:pt x="33" y="249"/>
                </a:cubicBezTo>
                <a:cubicBezTo>
                  <a:pt x="33" y="250"/>
                  <a:pt x="34" y="250"/>
                  <a:pt x="34" y="250"/>
                </a:cubicBezTo>
                <a:cubicBezTo>
                  <a:pt x="34" y="250"/>
                  <a:pt x="35" y="249"/>
                  <a:pt x="35" y="249"/>
                </a:cubicBezTo>
                <a:cubicBezTo>
                  <a:pt x="36" y="251"/>
                  <a:pt x="40" y="249"/>
                  <a:pt x="40" y="252"/>
                </a:cubicBezTo>
                <a:cubicBezTo>
                  <a:pt x="39" y="254"/>
                  <a:pt x="39" y="254"/>
                  <a:pt x="39" y="254"/>
                </a:cubicBezTo>
                <a:cubicBezTo>
                  <a:pt x="38" y="254"/>
                  <a:pt x="38" y="254"/>
                  <a:pt x="37" y="253"/>
                </a:cubicBezTo>
                <a:cubicBezTo>
                  <a:pt x="37" y="253"/>
                  <a:pt x="36" y="252"/>
                  <a:pt x="36" y="252"/>
                </a:cubicBezTo>
                <a:cubicBezTo>
                  <a:pt x="35" y="252"/>
                  <a:pt x="35" y="253"/>
                  <a:pt x="34" y="253"/>
                </a:cubicBezTo>
                <a:cubicBezTo>
                  <a:pt x="36" y="254"/>
                  <a:pt x="36" y="254"/>
                  <a:pt x="36" y="254"/>
                </a:cubicBezTo>
                <a:cubicBezTo>
                  <a:pt x="33" y="256"/>
                  <a:pt x="33" y="256"/>
                  <a:pt x="33" y="256"/>
                </a:cubicBezTo>
                <a:cubicBezTo>
                  <a:pt x="39" y="257"/>
                  <a:pt x="32" y="259"/>
                  <a:pt x="31" y="259"/>
                </a:cubicBezTo>
                <a:cubicBezTo>
                  <a:pt x="31" y="259"/>
                  <a:pt x="31" y="259"/>
                  <a:pt x="31" y="259"/>
                </a:cubicBezTo>
                <a:cubicBezTo>
                  <a:pt x="31" y="260"/>
                  <a:pt x="32" y="260"/>
                  <a:pt x="32" y="260"/>
                </a:cubicBezTo>
                <a:cubicBezTo>
                  <a:pt x="33" y="260"/>
                  <a:pt x="33" y="260"/>
                  <a:pt x="33" y="260"/>
                </a:cubicBezTo>
                <a:cubicBezTo>
                  <a:pt x="34" y="260"/>
                  <a:pt x="34" y="260"/>
                  <a:pt x="34" y="260"/>
                </a:cubicBezTo>
                <a:cubicBezTo>
                  <a:pt x="35" y="260"/>
                  <a:pt x="35" y="260"/>
                  <a:pt x="36" y="261"/>
                </a:cubicBezTo>
                <a:cubicBezTo>
                  <a:pt x="35" y="262"/>
                  <a:pt x="34" y="261"/>
                  <a:pt x="33" y="262"/>
                </a:cubicBezTo>
                <a:cubicBezTo>
                  <a:pt x="33" y="262"/>
                  <a:pt x="34" y="263"/>
                  <a:pt x="34" y="263"/>
                </a:cubicBezTo>
                <a:cubicBezTo>
                  <a:pt x="35" y="263"/>
                  <a:pt x="35" y="263"/>
                  <a:pt x="35" y="262"/>
                </a:cubicBezTo>
                <a:cubicBezTo>
                  <a:pt x="36" y="262"/>
                  <a:pt x="36" y="262"/>
                  <a:pt x="36" y="262"/>
                </a:cubicBezTo>
                <a:cubicBezTo>
                  <a:pt x="37" y="262"/>
                  <a:pt x="37" y="263"/>
                  <a:pt x="37" y="264"/>
                </a:cubicBezTo>
                <a:cubicBezTo>
                  <a:pt x="37" y="263"/>
                  <a:pt x="37" y="263"/>
                  <a:pt x="37" y="263"/>
                </a:cubicBezTo>
                <a:cubicBezTo>
                  <a:pt x="38" y="265"/>
                  <a:pt x="38" y="265"/>
                  <a:pt x="38" y="265"/>
                </a:cubicBezTo>
                <a:cubicBezTo>
                  <a:pt x="38" y="263"/>
                  <a:pt x="38" y="263"/>
                  <a:pt x="38" y="263"/>
                </a:cubicBezTo>
                <a:cubicBezTo>
                  <a:pt x="39" y="264"/>
                  <a:pt x="40" y="265"/>
                  <a:pt x="40" y="265"/>
                </a:cubicBezTo>
                <a:cubicBezTo>
                  <a:pt x="38" y="266"/>
                  <a:pt x="36" y="267"/>
                  <a:pt x="36" y="267"/>
                </a:cubicBezTo>
                <a:cubicBezTo>
                  <a:pt x="36" y="267"/>
                  <a:pt x="35" y="267"/>
                  <a:pt x="35" y="267"/>
                </a:cubicBezTo>
                <a:cubicBezTo>
                  <a:pt x="34" y="266"/>
                  <a:pt x="32" y="265"/>
                  <a:pt x="30" y="265"/>
                </a:cubicBezTo>
                <a:cubicBezTo>
                  <a:pt x="29" y="265"/>
                  <a:pt x="28" y="266"/>
                  <a:pt x="28" y="268"/>
                </a:cubicBezTo>
                <a:cubicBezTo>
                  <a:pt x="28" y="268"/>
                  <a:pt x="28" y="268"/>
                  <a:pt x="28" y="268"/>
                </a:cubicBezTo>
                <a:cubicBezTo>
                  <a:pt x="29" y="268"/>
                  <a:pt x="29" y="267"/>
                  <a:pt x="30" y="267"/>
                </a:cubicBezTo>
                <a:cubicBezTo>
                  <a:pt x="31" y="270"/>
                  <a:pt x="31" y="270"/>
                  <a:pt x="31" y="270"/>
                </a:cubicBezTo>
                <a:cubicBezTo>
                  <a:pt x="31" y="270"/>
                  <a:pt x="31" y="270"/>
                  <a:pt x="30" y="270"/>
                </a:cubicBezTo>
                <a:cubicBezTo>
                  <a:pt x="30" y="270"/>
                  <a:pt x="30" y="270"/>
                  <a:pt x="30" y="270"/>
                </a:cubicBezTo>
                <a:cubicBezTo>
                  <a:pt x="32" y="271"/>
                  <a:pt x="32" y="271"/>
                  <a:pt x="32" y="271"/>
                </a:cubicBezTo>
                <a:cubicBezTo>
                  <a:pt x="32" y="272"/>
                  <a:pt x="35" y="274"/>
                  <a:pt x="37" y="275"/>
                </a:cubicBezTo>
                <a:cubicBezTo>
                  <a:pt x="36" y="276"/>
                  <a:pt x="36" y="278"/>
                  <a:pt x="35" y="278"/>
                </a:cubicBezTo>
                <a:cubicBezTo>
                  <a:pt x="35" y="278"/>
                  <a:pt x="35" y="278"/>
                  <a:pt x="35" y="278"/>
                </a:cubicBezTo>
                <a:cubicBezTo>
                  <a:pt x="34" y="277"/>
                  <a:pt x="34" y="277"/>
                  <a:pt x="34" y="277"/>
                </a:cubicBezTo>
                <a:cubicBezTo>
                  <a:pt x="33" y="278"/>
                  <a:pt x="33" y="278"/>
                  <a:pt x="33" y="278"/>
                </a:cubicBezTo>
                <a:cubicBezTo>
                  <a:pt x="33" y="278"/>
                  <a:pt x="35" y="278"/>
                  <a:pt x="34" y="279"/>
                </a:cubicBezTo>
                <a:cubicBezTo>
                  <a:pt x="32" y="280"/>
                  <a:pt x="32" y="280"/>
                  <a:pt x="32" y="280"/>
                </a:cubicBezTo>
                <a:cubicBezTo>
                  <a:pt x="34" y="281"/>
                  <a:pt x="34" y="281"/>
                  <a:pt x="34" y="281"/>
                </a:cubicBezTo>
                <a:cubicBezTo>
                  <a:pt x="32" y="282"/>
                  <a:pt x="32" y="282"/>
                  <a:pt x="32" y="282"/>
                </a:cubicBezTo>
                <a:cubicBezTo>
                  <a:pt x="33" y="282"/>
                  <a:pt x="33" y="282"/>
                  <a:pt x="33" y="283"/>
                </a:cubicBezTo>
                <a:cubicBezTo>
                  <a:pt x="33" y="283"/>
                  <a:pt x="32" y="283"/>
                  <a:pt x="31" y="283"/>
                </a:cubicBezTo>
                <a:cubicBezTo>
                  <a:pt x="31" y="283"/>
                  <a:pt x="31" y="283"/>
                  <a:pt x="31" y="283"/>
                </a:cubicBezTo>
                <a:cubicBezTo>
                  <a:pt x="30" y="283"/>
                  <a:pt x="31" y="282"/>
                  <a:pt x="31" y="282"/>
                </a:cubicBezTo>
                <a:cubicBezTo>
                  <a:pt x="30" y="282"/>
                  <a:pt x="30" y="283"/>
                  <a:pt x="30" y="283"/>
                </a:cubicBezTo>
                <a:cubicBezTo>
                  <a:pt x="29" y="283"/>
                  <a:pt x="29" y="283"/>
                  <a:pt x="29" y="283"/>
                </a:cubicBezTo>
                <a:cubicBezTo>
                  <a:pt x="27" y="285"/>
                  <a:pt x="28" y="285"/>
                  <a:pt x="29" y="287"/>
                </a:cubicBezTo>
                <a:cubicBezTo>
                  <a:pt x="29" y="287"/>
                  <a:pt x="28" y="287"/>
                  <a:pt x="28" y="287"/>
                </a:cubicBezTo>
                <a:cubicBezTo>
                  <a:pt x="28" y="287"/>
                  <a:pt x="27" y="287"/>
                  <a:pt x="27" y="287"/>
                </a:cubicBezTo>
                <a:cubicBezTo>
                  <a:pt x="27" y="288"/>
                  <a:pt x="27" y="288"/>
                  <a:pt x="26" y="288"/>
                </a:cubicBezTo>
                <a:cubicBezTo>
                  <a:pt x="26" y="288"/>
                  <a:pt x="25" y="288"/>
                  <a:pt x="24" y="287"/>
                </a:cubicBezTo>
                <a:cubicBezTo>
                  <a:pt x="24" y="288"/>
                  <a:pt x="24" y="288"/>
                  <a:pt x="24" y="288"/>
                </a:cubicBezTo>
                <a:cubicBezTo>
                  <a:pt x="25" y="288"/>
                  <a:pt x="25" y="288"/>
                  <a:pt x="25" y="288"/>
                </a:cubicBezTo>
                <a:cubicBezTo>
                  <a:pt x="25" y="289"/>
                  <a:pt x="25" y="289"/>
                  <a:pt x="25" y="289"/>
                </a:cubicBezTo>
                <a:cubicBezTo>
                  <a:pt x="25" y="289"/>
                  <a:pt x="24" y="289"/>
                  <a:pt x="24" y="289"/>
                </a:cubicBezTo>
                <a:cubicBezTo>
                  <a:pt x="24" y="289"/>
                  <a:pt x="24" y="289"/>
                  <a:pt x="24" y="289"/>
                </a:cubicBezTo>
                <a:cubicBezTo>
                  <a:pt x="26" y="291"/>
                  <a:pt x="26" y="291"/>
                  <a:pt x="26" y="291"/>
                </a:cubicBezTo>
                <a:cubicBezTo>
                  <a:pt x="26" y="290"/>
                  <a:pt x="26" y="290"/>
                  <a:pt x="26" y="290"/>
                </a:cubicBezTo>
                <a:cubicBezTo>
                  <a:pt x="26" y="291"/>
                  <a:pt x="26" y="292"/>
                  <a:pt x="27" y="292"/>
                </a:cubicBezTo>
                <a:cubicBezTo>
                  <a:pt x="27" y="292"/>
                  <a:pt x="28" y="292"/>
                  <a:pt x="28" y="291"/>
                </a:cubicBezTo>
                <a:cubicBezTo>
                  <a:pt x="29" y="291"/>
                  <a:pt x="29" y="291"/>
                  <a:pt x="30" y="291"/>
                </a:cubicBezTo>
                <a:cubicBezTo>
                  <a:pt x="30" y="291"/>
                  <a:pt x="31" y="291"/>
                  <a:pt x="31" y="292"/>
                </a:cubicBezTo>
                <a:cubicBezTo>
                  <a:pt x="32" y="293"/>
                  <a:pt x="31" y="293"/>
                  <a:pt x="31" y="293"/>
                </a:cubicBezTo>
                <a:cubicBezTo>
                  <a:pt x="31" y="293"/>
                  <a:pt x="31" y="293"/>
                  <a:pt x="31" y="293"/>
                </a:cubicBezTo>
                <a:cubicBezTo>
                  <a:pt x="32" y="294"/>
                  <a:pt x="32" y="294"/>
                  <a:pt x="32" y="294"/>
                </a:cubicBezTo>
                <a:cubicBezTo>
                  <a:pt x="28" y="296"/>
                  <a:pt x="28" y="296"/>
                  <a:pt x="28" y="296"/>
                </a:cubicBezTo>
                <a:cubicBezTo>
                  <a:pt x="31" y="298"/>
                  <a:pt x="28" y="302"/>
                  <a:pt x="33" y="302"/>
                </a:cubicBezTo>
                <a:cubicBezTo>
                  <a:pt x="33" y="303"/>
                  <a:pt x="32" y="303"/>
                  <a:pt x="31" y="303"/>
                </a:cubicBezTo>
                <a:cubicBezTo>
                  <a:pt x="33" y="305"/>
                  <a:pt x="33" y="305"/>
                  <a:pt x="33" y="305"/>
                </a:cubicBezTo>
                <a:cubicBezTo>
                  <a:pt x="33" y="305"/>
                  <a:pt x="32" y="305"/>
                  <a:pt x="32" y="305"/>
                </a:cubicBezTo>
                <a:cubicBezTo>
                  <a:pt x="32" y="305"/>
                  <a:pt x="31" y="305"/>
                  <a:pt x="31" y="305"/>
                </a:cubicBezTo>
                <a:cubicBezTo>
                  <a:pt x="31" y="305"/>
                  <a:pt x="31" y="305"/>
                  <a:pt x="30" y="305"/>
                </a:cubicBezTo>
                <a:cubicBezTo>
                  <a:pt x="30" y="305"/>
                  <a:pt x="30" y="305"/>
                  <a:pt x="30" y="305"/>
                </a:cubicBezTo>
                <a:cubicBezTo>
                  <a:pt x="31" y="306"/>
                  <a:pt x="31" y="306"/>
                  <a:pt x="31" y="306"/>
                </a:cubicBezTo>
                <a:cubicBezTo>
                  <a:pt x="30" y="307"/>
                  <a:pt x="30" y="307"/>
                  <a:pt x="30" y="307"/>
                </a:cubicBezTo>
                <a:cubicBezTo>
                  <a:pt x="28" y="309"/>
                  <a:pt x="26" y="310"/>
                  <a:pt x="23" y="310"/>
                </a:cubicBezTo>
                <a:cubicBezTo>
                  <a:pt x="23" y="310"/>
                  <a:pt x="23" y="310"/>
                  <a:pt x="22" y="310"/>
                </a:cubicBezTo>
                <a:cubicBezTo>
                  <a:pt x="23" y="313"/>
                  <a:pt x="23" y="313"/>
                  <a:pt x="23" y="313"/>
                </a:cubicBezTo>
                <a:cubicBezTo>
                  <a:pt x="24" y="312"/>
                  <a:pt x="24" y="312"/>
                  <a:pt x="24" y="312"/>
                </a:cubicBezTo>
                <a:cubicBezTo>
                  <a:pt x="24" y="312"/>
                  <a:pt x="26" y="312"/>
                  <a:pt x="27" y="313"/>
                </a:cubicBezTo>
                <a:cubicBezTo>
                  <a:pt x="26" y="314"/>
                  <a:pt x="26" y="314"/>
                  <a:pt x="26" y="314"/>
                </a:cubicBezTo>
                <a:cubicBezTo>
                  <a:pt x="29" y="315"/>
                  <a:pt x="29" y="315"/>
                  <a:pt x="29" y="315"/>
                </a:cubicBezTo>
                <a:cubicBezTo>
                  <a:pt x="29" y="316"/>
                  <a:pt x="28" y="315"/>
                  <a:pt x="27" y="316"/>
                </a:cubicBezTo>
                <a:cubicBezTo>
                  <a:pt x="27" y="317"/>
                  <a:pt x="27" y="317"/>
                  <a:pt x="27" y="317"/>
                </a:cubicBezTo>
                <a:cubicBezTo>
                  <a:pt x="29" y="317"/>
                  <a:pt x="29" y="317"/>
                  <a:pt x="29" y="317"/>
                </a:cubicBezTo>
                <a:cubicBezTo>
                  <a:pt x="29" y="319"/>
                  <a:pt x="30" y="319"/>
                  <a:pt x="31" y="319"/>
                </a:cubicBezTo>
                <a:cubicBezTo>
                  <a:pt x="31" y="319"/>
                  <a:pt x="31" y="319"/>
                  <a:pt x="31" y="319"/>
                </a:cubicBezTo>
                <a:cubicBezTo>
                  <a:pt x="31" y="319"/>
                  <a:pt x="31" y="319"/>
                  <a:pt x="32" y="319"/>
                </a:cubicBezTo>
                <a:cubicBezTo>
                  <a:pt x="33" y="319"/>
                  <a:pt x="34" y="319"/>
                  <a:pt x="33" y="322"/>
                </a:cubicBezTo>
                <a:cubicBezTo>
                  <a:pt x="34" y="323"/>
                  <a:pt x="35" y="323"/>
                  <a:pt x="36" y="323"/>
                </a:cubicBezTo>
                <a:cubicBezTo>
                  <a:pt x="37" y="323"/>
                  <a:pt x="38" y="323"/>
                  <a:pt x="38" y="323"/>
                </a:cubicBezTo>
                <a:cubicBezTo>
                  <a:pt x="39" y="323"/>
                  <a:pt x="40" y="323"/>
                  <a:pt x="40" y="323"/>
                </a:cubicBezTo>
                <a:cubicBezTo>
                  <a:pt x="41" y="323"/>
                  <a:pt x="42" y="323"/>
                  <a:pt x="43" y="323"/>
                </a:cubicBezTo>
                <a:cubicBezTo>
                  <a:pt x="43" y="325"/>
                  <a:pt x="41" y="323"/>
                  <a:pt x="41" y="325"/>
                </a:cubicBezTo>
                <a:cubicBezTo>
                  <a:pt x="41" y="325"/>
                  <a:pt x="41" y="325"/>
                  <a:pt x="41" y="325"/>
                </a:cubicBezTo>
                <a:cubicBezTo>
                  <a:pt x="46" y="325"/>
                  <a:pt x="47" y="330"/>
                  <a:pt x="51" y="331"/>
                </a:cubicBezTo>
                <a:cubicBezTo>
                  <a:pt x="51" y="332"/>
                  <a:pt x="51" y="332"/>
                  <a:pt x="50" y="332"/>
                </a:cubicBezTo>
                <a:cubicBezTo>
                  <a:pt x="50" y="332"/>
                  <a:pt x="50" y="332"/>
                  <a:pt x="50" y="332"/>
                </a:cubicBezTo>
                <a:cubicBezTo>
                  <a:pt x="50" y="332"/>
                  <a:pt x="50" y="332"/>
                  <a:pt x="50" y="332"/>
                </a:cubicBezTo>
                <a:cubicBezTo>
                  <a:pt x="49" y="332"/>
                  <a:pt x="49" y="332"/>
                  <a:pt x="50" y="333"/>
                </a:cubicBezTo>
                <a:cubicBezTo>
                  <a:pt x="49" y="334"/>
                  <a:pt x="48" y="334"/>
                  <a:pt x="47" y="334"/>
                </a:cubicBezTo>
                <a:cubicBezTo>
                  <a:pt x="48" y="336"/>
                  <a:pt x="48" y="336"/>
                  <a:pt x="48" y="336"/>
                </a:cubicBezTo>
                <a:cubicBezTo>
                  <a:pt x="47" y="337"/>
                  <a:pt x="47" y="337"/>
                  <a:pt x="47" y="337"/>
                </a:cubicBezTo>
                <a:cubicBezTo>
                  <a:pt x="46" y="336"/>
                  <a:pt x="46" y="336"/>
                  <a:pt x="45" y="336"/>
                </a:cubicBezTo>
                <a:cubicBezTo>
                  <a:pt x="44" y="336"/>
                  <a:pt x="43" y="337"/>
                  <a:pt x="42" y="337"/>
                </a:cubicBezTo>
                <a:cubicBezTo>
                  <a:pt x="41" y="338"/>
                  <a:pt x="40" y="339"/>
                  <a:pt x="38" y="339"/>
                </a:cubicBezTo>
                <a:cubicBezTo>
                  <a:pt x="38" y="339"/>
                  <a:pt x="38" y="339"/>
                  <a:pt x="38" y="339"/>
                </a:cubicBezTo>
                <a:cubicBezTo>
                  <a:pt x="38" y="341"/>
                  <a:pt x="41" y="341"/>
                  <a:pt x="39" y="342"/>
                </a:cubicBezTo>
                <a:cubicBezTo>
                  <a:pt x="40" y="342"/>
                  <a:pt x="40" y="342"/>
                  <a:pt x="40" y="342"/>
                </a:cubicBezTo>
                <a:cubicBezTo>
                  <a:pt x="39" y="346"/>
                  <a:pt x="39" y="346"/>
                  <a:pt x="39" y="346"/>
                </a:cubicBezTo>
                <a:cubicBezTo>
                  <a:pt x="37" y="346"/>
                  <a:pt x="37" y="346"/>
                  <a:pt x="37" y="346"/>
                </a:cubicBezTo>
                <a:cubicBezTo>
                  <a:pt x="37" y="346"/>
                  <a:pt x="37" y="347"/>
                  <a:pt x="36" y="347"/>
                </a:cubicBezTo>
                <a:cubicBezTo>
                  <a:pt x="36" y="347"/>
                  <a:pt x="35" y="346"/>
                  <a:pt x="34" y="346"/>
                </a:cubicBezTo>
                <a:cubicBezTo>
                  <a:pt x="34" y="346"/>
                  <a:pt x="33" y="346"/>
                  <a:pt x="33" y="346"/>
                </a:cubicBezTo>
                <a:cubicBezTo>
                  <a:pt x="32" y="346"/>
                  <a:pt x="32" y="346"/>
                  <a:pt x="32" y="346"/>
                </a:cubicBezTo>
                <a:cubicBezTo>
                  <a:pt x="32" y="347"/>
                  <a:pt x="32" y="347"/>
                  <a:pt x="32" y="347"/>
                </a:cubicBezTo>
                <a:cubicBezTo>
                  <a:pt x="34" y="351"/>
                  <a:pt x="27" y="351"/>
                  <a:pt x="26" y="351"/>
                </a:cubicBezTo>
                <a:cubicBezTo>
                  <a:pt x="26" y="353"/>
                  <a:pt x="26" y="353"/>
                  <a:pt x="26" y="353"/>
                </a:cubicBezTo>
                <a:cubicBezTo>
                  <a:pt x="26" y="353"/>
                  <a:pt x="25" y="353"/>
                  <a:pt x="25" y="353"/>
                </a:cubicBezTo>
                <a:cubicBezTo>
                  <a:pt x="24" y="353"/>
                  <a:pt x="22" y="353"/>
                  <a:pt x="22" y="351"/>
                </a:cubicBezTo>
                <a:cubicBezTo>
                  <a:pt x="20" y="352"/>
                  <a:pt x="20" y="352"/>
                  <a:pt x="20" y="352"/>
                </a:cubicBezTo>
                <a:cubicBezTo>
                  <a:pt x="21" y="353"/>
                  <a:pt x="21" y="353"/>
                  <a:pt x="21" y="353"/>
                </a:cubicBezTo>
                <a:cubicBezTo>
                  <a:pt x="20" y="354"/>
                  <a:pt x="21" y="356"/>
                  <a:pt x="20" y="356"/>
                </a:cubicBezTo>
                <a:cubicBezTo>
                  <a:pt x="20" y="356"/>
                  <a:pt x="20" y="356"/>
                  <a:pt x="19" y="356"/>
                </a:cubicBezTo>
                <a:cubicBezTo>
                  <a:pt x="23" y="357"/>
                  <a:pt x="22" y="359"/>
                  <a:pt x="22" y="363"/>
                </a:cubicBezTo>
                <a:cubicBezTo>
                  <a:pt x="24" y="362"/>
                  <a:pt x="24" y="362"/>
                  <a:pt x="24" y="362"/>
                </a:cubicBezTo>
                <a:cubicBezTo>
                  <a:pt x="25" y="363"/>
                  <a:pt x="26" y="364"/>
                  <a:pt x="26" y="365"/>
                </a:cubicBezTo>
                <a:cubicBezTo>
                  <a:pt x="26" y="365"/>
                  <a:pt x="26" y="365"/>
                  <a:pt x="25" y="365"/>
                </a:cubicBezTo>
                <a:cubicBezTo>
                  <a:pt x="25" y="365"/>
                  <a:pt x="24" y="366"/>
                  <a:pt x="24" y="366"/>
                </a:cubicBezTo>
                <a:cubicBezTo>
                  <a:pt x="24" y="366"/>
                  <a:pt x="23" y="367"/>
                  <a:pt x="23" y="367"/>
                </a:cubicBezTo>
                <a:cubicBezTo>
                  <a:pt x="23" y="367"/>
                  <a:pt x="22" y="367"/>
                  <a:pt x="22" y="367"/>
                </a:cubicBezTo>
                <a:cubicBezTo>
                  <a:pt x="30" y="372"/>
                  <a:pt x="16" y="368"/>
                  <a:pt x="19" y="372"/>
                </a:cubicBezTo>
                <a:cubicBezTo>
                  <a:pt x="19" y="373"/>
                  <a:pt x="18" y="373"/>
                  <a:pt x="17" y="374"/>
                </a:cubicBezTo>
                <a:cubicBezTo>
                  <a:pt x="18" y="374"/>
                  <a:pt x="18" y="374"/>
                  <a:pt x="18" y="374"/>
                </a:cubicBezTo>
                <a:cubicBezTo>
                  <a:pt x="19" y="375"/>
                  <a:pt x="19" y="375"/>
                  <a:pt x="19" y="375"/>
                </a:cubicBezTo>
                <a:cubicBezTo>
                  <a:pt x="21" y="375"/>
                  <a:pt x="21" y="375"/>
                  <a:pt x="21" y="375"/>
                </a:cubicBezTo>
                <a:cubicBezTo>
                  <a:pt x="21" y="375"/>
                  <a:pt x="22" y="376"/>
                  <a:pt x="22" y="377"/>
                </a:cubicBezTo>
                <a:cubicBezTo>
                  <a:pt x="20" y="377"/>
                  <a:pt x="20" y="377"/>
                  <a:pt x="20" y="377"/>
                </a:cubicBezTo>
                <a:cubicBezTo>
                  <a:pt x="21" y="378"/>
                  <a:pt x="19" y="379"/>
                  <a:pt x="19" y="379"/>
                </a:cubicBezTo>
                <a:cubicBezTo>
                  <a:pt x="19" y="379"/>
                  <a:pt x="19" y="379"/>
                  <a:pt x="19" y="379"/>
                </a:cubicBezTo>
                <a:cubicBezTo>
                  <a:pt x="20" y="379"/>
                  <a:pt x="20" y="380"/>
                  <a:pt x="20" y="380"/>
                </a:cubicBezTo>
                <a:cubicBezTo>
                  <a:pt x="20" y="381"/>
                  <a:pt x="20" y="382"/>
                  <a:pt x="20" y="382"/>
                </a:cubicBezTo>
                <a:cubicBezTo>
                  <a:pt x="21" y="382"/>
                  <a:pt x="21" y="382"/>
                  <a:pt x="21" y="382"/>
                </a:cubicBezTo>
                <a:cubicBezTo>
                  <a:pt x="21" y="381"/>
                  <a:pt x="22" y="381"/>
                  <a:pt x="22" y="381"/>
                </a:cubicBezTo>
                <a:cubicBezTo>
                  <a:pt x="22" y="381"/>
                  <a:pt x="23" y="381"/>
                  <a:pt x="23" y="381"/>
                </a:cubicBezTo>
                <a:cubicBezTo>
                  <a:pt x="24" y="381"/>
                  <a:pt x="24" y="382"/>
                  <a:pt x="24" y="382"/>
                </a:cubicBezTo>
                <a:cubicBezTo>
                  <a:pt x="23" y="382"/>
                  <a:pt x="23" y="382"/>
                  <a:pt x="23" y="382"/>
                </a:cubicBezTo>
                <a:cubicBezTo>
                  <a:pt x="21" y="382"/>
                  <a:pt x="19" y="384"/>
                  <a:pt x="18" y="387"/>
                </a:cubicBezTo>
                <a:cubicBezTo>
                  <a:pt x="20" y="385"/>
                  <a:pt x="20" y="385"/>
                  <a:pt x="20" y="385"/>
                </a:cubicBezTo>
                <a:cubicBezTo>
                  <a:pt x="21" y="388"/>
                  <a:pt x="16" y="389"/>
                  <a:pt x="16" y="389"/>
                </a:cubicBezTo>
                <a:cubicBezTo>
                  <a:pt x="17" y="389"/>
                  <a:pt x="18" y="389"/>
                  <a:pt x="18" y="390"/>
                </a:cubicBezTo>
                <a:cubicBezTo>
                  <a:pt x="18" y="390"/>
                  <a:pt x="18" y="391"/>
                  <a:pt x="17" y="391"/>
                </a:cubicBezTo>
                <a:cubicBezTo>
                  <a:pt x="17" y="391"/>
                  <a:pt x="17" y="391"/>
                  <a:pt x="17" y="391"/>
                </a:cubicBezTo>
                <a:cubicBezTo>
                  <a:pt x="17" y="391"/>
                  <a:pt x="17" y="391"/>
                  <a:pt x="16" y="391"/>
                </a:cubicBezTo>
                <a:cubicBezTo>
                  <a:pt x="15" y="391"/>
                  <a:pt x="15" y="393"/>
                  <a:pt x="14" y="393"/>
                </a:cubicBezTo>
                <a:cubicBezTo>
                  <a:pt x="14" y="393"/>
                  <a:pt x="13" y="393"/>
                  <a:pt x="13" y="393"/>
                </a:cubicBezTo>
                <a:cubicBezTo>
                  <a:pt x="8" y="393"/>
                  <a:pt x="14" y="395"/>
                  <a:pt x="9" y="398"/>
                </a:cubicBezTo>
                <a:cubicBezTo>
                  <a:pt x="12" y="399"/>
                  <a:pt x="13" y="401"/>
                  <a:pt x="12" y="403"/>
                </a:cubicBezTo>
                <a:cubicBezTo>
                  <a:pt x="12" y="403"/>
                  <a:pt x="12" y="403"/>
                  <a:pt x="12" y="403"/>
                </a:cubicBezTo>
                <a:cubicBezTo>
                  <a:pt x="11" y="405"/>
                  <a:pt x="11" y="405"/>
                  <a:pt x="11" y="405"/>
                </a:cubicBezTo>
                <a:cubicBezTo>
                  <a:pt x="11" y="405"/>
                  <a:pt x="10" y="405"/>
                  <a:pt x="10" y="405"/>
                </a:cubicBezTo>
                <a:cubicBezTo>
                  <a:pt x="9" y="405"/>
                  <a:pt x="9" y="404"/>
                  <a:pt x="8" y="403"/>
                </a:cubicBezTo>
                <a:cubicBezTo>
                  <a:pt x="8" y="404"/>
                  <a:pt x="7" y="406"/>
                  <a:pt x="6" y="406"/>
                </a:cubicBezTo>
                <a:cubicBezTo>
                  <a:pt x="6" y="406"/>
                  <a:pt x="6" y="406"/>
                  <a:pt x="5" y="406"/>
                </a:cubicBezTo>
                <a:cubicBezTo>
                  <a:pt x="6" y="407"/>
                  <a:pt x="11" y="407"/>
                  <a:pt x="11" y="410"/>
                </a:cubicBezTo>
                <a:cubicBezTo>
                  <a:pt x="12" y="410"/>
                  <a:pt x="12" y="410"/>
                  <a:pt x="12" y="410"/>
                </a:cubicBezTo>
                <a:cubicBezTo>
                  <a:pt x="13" y="410"/>
                  <a:pt x="13" y="410"/>
                  <a:pt x="13" y="410"/>
                </a:cubicBezTo>
                <a:cubicBezTo>
                  <a:pt x="13" y="412"/>
                  <a:pt x="11" y="412"/>
                  <a:pt x="10" y="412"/>
                </a:cubicBezTo>
                <a:cubicBezTo>
                  <a:pt x="10" y="412"/>
                  <a:pt x="10" y="412"/>
                  <a:pt x="10" y="412"/>
                </a:cubicBezTo>
                <a:cubicBezTo>
                  <a:pt x="10" y="412"/>
                  <a:pt x="10" y="412"/>
                  <a:pt x="10" y="412"/>
                </a:cubicBezTo>
                <a:cubicBezTo>
                  <a:pt x="9" y="412"/>
                  <a:pt x="9" y="412"/>
                  <a:pt x="9" y="412"/>
                </a:cubicBezTo>
                <a:cubicBezTo>
                  <a:pt x="8" y="413"/>
                  <a:pt x="9" y="414"/>
                  <a:pt x="9" y="414"/>
                </a:cubicBezTo>
                <a:cubicBezTo>
                  <a:pt x="5" y="414"/>
                  <a:pt x="5" y="414"/>
                  <a:pt x="5" y="414"/>
                </a:cubicBezTo>
                <a:cubicBezTo>
                  <a:pt x="3" y="415"/>
                  <a:pt x="6" y="416"/>
                  <a:pt x="7" y="417"/>
                </a:cubicBezTo>
                <a:cubicBezTo>
                  <a:pt x="8" y="417"/>
                  <a:pt x="8" y="417"/>
                  <a:pt x="8" y="417"/>
                </a:cubicBezTo>
                <a:cubicBezTo>
                  <a:pt x="11" y="417"/>
                  <a:pt x="12" y="419"/>
                  <a:pt x="15" y="421"/>
                </a:cubicBezTo>
                <a:cubicBezTo>
                  <a:pt x="16" y="423"/>
                  <a:pt x="14" y="423"/>
                  <a:pt x="13" y="424"/>
                </a:cubicBezTo>
                <a:cubicBezTo>
                  <a:pt x="13" y="424"/>
                  <a:pt x="14" y="424"/>
                  <a:pt x="14" y="424"/>
                </a:cubicBezTo>
                <a:cubicBezTo>
                  <a:pt x="16" y="424"/>
                  <a:pt x="18" y="425"/>
                  <a:pt x="18" y="427"/>
                </a:cubicBezTo>
                <a:cubicBezTo>
                  <a:pt x="17" y="427"/>
                  <a:pt x="17" y="427"/>
                  <a:pt x="17" y="427"/>
                </a:cubicBezTo>
                <a:cubicBezTo>
                  <a:pt x="17" y="426"/>
                  <a:pt x="17" y="426"/>
                  <a:pt x="16" y="426"/>
                </a:cubicBezTo>
                <a:cubicBezTo>
                  <a:pt x="16" y="426"/>
                  <a:pt x="16" y="426"/>
                  <a:pt x="16" y="426"/>
                </a:cubicBezTo>
                <a:cubicBezTo>
                  <a:pt x="15" y="426"/>
                  <a:pt x="15" y="426"/>
                  <a:pt x="15" y="426"/>
                </a:cubicBezTo>
                <a:cubicBezTo>
                  <a:pt x="18" y="427"/>
                  <a:pt x="17" y="429"/>
                  <a:pt x="19" y="431"/>
                </a:cubicBezTo>
                <a:cubicBezTo>
                  <a:pt x="19" y="431"/>
                  <a:pt x="19" y="431"/>
                  <a:pt x="19" y="431"/>
                </a:cubicBezTo>
                <a:cubicBezTo>
                  <a:pt x="17" y="431"/>
                  <a:pt x="16" y="429"/>
                  <a:pt x="15" y="429"/>
                </a:cubicBezTo>
                <a:cubicBezTo>
                  <a:pt x="16" y="431"/>
                  <a:pt x="16" y="430"/>
                  <a:pt x="17" y="432"/>
                </a:cubicBezTo>
                <a:cubicBezTo>
                  <a:pt x="18" y="436"/>
                  <a:pt x="13" y="432"/>
                  <a:pt x="13" y="436"/>
                </a:cubicBezTo>
                <a:cubicBezTo>
                  <a:pt x="12" y="435"/>
                  <a:pt x="12" y="435"/>
                  <a:pt x="12" y="435"/>
                </a:cubicBezTo>
                <a:cubicBezTo>
                  <a:pt x="11" y="437"/>
                  <a:pt x="7" y="435"/>
                  <a:pt x="7" y="439"/>
                </a:cubicBezTo>
                <a:cubicBezTo>
                  <a:pt x="8" y="439"/>
                  <a:pt x="8" y="439"/>
                  <a:pt x="8" y="439"/>
                </a:cubicBezTo>
                <a:cubicBezTo>
                  <a:pt x="7" y="441"/>
                  <a:pt x="7" y="441"/>
                  <a:pt x="7" y="441"/>
                </a:cubicBezTo>
                <a:cubicBezTo>
                  <a:pt x="7" y="441"/>
                  <a:pt x="7" y="441"/>
                  <a:pt x="7" y="441"/>
                </a:cubicBezTo>
                <a:cubicBezTo>
                  <a:pt x="8" y="441"/>
                  <a:pt x="8" y="441"/>
                  <a:pt x="9" y="441"/>
                </a:cubicBezTo>
                <a:cubicBezTo>
                  <a:pt x="9" y="441"/>
                  <a:pt x="10" y="441"/>
                  <a:pt x="10" y="441"/>
                </a:cubicBezTo>
                <a:cubicBezTo>
                  <a:pt x="11" y="441"/>
                  <a:pt x="11" y="441"/>
                  <a:pt x="11" y="442"/>
                </a:cubicBezTo>
                <a:cubicBezTo>
                  <a:pt x="13" y="441"/>
                  <a:pt x="11" y="441"/>
                  <a:pt x="13" y="440"/>
                </a:cubicBezTo>
                <a:cubicBezTo>
                  <a:pt x="14" y="442"/>
                  <a:pt x="15" y="445"/>
                  <a:pt x="14" y="447"/>
                </a:cubicBezTo>
                <a:cubicBezTo>
                  <a:pt x="16" y="447"/>
                  <a:pt x="16" y="447"/>
                  <a:pt x="16" y="447"/>
                </a:cubicBezTo>
                <a:cubicBezTo>
                  <a:pt x="16" y="447"/>
                  <a:pt x="16" y="447"/>
                  <a:pt x="16" y="447"/>
                </a:cubicBezTo>
                <a:cubicBezTo>
                  <a:pt x="18" y="448"/>
                  <a:pt x="18" y="448"/>
                  <a:pt x="18" y="448"/>
                </a:cubicBezTo>
                <a:cubicBezTo>
                  <a:pt x="19" y="449"/>
                  <a:pt x="19" y="451"/>
                  <a:pt x="19" y="452"/>
                </a:cubicBezTo>
                <a:cubicBezTo>
                  <a:pt x="18" y="451"/>
                  <a:pt x="17" y="451"/>
                  <a:pt x="16" y="451"/>
                </a:cubicBezTo>
                <a:cubicBezTo>
                  <a:pt x="16" y="451"/>
                  <a:pt x="15" y="451"/>
                  <a:pt x="15" y="451"/>
                </a:cubicBezTo>
                <a:cubicBezTo>
                  <a:pt x="15" y="452"/>
                  <a:pt x="15" y="452"/>
                  <a:pt x="15" y="452"/>
                </a:cubicBezTo>
                <a:cubicBezTo>
                  <a:pt x="12" y="453"/>
                  <a:pt x="12" y="453"/>
                  <a:pt x="12" y="453"/>
                </a:cubicBezTo>
                <a:cubicBezTo>
                  <a:pt x="12" y="454"/>
                  <a:pt x="12" y="454"/>
                  <a:pt x="12" y="454"/>
                </a:cubicBezTo>
                <a:cubicBezTo>
                  <a:pt x="9" y="454"/>
                  <a:pt x="9" y="454"/>
                  <a:pt x="9" y="454"/>
                </a:cubicBezTo>
                <a:cubicBezTo>
                  <a:pt x="9" y="454"/>
                  <a:pt x="10" y="454"/>
                  <a:pt x="11" y="455"/>
                </a:cubicBezTo>
                <a:cubicBezTo>
                  <a:pt x="10" y="456"/>
                  <a:pt x="10" y="456"/>
                  <a:pt x="10" y="456"/>
                </a:cubicBezTo>
                <a:cubicBezTo>
                  <a:pt x="10" y="456"/>
                  <a:pt x="10" y="456"/>
                  <a:pt x="9" y="456"/>
                </a:cubicBezTo>
                <a:cubicBezTo>
                  <a:pt x="9" y="456"/>
                  <a:pt x="9" y="455"/>
                  <a:pt x="8" y="455"/>
                </a:cubicBezTo>
                <a:cubicBezTo>
                  <a:pt x="8" y="455"/>
                  <a:pt x="8" y="455"/>
                  <a:pt x="8" y="456"/>
                </a:cubicBezTo>
                <a:cubicBezTo>
                  <a:pt x="8" y="457"/>
                  <a:pt x="9" y="457"/>
                  <a:pt x="9" y="457"/>
                </a:cubicBezTo>
                <a:cubicBezTo>
                  <a:pt x="10" y="457"/>
                  <a:pt x="10" y="457"/>
                  <a:pt x="11" y="457"/>
                </a:cubicBezTo>
                <a:cubicBezTo>
                  <a:pt x="11" y="457"/>
                  <a:pt x="11" y="457"/>
                  <a:pt x="12" y="457"/>
                </a:cubicBezTo>
                <a:cubicBezTo>
                  <a:pt x="12" y="457"/>
                  <a:pt x="13" y="457"/>
                  <a:pt x="13" y="458"/>
                </a:cubicBezTo>
                <a:cubicBezTo>
                  <a:pt x="12" y="459"/>
                  <a:pt x="11" y="459"/>
                  <a:pt x="10" y="459"/>
                </a:cubicBezTo>
                <a:cubicBezTo>
                  <a:pt x="9" y="459"/>
                  <a:pt x="9" y="459"/>
                  <a:pt x="8" y="459"/>
                </a:cubicBezTo>
                <a:cubicBezTo>
                  <a:pt x="8" y="459"/>
                  <a:pt x="8" y="459"/>
                  <a:pt x="8" y="459"/>
                </a:cubicBezTo>
                <a:cubicBezTo>
                  <a:pt x="8" y="459"/>
                  <a:pt x="8" y="459"/>
                  <a:pt x="7" y="459"/>
                </a:cubicBezTo>
                <a:cubicBezTo>
                  <a:pt x="11" y="461"/>
                  <a:pt x="11" y="461"/>
                  <a:pt x="11" y="461"/>
                </a:cubicBezTo>
                <a:cubicBezTo>
                  <a:pt x="9" y="462"/>
                  <a:pt x="7" y="461"/>
                  <a:pt x="7" y="463"/>
                </a:cubicBezTo>
                <a:cubicBezTo>
                  <a:pt x="9" y="464"/>
                  <a:pt x="10" y="464"/>
                  <a:pt x="11" y="466"/>
                </a:cubicBezTo>
                <a:cubicBezTo>
                  <a:pt x="11" y="468"/>
                  <a:pt x="10" y="469"/>
                  <a:pt x="9" y="469"/>
                </a:cubicBezTo>
                <a:cubicBezTo>
                  <a:pt x="8" y="469"/>
                  <a:pt x="7" y="469"/>
                  <a:pt x="6" y="469"/>
                </a:cubicBezTo>
                <a:cubicBezTo>
                  <a:pt x="5" y="468"/>
                  <a:pt x="4" y="468"/>
                  <a:pt x="4" y="468"/>
                </a:cubicBezTo>
                <a:cubicBezTo>
                  <a:pt x="3" y="468"/>
                  <a:pt x="3" y="468"/>
                  <a:pt x="3" y="469"/>
                </a:cubicBezTo>
                <a:cubicBezTo>
                  <a:pt x="3" y="470"/>
                  <a:pt x="2" y="471"/>
                  <a:pt x="1" y="471"/>
                </a:cubicBezTo>
                <a:cubicBezTo>
                  <a:pt x="0" y="471"/>
                  <a:pt x="0" y="471"/>
                  <a:pt x="0" y="471"/>
                </a:cubicBezTo>
                <a:cubicBezTo>
                  <a:pt x="2" y="473"/>
                  <a:pt x="5" y="474"/>
                  <a:pt x="4" y="476"/>
                </a:cubicBezTo>
                <a:cubicBezTo>
                  <a:pt x="4" y="476"/>
                  <a:pt x="5" y="477"/>
                  <a:pt x="5" y="477"/>
                </a:cubicBezTo>
                <a:cubicBezTo>
                  <a:pt x="6" y="477"/>
                  <a:pt x="6" y="476"/>
                  <a:pt x="7" y="476"/>
                </a:cubicBezTo>
                <a:cubicBezTo>
                  <a:pt x="7" y="476"/>
                  <a:pt x="8" y="476"/>
                  <a:pt x="8" y="476"/>
                </a:cubicBezTo>
                <a:cubicBezTo>
                  <a:pt x="9" y="476"/>
                  <a:pt x="9" y="477"/>
                  <a:pt x="9" y="478"/>
                </a:cubicBezTo>
                <a:cubicBezTo>
                  <a:pt x="5" y="479"/>
                  <a:pt x="5" y="479"/>
                  <a:pt x="5" y="479"/>
                </a:cubicBezTo>
                <a:cubicBezTo>
                  <a:pt x="7" y="480"/>
                  <a:pt x="7" y="482"/>
                  <a:pt x="5" y="484"/>
                </a:cubicBezTo>
                <a:cubicBezTo>
                  <a:pt x="5" y="484"/>
                  <a:pt x="9" y="485"/>
                  <a:pt x="7" y="486"/>
                </a:cubicBezTo>
                <a:cubicBezTo>
                  <a:pt x="8" y="486"/>
                  <a:pt x="9" y="486"/>
                  <a:pt x="10" y="487"/>
                </a:cubicBezTo>
                <a:cubicBezTo>
                  <a:pt x="9" y="490"/>
                  <a:pt x="12" y="489"/>
                  <a:pt x="14" y="491"/>
                </a:cubicBezTo>
                <a:cubicBezTo>
                  <a:pt x="10" y="494"/>
                  <a:pt x="10" y="494"/>
                  <a:pt x="10" y="494"/>
                </a:cubicBezTo>
                <a:cubicBezTo>
                  <a:pt x="9" y="497"/>
                  <a:pt x="9" y="497"/>
                  <a:pt x="9" y="497"/>
                </a:cubicBezTo>
                <a:cubicBezTo>
                  <a:pt x="10" y="497"/>
                  <a:pt x="10" y="497"/>
                  <a:pt x="10" y="497"/>
                </a:cubicBezTo>
                <a:cubicBezTo>
                  <a:pt x="11" y="498"/>
                  <a:pt x="11" y="498"/>
                  <a:pt x="11" y="498"/>
                </a:cubicBezTo>
                <a:cubicBezTo>
                  <a:pt x="11" y="498"/>
                  <a:pt x="11" y="498"/>
                  <a:pt x="11" y="498"/>
                </a:cubicBezTo>
                <a:cubicBezTo>
                  <a:pt x="12" y="498"/>
                  <a:pt x="12" y="497"/>
                  <a:pt x="13" y="497"/>
                </a:cubicBezTo>
                <a:cubicBezTo>
                  <a:pt x="14" y="497"/>
                  <a:pt x="13" y="500"/>
                  <a:pt x="14" y="500"/>
                </a:cubicBezTo>
                <a:cubicBezTo>
                  <a:pt x="15" y="500"/>
                  <a:pt x="15" y="500"/>
                  <a:pt x="15" y="500"/>
                </a:cubicBezTo>
                <a:cubicBezTo>
                  <a:pt x="17" y="500"/>
                  <a:pt x="17" y="501"/>
                  <a:pt x="18" y="502"/>
                </a:cubicBezTo>
                <a:cubicBezTo>
                  <a:pt x="18" y="502"/>
                  <a:pt x="19" y="503"/>
                  <a:pt x="20" y="503"/>
                </a:cubicBezTo>
                <a:cubicBezTo>
                  <a:pt x="21" y="503"/>
                  <a:pt x="21" y="503"/>
                  <a:pt x="22" y="503"/>
                </a:cubicBezTo>
                <a:cubicBezTo>
                  <a:pt x="18" y="505"/>
                  <a:pt x="22" y="507"/>
                  <a:pt x="22" y="509"/>
                </a:cubicBezTo>
                <a:cubicBezTo>
                  <a:pt x="22" y="509"/>
                  <a:pt x="22" y="509"/>
                  <a:pt x="22" y="509"/>
                </a:cubicBezTo>
                <a:cubicBezTo>
                  <a:pt x="22" y="509"/>
                  <a:pt x="22" y="510"/>
                  <a:pt x="21" y="510"/>
                </a:cubicBezTo>
                <a:cubicBezTo>
                  <a:pt x="21" y="510"/>
                  <a:pt x="21" y="510"/>
                  <a:pt x="21" y="510"/>
                </a:cubicBezTo>
                <a:cubicBezTo>
                  <a:pt x="21" y="510"/>
                  <a:pt x="21" y="510"/>
                  <a:pt x="21" y="510"/>
                </a:cubicBezTo>
                <a:cubicBezTo>
                  <a:pt x="20" y="513"/>
                  <a:pt x="20" y="514"/>
                  <a:pt x="23" y="516"/>
                </a:cubicBezTo>
                <a:cubicBezTo>
                  <a:pt x="19" y="516"/>
                  <a:pt x="19" y="516"/>
                  <a:pt x="19" y="516"/>
                </a:cubicBezTo>
                <a:cubicBezTo>
                  <a:pt x="20" y="518"/>
                  <a:pt x="22" y="517"/>
                  <a:pt x="21" y="519"/>
                </a:cubicBezTo>
                <a:cubicBezTo>
                  <a:pt x="21" y="519"/>
                  <a:pt x="21" y="519"/>
                  <a:pt x="21" y="519"/>
                </a:cubicBezTo>
                <a:cubicBezTo>
                  <a:pt x="21" y="519"/>
                  <a:pt x="21" y="519"/>
                  <a:pt x="20" y="519"/>
                </a:cubicBezTo>
                <a:cubicBezTo>
                  <a:pt x="20" y="519"/>
                  <a:pt x="20" y="519"/>
                  <a:pt x="20" y="519"/>
                </a:cubicBezTo>
                <a:cubicBezTo>
                  <a:pt x="19" y="519"/>
                  <a:pt x="19" y="519"/>
                  <a:pt x="19" y="518"/>
                </a:cubicBezTo>
                <a:cubicBezTo>
                  <a:pt x="20" y="518"/>
                  <a:pt x="20" y="518"/>
                  <a:pt x="20" y="518"/>
                </a:cubicBezTo>
                <a:cubicBezTo>
                  <a:pt x="17" y="518"/>
                  <a:pt x="17" y="518"/>
                  <a:pt x="17" y="518"/>
                </a:cubicBezTo>
                <a:cubicBezTo>
                  <a:pt x="16" y="519"/>
                  <a:pt x="19" y="520"/>
                  <a:pt x="17" y="522"/>
                </a:cubicBezTo>
                <a:cubicBezTo>
                  <a:pt x="17" y="522"/>
                  <a:pt x="17" y="522"/>
                  <a:pt x="17" y="522"/>
                </a:cubicBezTo>
                <a:cubicBezTo>
                  <a:pt x="17" y="522"/>
                  <a:pt x="17" y="522"/>
                  <a:pt x="18" y="522"/>
                </a:cubicBezTo>
                <a:cubicBezTo>
                  <a:pt x="18" y="522"/>
                  <a:pt x="18" y="522"/>
                  <a:pt x="18" y="522"/>
                </a:cubicBezTo>
                <a:cubicBezTo>
                  <a:pt x="18" y="522"/>
                  <a:pt x="18" y="522"/>
                  <a:pt x="19" y="522"/>
                </a:cubicBezTo>
                <a:cubicBezTo>
                  <a:pt x="24" y="528"/>
                  <a:pt x="11" y="525"/>
                  <a:pt x="18" y="530"/>
                </a:cubicBezTo>
                <a:cubicBezTo>
                  <a:pt x="15" y="530"/>
                  <a:pt x="15" y="530"/>
                  <a:pt x="15" y="530"/>
                </a:cubicBezTo>
                <a:cubicBezTo>
                  <a:pt x="15" y="532"/>
                  <a:pt x="14" y="532"/>
                  <a:pt x="13" y="532"/>
                </a:cubicBezTo>
                <a:cubicBezTo>
                  <a:pt x="13" y="532"/>
                  <a:pt x="13" y="532"/>
                  <a:pt x="13" y="532"/>
                </a:cubicBezTo>
                <a:cubicBezTo>
                  <a:pt x="13" y="532"/>
                  <a:pt x="13" y="532"/>
                  <a:pt x="13" y="532"/>
                </a:cubicBezTo>
                <a:cubicBezTo>
                  <a:pt x="12" y="532"/>
                  <a:pt x="11" y="532"/>
                  <a:pt x="12" y="534"/>
                </a:cubicBezTo>
                <a:cubicBezTo>
                  <a:pt x="14" y="533"/>
                  <a:pt x="14" y="533"/>
                  <a:pt x="14" y="533"/>
                </a:cubicBezTo>
                <a:cubicBezTo>
                  <a:pt x="17" y="533"/>
                  <a:pt x="15" y="536"/>
                  <a:pt x="17" y="536"/>
                </a:cubicBezTo>
                <a:cubicBezTo>
                  <a:pt x="17" y="536"/>
                  <a:pt x="17" y="536"/>
                  <a:pt x="18" y="536"/>
                </a:cubicBezTo>
                <a:cubicBezTo>
                  <a:pt x="17" y="535"/>
                  <a:pt x="19" y="534"/>
                  <a:pt x="18" y="533"/>
                </a:cubicBezTo>
                <a:cubicBezTo>
                  <a:pt x="18" y="533"/>
                  <a:pt x="19" y="532"/>
                  <a:pt x="19" y="532"/>
                </a:cubicBezTo>
                <a:cubicBezTo>
                  <a:pt x="19" y="532"/>
                  <a:pt x="20" y="532"/>
                  <a:pt x="20" y="533"/>
                </a:cubicBezTo>
                <a:cubicBezTo>
                  <a:pt x="23" y="534"/>
                  <a:pt x="22" y="536"/>
                  <a:pt x="21" y="537"/>
                </a:cubicBezTo>
                <a:cubicBezTo>
                  <a:pt x="21" y="537"/>
                  <a:pt x="21" y="537"/>
                  <a:pt x="21" y="537"/>
                </a:cubicBezTo>
                <a:cubicBezTo>
                  <a:pt x="20" y="537"/>
                  <a:pt x="20" y="536"/>
                  <a:pt x="20" y="536"/>
                </a:cubicBezTo>
                <a:cubicBezTo>
                  <a:pt x="20" y="537"/>
                  <a:pt x="21" y="537"/>
                  <a:pt x="20" y="538"/>
                </a:cubicBezTo>
                <a:cubicBezTo>
                  <a:pt x="25" y="538"/>
                  <a:pt x="25" y="538"/>
                  <a:pt x="25" y="538"/>
                </a:cubicBezTo>
                <a:cubicBezTo>
                  <a:pt x="25" y="544"/>
                  <a:pt x="25" y="544"/>
                  <a:pt x="25" y="544"/>
                </a:cubicBezTo>
                <a:cubicBezTo>
                  <a:pt x="24" y="544"/>
                  <a:pt x="24" y="544"/>
                  <a:pt x="24" y="544"/>
                </a:cubicBezTo>
                <a:cubicBezTo>
                  <a:pt x="22" y="544"/>
                  <a:pt x="24" y="548"/>
                  <a:pt x="23" y="548"/>
                </a:cubicBezTo>
                <a:cubicBezTo>
                  <a:pt x="23" y="548"/>
                  <a:pt x="23" y="548"/>
                  <a:pt x="23" y="548"/>
                </a:cubicBezTo>
                <a:cubicBezTo>
                  <a:pt x="23" y="549"/>
                  <a:pt x="24" y="550"/>
                  <a:pt x="25" y="550"/>
                </a:cubicBezTo>
                <a:cubicBezTo>
                  <a:pt x="25" y="550"/>
                  <a:pt x="26" y="550"/>
                  <a:pt x="26" y="549"/>
                </a:cubicBezTo>
                <a:cubicBezTo>
                  <a:pt x="26" y="551"/>
                  <a:pt x="26" y="551"/>
                  <a:pt x="26" y="551"/>
                </a:cubicBezTo>
                <a:cubicBezTo>
                  <a:pt x="30" y="551"/>
                  <a:pt x="30" y="551"/>
                  <a:pt x="30" y="551"/>
                </a:cubicBezTo>
                <a:cubicBezTo>
                  <a:pt x="33" y="552"/>
                  <a:pt x="30" y="554"/>
                  <a:pt x="31" y="554"/>
                </a:cubicBezTo>
                <a:cubicBezTo>
                  <a:pt x="31" y="554"/>
                  <a:pt x="31" y="554"/>
                  <a:pt x="32" y="553"/>
                </a:cubicBezTo>
                <a:cubicBezTo>
                  <a:pt x="34" y="555"/>
                  <a:pt x="32" y="559"/>
                  <a:pt x="35" y="560"/>
                </a:cubicBezTo>
                <a:cubicBezTo>
                  <a:pt x="37" y="557"/>
                  <a:pt x="37" y="557"/>
                  <a:pt x="37" y="557"/>
                </a:cubicBezTo>
                <a:cubicBezTo>
                  <a:pt x="37" y="558"/>
                  <a:pt x="40" y="559"/>
                  <a:pt x="39" y="559"/>
                </a:cubicBezTo>
                <a:cubicBezTo>
                  <a:pt x="39" y="559"/>
                  <a:pt x="39" y="559"/>
                  <a:pt x="39" y="559"/>
                </a:cubicBezTo>
                <a:cubicBezTo>
                  <a:pt x="36" y="559"/>
                  <a:pt x="35" y="564"/>
                  <a:pt x="32" y="564"/>
                </a:cubicBezTo>
                <a:cubicBezTo>
                  <a:pt x="36" y="563"/>
                  <a:pt x="36" y="563"/>
                  <a:pt x="36" y="563"/>
                </a:cubicBezTo>
                <a:cubicBezTo>
                  <a:pt x="37" y="564"/>
                  <a:pt x="37" y="564"/>
                  <a:pt x="37" y="564"/>
                </a:cubicBezTo>
                <a:cubicBezTo>
                  <a:pt x="37" y="564"/>
                  <a:pt x="38" y="564"/>
                  <a:pt x="39" y="564"/>
                </a:cubicBezTo>
                <a:cubicBezTo>
                  <a:pt x="39" y="564"/>
                  <a:pt x="39" y="564"/>
                  <a:pt x="39" y="564"/>
                </a:cubicBezTo>
                <a:cubicBezTo>
                  <a:pt x="40" y="564"/>
                  <a:pt x="40" y="564"/>
                  <a:pt x="40" y="564"/>
                </a:cubicBezTo>
                <a:cubicBezTo>
                  <a:pt x="42" y="564"/>
                  <a:pt x="43" y="564"/>
                  <a:pt x="44" y="563"/>
                </a:cubicBezTo>
                <a:cubicBezTo>
                  <a:pt x="45" y="564"/>
                  <a:pt x="45" y="564"/>
                  <a:pt x="45" y="564"/>
                </a:cubicBezTo>
                <a:cubicBezTo>
                  <a:pt x="44" y="564"/>
                  <a:pt x="44" y="565"/>
                  <a:pt x="44" y="565"/>
                </a:cubicBezTo>
                <a:cubicBezTo>
                  <a:pt x="46" y="566"/>
                  <a:pt x="46" y="566"/>
                  <a:pt x="46" y="566"/>
                </a:cubicBezTo>
                <a:cubicBezTo>
                  <a:pt x="46" y="568"/>
                  <a:pt x="44" y="568"/>
                  <a:pt x="43" y="568"/>
                </a:cubicBezTo>
                <a:cubicBezTo>
                  <a:pt x="44" y="568"/>
                  <a:pt x="44" y="568"/>
                  <a:pt x="44" y="568"/>
                </a:cubicBezTo>
                <a:cubicBezTo>
                  <a:pt x="44" y="568"/>
                  <a:pt x="45" y="568"/>
                  <a:pt x="45" y="568"/>
                </a:cubicBezTo>
                <a:cubicBezTo>
                  <a:pt x="46" y="571"/>
                  <a:pt x="46" y="571"/>
                  <a:pt x="46" y="571"/>
                </a:cubicBezTo>
                <a:cubicBezTo>
                  <a:pt x="47" y="571"/>
                  <a:pt x="48" y="570"/>
                  <a:pt x="48" y="570"/>
                </a:cubicBezTo>
                <a:cubicBezTo>
                  <a:pt x="49" y="570"/>
                  <a:pt x="48" y="571"/>
                  <a:pt x="48" y="571"/>
                </a:cubicBezTo>
                <a:cubicBezTo>
                  <a:pt x="48" y="572"/>
                  <a:pt x="48" y="572"/>
                  <a:pt x="49" y="572"/>
                </a:cubicBezTo>
                <a:cubicBezTo>
                  <a:pt x="49" y="572"/>
                  <a:pt x="50" y="572"/>
                  <a:pt x="50" y="572"/>
                </a:cubicBezTo>
                <a:cubicBezTo>
                  <a:pt x="47" y="574"/>
                  <a:pt x="46" y="575"/>
                  <a:pt x="47" y="578"/>
                </a:cubicBezTo>
                <a:cubicBezTo>
                  <a:pt x="47" y="578"/>
                  <a:pt x="48" y="578"/>
                  <a:pt x="49" y="578"/>
                </a:cubicBezTo>
                <a:cubicBezTo>
                  <a:pt x="49" y="578"/>
                  <a:pt x="49" y="578"/>
                  <a:pt x="50" y="578"/>
                </a:cubicBezTo>
                <a:cubicBezTo>
                  <a:pt x="49" y="579"/>
                  <a:pt x="49" y="579"/>
                  <a:pt x="49" y="579"/>
                </a:cubicBezTo>
                <a:cubicBezTo>
                  <a:pt x="50" y="578"/>
                  <a:pt x="53" y="577"/>
                  <a:pt x="55" y="577"/>
                </a:cubicBezTo>
                <a:cubicBezTo>
                  <a:pt x="56" y="577"/>
                  <a:pt x="56" y="577"/>
                  <a:pt x="57" y="577"/>
                </a:cubicBezTo>
                <a:cubicBezTo>
                  <a:pt x="54" y="579"/>
                  <a:pt x="54" y="579"/>
                  <a:pt x="54" y="579"/>
                </a:cubicBezTo>
                <a:cubicBezTo>
                  <a:pt x="54" y="579"/>
                  <a:pt x="55" y="579"/>
                  <a:pt x="55" y="579"/>
                </a:cubicBezTo>
                <a:cubicBezTo>
                  <a:pt x="56" y="579"/>
                  <a:pt x="58" y="581"/>
                  <a:pt x="59" y="581"/>
                </a:cubicBezTo>
                <a:cubicBezTo>
                  <a:pt x="58" y="582"/>
                  <a:pt x="58" y="582"/>
                  <a:pt x="58" y="582"/>
                </a:cubicBezTo>
                <a:cubicBezTo>
                  <a:pt x="58" y="583"/>
                  <a:pt x="58" y="583"/>
                  <a:pt x="58" y="583"/>
                </a:cubicBezTo>
                <a:cubicBezTo>
                  <a:pt x="58" y="583"/>
                  <a:pt x="58" y="583"/>
                  <a:pt x="59" y="582"/>
                </a:cubicBezTo>
                <a:cubicBezTo>
                  <a:pt x="59" y="582"/>
                  <a:pt x="59" y="582"/>
                  <a:pt x="59" y="582"/>
                </a:cubicBezTo>
                <a:cubicBezTo>
                  <a:pt x="60" y="582"/>
                  <a:pt x="60" y="583"/>
                  <a:pt x="60" y="584"/>
                </a:cubicBezTo>
                <a:cubicBezTo>
                  <a:pt x="60" y="584"/>
                  <a:pt x="60" y="584"/>
                  <a:pt x="60" y="584"/>
                </a:cubicBezTo>
                <a:cubicBezTo>
                  <a:pt x="60" y="584"/>
                  <a:pt x="59" y="584"/>
                  <a:pt x="60" y="584"/>
                </a:cubicBezTo>
                <a:cubicBezTo>
                  <a:pt x="61" y="584"/>
                  <a:pt x="61" y="584"/>
                  <a:pt x="61" y="584"/>
                </a:cubicBezTo>
                <a:cubicBezTo>
                  <a:pt x="62" y="584"/>
                  <a:pt x="63" y="585"/>
                  <a:pt x="64" y="586"/>
                </a:cubicBezTo>
                <a:cubicBezTo>
                  <a:pt x="63" y="587"/>
                  <a:pt x="63" y="587"/>
                  <a:pt x="63" y="587"/>
                </a:cubicBezTo>
                <a:cubicBezTo>
                  <a:pt x="64" y="587"/>
                  <a:pt x="64" y="587"/>
                  <a:pt x="64" y="587"/>
                </a:cubicBezTo>
                <a:cubicBezTo>
                  <a:pt x="64" y="588"/>
                  <a:pt x="64" y="588"/>
                  <a:pt x="64" y="588"/>
                </a:cubicBezTo>
                <a:cubicBezTo>
                  <a:pt x="63" y="588"/>
                  <a:pt x="61" y="589"/>
                  <a:pt x="60" y="589"/>
                </a:cubicBezTo>
                <a:cubicBezTo>
                  <a:pt x="60" y="589"/>
                  <a:pt x="60" y="589"/>
                  <a:pt x="59" y="588"/>
                </a:cubicBezTo>
                <a:cubicBezTo>
                  <a:pt x="60" y="589"/>
                  <a:pt x="56" y="589"/>
                  <a:pt x="58" y="590"/>
                </a:cubicBezTo>
                <a:cubicBezTo>
                  <a:pt x="54" y="591"/>
                  <a:pt x="57" y="596"/>
                  <a:pt x="55" y="597"/>
                </a:cubicBezTo>
                <a:cubicBezTo>
                  <a:pt x="55" y="597"/>
                  <a:pt x="55" y="597"/>
                  <a:pt x="55" y="597"/>
                </a:cubicBezTo>
                <a:cubicBezTo>
                  <a:pt x="56" y="597"/>
                  <a:pt x="57" y="598"/>
                  <a:pt x="57" y="598"/>
                </a:cubicBezTo>
                <a:cubicBezTo>
                  <a:pt x="55" y="599"/>
                  <a:pt x="55" y="599"/>
                  <a:pt x="55" y="601"/>
                </a:cubicBezTo>
                <a:cubicBezTo>
                  <a:pt x="56" y="601"/>
                  <a:pt x="56" y="601"/>
                  <a:pt x="56" y="601"/>
                </a:cubicBezTo>
                <a:cubicBezTo>
                  <a:pt x="56" y="601"/>
                  <a:pt x="56" y="600"/>
                  <a:pt x="57" y="600"/>
                </a:cubicBezTo>
                <a:cubicBezTo>
                  <a:pt x="57" y="602"/>
                  <a:pt x="57" y="602"/>
                  <a:pt x="57" y="602"/>
                </a:cubicBezTo>
                <a:cubicBezTo>
                  <a:pt x="58" y="602"/>
                  <a:pt x="58" y="602"/>
                  <a:pt x="59" y="602"/>
                </a:cubicBezTo>
                <a:cubicBezTo>
                  <a:pt x="59" y="602"/>
                  <a:pt x="60" y="602"/>
                  <a:pt x="61" y="603"/>
                </a:cubicBezTo>
                <a:cubicBezTo>
                  <a:pt x="61" y="603"/>
                  <a:pt x="62" y="604"/>
                  <a:pt x="63" y="604"/>
                </a:cubicBezTo>
                <a:cubicBezTo>
                  <a:pt x="63" y="604"/>
                  <a:pt x="63" y="604"/>
                  <a:pt x="64" y="604"/>
                </a:cubicBezTo>
                <a:cubicBezTo>
                  <a:pt x="64" y="605"/>
                  <a:pt x="62" y="606"/>
                  <a:pt x="64" y="606"/>
                </a:cubicBezTo>
                <a:cubicBezTo>
                  <a:pt x="62" y="608"/>
                  <a:pt x="62" y="608"/>
                  <a:pt x="62" y="608"/>
                </a:cubicBezTo>
                <a:cubicBezTo>
                  <a:pt x="62" y="608"/>
                  <a:pt x="63" y="609"/>
                  <a:pt x="63" y="609"/>
                </a:cubicBezTo>
                <a:cubicBezTo>
                  <a:pt x="64" y="609"/>
                  <a:pt x="64" y="608"/>
                  <a:pt x="65" y="608"/>
                </a:cubicBezTo>
                <a:cubicBezTo>
                  <a:pt x="65" y="608"/>
                  <a:pt x="66" y="608"/>
                  <a:pt x="66" y="608"/>
                </a:cubicBezTo>
                <a:cubicBezTo>
                  <a:pt x="67" y="608"/>
                  <a:pt x="67" y="608"/>
                  <a:pt x="67" y="609"/>
                </a:cubicBezTo>
                <a:cubicBezTo>
                  <a:pt x="63" y="610"/>
                  <a:pt x="64" y="610"/>
                  <a:pt x="61" y="613"/>
                </a:cubicBezTo>
                <a:cubicBezTo>
                  <a:pt x="62" y="612"/>
                  <a:pt x="63" y="611"/>
                  <a:pt x="63" y="611"/>
                </a:cubicBezTo>
                <a:cubicBezTo>
                  <a:pt x="64" y="611"/>
                  <a:pt x="65" y="613"/>
                  <a:pt x="66" y="614"/>
                </a:cubicBezTo>
                <a:cubicBezTo>
                  <a:pt x="66" y="613"/>
                  <a:pt x="66" y="612"/>
                  <a:pt x="66" y="612"/>
                </a:cubicBezTo>
                <a:cubicBezTo>
                  <a:pt x="68" y="611"/>
                  <a:pt x="68" y="611"/>
                  <a:pt x="68" y="611"/>
                </a:cubicBezTo>
                <a:cubicBezTo>
                  <a:pt x="69" y="612"/>
                  <a:pt x="69" y="612"/>
                  <a:pt x="69" y="612"/>
                </a:cubicBezTo>
                <a:cubicBezTo>
                  <a:pt x="67" y="613"/>
                  <a:pt x="67" y="613"/>
                  <a:pt x="67" y="613"/>
                </a:cubicBezTo>
                <a:cubicBezTo>
                  <a:pt x="68" y="613"/>
                  <a:pt x="68" y="613"/>
                  <a:pt x="68" y="613"/>
                </a:cubicBezTo>
                <a:cubicBezTo>
                  <a:pt x="69" y="613"/>
                  <a:pt x="70" y="613"/>
                  <a:pt x="70" y="613"/>
                </a:cubicBezTo>
                <a:cubicBezTo>
                  <a:pt x="71" y="612"/>
                  <a:pt x="72" y="612"/>
                  <a:pt x="72" y="612"/>
                </a:cubicBezTo>
                <a:cubicBezTo>
                  <a:pt x="73" y="612"/>
                  <a:pt x="73" y="612"/>
                  <a:pt x="73" y="612"/>
                </a:cubicBezTo>
                <a:cubicBezTo>
                  <a:pt x="75" y="615"/>
                  <a:pt x="72" y="615"/>
                  <a:pt x="74" y="617"/>
                </a:cubicBezTo>
                <a:cubicBezTo>
                  <a:pt x="74" y="617"/>
                  <a:pt x="74" y="616"/>
                  <a:pt x="75" y="616"/>
                </a:cubicBezTo>
                <a:cubicBezTo>
                  <a:pt x="76" y="616"/>
                  <a:pt x="77" y="617"/>
                  <a:pt x="77" y="618"/>
                </a:cubicBezTo>
                <a:cubicBezTo>
                  <a:pt x="77" y="618"/>
                  <a:pt x="77" y="618"/>
                  <a:pt x="77" y="618"/>
                </a:cubicBezTo>
                <a:cubicBezTo>
                  <a:pt x="78" y="620"/>
                  <a:pt x="78" y="620"/>
                  <a:pt x="78" y="620"/>
                </a:cubicBezTo>
                <a:cubicBezTo>
                  <a:pt x="78" y="620"/>
                  <a:pt x="78" y="620"/>
                  <a:pt x="77" y="620"/>
                </a:cubicBezTo>
                <a:cubicBezTo>
                  <a:pt x="77" y="620"/>
                  <a:pt x="77" y="620"/>
                  <a:pt x="77" y="620"/>
                </a:cubicBezTo>
                <a:cubicBezTo>
                  <a:pt x="77" y="619"/>
                  <a:pt x="76" y="619"/>
                  <a:pt x="76" y="619"/>
                </a:cubicBezTo>
                <a:cubicBezTo>
                  <a:pt x="76" y="619"/>
                  <a:pt x="76" y="619"/>
                  <a:pt x="76" y="620"/>
                </a:cubicBezTo>
                <a:cubicBezTo>
                  <a:pt x="76" y="620"/>
                  <a:pt x="76" y="620"/>
                  <a:pt x="76" y="620"/>
                </a:cubicBezTo>
                <a:cubicBezTo>
                  <a:pt x="78" y="620"/>
                  <a:pt x="77" y="622"/>
                  <a:pt x="80" y="622"/>
                </a:cubicBezTo>
                <a:cubicBezTo>
                  <a:pt x="79" y="623"/>
                  <a:pt x="78" y="624"/>
                  <a:pt x="77" y="624"/>
                </a:cubicBezTo>
                <a:cubicBezTo>
                  <a:pt x="77" y="624"/>
                  <a:pt x="76" y="624"/>
                  <a:pt x="76" y="624"/>
                </a:cubicBezTo>
                <a:cubicBezTo>
                  <a:pt x="77" y="626"/>
                  <a:pt x="79" y="626"/>
                  <a:pt x="80" y="626"/>
                </a:cubicBezTo>
                <a:cubicBezTo>
                  <a:pt x="80" y="627"/>
                  <a:pt x="80" y="627"/>
                  <a:pt x="80" y="627"/>
                </a:cubicBezTo>
                <a:cubicBezTo>
                  <a:pt x="82" y="625"/>
                  <a:pt x="82" y="625"/>
                  <a:pt x="82" y="625"/>
                </a:cubicBezTo>
                <a:cubicBezTo>
                  <a:pt x="82" y="625"/>
                  <a:pt x="82" y="625"/>
                  <a:pt x="82" y="625"/>
                </a:cubicBezTo>
                <a:cubicBezTo>
                  <a:pt x="85" y="625"/>
                  <a:pt x="85" y="628"/>
                  <a:pt x="86" y="630"/>
                </a:cubicBezTo>
                <a:cubicBezTo>
                  <a:pt x="87" y="630"/>
                  <a:pt x="86" y="631"/>
                  <a:pt x="85" y="632"/>
                </a:cubicBezTo>
                <a:cubicBezTo>
                  <a:pt x="85" y="632"/>
                  <a:pt x="85" y="632"/>
                  <a:pt x="85" y="631"/>
                </a:cubicBezTo>
                <a:cubicBezTo>
                  <a:pt x="89" y="632"/>
                  <a:pt x="89" y="632"/>
                  <a:pt x="89" y="632"/>
                </a:cubicBezTo>
                <a:cubicBezTo>
                  <a:pt x="88" y="633"/>
                  <a:pt x="88" y="633"/>
                  <a:pt x="88" y="633"/>
                </a:cubicBezTo>
                <a:cubicBezTo>
                  <a:pt x="88" y="633"/>
                  <a:pt x="88" y="633"/>
                  <a:pt x="88" y="633"/>
                </a:cubicBezTo>
                <a:cubicBezTo>
                  <a:pt x="87" y="633"/>
                  <a:pt x="87" y="633"/>
                  <a:pt x="87" y="633"/>
                </a:cubicBezTo>
                <a:cubicBezTo>
                  <a:pt x="88" y="633"/>
                  <a:pt x="88" y="635"/>
                  <a:pt x="88" y="635"/>
                </a:cubicBezTo>
                <a:cubicBezTo>
                  <a:pt x="88" y="635"/>
                  <a:pt x="88" y="635"/>
                  <a:pt x="88" y="634"/>
                </a:cubicBezTo>
                <a:cubicBezTo>
                  <a:pt x="90" y="633"/>
                  <a:pt x="90" y="633"/>
                  <a:pt x="90" y="633"/>
                </a:cubicBezTo>
                <a:cubicBezTo>
                  <a:pt x="90" y="635"/>
                  <a:pt x="95" y="639"/>
                  <a:pt x="95" y="639"/>
                </a:cubicBezTo>
                <a:cubicBezTo>
                  <a:pt x="95" y="639"/>
                  <a:pt x="96" y="638"/>
                  <a:pt x="97" y="638"/>
                </a:cubicBezTo>
                <a:cubicBezTo>
                  <a:pt x="98" y="638"/>
                  <a:pt x="98" y="638"/>
                  <a:pt x="98" y="638"/>
                </a:cubicBezTo>
                <a:cubicBezTo>
                  <a:pt x="100" y="640"/>
                  <a:pt x="97" y="640"/>
                  <a:pt x="98" y="641"/>
                </a:cubicBezTo>
                <a:cubicBezTo>
                  <a:pt x="99" y="639"/>
                  <a:pt x="100" y="639"/>
                  <a:pt x="101" y="639"/>
                </a:cubicBezTo>
                <a:cubicBezTo>
                  <a:pt x="102" y="639"/>
                  <a:pt x="103" y="639"/>
                  <a:pt x="104" y="640"/>
                </a:cubicBezTo>
                <a:cubicBezTo>
                  <a:pt x="106" y="641"/>
                  <a:pt x="107" y="642"/>
                  <a:pt x="108" y="642"/>
                </a:cubicBezTo>
                <a:cubicBezTo>
                  <a:pt x="108" y="642"/>
                  <a:pt x="109" y="641"/>
                  <a:pt x="109" y="641"/>
                </a:cubicBezTo>
                <a:cubicBezTo>
                  <a:pt x="110" y="643"/>
                  <a:pt x="108" y="643"/>
                  <a:pt x="108" y="644"/>
                </a:cubicBezTo>
                <a:cubicBezTo>
                  <a:pt x="111" y="645"/>
                  <a:pt x="108" y="647"/>
                  <a:pt x="111" y="648"/>
                </a:cubicBezTo>
                <a:cubicBezTo>
                  <a:pt x="111" y="647"/>
                  <a:pt x="111" y="647"/>
                  <a:pt x="111" y="647"/>
                </a:cubicBezTo>
                <a:cubicBezTo>
                  <a:pt x="110" y="646"/>
                  <a:pt x="112" y="645"/>
                  <a:pt x="113" y="645"/>
                </a:cubicBezTo>
                <a:cubicBezTo>
                  <a:pt x="113" y="645"/>
                  <a:pt x="113" y="645"/>
                  <a:pt x="114" y="645"/>
                </a:cubicBezTo>
                <a:cubicBezTo>
                  <a:pt x="113" y="646"/>
                  <a:pt x="113" y="646"/>
                  <a:pt x="113" y="646"/>
                </a:cubicBezTo>
                <a:cubicBezTo>
                  <a:pt x="117" y="645"/>
                  <a:pt x="114" y="641"/>
                  <a:pt x="119" y="641"/>
                </a:cubicBezTo>
                <a:cubicBezTo>
                  <a:pt x="120" y="641"/>
                  <a:pt x="119" y="642"/>
                  <a:pt x="119" y="642"/>
                </a:cubicBezTo>
                <a:cubicBezTo>
                  <a:pt x="122" y="642"/>
                  <a:pt x="122" y="642"/>
                  <a:pt x="122" y="642"/>
                </a:cubicBezTo>
                <a:cubicBezTo>
                  <a:pt x="120" y="645"/>
                  <a:pt x="120" y="645"/>
                  <a:pt x="120" y="645"/>
                </a:cubicBezTo>
                <a:cubicBezTo>
                  <a:pt x="121" y="645"/>
                  <a:pt x="122" y="645"/>
                  <a:pt x="123" y="645"/>
                </a:cubicBezTo>
                <a:cubicBezTo>
                  <a:pt x="123" y="645"/>
                  <a:pt x="124" y="645"/>
                  <a:pt x="124" y="645"/>
                </a:cubicBezTo>
                <a:cubicBezTo>
                  <a:pt x="124" y="645"/>
                  <a:pt x="125" y="645"/>
                  <a:pt x="125" y="645"/>
                </a:cubicBezTo>
                <a:cubicBezTo>
                  <a:pt x="126" y="645"/>
                  <a:pt x="127" y="645"/>
                  <a:pt x="127" y="644"/>
                </a:cubicBezTo>
                <a:cubicBezTo>
                  <a:pt x="126" y="643"/>
                  <a:pt x="126" y="643"/>
                  <a:pt x="126" y="643"/>
                </a:cubicBezTo>
                <a:cubicBezTo>
                  <a:pt x="127" y="643"/>
                  <a:pt x="128" y="642"/>
                  <a:pt x="129" y="642"/>
                </a:cubicBezTo>
                <a:cubicBezTo>
                  <a:pt x="129" y="642"/>
                  <a:pt x="129" y="642"/>
                  <a:pt x="130" y="642"/>
                </a:cubicBezTo>
                <a:cubicBezTo>
                  <a:pt x="130" y="642"/>
                  <a:pt x="130" y="642"/>
                  <a:pt x="129" y="643"/>
                </a:cubicBezTo>
                <a:cubicBezTo>
                  <a:pt x="129" y="643"/>
                  <a:pt x="129" y="643"/>
                  <a:pt x="129" y="643"/>
                </a:cubicBezTo>
                <a:cubicBezTo>
                  <a:pt x="129" y="643"/>
                  <a:pt x="130" y="643"/>
                  <a:pt x="131" y="643"/>
                </a:cubicBezTo>
                <a:cubicBezTo>
                  <a:pt x="131" y="643"/>
                  <a:pt x="132" y="643"/>
                  <a:pt x="133" y="643"/>
                </a:cubicBezTo>
                <a:cubicBezTo>
                  <a:pt x="133" y="643"/>
                  <a:pt x="133" y="643"/>
                  <a:pt x="134" y="643"/>
                </a:cubicBezTo>
                <a:cubicBezTo>
                  <a:pt x="135" y="644"/>
                  <a:pt x="132" y="645"/>
                  <a:pt x="134" y="646"/>
                </a:cubicBezTo>
                <a:cubicBezTo>
                  <a:pt x="132" y="647"/>
                  <a:pt x="132" y="647"/>
                  <a:pt x="132" y="647"/>
                </a:cubicBezTo>
                <a:cubicBezTo>
                  <a:pt x="132" y="649"/>
                  <a:pt x="132" y="649"/>
                  <a:pt x="131" y="651"/>
                </a:cubicBezTo>
                <a:cubicBezTo>
                  <a:pt x="133" y="650"/>
                  <a:pt x="133" y="650"/>
                  <a:pt x="133" y="650"/>
                </a:cubicBezTo>
                <a:cubicBezTo>
                  <a:pt x="136" y="652"/>
                  <a:pt x="131" y="652"/>
                  <a:pt x="132" y="654"/>
                </a:cubicBezTo>
                <a:cubicBezTo>
                  <a:pt x="134" y="653"/>
                  <a:pt x="134" y="653"/>
                  <a:pt x="134" y="653"/>
                </a:cubicBezTo>
                <a:cubicBezTo>
                  <a:pt x="134" y="653"/>
                  <a:pt x="134" y="653"/>
                  <a:pt x="134" y="653"/>
                </a:cubicBezTo>
                <a:cubicBezTo>
                  <a:pt x="136" y="653"/>
                  <a:pt x="137" y="656"/>
                  <a:pt x="136" y="657"/>
                </a:cubicBezTo>
                <a:cubicBezTo>
                  <a:pt x="136" y="657"/>
                  <a:pt x="136" y="657"/>
                  <a:pt x="136" y="657"/>
                </a:cubicBezTo>
                <a:cubicBezTo>
                  <a:pt x="136" y="657"/>
                  <a:pt x="137" y="657"/>
                  <a:pt x="137" y="657"/>
                </a:cubicBezTo>
                <a:cubicBezTo>
                  <a:pt x="137" y="657"/>
                  <a:pt x="138" y="657"/>
                  <a:pt x="138" y="657"/>
                </a:cubicBezTo>
                <a:cubicBezTo>
                  <a:pt x="139" y="657"/>
                  <a:pt x="141" y="658"/>
                  <a:pt x="141" y="659"/>
                </a:cubicBezTo>
                <a:cubicBezTo>
                  <a:pt x="143" y="661"/>
                  <a:pt x="142" y="661"/>
                  <a:pt x="141" y="661"/>
                </a:cubicBezTo>
                <a:cubicBezTo>
                  <a:pt x="141" y="661"/>
                  <a:pt x="141" y="661"/>
                  <a:pt x="141" y="661"/>
                </a:cubicBezTo>
                <a:cubicBezTo>
                  <a:pt x="140" y="661"/>
                  <a:pt x="140" y="661"/>
                  <a:pt x="140" y="661"/>
                </a:cubicBezTo>
                <a:cubicBezTo>
                  <a:pt x="140" y="661"/>
                  <a:pt x="140" y="661"/>
                  <a:pt x="140" y="661"/>
                </a:cubicBezTo>
                <a:cubicBezTo>
                  <a:pt x="141" y="662"/>
                  <a:pt x="143" y="662"/>
                  <a:pt x="142" y="663"/>
                </a:cubicBezTo>
                <a:cubicBezTo>
                  <a:pt x="145" y="663"/>
                  <a:pt x="145" y="663"/>
                  <a:pt x="145" y="663"/>
                </a:cubicBezTo>
                <a:cubicBezTo>
                  <a:pt x="143" y="664"/>
                  <a:pt x="146" y="665"/>
                  <a:pt x="145" y="667"/>
                </a:cubicBezTo>
                <a:cubicBezTo>
                  <a:pt x="147" y="666"/>
                  <a:pt x="147" y="666"/>
                  <a:pt x="147" y="666"/>
                </a:cubicBezTo>
                <a:cubicBezTo>
                  <a:pt x="147" y="666"/>
                  <a:pt x="147" y="666"/>
                  <a:pt x="148" y="666"/>
                </a:cubicBezTo>
                <a:cubicBezTo>
                  <a:pt x="149" y="666"/>
                  <a:pt x="149" y="666"/>
                  <a:pt x="150" y="665"/>
                </a:cubicBezTo>
                <a:cubicBezTo>
                  <a:pt x="151" y="665"/>
                  <a:pt x="152" y="664"/>
                  <a:pt x="152" y="664"/>
                </a:cubicBezTo>
                <a:cubicBezTo>
                  <a:pt x="153" y="664"/>
                  <a:pt x="154" y="665"/>
                  <a:pt x="155" y="665"/>
                </a:cubicBezTo>
                <a:cubicBezTo>
                  <a:pt x="158" y="666"/>
                  <a:pt x="155" y="669"/>
                  <a:pt x="156" y="671"/>
                </a:cubicBezTo>
                <a:cubicBezTo>
                  <a:pt x="160" y="670"/>
                  <a:pt x="159" y="665"/>
                  <a:pt x="162" y="665"/>
                </a:cubicBezTo>
                <a:cubicBezTo>
                  <a:pt x="162" y="665"/>
                  <a:pt x="163" y="665"/>
                  <a:pt x="163" y="665"/>
                </a:cubicBezTo>
                <a:cubicBezTo>
                  <a:pt x="162" y="664"/>
                  <a:pt x="162" y="664"/>
                  <a:pt x="162" y="664"/>
                </a:cubicBezTo>
                <a:cubicBezTo>
                  <a:pt x="161" y="662"/>
                  <a:pt x="161" y="661"/>
                  <a:pt x="162" y="660"/>
                </a:cubicBezTo>
                <a:cubicBezTo>
                  <a:pt x="163" y="661"/>
                  <a:pt x="163" y="661"/>
                  <a:pt x="163" y="661"/>
                </a:cubicBezTo>
                <a:cubicBezTo>
                  <a:pt x="164" y="659"/>
                  <a:pt x="163" y="659"/>
                  <a:pt x="162" y="659"/>
                </a:cubicBezTo>
                <a:cubicBezTo>
                  <a:pt x="162" y="658"/>
                  <a:pt x="163" y="658"/>
                  <a:pt x="163" y="658"/>
                </a:cubicBezTo>
                <a:cubicBezTo>
                  <a:pt x="163" y="658"/>
                  <a:pt x="164" y="658"/>
                  <a:pt x="164" y="658"/>
                </a:cubicBezTo>
                <a:cubicBezTo>
                  <a:pt x="164" y="658"/>
                  <a:pt x="165" y="659"/>
                  <a:pt x="165" y="659"/>
                </a:cubicBezTo>
                <a:cubicBezTo>
                  <a:pt x="165" y="659"/>
                  <a:pt x="165" y="658"/>
                  <a:pt x="166" y="658"/>
                </a:cubicBezTo>
                <a:cubicBezTo>
                  <a:pt x="165" y="661"/>
                  <a:pt x="164" y="665"/>
                  <a:pt x="167" y="665"/>
                </a:cubicBezTo>
                <a:cubicBezTo>
                  <a:pt x="167" y="666"/>
                  <a:pt x="165" y="665"/>
                  <a:pt x="166" y="667"/>
                </a:cubicBezTo>
                <a:cubicBezTo>
                  <a:pt x="167" y="668"/>
                  <a:pt x="169" y="670"/>
                  <a:pt x="167" y="672"/>
                </a:cubicBezTo>
                <a:cubicBezTo>
                  <a:pt x="168" y="672"/>
                  <a:pt x="168" y="672"/>
                  <a:pt x="168" y="672"/>
                </a:cubicBezTo>
                <a:cubicBezTo>
                  <a:pt x="167" y="669"/>
                  <a:pt x="171" y="669"/>
                  <a:pt x="172" y="668"/>
                </a:cubicBezTo>
                <a:cubicBezTo>
                  <a:pt x="172" y="668"/>
                  <a:pt x="173" y="667"/>
                  <a:pt x="173" y="667"/>
                </a:cubicBezTo>
                <a:cubicBezTo>
                  <a:pt x="174" y="667"/>
                  <a:pt x="175" y="669"/>
                  <a:pt x="175" y="670"/>
                </a:cubicBezTo>
                <a:cubicBezTo>
                  <a:pt x="175" y="669"/>
                  <a:pt x="175" y="669"/>
                  <a:pt x="175" y="669"/>
                </a:cubicBezTo>
                <a:cubicBezTo>
                  <a:pt x="175" y="668"/>
                  <a:pt x="176" y="668"/>
                  <a:pt x="177" y="668"/>
                </a:cubicBezTo>
                <a:cubicBezTo>
                  <a:pt x="177" y="668"/>
                  <a:pt x="177" y="668"/>
                  <a:pt x="177" y="668"/>
                </a:cubicBezTo>
                <a:cubicBezTo>
                  <a:pt x="175" y="667"/>
                  <a:pt x="177" y="665"/>
                  <a:pt x="177" y="664"/>
                </a:cubicBezTo>
                <a:cubicBezTo>
                  <a:pt x="178" y="666"/>
                  <a:pt x="179" y="666"/>
                  <a:pt x="179" y="667"/>
                </a:cubicBezTo>
                <a:cubicBezTo>
                  <a:pt x="179" y="668"/>
                  <a:pt x="179" y="672"/>
                  <a:pt x="181" y="672"/>
                </a:cubicBezTo>
                <a:cubicBezTo>
                  <a:pt x="181" y="672"/>
                  <a:pt x="181" y="672"/>
                  <a:pt x="181" y="671"/>
                </a:cubicBezTo>
                <a:cubicBezTo>
                  <a:pt x="180" y="670"/>
                  <a:pt x="180" y="670"/>
                  <a:pt x="180" y="670"/>
                </a:cubicBezTo>
                <a:cubicBezTo>
                  <a:pt x="181" y="670"/>
                  <a:pt x="181" y="670"/>
                  <a:pt x="181" y="670"/>
                </a:cubicBezTo>
                <a:cubicBezTo>
                  <a:pt x="182" y="670"/>
                  <a:pt x="182" y="670"/>
                  <a:pt x="182" y="669"/>
                </a:cubicBezTo>
                <a:cubicBezTo>
                  <a:pt x="183" y="669"/>
                  <a:pt x="183" y="668"/>
                  <a:pt x="183" y="668"/>
                </a:cubicBezTo>
                <a:cubicBezTo>
                  <a:pt x="184" y="668"/>
                  <a:pt x="184" y="668"/>
                  <a:pt x="185" y="669"/>
                </a:cubicBezTo>
                <a:cubicBezTo>
                  <a:pt x="183" y="667"/>
                  <a:pt x="183" y="667"/>
                  <a:pt x="183" y="667"/>
                </a:cubicBezTo>
                <a:cubicBezTo>
                  <a:pt x="183" y="667"/>
                  <a:pt x="183" y="667"/>
                  <a:pt x="184" y="667"/>
                </a:cubicBezTo>
                <a:cubicBezTo>
                  <a:pt x="184" y="667"/>
                  <a:pt x="185" y="667"/>
                  <a:pt x="185" y="668"/>
                </a:cubicBezTo>
                <a:cubicBezTo>
                  <a:pt x="186" y="668"/>
                  <a:pt x="186" y="668"/>
                  <a:pt x="187" y="668"/>
                </a:cubicBezTo>
                <a:cubicBezTo>
                  <a:pt x="187" y="668"/>
                  <a:pt x="188" y="668"/>
                  <a:pt x="189" y="667"/>
                </a:cubicBezTo>
                <a:cubicBezTo>
                  <a:pt x="190" y="669"/>
                  <a:pt x="188" y="668"/>
                  <a:pt x="188" y="670"/>
                </a:cubicBezTo>
                <a:cubicBezTo>
                  <a:pt x="189" y="669"/>
                  <a:pt x="189" y="669"/>
                  <a:pt x="190" y="669"/>
                </a:cubicBezTo>
                <a:cubicBezTo>
                  <a:pt x="191" y="669"/>
                  <a:pt x="190" y="672"/>
                  <a:pt x="192" y="673"/>
                </a:cubicBezTo>
                <a:cubicBezTo>
                  <a:pt x="190" y="673"/>
                  <a:pt x="190" y="673"/>
                  <a:pt x="190" y="673"/>
                </a:cubicBezTo>
                <a:cubicBezTo>
                  <a:pt x="192" y="674"/>
                  <a:pt x="192" y="674"/>
                  <a:pt x="192" y="674"/>
                </a:cubicBezTo>
                <a:cubicBezTo>
                  <a:pt x="190" y="675"/>
                  <a:pt x="194" y="676"/>
                  <a:pt x="192" y="677"/>
                </a:cubicBezTo>
                <a:cubicBezTo>
                  <a:pt x="192" y="677"/>
                  <a:pt x="192" y="677"/>
                  <a:pt x="192" y="677"/>
                </a:cubicBezTo>
                <a:cubicBezTo>
                  <a:pt x="195" y="677"/>
                  <a:pt x="193" y="674"/>
                  <a:pt x="196" y="674"/>
                </a:cubicBezTo>
                <a:cubicBezTo>
                  <a:pt x="198" y="670"/>
                  <a:pt x="200" y="666"/>
                  <a:pt x="203" y="662"/>
                </a:cubicBezTo>
                <a:cubicBezTo>
                  <a:pt x="203" y="663"/>
                  <a:pt x="203" y="663"/>
                  <a:pt x="203" y="664"/>
                </a:cubicBezTo>
                <a:cubicBezTo>
                  <a:pt x="205" y="663"/>
                  <a:pt x="205" y="663"/>
                  <a:pt x="205" y="663"/>
                </a:cubicBezTo>
                <a:cubicBezTo>
                  <a:pt x="204" y="667"/>
                  <a:pt x="204" y="667"/>
                  <a:pt x="204" y="667"/>
                </a:cubicBezTo>
                <a:cubicBezTo>
                  <a:pt x="204" y="667"/>
                  <a:pt x="204" y="667"/>
                  <a:pt x="205" y="667"/>
                </a:cubicBezTo>
                <a:cubicBezTo>
                  <a:pt x="205" y="667"/>
                  <a:pt x="205" y="667"/>
                  <a:pt x="205" y="667"/>
                </a:cubicBezTo>
                <a:cubicBezTo>
                  <a:pt x="205" y="667"/>
                  <a:pt x="205" y="667"/>
                  <a:pt x="205" y="667"/>
                </a:cubicBezTo>
                <a:cubicBezTo>
                  <a:pt x="206" y="667"/>
                  <a:pt x="206" y="667"/>
                  <a:pt x="206" y="668"/>
                </a:cubicBezTo>
                <a:cubicBezTo>
                  <a:pt x="205" y="670"/>
                  <a:pt x="201" y="673"/>
                  <a:pt x="204" y="676"/>
                </a:cubicBezTo>
                <a:cubicBezTo>
                  <a:pt x="205" y="679"/>
                  <a:pt x="204" y="681"/>
                  <a:pt x="203" y="683"/>
                </a:cubicBezTo>
                <a:cubicBezTo>
                  <a:pt x="204" y="682"/>
                  <a:pt x="204" y="681"/>
                  <a:pt x="205" y="681"/>
                </a:cubicBezTo>
                <a:cubicBezTo>
                  <a:pt x="205" y="681"/>
                  <a:pt x="206" y="682"/>
                  <a:pt x="207" y="682"/>
                </a:cubicBezTo>
                <a:cubicBezTo>
                  <a:pt x="207" y="682"/>
                  <a:pt x="208" y="683"/>
                  <a:pt x="209" y="683"/>
                </a:cubicBezTo>
                <a:cubicBezTo>
                  <a:pt x="210" y="683"/>
                  <a:pt x="210" y="682"/>
                  <a:pt x="211" y="682"/>
                </a:cubicBezTo>
                <a:cubicBezTo>
                  <a:pt x="211" y="683"/>
                  <a:pt x="211" y="683"/>
                  <a:pt x="211" y="683"/>
                </a:cubicBezTo>
                <a:cubicBezTo>
                  <a:pt x="210" y="683"/>
                  <a:pt x="210" y="683"/>
                  <a:pt x="210" y="683"/>
                </a:cubicBezTo>
                <a:cubicBezTo>
                  <a:pt x="212" y="684"/>
                  <a:pt x="212" y="684"/>
                  <a:pt x="212" y="684"/>
                </a:cubicBezTo>
                <a:cubicBezTo>
                  <a:pt x="212" y="684"/>
                  <a:pt x="212" y="683"/>
                  <a:pt x="213" y="683"/>
                </a:cubicBezTo>
                <a:cubicBezTo>
                  <a:pt x="213" y="683"/>
                  <a:pt x="213" y="683"/>
                  <a:pt x="214" y="684"/>
                </a:cubicBezTo>
                <a:cubicBezTo>
                  <a:pt x="214" y="684"/>
                  <a:pt x="215" y="684"/>
                  <a:pt x="215" y="684"/>
                </a:cubicBezTo>
                <a:cubicBezTo>
                  <a:pt x="215" y="684"/>
                  <a:pt x="215" y="684"/>
                  <a:pt x="215" y="684"/>
                </a:cubicBezTo>
                <a:cubicBezTo>
                  <a:pt x="217" y="686"/>
                  <a:pt x="217" y="687"/>
                  <a:pt x="217" y="690"/>
                </a:cubicBezTo>
                <a:cubicBezTo>
                  <a:pt x="217" y="689"/>
                  <a:pt x="218" y="688"/>
                  <a:pt x="219" y="688"/>
                </a:cubicBezTo>
                <a:cubicBezTo>
                  <a:pt x="219" y="688"/>
                  <a:pt x="219" y="688"/>
                  <a:pt x="219" y="688"/>
                </a:cubicBezTo>
                <a:cubicBezTo>
                  <a:pt x="221" y="688"/>
                  <a:pt x="221" y="688"/>
                  <a:pt x="221" y="688"/>
                </a:cubicBezTo>
                <a:cubicBezTo>
                  <a:pt x="220" y="686"/>
                  <a:pt x="218" y="688"/>
                  <a:pt x="218" y="685"/>
                </a:cubicBezTo>
                <a:cubicBezTo>
                  <a:pt x="219" y="685"/>
                  <a:pt x="219" y="684"/>
                  <a:pt x="220" y="684"/>
                </a:cubicBezTo>
                <a:cubicBezTo>
                  <a:pt x="220" y="684"/>
                  <a:pt x="220" y="684"/>
                  <a:pt x="221" y="685"/>
                </a:cubicBezTo>
                <a:cubicBezTo>
                  <a:pt x="218" y="683"/>
                  <a:pt x="218" y="683"/>
                  <a:pt x="218" y="683"/>
                </a:cubicBezTo>
                <a:cubicBezTo>
                  <a:pt x="221" y="682"/>
                  <a:pt x="221" y="682"/>
                  <a:pt x="221" y="682"/>
                </a:cubicBezTo>
                <a:cubicBezTo>
                  <a:pt x="222" y="683"/>
                  <a:pt x="222" y="683"/>
                  <a:pt x="222" y="683"/>
                </a:cubicBezTo>
                <a:cubicBezTo>
                  <a:pt x="224" y="681"/>
                  <a:pt x="224" y="678"/>
                  <a:pt x="226" y="678"/>
                </a:cubicBezTo>
                <a:cubicBezTo>
                  <a:pt x="226" y="678"/>
                  <a:pt x="227" y="678"/>
                  <a:pt x="227" y="678"/>
                </a:cubicBezTo>
                <a:cubicBezTo>
                  <a:pt x="225" y="680"/>
                  <a:pt x="227" y="681"/>
                  <a:pt x="225" y="684"/>
                </a:cubicBezTo>
                <a:cubicBezTo>
                  <a:pt x="229" y="683"/>
                  <a:pt x="229" y="683"/>
                  <a:pt x="229" y="683"/>
                </a:cubicBezTo>
                <a:cubicBezTo>
                  <a:pt x="228" y="686"/>
                  <a:pt x="228" y="686"/>
                  <a:pt x="228" y="686"/>
                </a:cubicBezTo>
                <a:cubicBezTo>
                  <a:pt x="226" y="685"/>
                  <a:pt x="226" y="685"/>
                  <a:pt x="226" y="685"/>
                </a:cubicBezTo>
                <a:cubicBezTo>
                  <a:pt x="229" y="686"/>
                  <a:pt x="229" y="686"/>
                  <a:pt x="229" y="686"/>
                </a:cubicBezTo>
                <a:cubicBezTo>
                  <a:pt x="227" y="688"/>
                  <a:pt x="227" y="688"/>
                  <a:pt x="227" y="688"/>
                </a:cubicBezTo>
                <a:cubicBezTo>
                  <a:pt x="229" y="689"/>
                  <a:pt x="229" y="689"/>
                  <a:pt x="229" y="689"/>
                </a:cubicBezTo>
                <a:cubicBezTo>
                  <a:pt x="228" y="691"/>
                  <a:pt x="228" y="691"/>
                  <a:pt x="228" y="691"/>
                </a:cubicBezTo>
                <a:cubicBezTo>
                  <a:pt x="230" y="691"/>
                  <a:pt x="230" y="687"/>
                  <a:pt x="233" y="687"/>
                </a:cubicBezTo>
                <a:cubicBezTo>
                  <a:pt x="233" y="687"/>
                  <a:pt x="233" y="687"/>
                  <a:pt x="233" y="687"/>
                </a:cubicBezTo>
                <a:cubicBezTo>
                  <a:pt x="233" y="687"/>
                  <a:pt x="232" y="687"/>
                  <a:pt x="232" y="686"/>
                </a:cubicBezTo>
                <a:cubicBezTo>
                  <a:pt x="233" y="686"/>
                  <a:pt x="234" y="686"/>
                  <a:pt x="234" y="686"/>
                </a:cubicBezTo>
                <a:cubicBezTo>
                  <a:pt x="235" y="686"/>
                  <a:pt x="235" y="686"/>
                  <a:pt x="235" y="686"/>
                </a:cubicBezTo>
                <a:cubicBezTo>
                  <a:pt x="235" y="686"/>
                  <a:pt x="236" y="686"/>
                  <a:pt x="236" y="686"/>
                </a:cubicBezTo>
                <a:cubicBezTo>
                  <a:pt x="237" y="686"/>
                  <a:pt x="238" y="686"/>
                  <a:pt x="238" y="684"/>
                </a:cubicBezTo>
                <a:cubicBezTo>
                  <a:pt x="238" y="686"/>
                  <a:pt x="238" y="686"/>
                  <a:pt x="238" y="686"/>
                </a:cubicBezTo>
                <a:cubicBezTo>
                  <a:pt x="239" y="685"/>
                  <a:pt x="238" y="684"/>
                  <a:pt x="239" y="684"/>
                </a:cubicBezTo>
                <a:cubicBezTo>
                  <a:pt x="239" y="684"/>
                  <a:pt x="239" y="684"/>
                  <a:pt x="239" y="684"/>
                </a:cubicBezTo>
                <a:cubicBezTo>
                  <a:pt x="240" y="685"/>
                  <a:pt x="241" y="685"/>
                  <a:pt x="241" y="686"/>
                </a:cubicBezTo>
                <a:cubicBezTo>
                  <a:pt x="240" y="686"/>
                  <a:pt x="240" y="686"/>
                  <a:pt x="240" y="686"/>
                </a:cubicBezTo>
                <a:cubicBezTo>
                  <a:pt x="240" y="686"/>
                  <a:pt x="241" y="686"/>
                  <a:pt x="241" y="686"/>
                </a:cubicBezTo>
                <a:cubicBezTo>
                  <a:pt x="243" y="686"/>
                  <a:pt x="241" y="691"/>
                  <a:pt x="243" y="691"/>
                </a:cubicBezTo>
                <a:cubicBezTo>
                  <a:pt x="243" y="690"/>
                  <a:pt x="243" y="690"/>
                  <a:pt x="243" y="690"/>
                </a:cubicBezTo>
                <a:cubicBezTo>
                  <a:pt x="243" y="691"/>
                  <a:pt x="243" y="691"/>
                  <a:pt x="243" y="691"/>
                </a:cubicBezTo>
                <a:cubicBezTo>
                  <a:pt x="242" y="689"/>
                  <a:pt x="246" y="688"/>
                  <a:pt x="246" y="688"/>
                </a:cubicBezTo>
                <a:cubicBezTo>
                  <a:pt x="246" y="688"/>
                  <a:pt x="246" y="688"/>
                  <a:pt x="246" y="688"/>
                </a:cubicBezTo>
                <a:cubicBezTo>
                  <a:pt x="246" y="689"/>
                  <a:pt x="246" y="689"/>
                  <a:pt x="246" y="689"/>
                </a:cubicBezTo>
                <a:cubicBezTo>
                  <a:pt x="249" y="687"/>
                  <a:pt x="249" y="687"/>
                  <a:pt x="249" y="687"/>
                </a:cubicBezTo>
                <a:cubicBezTo>
                  <a:pt x="249" y="691"/>
                  <a:pt x="249" y="691"/>
                  <a:pt x="249" y="691"/>
                </a:cubicBezTo>
                <a:cubicBezTo>
                  <a:pt x="249" y="692"/>
                  <a:pt x="252" y="691"/>
                  <a:pt x="252" y="693"/>
                </a:cubicBezTo>
                <a:cubicBezTo>
                  <a:pt x="253" y="693"/>
                  <a:pt x="253" y="693"/>
                  <a:pt x="253" y="693"/>
                </a:cubicBezTo>
                <a:cubicBezTo>
                  <a:pt x="253" y="694"/>
                  <a:pt x="253" y="694"/>
                  <a:pt x="253" y="694"/>
                </a:cubicBezTo>
                <a:cubicBezTo>
                  <a:pt x="255" y="693"/>
                  <a:pt x="255" y="693"/>
                  <a:pt x="255" y="693"/>
                </a:cubicBezTo>
                <a:cubicBezTo>
                  <a:pt x="256" y="695"/>
                  <a:pt x="256" y="695"/>
                  <a:pt x="256" y="695"/>
                </a:cubicBezTo>
                <a:cubicBezTo>
                  <a:pt x="251" y="697"/>
                  <a:pt x="255" y="698"/>
                  <a:pt x="255" y="702"/>
                </a:cubicBezTo>
                <a:cubicBezTo>
                  <a:pt x="255" y="701"/>
                  <a:pt x="255" y="701"/>
                  <a:pt x="255" y="701"/>
                </a:cubicBezTo>
                <a:cubicBezTo>
                  <a:pt x="253" y="701"/>
                  <a:pt x="254" y="704"/>
                  <a:pt x="254" y="704"/>
                </a:cubicBezTo>
                <a:cubicBezTo>
                  <a:pt x="254" y="704"/>
                  <a:pt x="254" y="704"/>
                  <a:pt x="254" y="704"/>
                </a:cubicBezTo>
                <a:cubicBezTo>
                  <a:pt x="256" y="706"/>
                  <a:pt x="256" y="706"/>
                  <a:pt x="256" y="706"/>
                </a:cubicBezTo>
                <a:cubicBezTo>
                  <a:pt x="256" y="705"/>
                  <a:pt x="256" y="705"/>
                  <a:pt x="256" y="705"/>
                </a:cubicBezTo>
                <a:cubicBezTo>
                  <a:pt x="255" y="705"/>
                  <a:pt x="255" y="705"/>
                  <a:pt x="255" y="705"/>
                </a:cubicBezTo>
                <a:cubicBezTo>
                  <a:pt x="255" y="704"/>
                  <a:pt x="256" y="703"/>
                  <a:pt x="256" y="703"/>
                </a:cubicBezTo>
                <a:cubicBezTo>
                  <a:pt x="257" y="703"/>
                  <a:pt x="258" y="703"/>
                  <a:pt x="258" y="704"/>
                </a:cubicBezTo>
                <a:cubicBezTo>
                  <a:pt x="259" y="702"/>
                  <a:pt x="259" y="702"/>
                  <a:pt x="259" y="702"/>
                </a:cubicBezTo>
                <a:cubicBezTo>
                  <a:pt x="261" y="703"/>
                  <a:pt x="261" y="703"/>
                  <a:pt x="261" y="703"/>
                </a:cubicBezTo>
                <a:cubicBezTo>
                  <a:pt x="258" y="705"/>
                  <a:pt x="263" y="703"/>
                  <a:pt x="263" y="706"/>
                </a:cubicBezTo>
                <a:cubicBezTo>
                  <a:pt x="262" y="706"/>
                  <a:pt x="262" y="706"/>
                  <a:pt x="262" y="706"/>
                </a:cubicBezTo>
                <a:cubicBezTo>
                  <a:pt x="263" y="707"/>
                  <a:pt x="263" y="707"/>
                  <a:pt x="263" y="708"/>
                </a:cubicBezTo>
                <a:cubicBezTo>
                  <a:pt x="264" y="709"/>
                  <a:pt x="262" y="709"/>
                  <a:pt x="262" y="710"/>
                </a:cubicBezTo>
                <a:cubicBezTo>
                  <a:pt x="265" y="711"/>
                  <a:pt x="262" y="713"/>
                  <a:pt x="265" y="714"/>
                </a:cubicBezTo>
                <a:cubicBezTo>
                  <a:pt x="266" y="714"/>
                  <a:pt x="265" y="713"/>
                  <a:pt x="265" y="712"/>
                </a:cubicBezTo>
                <a:cubicBezTo>
                  <a:pt x="266" y="712"/>
                  <a:pt x="266" y="712"/>
                  <a:pt x="266" y="712"/>
                </a:cubicBezTo>
                <a:cubicBezTo>
                  <a:pt x="266" y="712"/>
                  <a:pt x="267" y="712"/>
                  <a:pt x="267" y="712"/>
                </a:cubicBezTo>
                <a:cubicBezTo>
                  <a:pt x="268" y="711"/>
                  <a:pt x="268" y="711"/>
                  <a:pt x="268" y="711"/>
                </a:cubicBezTo>
                <a:cubicBezTo>
                  <a:pt x="269" y="711"/>
                  <a:pt x="269" y="711"/>
                  <a:pt x="269" y="712"/>
                </a:cubicBezTo>
                <a:cubicBezTo>
                  <a:pt x="273" y="712"/>
                  <a:pt x="270" y="708"/>
                  <a:pt x="273" y="707"/>
                </a:cubicBezTo>
                <a:cubicBezTo>
                  <a:pt x="274" y="707"/>
                  <a:pt x="274" y="707"/>
                  <a:pt x="274" y="707"/>
                </a:cubicBezTo>
                <a:cubicBezTo>
                  <a:pt x="279" y="707"/>
                  <a:pt x="274" y="712"/>
                  <a:pt x="279" y="713"/>
                </a:cubicBezTo>
                <a:cubicBezTo>
                  <a:pt x="279" y="712"/>
                  <a:pt x="279" y="712"/>
                  <a:pt x="280" y="711"/>
                </a:cubicBezTo>
                <a:cubicBezTo>
                  <a:pt x="280" y="712"/>
                  <a:pt x="283" y="712"/>
                  <a:pt x="282" y="713"/>
                </a:cubicBezTo>
                <a:cubicBezTo>
                  <a:pt x="282" y="713"/>
                  <a:pt x="281" y="713"/>
                  <a:pt x="281" y="713"/>
                </a:cubicBezTo>
                <a:cubicBezTo>
                  <a:pt x="281" y="713"/>
                  <a:pt x="281" y="713"/>
                  <a:pt x="281" y="713"/>
                </a:cubicBezTo>
                <a:cubicBezTo>
                  <a:pt x="281" y="713"/>
                  <a:pt x="280" y="713"/>
                  <a:pt x="280" y="713"/>
                </a:cubicBezTo>
                <a:cubicBezTo>
                  <a:pt x="280" y="713"/>
                  <a:pt x="280" y="713"/>
                  <a:pt x="280" y="713"/>
                </a:cubicBezTo>
                <a:cubicBezTo>
                  <a:pt x="281" y="714"/>
                  <a:pt x="281" y="714"/>
                  <a:pt x="281" y="714"/>
                </a:cubicBezTo>
                <a:cubicBezTo>
                  <a:pt x="280" y="715"/>
                  <a:pt x="280" y="715"/>
                  <a:pt x="280" y="715"/>
                </a:cubicBezTo>
                <a:cubicBezTo>
                  <a:pt x="280" y="716"/>
                  <a:pt x="278" y="718"/>
                  <a:pt x="281" y="718"/>
                </a:cubicBezTo>
                <a:cubicBezTo>
                  <a:pt x="284" y="715"/>
                  <a:pt x="279" y="715"/>
                  <a:pt x="282" y="713"/>
                </a:cubicBezTo>
                <a:cubicBezTo>
                  <a:pt x="283" y="713"/>
                  <a:pt x="283" y="714"/>
                  <a:pt x="283" y="714"/>
                </a:cubicBezTo>
                <a:cubicBezTo>
                  <a:pt x="284" y="713"/>
                  <a:pt x="282" y="711"/>
                  <a:pt x="285" y="711"/>
                </a:cubicBezTo>
                <a:cubicBezTo>
                  <a:pt x="286" y="713"/>
                  <a:pt x="286" y="713"/>
                  <a:pt x="286" y="713"/>
                </a:cubicBezTo>
                <a:cubicBezTo>
                  <a:pt x="286" y="711"/>
                  <a:pt x="286" y="711"/>
                  <a:pt x="286" y="711"/>
                </a:cubicBezTo>
                <a:cubicBezTo>
                  <a:pt x="289" y="712"/>
                  <a:pt x="289" y="712"/>
                  <a:pt x="289" y="712"/>
                </a:cubicBezTo>
                <a:cubicBezTo>
                  <a:pt x="289" y="712"/>
                  <a:pt x="289" y="713"/>
                  <a:pt x="288" y="713"/>
                </a:cubicBezTo>
                <a:cubicBezTo>
                  <a:pt x="288" y="713"/>
                  <a:pt x="288" y="713"/>
                  <a:pt x="288" y="713"/>
                </a:cubicBezTo>
                <a:cubicBezTo>
                  <a:pt x="288" y="714"/>
                  <a:pt x="288" y="714"/>
                  <a:pt x="288" y="714"/>
                </a:cubicBezTo>
                <a:cubicBezTo>
                  <a:pt x="289" y="714"/>
                  <a:pt x="289" y="714"/>
                  <a:pt x="290" y="714"/>
                </a:cubicBezTo>
                <a:cubicBezTo>
                  <a:pt x="290" y="714"/>
                  <a:pt x="291" y="714"/>
                  <a:pt x="292" y="715"/>
                </a:cubicBezTo>
                <a:cubicBezTo>
                  <a:pt x="291" y="715"/>
                  <a:pt x="290" y="715"/>
                  <a:pt x="290" y="716"/>
                </a:cubicBezTo>
                <a:cubicBezTo>
                  <a:pt x="290" y="716"/>
                  <a:pt x="290" y="716"/>
                  <a:pt x="290" y="716"/>
                </a:cubicBezTo>
                <a:cubicBezTo>
                  <a:pt x="290" y="716"/>
                  <a:pt x="290" y="716"/>
                  <a:pt x="290" y="716"/>
                </a:cubicBezTo>
                <a:cubicBezTo>
                  <a:pt x="290" y="716"/>
                  <a:pt x="290" y="716"/>
                  <a:pt x="290" y="716"/>
                </a:cubicBezTo>
                <a:cubicBezTo>
                  <a:pt x="291" y="716"/>
                  <a:pt x="291" y="716"/>
                  <a:pt x="291" y="717"/>
                </a:cubicBezTo>
                <a:cubicBezTo>
                  <a:pt x="293" y="716"/>
                  <a:pt x="293" y="716"/>
                  <a:pt x="293" y="716"/>
                </a:cubicBezTo>
                <a:cubicBezTo>
                  <a:pt x="293" y="719"/>
                  <a:pt x="293" y="719"/>
                  <a:pt x="293" y="719"/>
                </a:cubicBezTo>
                <a:cubicBezTo>
                  <a:pt x="294" y="718"/>
                  <a:pt x="294" y="718"/>
                  <a:pt x="295" y="718"/>
                </a:cubicBezTo>
                <a:cubicBezTo>
                  <a:pt x="296" y="718"/>
                  <a:pt x="296" y="718"/>
                  <a:pt x="297" y="718"/>
                </a:cubicBezTo>
                <a:cubicBezTo>
                  <a:pt x="298" y="718"/>
                  <a:pt x="298" y="718"/>
                  <a:pt x="298" y="718"/>
                </a:cubicBezTo>
                <a:cubicBezTo>
                  <a:pt x="299" y="718"/>
                  <a:pt x="299" y="718"/>
                  <a:pt x="299" y="718"/>
                </a:cubicBezTo>
                <a:cubicBezTo>
                  <a:pt x="299" y="717"/>
                  <a:pt x="301" y="716"/>
                  <a:pt x="302" y="716"/>
                </a:cubicBezTo>
                <a:cubicBezTo>
                  <a:pt x="302" y="716"/>
                  <a:pt x="302" y="716"/>
                  <a:pt x="303" y="716"/>
                </a:cubicBezTo>
                <a:cubicBezTo>
                  <a:pt x="303" y="716"/>
                  <a:pt x="303" y="716"/>
                  <a:pt x="303" y="716"/>
                </a:cubicBezTo>
                <a:cubicBezTo>
                  <a:pt x="303" y="717"/>
                  <a:pt x="303" y="717"/>
                  <a:pt x="302" y="717"/>
                </a:cubicBezTo>
                <a:cubicBezTo>
                  <a:pt x="305" y="719"/>
                  <a:pt x="302" y="722"/>
                  <a:pt x="304" y="725"/>
                </a:cubicBezTo>
                <a:cubicBezTo>
                  <a:pt x="305" y="723"/>
                  <a:pt x="305" y="723"/>
                  <a:pt x="305" y="723"/>
                </a:cubicBezTo>
                <a:cubicBezTo>
                  <a:pt x="307" y="724"/>
                  <a:pt x="307" y="724"/>
                  <a:pt x="307" y="724"/>
                </a:cubicBezTo>
                <a:cubicBezTo>
                  <a:pt x="305" y="722"/>
                  <a:pt x="308" y="721"/>
                  <a:pt x="309" y="720"/>
                </a:cubicBezTo>
                <a:cubicBezTo>
                  <a:pt x="307" y="717"/>
                  <a:pt x="311" y="716"/>
                  <a:pt x="313" y="715"/>
                </a:cubicBezTo>
                <a:cubicBezTo>
                  <a:pt x="314" y="715"/>
                  <a:pt x="314" y="715"/>
                  <a:pt x="314" y="717"/>
                </a:cubicBezTo>
                <a:cubicBezTo>
                  <a:pt x="312" y="718"/>
                  <a:pt x="312" y="718"/>
                  <a:pt x="312" y="718"/>
                </a:cubicBezTo>
                <a:cubicBezTo>
                  <a:pt x="311" y="718"/>
                  <a:pt x="311" y="718"/>
                  <a:pt x="311" y="718"/>
                </a:cubicBezTo>
                <a:cubicBezTo>
                  <a:pt x="312" y="718"/>
                  <a:pt x="312" y="718"/>
                  <a:pt x="312" y="718"/>
                </a:cubicBezTo>
                <a:cubicBezTo>
                  <a:pt x="313" y="718"/>
                  <a:pt x="313" y="719"/>
                  <a:pt x="313" y="719"/>
                </a:cubicBezTo>
                <a:cubicBezTo>
                  <a:pt x="314" y="717"/>
                  <a:pt x="314" y="717"/>
                  <a:pt x="314" y="717"/>
                </a:cubicBezTo>
                <a:cubicBezTo>
                  <a:pt x="315" y="717"/>
                  <a:pt x="315" y="717"/>
                  <a:pt x="315" y="717"/>
                </a:cubicBezTo>
                <a:cubicBezTo>
                  <a:pt x="316" y="716"/>
                  <a:pt x="316" y="716"/>
                  <a:pt x="316" y="716"/>
                </a:cubicBezTo>
                <a:cubicBezTo>
                  <a:pt x="319" y="720"/>
                  <a:pt x="319" y="720"/>
                  <a:pt x="319" y="720"/>
                </a:cubicBezTo>
                <a:cubicBezTo>
                  <a:pt x="318" y="720"/>
                  <a:pt x="318" y="721"/>
                  <a:pt x="317" y="721"/>
                </a:cubicBezTo>
                <a:cubicBezTo>
                  <a:pt x="319" y="722"/>
                  <a:pt x="320" y="723"/>
                  <a:pt x="320" y="725"/>
                </a:cubicBezTo>
                <a:cubicBezTo>
                  <a:pt x="322" y="725"/>
                  <a:pt x="321" y="722"/>
                  <a:pt x="322" y="722"/>
                </a:cubicBezTo>
                <a:cubicBezTo>
                  <a:pt x="322" y="722"/>
                  <a:pt x="322" y="722"/>
                  <a:pt x="323" y="722"/>
                </a:cubicBezTo>
                <a:cubicBezTo>
                  <a:pt x="322" y="722"/>
                  <a:pt x="322" y="722"/>
                  <a:pt x="322" y="722"/>
                </a:cubicBezTo>
                <a:cubicBezTo>
                  <a:pt x="322" y="721"/>
                  <a:pt x="322" y="721"/>
                  <a:pt x="323" y="721"/>
                </a:cubicBezTo>
                <a:cubicBezTo>
                  <a:pt x="323" y="721"/>
                  <a:pt x="323" y="721"/>
                  <a:pt x="323" y="721"/>
                </a:cubicBezTo>
                <a:cubicBezTo>
                  <a:pt x="323" y="721"/>
                  <a:pt x="324" y="721"/>
                  <a:pt x="324" y="721"/>
                </a:cubicBezTo>
                <a:cubicBezTo>
                  <a:pt x="324" y="721"/>
                  <a:pt x="324" y="721"/>
                  <a:pt x="324" y="721"/>
                </a:cubicBezTo>
                <a:cubicBezTo>
                  <a:pt x="324" y="720"/>
                  <a:pt x="323" y="720"/>
                  <a:pt x="324" y="719"/>
                </a:cubicBezTo>
                <a:cubicBezTo>
                  <a:pt x="324" y="719"/>
                  <a:pt x="325" y="718"/>
                  <a:pt x="325" y="718"/>
                </a:cubicBezTo>
                <a:cubicBezTo>
                  <a:pt x="325" y="718"/>
                  <a:pt x="325" y="718"/>
                  <a:pt x="325" y="718"/>
                </a:cubicBezTo>
                <a:cubicBezTo>
                  <a:pt x="326" y="716"/>
                  <a:pt x="326" y="716"/>
                  <a:pt x="326" y="716"/>
                </a:cubicBezTo>
                <a:cubicBezTo>
                  <a:pt x="327" y="716"/>
                  <a:pt x="327" y="716"/>
                  <a:pt x="327" y="716"/>
                </a:cubicBezTo>
                <a:cubicBezTo>
                  <a:pt x="327" y="715"/>
                  <a:pt x="328" y="714"/>
                  <a:pt x="329" y="714"/>
                </a:cubicBezTo>
                <a:cubicBezTo>
                  <a:pt x="328" y="714"/>
                  <a:pt x="327" y="711"/>
                  <a:pt x="328" y="711"/>
                </a:cubicBezTo>
                <a:cubicBezTo>
                  <a:pt x="328" y="711"/>
                  <a:pt x="328" y="711"/>
                  <a:pt x="328" y="711"/>
                </a:cubicBezTo>
                <a:cubicBezTo>
                  <a:pt x="331" y="711"/>
                  <a:pt x="331" y="713"/>
                  <a:pt x="331" y="714"/>
                </a:cubicBezTo>
                <a:cubicBezTo>
                  <a:pt x="334" y="717"/>
                  <a:pt x="332" y="720"/>
                  <a:pt x="336" y="720"/>
                </a:cubicBezTo>
                <a:cubicBezTo>
                  <a:pt x="336" y="720"/>
                  <a:pt x="337" y="720"/>
                  <a:pt x="337" y="720"/>
                </a:cubicBezTo>
                <a:cubicBezTo>
                  <a:pt x="335" y="718"/>
                  <a:pt x="335" y="718"/>
                  <a:pt x="335" y="718"/>
                </a:cubicBezTo>
                <a:cubicBezTo>
                  <a:pt x="336" y="717"/>
                  <a:pt x="336" y="717"/>
                  <a:pt x="337" y="717"/>
                </a:cubicBezTo>
                <a:cubicBezTo>
                  <a:pt x="337" y="717"/>
                  <a:pt x="337" y="717"/>
                  <a:pt x="337" y="717"/>
                </a:cubicBezTo>
                <a:cubicBezTo>
                  <a:pt x="337" y="717"/>
                  <a:pt x="338" y="718"/>
                  <a:pt x="337" y="718"/>
                </a:cubicBezTo>
                <a:cubicBezTo>
                  <a:pt x="338" y="719"/>
                  <a:pt x="342" y="718"/>
                  <a:pt x="342" y="720"/>
                </a:cubicBezTo>
                <a:cubicBezTo>
                  <a:pt x="342" y="718"/>
                  <a:pt x="340" y="716"/>
                  <a:pt x="342" y="714"/>
                </a:cubicBezTo>
                <a:cubicBezTo>
                  <a:pt x="343" y="716"/>
                  <a:pt x="343" y="717"/>
                  <a:pt x="344" y="717"/>
                </a:cubicBezTo>
                <a:cubicBezTo>
                  <a:pt x="344" y="717"/>
                  <a:pt x="344" y="717"/>
                  <a:pt x="344" y="717"/>
                </a:cubicBezTo>
                <a:cubicBezTo>
                  <a:pt x="346" y="717"/>
                  <a:pt x="345" y="714"/>
                  <a:pt x="346" y="713"/>
                </a:cubicBezTo>
                <a:cubicBezTo>
                  <a:pt x="346" y="713"/>
                  <a:pt x="346" y="713"/>
                  <a:pt x="346" y="713"/>
                </a:cubicBezTo>
                <a:cubicBezTo>
                  <a:pt x="347" y="712"/>
                  <a:pt x="347" y="712"/>
                  <a:pt x="347" y="712"/>
                </a:cubicBezTo>
                <a:cubicBezTo>
                  <a:pt x="348" y="713"/>
                  <a:pt x="349" y="713"/>
                  <a:pt x="350" y="714"/>
                </a:cubicBezTo>
                <a:cubicBezTo>
                  <a:pt x="349" y="713"/>
                  <a:pt x="349" y="710"/>
                  <a:pt x="351" y="709"/>
                </a:cubicBezTo>
                <a:cubicBezTo>
                  <a:pt x="351" y="710"/>
                  <a:pt x="351" y="710"/>
                  <a:pt x="351" y="710"/>
                </a:cubicBezTo>
                <a:cubicBezTo>
                  <a:pt x="350" y="711"/>
                  <a:pt x="352" y="713"/>
                  <a:pt x="353" y="713"/>
                </a:cubicBezTo>
                <a:cubicBezTo>
                  <a:pt x="353" y="713"/>
                  <a:pt x="353" y="713"/>
                  <a:pt x="353" y="713"/>
                </a:cubicBezTo>
                <a:cubicBezTo>
                  <a:pt x="353" y="710"/>
                  <a:pt x="353" y="710"/>
                  <a:pt x="354" y="710"/>
                </a:cubicBezTo>
                <a:cubicBezTo>
                  <a:pt x="355" y="710"/>
                  <a:pt x="356" y="710"/>
                  <a:pt x="357" y="711"/>
                </a:cubicBezTo>
                <a:cubicBezTo>
                  <a:pt x="358" y="711"/>
                  <a:pt x="359" y="712"/>
                  <a:pt x="359" y="712"/>
                </a:cubicBezTo>
                <a:cubicBezTo>
                  <a:pt x="359" y="712"/>
                  <a:pt x="359" y="712"/>
                  <a:pt x="359" y="712"/>
                </a:cubicBezTo>
                <a:cubicBezTo>
                  <a:pt x="358" y="714"/>
                  <a:pt x="358" y="714"/>
                  <a:pt x="358" y="714"/>
                </a:cubicBezTo>
                <a:cubicBezTo>
                  <a:pt x="358" y="714"/>
                  <a:pt x="358" y="714"/>
                  <a:pt x="359" y="714"/>
                </a:cubicBezTo>
                <a:cubicBezTo>
                  <a:pt x="359" y="714"/>
                  <a:pt x="359" y="714"/>
                  <a:pt x="359" y="714"/>
                </a:cubicBezTo>
                <a:cubicBezTo>
                  <a:pt x="362" y="717"/>
                  <a:pt x="362" y="717"/>
                  <a:pt x="362" y="717"/>
                </a:cubicBezTo>
                <a:cubicBezTo>
                  <a:pt x="362" y="718"/>
                  <a:pt x="362" y="718"/>
                  <a:pt x="362" y="718"/>
                </a:cubicBezTo>
                <a:cubicBezTo>
                  <a:pt x="361" y="718"/>
                  <a:pt x="358" y="718"/>
                  <a:pt x="360" y="720"/>
                </a:cubicBezTo>
                <a:cubicBezTo>
                  <a:pt x="361" y="720"/>
                  <a:pt x="361" y="720"/>
                  <a:pt x="361" y="720"/>
                </a:cubicBezTo>
                <a:cubicBezTo>
                  <a:pt x="361" y="721"/>
                  <a:pt x="359" y="724"/>
                  <a:pt x="359" y="724"/>
                </a:cubicBezTo>
                <a:cubicBezTo>
                  <a:pt x="359" y="724"/>
                  <a:pt x="359" y="724"/>
                  <a:pt x="360" y="724"/>
                </a:cubicBezTo>
                <a:cubicBezTo>
                  <a:pt x="360" y="724"/>
                  <a:pt x="360" y="724"/>
                  <a:pt x="360" y="724"/>
                </a:cubicBezTo>
                <a:cubicBezTo>
                  <a:pt x="360" y="724"/>
                  <a:pt x="360" y="724"/>
                  <a:pt x="360" y="724"/>
                </a:cubicBezTo>
                <a:cubicBezTo>
                  <a:pt x="360" y="724"/>
                  <a:pt x="360" y="724"/>
                  <a:pt x="360" y="724"/>
                </a:cubicBezTo>
                <a:cubicBezTo>
                  <a:pt x="360" y="723"/>
                  <a:pt x="361" y="723"/>
                  <a:pt x="362" y="723"/>
                </a:cubicBezTo>
                <a:cubicBezTo>
                  <a:pt x="362" y="723"/>
                  <a:pt x="362" y="723"/>
                  <a:pt x="363" y="723"/>
                </a:cubicBezTo>
                <a:cubicBezTo>
                  <a:pt x="362" y="724"/>
                  <a:pt x="362" y="724"/>
                  <a:pt x="362" y="724"/>
                </a:cubicBezTo>
                <a:cubicBezTo>
                  <a:pt x="366" y="723"/>
                  <a:pt x="366" y="723"/>
                  <a:pt x="366" y="723"/>
                </a:cubicBezTo>
                <a:cubicBezTo>
                  <a:pt x="366" y="723"/>
                  <a:pt x="366" y="723"/>
                  <a:pt x="366" y="723"/>
                </a:cubicBezTo>
                <a:cubicBezTo>
                  <a:pt x="366" y="723"/>
                  <a:pt x="366" y="723"/>
                  <a:pt x="366" y="723"/>
                </a:cubicBezTo>
                <a:cubicBezTo>
                  <a:pt x="369" y="725"/>
                  <a:pt x="365" y="727"/>
                  <a:pt x="368" y="729"/>
                </a:cubicBezTo>
                <a:cubicBezTo>
                  <a:pt x="367" y="729"/>
                  <a:pt x="367" y="729"/>
                  <a:pt x="367" y="729"/>
                </a:cubicBezTo>
                <a:cubicBezTo>
                  <a:pt x="370" y="731"/>
                  <a:pt x="370" y="731"/>
                  <a:pt x="370" y="731"/>
                </a:cubicBezTo>
                <a:cubicBezTo>
                  <a:pt x="372" y="730"/>
                  <a:pt x="370" y="728"/>
                  <a:pt x="372" y="727"/>
                </a:cubicBezTo>
                <a:cubicBezTo>
                  <a:pt x="373" y="728"/>
                  <a:pt x="373" y="728"/>
                  <a:pt x="373" y="728"/>
                </a:cubicBezTo>
                <a:cubicBezTo>
                  <a:pt x="374" y="725"/>
                  <a:pt x="378" y="725"/>
                  <a:pt x="377" y="721"/>
                </a:cubicBezTo>
                <a:cubicBezTo>
                  <a:pt x="377" y="721"/>
                  <a:pt x="377" y="721"/>
                  <a:pt x="377" y="721"/>
                </a:cubicBezTo>
                <a:cubicBezTo>
                  <a:pt x="378" y="721"/>
                  <a:pt x="378" y="721"/>
                  <a:pt x="378" y="721"/>
                </a:cubicBezTo>
                <a:cubicBezTo>
                  <a:pt x="379" y="721"/>
                  <a:pt x="379" y="722"/>
                  <a:pt x="379" y="722"/>
                </a:cubicBezTo>
                <a:cubicBezTo>
                  <a:pt x="379" y="722"/>
                  <a:pt x="379" y="722"/>
                  <a:pt x="379" y="721"/>
                </a:cubicBezTo>
                <a:cubicBezTo>
                  <a:pt x="378" y="724"/>
                  <a:pt x="382" y="727"/>
                  <a:pt x="381" y="730"/>
                </a:cubicBezTo>
                <a:cubicBezTo>
                  <a:pt x="381" y="730"/>
                  <a:pt x="382" y="731"/>
                  <a:pt x="382" y="731"/>
                </a:cubicBezTo>
                <a:cubicBezTo>
                  <a:pt x="384" y="731"/>
                  <a:pt x="385" y="728"/>
                  <a:pt x="385" y="727"/>
                </a:cubicBezTo>
                <a:cubicBezTo>
                  <a:pt x="385" y="728"/>
                  <a:pt x="386" y="728"/>
                  <a:pt x="386" y="729"/>
                </a:cubicBezTo>
                <a:cubicBezTo>
                  <a:pt x="386" y="729"/>
                  <a:pt x="385" y="729"/>
                  <a:pt x="385" y="730"/>
                </a:cubicBezTo>
                <a:cubicBezTo>
                  <a:pt x="388" y="728"/>
                  <a:pt x="388" y="728"/>
                  <a:pt x="388" y="728"/>
                </a:cubicBezTo>
                <a:cubicBezTo>
                  <a:pt x="386" y="725"/>
                  <a:pt x="391" y="723"/>
                  <a:pt x="391" y="722"/>
                </a:cubicBezTo>
                <a:cubicBezTo>
                  <a:pt x="394" y="723"/>
                  <a:pt x="394" y="723"/>
                  <a:pt x="394" y="723"/>
                </a:cubicBezTo>
                <a:cubicBezTo>
                  <a:pt x="395" y="723"/>
                  <a:pt x="397" y="724"/>
                  <a:pt x="397" y="726"/>
                </a:cubicBezTo>
                <a:cubicBezTo>
                  <a:pt x="395" y="730"/>
                  <a:pt x="402" y="728"/>
                  <a:pt x="401" y="734"/>
                </a:cubicBezTo>
                <a:cubicBezTo>
                  <a:pt x="407" y="733"/>
                  <a:pt x="403" y="728"/>
                  <a:pt x="406" y="726"/>
                </a:cubicBezTo>
                <a:cubicBezTo>
                  <a:pt x="408" y="730"/>
                  <a:pt x="405" y="735"/>
                  <a:pt x="405" y="739"/>
                </a:cubicBezTo>
                <a:cubicBezTo>
                  <a:pt x="405" y="739"/>
                  <a:pt x="405" y="739"/>
                  <a:pt x="405" y="739"/>
                </a:cubicBezTo>
                <a:cubicBezTo>
                  <a:pt x="406" y="739"/>
                  <a:pt x="406" y="739"/>
                  <a:pt x="407" y="738"/>
                </a:cubicBezTo>
                <a:cubicBezTo>
                  <a:pt x="408" y="741"/>
                  <a:pt x="410" y="740"/>
                  <a:pt x="410" y="741"/>
                </a:cubicBezTo>
                <a:cubicBezTo>
                  <a:pt x="410" y="741"/>
                  <a:pt x="410" y="741"/>
                  <a:pt x="410" y="741"/>
                </a:cubicBezTo>
                <a:cubicBezTo>
                  <a:pt x="409" y="739"/>
                  <a:pt x="414" y="739"/>
                  <a:pt x="411" y="737"/>
                </a:cubicBezTo>
                <a:cubicBezTo>
                  <a:pt x="414" y="736"/>
                  <a:pt x="417" y="733"/>
                  <a:pt x="416" y="730"/>
                </a:cubicBezTo>
                <a:cubicBezTo>
                  <a:pt x="417" y="731"/>
                  <a:pt x="417" y="731"/>
                  <a:pt x="417" y="731"/>
                </a:cubicBezTo>
                <a:cubicBezTo>
                  <a:pt x="418" y="730"/>
                  <a:pt x="418" y="730"/>
                  <a:pt x="418" y="730"/>
                </a:cubicBezTo>
                <a:cubicBezTo>
                  <a:pt x="420" y="730"/>
                  <a:pt x="422" y="733"/>
                  <a:pt x="421" y="735"/>
                </a:cubicBezTo>
                <a:cubicBezTo>
                  <a:pt x="422" y="734"/>
                  <a:pt x="422" y="734"/>
                  <a:pt x="422" y="734"/>
                </a:cubicBezTo>
                <a:cubicBezTo>
                  <a:pt x="423" y="734"/>
                  <a:pt x="423" y="735"/>
                  <a:pt x="424" y="735"/>
                </a:cubicBezTo>
                <a:cubicBezTo>
                  <a:pt x="424" y="735"/>
                  <a:pt x="424" y="735"/>
                  <a:pt x="424" y="735"/>
                </a:cubicBezTo>
                <a:cubicBezTo>
                  <a:pt x="426" y="732"/>
                  <a:pt x="426" y="732"/>
                  <a:pt x="426" y="732"/>
                </a:cubicBezTo>
                <a:cubicBezTo>
                  <a:pt x="426" y="733"/>
                  <a:pt x="426" y="733"/>
                  <a:pt x="426" y="733"/>
                </a:cubicBezTo>
                <a:cubicBezTo>
                  <a:pt x="428" y="731"/>
                  <a:pt x="428" y="731"/>
                  <a:pt x="428" y="731"/>
                </a:cubicBezTo>
                <a:cubicBezTo>
                  <a:pt x="428" y="731"/>
                  <a:pt x="428" y="731"/>
                  <a:pt x="428" y="731"/>
                </a:cubicBezTo>
                <a:cubicBezTo>
                  <a:pt x="428" y="731"/>
                  <a:pt x="428" y="732"/>
                  <a:pt x="428" y="732"/>
                </a:cubicBezTo>
                <a:cubicBezTo>
                  <a:pt x="429" y="730"/>
                  <a:pt x="429" y="730"/>
                  <a:pt x="429" y="730"/>
                </a:cubicBezTo>
                <a:cubicBezTo>
                  <a:pt x="430" y="730"/>
                  <a:pt x="430" y="730"/>
                  <a:pt x="430" y="730"/>
                </a:cubicBezTo>
                <a:cubicBezTo>
                  <a:pt x="430" y="730"/>
                  <a:pt x="430" y="730"/>
                  <a:pt x="430" y="730"/>
                </a:cubicBezTo>
                <a:cubicBezTo>
                  <a:pt x="432" y="730"/>
                  <a:pt x="432" y="734"/>
                  <a:pt x="431" y="735"/>
                </a:cubicBezTo>
                <a:cubicBezTo>
                  <a:pt x="434" y="738"/>
                  <a:pt x="429" y="742"/>
                  <a:pt x="433" y="745"/>
                </a:cubicBezTo>
                <a:cubicBezTo>
                  <a:pt x="434" y="744"/>
                  <a:pt x="434" y="744"/>
                  <a:pt x="434" y="744"/>
                </a:cubicBezTo>
                <a:cubicBezTo>
                  <a:pt x="433" y="744"/>
                  <a:pt x="433" y="743"/>
                  <a:pt x="433" y="743"/>
                </a:cubicBezTo>
                <a:cubicBezTo>
                  <a:pt x="433" y="742"/>
                  <a:pt x="434" y="742"/>
                  <a:pt x="435" y="742"/>
                </a:cubicBezTo>
                <a:cubicBezTo>
                  <a:pt x="435" y="742"/>
                  <a:pt x="436" y="742"/>
                  <a:pt x="437" y="742"/>
                </a:cubicBezTo>
                <a:cubicBezTo>
                  <a:pt x="438" y="741"/>
                  <a:pt x="438" y="739"/>
                  <a:pt x="439" y="737"/>
                </a:cubicBezTo>
                <a:cubicBezTo>
                  <a:pt x="440" y="739"/>
                  <a:pt x="440" y="739"/>
                  <a:pt x="440" y="739"/>
                </a:cubicBezTo>
                <a:cubicBezTo>
                  <a:pt x="441" y="738"/>
                  <a:pt x="441" y="738"/>
                  <a:pt x="441" y="738"/>
                </a:cubicBezTo>
                <a:cubicBezTo>
                  <a:pt x="442" y="739"/>
                  <a:pt x="442" y="739"/>
                  <a:pt x="442" y="739"/>
                </a:cubicBezTo>
                <a:cubicBezTo>
                  <a:pt x="445" y="739"/>
                  <a:pt x="443" y="736"/>
                  <a:pt x="446" y="736"/>
                </a:cubicBezTo>
                <a:cubicBezTo>
                  <a:pt x="446" y="736"/>
                  <a:pt x="446" y="736"/>
                  <a:pt x="447" y="736"/>
                </a:cubicBezTo>
                <a:cubicBezTo>
                  <a:pt x="447" y="736"/>
                  <a:pt x="447" y="736"/>
                  <a:pt x="447" y="736"/>
                </a:cubicBezTo>
                <a:cubicBezTo>
                  <a:pt x="447" y="735"/>
                  <a:pt x="447" y="735"/>
                  <a:pt x="448" y="734"/>
                </a:cubicBezTo>
                <a:cubicBezTo>
                  <a:pt x="449" y="735"/>
                  <a:pt x="449" y="735"/>
                  <a:pt x="449" y="735"/>
                </a:cubicBezTo>
                <a:cubicBezTo>
                  <a:pt x="451" y="734"/>
                  <a:pt x="451" y="734"/>
                  <a:pt x="451" y="734"/>
                </a:cubicBezTo>
                <a:cubicBezTo>
                  <a:pt x="453" y="736"/>
                  <a:pt x="449" y="735"/>
                  <a:pt x="449" y="736"/>
                </a:cubicBezTo>
                <a:cubicBezTo>
                  <a:pt x="451" y="738"/>
                  <a:pt x="451" y="738"/>
                  <a:pt x="451" y="738"/>
                </a:cubicBezTo>
                <a:cubicBezTo>
                  <a:pt x="451" y="737"/>
                  <a:pt x="451" y="737"/>
                  <a:pt x="451" y="737"/>
                </a:cubicBezTo>
                <a:cubicBezTo>
                  <a:pt x="452" y="737"/>
                  <a:pt x="453" y="737"/>
                  <a:pt x="453" y="738"/>
                </a:cubicBezTo>
                <a:cubicBezTo>
                  <a:pt x="453" y="733"/>
                  <a:pt x="453" y="733"/>
                  <a:pt x="453" y="733"/>
                </a:cubicBezTo>
                <a:cubicBezTo>
                  <a:pt x="455" y="734"/>
                  <a:pt x="455" y="734"/>
                  <a:pt x="455" y="734"/>
                </a:cubicBezTo>
                <a:cubicBezTo>
                  <a:pt x="455" y="734"/>
                  <a:pt x="455" y="734"/>
                  <a:pt x="455" y="734"/>
                </a:cubicBezTo>
                <a:cubicBezTo>
                  <a:pt x="457" y="732"/>
                  <a:pt x="457" y="732"/>
                  <a:pt x="457" y="732"/>
                </a:cubicBezTo>
                <a:cubicBezTo>
                  <a:pt x="458" y="733"/>
                  <a:pt x="458" y="737"/>
                  <a:pt x="458" y="738"/>
                </a:cubicBezTo>
                <a:cubicBezTo>
                  <a:pt x="459" y="738"/>
                  <a:pt x="459" y="737"/>
                  <a:pt x="459" y="737"/>
                </a:cubicBezTo>
                <a:cubicBezTo>
                  <a:pt x="460" y="738"/>
                  <a:pt x="460" y="738"/>
                  <a:pt x="460" y="738"/>
                </a:cubicBezTo>
                <a:cubicBezTo>
                  <a:pt x="460" y="739"/>
                  <a:pt x="459" y="740"/>
                  <a:pt x="458" y="740"/>
                </a:cubicBezTo>
                <a:cubicBezTo>
                  <a:pt x="460" y="741"/>
                  <a:pt x="459" y="743"/>
                  <a:pt x="459" y="745"/>
                </a:cubicBezTo>
                <a:cubicBezTo>
                  <a:pt x="459" y="745"/>
                  <a:pt x="460" y="746"/>
                  <a:pt x="461" y="746"/>
                </a:cubicBezTo>
                <a:cubicBezTo>
                  <a:pt x="462" y="746"/>
                  <a:pt x="463" y="745"/>
                  <a:pt x="464" y="745"/>
                </a:cubicBezTo>
                <a:cubicBezTo>
                  <a:pt x="465" y="744"/>
                  <a:pt x="466" y="744"/>
                  <a:pt x="468" y="744"/>
                </a:cubicBezTo>
                <a:cubicBezTo>
                  <a:pt x="468" y="744"/>
                  <a:pt x="469" y="744"/>
                  <a:pt x="469" y="744"/>
                </a:cubicBezTo>
                <a:cubicBezTo>
                  <a:pt x="470" y="746"/>
                  <a:pt x="468" y="746"/>
                  <a:pt x="468" y="747"/>
                </a:cubicBezTo>
                <a:cubicBezTo>
                  <a:pt x="468" y="747"/>
                  <a:pt x="468" y="747"/>
                  <a:pt x="468" y="747"/>
                </a:cubicBezTo>
                <a:cubicBezTo>
                  <a:pt x="468" y="747"/>
                  <a:pt x="469" y="747"/>
                  <a:pt x="469" y="747"/>
                </a:cubicBezTo>
                <a:cubicBezTo>
                  <a:pt x="470" y="746"/>
                  <a:pt x="470" y="746"/>
                  <a:pt x="471" y="746"/>
                </a:cubicBezTo>
                <a:cubicBezTo>
                  <a:pt x="472" y="746"/>
                  <a:pt x="473" y="747"/>
                  <a:pt x="473" y="747"/>
                </a:cubicBezTo>
                <a:cubicBezTo>
                  <a:pt x="472" y="750"/>
                  <a:pt x="472" y="750"/>
                  <a:pt x="472" y="750"/>
                </a:cubicBezTo>
                <a:cubicBezTo>
                  <a:pt x="473" y="748"/>
                  <a:pt x="473" y="748"/>
                  <a:pt x="473" y="748"/>
                </a:cubicBezTo>
                <a:cubicBezTo>
                  <a:pt x="474" y="749"/>
                  <a:pt x="474" y="749"/>
                  <a:pt x="474" y="749"/>
                </a:cubicBezTo>
                <a:cubicBezTo>
                  <a:pt x="474" y="749"/>
                  <a:pt x="474" y="749"/>
                  <a:pt x="474" y="749"/>
                </a:cubicBezTo>
                <a:cubicBezTo>
                  <a:pt x="476" y="749"/>
                  <a:pt x="474" y="747"/>
                  <a:pt x="476" y="747"/>
                </a:cubicBezTo>
                <a:cubicBezTo>
                  <a:pt x="477" y="747"/>
                  <a:pt x="477" y="747"/>
                  <a:pt x="477" y="747"/>
                </a:cubicBezTo>
                <a:cubicBezTo>
                  <a:pt x="477" y="748"/>
                  <a:pt x="477" y="748"/>
                  <a:pt x="477" y="748"/>
                </a:cubicBezTo>
                <a:cubicBezTo>
                  <a:pt x="478" y="748"/>
                  <a:pt x="478" y="748"/>
                  <a:pt x="478" y="747"/>
                </a:cubicBezTo>
                <a:cubicBezTo>
                  <a:pt x="478" y="747"/>
                  <a:pt x="478" y="747"/>
                  <a:pt x="478" y="747"/>
                </a:cubicBezTo>
                <a:cubicBezTo>
                  <a:pt x="478" y="747"/>
                  <a:pt x="478" y="747"/>
                  <a:pt x="478" y="747"/>
                </a:cubicBezTo>
                <a:cubicBezTo>
                  <a:pt x="477" y="745"/>
                  <a:pt x="477" y="745"/>
                  <a:pt x="477" y="745"/>
                </a:cubicBezTo>
                <a:cubicBezTo>
                  <a:pt x="481" y="743"/>
                  <a:pt x="481" y="743"/>
                  <a:pt x="481" y="743"/>
                </a:cubicBezTo>
                <a:cubicBezTo>
                  <a:pt x="483" y="745"/>
                  <a:pt x="479" y="744"/>
                  <a:pt x="480" y="745"/>
                </a:cubicBezTo>
                <a:cubicBezTo>
                  <a:pt x="480" y="745"/>
                  <a:pt x="481" y="745"/>
                  <a:pt x="481" y="745"/>
                </a:cubicBezTo>
                <a:cubicBezTo>
                  <a:pt x="481" y="745"/>
                  <a:pt x="481" y="745"/>
                  <a:pt x="482" y="745"/>
                </a:cubicBezTo>
                <a:cubicBezTo>
                  <a:pt x="486" y="753"/>
                  <a:pt x="486" y="753"/>
                  <a:pt x="486" y="753"/>
                </a:cubicBezTo>
                <a:cubicBezTo>
                  <a:pt x="485" y="750"/>
                  <a:pt x="489" y="750"/>
                  <a:pt x="491" y="747"/>
                </a:cubicBezTo>
                <a:cubicBezTo>
                  <a:pt x="492" y="750"/>
                  <a:pt x="492" y="750"/>
                  <a:pt x="492" y="750"/>
                </a:cubicBezTo>
                <a:cubicBezTo>
                  <a:pt x="490" y="750"/>
                  <a:pt x="490" y="750"/>
                  <a:pt x="490" y="750"/>
                </a:cubicBezTo>
                <a:cubicBezTo>
                  <a:pt x="490" y="751"/>
                  <a:pt x="491" y="751"/>
                  <a:pt x="491" y="751"/>
                </a:cubicBezTo>
                <a:cubicBezTo>
                  <a:pt x="492" y="751"/>
                  <a:pt x="492" y="748"/>
                  <a:pt x="493" y="748"/>
                </a:cubicBezTo>
                <a:cubicBezTo>
                  <a:pt x="493" y="749"/>
                  <a:pt x="494" y="750"/>
                  <a:pt x="495" y="750"/>
                </a:cubicBezTo>
                <a:cubicBezTo>
                  <a:pt x="495" y="750"/>
                  <a:pt x="495" y="750"/>
                  <a:pt x="496" y="750"/>
                </a:cubicBezTo>
                <a:cubicBezTo>
                  <a:pt x="496" y="749"/>
                  <a:pt x="496" y="749"/>
                  <a:pt x="497" y="749"/>
                </a:cubicBezTo>
                <a:cubicBezTo>
                  <a:pt x="497" y="749"/>
                  <a:pt x="497" y="749"/>
                  <a:pt x="498" y="749"/>
                </a:cubicBezTo>
                <a:cubicBezTo>
                  <a:pt x="498" y="752"/>
                  <a:pt x="498" y="752"/>
                  <a:pt x="498" y="752"/>
                </a:cubicBezTo>
                <a:cubicBezTo>
                  <a:pt x="501" y="753"/>
                  <a:pt x="501" y="753"/>
                  <a:pt x="501" y="753"/>
                </a:cubicBezTo>
                <a:cubicBezTo>
                  <a:pt x="501" y="752"/>
                  <a:pt x="503" y="751"/>
                  <a:pt x="502" y="749"/>
                </a:cubicBezTo>
                <a:cubicBezTo>
                  <a:pt x="505" y="749"/>
                  <a:pt x="505" y="749"/>
                  <a:pt x="505" y="749"/>
                </a:cubicBezTo>
                <a:cubicBezTo>
                  <a:pt x="507" y="746"/>
                  <a:pt x="502" y="747"/>
                  <a:pt x="504" y="744"/>
                </a:cubicBezTo>
                <a:cubicBezTo>
                  <a:pt x="505" y="744"/>
                  <a:pt x="505" y="744"/>
                  <a:pt x="505" y="744"/>
                </a:cubicBezTo>
                <a:cubicBezTo>
                  <a:pt x="504" y="745"/>
                  <a:pt x="505" y="745"/>
                  <a:pt x="506" y="746"/>
                </a:cubicBezTo>
                <a:cubicBezTo>
                  <a:pt x="506" y="744"/>
                  <a:pt x="511" y="746"/>
                  <a:pt x="509" y="742"/>
                </a:cubicBezTo>
                <a:cubicBezTo>
                  <a:pt x="510" y="742"/>
                  <a:pt x="510" y="742"/>
                  <a:pt x="510" y="742"/>
                </a:cubicBezTo>
                <a:cubicBezTo>
                  <a:pt x="509" y="741"/>
                  <a:pt x="509" y="741"/>
                  <a:pt x="509" y="741"/>
                </a:cubicBezTo>
                <a:cubicBezTo>
                  <a:pt x="510" y="741"/>
                  <a:pt x="510" y="740"/>
                  <a:pt x="511" y="740"/>
                </a:cubicBezTo>
                <a:cubicBezTo>
                  <a:pt x="511" y="740"/>
                  <a:pt x="512" y="741"/>
                  <a:pt x="512" y="742"/>
                </a:cubicBezTo>
                <a:cubicBezTo>
                  <a:pt x="513" y="742"/>
                  <a:pt x="513" y="743"/>
                  <a:pt x="514" y="743"/>
                </a:cubicBezTo>
                <a:cubicBezTo>
                  <a:pt x="514" y="743"/>
                  <a:pt x="514" y="743"/>
                  <a:pt x="514" y="742"/>
                </a:cubicBezTo>
                <a:cubicBezTo>
                  <a:pt x="515" y="738"/>
                  <a:pt x="515" y="738"/>
                  <a:pt x="515" y="738"/>
                </a:cubicBezTo>
                <a:cubicBezTo>
                  <a:pt x="517" y="739"/>
                  <a:pt x="517" y="739"/>
                  <a:pt x="517" y="739"/>
                </a:cubicBezTo>
                <a:cubicBezTo>
                  <a:pt x="516" y="738"/>
                  <a:pt x="516" y="738"/>
                  <a:pt x="516" y="738"/>
                </a:cubicBezTo>
                <a:cubicBezTo>
                  <a:pt x="516" y="737"/>
                  <a:pt x="517" y="737"/>
                  <a:pt x="518" y="737"/>
                </a:cubicBezTo>
                <a:cubicBezTo>
                  <a:pt x="518" y="737"/>
                  <a:pt x="518" y="737"/>
                  <a:pt x="518" y="738"/>
                </a:cubicBezTo>
                <a:cubicBezTo>
                  <a:pt x="522" y="734"/>
                  <a:pt x="522" y="734"/>
                  <a:pt x="522" y="734"/>
                </a:cubicBezTo>
                <a:cubicBezTo>
                  <a:pt x="524" y="736"/>
                  <a:pt x="521" y="738"/>
                  <a:pt x="525" y="738"/>
                </a:cubicBezTo>
                <a:cubicBezTo>
                  <a:pt x="525" y="738"/>
                  <a:pt x="525" y="738"/>
                  <a:pt x="525" y="738"/>
                </a:cubicBezTo>
                <a:cubicBezTo>
                  <a:pt x="523" y="739"/>
                  <a:pt x="523" y="739"/>
                  <a:pt x="523" y="739"/>
                </a:cubicBezTo>
                <a:cubicBezTo>
                  <a:pt x="523" y="739"/>
                  <a:pt x="523" y="739"/>
                  <a:pt x="524" y="739"/>
                </a:cubicBezTo>
                <a:cubicBezTo>
                  <a:pt x="525" y="739"/>
                  <a:pt x="525" y="740"/>
                  <a:pt x="525" y="740"/>
                </a:cubicBezTo>
                <a:cubicBezTo>
                  <a:pt x="525" y="741"/>
                  <a:pt x="525" y="741"/>
                  <a:pt x="525" y="741"/>
                </a:cubicBezTo>
                <a:cubicBezTo>
                  <a:pt x="526" y="741"/>
                  <a:pt x="526" y="741"/>
                  <a:pt x="526" y="741"/>
                </a:cubicBezTo>
                <a:cubicBezTo>
                  <a:pt x="525" y="742"/>
                  <a:pt x="525" y="742"/>
                  <a:pt x="525" y="742"/>
                </a:cubicBezTo>
                <a:cubicBezTo>
                  <a:pt x="525" y="742"/>
                  <a:pt x="525" y="742"/>
                  <a:pt x="525" y="742"/>
                </a:cubicBezTo>
                <a:cubicBezTo>
                  <a:pt x="527" y="742"/>
                  <a:pt x="527" y="745"/>
                  <a:pt x="527" y="746"/>
                </a:cubicBezTo>
                <a:cubicBezTo>
                  <a:pt x="528" y="745"/>
                  <a:pt x="528" y="745"/>
                  <a:pt x="529" y="744"/>
                </a:cubicBezTo>
                <a:cubicBezTo>
                  <a:pt x="529" y="745"/>
                  <a:pt x="529" y="746"/>
                  <a:pt x="530" y="746"/>
                </a:cubicBezTo>
                <a:cubicBezTo>
                  <a:pt x="529" y="745"/>
                  <a:pt x="532" y="744"/>
                  <a:pt x="530" y="743"/>
                </a:cubicBezTo>
                <a:cubicBezTo>
                  <a:pt x="531" y="743"/>
                  <a:pt x="533" y="742"/>
                  <a:pt x="533" y="744"/>
                </a:cubicBezTo>
                <a:cubicBezTo>
                  <a:pt x="535" y="742"/>
                  <a:pt x="535" y="742"/>
                  <a:pt x="535" y="742"/>
                </a:cubicBezTo>
                <a:cubicBezTo>
                  <a:pt x="535" y="742"/>
                  <a:pt x="535" y="742"/>
                  <a:pt x="535" y="742"/>
                </a:cubicBezTo>
                <a:cubicBezTo>
                  <a:pt x="536" y="740"/>
                  <a:pt x="536" y="740"/>
                  <a:pt x="536" y="740"/>
                </a:cubicBezTo>
                <a:cubicBezTo>
                  <a:pt x="541" y="740"/>
                  <a:pt x="535" y="745"/>
                  <a:pt x="540" y="747"/>
                </a:cubicBezTo>
                <a:cubicBezTo>
                  <a:pt x="538" y="748"/>
                  <a:pt x="538" y="748"/>
                  <a:pt x="538" y="748"/>
                </a:cubicBezTo>
                <a:cubicBezTo>
                  <a:pt x="540" y="750"/>
                  <a:pt x="540" y="750"/>
                  <a:pt x="540" y="750"/>
                </a:cubicBezTo>
                <a:cubicBezTo>
                  <a:pt x="541" y="751"/>
                  <a:pt x="541" y="753"/>
                  <a:pt x="543" y="753"/>
                </a:cubicBezTo>
                <a:cubicBezTo>
                  <a:pt x="543" y="753"/>
                  <a:pt x="543" y="753"/>
                  <a:pt x="543" y="753"/>
                </a:cubicBezTo>
                <a:cubicBezTo>
                  <a:pt x="541" y="747"/>
                  <a:pt x="548" y="751"/>
                  <a:pt x="550" y="747"/>
                </a:cubicBezTo>
                <a:cubicBezTo>
                  <a:pt x="550" y="747"/>
                  <a:pt x="550" y="747"/>
                  <a:pt x="551" y="747"/>
                </a:cubicBezTo>
                <a:cubicBezTo>
                  <a:pt x="551" y="747"/>
                  <a:pt x="551" y="747"/>
                  <a:pt x="551" y="747"/>
                </a:cubicBezTo>
                <a:cubicBezTo>
                  <a:pt x="551" y="747"/>
                  <a:pt x="551" y="747"/>
                  <a:pt x="551" y="747"/>
                </a:cubicBezTo>
                <a:cubicBezTo>
                  <a:pt x="552" y="747"/>
                  <a:pt x="552" y="748"/>
                  <a:pt x="552" y="749"/>
                </a:cubicBezTo>
                <a:cubicBezTo>
                  <a:pt x="551" y="749"/>
                  <a:pt x="551" y="749"/>
                  <a:pt x="551" y="749"/>
                </a:cubicBezTo>
                <a:cubicBezTo>
                  <a:pt x="551" y="750"/>
                  <a:pt x="550" y="753"/>
                  <a:pt x="551" y="753"/>
                </a:cubicBezTo>
                <a:cubicBezTo>
                  <a:pt x="551" y="753"/>
                  <a:pt x="551" y="753"/>
                  <a:pt x="551" y="753"/>
                </a:cubicBezTo>
                <a:cubicBezTo>
                  <a:pt x="552" y="753"/>
                  <a:pt x="552" y="753"/>
                  <a:pt x="552" y="753"/>
                </a:cubicBezTo>
                <a:cubicBezTo>
                  <a:pt x="553" y="755"/>
                  <a:pt x="553" y="755"/>
                  <a:pt x="553" y="755"/>
                </a:cubicBezTo>
                <a:cubicBezTo>
                  <a:pt x="555" y="754"/>
                  <a:pt x="555" y="749"/>
                  <a:pt x="558" y="749"/>
                </a:cubicBezTo>
                <a:cubicBezTo>
                  <a:pt x="559" y="750"/>
                  <a:pt x="559" y="750"/>
                  <a:pt x="559" y="750"/>
                </a:cubicBezTo>
                <a:cubicBezTo>
                  <a:pt x="559" y="749"/>
                  <a:pt x="559" y="749"/>
                  <a:pt x="559" y="749"/>
                </a:cubicBezTo>
                <a:cubicBezTo>
                  <a:pt x="560" y="750"/>
                  <a:pt x="560" y="750"/>
                  <a:pt x="560" y="750"/>
                </a:cubicBezTo>
                <a:cubicBezTo>
                  <a:pt x="562" y="748"/>
                  <a:pt x="562" y="748"/>
                  <a:pt x="562" y="748"/>
                </a:cubicBezTo>
                <a:cubicBezTo>
                  <a:pt x="561" y="749"/>
                  <a:pt x="562" y="751"/>
                  <a:pt x="561" y="751"/>
                </a:cubicBezTo>
                <a:cubicBezTo>
                  <a:pt x="561" y="752"/>
                  <a:pt x="561" y="752"/>
                  <a:pt x="561" y="752"/>
                </a:cubicBezTo>
                <a:cubicBezTo>
                  <a:pt x="561" y="748"/>
                  <a:pt x="566" y="749"/>
                  <a:pt x="568" y="747"/>
                </a:cubicBezTo>
                <a:cubicBezTo>
                  <a:pt x="568" y="747"/>
                  <a:pt x="568" y="747"/>
                  <a:pt x="568" y="747"/>
                </a:cubicBezTo>
                <a:cubicBezTo>
                  <a:pt x="569" y="746"/>
                  <a:pt x="566" y="746"/>
                  <a:pt x="566" y="744"/>
                </a:cubicBezTo>
                <a:cubicBezTo>
                  <a:pt x="566" y="744"/>
                  <a:pt x="566" y="744"/>
                  <a:pt x="567" y="743"/>
                </a:cubicBezTo>
                <a:cubicBezTo>
                  <a:pt x="567" y="745"/>
                  <a:pt x="568" y="744"/>
                  <a:pt x="568" y="745"/>
                </a:cubicBezTo>
                <a:cubicBezTo>
                  <a:pt x="568" y="744"/>
                  <a:pt x="568" y="744"/>
                  <a:pt x="568" y="744"/>
                </a:cubicBezTo>
                <a:cubicBezTo>
                  <a:pt x="570" y="745"/>
                  <a:pt x="572" y="746"/>
                  <a:pt x="573" y="747"/>
                </a:cubicBezTo>
                <a:cubicBezTo>
                  <a:pt x="571" y="745"/>
                  <a:pt x="571" y="745"/>
                  <a:pt x="571" y="745"/>
                </a:cubicBezTo>
                <a:cubicBezTo>
                  <a:pt x="571" y="745"/>
                  <a:pt x="572" y="745"/>
                  <a:pt x="572" y="745"/>
                </a:cubicBezTo>
                <a:cubicBezTo>
                  <a:pt x="573" y="745"/>
                  <a:pt x="574" y="744"/>
                  <a:pt x="575" y="744"/>
                </a:cubicBezTo>
                <a:cubicBezTo>
                  <a:pt x="575" y="743"/>
                  <a:pt x="576" y="743"/>
                  <a:pt x="577" y="743"/>
                </a:cubicBezTo>
                <a:cubicBezTo>
                  <a:pt x="578" y="743"/>
                  <a:pt x="578" y="743"/>
                  <a:pt x="579" y="743"/>
                </a:cubicBezTo>
                <a:cubicBezTo>
                  <a:pt x="577" y="741"/>
                  <a:pt x="577" y="741"/>
                  <a:pt x="577" y="741"/>
                </a:cubicBezTo>
                <a:cubicBezTo>
                  <a:pt x="577" y="741"/>
                  <a:pt x="577" y="741"/>
                  <a:pt x="578" y="741"/>
                </a:cubicBezTo>
                <a:cubicBezTo>
                  <a:pt x="580" y="741"/>
                  <a:pt x="579" y="737"/>
                  <a:pt x="582" y="737"/>
                </a:cubicBezTo>
                <a:cubicBezTo>
                  <a:pt x="580" y="742"/>
                  <a:pt x="586" y="743"/>
                  <a:pt x="584" y="747"/>
                </a:cubicBezTo>
                <a:cubicBezTo>
                  <a:pt x="584" y="747"/>
                  <a:pt x="585" y="747"/>
                  <a:pt x="585" y="747"/>
                </a:cubicBezTo>
                <a:cubicBezTo>
                  <a:pt x="585" y="747"/>
                  <a:pt x="585" y="747"/>
                  <a:pt x="586" y="747"/>
                </a:cubicBezTo>
                <a:cubicBezTo>
                  <a:pt x="587" y="748"/>
                  <a:pt x="587" y="748"/>
                  <a:pt x="587" y="748"/>
                </a:cubicBezTo>
                <a:cubicBezTo>
                  <a:pt x="587" y="748"/>
                  <a:pt x="586" y="747"/>
                  <a:pt x="586" y="747"/>
                </a:cubicBezTo>
                <a:cubicBezTo>
                  <a:pt x="587" y="746"/>
                  <a:pt x="587" y="746"/>
                  <a:pt x="587" y="746"/>
                </a:cubicBezTo>
                <a:cubicBezTo>
                  <a:pt x="583" y="741"/>
                  <a:pt x="594" y="744"/>
                  <a:pt x="590" y="739"/>
                </a:cubicBezTo>
                <a:cubicBezTo>
                  <a:pt x="591" y="738"/>
                  <a:pt x="591" y="738"/>
                  <a:pt x="592" y="738"/>
                </a:cubicBezTo>
                <a:cubicBezTo>
                  <a:pt x="593" y="738"/>
                  <a:pt x="594" y="739"/>
                  <a:pt x="594" y="740"/>
                </a:cubicBezTo>
                <a:cubicBezTo>
                  <a:pt x="595" y="741"/>
                  <a:pt x="596" y="742"/>
                  <a:pt x="597" y="742"/>
                </a:cubicBezTo>
                <a:cubicBezTo>
                  <a:pt x="597" y="742"/>
                  <a:pt x="598" y="741"/>
                  <a:pt x="599" y="740"/>
                </a:cubicBezTo>
                <a:cubicBezTo>
                  <a:pt x="598" y="740"/>
                  <a:pt x="598" y="740"/>
                  <a:pt x="598" y="740"/>
                </a:cubicBezTo>
                <a:cubicBezTo>
                  <a:pt x="600" y="739"/>
                  <a:pt x="600" y="739"/>
                  <a:pt x="600" y="739"/>
                </a:cubicBezTo>
                <a:cubicBezTo>
                  <a:pt x="600" y="739"/>
                  <a:pt x="600" y="739"/>
                  <a:pt x="600" y="739"/>
                </a:cubicBezTo>
                <a:cubicBezTo>
                  <a:pt x="600" y="739"/>
                  <a:pt x="600" y="740"/>
                  <a:pt x="601" y="740"/>
                </a:cubicBezTo>
                <a:cubicBezTo>
                  <a:pt x="601" y="739"/>
                  <a:pt x="602" y="739"/>
                  <a:pt x="601" y="738"/>
                </a:cubicBezTo>
                <a:cubicBezTo>
                  <a:pt x="603" y="739"/>
                  <a:pt x="603" y="739"/>
                  <a:pt x="603" y="739"/>
                </a:cubicBezTo>
                <a:cubicBezTo>
                  <a:pt x="604" y="737"/>
                  <a:pt x="604" y="737"/>
                  <a:pt x="604" y="737"/>
                </a:cubicBezTo>
                <a:cubicBezTo>
                  <a:pt x="606" y="735"/>
                  <a:pt x="604" y="736"/>
                  <a:pt x="607" y="734"/>
                </a:cubicBezTo>
                <a:cubicBezTo>
                  <a:pt x="609" y="735"/>
                  <a:pt x="608" y="741"/>
                  <a:pt x="611" y="741"/>
                </a:cubicBezTo>
                <a:cubicBezTo>
                  <a:pt x="611" y="741"/>
                  <a:pt x="611" y="741"/>
                  <a:pt x="611" y="741"/>
                </a:cubicBezTo>
                <a:cubicBezTo>
                  <a:pt x="611" y="742"/>
                  <a:pt x="610" y="742"/>
                  <a:pt x="610" y="743"/>
                </a:cubicBezTo>
                <a:cubicBezTo>
                  <a:pt x="610" y="745"/>
                  <a:pt x="614" y="747"/>
                  <a:pt x="615" y="748"/>
                </a:cubicBezTo>
                <a:cubicBezTo>
                  <a:pt x="616" y="745"/>
                  <a:pt x="617" y="743"/>
                  <a:pt x="620" y="741"/>
                </a:cubicBezTo>
                <a:cubicBezTo>
                  <a:pt x="623" y="745"/>
                  <a:pt x="618" y="751"/>
                  <a:pt x="626" y="753"/>
                </a:cubicBezTo>
                <a:cubicBezTo>
                  <a:pt x="626" y="752"/>
                  <a:pt x="626" y="752"/>
                  <a:pt x="626" y="752"/>
                </a:cubicBezTo>
                <a:cubicBezTo>
                  <a:pt x="627" y="751"/>
                  <a:pt x="628" y="749"/>
                  <a:pt x="626" y="747"/>
                </a:cubicBezTo>
                <a:cubicBezTo>
                  <a:pt x="627" y="748"/>
                  <a:pt x="627" y="748"/>
                  <a:pt x="627" y="748"/>
                </a:cubicBezTo>
                <a:cubicBezTo>
                  <a:pt x="629" y="748"/>
                  <a:pt x="629" y="747"/>
                  <a:pt x="630" y="746"/>
                </a:cubicBezTo>
                <a:cubicBezTo>
                  <a:pt x="630" y="745"/>
                  <a:pt x="631" y="744"/>
                  <a:pt x="631" y="744"/>
                </a:cubicBezTo>
                <a:cubicBezTo>
                  <a:pt x="632" y="744"/>
                  <a:pt x="632" y="744"/>
                  <a:pt x="632" y="744"/>
                </a:cubicBezTo>
                <a:cubicBezTo>
                  <a:pt x="633" y="745"/>
                  <a:pt x="635" y="745"/>
                  <a:pt x="636" y="746"/>
                </a:cubicBezTo>
                <a:cubicBezTo>
                  <a:pt x="636" y="746"/>
                  <a:pt x="636" y="746"/>
                  <a:pt x="636" y="746"/>
                </a:cubicBezTo>
                <a:cubicBezTo>
                  <a:pt x="636" y="746"/>
                  <a:pt x="637" y="746"/>
                  <a:pt x="637" y="747"/>
                </a:cubicBezTo>
                <a:cubicBezTo>
                  <a:pt x="638" y="745"/>
                  <a:pt x="638" y="745"/>
                  <a:pt x="638" y="745"/>
                </a:cubicBezTo>
                <a:cubicBezTo>
                  <a:pt x="640" y="746"/>
                  <a:pt x="640" y="746"/>
                  <a:pt x="640" y="746"/>
                </a:cubicBezTo>
                <a:cubicBezTo>
                  <a:pt x="639" y="746"/>
                  <a:pt x="639" y="745"/>
                  <a:pt x="638" y="745"/>
                </a:cubicBezTo>
                <a:cubicBezTo>
                  <a:pt x="638" y="745"/>
                  <a:pt x="637" y="745"/>
                  <a:pt x="637" y="745"/>
                </a:cubicBezTo>
                <a:cubicBezTo>
                  <a:pt x="637" y="744"/>
                  <a:pt x="638" y="743"/>
                  <a:pt x="638" y="743"/>
                </a:cubicBezTo>
                <a:cubicBezTo>
                  <a:pt x="639" y="743"/>
                  <a:pt x="639" y="744"/>
                  <a:pt x="639" y="744"/>
                </a:cubicBezTo>
                <a:cubicBezTo>
                  <a:pt x="640" y="744"/>
                  <a:pt x="640" y="744"/>
                  <a:pt x="640" y="744"/>
                </a:cubicBezTo>
                <a:cubicBezTo>
                  <a:pt x="641" y="744"/>
                  <a:pt x="641" y="744"/>
                  <a:pt x="641" y="744"/>
                </a:cubicBezTo>
                <a:cubicBezTo>
                  <a:pt x="640" y="743"/>
                  <a:pt x="640" y="743"/>
                  <a:pt x="640" y="743"/>
                </a:cubicBezTo>
                <a:cubicBezTo>
                  <a:pt x="641" y="742"/>
                  <a:pt x="641" y="742"/>
                  <a:pt x="641" y="742"/>
                </a:cubicBezTo>
                <a:cubicBezTo>
                  <a:pt x="642" y="742"/>
                  <a:pt x="642" y="743"/>
                  <a:pt x="642" y="743"/>
                </a:cubicBezTo>
                <a:cubicBezTo>
                  <a:pt x="642" y="744"/>
                  <a:pt x="643" y="745"/>
                  <a:pt x="644" y="745"/>
                </a:cubicBezTo>
                <a:cubicBezTo>
                  <a:pt x="644" y="745"/>
                  <a:pt x="644" y="745"/>
                  <a:pt x="644" y="745"/>
                </a:cubicBezTo>
                <a:cubicBezTo>
                  <a:pt x="643" y="743"/>
                  <a:pt x="643" y="743"/>
                  <a:pt x="643" y="743"/>
                </a:cubicBezTo>
                <a:cubicBezTo>
                  <a:pt x="647" y="741"/>
                  <a:pt x="647" y="741"/>
                  <a:pt x="647" y="741"/>
                </a:cubicBezTo>
                <a:cubicBezTo>
                  <a:pt x="646" y="739"/>
                  <a:pt x="646" y="739"/>
                  <a:pt x="646" y="739"/>
                </a:cubicBezTo>
                <a:cubicBezTo>
                  <a:pt x="647" y="738"/>
                  <a:pt x="648" y="738"/>
                  <a:pt x="649" y="738"/>
                </a:cubicBezTo>
                <a:cubicBezTo>
                  <a:pt x="649" y="738"/>
                  <a:pt x="649" y="738"/>
                  <a:pt x="649" y="738"/>
                </a:cubicBezTo>
                <a:cubicBezTo>
                  <a:pt x="649" y="738"/>
                  <a:pt x="649" y="738"/>
                  <a:pt x="649" y="738"/>
                </a:cubicBezTo>
                <a:cubicBezTo>
                  <a:pt x="650" y="738"/>
                  <a:pt x="651" y="738"/>
                  <a:pt x="652" y="737"/>
                </a:cubicBezTo>
                <a:cubicBezTo>
                  <a:pt x="653" y="738"/>
                  <a:pt x="653" y="738"/>
                  <a:pt x="653" y="738"/>
                </a:cubicBezTo>
                <a:cubicBezTo>
                  <a:pt x="651" y="740"/>
                  <a:pt x="653" y="740"/>
                  <a:pt x="652" y="743"/>
                </a:cubicBezTo>
                <a:cubicBezTo>
                  <a:pt x="653" y="742"/>
                  <a:pt x="653" y="742"/>
                  <a:pt x="653" y="742"/>
                </a:cubicBezTo>
                <a:cubicBezTo>
                  <a:pt x="655" y="742"/>
                  <a:pt x="653" y="744"/>
                  <a:pt x="654" y="744"/>
                </a:cubicBezTo>
                <a:cubicBezTo>
                  <a:pt x="657" y="741"/>
                  <a:pt x="657" y="741"/>
                  <a:pt x="657" y="741"/>
                </a:cubicBezTo>
                <a:cubicBezTo>
                  <a:pt x="655" y="740"/>
                  <a:pt x="655" y="740"/>
                  <a:pt x="655" y="740"/>
                </a:cubicBezTo>
                <a:cubicBezTo>
                  <a:pt x="660" y="739"/>
                  <a:pt x="660" y="739"/>
                  <a:pt x="660" y="739"/>
                </a:cubicBezTo>
                <a:cubicBezTo>
                  <a:pt x="657" y="739"/>
                  <a:pt x="660" y="736"/>
                  <a:pt x="660" y="736"/>
                </a:cubicBezTo>
                <a:cubicBezTo>
                  <a:pt x="659" y="739"/>
                  <a:pt x="666" y="737"/>
                  <a:pt x="663" y="741"/>
                </a:cubicBezTo>
                <a:cubicBezTo>
                  <a:pt x="665" y="739"/>
                  <a:pt x="665" y="739"/>
                  <a:pt x="665" y="739"/>
                </a:cubicBezTo>
                <a:cubicBezTo>
                  <a:pt x="665" y="739"/>
                  <a:pt x="665" y="739"/>
                  <a:pt x="665" y="739"/>
                </a:cubicBezTo>
                <a:cubicBezTo>
                  <a:pt x="666" y="739"/>
                  <a:pt x="666" y="740"/>
                  <a:pt x="666" y="740"/>
                </a:cubicBezTo>
                <a:cubicBezTo>
                  <a:pt x="666" y="741"/>
                  <a:pt x="666" y="742"/>
                  <a:pt x="667" y="742"/>
                </a:cubicBezTo>
                <a:cubicBezTo>
                  <a:pt x="667" y="742"/>
                  <a:pt x="667" y="742"/>
                  <a:pt x="667" y="742"/>
                </a:cubicBezTo>
                <a:cubicBezTo>
                  <a:pt x="668" y="740"/>
                  <a:pt x="668" y="740"/>
                  <a:pt x="668" y="740"/>
                </a:cubicBezTo>
                <a:cubicBezTo>
                  <a:pt x="668" y="739"/>
                  <a:pt x="668" y="739"/>
                  <a:pt x="668" y="739"/>
                </a:cubicBezTo>
                <a:cubicBezTo>
                  <a:pt x="669" y="739"/>
                  <a:pt x="669" y="740"/>
                  <a:pt x="670" y="741"/>
                </a:cubicBezTo>
                <a:cubicBezTo>
                  <a:pt x="666" y="738"/>
                  <a:pt x="675" y="739"/>
                  <a:pt x="672" y="736"/>
                </a:cubicBezTo>
                <a:cubicBezTo>
                  <a:pt x="672" y="736"/>
                  <a:pt x="672" y="735"/>
                  <a:pt x="672" y="735"/>
                </a:cubicBezTo>
                <a:cubicBezTo>
                  <a:pt x="673" y="735"/>
                  <a:pt x="673" y="735"/>
                  <a:pt x="673" y="735"/>
                </a:cubicBezTo>
                <a:cubicBezTo>
                  <a:pt x="671" y="733"/>
                  <a:pt x="675" y="731"/>
                  <a:pt x="675" y="730"/>
                </a:cubicBezTo>
                <a:cubicBezTo>
                  <a:pt x="676" y="731"/>
                  <a:pt x="678" y="731"/>
                  <a:pt x="679" y="731"/>
                </a:cubicBezTo>
                <a:cubicBezTo>
                  <a:pt x="679" y="729"/>
                  <a:pt x="675" y="730"/>
                  <a:pt x="677" y="727"/>
                </a:cubicBezTo>
                <a:cubicBezTo>
                  <a:pt x="677" y="727"/>
                  <a:pt x="677" y="727"/>
                  <a:pt x="677" y="727"/>
                </a:cubicBezTo>
                <a:cubicBezTo>
                  <a:pt x="678" y="727"/>
                  <a:pt x="679" y="728"/>
                  <a:pt x="679" y="728"/>
                </a:cubicBezTo>
                <a:cubicBezTo>
                  <a:pt x="680" y="726"/>
                  <a:pt x="680" y="726"/>
                  <a:pt x="680" y="726"/>
                </a:cubicBezTo>
                <a:cubicBezTo>
                  <a:pt x="679" y="726"/>
                  <a:pt x="678" y="726"/>
                  <a:pt x="678" y="726"/>
                </a:cubicBezTo>
                <a:cubicBezTo>
                  <a:pt x="679" y="725"/>
                  <a:pt x="679" y="725"/>
                  <a:pt x="680" y="725"/>
                </a:cubicBezTo>
                <a:cubicBezTo>
                  <a:pt x="680" y="725"/>
                  <a:pt x="681" y="725"/>
                  <a:pt x="681" y="725"/>
                </a:cubicBezTo>
                <a:cubicBezTo>
                  <a:pt x="683" y="724"/>
                  <a:pt x="680" y="724"/>
                  <a:pt x="680" y="722"/>
                </a:cubicBezTo>
                <a:cubicBezTo>
                  <a:pt x="680" y="722"/>
                  <a:pt x="681" y="722"/>
                  <a:pt x="681" y="722"/>
                </a:cubicBezTo>
                <a:cubicBezTo>
                  <a:pt x="681" y="722"/>
                  <a:pt x="681" y="722"/>
                  <a:pt x="682" y="722"/>
                </a:cubicBezTo>
                <a:cubicBezTo>
                  <a:pt x="682" y="722"/>
                  <a:pt x="682" y="722"/>
                  <a:pt x="682" y="722"/>
                </a:cubicBezTo>
                <a:cubicBezTo>
                  <a:pt x="682" y="722"/>
                  <a:pt x="682" y="722"/>
                  <a:pt x="682" y="722"/>
                </a:cubicBezTo>
                <a:cubicBezTo>
                  <a:pt x="679" y="720"/>
                  <a:pt x="680" y="718"/>
                  <a:pt x="679" y="715"/>
                </a:cubicBezTo>
                <a:cubicBezTo>
                  <a:pt x="682" y="717"/>
                  <a:pt x="682" y="717"/>
                  <a:pt x="682" y="717"/>
                </a:cubicBezTo>
                <a:cubicBezTo>
                  <a:pt x="681" y="715"/>
                  <a:pt x="681" y="715"/>
                  <a:pt x="681" y="715"/>
                </a:cubicBezTo>
                <a:cubicBezTo>
                  <a:pt x="682" y="715"/>
                  <a:pt x="682" y="715"/>
                  <a:pt x="682" y="715"/>
                </a:cubicBezTo>
                <a:cubicBezTo>
                  <a:pt x="682" y="715"/>
                  <a:pt x="682" y="715"/>
                  <a:pt x="682" y="715"/>
                </a:cubicBezTo>
                <a:cubicBezTo>
                  <a:pt x="682" y="711"/>
                  <a:pt x="682" y="711"/>
                  <a:pt x="682" y="711"/>
                </a:cubicBezTo>
                <a:cubicBezTo>
                  <a:pt x="683" y="712"/>
                  <a:pt x="683" y="712"/>
                  <a:pt x="685" y="714"/>
                </a:cubicBezTo>
                <a:cubicBezTo>
                  <a:pt x="685" y="713"/>
                  <a:pt x="685" y="713"/>
                  <a:pt x="685" y="713"/>
                </a:cubicBezTo>
                <a:cubicBezTo>
                  <a:pt x="687" y="713"/>
                  <a:pt x="687" y="714"/>
                  <a:pt x="689" y="714"/>
                </a:cubicBezTo>
                <a:cubicBezTo>
                  <a:pt x="689" y="714"/>
                  <a:pt x="689" y="714"/>
                  <a:pt x="689" y="714"/>
                </a:cubicBezTo>
                <a:cubicBezTo>
                  <a:pt x="688" y="714"/>
                  <a:pt x="687" y="711"/>
                  <a:pt x="689" y="711"/>
                </a:cubicBezTo>
                <a:cubicBezTo>
                  <a:pt x="688" y="709"/>
                  <a:pt x="688" y="709"/>
                  <a:pt x="688" y="709"/>
                </a:cubicBezTo>
                <a:cubicBezTo>
                  <a:pt x="694" y="706"/>
                  <a:pt x="694" y="706"/>
                  <a:pt x="694" y="706"/>
                </a:cubicBezTo>
                <a:cubicBezTo>
                  <a:pt x="694" y="708"/>
                  <a:pt x="694" y="708"/>
                  <a:pt x="694" y="708"/>
                </a:cubicBezTo>
                <a:cubicBezTo>
                  <a:pt x="694" y="708"/>
                  <a:pt x="694" y="709"/>
                  <a:pt x="693" y="710"/>
                </a:cubicBezTo>
                <a:cubicBezTo>
                  <a:pt x="695" y="709"/>
                  <a:pt x="695" y="709"/>
                  <a:pt x="695" y="709"/>
                </a:cubicBezTo>
                <a:cubicBezTo>
                  <a:pt x="697" y="710"/>
                  <a:pt x="694" y="711"/>
                  <a:pt x="694" y="712"/>
                </a:cubicBezTo>
                <a:cubicBezTo>
                  <a:pt x="694" y="712"/>
                  <a:pt x="694" y="713"/>
                  <a:pt x="694" y="713"/>
                </a:cubicBezTo>
                <a:cubicBezTo>
                  <a:pt x="694" y="713"/>
                  <a:pt x="695" y="713"/>
                  <a:pt x="695" y="713"/>
                </a:cubicBezTo>
                <a:cubicBezTo>
                  <a:pt x="695" y="713"/>
                  <a:pt x="695" y="713"/>
                  <a:pt x="695" y="713"/>
                </a:cubicBezTo>
                <a:cubicBezTo>
                  <a:pt x="696" y="713"/>
                  <a:pt x="696" y="713"/>
                  <a:pt x="696" y="713"/>
                </a:cubicBezTo>
                <a:cubicBezTo>
                  <a:pt x="697" y="713"/>
                  <a:pt x="697" y="713"/>
                  <a:pt x="697" y="713"/>
                </a:cubicBezTo>
                <a:cubicBezTo>
                  <a:pt x="697" y="714"/>
                  <a:pt x="698" y="714"/>
                  <a:pt x="699" y="714"/>
                </a:cubicBezTo>
                <a:cubicBezTo>
                  <a:pt x="699" y="714"/>
                  <a:pt x="699" y="714"/>
                  <a:pt x="699" y="714"/>
                </a:cubicBezTo>
                <a:cubicBezTo>
                  <a:pt x="700" y="714"/>
                  <a:pt x="700" y="714"/>
                  <a:pt x="700" y="714"/>
                </a:cubicBezTo>
                <a:cubicBezTo>
                  <a:pt x="700" y="714"/>
                  <a:pt x="700" y="714"/>
                  <a:pt x="700" y="714"/>
                </a:cubicBezTo>
                <a:cubicBezTo>
                  <a:pt x="700" y="714"/>
                  <a:pt x="700" y="714"/>
                  <a:pt x="701" y="714"/>
                </a:cubicBezTo>
                <a:cubicBezTo>
                  <a:pt x="701" y="714"/>
                  <a:pt x="702" y="714"/>
                  <a:pt x="702" y="715"/>
                </a:cubicBezTo>
                <a:cubicBezTo>
                  <a:pt x="701" y="714"/>
                  <a:pt x="701" y="713"/>
                  <a:pt x="700" y="712"/>
                </a:cubicBezTo>
                <a:cubicBezTo>
                  <a:pt x="702" y="711"/>
                  <a:pt x="702" y="711"/>
                  <a:pt x="702" y="711"/>
                </a:cubicBezTo>
                <a:cubicBezTo>
                  <a:pt x="702" y="712"/>
                  <a:pt x="702" y="712"/>
                  <a:pt x="702" y="712"/>
                </a:cubicBezTo>
                <a:cubicBezTo>
                  <a:pt x="704" y="713"/>
                  <a:pt x="705" y="713"/>
                  <a:pt x="707" y="713"/>
                </a:cubicBezTo>
                <a:cubicBezTo>
                  <a:pt x="708" y="713"/>
                  <a:pt x="709" y="713"/>
                  <a:pt x="710" y="713"/>
                </a:cubicBezTo>
                <a:cubicBezTo>
                  <a:pt x="710" y="714"/>
                  <a:pt x="710" y="714"/>
                  <a:pt x="711" y="714"/>
                </a:cubicBezTo>
                <a:cubicBezTo>
                  <a:pt x="712" y="714"/>
                  <a:pt x="713" y="713"/>
                  <a:pt x="713" y="713"/>
                </a:cubicBezTo>
                <a:cubicBezTo>
                  <a:pt x="713" y="712"/>
                  <a:pt x="713" y="712"/>
                  <a:pt x="713" y="712"/>
                </a:cubicBezTo>
                <a:cubicBezTo>
                  <a:pt x="713" y="712"/>
                  <a:pt x="713" y="712"/>
                  <a:pt x="713" y="712"/>
                </a:cubicBezTo>
                <a:cubicBezTo>
                  <a:pt x="713" y="712"/>
                  <a:pt x="713" y="712"/>
                  <a:pt x="713" y="712"/>
                </a:cubicBezTo>
                <a:cubicBezTo>
                  <a:pt x="713" y="712"/>
                  <a:pt x="714" y="712"/>
                  <a:pt x="714" y="712"/>
                </a:cubicBezTo>
                <a:cubicBezTo>
                  <a:pt x="714" y="712"/>
                  <a:pt x="714" y="712"/>
                  <a:pt x="714" y="712"/>
                </a:cubicBezTo>
                <a:cubicBezTo>
                  <a:pt x="715" y="712"/>
                  <a:pt x="715" y="713"/>
                  <a:pt x="715" y="713"/>
                </a:cubicBezTo>
                <a:cubicBezTo>
                  <a:pt x="716" y="713"/>
                  <a:pt x="716" y="712"/>
                  <a:pt x="717" y="712"/>
                </a:cubicBezTo>
                <a:cubicBezTo>
                  <a:pt x="716" y="711"/>
                  <a:pt x="715" y="711"/>
                  <a:pt x="715" y="710"/>
                </a:cubicBezTo>
                <a:cubicBezTo>
                  <a:pt x="716" y="709"/>
                  <a:pt x="716" y="709"/>
                  <a:pt x="716" y="709"/>
                </a:cubicBezTo>
                <a:cubicBezTo>
                  <a:pt x="716" y="710"/>
                  <a:pt x="716" y="710"/>
                  <a:pt x="716" y="710"/>
                </a:cubicBezTo>
                <a:cubicBezTo>
                  <a:pt x="717" y="707"/>
                  <a:pt x="717" y="707"/>
                  <a:pt x="717" y="707"/>
                </a:cubicBezTo>
                <a:cubicBezTo>
                  <a:pt x="717" y="707"/>
                  <a:pt x="717" y="707"/>
                  <a:pt x="717" y="707"/>
                </a:cubicBezTo>
                <a:cubicBezTo>
                  <a:pt x="715" y="706"/>
                  <a:pt x="717" y="704"/>
                  <a:pt x="715" y="703"/>
                </a:cubicBezTo>
                <a:cubicBezTo>
                  <a:pt x="716" y="702"/>
                  <a:pt x="716" y="702"/>
                  <a:pt x="716" y="702"/>
                </a:cubicBezTo>
                <a:cubicBezTo>
                  <a:pt x="715" y="702"/>
                  <a:pt x="715" y="702"/>
                  <a:pt x="715" y="702"/>
                </a:cubicBezTo>
                <a:cubicBezTo>
                  <a:pt x="714" y="702"/>
                  <a:pt x="715" y="701"/>
                  <a:pt x="715" y="700"/>
                </a:cubicBezTo>
                <a:cubicBezTo>
                  <a:pt x="716" y="700"/>
                  <a:pt x="716" y="700"/>
                  <a:pt x="716" y="700"/>
                </a:cubicBezTo>
                <a:cubicBezTo>
                  <a:pt x="716" y="700"/>
                  <a:pt x="717" y="700"/>
                  <a:pt x="717" y="700"/>
                </a:cubicBezTo>
                <a:cubicBezTo>
                  <a:pt x="717" y="701"/>
                  <a:pt x="717" y="701"/>
                  <a:pt x="717" y="701"/>
                </a:cubicBezTo>
                <a:cubicBezTo>
                  <a:pt x="717" y="701"/>
                  <a:pt x="717" y="701"/>
                  <a:pt x="717" y="701"/>
                </a:cubicBezTo>
                <a:cubicBezTo>
                  <a:pt x="718" y="701"/>
                  <a:pt x="718" y="700"/>
                  <a:pt x="719" y="700"/>
                </a:cubicBezTo>
                <a:cubicBezTo>
                  <a:pt x="720" y="700"/>
                  <a:pt x="720" y="701"/>
                  <a:pt x="721" y="702"/>
                </a:cubicBezTo>
                <a:cubicBezTo>
                  <a:pt x="721" y="702"/>
                  <a:pt x="722" y="703"/>
                  <a:pt x="723" y="703"/>
                </a:cubicBezTo>
                <a:cubicBezTo>
                  <a:pt x="723" y="703"/>
                  <a:pt x="724" y="703"/>
                  <a:pt x="725" y="702"/>
                </a:cubicBezTo>
                <a:cubicBezTo>
                  <a:pt x="723" y="702"/>
                  <a:pt x="723" y="702"/>
                  <a:pt x="723" y="702"/>
                </a:cubicBezTo>
                <a:cubicBezTo>
                  <a:pt x="722" y="701"/>
                  <a:pt x="723" y="700"/>
                  <a:pt x="723" y="700"/>
                </a:cubicBezTo>
                <a:cubicBezTo>
                  <a:pt x="723" y="699"/>
                  <a:pt x="724" y="699"/>
                  <a:pt x="724" y="699"/>
                </a:cubicBezTo>
                <a:cubicBezTo>
                  <a:pt x="724" y="699"/>
                  <a:pt x="725" y="699"/>
                  <a:pt x="725" y="699"/>
                </a:cubicBezTo>
                <a:cubicBezTo>
                  <a:pt x="724" y="698"/>
                  <a:pt x="724" y="698"/>
                  <a:pt x="724" y="698"/>
                </a:cubicBezTo>
                <a:cubicBezTo>
                  <a:pt x="726" y="698"/>
                  <a:pt x="730" y="700"/>
                  <a:pt x="733" y="700"/>
                </a:cubicBezTo>
                <a:cubicBezTo>
                  <a:pt x="733" y="700"/>
                  <a:pt x="734" y="700"/>
                  <a:pt x="734" y="700"/>
                </a:cubicBezTo>
                <a:cubicBezTo>
                  <a:pt x="737" y="701"/>
                  <a:pt x="739" y="701"/>
                  <a:pt x="741" y="703"/>
                </a:cubicBezTo>
                <a:cubicBezTo>
                  <a:pt x="741" y="701"/>
                  <a:pt x="741" y="701"/>
                  <a:pt x="741" y="701"/>
                </a:cubicBezTo>
                <a:cubicBezTo>
                  <a:pt x="741" y="702"/>
                  <a:pt x="742" y="702"/>
                  <a:pt x="742" y="702"/>
                </a:cubicBezTo>
                <a:cubicBezTo>
                  <a:pt x="743" y="702"/>
                  <a:pt x="744" y="702"/>
                  <a:pt x="744" y="701"/>
                </a:cubicBezTo>
                <a:cubicBezTo>
                  <a:pt x="745" y="701"/>
                  <a:pt x="746" y="701"/>
                  <a:pt x="746" y="701"/>
                </a:cubicBezTo>
                <a:cubicBezTo>
                  <a:pt x="747" y="701"/>
                  <a:pt x="747" y="701"/>
                  <a:pt x="747" y="701"/>
                </a:cubicBezTo>
                <a:cubicBezTo>
                  <a:pt x="745" y="700"/>
                  <a:pt x="745" y="700"/>
                  <a:pt x="745" y="700"/>
                </a:cubicBezTo>
                <a:cubicBezTo>
                  <a:pt x="745" y="699"/>
                  <a:pt x="746" y="698"/>
                  <a:pt x="747" y="698"/>
                </a:cubicBezTo>
                <a:cubicBezTo>
                  <a:pt x="747" y="699"/>
                  <a:pt x="747" y="699"/>
                  <a:pt x="747" y="699"/>
                </a:cubicBezTo>
                <a:cubicBezTo>
                  <a:pt x="747" y="699"/>
                  <a:pt x="748" y="699"/>
                  <a:pt x="748" y="699"/>
                </a:cubicBezTo>
                <a:cubicBezTo>
                  <a:pt x="748" y="699"/>
                  <a:pt x="749" y="699"/>
                  <a:pt x="749" y="699"/>
                </a:cubicBezTo>
                <a:cubicBezTo>
                  <a:pt x="749" y="700"/>
                  <a:pt x="749" y="700"/>
                  <a:pt x="750" y="700"/>
                </a:cubicBezTo>
                <a:cubicBezTo>
                  <a:pt x="750" y="700"/>
                  <a:pt x="750" y="700"/>
                  <a:pt x="751" y="700"/>
                </a:cubicBezTo>
                <a:cubicBezTo>
                  <a:pt x="751" y="700"/>
                  <a:pt x="751" y="700"/>
                  <a:pt x="752" y="700"/>
                </a:cubicBezTo>
                <a:cubicBezTo>
                  <a:pt x="752" y="700"/>
                  <a:pt x="752" y="700"/>
                  <a:pt x="752" y="700"/>
                </a:cubicBezTo>
                <a:cubicBezTo>
                  <a:pt x="752" y="702"/>
                  <a:pt x="752" y="702"/>
                  <a:pt x="752" y="702"/>
                </a:cubicBezTo>
                <a:cubicBezTo>
                  <a:pt x="753" y="701"/>
                  <a:pt x="753" y="701"/>
                  <a:pt x="753" y="701"/>
                </a:cubicBezTo>
                <a:cubicBezTo>
                  <a:pt x="751" y="700"/>
                  <a:pt x="754" y="697"/>
                  <a:pt x="751" y="696"/>
                </a:cubicBezTo>
                <a:cubicBezTo>
                  <a:pt x="751" y="696"/>
                  <a:pt x="751" y="696"/>
                  <a:pt x="751" y="696"/>
                </a:cubicBezTo>
                <a:cubicBezTo>
                  <a:pt x="754" y="696"/>
                  <a:pt x="756" y="691"/>
                  <a:pt x="759" y="691"/>
                </a:cubicBezTo>
                <a:cubicBezTo>
                  <a:pt x="757" y="688"/>
                  <a:pt x="757" y="688"/>
                  <a:pt x="757" y="688"/>
                </a:cubicBezTo>
                <a:cubicBezTo>
                  <a:pt x="758" y="687"/>
                  <a:pt x="758" y="687"/>
                  <a:pt x="758" y="687"/>
                </a:cubicBezTo>
                <a:cubicBezTo>
                  <a:pt x="755" y="683"/>
                  <a:pt x="755" y="683"/>
                  <a:pt x="755" y="683"/>
                </a:cubicBezTo>
                <a:cubicBezTo>
                  <a:pt x="756" y="679"/>
                  <a:pt x="754" y="678"/>
                  <a:pt x="753" y="675"/>
                </a:cubicBezTo>
                <a:cubicBezTo>
                  <a:pt x="753" y="675"/>
                  <a:pt x="754" y="675"/>
                  <a:pt x="754" y="675"/>
                </a:cubicBezTo>
                <a:cubicBezTo>
                  <a:pt x="755" y="675"/>
                  <a:pt x="756" y="675"/>
                  <a:pt x="757" y="675"/>
                </a:cubicBezTo>
                <a:cubicBezTo>
                  <a:pt x="756" y="676"/>
                  <a:pt x="756" y="676"/>
                  <a:pt x="756" y="676"/>
                </a:cubicBezTo>
                <a:cubicBezTo>
                  <a:pt x="757" y="676"/>
                  <a:pt x="757" y="676"/>
                  <a:pt x="757" y="676"/>
                </a:cubicBezTo>
                <a:cubicBezTo>
                  <a:pt x="758" y="676"/>
                  <a:pt x="757" y="676"/>
                  <a:pt x="757" y="675"/>
                </a:cubicBezTo>
                <a:cubicBezTo>
                  <a:pt x="757" y="675"/>
                  <a:pt x="758" y="674"/>
                  <a:pt x="759" y="674"/>
                </a:cubicBezTo>
                <a:cubicBezTo>
                  <a:pt x="759" y="674"/>
                  <a:pt x="759" y="674"/>
                  <a:pt x="759" y="674"/>
                </a:cubicBezTo>
                <a:cubicBezTo>
                  <a:pt x="759" y="675"/>
                  <a:pt x="759" y="675"/>
                  <a:pt x="759" y="675"/>
                </a:cubicBezTo>
                <a:cubicBezTo>
                  <a:pt x="759" y="676"/>
                  <a:pt x="759" y="676"/>
                  <a:pt x="759" y="676"/>
                </a:cubicBezTo>
                <a:cubicBezTo>
                  <a:pt x="759" y="676"/>
                  <a:pt x="760" y="676"/>
                  <a:pt x="760" y="676"/>
                </a:cubicBezTo>
                <a:cubicBezTo>
                  <a:pt x="761" y="676"/>
                  <a:pt x="762" y="676"/>
                  <a:pt x="762" y="676"/>
                </a:cubicBezTo>
                <a:cubicBezTo>
                  <a:pt x="763" y="675"/>
                  <a:pt x="763" y="675"/>
                  <a:pt x="763" y="675"/>
                </a:cubicBezTo>
                <a:cubicBezTo>
                  <a:pt x="763" y="675"/>
                  <a:pt x="764" y="675"/>
                  <a:pt x="764" y="675"/>
                </a:cubicBezTo>
                <a:cubicBezTo>
                  <a:pt x="763" y="675"/>
                  <a:pt x="763" y="675"/>
                  <a:pt x="763" y="675"/>
                </a:cubicBezTo>
                <a:cubicBezTo>
                  <a:pt x="766" y="676"/>
                  <a:pt x="766" y="676"/>
                  <a:pt x="766" y="676"/>
                </a:cubicBezTo>
                <a:cubicBezTo>
                  <a:pt x="766" y="676"/>
                  <a:pt x="766" y="676"/>
                  <a:pt x="766" y="676"/>
                </a:cubicBezTo>
                <a:cubicBezTo>
                  <a:pt x="768" y="677"/>
                  <a:pt x="768" y="677"/>
                  <a:pt x="768" y="677"/>
                </a:cubicBezTo>
                <a:cubicBezTo>
                  <a:pt x="768" y="678"/>
                  <a:pt x="768" y="678"/>
                  <a:pt x="768" y="678"/>
                </a:cubicBezTo>
                <a:cubicBezTo>
                  <a:pt x="768" y="678"/>
                  <a:pt x="769" y="677"/>
                  <a:pt x="769" y="677"/>
                </a:cubicBezTo>
                <a:cubicBezTo>
                  <a:pt x="770" y="677"/>
                  <a:pt x="770" y="679"/>
                  <a:pt x="771" y="680"/>
                </a:cubicBezTo>
                <a:cubicBezTo>
                  <a:pt x="771" y="680"/>
                  <a:pt x="771" y="680"/>
                  <a:pt x="771" y="680"/>
                </a:cubicBezTo>
                <a:cubicBezTo>
                  <a:pt x="771" y="680"/>
                  <a:pt x="771" y="679"/>
                  <a:pt x="771" y="679"/>
                </a:cubicBezTo>
                <a:cubicBezTo>
                  <a:pt x="771" y="678"/>
                  <a:pt x="772" y="678"/>
                  <a:pt x="772" y="678"/>
                </a:cubicBezTo>
                <a:cubicBezTo>
                  <a:pt x="772" y="678"/>
                  <a:pt x="773" y="678"/>
                  <a:pt x="773" y="678"/>
                </a:cubicBezTo>
                <a:cubicBezTo>
                  <a:pt x="773" y="677"/>
                  <a:pt x="773" y="677"/>
                  <a:pt x="773" y="677"/>
                </a:cubicBezTo>
                <a:cubicBezTo>
                  <a:pt x="773" y="677"/>
                  <a:pt x="773" y="677"/>
                  <a:pt x="774" y="677"/>
                </a:cubicBezTo>
                <a:cubicBezTo>
                  <a:pt x="774" y="677"/>
                  <a:pt x="775" y="677"/>
                  <a:pt x="775" y="677"/>
                </a:cubicBezTo>
                <a:cubicBezTo>
                  <a:pt x="775" y="677"/>
                  <a:pt x="776" y="677"/>
                  <a:pt x="776" y="677"/>
                </a:cubicBezTo>
                <a:cubicBezTo>
                  <a:pt x="776" y="677"/>
                  <a:pt x="776" y="677"/>
                  <a:pt x="776" y="677"/>
                </a:cubicBezTo>
                <a:cubicBezTo>
                  <a:pt x="776" y="677"/>
                  <a:pt x="776" y="677"/>
                  <a:pt x="776" y="677"/>
                </a:cubicBezTo>
                <a:cubicBezTo>
                  <a:pt x="774" y="675"/>
                  <a:pt x="775" y="673"/>
                  <a:pt x="776" y="670"/>
                </a:cubicBezTo>
                <a:cubicBezTo>
                  <a:pt x="776" y="672"/>
                  <a:pt x="776" y="672"/>
                  <a:pt x="776" y="672"/>
                </a:cubicBezTo>
                <a:cubicBezTo>
                  <a:pt x="777" y="672"/>
                  <a:pt x="778" y="674"/>
                  <a:pt x="779" y="674"/>
                </a:cubicBezTo>
                <a:cubicBezTo>
                  <a:pt x="779" y="674"/>
                  <a:pt x="779" y="673"/>
                  <a:pt x="780" y="673"/>
                </a:cubicBezTo>
                <a:cubicBezTo>
                  <a:pt x="779" y="671"/>
                  <a:pt x="779" y="671"/>
                  <a:pt x="779" y="671"/>
                </a:cubicBezTo>
                <a:cubicBezTo>
                  <a:pt x="779" y="671"/>
                  <a:pt x="779" y="670"/>
                  <a:pt x="779" y="670"/>
                </a:cubicBezTo>
                <a:cubicBezTo>
                  <a:pt x="780" y="670"/>
                  <a:pt x="780" y="671"/>
                  <a:pt x="781" y="671"/>
                </a:cubicBezTo>
                <a:cubicBezTo>
                  <a:pt x="781" y="671"/>
                  <a:pt x="783" y="672"/>
                  <a:pt x="782" y="673"/>
                </a:cubicBezTo>
                <a:cubicBezTo>
                  <a:pt x="784" y="671"/>
                  <a:pt x="782" y="670"/>
                  <a:pt x="781" y="669"/>
                </a:cubicBezTo>
                <a:cubicBezTo>
                  <a:pt x="781" y="668"/>
                  <a:pt x="782" y="668"/>
                  <a:pt x="782" y="668"/>
                </a:cubicBezTo>
                <a:cubicBezTo>
                  <a:pt x="783" y="668"/>
                  <a:pt x="783" y="669"/>
                  <a:pt x="784" y="669"/>
                </a:cubicBezTo>
                <a:cubicBezTo>
                  <a:pt x="784" y="668"/>
                  <a:pt x="784" y="668"/>
                  <a:pt x="784" y="668"/>
                </a:cubicBezTo>
                <a:cubicBezTo>
                  <a:pt x="787" y="668"/>
                  <a:pt x="787" y="668"/>
                  <a:pt x="787" y="668"/>
                </a:cubicBezTo>
                <a:cubicBezTo>
                  <a:pt x="784" y="664"/>
                  <a:pt x="786" y="660"/>
                  <a:pt x="779" y="660"/>
                </a:cubicBezTo>
                <a:cubicBezTo>
                  <a:pt x="779" y="657"/>
                  <a:pt x="779" y="656"/>
                  <a:pt x="777" y="652"/>
                </a:cubicBezTo>
                <a:cubicBezTo>
                  <a:pt x="778" y="653"/>
                  <a:pt x="779" y="653"/>
                  <a:pt x="780" y="653"/>
                </a:cubicBezTo>
                <a:cubicBezTo>
                  <a:pt x="782" y="653"/>
                  <a:pt x="783" y="652"/>
                  <a:pt x="784" y="652"/>
                </a:cubicBezTo>
                <a:cubicBezTo>
                  <a:pt x="784" y="653"/>
                  <a:pt x="785" y="653"/>
                  <a:pt x="786" y="653"/>
                </a:cubicBezTo>
                <a:cubicBezTo>
                  <a:pt x="786" y="653"/>
                  <a:pt x="786" y="653"/>
                  <a:pt x="786" y="653"/>
                </a:cubicBezTo>
                <a:cubicBezTo>
                  <a:pt x="786" y="653"/>
                  <a:pt x="786" y="653"/>
                  <a:pt x="786" y="653"/>
                </a:cubicBezTo>
                <a:cubicBezTo>
                  <a:pt x="787" y="653"/>
                  <a:pt x="787" y="653"/>
                  <a:pt x="787" y="655"/>
                </a:cubicBezTo>
                <a:cubicBezTo>
                  <a:pt x="788" y="655"/>
                  <a:pt x="789" y="656"/>
                  <a:pt x="789" y="656"/>
                </a:cubicBezTo>
                <a:cubicBezTo>
                  <a:pt x="790" y="656"/>
                  <a:pt x="790" y="655"/>
                  <a:pt x="791" y="655"/>
                </a:cubicBezTo>
                <a:cubicBezTo>
                  <a:pt x="790" y="653"/>
                  <a:pt x="790" y="653"/>
                  <a:pt x="790" y="653"/>
                </a:cubicBezTo>
                <a:cubicBezTo>
                  <a:pt x="796" y="655"/>
                  <a:pt x="796" y="655"/>
                  <a:pt x="796" y="655"/>
                </a:cubicBezTo>
                <a:cubicBezTo>
                  <a:pt x="792" y="652"/>
                  <a:pt x="792" y="652"/>
                  <a:pt x="792" y="652"/>
                </a:cubicBezTo>
                <a:cubicBezTo>
                  <a:pt x="795" y="650"/>
                  <a:pt x="795" y="650"/>
                  <a:pt x="795" y="650"/>
                </a:cubicBezTo>
                <a:cubicBezTo>
                  <a:pt x="794" y="649"/>
                  <a:pt x="792" y="648"/>
                  <a:pt x="793" y="647"/>
                </a:cubicBezTo>
                <a:cubicBezTo>
                  <a:pt x="795" y="649"/>
                  <a:pt x="798" y="648"/>
                  <a:pt x="800" y="649"/>
                </a:cubicBezTo>
                <a:cubicBezTo>
                  <a:pt x="802" y="648"/>
                  <a:pt x="802" y="647"/>
                  <a:pt x="801" y="646"/>
                </a:cubicBezTo>
                <a:cubicBezTo>
                  <a:pt x="801" y="646"/>
                  <a:pt x="802" y="646"/>
                  <a:pt x="802" y="646"/>
                </a:cubicBezTo>
                <a:cubicBezTo>
                  <a:pt x="803" y="646"/>
                  <a:pt x="803" y="646"/>
                  <a:pt x="804" y="646"/>
                </a:cubicBezTo>
                <a:cubicBezTo>
                  <a:pt x="804" y="645"/>
                  <a:pt x="804" y="644"/>
                  <a:pt x="805" y="644"/>
                </a:cubicBezTo>
                <a:cubicBezTo>
                  <a:pt x="806" y="644"/>
                  <a:pt x="806" y="644"/>
                  <a:pt x="807" y="644"/>
                </a:cubicBezTo>
                <a:cubicBezTo>
                  <a:pt x="807" y="645"/>
                  <a:pt x="808" y="645"/>
                  <a:pt x="808" y="645"/>
                </a:cubicBezTo>
                <a:cubicBezTo>
                  <a:pt x="808" y="645"/>
                  <a:pt x="808" y="645"/>
                  <a:pt x="809" y="644"/>
                </a:cubicBezTo>
                <a:cubicBezTo>
                  <a:pt x="809" y="645"/>
                  <a:pt x="809" y="645"/>
                  <a:pt x="809" y="645"/>
                </a:cubicBezTo>
                <a:cubicBezTo>
                  <a:pt x="810" y="645"/>
                  <a:pt x="811" y="644"/>
                  <a:pt x="812" y="644"/>
                </a:cubicBezTo>
                <a:cubicBezTo>
                  <a:pt x="813" y="644"/>
                  <a:pt x="814" y="643"/>
                  <a:pt x="815" y="643"/>
                </a:cubicBezTo>
                <a:cubicBezTo>
                  <a:pt x="816" y="643"/>
                  <a:pt x="817" y="644"/>
                  <a:pt x="817" y="645"/>
                </a:cubicBezTo>
                <a:cubicBezTo>
                  <a:pt x="818" y="644"/>
                  <a:pt x="820" y="645"/>
                  <a:pt x="820" y="644"/>
                </a:cubicBezTo>
                <a:cubicBezTo>
                  <a:pt x="819" y="643"/>
                  <a:pt x="819" y="643"/>
                  <a:pt x="819" y="643"/>
                </a:cubicBezTo>
                <a:cubicBezTo>
                  <a:pt x="820" y="642"/>
                  <a:pt x="817" y="641"/>
                  <a:pt x="820" y="641"/>
                </a:cubicBezTo>
                <a:cubicBezTo>
                  <a:pt x="821" y="641"/>
                  <a:pt x="821" y="641"/>
                  <a:pt x="822" y="641"/>
                </a:cubicBezTo>
                <a:cubicBezTo>
                  <a:pt x="823" y="641"/>
                  <a:pt x="824" y="640"/>
                  <a:pt x="825" y="640"/>
                </a:cubicBezTo>
                <a:cubicBezTo>
                  <a:pt x="825" y="639"/>
                  <a:pt x="826" y="639"/>
                  <a:pt x="827" y="639"/>
                </a:cubicBezTo>
                <a:cubicBezTo>
                  <a:pt x="828" y="639"/>
                  <a:pt x="828" y="639"/>
                  <a:pt x="828" y="639"/>
                </a:cubicBezTo>
                <a:cubicBezTo>
                  <a:pt x="828" y="638"/>
                  <a:pt x="828" y="637"/>
                  <a:pt x="827" y="637"/>
                </a:cubicBezTo>
                <a:cubicBezTo>
                  <a:pt x="827" y="637"/>
                  <a:pt x="827" y="637"/>
                  <a:pt x="827" y="638"/>
                </a:cubicBezTo>
                <a:cubicBezTo>
                  <a:pt x="826" y="638"/>
                  <a:pt x="826" y="638"/>
                  <a:pt x="826" y="638"/>
                </a:cubicBezTo>
                <a:cubicBezTo>
                  <a:pt x="825" y="638"/>
                  <a:pt x="825" y="638"/>
                  <a:pt x="825" y="637"/>
                </a:cubicBezTo>
                <a:cubicBezTo>
                  <a:pt x="826" y="637"/>
                  <a:pt x="826" y="636"/>
                  <a:pt x="828" y="636"/>
                </a:cubicBezTo>
                <a:cubicBezTo>
                  <a:pt x="828" y="636"/>
                  <a:pt x="828" y="636"/>
                  <a:pt x="828" y="636"/>
                </a:cubicBezTo>
                <a:cubicBezTo>
                  <a:pt x="831" y="638"/>
                  <a:pt x="833" y="642"/>
                  <a:pt x="836" y="642"/>
                </a:cubicBezTo>
                <a:cubicBezTo>
                  <a:pt x="836" y="642"/>
                  <a:pt x="836" y="642"/>
                  <a:pt x="836" y="642"/>
                </a:cubicBezTo>
                <a:cubicBezTo>
                  <a:pt x="836" y="641"/>
                  <a:pt x="835" y="641"/>
                  <a:pt x="835" y="641"/>
                </a:cubicBezTo>
                <a:cubicBezTo>
                  <a:pt x="831" y="637"/>
                  <a:pt x="838" y="637"/>
                  <a:pt x="838" y="634"/>
                </a:cubicBezTo>
                <a:cubicBezTo>
                  <a:pt x="839" y="634"/>
                  <a:pt x="839" y="634"/>
                  <a:pt x="839" y="634"/>
                </a:cubicBezTo>
                <a:cubicBezTo>
                  <a:pt x="839" y="634"/>
                  <a:pt x="839" y="633"/>
                  <a:pt x="840" y="633"/>
                </a:cubicBezTo>
                <a:cubicBezTo>
                  <a:pt x="840" y="633"/>
                  <a:pt x="840" y="633"/>
                  <a:pt x="840" y="633"/>
                </a:cubicBezTo>
                <a:cubicBezTo>
                  <a:pt x="842" y="634"/>
                  <a:pt x="844" y="636"/>
                  <a:pt x="842" y="637"/>
                </a:cubicBezTo>
                <a:cubicBezTo>
                  <a:pt x="842" y="637"/>
                  <a:pt x="842" y="637"/>
                  <a:pt x="842" y="637"/>
                </a:cubicBezTo>
                <a:cubicBezTo>
                  <a:pt x="845" y="635"/>
                  <a:pt x="842" y="635"/>
                  <a:pt x="843" y="633"/>
                </a:cubicBezTo>
                <a:cubicBezTo>
                  <a:pt x="848" y="635"/>
                  <a:pt x="848" y="635"/>
                  <a:pt x="848" y="635"/>
                </a:cubicBezTo>
                <a:cubicBezTo>
                  <a:pt x="849" y="634"/>
                  <a:pt x="849" y="631"/>
                  <a:pt x="852" y="631"/>
                </a:cubicBezTo>
                <a:cubicBezTo>
                  <a:pt x="852" y="631"/>
                  <a:pt x="851" y="631"/>
                  <a:pt x="851" y="631"/>
                </a:cubicBezTo>
                <a:cubicBezTo>
                  <a:pt x="851" y="631"/>
                  <a:pt x="850" y="630"/>
                  <a:pt x="850" y="629"/>
                </a:cubicBezTo>
                <a:cubicBezTo>
                  <a:pt x="850" y="629"/>
                  <a:pt x="851" y="629"/>
                  <a:pt x="851" y="629"/>
                </a:cubicBezTo>
                <a:cubicBezTo>
                  <a:pt x="852" y="629"/>
                  <a:pt x="852" y="629"/>
                  <a:pt x="852" y="629"/>
                </a:cubicBezTo>
                <a:cubicBezTo>
                  <a:pt x="853" y="629"/>
                  <a:pt x="853" y="629"/>
                  <a:pt x="853" y="629"/>
                </a:cubicBezTo>
                <a:cubicBezTo>
                  <a:pt x="853" y="629"/>
                  <a:pt x="854" y="629"/>
                  <a:pt x="854" y="629"/>
                </a:cubicBezTo>
                <a:cubicBezTo>
                  <a:pt x="851" y="627"/>
                  <a:pt x="851" y="625"/>
                  <a:pt x="851" y="622"/>
                </a:cubicBezTo>
                <a:cubicBezTo>
                  <a:pt x="854" y="621"/>
                  <a:pt x="854" y="621"/>
                  <a:pt x="854" y="621"/>
                </a:cubicBezTo>
                <a:cubicBezTo>
                  <a:pt x="852" y="620"/>
                  <a:pt x="853" y="619"/>
                  <a:pt x="853" y="618"/>
                </a:cubicBezTo>
                <a:cubicBezTo>
                  <a:pt x="853" y="618"/>
                  <a:pt x="852" y="618"/>
                  <a:pt x="852" y="617"/>
                </a:cubicBezTo>
                <a:cubicBezTo>
                  <a:pt x="852" y="616"/>
                  <a:pt x="851" y="615"/>
                  <a:pt x="852" y="615"/>
                </a:cubicBezTo>
                <a:cubicBezTo>
                  <a:pt x="850" y="615"/>
                  <a:pt x="852" y="612"/>
                  <a:pt x="851" y="610"/>
                </a:cubicBezTo>
                <a:cubicBezTo>
                  <a:pt x="851" y="610"/>
                  <a:pt x="851" y="610"/>
                  <a:pt x="851" y="610"/>
                </a:cubicBezTo>
                <a:cubicBezTo>
                  <a:pt x="852" y="610"/>
                  <a:pt x="852" y="610"/>
                  <a:pt x="852" y="611"/>
                </a:cubicBezTo>
                <a:cubicBezTo>
                  <a:pt x="852" y="610"/>
                  <a:pt x="853" y="608"/>
                  <a:pt x="850" y="607"/>
                </a:cubicBezTo>
                <a:cubicBezTo>
                  <a:pt x="851" y="607"/>
                  <a:pt x="851" y="607"/>
                  <a:pt x="851" y="607"/>
                </a:cubicBezTo>
                <a:cubicBezTo>
                  <a:pt x="847" y="603"/>
                  <a:pt x="847" y="603"/>
                  <a:pt x="847" y="603"/>
                </a:cubicBezTo>
                <a:cubicBezTo>
                  <a:pt x="846" y="602"/>
                  <a:pt x="846" y="599"/>
                  <a:pt x="847" y="598"/>
                </a:cubicBezTo>
                <a:cubicBezTo>
                  <a:pt x="849" y="600"/>
                  <a:pt x="849" y="600"/>
                  <a:pt x="849" y="600"/>
                </a:cubicBezTo>
                <a:cubicBezTo>
                  <a:pt x="850" y="599"/>
                  <a:pt x="850" y="599"/>
                  <a:pt x="850" y="599"/>
                </a:cubicBezTo>
                <a:cubicBezTo>
                  <a:pt x="850" y="598"/>
                  <a:pt x="849" y="599"/>
                  <a:pt x="848" y="597"/>
                </a:cubicBezTo>
                <a:cubicBezTo>
                  <a:pt x="849" y="597"/>
                  <a:pt x="850" y="597"/>
                  <a:pt x="850" y="597"/>
                </a:cubicBezTo>
                <a:cubicBezTo>
                  <a:pt x="850" y="597"/>
                  <a:pt x="850" y="597"/>
                  <a:pt x="851" y="597"/>
                </a:cubicBezTo>
                <a:cubicBezTo>
                  <a:pt x="851" y="596"/>
                  <a:pt x="851" y="596"/>
                  <a:pt x="851" y="596"/>
                </a:cubicBezTo>
                <a:cubicBezTo>
                  <a:pt x="851" y="596"/>
                  <a:pt x="852" y="596"/>
                  <a:pt x="852" y="596"/>
                </a:cubicBezTo>
                <a:cubicBezTo>
                  <a:pt x="852" y="596"/>
                  <a:pt x="851" y="594"/>
                  <a:pt x="853" y="594"/>
                </a:cubicBezTo>
                <a:cubicBezTo>
                  <a:pt x="851" y="593"/>
                  <a:pt x="851" y="593"/>
                  <a:pt x="851" y="593"/>
                </a:cubicBezTo>
                <a:cubicBezTo>
                  <a:pt x="852" y="592"/>
                  <a:pt x="852" y="592"/>
                  <a:pt x="852" y="592"/>
                </a:cubicBezTo>
                <a:cubicBezTo>
                  <a:pt x="852" y="592"/>
                  <a:pt x="851" y="593"/>
                  <a:pt x="850" y="593"/>
                </a:cubicBezTo>
                <a:cubicBezTo>
                  <a:pt x="849" y="593"/>
                  <a:pt x="849" y="592"/>
                  <a:pt x="848" y="592"/>
                </a:cubicBezTo>
                <a:cubicBezTo>
                  <a:pt x="849" y="591"/>
                  <a:pt x="850" y="591"/>
                  <a:pt x="850" y="590"/>
                </a:cubicBezTo>
                <a:cubicBezTo>
                  <a:pt x="849" y="590"/>
                  <a:pt x="846" y="590"/>
                  <a:pt x="846" y="588"/>
                </a:cubicBezTo>
                <a:cubicBezTo>
                  <a:pt x="848" y="588"/>
                  <a:pt x="848" y="588"/>
                  <a:pt x="848" y="588"/>
                </a:cubicBezTo>
                <a:cubicBezTo>
                  <a:pt x="848" y="587"/>
                  <a:pt x="847" y="587"/>
                  <a:pt x="846" y="587"/>
                </a:cubicBezTo>
                <a:cubicBezTo>
                  <a:pt x="846" y="587"/>
                  <a:pt x="846" y="587"/>
                  <a:pt x="846" y="587"/>
                </a:cubicBezTo>
                <a:cubicBezTo>
                  <a:pt x="846" y="587"/>
                  <a:pt x="846" y="587"/>
                  <a:pt x="846" y="587"/>
                </a:cubicBezTo>
                <a:cubicBezTo>
                  <a:pt x="845" y="587"/>
                  <a:pt x="844" y="587"/>
                  <a:pt x="844" y="586"/>
                </a:cubicBezTo>
                <a:cubicBezTo>
                  <a:pt x="845" y="586"/>
                  <a:pt x="845" y="586"/>
                  <a:pt x="845" y="586"/>
                </a:cubicBezTo>
                <a:cubicBezTo>
                  <a:pt x="848" y="586"/>
                  <a:pt x="851" y="587"/>
                  <a:pt x="853" y="587"/>
                </a:cubicBezTo>
                <a:cubicBezTo>
                  <a:pt x="852" y="585"/>
                  <a:pt x="852" y="585"/>
                  <a:pt x="852" y="585"/>
                </a:cubicBezTo>
                <a:cubicBezTo>
                  <a:pt x="855" y="583"/>
                  <a:pt x="855" y="583"/>
                  <a:pt x="855" y="583"/>
                </a:cubicBezTo>
                <a:cubicBezTo>
                  <a:pt x="856" y="584"/>
                  <a:pt x="857" y="585"/>
                  <a:pt x="859" y="585"/>
                </a:cubicBezTo>
                <a:cubicBezTo>
                  <a:pt x="858" y="585"/>
                  <a:pt x="858" y="584"/>
                  <a:pt x="857" y="584"/>
                </a:cubicBezTo>
                <a:cubicBezTo>
                  <a:pt x="858" y="583"/>
                  <a:pt x="858" y="583"/>
                  <a:pt x="859" y="583"/>
                </a:cubicBezTo>
                <a:cubicBezTo>
                  <a:pt x="860" y="583"/>
                  <a:pt x="861" y="584"/>
                  <a:pt x="862" y="585"/>
                </a:cubicBezTo>
                <a:cubicBezTo>
                  <a:pt x="863" y="583"/>
                  <a:pt x="863" y="583"/>
                  <a:pt x="863" y="583"/>
                </a:cubicBezTo>
                <a:cubicBezTo>
                  <a:pt x="861" y="582"/>
                  <a:pt x="861" y="582"/>
                  <a:pt x="861" y="582"/>
                </a:cubicBezTo>
                <a:cubicBezTo>
                  <a:pt x="862" y="582"/>
                  <a:pt x="863" y="581"/>
                  <a:pt x="863" y="580"/>
                </a:cubicBezTo>
                <a:cubicBezTo>
                  <a:pt x="863" y="580"/>
                  <a:pt x="863" y="580"/>
                  <a:pt x="863" y="580"/>
                </a:cubicBezTo>
                <a:cubicBezTo>
                  <a:pt x="866" y="580"/>
                  <a:pt x="870" y="585"/>
                  <a:pt x="872" y="587"/>
                </a:cubicBezTo>
                <a:cubicBezTo>
                  <a:pt x="871" y="586"/>
                  <a:pt x="871" y="586"/>
                  <a:pt x="871" y="586"/>
                </a:cubicBezTo>
                <a:cubicBezTo>
                  <a:pt x="873" y="586"/>
                  <a:pt x="873" y="586"/>
                  <a:pt x="873" y="586"/>
                </a:cubicBezTo>
                <a:cubicBezTo>
                  <a:pt x="872" y="583"/>
                  <a:pt x="872" y="583"/>
                  <a:pt x="872" y="583"/>
                </a:cubicBezTo>
                <a:cubicBezTo>
                  <a:pt x="873" y="582"/>
                  <a:pt x="872" y="579"/>
                  <a:pt x="875" y="579"/>
                </a:cubicBezTo>
                <a:cubicBezTo>
                  <a:pt x="875" y="579"/>
                  <a:pt x="875" y="579"/>
                  <a:pt x="875" y="579"/>
                </a:cubicBezTo>
                <a:cubicBezTo>
                  <a:pt x="873" y="577"/>
                  <a:pt x="873" y="577"/>
                  <a:pt x="873" y="577"/>
                </a:cubicBezTo>
                <a:cubicBezTo>
                  <a:pt x="874" y="576"/>
                  <a:pt x="874" y="576"/>
                  <a:pt x="874" y="576"/>
                </a:cubicBezTo>
                <a:cubicBezTo>
                  <a:pt x="872" y="576"/>
                  <a:pt x="872" y="576"/>
                  <a:pt x="872" y="576"/>
                </a:cubicBezTo>
                <a:cubicBezTo>
                  <a:pt x="872" y="574"/>
                  <a:pt x="875" y="576"/>
                  <a:pt x="875" y="574"/>
                </a:cubicBezTo>
                <a:cubicBezTo>
                  <a:pt x="875" y="574"/>
                  <a:pt x="874" y="574"/>
                  <a:pt x="873" y="574"/>
                </a:cubicBezTo>
                <a:cubicBezTo>
                  <a:pt x="873" y="574"/>
                  <a:pt x="873" y="574"/>
                  <a:pt x="873" y="574"/>
                </a:cubicBezTo>
                <a:cubicBezTo>
                  <a:pt x="873" y="574"/>
                  <a:pt x="873" y="574"/>
                  <a:pt x="873" y="574"/>
                </a:cubicBezTo>
                <a:cubicBezTo>
                  <a:pt x="871" y="574"/>
                  <a:pt x="870" y="574"/>
                  <a:pt x="870" y="572"/>
                </a:cubicBezTo>
                <a:cubicBezTo>
                  <a:pt x="868" y="572"/>
                  <a:pt x="868" y="572"/>
                  <a:pt x="868" y="572"/>
                </a:cubicBezTo>
                <a:cubicBezTo>
                  <a:pt x="866" y="571"/>
                  <a:pt x="868" y="570"/>
                  <a:pt x="868" y="570"/>
                </a:cubicBezTo>
                <a:cubicBezTo>
                  <a:pt x="872" y="570"/>
                  <a:pt x="874" y="570"/>
                  <a:pt x="877" y="571"/>
                </a:cubicBezTo>
                <a:cubicBezTo>
                  <a:pt x="876" y="570"/>
                  <a:pt x="876" y="570"/>
                  <a:pt x="876" y="570"/>
                </a:cubicBezTo>
                <a:cubicBezTo>
                  <a:pt x="877" y="570"/>
                  <a:pt x="877" y="570"/>
                  <a:pt x="877" y="570"/>
                </a:cubicBezTo>
                <a:cubicBezTo>
                  <a:pt x="878" y="570"/>
                  <a:pt x="879" y="571"/>
                  <a:pt x="880" y="571"/>
                </a:cubicBezTo>
                <a:cubicBezTo>
                  <a:pt x="880" y="567"/>
                  <a:pt x="880" y="567"/>
                  <a:pt x="880" y="567"/>
                </a:cubicBezTo>
                <a:cubicBezTo>
                  <a:pt x="880" y="567"/>
                  <a:pt x="880" y="567"/>
                  <a:pt x="880" y="567"/>
                </a:cubicBezTo>
                <a:cubicBezTo>
                  <a:pt x="882" y="567"/>
                  <a:pt x="883" y="568"/>
                  <a:pt x="884" y="570"/>
                </a:cubicBezTo>
                <a:cubicBezTo>
                  <a:pt x="885" y="571"/>
                  <a:pt x="886" y="572"/>
                  <a:pt x="888" y="572"/>
                </a:cubicBezTo>
                <a:cubicBezTo>
                  <a:pt x="888" y="572"/>
                  <a:pt x="889" y="572"/>
                  <a:pt x="889" y="571"/>
                </a:cubicBezTo>
                <a:cubicBezTo>
                  <a:pt x="891" y="570"/>
                  <a:pt x="891" y="567"/>
                  <a:pt x="889" y="567"/>
                </a:cubicBezTo>
                <a:cubicBezTo>
                  <a:pt x="890" y="566"/>
                  <a:pt x="890" y="566"/>
                  <a:pt x="890" y="566"/>
                </a:cubicBezTo>
                <a:cubicBezTo>
                  <a:pt x="888" y="564"/>
                  <a:pt x="888" y="564"/>
                  <a:pt x="888" y="564"/>
                </a:cubicBezTo>
                <a:cubicBezTo>
                  <a:pt x="889" y="561"/>
                  <a:pt x="890" y="563"/>
                  <a:pt x="890" y="561"/>
                </a:cubicBezTo>
                <a:cubicBezTo>
                  <a:pt x="890" y="561"/>
                  <a:pt x="890" y="561"/>
                  <a:pt x="890" y="561"/>
                </a:cubicBezTo>
                <a:cubicBezTo>
                  <a:pt x="889" y="560"/>
                  <a:pt x="891" y="558"/>
                  <a:pt x="890" y="558"/>
                </a:cubicBezTo>
                <a:cubicBezTo>
                  <a:pt x="890" y="558"/>
                  <a:pt x="890" y="558"/>
                  <a:pt x="890" y="558"/>
                </a:cubicBezTo>
                <a:cubicBezTo>
                  <a:pt x="891" y="558"/>
                  <a:pt x="891" y="557"/>
                  <a:pt x="892" y="556"/>
                </a:cubicBezTo>
                <a:cubicBezTo>
                  <a:pt x="893" y="555"/>
                  <a:pt x="893" y="555"/>
                  <a:pt x="894" y="555"/>
                </a:cubicBezTo>
                <a:cubicBezTo>
                  <a:pt x="895" y="555"/>
                  <a:pt x="895" y="555"/>
                  <a:pt x="896" y="555"/>
                </a:cubicBezTo>
                <a:cubicBezTo>
                  <a:pt x="896" y="555"/>
                  <a:pt x="896" y="555"/>
                  <a:pt x="896" y="555"/>
                </a:cubicBezTo>
                <a:cubicBezTo>
                  <a:pt x="895" y="555"/>
                  <a:pt x="895" y="555"/>
                  <a:pt x="894" y="554"/>
                </a:cubicBezTo>
                <a:cubicBezTo>
                  <a:pt x="895" y="553"/>
                  <a:pt x="895" y="553"/>
                  <a:pt x="895" y="553"/>
                </a:cubicBezTo>
                <a:cubicBezTo>
                  <a:pt x="896" y="554"/>
                  <a:pt x="897" y="554"/>
                  <a:pt x="897" y="554"/>
                </a:cubicBezTo>
                <a:cubicBezTo>
                  <a:pt x="898" y="554"/>
                  <a:pt x="897" y="551"/>
                  <a:pt x="898" y="551"/>
                </a:cubicBezTo>
                <a:cubicBezTo>
                  <a:pt x="899" y="552"/>
                  <a:pt x="899" y="552"/>
                  <a:pt x="899" y="552"/>
                </a:cubicBezTo>
                <a:cubicBezTo>
                  <a:pt x="901" y="552"/>
                  <a:pt x="901" y="552"/>
                  <a:pt x="901" y="552"/>
                </a:cubicBezTo>
                <a:cubicBezTo>
                  <a:pt x="900" y="550"/>
                  <a:pt x="898" y="551"/>
                  <a:pt x="898" y="549"/>
                </a:cubicBezTo>
                <a:cubicBezTo>
                  <a:pt x="899" y="548"/>
                  <a:pt x="899" y="548"/>
                  <a:pt x="899" y="548"/>
                </a:cubicBezTo>
                <a:cubicBezTo>
                  <a:pt x="898" y="548"/>
                  <a:pt x="896" y="548"/>
                  <a:pt x="896" y="547"/>
                </a:cubicBezTo>
                <a:cubicBezTo>
                  <a:pt x="896" y="547"/>
                  <a:pt x="896" y="547"/>
                  <a:pt x="896" y="547"/>
                </a:cubicBezTo>
                <a:cubicBezTo>
                  <a:pt x="895" y="545"/>
                  <a:pt x="895" y="545"/>
                  <a:pt x="895" y="545"/>
                </a:cubicBezTo>
                <a:cubicBezTo>
                  <a:pt x="897" y="544"/>
                  <a:pt x="897" y="544"/>
                  <a:pt x="897" y="544"/>
                </a:cubicBezTo>
                <a:cubicBezTo>
                  <a:pt x="896" y="543"/>
                  <a:pt x="896" y="543"/>
                  <a:pt x="896" y="543"/>
                </a:cubicBezTo>
                <a:cubicBezTo>
                  <a:pt x="898" y="541"/>
                  <a:pt x="898" y="541"/>
                  <a:pt x="898" y="541"/>
                </a:cubicBezTo>
                <a:cubicBezTo>
                  <a:pt x="898" y="540"/>
                  <a:pt x="898" y="540"/>
                  <a:pt x="898" y="540"/>
                </a:cubicBezTo>
                <a:cubicBezTo>
                  <a:pt x="900" y="539"/>
                  <a:pt x="901" y="540"/>
                  <a:pt x="904" y="539"/>
                </a:cubicBezTo>
                <a:cubicBezTo>
                  <a:pt x="901" y="538"/>
                  <a:pt x="901" y="538"/>
                  <a:pt x="901" y="538"/>
                </a:cubicBezTo>
                <a:cubicBezTo>
                  <a:pt x="903" y="536"/>
                  <a:pt x="903" y="536"/>
                  <a:pt x="903" y="536"/>
                </a:cubicBezTo>
                <a:cubicBezTo>
                  <a:pt x="902" y="537"/>
                  <a:pt x="902" y="537"/>
                  <a:pt x="902" y="537"/>
                </a:cubicBezTo>
                <a:cubicBezTo>
                  <a:pt x="902" y="537"/>
                  <a:pt x="901" y="536"/>
                  <a:pt x="900" y="536"/>
                </a:cubicBezTo>
                <a:cubicBezTo>
                  <a:pt x="900" y="535"/>
                  <a:pt x="899" y="535"/>
                  <a:pt x="899" y="535"/>
                </a:cubicBezTo>
                <a:cubicBezTo>
                  <a:pt x="898" y="535"/>
                  <a:pt x="898" y="535"/>
                  <a:pt x="897" y="536"/>
                </a:cubicBezTo>
                <a:cubicBezTo>
                  <a:pt x="897" y="534"/>
                  <a:pt x="897" y="532"/>
                  <a:pt x="898" y="530"/>
                </a:cubicBezTo>
                <a:cubicBezTo>
                  <a:pt x="900" y="531"/>
                  <a:pt x="900" y="531"/>
                  <a:pt x="900" y="531"/>
                </a:cubicBezTo>
                <a:cubicBezTo>
                  <a:pt x="900" y="531"/>
                  <a:pt x="900" y="530"/>
                  <a:pt x="900" y="530"/>
                </a:cubicBezTo>
                <a:cubicBezTo>
                  <a:pt x="901" y="530"/>
                  <a:pt x="901" y="530"/>
                  <a:pt x="902" y="531"/>
                </a:cubicBezTo>
                <a:cubicBezTo>
                  <a:pt x="902" y="531"/>
                  <a:pt x="903" y="531"/>
                  <a:pt x="904" y="531"/>
                </a:cubicBezTo>
                <a:cubicBezTo>
                  <a:pt x="904" y="531"/>
                  <a:pt x="905" y="531"/>
                  <a:pt x="905" y="531"/>
                </a:cubicBezTo>
                <a:cubicBezTo>
                  <a:pt x="903" y="529"/>
                  <a:pt x="903" y="529"/>
                  <a:pt x="903" y="529"/>
                </a:cubicBezTo>
                <a:cubicBezTo>
                  <a:pt x="906" y="526"/>
                  <a:pt x="908" y="527"/>
                  <a:pt x="910" y="525"/>
                </a:cubicBezTo>
                <a:cubicBezTo>
                  <a:pt x="909" y="522"/>
                  <a:pt x="909" y="522"/>
                  <a:pt x="909" y="522"/>
                </a:cubicBezTo>
                <a:cubicBezTo>
                  <a:pt x="908" y="523"/>
                  <a:pt x="907" y="522"/>
                  <a:pt x="907" y="523"/>
                </a:cubicBezTo>
                <a:cubicBezTo>
                  <a:pt x="908" y="521"/>
                  <a:pt x="904" y="519"/>
                  <a:pt x="906" y="519"/>
                </a:cubicBezTo>
                <a:cubicBezTo>
                  <a:pt x="905" y="519"/>
                  <a:pt x="903" y="518"/>
                  <a:pt x="902" y="518"/>
                </a:cubicBezTo>
                <a:cubicBezTo>
                  <a:pt x="902" y="518"/>
                  <a:pt x="902" y="518"/>
                  <a:pt x="902" y="518"/>
                </a:cubicBezTo>
                <a:cubicBezTo>
                  <a:pt x="901" y="517"/>
                  <a:pt x="901" y="517"/>
                  <a:pt x="901" y="517"/>
                </a:cubicBezTo>
                <a:cubicBezTo>
                  <a:pt x="902" y="514"/>
                  <a:pt x="900" y="515"/>
                  <a:pt x="898" y="514"/>
                </a:cubicBezTo>
                <a:cubicBezTo>
                  <a:pt x="898" y="513"/>
                  <a:pt x="899" y="513"/>
                  <a:pt x="899" y="513"/>
                </a:cubicBezTo>
                <a:cubicBezTo>
                  <a:pt x="900" y="513"/>
                  <a:pt x="900" y="513"/>
                  <a:pt x="900" y="513"/>
                </a:cubicBezTo>
                <a:cubicBezTo>
                  <a:pt x="900" y="513"/>
                  <a:pt x="900" y="513"/>
                  <a:pt x="900" y="513"/>
                </a:cubicBezTo>
                <a:cubicBezTo>
                  <a:pt x="900" y="513"/>
                  <a:pt x="901" y="513"/>
                  <a:pt x="901" y="513"/>
                </a:cubicBezTo>
                <a:cubicBezTo>
                  <a:pt x="901" y="513"/>
                  <a:pt x="902" y="513"/>
                  <a:pt x="902" y="513"/>
                </a:cubicBezTo>
                <a:cubicBezTo>
                  <a:pt x="902" y="511"/>
                  <a:pt x="906" y="512"/>
                  <a:pt x="908" y="511"/>
                </a:cubicBezTo>
                <a:cubicBezTo>
                  <a:pt x="908" y="511"/>
                  <a:pt x="908" y="511"/>
                  <a:pt x="908" y="511"/>
                </a:cubicBezTo>
                <a:cubicBezTo>
                  <a:pt x="908" y="511"/>
                  <a:pt x="908" y="511"/>
                  <a:pt x="909" y="511"/>
                </a:cubicBezTo>
                <a:cubicBezTo>
                  <a:pt x="909" y="511"/>
                  <a:pt x="910" y="511"/>
                  <a:pt x="911" y="511"/>
                </a:cubicBezTo>
                <a:cubicBezTo>
                  <a:pt x="911" y="512"/>
                  <a:pt x="912" y="512"/>
                  <a:pt x="913" y="512"/>
                </a:cubicBezTo>
                <a:cubicBezTo>
                  <a:pt x="913" y="512"/>
                  <a:pt x="914" y="512"/>
                  <a:pt x="914" y="511"/>
                </a:cubicBezTo>
                <a:cubicBezTo>
                  <a:pt x="914" y="511"/>
                  <a:pt x="914" y="511"/>
                  <a:pt x="914" y="511"/>
                </a:cubicBezTo>
                <a:cubicBezTo>
                  <a:pt x="912" y="509"/>
                  <a:pt x="915" y="510"/>
                  <a:pt x="915" y="509"/>
                </a:cubicBezTo>
                <a:cubicBezTo>
                  <a:pt x="912" y="508"/>
                  <a:pt x="912" y="508"/>
                  <a:pt x="912" y="508"/>
                </a:cubicBezTo>
                <a:cubicBezTo>
                  <a:pt x="912" y="507"/>
                  <a:pt x="912" y="507"/>
                  <a:pt x="912" y="507"/>
                </a:cubicBezTo>
                <a:cubicBezTo>
                  <a:pt x="911" y="505"/>
                  <a:pt x="911" y="505"/>
                  <a:pt x="911" y="505"/>
                </a:cubicBezTo>
                <a:cubicBezTo>
                  <a:pt x="913" y="505"/>
                  <a:pt x="913" y="505"/>
                  <a:pt x="913" y="505"/>
                </a:cubicBezTo>
                <a:cubicBezTo>
                  <a:pt x="910" y="504"/>
                  <a:pt x="910" y="504"/>
                  <a:pt x="910" y="504"/>
                </a:cubicBezTo>
                <a:cubicBezTo>
                  <a:pt x="914" y="502"/>
                  <a:pt x="914" y="502"/>
                  <a:pt x="914" y="502"/>
                </a:cubicBezTo>
                <a:cubicBezTo>
                  <a:pt x="914" y="500"/>
                  <a:pt x="914" y="499"/>
                  <a:pt x="911" y="499"/>
                </a:cubicBezTo>
                <a:cubicBezTo>
                  <a:pt x="911" y="498"/>
                  <a:pt x="911" y="498"/>
                  <a:pt x="911" y="498"/>
                </a:cubicBezTo>
                <a:cubicBezTo>
                  <a:pt x="908" y="497"/>
                  <a:pt x="908" y="497"/>
                  <a:pt x="908" y="497"/>
                </a:cubicBezTo>
                <a:cubicBezTo>
                  <a:pt x="908" y="496"/>
                  <a:pt x="910" y="496"/>
                  <a:pt x="910" y="496"/>
                </a:cubicBezTo>
                <a:cubicBezTo>
                  <a:pt x="910" y="495"/>
                  <a:pt x="910" y="495"/>
                  <a:pt x="909" y="495"/>
                </a:cubicBezTo>
                <a:cubicBezTo>
                  <a:pt x="909" y="495"/>
                  <a:pt x="909" y="495"/>
                  <a:pt x="909" y="495"/>
                </a:cubicBezTo>
                <a:cubicBezTo>
                  <a:pt x="909" y="495"/>
                  <a:pt x="908" y="495"/>
                  <a:pt x="908" y="495"/>
                </a:cubicBezTo>
                <a:cubicBezTo>
                  <a:pt x="908" y="495"/>
                  <a:pt x="907" y="495"/>
                  <a:pt x="907" y="494"/>
                </a:cubicBezTo>
                <a:cubicBezTo>
                  <a:pt x="908" y="493"/>
                  <a:pt x="909" y="493"/>
                  <a:pt x="910" y="493"/>
                </a:cubicBezTo>
                <a:cubicBezTo>
                  <a:pt x="910" y="493"/>
                  <a:pt x="911" y="493"/>
                  <a:pt x="912" y="493"/>
                </a:cubicBezTo>
                <a:cubicBezTo>
                  <a:pt x="914" y="490"/>
                  <a:pt x="915" y="490"/>
                  <a:pt x="918" y="488"/>
                </a:cubicBezTo>
                <a:cubicBezTo>
                  <a:pt x="917" y="488"/>
                  <a:pt x="915" y="486"/>
                  <a:pt x="913" y="485"/>
                </a:cubicBezTo>
                <a:cubicBezTo>
                  <a:pt x="915" y="484"/>
                  <a:pt x="915" y="484"/>
                  <a:pt x="915" y="484"/>
                </a:cubicBezTo>
                <a:cubicBezTo>
                  <a:pt x="915" y="484"/>
                  <a:pt x="914" y="484"/>
                  <a:pt x="914" y="484"/>
                </a:cubicBezTo>
                <a:cubicBezTo>
                  <a:pt x="913" y="484"/>
                  <a:pt x="913" y="484"/>
                  <a:pt x="912" y="484"/>
                </a:cubicBezTo>
                <a:cubicBezTo>
                  <a:pt x="912" y="484"/>
                  <a:pt x="911" y="484"/>
                  <a:pt x="911" y="484"/>
                </a:cubicBezTo>
                <a:cubicBezTo>
                  <a:pt x="911" y="484"/>
                  <a:pt x="911" y="484"/>
                  <a:pt x="910" y="484"/>
                </a:cubicBezTo>
                <a:cubicBezTo>
                  <a:pt x="912" y="481"/>
                  <a:pt x="912" y="481"/>
                  <a:pt x="912" y="481"/>
                </a:cubicBezTo>
                <a:cubicBezTo>
                  <a:pt x="914" y="482"/>
                  <a:pt x="914" y="482"/>
                  <a:pt x="914" y="482"/>
                </a:cubicBezTo>
                <a:cubicBezTo>
                  <a:pt x="913" y="480"/>
                  <a:pt x="913" y="480"/>
                  <a:pt x="914" y="480"/>
                </a:cubicBezTo>
                <a:cubicBezTo>
                  <a:pt x="914" y="480"/>
                  <a:pt x="914" y="480"/>
                  <a:pt x="914" y="480"/>
                </a:cubicBezTo>
                <a:cubicBezTo>
                  <a:pt x="914" y="480"/>
                  <a:pt x="914" y="480"/>
                  <a:pt x="914" y="480"/>
                </a:cubicBezTo>
                <a:cubicBezTo>
                  <a:pt x="915" y="480"/>
                  <a:pt x="916" y="480"/>
                  <a:pt x="916" y="479"/>
                </a:cubicBezTo>
                <a:cubicBezTo>
                  <a:pt x="916" y="478"/>
                  <a:pt x="912" y="477"/>
                  <a:pt x="912" y="475"/>
                </a:cubicBezTo>
                <a:cubicBezTo>
                  <a:pt x="912" y="475"/>
                  <a:pt x="913" y="475"/>
                  <a:pt x="913" y="475"/>
                </a:cubicBezTo>
                <a:cubicBezTo>
                  <a:pt x="913" y="475"/>
                  <a:pt x="913" y="475"/>
                  <a:pt x="914" y="476"/>
                </a:cubicBezTo>
                <a:cubicBezTo>
                  <a:pt x="914" y="476"/>
                  <a:pt x="914" y="476"/>
                  <a:pt x="915" y="476"/>
                </a:cubicBezTo>
                <a:cubicBezTo>
                  <a:pt x="915" y="476"/>
                  <a:pt x="915" y="476"/>
                  <a:pt x="915" y="476"/>
                </a:cubicBezTo>
                <a:cubicBezTo>
                  <a:pt x="915" y="474"/>
                  <a:pt x="908" y="470"/>
                  <a:pt x="912" y="467"/>
                </a:cubicBezTo>
                <a:cubicBezTo>
                  <a:pt x="913" y="468"/>
                  <a:pt x="913" y="468"/>
                  <a:pt x="913" y="468"/>
                </a:cubicBezTo>
                <a:cubicBezTo>
                  <a:pt x="914" y="468"/>
                  <a:pt x="914" y="467"/>
                  <a:pt x="914" y="466"/>
                </a:cubicBezTo>
                <a:cubicBezTo>
                  <a:pt x="914" y="466"/>
                  <a:pt x="914" y="465"/>
                  <a:pt x="915" y="465"/>
                </a:cubicBezTo>
                <a:cubicBezTo>
                  <a:pt x="915" y="465"/>
                  <a:pt x="915" y="465"/>
                  <a:pt x="915" y="465"/>
                </a:cubicBezTo>
                <a:cubicBezTo>
                  <a:pt x="914" y="464"/>
                  <a:pt x="914" y="464"/>
                  <a:pt x="914" y="464"/>
                </a:cubicBezTo>
                <a:cubicBezTo>
                  <a:pt x="909" y="468"/>
                  <a:pt x="909" y="468"/>
                  <a:pt x="909" y="468"/>
                </a:cubicBezTo>
                <a:cubicBezTo>
                  <a:pt x="908" y="466"/>
                  <a:pt x="908" y="466"/>
                  <a:pt x="908" y="466"/>
                </a:cubicBezTo>
                <a:cubicBezTo>
                  <a:pt x="910" y="466"/>
                  <a:pt x="911" y="462"/>
                  <a:pt x="914" y="462"/>
                </a:cubicBezTo>
                <a:cubicBezTo>
                  <a:pt x="914" y="462"/>
                  <a:pt x="914" y="462"/>
                  <a:pt x="914" y="462"/>
                </a:cubicBezTo>
                <a:cubicBezTo>
                  <a:pt x="914" y="462"/>
                  <a:pt x="913" y="462"/>
                  <a:pt x="913" y="462"/>
                </a:cubicBezTo>
                <a:cubicBezTo>
                  <a:pt x="915" y="460"/>
                  <a:pt x="915" y="460"/>
                  <a:pt x="915" y="460"/>
                </a:cubicBezTo>
                <a:cubicBezTo>
                  <a:pt x="915" y="461"/>
                  <a:pt x="915" y="461"/>
                  <a:pt x="915" y="461"/>
                </a:cubicBezTo>
                <a:cubicBezTo>
                  <a:pt x="916" y="461"/>
                  <a:pt x="916" y="461"/>
                  <a:pt x="916" y="461"/>
                </a:cubicBezTo>
                <a:cubicBezTo>
                  <a:pt x="917" y="460"/>
                  <a:pt x="916" y="460"/>
                  <a:pt x="916" y="459"/>
                </a:cubicBezTo>
                <a:cubicBezTo>
                  <a:pt x="918" y="457"/>
                  <a:pt x="918" y="457"/>
                  <a:pt x="918" y="457"/>
                </a:cubicBezTo>
                <a:cubicBezTo>
                  <a:pt x="920" y="460"/>
                  <a:pt x="920" y="460"/>
                  <a:pt x="920" y="460"/>
                </a:cubicBezTo>
                <a:cubicBezTo>
                  <a:pt x="920" y="460"/>
                  <a:pt x="921" y="459"/>
                  <a:pt x="922" y="459"/>
                </a:cubicBezTo>
                <a:cubicBezTo>
                  <a:pt x="923" y="459"/>
                  <a:pt x="923" y="459"/>
                  <a:pt x="923" y="459"/>
                </a:cubicBezTo>
                <a:cubicBezTo>
                  <a:pt x="924" y="459"/>
                  <a:pt x="923" y="458"/>
                  <a:pt x="924" y="457"/>
                </a:cubicBezTo>
                <a:cubicBezTo>
                  <a:pt x="919" y="457"/>
                  <a:pt x="925" y="453"/>
                  <a:pt x="922" y="451"/>
                </a:cubicBezTo>
                <a:cubicBezTo>
                  <a:pt x="921" y="451"/>
                  <a:pt x="919" y="448"/>
                  <a:pt x="920" y="446"/>
                </a:cubicBezTo>
                <a:cubicBezTo>
                  <a:pt x="921" y="447"/>
                  <a:pt x="922" y="448"/>
                  <a:pt x="922" y="448"/>
                </a:cubicBezTo>
                <a:cubicBezTo>
                  <a:pt x="923" y="448"/>
                  <a:pt x="923" y="447"/>
                  <a:pt x="924" y="447"/>
                </a:cubicBezTo>
                <a:cubicBezTo>
                  <a:pt x="925" y="447"/>
                  <a:pt x="925" y="447"/>
                  <a:pt x="926" y="447"/>
                </a:cubicBezTo>
                <a:cubicBezTo>
                  <a:pt x="926" y="447"/>
                  <a:pt x="927" y="447"/>
                  <a:pt x="927" y="447"/>
                </a:cubicBezTo>
                <a:cubicBezTo>
                  <a:pt x="923" y="445"/>
                  <a:pt x="923" y="445"/>
                  <a:pt x="923" y="445"/>
                </a:cubicBezTo>
                <a:cubicBezTo>
                  <a:pt x="923" y="445"/>
                  <a:pt x="923" y="445"/>
                  <a:pt x="923" y="445"/>
                </a:cubicBezTo>
                <a:cubicBezTo>
                  <a:pt x="923" y="445"/>
                  <a:pt x="922" y="446"/>
                  <a:pt x="922" y="446"/>
                </a:cubicBezTo>
                <a:cubicBezTo>
                  <a:pt x="921" y="446"/>
                  <a:pt x="919" y="445"/>
                  <a:pt x="919" y="444"/>
                </a:cubicBezTo>
                <a:cubicBezTo>
                  <a:pt x="922" y="443"/>
                  <a:pt x="922" y="443"/>
                  <a:pt x="922" y="443"/>
                </a:cubicBezTo>
                <a:cubicBezTo>
                  <a:pt x="920" y="441"/>
                  <a:pt x="920" y="441"/>
                  <a:pt x="920" y="441"/>
                </a:cubicBezTo>
                <a:cubicBezTo>
                  <a:pt x="922" y="440"/>
                  <a:pt x="922" y="440"/>
                  <a:pt x="922" y="440"/>
                </a:cubicBezTo>
                <a:cubicBezTo>
                  <a:pt x="921" y="440"/>
                  <a:pt x="921" y="439"/>
                  <a:pt x="920" y="439"/>
                </a:cubicBezTo>
                <a:cubicBezTo>
                  <a:pt x="920" y="439"/>
                  <a:pt x="920" y="440"/>
                  <a:pt x="919" y="440"/>
                </a:cubicBezTo>
                <a:cubicBezTo>
                  <a:pt x="918" y="439"/>
                  <a:pt x="918" y="438"/>
                  <a:pt x="918" y="437"/>
                </a:cubicBezTo>
                <a:cubicBezTo>
                  <a:pt x="919" y="437"/>
                  <a:pt x="919" y="437"/>
                  <a:pt x="919" y="437"/>
                </a:cubicBezTo>
                <a:cubicBezTo>
                  <a:pt x="918" y="437"/>
                  <a:pt x="918" y="435"/>
                  <a:pt x="918" y="435"/>
                </a:cubicBezTo>
                <a:cubicBezTo>
                  <a:pt x="919" y="434"/>
                  <a:pt x="919" y="434"/>
                  <a:pt x="919" y="434"/>
                </a:cubicBezTo>
                <a:cubicBezTo>
                  <a:pt x="917" y="433"/>
                  <a:pt x="917" y="433"/>
                  <a:pt x="917" y="433"/>
                </a:cubicBezTo>
                <a:cubicBezTo>
                  <a:pt x="916" y="433"/>
                  <a:pt x="916" y="433"/>
                  <a:pt x="916" y="433"/>
                </a:cubicBezTo>
                <a:cubicBezTo>
                  <a:pt x="915" y="433"/>
                  <a:pt x="914" y="432"/>
                  <a:pt x="914" y="432"/>
                </a:cubicBezTo>
                <a:cubicBezTo>
                  <a:pt x="913" y="432"/>
                  <a:pt x="912" y="432"/>
                  <a:pt x="911" y="432"/>
                </a:cubicBezTo>
                <a:cubicBezTo>
                  <a:pt x="910" y="432"/>
                  <a:pt x="909" y="432"/>
                  <a:pt x="908" y="433"/>
                </a:cubicBezTo>
                <a:cubicBezTo>
                  <a:pt x="908" y="433"/>
                  <a:pt x="908" y="433"/>
                  <a:pt x="907" y="433"/>
                </a:cubicBezTo>
                <a:cubicBezTo>
                  <a:pt x="906" y="433"/>
                  <a:pt x="906" y="431"/>
                  <a:pt x="907" y="430"/>
                </a:cubicBezTo>
                <a:cubicBezTo>
                  <a:pt x="903" y="431"/>
                  <a:pt x="903" y="431"/>
                  <a:pt x="903" y="431"/>
                </a:cubicBezTo>
                <a:cubicBezTo>
                  <a:pt x="901" y="428"/>
                  <a:pt x="905" y="429"/>
                  <a:pt x="903" y="427"/>
                </a:cubicBezTo>
                <a:cubicBezTo>
                  <a:pt x="906" y="426"/>
                  <a:pt x="906" y="426"/>
                  <a:pt x="906" y="426"/>
                </a:cubicBezTo>
                <a:cubicBezTo>
                  <a:pt x="905" y="426"/>
                  <a:pt x="904" y="426"/>
                  <a:pt x="904" y="425"/>
                </a:cubicBezTo>
                <a:cubicBezTo>
                  <a:pt x="906" y="425"/>
                  <a:pt x="906" y="425"/>
                  <a:pt x="906" y="425"/>
                </a:cubicBezTo>
                <a:cubicBezTo>
                  <a:pt x="905" y="425"/>
                  <a:pt x="905" y="425"/>
                  <a:pt x="905" y="425"/>
                </a:cubicBezTo>
                <a:cubicBezTo>
                  <a:pt x="909" y="425"/>
                  <a:pt x="909" y="425"/>
                  <a:pt x="909" y="425"/>
                </a:cubicBezTo>
                <a:cubicBezTo>
                  <a:pt x="908" y="425"/>
                  <a:pt x="908" y="424"/>
                  <a:pt x="907" y="423"/>
                </a:cubicBezTo>
                <a:cubicBezTo>
                  <a:pt x="910" y="423"/>
                  <a:pt x="907" y="422"/>
                  <a:pt x="909" y="421"/>
                </a:cubicBezTo>
                <a:cubicBezTo>
                  <a:pt x="910" y="421"/>
                  <a:pt x="911" y="421"/>
                  <a:pt x="912" y="422"/>
                </a:cubicBezTo>
                <a:cubicBezTo>
                  <a:pt x="912" y="420"/>
                  <a:pt x="912" y="420"/>
                  <a:pt x="912" y="420"/>
                </a:cubicBezTo>
                <a:cubicBezTo>
                  <a:pt x="909" y="419"/>
                  <a:pt x="909" y="419"/>
                  <a:pt x="909" y="419"/>
                </a:cubicBezTo>
                <a:cubicBezTo>
                  <a:pt x="910" y="418"/>
                  <a:pt x="910" y="418"/>
                  <a:pt x="910" y="418"/>
                </a:cubicBezTo>
                <a:cubicBezTo>
                  <a:pt x="911" y="418"/>
                  <a:pt x="911" y="418"/>
                  <a:pt x="912" y="419"/>
                </a:cubicBezTo>
                <a:cubicBezTo>
                  <a:pt x="912" y="419"/>
                  <a:pt x="912" y="419"/>
                  <a:pt x="913" y="419"/>
                </a:cubicBezTo>
                <a:cubicBezTo>
                  <a:pt x="913" y="419"/>
                  <a:pt x="913" y="419"/>
                  <a:pt x="913" y="418"/>
                </a:cubicBezTo>
                <a:cubicBezTo>
                  <a:pt x="912" y="417"/>
                  <a:pt x="912" y="417"/>
                  <a:pt x="912" y="417"/>
                </a:cubicBezTo>
                <a:cubicBezTo>
                  <a:pt x="912" y="417"/>
                  <a:pt x="913" y="417"/>
                  <a:pt x="913" y="417"/>
                </a:cubicBezTo>
                <a:cubicBezTo>
                  <a:pt x="913" y="417"/>
                  <a:pt x="913" y="417"/>
                  <a:pt x="913" y="417"/>
                </a:cubicBezTo>
                <a:cubicBezTo>
                  <a:pt x="915" y="414"/>
                  <a:pt x="908" y="416"/>
                  <a:pt x="911" y="411"/>
                </a:cubicBezTo>
                <a:cubicBezTo>
                  <a:pt x="912" y="412"/>
                  <a:pt x="912" y="412"/>
                  <a:pt x="912" y="412"/>
                </a:cubicBezTo>
                <a:cubicBezTo>
                  <a:pt x="911" y="409"/>
                  <a:pt x="911" y="409"/>
                  <a:pt x="911" y="409"/>
                </a:cubicBezTo>
                <a:cubicBezTo>
                  <a:pt x="914" y="409"/>
                  <a:pt x="914" y="409"/>
                  <a:pt x="914" y="409"/>
                </a:cubicBezTo>
                <a:cubicBezTo>
                  <a:pt x="913" y="408"/>
                  <a:pt x="915" y="408"/>
                  <a:pt x="915" y="407"/>
                </a:cubicBezTo>
                <a:cubicBezTo>
                  <a:pt x="915" y="406"/>
                  <a:pt x="914" y="406"/>
                  <a:pt x="914" y="406"/>
                </a:cubicBezTo>
                <a:cubicBezTo>
                  <a:pt x="914" y="406"/>
                  <a:pt x="913" y="406"/>
                  <a:pt x="913" y="407"/>
                </a:cubicBezTo>
                <a:cubicBezTo>
                  <a:pt x="912" y="407"/>
                  <a:pt x="912" y="407"/>
                  <a:pt x="912" y="407"/>
                </a:cubicBezTo>
                <a:cubicBezTo>
                  <a:pt x="911" y="407"/>
                  <a:pt x="911" y="407"/>
                  <a:pt x="910" y="407"/>
                </a:cubicBezTo>
                <a:cubicBezTo>
                  <a:pt x="910" y="406"/>
                  <a:pt x="908" y="406"/>
                  <a:pt x="910" y="405"/>
                </a:cubicBezTo>
                <a:cubicBezTo>
                  <a:pt x="910" y="406"/>
                  <a:pt x="911" y="406"/>
                  <a:pt x="911" y="406"/>
                </a:cubicBezTo>
                <a:cubicBezTo>
                  <a:pt x="912" y="406"/>
                  <a:pt x="911" y="404"/>
                  <a:pt x="913" y="404"/>
                </a:cubicBezTo>
                <a:cubicBezTo>
                  <a:pt x="912" y="404"/>
                  <a:pt x="911" y="404"/>
                  <a:pt x="911" y="403"/>
                </a:cubicBezTo>
                <a:cubicBezTo>
                  <a:pt x="911" y="402"/>
                  <a:pt x="911" y="402"/>
                  <a:pt x="912" y="402"/>
                </a:cubicBezTo>
                <a:cubicBezTo>
                  <a:pt x="912" y="402"/>
                  <a:pt x="912" y="402"/>
                  <a:pt x="912" y="402"/>
                </a:cubicBezTo>
                <a:cubicBezTo>
                  <a:pt x="913" y="402"/>
                  <a:pt x="913" y="402"/>
                  <a:pt x="914" y="402"/>
                </a:cubicBezTo>
                <a:cubicBezTo>
                  <a:pt x="910" y="398"/>
                  <a:pt x="910" y="398"/>
                  <a:pt x="910" y="398"/>
                </a:cubicBezTo>
                <a:cubicBezTo>
                  <a:pt x="911" y="397"/>
                  <a:pt x="912" y="396"/>
                  <a:pt x="913" y="396"/>
                </a:cubicBezTo>
                <a:cubicBezTo>
                  <a:pt x="913" y="396"/>
                  <a:pt x="913" y="396"/>
                  <a:pt x="914" y="396"/>
                </a:cubicBezTo>
                <a:cubicBezTo>
                  <a:pt x="908" y="393"/>
                  <a:pt x="908" y="393"/>
                  <a:pt x="908" y="393"/>
                </a:cubicBezTo>
                <a:cubicBezTo>
                  <a:pt x="908" y="394"/>
                  <a:pt x="908" y="394"/>
                  <a:pt x="908" y="394"/>
                </a:cubicBezTo>
                <a:cubicBezTo>
                  <a:pt x="908" y="394"/>
                  <a:pt x="908" y="394"/>
                  <a:pt x="907" y="394"/>
                </a:cubicBezTo>
                <a:cubicBezTo>
                  <a:pt x="904" y="394"/>
                  <a:pt x="902" y="390"/>
                  <a:pt x="901" y="389"/>
                </a:cubicBezTo>
                <a:cubicBezTo>
                  <a:pt x="902" y="387"/>
                  <a:pt x="905" y="387"/>
                  <a:pt x="907" y="387"/>
                </a:cubicBezTo>
                <a:cubicBezTo>
                  <a:pt x="906" y="386"/>
                  <a:pt x="905" y="386"/>
                  <a:pt x="904" y="386"/>
                </a:cubicBezTo>
                <a:cubicBezTo>
                  <a:pt x="904" y="386"/>
                  <a:pt x="904" y="386"/>
                  <a:pt x="904" y="386"/>
                </a:cubicBezTo>
                <a:cubicBezTo>
                  <a:pt x="904" y="386"/>
                  <a:pt x="904" y="386"/>
                  <a:pt x="904" y="386"/>
                </a:cubicBezTo>
                <a:cubicBezTo>
                  <a:pt x="903" y="386"/>
                  <a:pt x="902" y="386"/>
                  <a:pt x="901" y="384"/>
                </a:cubicBezTo>
                <a:cubicBezTo>
                  <a:pt x="902" y="384"/>
                  <a:pt x="902" y="384"/>
                  <a:pt x="902" y="384"/>
                </a:cubicBezTo>
                <a:cubicBezTo>
                  <a:pt x="902" y="384"/>
                  <a:pt x="902" y="384"/>
                  <a:pt x="903" y="385"/>
                </a:cubicBezTo>
                <a:cubicBezTo>
                  <a:pt x="903" y="385"/>
                  <a:pt x="903" y="385"/>
                  <a:pt x="903" y="385"/>
                </a:cubicBezTo>
                <a:cubicBezTo>
                  <a:pt x="904" y="385"/>
                  <a:pt x="904" y="385"/>
                  <a:pt x="904" y="385"/>
                </a:cubicBezTo>
                <a:cubicBezTo>
                  <a:pt x="904" y="384"/>
                  <a:pt x="901" y="384"/>
                  <a:pt x="903" y="382"/>
                </a:cubicBezTo>
                <a:cubicBezTo>
                  <a:pt x="904" y="382"/>
                  <a:pt x="904" y="383"/>
                  <a:pt x="905" y="383"/>
                </a:cubicBezTo>
                <a:cubicBezTo>
                  <a:pt x="907" y="383"/>
                  <a:pt x="910" y="381"/>
                  <a:pt x="911" y="381"/>
                </a:cubicBezTo>
                <a:cubicBezTo>
                  <a:pt x="911" y="381"/>
                  <a:pt x="911" y="381"/>
                  <a:pt x="911" y="381"/>
                </a:cubicBezTo>
                <a:cubicBezTo>
                  <a:pt x="911" y="381"/>
                  <a:pt x="910" y="381"/>
                  <a:pt x="910" y="380"/>
                </a:cubicBezTo>
                <a:cubicBezTo>
                  <a:pt x="909" y="380"/>
                  <a:pt x="909" y="380"/>
                  <a:pt x="908" y="380"/>
                </a:cubicBezTo>
                <a:cubicBezTo>
                  <a:pt x="908" y="380"/>
                  <a:pt x="908" y="380"/>
                  <a:pt x="908" y="380"/>
                </a:cubicBezTo>
                <a:cubicBezTo>
                  <a:pt x="909" y="378"/>
                  <a:pt x="909" y="378"/>
                  <a:pt x="909" y="378"/>
                </a:cubicBezTo>
                <a:cubicBezTo>
                  <a:pt x="906" y="379"/>
                  <a:pt x="906" y="379"/>
                  <a:pt x="906" y="379"/>
                </a:cubicBezTo>
                <a:cubicBezTo>
                  <a:pt x="903" y="378"/>
                  <a:pt x="904" y="375"/>
                  <a:pt x="903" y="374"/>
                </a:cubicBezTo>
                <a:cubicBezTo>
                  <a:pt x="904" y="374"/>
                  <a:pt x="904" y="374"/>
                  <a:pt x="904" y="374"/>
                </a:cubicBezTo>
                <a:cubicBezTo>
                  <a:pt x="904" y="374"/>
                  <a:pt x="904" y="374"/>
                  <a:pt x="905" y="374"/>
                </a:cubicBezTo>
                <a:cubicBezTo>
                  <a:pt x="904" y="373"/>
                  <a:pt x="903" y="374"/>
                  <a:pt x="903" y="373"/>
                </a:cubicBezTo>
                <a:cubicBezTo>
                  <a:pt x="904" y="372"/>
                  <a:pt x="904" y="372"/>
                  <a:pt x="905" y="371"/>
                </a:cubicBezTo>
                <a:cubicBezTo>
                  <a:pt x="902" y="371"/>
                  <a:pt x="902" y="371"/>
                  <a:pt x="902" y="371"/>
                </a:cubicBezTo>
                <a:cubicBezTo>
                  <a:pt x="902" y="368"/>
                  <a:pt x="902" y="368"/>
                  <a:pt x="902" y="368"/>
                </a:cubicBezTo>
                <a:cubicBezTo>
                  <a:pt x="901" y="368"/>
                  <a:pt x="900" y="369"/>
                  <a:pt x="899" y="369"/>
                </a:cubicBezTo>
                <a:cubicBezTo>
                  <a:pt x="898" y="369"/>
                  <a:pt x="897" y="368"/>
                  <a:pt x="896" y="367"/>
                </a:cubicBezTo>
                <a:cubicBezTo>
                  <a:pt x="896" y="367"/>
                  <a:pt x="896" y="367"/>
                  <a:pt x="897" y="367"/>
                </a:cubicBezTo>
                <a:cubicBezTo>
                  <a:pt x="897" y="367"/>
                  <a:pt x="898" y="367"/>
                  <a:pt x="898" y="367"/>
                </a:cubicBezTo>
                <a:cubicBezTo>
                  <a:pt x="899" y="367"/>
                  <a:pt x="899" y="366"/>
                  <a:pt x="899" y="366"/>
                </a:cubicBezTo>
                <a:cubicBezTo>
                  <a:pt x="900" y="366"/>
                  <a:pt x="900" y="367"/>
                  <a:pt x="901" y="368"/>
                </a:cubicBezTo>
                <a:cubicBezTo>
                  <a:pt x="902" y="363"/>
                  <a:pt x="902" y="363"/>
                  <a:pt x="902" y="363"/>
                </a:cubicBezTo>
                <a:cubicBezTo>
                  <a:pt x="902" y="363"/>
                  <a:pt x="902" y="363"/>
                  <a:pt x="902" y="363"/>
                </a:cubicBezTo>
                <a:cubicBezTo>
                  <a:pt x="899" y="363"/>
                  <a:pt x="902" y="359"/>
                  <a:pt x="898" y="358"/>
                </a:cubicBezTo>
                <a:cubicBezTo>
                  <a:pt x="898" y="358"/>
                  <a:pt x="898" y="359"/>
                  <a:pt x="897" y="359"/>
                </a:cubicBezTo>
                <a:cubicBezTo>
                  <a:pt x="897" y="359"/>
                  <a:pt x="897" y="359"/>
                  <a:pt x="897" y="359"/>
                </a:cubicBezTo>
                <a:cubicBezTo>
                  <a:pt x="896" y="358"/>
                  <a:pt x="896" y="358"/>
                  <a:pt x="896" y="358"/>
                </a:cubicBezTo>
                <a:cubicBezTo>
                  <a:pt x="896" y="358"/>
                  <a:pt x="896" y="358"/>
                  <a:pt x="896" y="358"/>
                </a:cubicBezTo>
                <a:cubicBezTo>
                  <a:pt x="895" y="357"/>
                  <a:pt x="895" y="357"/>
                  <a:pt x="895" y="357"/>
                </a:cubicBezTo>
                <a:cubicBezTo>
                  <a:pt x="895" y="357"/>
                  <a:pt x="894" y="357"/>
                  <a:pt x="894" y="357"/>
                </a:cubicBezTo>
                <a:cubicBezTo>
                  <a:pt x="894" y="357"/>
                  <a:pt x="894" y="357"/>
                  <a:pt x="894" y="357"/>
                </a:cubicBezTo>
                <a:cubicBezTo>
                  <a:pt x="893" y="357"/>
                  <a:pt x="893" y="357"/>
                  <a:pt x="893" y="357"/>
                </a:cubicBezTo>
                <a:cubicBezTo>
                  <a:pt x="895" y="354"/>
                  <a:pt x="895" y="354"/>
                  <a:pt x="895" y="354"/>
                </a:cubicBezTo>
                <a:cubicBezTo>
                  <a:pt x="895" y="354"/>
                  <a:pt x="895" y="354"/>
                  <a:pt x="894" y="354"/>
                </a:cubicBezTo>
                <a:cubicBezTo>
                  <a:pt x="892" y="354"/>
                  <a:pt x="897" y="351"/>
                  <a:pt x="894" y="350"/>
                </a:cubicBezTo>
                <a:cubicBezTo>
                  <a:pt x="896" y="349"/>
                  <a:pt x="896" y="349"/>
                  <a:pt x="896" y="349"/>
                </a:cubicBezTo>
                <a:cubicBezTo>
                  <a:pt x="894" y="348"/>
                  <a:pt x="894" y="348"/>
                  <a:pt x="894" y="348"/>
                </a:cubicBezTo>
                <a:cubicBezTo>
                  <a:pt x="894" y="347"/>
                  <a:pt x="894" y="347"/>
                  <a:pt x="894" y="347"/>
                </a:cubicBezTo>
                <a:cubicBezTo>
                  <a:pt x="892" y="347"/>
                  <a:pt x="892" y="347"/>
                  <a:pt x="892" y="347"/>
                </a:cubicBezTo>
                <a:cubicBezTo>
                  <a:pt x="892" y="346"/>
                  <a:pt x="892" y="346"/>
                  <a:pt x="892" y="346"/>
                </a:cubicBezTo>
                <a:cubicBezTo>
                  <a:pt x="888" y="344"/>
                  <a:pt x="888" y="344"/>
                  <a:pt x="888" y="344"/>
                </a:cubicBezTo>
                <a:cubicBezTo>
                  <a:pt x="888" y="344"/>
                  <a:pt x="889" y="344"/>
                  <a:pt x="889" y="343"/>
                </a:cubicBezTo>
                <a:cubicBezTo>
                  <a:pt x="889" y="343"/>
                  <a:pt x="889" y="343"/>
                  <a:pt x="889" y="343"/>
                </a:cubicBezTo>
                <a:cubicBezTo>
                  <a:pt x="888" y="343"/>
                  <a:pt x="888" y="344"/>
                  <a:pt x="888" y="344"/>
                </a:cubicBezTo>
                <a:cubicBezTo>
                  <a:pt x="887" y="344"/>
                  <a:pt x="887" y="344"/>
                  <a:pt x="887" y="344"/>
                </a:cubicBezTo>
                <a:cubicBezTo>
                  <a:pt x="886" y="344"/>
                  <a:pt x="886" y="344"/>
                  <a:pt x="886" y="343"/>
                </a:cubicBezTo>
                <a:cubicBezTo>
                  <a:pt x="886" y="341"/>
                  <a:pt x="890" y="342"/>
                  <a:pt x="889" y="341"/>
                </a:cubicBezTo>
                <a:cubicBezTo>
                  <a:pt x="887" y="341"/>
                  <a:pt x="887" y="341"/>
                  <a:pt x="887" y="341"/>
                </a:cubicBezTo>
                <a:cubicBezTo>
                  <a:pt x="889" y="339"/>
                  <a:pt x="885" y="338"/>
                  <a:pt x="887" y="337"/>
                </a:cubicBezTo>
                <a:cubicBezTo>
                  <a:pt x="886" y="336"/>
                  <a:pt x="886" y="336"/>
                  <a:pt x="886" y="336"/>
                </a:cubicBezTo>
                <a:cubicBezTo>
                  <a:pt x="886" y="337"/>
                  <a:pt x="886" y="337"/>
                  <a:pt x="886" y="337"/>
                </a:cubicBezTo>
                <a:cubicBezTo>
                  <a:pt x="881" y="341"/>
                  <a:pt x="881" y="341"/>
                  <a:pt x="881" y="341"/>
                </a:cubicBezTo>
                <a:cubicBezTo>
                  <a:pt x="882" y="340"/>
                  <a:pt x="881" y="338"/>
                  <a:pt x="882" y="338"/>
                </a:cubicBezTo>
                <a:cubicBezTo>
                  <a:pt x="883" y="338"/>
                  <a:pt x="883" y="338"/>
                  <a:pt x="883" y="338"/>
                </a:cubicBezTo>
                <a:cubicBezTo>
                  <a:pt x="879" y="335"/>
                  <a:pt x="885" y="332"/>
                  <a:pt x="888" y="331"/>
                </a:cubicBezTo>
                <a:cubicBezTo>
                  <a:pt x="887" y="330"/>
                  <a:pt x="887" y="330"/>
                  <a:pt x="887" y="330"/>
                </a:cubicBezTo>
                <a:cubicBezTo>
                  <a:pt x="888" y="330"/>
                  <a:pt x="888" y="330"/>
                  <a:pt x="888" y="330"/>
                </a:cubicBezTo>
                <a:cubicBezTo>
                  <a:pt x="888" y="329"/>
                  <a:pt x="887" y="327"/>
                  <a:pt x="889" y="327"/>
                </a:cubicBezTo>
                <a:cubicBezTo>
                  <a:pt x="889" y="324"/>
                  <a:pt x="893" y="326"/>
                  <a:pt x="893" y="324"/>
                </a:cubicBezTo>
                <a:cubicBezTo>
                  <a:pt x="892" y="324"/>
                  <a:pt x="891" y="324"/>
                  <a:pt x="890" y="324"/>
                </a:cubicBezTo>
                <a:cubicBezTo>
                  <a:pt x="889" y="324"/>
                  <a:pt x="888" y="324"/>
                  <a:pt x="888" y="322"/>
                </a:cubicBezTo>
                <a:cubicBezTo>
                  <a:pt x="885" y="325"/>
                  <a:pt x="885" y="325"/>
                  <a:pt x="885" y="325"/>
                </a:cubicBezTo>
                <a:cubicBezTo>
                  <a:pt x="885" y="325"/>
                  <a:pt x="884" y="325"/>
                  <a:pt x="884" y="325"/>
                </a:cubicBezTo>
                <a:cubicBezTo>
                  <a:pt x="883" y="325"/>
                  <a:pt x="882" y="324"/>
                  <a:pt x="882" y="323"/>
                </a:cubicBezTo>
                <a:cubicBezTo>
                  <a:pt x="882" y="324"/>
                  <a:pt x="883" y="324"/>
                  <a:pt x="883" y="324"/>
                </a:cubicBezTo>
                <a:cubicBezTo>
                  <a:pt x="885" y="324"/>
                  <a:pt x="886" y="322"/>
                  <a:pt x="886" y="321"/>
                </a:cubicBezTo>
                <a:cubicBezTo>
                  <a:pt x="884" y="323"/>
                  <a:pt x="884" y="323"/>
                  <a:pt x="884" y="323"/>
                </a:cubicBezTo>
                <a:cubicBezTo>
                  <a:pt x="883" y="321"/>
                  <a:pt x="881" y="319"/>
                  <a:pt x="879" y="319"/>
                </a:cubicBezTo>
                <a:cubicBezTo>
                  <a:pt x="883" y="318"/>
                  <a:pt x="881" y="317"/>
                  <a:pt x="885" y="317"/>
                </a:cubicBezTo>
                <a:cubicBezTo>
                  <a:pt x="883" y="314"/>
                  <a:pt x="883" y="314"/>
                  <a:pt x="883" y="314"/>
                </a:cubicBezTo>
                <a:cubicBezTo>
                  <a:pt x="882" y="315"/>
                  <a:pt x="882" y="315"/>
                  <a:pt x="882" y="315"/>
                </a:cubicBezTo>
                <a:cubicBezTo>
                  <a:pt x="881" y="314"/>
                  <a:pt x="881" y="314"/>
                  <a:pt x="881" y="314"/>
                </a:cubicBezTo>
                <a:cubicBezTo>
                  <a:pt x="882" y="313"/>
                  <a:pt x="882" y="313"/>
                  <a:pt x="883" y="313"/>
                </a:cubicBezTo>
                <a:cubicBezTo>
                  <a:pt x="883" y="313"/>
                  <a:pt x="884" y="313"/>
                  <a:pt x="885" y="314"/>
                </a:cubicBezTo>
                <a:cubicBezTo>
                  <a:pt x="885" y="314"/>
                  <a:pt x="886" y="314"/>
                  <a:pt x="886" y="314"/>
                </a:cubicBezTo>
                <a:cubicBezTo>
                  <a:pt x="887" y="314"/>
                  <a:pt x="887" y="314"/>
                  <a:pt x="887" y="314"/>
                </a:cubicBezTo>
                <a:cubicBezTo>
                  <a:pt x="886" y="312"/>
                  <a:pt x="889" y="309"/>
                  <a:pt x="887" y="309"/>
                </a:cubicBezTo>
                <a:cubicBezTo>
                  <a:pt x="887" y="309"/>
                  <a:pt x="888" y="308"/>
                  <a:pt x="888" y="308"/>
                </a:cubicBezTo>
                <a:cubicBezTo>
                  <a:pt x="888" y="308"/>
                  <a:pt x="889" y="308"/>
                  <a:pt x="889" y="308"/>
                </a:cubicBezTo>
                <a:cubicBezTo>
                  <a:pt x="889" y="308"/>
                  <a:pt x="889" y="308"/>
                  <a:pt x="889" y="308"/>
                </a:cubicBezTo>
                <a:cubicBezTo>
                  <a:pt x="889" y="308"/>
                  <a:pt x="890" y="308"/>
                  <a:pt x="890" y="308"/>
                </a:cubicBezTo>
                <a:cubicBezTo>
                  <a:pt x="890" y="308"/>
                  <a:pt x="890" y="308"/>
                  <a:pt x="891" y="308"/>
                </a:cubicBezTo>
                <a:cubicBezTo>
                  <a:pt x="891" y="308"/>
                  <a:pt x="892" y="308"/>
                  <a:pt x="892" y="308"/>
                </a:cubicBezTo>
                <a:cubicBezTo>
                  <a:pt x="888" y="307"/>
                  <a:pt x="888" y="307"/>
                  <a:pt x="888" y="307"/>
                </a:cubicBezTo>
                <a:cubicBezTo>
                  <a:pt x="889" y="306"/>
                  <a:pt x="889" y="306"/>
                  <a:pt x="889" y="306"/>
                </a:cubicBezTo>
                <a:cubicBezTo>
                  <a:pt x="889" y="306"/>
                  <a:pt x="889" y="306"/>
                  <a:pt x="890" y="306"/>
                </a:cubicBezTo>
                <a:cubicBezTo>
                  <a:pt x="890" y="306"/>
                  <a:pt x="890" y="307"/>
                  <a:pt x="890" y="307"/>
                </a:cubicBezTo>
                <a:cubicBezTo>
                  <a:pt x="890" y="307"/>
                  <a:pt x="891" y="307"/>
                  <a:pt x="891" y="306"/>
                </a:cubicBezTo>
                <a:cubicBezTo>
                  <a:pt x="888" y="306"/>
                  <a:pt x="888" y="306"/>
                  <a:pt x="888" y="306"/>
                </a:cubicBezTo>
                <a:cubicBezTo>
                  <a:pt x="889" y="305"/>
                  <a:pt x="889" y="304"/>
                  <a:pt x="890" y="304"/>
                </a:cubicBezTo>
                <a:cubicBezTo>
                  <a:pt x="887" y="303"/>
                  <a:pt x="887" y="303"/>
                  <a:pt x="887" y="303"/>
                </a:cubicBezTo>
                <a:cubicBezTo>
                  <a:pt x="887" y="302"/>
                  <a:pt x="890" y="303"/>
                  <a:pt x="891" y="302"/>
                </a:cubicBezTo>
                <a:cubicBezTo>
                  <a:pt x="893" y="299"/>
                  <a:pt x="888" y="299"/>
                  <a:pt x="888" y="297"/>
                </a:cubicBezTo>
                <a:cubicBezTo>
                  <a:pt x="888" y="297"/>
                  <a:pt x="889" y="296"/>
                  <a:pt x="889" y="296"/>
                </a:cubicBezTo>
                <a:cubicBezTo>
                  <a:pt x="889" y="296"/>
                  <a:pt x="889" y="296"/>
                  <a:pt x="889" y="297"/>
                </a:cubicBezTo>
                <a:cubicBezTo>
                  <a:pt x="889" y="297"/>
                  <a:pt x="890" y="297"/>
                  <a:pt x="890" y="297"/>
                </a:cubicBezTo>
                <a:cubicBezTo>
                  <a:pt x="890" y="297"/>
                  <a:pt x="890" y="297"/>
                  <a:pt x="890" y="296"/>
                </a:cubicBezTo>
                <a:cubicBezTo>
                  <a:pt x="890" y="296"/>
                  <a:pt x="890" y="294"/>
                  <a:pt x="891" y="294"/>
                </a:cubicBezTo>
                <a:cubicBezTo>
                  <a:pt x="891" y="294"/>
                  <a:pt x="891" y="294"/>
                  <a:pt x="891" y="294"/>
                </a:cubicBezTo>
                <a:cubicBezTo>
                  <a:pt x="890" y="294"/>
                  <a:pt x="889" y="293"/>
                  <a:pt x="888" y="292"/>
                </a:cubicBezTo>
                <a:cubicBezTo>
                  <a:pt x="890" y="292"/>
                  <a:pt x="890" y="292"/>
                  <a:pt x="890" y="292"/>
                </a:cubicBezTo>
                <a:cubicBezTo>
                  <a:pt x="889" y="290"/>
                  <a:pt x="889" y="290"/>
                  <a:pt x="889" y="290"/>
                </a:cubicBezTo>
                <a:cubicBezTo>
                  <a:pt x="888" y="290"/>
                  <a:pt x="888" y="290"/>
                  <a:pt x="888" y="290"/>
                </a:cubicBezTo>
                <a:cubicBezTo>
                  <a:pt x="886" y="290"/>
                  <a:pt x="885" y="291"/>
                  <a:pt x="884" y="291"/>
                </a:cubicBezTo>
                <a:cubicBezTo>
                  <a:pt x="884" y="289"/>
                  <a:pt x="881" y="290"/>
                  <a:pt x="881" y="288"/>
                </a:cubicBezTo>
                <a:cubicBezTo>
                  <a:pt x="880" y="287"/>
                  <a:pt x="882" y="287"/>
                  <a:pt x="883" y="287"/>
                </a:cubicBezTo>
                <a:cubicBezTo>
                  <a:pt x="882" y="286"/>
                  <a:pt x="883" y="285"/>
                  <a:pt x="882" y="284"/>
                </a:cubicBezTo>
                <a:cubicBezTo>
                  <a:pt x="881" y="286"/>
                  <a:pt x="881" y="286"/>
                  <a:pt x="881" y="286"/>
                </a:cubicBezTo>
                <a:cubicBezTo>
                  <a:pt x="880" y="285"/>
                  <a:pt x="880" y="285"/>
                  <a:pt x="880" y="285"/>
                </a:cubicBezTo>
                <a:cubicBezTo>
                  <a:pt x="879" y="284"/>
                  <a:pt x="880" y="284"/>
                  <a:pt x="881" y="283"/>
                </a:cubicBezTo>
                <a:cubicBezTo>
                  <a:pt x="881" y="283"/>
                  <a:pt x="880" y="283"/>
                  <a:pt x="880" y="282"/>
                </a:cubicBezTo>
                <a:cubicBezTo>
                  <a:pt x="880" y="282"/>
                  <a:pt x="881" y="282"/>
                  <a:pt x="881" y="282"/>
                </a:cubicBezTo>
                <a:cubicBezTo>
                  <a:pt x="883" y="282"/>
                  <a:pt x="882" y="281"/>
                  <a:pt x="885" y="280"/>
                </a:cubicBezTo>
                <a:cubicBezTo>
                  <a:pt x="881" y="277"/>
                  <a:pt x="882" y="276"/>
                  <a:pt x="881" y="271"/>
                </a:cubicBezTo>
                <a:cubicBezTo>
                  <a:pt x="885" y="271"/>
                  <a:pt x="885" y="271"/>
                  <a:pt x="885" y="271"/>
                </a:cubicBezTo>
                <a:cubicBezTo>
                  <a:pt x="883" y="269"/>
                  <a:pt x="884" y="269"/>
                  <a:pt x="882" y="269"/>
                </a:cubicBezTo>
                <a:cubicBezTo>
                  <a:pt x="882" y="268"/>
                  <a:pt x="882" y="268"/>
                  <a:pt x="882" y="268"/>
                </a:cubicBezTo>
                <a:cubicBezTo>
                  <a:pt x="885" y="267"/>
                  <a:pt x="882" y="264"/>
                  <a:pt x="881" y="263"/>
                </a:cubicBezTo>
                <a:cubicBezTo>
                  <a:pt x="881" y="264"/>
                  <a:pt x="881" y="264"/>
                  <a:pt x="881" y="264"/>
                </a:cubicBezTo>
                <a:cubicBezTo>
                  <a:pt x="880" y="264"/>
                  <a:pt x="880" y="264"/>
                  <a:pt x="880" y="264"/>
                </a:cubicBezTo>
                <a:cubicBezTo>
                  <a:pt x="880" y="264"/>
                  <a:pt x="880" y="264"/>
                  <a:pt x="879" y="264"/>
                </a:cubicBezTo>
                <a:cubicBezTo>
                  <a:pt x="878" y="264"/>
                  <a:pt x="878" y="261"/>
                  <a:pt x="877" y="261"/>
                </a:cubicBezTo>
                <a:cubicBezTo>
                  <a:pt x="876" y="261"/>
                  <a:pt x="874" y="260"/>
                  <a:pt x="874" y="259"/>
                </a:cubicBezTo>
                <a:cubicBezTo>
                  <a:pt x="874" y="259"/>
                  <a:pt x="874" y="259"/>
                  <a:pt x="875" y="259"/>
                </a:cubicBezTo>
                <a:cubicBezTo>
                  <a:pt x="875" y="259"/>
                  <a:pt x="875" y="259"/>
                  <a:pt x="875" y="259"/>
                </a:cubicBezTo>
                <a:cubicBezTo>
                  <a:pt x="876" y="259"/>
                  <a:pt x="876" y="259"/>
                  <a:pt x="876" y="259"/>
                </a:cubicBezTo>
                <a:cubicBezTo>
                  <a:pt x="876" y="259"/>
                  <a:pt x="877" y="259"/>
                  <a:pt x="877" y="259"/>
                </a:cubicBezTo>
                <a:cubicBezTo>
                  <a:pt x="877" y="257"/>
                  <a:pt x="877" y="257"/>
                  <a:pt x="877" y="257"/>
                </a:cubicBezTo>
                <a:cubicBezTo>
                  <a:pt x="876" y="257"/>
                  <a:pt x="876" y="257"/>
                  <a:pt x="876" y="257"/>
                </a:cubicBezTo>
                <a:cubicBezTo>
                  <a:pt x="876" y="257"/>
                  <a:pt x="876" y="257"/>
                  <a:pt x="875" y="257"/>
                </a:cubicBezTo>
                <a:cubicBezTo>
                  <a:pt x="875" y="257"/>
                  <a:pt x="875" y="257"/>
                  <a:pt x="874" y="257"/>
                </a:cubicBezTo>
                <a:cubicBezTo>
                  <a:pt x="873" y="257"/>
                  <a:pt x="873" y="257"/>
                  <a:pt x="872" y="255"/>
                </a:cubicBezTo>
                <a:cubicBezTo>
                  <a:pt x="874" y="254"/>
                  <a:pt x="875" y="255"/>
                  <a:pt x="876" y="254"/>
                </a:cubicBezTo>
                <a:cubicBezTo>
                  <a:pt x="875" y="254"/>
                  <a:pt x="875" y="254"/>
                  <a:pt x="875" y="254"/>
                </a:cubicBezTo>
                <a:cubicBezTo>
                  <a:pt x="874" y="254"/>
                  <a:pt x="874" y="254"/>
                  <a:pt x="873" y="254"/>
                </a:cubicBezTo>
                <a:cubicBezTo>
                  <a:pt x="870" y="254"/>
                  <a:pt x="867" y="253"/>
                  <a:pt x="868" y="250"/>
                </a:cubicBezTo>
                <a:cubicBezTo>
                  <a:pt x="868" y="250"/>
                  <a:pt x="868" y="250"/>
                  <a:pt x="868" y="250"/>
                </a:cubicBezTo>
                <a:cubicBezTo>
                  <a:pt x="867" y="250"/>
                  <a:pt x="867" y="250"/>
                  <a:pt x="866" y="250"/>
                </a:cubicBezTo>
                <a:cubicBezTo>
                  <a:pt x="866" y="250"/>
                  <a:pt x="865" y="251"/>
                  <a:pt x="865" y="251"/>
                </a:cubicBezTo>
                <a:cubicBezTo>
                  <a:pt x="865" y="251"/>
                  <a:pt x="864" y="250"/>
                  <a:pt x="864" y="250"/>
                </a:cubicBezTo>
                <a:cubicBezTo>
                  <a:pt x="864" y="251"/>
                  <a:pt x="864" y="251"/>
                  <a:pt x="864" y="251"/>
                </a:cubicBezTo>
                <a:cubicBezTo>
                  <a:pt x="864" y="251"/>
                  <a:pt x="863" y="251"/>
                  <a:pt x="863" y="251"/>
                </a:cubicBezTo>
                <a:cubicBezTo>
                  <a:pt x="862" y="251"/>
                  <a:pt x="862" y="251"/>
                  <a:pt x="862" y="250"/>
                </a:cubicBezTo>
                <a:cubicBezTo>
                  <a:pt x="862" y="250"/>
                  <a:pt x="862" y="250"/>
                  <a:pt x="862" y="250"/>
                </a:cubicBezTo>
                <a:cubicBezTo>
                  <a:pt x="861" y="249"/>
                  <a:pt x="861" y="249"/>
                  <a:pt x="861" y="249"/>
                </a:cubicBezTo>
                <a:cubicBezTo>
                  <a:pt x="861" y="249"/>
                  <a:pt x="861" y="249"/>
                  <a:pt x="861" y="249"/>
                </a:cubicBezTo>
                <a:cubicBezTo>
                  <a:pt x="866" y="247"/>
                  <a:pt x="857" y="244"/>
                  <a:pt x="862" y="241"/>
                </a:cubicBezTo>
                <a:cubicBezTo>
                  <a:pt x="860" y="239"/>
                  <a:pt x="858" y="241"/>
                  <a:pt x="857" y="239"/>
                </a:cubicBezTo>
                <a:cubicBezTo>
                  <a:pt x="857" y="238"/>
                  <a:pt x="857" y="238"/>
                  <a:pt x="858" y="238"/>
                </a:cubicBezTo>
                <a:cubicBezTo>
                  <a:pt x="858" y="238"/>
                  <a:pt x="858" y="238"/>
                  <a:pt x="858" y="238"/>
                </a:cubicBezTo>
                <a:cubicBezTo>
                  <a:pt x="856" y="237"/>
                  <a:pt x="859" y="232"/>
                  <a:pt x="856" y="232"/>
                </a:cubicBezTo>
                <a:cubicBezTo>
                  <a:pt x="856" y="232"/>
                  <a:pt x="855" y="232"/>
                  <a:pt x="855" y="232"/>
                </a:cubicBezTo>
                <a:cubicBezTo>
                  <a:pt x="855" y="232"/>
                  <a:pt x="855" y="232"/>
                  <a:pt x="855" y="232"/>
                </a:cubicBezTo>
                <a:cubicBezTo>
                  <a:pt x="855" y="232"/>
                  <a:pt x="855" y="232"/>
                  <a:pt x="855" y="232"/>
                </a:cubicBezTo>
                <a:cubicBezTo>
                  <a:pt x="854" y="232"/>
                  <a:pt x="854" y="233"/>
                  <a:pt x="853" y="233"/>
                </a:cubicBezTo>
                <a:cubicBezTo>
                  <a:pt x="853" y="233"/>
                  <a:pt x="852" y="232"/>
                  <a:pt x="852" y="232"/>
                </a:cubicBezTo>
                <a:cubicBezTo>
                  <a:pt x="852" y="232"/>
                  <a:pt x="853" y="231"/>
                  <a:pt x="853" y="231"/>
                </a:cubicBezTo>
                <a:cubicBezTo>
                  <a:pt x="852" y="229"/>
                  <a:pt x="848" y="230"/>
                  <a:pt x="850" y="227"/>
                </a:cubicBezTo>
                <a:cubicBezTo>
                  <a:pt x="849" y="227"/>
                  <a:pt x="848" y="227"/>
                  <a:pt x="848" y="227"/>
                </a:cubicBezTo>
                <a:cubicBezTo>
                  <a:pt x="847" y="227"/>
                  <a:pt x="845" y="227"/>
                  <a:pt x="845" y="225"/>
                </a:cubicBezTo>
                <a:cubicBezTo>
                  <a:pt x="845" y="225"/>
                  <a:pt x="846" y="225"/>
                  <a:pt x="846" y="224"/>
                </a:cubicBezTo>
                <a:cubicBezTo>
                  <a:pt x="845" y="224"/>
                  <a:pt x="844" y="221"/>
                  <a:pt x="845" y="221"/>
                </a:cubicBezTo>
                <a:cubicBezTo>
                  <a:pt x="843" y="220"/>
                  <a:pt x="843" y="220"/>
                  <a:pt x="843" y="220"/>
                </a:cubicBezTo>
                <a:cubicBezTo>
                  <a:pt x="845" y="218"/>
                  <a:pt x="845" y="217"/>
                  <a:pt x="843" y="215"/>
                </a:cubicBezTo>
                <a:cubicBezTo>
                  <a:pt x="844" y="215"/>
                  <a:pt x="845" y="216"/>
                  <a:pt x="845" y="216"/>
                </a:cubicBezTo>
                <a:cubicBezTo>
                  <a:pt x="846" y="216"/>
                  <a:pt x="846" y="214"/>
                  <a:pt x="849" y="214"/>
                </a:cubicBezTo>
                <a:cubicBezTo>
                  <a:pt x="848" y="213"/>
                  <a:pt x="848" y="213"/>
                  <a:pt x="848" y="213"/>
                </a:cubicBezTo>
                <a:cubicBezTo>
                  <a:pt x="849" y="213"/>
                  <a:pt x="849" y="213"/>
                  <a:pt x="850" y="213"/>
                </a:cubicBezTo>
                <a:cubicBezTo>
                  <a:pt x="850" y="213"/>
                  <a:pt x="850" y="213"/>
                  <a:pt x="850" y="213"/>
                </a:cubicBezTo>
                <a:cubicBezTo>
                  <a:pt x="849" y="212"/>
                  <a:pt x="849" y="212"/>
                  <a:pt x="849" y="212"/>
                </a:cubicBezTo>
                <a:cubicBezTo>
                  <a:pt x="850" y="212"/>
                  <a:pt x="850" y="212"/>
                  <a:pt x="850" y="211"/>
                </a:cubicBezTo>
                <a:cubicBezTo>
                  <a:pt x="848" y="213"/>
                  <a:pt x="848" y="213"/>
                  <a:pt x="848" y="213"/>
                </a:cubicBezTo>
                <a:cubicBezTo>
                  <a:pt x="849" y="210"/>
                  <a:pt x="849" y="210"/>
                  <a:pt x="849" y="210"/>
                </a:cubicBezTo>
                <a:cubicBezTo>
                  <a:pt x="846" y="210"/>
                  <a:pt x="846" y="210"/>
                  <a:pt x="846" y="210"/>
                </a:cubicBezTo>
                <a:cubicBezTo>
                  <a:pt x="846" y="206"/>
                  <a:pt x="851" y="208"/>
                  <a:pt x="851" y="205"/>
                </a:cubicBezTo>
                <a:cubicBezTo>
                  <a:pt x="851" y="205"/>
                  <a:pt x="851" y="205"/>
                  <a:pt x="851" y="205"/>
                </a:cubicBezTo>
                <a:cubicBezTo>
                  <a:pt x="851" y="205"/>
                  <a:pt x="850" y="205"/>
                  <a:pt x="850" y="205"/>
                </a:cubicBezTo>
                <a:cubicBezTo>
                  <a:pt x="849" y="205"/>
                  <a:pt x="849" y="205"/>
                  <a:pt x="848" y="205"/>
                </a:cubicBezTo>
                <a:cubicBezTo>
                  <a:pt x="847" y="205"/>
                  <a:pt x="847" y="205"/>
                  <a:pt x="846" y="205"/>
                </a:cubicBezTo>
                <a:cubicBezTo>
                  <a:pt x="846" y="205"/>
                  <a:pt x="843" y="206"/>
                  <a:pt x="844" y="204"/>
                </a:cubicBezTo>
                <a:cubicBezTo>
                  <a:pt x="845" y="204"/>
                  <a:pt x="845" y="203"/>
                  <a:pt x="846" y="203"/>
                </a:cubicBezTo>
                <a:cubicBezTo>
                  <a:pt x="846" y="203"/>
                  <a:pt x="846" y="203"/>
                  <a:pt x="846" y="204"/>
                </a:cubicBezTo>
                <a:cubicBezTo>
                  <a:pt x="846" y="203"/>
                  <a:pt x="846" y="203"/>
                  <a:pt x="846" y="203"/>
                </a:cubicBezTo>
                <a:cubicBezTo>
                  <a:pt x="847" y="202"/>
                  <a:pt x="847" y="202"/>
                  <a:pt x="848" y="202"/>
                </a:cubicBezTo>
                <a:cubicBezTo>
                  <a:pt x="848" y="202"/>
                  <a:pt x="849" y="202"/>
                  <a:pt x="849" y="203"/>
                </a:cubicBezTo>
                <a:cubicBezTo>
                  <a:pt x="850" y="203"/>
                  <a:pt x="850" y="203"/>
                  <a:pt x="851" y="203"/>
                </a:cubicBezTo>
                <a:cubicBezTo>
                  <a:pt x="851" y="203"/>
                  <a:pt x="851" y="203"/>
                  <a:pt x="852" y="203"/>
                </a:cubicBezTo>
                <a:cubicBezTo>
                  <a:pt x="851" y="202"/>
                  <a:pt x="851" y="202"/>
                  <a:pt x="851" y="202"/>
                </a:cubicBezTo>
                <a:cubicBezTo>
                  <a:pt x="851" y="202"/>
                  <a:pt x="851" y="202"/>
                  <a:pt x="851" y="202"/>
                </a:cubicBezTo>
                <a:cubicBezTo>
                  <a:pt x="852" y="202"/>
                  <a:pt x="852" y="202"/>
                  <a:pt x="852" y="202"/>
                </a:cubicBezTo>
                <a:cubicBezTo>
                  <a:pt x="853" y="200"/>
                  <a:pt x="853" y="200"/>
                  <a:pt x="853" y="200"/>
                </a:cubicBezTo>
                <a:cubicBezTo>
                  <a:pt x="852" y="201"/>
                  <a:pt x="852" y="202"/>
                  <a:pt x="852" y="202"/>
                </a:cubicBezTo>
                <a:cubicBezTo>
                  <a:pt x="851" y="201"/>
                  <a:pt x="850" y="201"/>
                  <a:pt x="850" y="201"/>
                </a:cubicBezTo>
                <a:cubicBezTo>
                  <a:pt x="851" y="200"/>
                  <a:pt x="850" y="199"/>
                  <a:pt x="851" y="199"/>
                </a:cubicBezTo>
                <a:cubicBezTo>
                  <a:pt x="849" y="198"/>
                  <a:pt x="849" y="198"/>
                  <a:pt x="849" y="198"/>
                </a:cubicBezTo>
                <a:cubicBezTo>
                  <a:pt x="850" y="198"/>
                  <a:pt x="850" y="200"/>
                  <a:pt x="849" y="201"/>
                </a:cubicBezTo>
                <a:cubicBezTo>
                  <a:pt x="848" y="199"/>
                  <a:pt x="848" y="199"/>
                  <a:pt x="848" y="199"/>
                </a:cubicBezTo>
                <a:cubicBezTo>
                  <a:pt x="847" y="200"/>
                  <a:pt x="847" y="200"/>
                  <a:pt x="847" y="200"/>
                </a:cubicBezTo>
                <a:cubicBezTo>
                  <a:pt x="846" y="200"/>
                  <a:pt x="845" y="199"/>
                  <a:pt x="845" y="199"/>
                </a:cubicBezTo>
                <a:cubicBezTo>
                  <a:pt x="845" y="198"/>
                  <a:pt x="844" y="197"/>
                  <a:pt x="844" y="197"/>
                </a:cubicBezTo>
                <a:cubicBezTo>
                  <a:pt x="844" y="197"/>
                  <a:pt x="844" y="197"/>
                  <a:pt x="843" y="197"/>
                </a:cubicBezTo>
                <a:cubicBezTo>
                  <a:pt x="844" y="197"/>
                  <a:pt x="845" y="197"/>
                  <a:pt x="845" y="197"/>
                </a:cubicBezTo>
                <a:cubicBezTo>
                  <a:pt x="846" y="197"/>
                  <a:pt x="847" y="197"/>
                  <a:pt x="847" y="197"/>
                </a:cubicBezTo>
                <a:cubicBezTo>
                  <a:pt x="848" y="196"/>
                  <a:pt x="849" y="194"/>
                  <a:pt x="848" y="193"/>
                </a:cubicBezTo>
                <a:cubicBezTo>
                  <a:pt x="847" y="194"/>
                  <a:pt x="847" y="194"/>
                  <a:pt x="847" y="194"/>
                </a:cubicBezTo>
                <a:cubicBezTo>
                  <a:pt x="846" y="193"/>
                  <a:pt x="846" y="193"/>
                  <a:pt x="847" y="192"/>
                </a:cubicBezTo>
                <a:cubicBezTo>
                  <a:pt x="844" y="192"/>
                  <a:pt x="844" y="192"/>
                  <a:pt x="844" y="192"/>
                </a:cubicBezTo>
                <a:cubicBezTo>
                  <a:pt x="845" y="192"/>
                  <a:pt x="845" y="190"/>
                  <a:pt x="846" y="190"/>
                </a:cubicBezTo>
                <a:cubicBezTo>
                  <a:pt x="846" y="190"/>
                  <a:pt x="846" y="190"/>
                  <a:pt x="847" y="190"/>
                </a:cubicBezTo>
                <a:cubicBezTo>
                  <a:pt x="846" y="189"/>
                  <a:pt x="846" y="189"/>
                  <a:pt x="846" y="189"/>
                </a:cubicBezTo>
                <a:cubicBezTo>
                  <a:pt x="846" y="189"/>
                  <a:pt x="846" y="189"/>
                  <a:pt x="846" y="189"/>
                </a:cubicBezTo>
                <a:cubicBezTo>
                  <a:pt x="847" y="189"/>
                  <a:pt x="847" y="189"/>
                  <a:pt x="848" y="189"/>
                </a:cubicBezTo>
                <a:cubicBezTo>
                  <a:pt x="847" y="185"/>
                  <a:pt x="847" y="185"/>
                  <a:pt x="847" y="185"/>
                </a:cubicBezTo>
                <a:cubicBezTo>
                  <a:pt x="847" y="185"/>
                  <a:pt x="846" y="185"/>
                  <a:pt x="845" y="185"/>
                </a:cubicBezTo>
                <a:cubicBezTo>
                  <a:pt x="844" y="185"/>
                  <a:pt x="842" y="184"/>
                  <a:pt x="842" y="183"/>
                </a:cubicBezTo>
                <a:cubicBezTo>
                  <a:pt x="844" y="181"/>
                  <a:pt x="844" y="181"/>
                  <a:pt x="844" y="181"/>
                </a:cubicBezTo>
                <a:cubicBezTo>
                  <a:pt x="842" y="180"/>
                  <a:pt x="842" y="180"/>
                  <a:pt x="842" y="180"/>
                </a:cubicBezTo>
                <a:cubicBezTo>
                  <a:pt x="844" y="179"/>
                  <a:pt x="843" y="178"/>
                  <a:pt x="844" y="177"/>
                </a:cubicBezTo>
                <a:cubicBezTo>
                  <a:pt x="841" y="176"/>
                  <a:pt x="840" y="175"/>
                  <a:pt x="839" y="173"/>
                </a:cubicBezTo>
                <a:cubicBezTo>
                  <a:pt x="838" y="173"/>
                  <a:pt x="838" y="173"/>
                  <a:pt x="838" y="173"/>
                </a:cubicBezTo>
                <a:cubicBezTo>
                  <a:pt x="836" y="173"/>
                  <a:pt x="834" y="171"/>
                  <a:pt x="832" y="170"/>
                </a:cubicBezTo>
                <a:cubicBezTo>
                  <a:pt x="832" y="169"/>
                  <a:pt x="832" y="169"/>
                  <a:pt x="833" y="169"/>
                </a:cubicBezTo>
                <a:cubicBezTo>
                  <a:pt x="832" y="167"/>
                  <a:pt x="832" y="167"/>
                  <a:pt x="832" y="167"/>
                </a:cubicBezTo>
                <a:cubicBezTo>
                  <a:pt x="829" y="168"/>
                  <a:pt x="828" y="168"/>
                  <a:pt x="825" y="169"/>
                </a:cubicBezTo>
                <a:cubicBezTo>
                  <a:pt x="824" y="168"/>
                  <a:pt x="825" y="168"/>
                  <a:pt x="825" y="167"/>
                </a:cubicBezTo>
                <a:cubicBezTo>
                  <a:pt x="820" y="165"/>
                  <a:pt x="821" y="162"/>
                  <a:pt x="822" y="159"/>
                </a:cubicBezTo>
                <a:cubicBezTo>
                  <a:pt x="821" y="160"/>
                  <a:pt x="821" y="160"/>
                  <a:pt x="821" y="160"/>
                </a:cubicBezTo>
                <a:cubicBezTo>
                  <a:pt x="820" y="160"/>
                  <a:pt x="820" y="159"/>
                  <a:pt x="821" y="159"/>
                </a:cubicBezTo>
                <a:cubicBezTo>
                  <a:pt x="821" y="158"/>
                  <a:pt x="821" y="158"/>
                  <a:pt x="820" y="158"/>
                </a:cubicBezTo>
                <a:cubicBezTo>
                  <a:pt x="820" y="158"/>
                  <a:pt x="820" y="158"/>
                  <a:pt x="819" y="158"/>
                </a:cubicBezTo>
                <a:cubicBezTo>
                  <a:pt x="820" y="156"/>
                  <a:pt x="820" y="156"/>
                  <a:pt x="820" y="156"/>
                </a:cubicBezTo>
                <a:cubicBezTo>
                  <a:pt x="819" y="157"/>
                  <a:pt x="819" y="157"/>
                  <a:pt x="818" y="157"/>
                </a:cubicBezTo>
                <a:cubicBezTo>
                  <a:pt x="817" y="157"/>
                  <a:pt x="817" y="157"/>
                  <a:pt x="816" y="157"/>
                </a:cubicBezTo>
                <a:cubicBezTo>
                  <a:pt x="816" y="156"/>
                  <a:pt x="815" y="156"/>
                  <a:pt x="815" y="156"/>
                </a:cubicBezTo>
                <a:cubicBezTo>
                  <a:pt x="814" y="156"/>
                  <a:pt x="814" y="156"/>
                  <a:pt x="813" y="157"/>
                </a:cubicBezTo>
                <a:cubicBezTo>
                  <a:pt x="814" y="153"/>
                  <a:pt x="814" y="153"/>
                  <a:pt x="814" y="153"/>
                </a:cubicBezTo>
                <a:cubicBezTo>
                  <a:pt x="812" y="154"/>
                  <a:pt x="812" y="154"/>
                  <a:pt x="812" y="154"/>
                </a:cubicBezTo>
                <a:cubicBezTo>
                  <a:pt x="811" y="153"/>
                  <a:pt x="813" y="153"/>
                  <a:pt x="813" y="152"/>
                </a:cubicBezTo>
                <a:cubicBezTo>
                  <a:pt x="812" y="151"/>
                  <a:pt x="813" y="147"/>
                  <a:pt x="810" y="147"/>
                </a:cubicBezTo>
                <a:cubicBezTo>
                  <a:pt x="810" y="147"/>
                  <a:pt x="809" y="147"/>
                  <a:pt x="809" y="147"/>
                </a:cubicBezTo>
                <a:cubicBezTo>
                  <a:pt x="808" y="150"/>
                  <a:pt x="808" y="150"/>
                  <a:pt x="808" y="150"/>
                </a:cubicBezTo>
                <a:cubicBezTo>
                  <a:pt x="808" y="150"/>
                  <a:pt x="808" y="150"/>
                  <a:pt x="808" y="150"/>
                </a:cubicBezTo>
                <a:cubicBezTo>
                  <a:pt x="806" y="150"/>
                  <a:pt x="806" y="148"/>
                  <a:pt x="807" y="148"/>
                </a:cubicBezTo>
                <a:cubicBezTo>
                  <a:pt x="806" y="147"/>
                  <a:pt x="806" y="147"/>
                  <a:pt x="806" y="147"/>
                </a:cubicBezTo>
                <a:cubicBezTo>
                  <a:pt x="805" y="147"/>
                  <a:pt x="804" y="148"/>
                  <a:pt x="804" y="148"/>
                </a:cubicBezTo>
                <a:cubicBezTo>
                  <a:pt x="804" y="147"/>
                  <a:pt x="803" y="146"/>
                  <a:pt x="802" y="145"/>
                </a:cubicBezTo>
                <a:cubicBezTo>
                  <a:pt x="804" y="144"/>
                  <a:pt x="804" y="144"/>
                  <a:pt x="804" y="144"/>
                </a:cubicBezTo>
                <a:cubicBezTo>
                  <a:pt x="804" y="144"/>
                  <a:pt x="804" y="144"/>
                  <a:pt x="804" y="144"/>
                </a:cubicBezTo>
                <a:cubicBezTo>
                  <a:pt x="803" y="144"/>
                  <a:pt x="803" y="145"/>
                  <a:pt x="803" y="145"/>
                </a:cubicBezTo>
                <a:cubicBezTo>
                  <a:pt x="802" y="143"/>
                  <a:pt x="802" y="143"/>
                  <a:pt x="802" y="143"/>
                </a:cubicBezTo>
                <a:cubicBezTo>
                  <a:pt x="799" y="143"/>
                  <a:pt x="799" y="143"/>
                  <a:pt x="799" y="143"/>
                </a:cubicBezTo>
                <a:cubicBezTo>
                  <a:pt x="798" y="142"/>
                  <a:pt x="798" y="139"/>
                  <a:pt x="798" y="138"/>
                </a:cubicBezTo>
                <a:cubicBezTo>
                  <a:pt x="799" y="139"/>
                  <a:pt x="799" y="139"/>
                  <a:pt x="799" y="139"/>
                </a:cubicBezTo>
                <a:cubicBezTo>
                  <a:pt x="799" y="139"/>
                  <a:pt x="799" y="138"/>
                  <a:pt x="799" y="138"/>
                </a:cubicBezTo>
                <a:cubicBezTo>
                  <a:pt x="799" y="138"/>
                  <a:pt x="799" y="138"/>
                  <a:pt x="800" y="138"/>
                </a:cubicBezTo>
                <a:cubicBezTo>
                  <a:pt x="798" y="138"/>
                  <a:pt x="798" y="138"/>
                  <a:pt x="798" y="138"/>
                </a:cubicBezTo>
                <a:cubicBezTo>
                  <a:pt x="798" y="137"/>
                  <a:pt x="799" y="137"/>
                  <a:pt x="799" y="136"/>
                </a:cubicBezTo>
                <a:cubicBezTo>
                  <a:pt x="798" y="135"/>
                  <a:pt x="798" y="135"/>
                  <a:pt x="798" y="135"/>
                </a:cubicBezTo>
                <a:cubicBezTo>
                  <a:pt x="798" y="135"/>
                  <a:pt x="797" y="136"/>
                  <a:pt x="796" y="136"/>
                </a:cubicBezTo>
                <a:cubicBezTo>
                  <a:pt x="795" y="136"/>
                  <a:pt x="794" y="135"/>
                  <a:pt x="794" y="135"/>
                </a:cubicBezTo>
                <a:cubicBezTo>
                  <a:pt x="794" y="136"/>
                  <a:pt x="794" y="138"/>
                  <a:pt x="792" y="138"/>
                </a:cubicBezTo>
                <a:cubicBezTo>
                  <a:pt x="792" y="138"/>
                  <a:pt x="792" y="138"/>
                  <a:pt x="792" y="138"/>
                </a:cubicBezTo>
                <a:cubicBezTo>
                  <a:pt x="791" y="138"/>
                  <a:pt x="791" y="136"/>
                  <a:pt x="790" y="135"/>
                </a:cubicBezTo>
                <a:cubicBezTo>
                  <a:pt x="790" y="136"/>
                  <a:pt x="790" y="136"/>
                  <a:pt x="790" y="136"/>
                </a:cubicBezTo>
                <a:cubicBezTo>
                  <a:pt x="790" y="136"/>
                  <a:pt x="790" y="136"/>
                  <a:pt x="790" y="136"/>
                </a:cubicBezTo>
                <a:cubicBezTo>
                  <a:pt x="790" y="136"/>
                  <a:pt x="789" y="136"/>
                  <a:pt x="789" y="136"/>
                </a:cubicBezTo>
                <a:cubicBezTo>
                  <a:pt x="789" y="136"/>
                  <a:pt x="788" y="136"/>
                  <a:pt x="788" y="136"/>
                </a:cubicBezTo>
                <a:cubicBezTo>
                  <a:pt x="787" y="136"/>
                  <a:pt x="787" y="136"/>
                  <a:pt x="787" y="135"/>
                </a:cubicBezTo>
                <a:cubicBezTo>
                  <a:pt x="788" y="135"/>
                  <a:pt x="788" y="135"/>
                  <a:pt x="788" y="135"/>
                </a:cubicBezTo>
                <a:cubicBezTo>
                  <a:pt x="786" y="133"/>
                  <a:pt x="786" y="133"/>
                  <a:pt x="786" y="133"/>
                </a:cubicBezTo>
                <a:cubicBezTo>
                  <a:pt x="787" y="133"/>
                  <a:pt x="787" y="133"/>
                  <a:pt x="787" y="133"/>
                </a:cubicBezTo>
                <a:cubicBezTo>
                  <a:pt x="786" y="132"/>
                  <a:pt x="786" y="132"/>
                  <a:pt x="785" y="132"/>
                </a:cubicBezTo>
                <a:cubicBezTo>
                  <a:pt x="784" y="132"/>
                  <a:pt x="783" y="133"/>
                  <a:pt x="782" y="133"/>
                </a:cubicBezTo>
                <a:cubicBezTo>
                  <a:pt x="781" y="133"/>
                  <a:pt x="780" y="134"/>
                  <a:pt x="779" y="134"/>
                </a:cubicBezTo>
                <a:cubicBezTo>
                  <a:pt x="778" y="134"/>
                  <a:pt x="778" y="134"/>
                  <a:pt x="777" y="134"/>
                </a:cubicBezTo>
                <a:cubicBezTo>
                  <a:pt x="777" y="132"/>
                  <a:pt x="777" y="133"/>
                  <a:pt x="777" y="131"/>
                </a:cubicBezTo>
                <a:cubicBezTo>
                  <a:pt x="777" y="131"/>
                  <a:pt x="777" y="131"/>
                  <a:pt x="778" y="131"/>
                </a:cubicBezTo>
                <a:cubicBezTo>
                  <a:pt x="778" y="131"/>
                  <a:pt x="778" y="131"/>
                  <a:pt x="778" y="131"/>
                </a:cubicBezTo>
                <a:cubicBezTo>
                  <a:pt x="778" y="131"/>
                  <a:pt x="778" y="131"/>
                  <a:pt x="778" y="131"/>
                </a:cubicBezTo>
                <a:cubicBezTo>
                  <a:pt x="777" y="131"/>
                  <a:pt x="776" y="128"/>
                  <a:pt x="777" y="127"/>
                </a:cubicBezTo>
                <a:cubicBezTo>
                  <a:pt x="776" y="126"/>
                  <a:pt x="776" y="126"/>
                  <a:pt x="775" y="126"/>
                </a:cubicBezTo>
                <a:cubicBezTo>
                  <a:pt x="775" y="126"/>
                  <a:pt x="774" y="126"/>
                  <a:pt x="774" y="127"/>
                </a:cubicBezTo>
                <a:cubicBezTo>
                  <a:pt x="773" y="128"/>
                  <a:pt x="772" y="129"/>
                  <a:pt x="771" y="129"/>
                </a:cubicBezTo>
                <a:cubicBezTo>
                  <a:pt x="771" y="129"/>
                  <a:pt x="771" y="129"/>
                  <a:pt x="771" y="129"/>
                </a:cubicBezTo>
                <a:cubicBezTo>
                  <a:pt x="771" y="130"/>
                  <a:pt x="771" y="130"/>
                  <a:pt x="771" y="130"/>
                </a:cubicBezTo>
                <a:cubicBezTo>
                  <a:pt x="768" y="130"/>
                  <a:pt x="768" y="132"/>
                  <a:pt x="766" y="134"/>
                </a:cubicBezTo>
                <a:cubicBezTo>
                  <a:pt x="759" y="133"/>
                  <a:pt x="762" y="128"/>
                  <a:pt x="760" y="125"/>
                </a:cubicBezTo>
                <a:cubicBezTo>
                  <a:pt x="761" y="125"/>
                  <a:pt x="761" y="125"/>
                  <a:pt x="761" y="125"/>
                </a:cubicBezTo>
                <a:cubicBezTo>
                  <a:pt x="760" y="122"/>
                  <a:pt x="760" y="122"/>
                  <a:pt x="760" y="122"/>
                </a:cubicBezTo>
                <a:cubicBezTo>
                  <a:pt x="760" y="123"/>
                  <a:pt x="759" y="124"/>
                  <a:pt x="758" y="124"/>
                </a:cubicBezTo>
                <a:cubicBezTo>
                  <a:pt x="757" y="124"/>
                  <a:pt x="756" y="123"/>
                  <a:pt x="755" y="123"/>
                </a:cubicBezTo>
                <a:cubicBezTo>
                  <a:pt x="756" y="122"/>
                  <a:pt x="757" y="121"/>
                  <a:pt x="758" y="121"/>
                </a:cubicBezTo>
                <a:cubicBezTo>
                  <a:pt x="758" y="121"/>
                  <a:pt x="758" y="121"/>
                  <a:pt x="758" y="121"/>
                </a:cubicBezTo>
                <a:cubicBezTo>
                  <a:pt x="758" y="119"/>
                  <a:pt x="760" y="117"/>
                  <a:pt x="761" y="116"/>
                </a:cubicBezTo>
                <a:cubicBezTo>
                  <a:pt x="760" y="116"/>
                  <a:pt x="759" y="117"/>
                  <a:pt x="758" y="117"/>
                </a:cubicBezTo>
                <a:cubicBezTo>
                  <a:pt x="757" y="117"/>
                  <a:pt x="756" y="116"/>
                  <a:pt x="756" y="115"/>
                </a:cubicBezTo>
                <a:cubicBezTo>
                  <a:pt x="757" y="114"/>
                  <a:pt x="757" y="114"/>
                  <a:pt x="757" y="114"/>
                </a:cubicBezTo>
                <a:cubicBezTo>
                  <a:pt x="757" y="114"/>
                  <a:pt x="756" y="113"/>
                  <a:pt x="755" y="113"/>
                </a:cubicBezTo>
                <a:cubicBezTo>
                  <a:pt x="754" y="113"/>
                  <a:pt x="753" y="114"/>
                  <a:pt x="753" y="114"/>
                </a:cubicBezTo>
                <a:cubicBezTo>
                  <a:pt x="752" y="112"/>
                  <a:pt x="752" y="112"/>
                  <a:pt x="752" y="112"/>
                </a:cubicBezTo>
                <a:cubicBezTo>
                  <a:pt x="752" y="112"/>
                  <a:pt x="752" y="112"/>
                  <a:pt x="752" y="112"/>
                </a:cubicBezTo>
                <a:cubicBezTo>
                  <a:pt x="752" y="112"/>
                  <a:pt x="753" y="112"/>
                  <a:pt x="753" y="112"/>
                </a:cubicBezTo>
                <a:cubicBezTo>
                  <a:pt x="751" y="104"/>
                  <a:pt x="751" y="104"/>
                  <a:pt x="751" y="104"/>
                </a:cubicBezTo>
                <a:cubicBezTo>
                  <a:pt x="748" y="106"/>
                  <a:pt x="748" y="106"/>
                  <a:pt x="748" y="106"/>
                </a:cubicBezTo>
                <a:cubicBezTo>
                  <a:pt x="748" y="105"/>
                  <a:pt x="748" y="104"/>
                  <a:pt x="748" y="103"/>
                </a:cubicBezTo>
                <a:cubicBezTo>
                  <a:pt x="748" y="103"/>
                  <a:pt x="748" y="103"/>
                  <a:pt x="748" y="103"/>
                </a:cubicBezTo>
                <a:cubicBezTo>
                  <a:pt x="746" y="103"/>
                  <a:pt x="746" y="100"/>
                  <a:pt x="746" y="99"/>
                </a:cubicBezTo>
                <a:cubicBezTo>
                  <a:pt x="745" y="100"/>
                  <a:pt x="745" y="100"/>
                  <a:pt x="745" y="100"/>
                </a:cubicBezTo>
                <a:cubicBezTo>
                  <a:pt x="743" y="99"/>
                  <a:pt x="743" y="97"/>
                  <a:pt x="744" y="97"/>
                </a:cubicBezTo>
                <a:cubicBezTo>
                  <a:pt x="744" y="96"/>
                  <a:pt x="744" y="96"/>
                  <a:pt x="743" y="96"/>
                </a:cubicBezTo>
                <a:cubicBezTo>
                  <a:pt x="743" y="96"/>
                  <a:pt x="743" y="96"/>
                  <a:pt x="743" y="96"/>
                </a:cubicBezTo>
                <a:cubicBezTo>
                  <a:pt x="742" y="96"/>
                  <a:pt x="742" y="97"/>
                  <a:pt x="742" y="97"/>
                </a:cubicBezTo>
                <a:cubicBezTo>
                  <a:pt x="742" y="97"/>
                  <a:pt x="741" y="96"/>
                  <a:pt x="741" y="96"/>
                </a:cubicBezTo>
                <a:cubicBezTo>
                  <a:pt x="742" y="95"/>
                  <a:pt x="742" y="95"/>
                  <a:pt x="742" y="95"/>
                </a:cubicBezTo>
                <a:cubicBezTo>
                  <a:pt x="743" y="95"/>
                  <a:pt x="743" y="94"/>
                  <a:pt x="742" y="93"/>
                </a:cubicBezTo>
                <a:cubicBezTo>
                  <a:pt x="742" y="94"/>
                  <a:pt x="742" y="94"/>
                  <a:pt x="741" y="94"/>
                </a:cubicBezTo>
                <a:cubicBezTo>
                  <a:pt x="741" y="94"/>
                  <a:pt x="741" y="94"/>
                  <a:pt x="740" y="93"/>
                </a:cubicBezTo>
                <a:cubicBezTo>
                  <a:pt x="740" y="93"/>
                  <a:pt x="739" y="93"/>
                  <a:pt x="739" y="93"/>
                </a:cubicBezTo>
                <a:cubicBezTo>
                  <a:pt x="739" y="93"/>
                  <a:pt x="739" y="93"/>
                  <a:pt x="739" y="93"/>
                </a:cubicBezTo>
                <a:cubicBezTo>
                  <a:pt x="741" y="93"/>
                  <a:pt x="739" y="91"/>
                  <a:pt x="740" y="90"/>
                </a:cubicBezTo>
                <a:cubicBezTo>
                  <a:pt x="736" y="93"/>
                  <a:pt x="736" y="93"/>
                  <a:pt x="736" y="93"/>
                </a:cubicBezTo>
                <a:cubicBezTo>
                  <a:pt x="735" y="92"/>
                  <a:pt x="735" y="91"/>
                  <a:pt x="736" y="91"/>
                </a:cubicBezTo>
                <a:cubicBezTo>
                  <a:pt x="735" y="91"/>
                  <a:pt x="735" y="92"/>
                  <a:pt x="735" y="93"/>
                </a:cubicBezTo>
                <a:cubicBezTo>
                  <a:pt x="734" y="93"/>
                  <a:pt x="734" y="93"/>
                  <a:pt x="734" y="93"/>
                </a:cubicBezTo>
                <a:cubicBezTo>
                  <a:pt x="733" y="93"/>
                  <a:pt x="733" y="93"/>
                  <a:pt x="733" y="92"/>
                </a:cubicBezTo>
                <a:cubicBezTo>
                  <a:pt x="733" y="91"/>
                  <a:pt x="733" y="88"/>
                  <a:pt x="735" y="87"/>
                </a:cubicBezTo>
                <a:cubicBezTo>
                  <a:pt x="734" y="87"/>
                  <a:pt x="734" y="86"/>
                  <a:pt x="733" y="86"/>
                </a:cubicBezTo>
                <a:cubicBezTo>
                  <a:pt x="733" y="85"/>
                  <a:pt x="733" y="85"/>
                  <a:pt x="732" y="85"/>
                </a:cubicBezTo>
                <a:cubicBezTo>
                  <a:pt x="732" y="85"/>
                  <a:pt x="732" y="85"/>
                  <a:pt x="732" y="85"/>
                </a:cubicBezTo>
                <a:cubicBezTo>
                  <a:pt x="732" y="84"/>
                  <a:pt x="732" y="82"/>
                  <a:pt x="733" y="81"/>
                </a:cubicBezTo>
                <a:cubicBezTo>
                  <a:pt x="730" y="83"/>
                  <a:pt x="730" y="83"/>
                  <a:pt x="730" y="83"/>
                </a:cubicBezTo>
                <a:cubicBezTo>
                  <a:pt x="727" y="80"/>
                  <a:pt x="734" y="80"/>
                  <a:pt x="730" y="78"/>
                </a:cubicBezTo>
                <a:cubicBezTo>
                  <a:pt x="733" y="76"/>
                  <a:pt x="733" y="76"/>
                  <a:pt x="733" y="76"/>
                </a:cubicBezTo>
                <a:cubicBezTo>
                  <a:pt x="731" y="75"/>
                  <a:pt x="732" y="73"/>
                  <a:pt x="730" y="73"/>
                </a:cubicBezTo>
                <a:cubicBezTo>
                  <a:pt x="730" y="73"/>
                  <a:pt x="730" y="73"/>
                  <a:pt x="729" y="73"/>
                </a:cubicBezTo>
                <a:cubicBezTo>
                  <a:pt x="730" y="72"/>
                  <a:pt x="730" y="72"/>
                  <a:pt x="730" y="72"/>
                </a:cubicBezTo>
                <a:cubicBezTo>
                  <a:pt x="729" y="72"/>
                  <a:pt x="729" y="72"/>
                  <a:pt x="729" y="72"/>
                </a:cubicBezTo>
                <a:cubicBezTo>
                  <a:pt x="727" y="70"/>
                  <a:pt x="731" y="67"/>
                  <a:pt x="727" y="67"/>
                </a:cubicBezTo>
                <a:cubicBezTo>
                  <a:pt x="727" y="69"/>
                  <a:pt x="726" y="69"/>
                  <a:pt x="725" y="69"/>
                </a:cubicBezTo>
                <a:cubicBezTo>
                  <a:pt x="724" y="68"/>
                  <a:pt x="724" y="68"/>
                  <a:pt x="724" y="68"/>
                </a:cubicBezTo>
                <a:cubicBezTo>
                  <a:pt x="723" y="67"/>
                  <a:pt x="722" y="66"/>
                  <a:pt x="721" y="66"/>
                </a:cubicBezTo>
                <a:cubicBezTo>
                  <a:pt x="721" y="66"/>
                  <a:pt x="720" y="67"/>
                  <a:pt x="719" y="67"/>
                </a:cubicBezTo>
                <a:cubicBezTo>
                  <a:pt x="715" y="65"/>
                  <a:pt x="720" y="64"/>
                  <a:pt x="719" y="62"/>
                </a:cubicBezTo>
                <a:cubicBezTo>
                  <a:pt x="715" y="63"/>
                  <a:pt x="715" y="63"/>
                  <a:pt x="715" y="63"/>
                </a:cubicBezTo>
                <a:cubicBezTo>
                  <a:pt x="716" y="64"/>
                  <a:pt x="714" y="65"/>
                  <a:pt x="714" y="65"/>
                </a:cubicBezTo>
                <a:cubicBezTo>
                  <a:pt x="712" y="62"/>
                  <a:pt x="712" y="62"/>
                  <a:pt x="712" y="62"/>
                </a:cubicBezTo>
                <a:cubicBezTo>
                  <a:pt x="711" y="62"/>
                  <a:pt x="711" y="62"/>
                  <a:pt x="711" y="62"/>
                </a:cubicBezTo>
                <a:cubicBezTo>
                  <a:pt x="712" y="63"/>
                  <a:pt x="714" y="65"/>
                  <a:pt x="712" y="66"/>
                </a:cubicBezTo>
                <a:cubicBezTo>
                  <a:pt x="711" y="65"/>
                  <a:pt x="709" y="65"/>
                  <a:pt x="710" y="64"/>
                </a:cubicBezTo>
                <a:cubicBezTo>
                  <a:pt x="709" y="65"/>
                  <a:pt x="707" y="65"/>
                  <a:pt x="706" y="65"/>
                </a:cubicBezTo>
                <a:cubicBezTo>
                  <a:pt x="705" y="65"/>
                  <a:pt x="704" y="65"/>
                  <a:pt x="704" y="64"/>
                </a:cubicBezTo>
                <a:cubicBezTo>
                  <a:pt x="705" y="63"/>
                  <a:pt x="704" y="63"/>
                  <a:pt x="704" y="63"/>
                </a:cubicBezTo>
                <a:cubicBezTo>
                  <a:pt x="704" y="63"/>
                  <a:pt x="704" y="63"/>
                  <a:pt x="704" y="63"/>
                </a:cubicBezTo>
                <a:cubicBezTo>
                  <a:pt x="703" y="63"/>
                  <a:pt x="703" y="63"/>
                  <a:pt x="703" y="63"/>
                </a:cubicBezTo>
                <a:cubicBezTo>
                  <a:pt x="703" y="63"/>
                  <a:pt x="703" y="63"/>
                  <a:pt x="703" y="62"/>
                </a:cubicBezTo>
                <a:cubicBezTo>
                  <a:pt x="703" y="62"/>
                  <a:pt x="703" y="62"/>
                  <a:pt x="703" y="62"/>
                </a:cubicBezTo>
                <a:cubicBezTo>
                  <a:pt x="703" y="61"/>
                  <a:pt x="703" y="61"/>
                  <a:pt x="703" y="61"/>
                </a:cubicBezTo>
                <a:cubicBezTo>
                  <a:pt x="702" y="61"/>
                  <a:pt x="702" y="61"/>
                  <a:pt x="701" y="61"/>
                </a:cubicBezTo>
                <a:cubicBezTo>
                  <a:pt x="697" y="61"/>
                  <a:pt x="695" y="58"/>
                  <a:pt x="694" y="56"/>
                </a:cubicBezTo>
                <a:cubicBezTo>
                  <a:pt x="695" y="55"/>
                  <a:pt x="695" y="55"/>
                  <a:pt x="695" y="55"/>
                </a:cubicBezTo>
                <a:cubicBezTo>
                  <a:pt x="693" y="53"/>
                  <a:pt x="693" y="53"/>
                  <a:pt x="693" y="53"/>
                </a:cubicBezTo>
                <a:cubicBezTo>
                  <a:pt x="692" y="53"/>
                  <a:pt x="693" y="52"/>
                  <a:pt x="693" y="52"/>
                </a:cubicBezTo>
                <a:cubicBezTo>
                  <a:pt x="693" y="52"/>
                  <a:pt x="693" y="53"/>
                  <a:pt x="694" y="53"/>
                </a:cubicBezTo>
                <a:cubicBezTo>
                  <a:pt x="694" y="53"/>
                  <a:pt x="694" y="53"/>
                  <a:pt x="695" y="53"/>
                </a:cubicBezTo>
                <a:cubicBezTo>
                  <a:pt x="695" y="53"/>
                  <a:pt x="695" y="53"/>
                  <a:pt x="695" y="53"/>
                </a:cubicBezTo>
                <a:cubicBezTo>
                  <a:pt x="691" y="50"/>
                  <a:pt x="691" y="50"/>
                  <a:pt x="691" y="50"/>
                </a:cubicBezTo>
                <a:cubicBezTo>
                  <a:pt x="693" y="50"/>
                  <a:pt x="693" y="50"/>
                  <a:pt x="693" y="50"/>
                </a:cubicBezTo>
                <a:cubicBezTo>
                  <a:pt x="692" y="50"/>
                  <a:pt x="692" y="50"/>
                  <a:pt x="691" y="50"/>
                </a:cubicBezTo>
                <a:cubicBezTo>
                  <a:pt x="691" y="50"/>
                  <a:pt x="690" y="50"/>
                  <a:pt x="690" y="50"/>
                </a:cubicBezTo>
                <a:cubicBezTo>
                  <a:pt x="690" y="50"/>
                  <a:pt x="690" y="50"/>
                  <a:pt x="690" y="50"/>
                </a:cubicBezTo>
                <a:cubicBezTo>
                  <a:pt x="689" y="50"/>
                  <a:pt x="689" y="49"/>
                  <a:pt x="689" y="49"/>
                </a:cubicBezTo>
                <a:cubicBezTo>
                  <a:pt x="688" y="49"/>
                  <a:pt x="687" y="48"/>
                  <a:pt x="686" y="48"/>
                </a:cubicBezTo>
                <a:cubicBezTo>
                  <a:pt x="686" y="48"/>
                  <a:pt x="686" y="48"/>
                  <a:pt x="686" y="48"/>
                </a:cubicBezTo>
                <a:cubicBezTo>
                  <a:pt x="688" y="44"/>
                  <a:pt x="688" y="44"/>
                  <a:pt x="688" y="44"/>
                </a:cubicBezTo>
                <a:cubicBezTo>
                  <a:pt x="686" y="43"/>
                  <a:pt x="686" y="43"/>
                  <a:pt x="686" y="43"/>
                </a:cubicBezTo>
                <a:cubicBezTo>
                  <a:pt x="686" y="43"/>
                  <a:pt x="686" y="44"/>
                  <a:pt x="686" y="44"/>
                </a:cubicBezTo>
                <a:cubicBezTo>
                  <a:pt x="685" y="45"/>
                  <a:pt x="685" y="45"/>
                  <a:pt x="685" y="45"/>
                </a:cubicBezTo>
                <a:cubicBezTo>
                  <a:pt x="684" y="44"/>
                  <a:pt x="683" y="44"/>
                  <a:pt x="683" y="43"/>
                </a:cubicBezTo>
                <a:cubicBezTo>
                  <a:pt x="684" y="42"/>
                  <a:pt x="684" y="42"/>
                  <a:pt x="684" y="42"/>
                </a:cubicBezTo>
                <a:cubicBezTo>
                  <a:pt x="681" y="38"/>
                  <a:pt x="681" y="38"/>
                  <a:pt x="681" y="38"/>
                </a:cubicBezTo>
                <a:cubicBezTo>
                  <a:pt x="678" y="38"/>
                  <a:pt x="680" y="41"/>
                  <a:pt x="677" y="41"/>
                </a:cubicBezTo>
                <a:cubicBezTo>
                  <a:pt x="677" y="41"/>
                  <a:pt x="677" y="41"/>
                  <a:pt x="677" y="41"/>
                </a:cubicBezTo>
                <a:cubicBezTo>
                  <a:pt x="677" y="41"/>
                  <a:pt x="677" y="41"/>
                  <a:pt x="676" y="41"/>
                </a:cubicBezTo>
                <a:cubicBezTo>
                  <a:pt x="671" y="41"/>
                  <a:pt x="674" y="35"/>
                  <a:pt x="670" y="34"/>
                </a:cubicBezTo>
                <a:cubicBezTo>
                  <a:pt x="671" y="34"/>
                  <a:pt x="671" y="34"/>
                  <a:pt x="671" y="34"/>
                </a:cubicBezTo>
                <a:cubicBezTo>
                  <a:pt x="670" y="31"/>
                  <a:pt x="668" y="31"/>
                  <a:pt x="666" y="30"/>
                </a:cubicBezTo>
                <a:cubicBezTo>
                  <a:pt x="667" y="32"/>
                  <a:pt x="665" y="34"/>
                  <a:pt x="664" y="34"/>
                </a:cubicBezTo>
                <a:cubicBezTo>
                  <a:pt x="664" y="35"/>
                  <a:pt x="662" y="37"/>
                  <a:pt x="665" y="38"/>
                </a:cubicBezTo>
                <a:cubicBezTo>
                  <a:pt x="663" y="38"/>
                  <a:pt x="664" y="38"/>
                  <a:pt x="663" y="40"/>
                </a:cubicBezTo>
                <a:cubicBezTo>
                  <a:pt x="661" y="39"/>
                  <a:pt x="659" y="35"/>
                  <a:pt x="658" y="34"/>
                </a:cubicBezTo>
                <a:cubicBezTo>
                  <a:pt x="656" y="36"/>
                  <a:pt x="656" y="36"/>
                  <a:pt x="656" y="36"/>
                </a:cubicBezTo>
                <a:cubicBezTo>
                  <a:pt x="654" y="35"/>
                  <a:pt x="654" y="35"/>
                  <a:pt x="654" y="35"/>
                </a:cubicBezTo>
                <a:cubicBezTo>
                  <a:pt x="654" y="36"/>
                  <a:pt x="654" y="36"/>
                  <a:pt x="654" y="36"/>
                </a:cubicBezTo>
                <a:cubicBezTo>
                  <a:pt x="653" y="36"/>
                  <a:pt x="653" y="36"/>
                  <a:pt x="653" y="36"/>
                </a:cubicBezTo>
                <a:cubicBezTo>
                  <a:pt x="653" y="38"/>
                  <a:pt x="651" y="42"/>
                  <a:pt x="648" y="44"/>
                </a:cubicBezTo>
                <a:cubicBezTo>
                  <a:pt x="647" y="42"/>
                  <a:pt x="647" y="42"/>
                  <a:pt x="647" y="42"/>
                </a:cubicBezTo>
                <a:cubicBezTo>
                  <a:pt x="647" y="44"/>
                  <a:pt x="647" y="44"/>
                  <a:pt x="647" y="44"/>
                </a:cubicBezTo>
                <a:cubicBezTo>
                  <a:pt x="645" y="43"/>
                  <a:pt x="645" y="43"/>
                  <a:pt x="645" y="43"/>
                </a:cubicBezTo>
                <a:cubicBezTo>
                  <a:pt x="650" y="38"/>
                  <a:pt x="640" y="36"/>
                  <a:pt x="643" y="31"/>
                </a:cubicBezTo>
                <a:cubicBezTo>
                  <a:pt x="640" y="32"/>
                  <a:pt x="640" y="32"/>
                  <a:pt x="640" y="32"/>
                </a:cubicBezTo>
                <a:cubicBezTo>
                  <a:pt x="641" y="35"/>
                  <a:pt x="640" y="35"/>
                  <a:pt x="639" y="35"/>
                </a:cubicBezTo>
                <a:cubicBezTo>
                  <a:pt x="638" y="35"/>
                  <a:pt x="638" y="35"/>
                  <a:pt x="638" y="35"/>
                </a:cubicBezTo>
                <a:cubicBezTo>
                  <a:pt x="638" y="35"/>
                  <a:pt x="637" y="35"/>
                  <a:pt x="637" y="35"/>
                </a:cubicBezTo>
                <a:cubicBezTo>
                  <a:pt x="636" y="35"/>
                  <a:pt x="634" y="35"/>
                  <a:pt x="635" y="37"/>
                </a:cubicBezTo>
                <a:cubicBezTo>
                  <a:pt x="639" y="38"/>
                  <a:pt x="632" y="39"/>
                  <a:pt x="634" y="42"/>
                </a:cubicBezTo>
                <a:cubicBezTo>
                  <a:pt x="632" y="41"/>
                  <a:pt x="632" y="41"/>
                  <a:pt x="632" y="41"/>
                </a:cubicBezTo>
                <a:cubicBezTo>
                  <a:pt x="632" y="40"/>
                  <a:pt x="630" y="40"/>
                  <a:pt x="631" y="39"/>
                </a:cubicBezTo>
                <a:cubicBezTo>
                  <a:pt x="631" y="39"/>
                  <a:pt x="631" y="39"/>
                  <a:pt x="631" y="39"/>
                </a:cubicBezTo>
                <a:cubicBezTo>
                  <a:pt x="631" y="39"/>
                  <a:pt x="631" y="39"/>
                  <a:pt x="631" y="39"/>
                </a:cubicBezTo>
                <a:cubicBezTo>
                  <a:pt x="631" y="39"/>
                  <a:pt x="632" y="39"/>
                  <a:pt x="632" y="39"/>
                </a:cubicBezTo>
                <a:cubicBezTo>
                  <a:pt x="632" y="39"/>
                  <a:pt x="632" y="39"/>
                  <a:pt x="632" y="39"/>
                </a:cubicBezTo>
                <a:cubicBezTo>
                  <a:pt x="630" y="38"/>
                  <a:pt x="632" y="34"/>
                  <a:pt x="630" y="34"/>
                </a:cubicBezTo>
                <a:cubicBezTo>
                  <a:pt x="629" y="34"/>
                  <a:pt x="629" y="34"/>
                  <a:pt x="629" y="34"/>
                </a:cubicBezTo>
                <a:cubicBezTo>
                  <a:pt x="628" y="33"/>
                  <a:pt x="629" y="33"/>
                  <a:pt x="630" y="33"/>
                </a:cubicBezTo>
                <a:cubicBezTo>
                  <a:pt x="627" y="31"/>
                  <a:pt x="631" y="30"/>
                  <a:pt x="628" y="29"/>
                </a:cubicBezTo>
                <a:cubicBezTo>
                  <a:pt x="630" y="32"/>
                  <a:pt x="624" y="32"/>
                  <a:pt x="628" y="34"/>
                </a:cubicBezTo>
                <a:cubicBezTo>
                  <a:pt x="626" y="35"/>
                  <a:pt x="626" y="35"/>
                  <a:pt x="626" y="35"/>
                </a:cubicBezTo>
                <a:cubicBezTo>
                  <a:pt x="624" y="34"/>
                  <a:pt x="623" y="32"/>
                  <a:pt x="623" y="31"/>
                </a:cubicBezTo>
                <a:cubicBezTo>
                  <a:pt x="623" y="31"/>
                  <a:pt x="623" y="31"/>
                  <a:pt x="622" y="31"/>
                </a:cubicBezTo>
                <a:cubicBezTo>
                  <a:pt x="622" y="31"/>
                  <a:pt x="621" y="31"/>
                  <a:pt x="621" y="31"/>
                </a:cubicBezTo>
                <a:cubicBezTo>
                  <a:pt x="621" y="31"/>
                  <a:pt x="620" y="32"/>
                  <a:pt x="619" y="32"/>
                </a:cubicBezTo>
                <a:cubicBezTo>
                  <a:pt x="619" y="32"/>
                  <a:pt x="618" y="32"/>
                  <a:pt x="618" y="31"/>
                </a:cubicBezTo>
                <a:cubicBezTo>
                  <a:pt x="620" y="30"/>
                  <a:pt x="621" y="27"/>
                  <a:pt x="622" y="27"/>
                </a:cubicBezTo>
                <a:cubicBezTo>
                  <a:pt x="622" y="27"/>
                  <a:pt x="622" y="27"/>
                  <a:pt x="622" y="27"/>
                </a:cubicBezTo>
                <a:cubicBezTo>
                  <a:pt x="622" y="26"/>
                  <a:pt x="622" y="26"/>
                  <a:pt x="622" y="26"/>
                </a:cubicBezTo>
                <a:cubicBezTo>
                  <a:pt x="621" y="26"/>
                  <a:pt x="620" y="25"/>
                  <a:pt x="619" y="25"/>
                </a:cubicBezTo>
                <a:cubicBezTo>
                  <a:pt x="618" y="25"/>
                  <a:pt x="617" y="26"/>
                  <a:pt x="615" y="26"/>
                </a:cubicBezTo>
                <a:cubicBezTo>
                  <a:pt x="616" y="26"/>
                  <a:pt x="616" y="26"/>
                  <a:pt x="616" y="26"/>
                </a:cubicBezTo>
                <a:cubicBezTo>
                  <a:pt x="615" y="27"/>
                  <a:pt x="614" y="27"/>
                  <a:pt x="614" y="27"/>
                </a:cubicBezTo>
                <a:cubicBezTo>
                  <a:pt x="612" y="27"/>
                  <a:pt x="611" y="26"/>
                  <a:pt x="610" y="25"/>
                </a:cubicBezTo>
                <a:cubicBezTo>
                  <a:pt x="610" y="24"/>
                  <a:pt x="612" y="24"/>
                  <a:pt x="612" y="24"/>
                </a:cubicBezTo>
                <a:cubicBezTo>
                  <a:pt x="610" y="23"/>
                  <a:pt x="610" y="23"/>
                  <a:pt x="610" y="23"/>
                </a:cubicBezTo>
                <a:cubicBezTo>
                  <a:pt x="610" y="22"/>
                  <a:pt x="611" y="22"/>
                  <a:pt x="612" y="21"/>
                </a:cubicBezTo>
                <a:cubicBezTo>
                  <a:pt x="611" y="21"/>
                  <a:pt x="611" y="21"/>
                  <a:pt x="611" y="21"/>
                </a:cubicBezTo>
                <a:cubicBezTo>
                  <a:pt x="611" y="22"/>
                  <a:pt x="610" y="21"/>
                  <a:pt x="610" y="22"/>
                </a:cubicBezTo>
                <a:cubicBezTo>
                  <a:pt x="610" y="18"/>
                  <a:pt x="610" y="18"/>
                  <a:pt x="610" y="18"/>
                </a:cubicBezTo>
                <a:cubicBezTo>
                  <a:pt x="610" y="19"/>
                  <a:pt x="610" y="20"/>
                  <a:pt x="609" y="20"/>
                </a:cubicBezTo>
                <a:cubicBezTo>
                  <a:pt x="606" y="18"/>
                  <a:pt x="610" y="15"/>
                  <a:pt x="606" y="15"/>
                </a:cubicBezTo>
                <a:cubicBezTo>
                  <a:pt x="606" y="15"/>
                  <a:pt x="606" y="15"/>
                  <a:pt x="606" y="15"/>
                </a:cubicBezTo>
                <a:cubicBezTo>
                  <a:pt x="606" y="15"/>
                  <a:pt x="606" y="15"/>
                  <a:pt x="606" y="15"/>
                </a:cubicBezTo>
                <a:cubicBezTo>
                  <a:pt x="605" y="15"/>
                  <a:pt x="605" y="15"/>
                  <a:pt x="605" y="15"/>
                </a:cubicBezTo>
                <a:cubicBezTo>
                  <a:pt x="605" y="15"/>
                  <a:pt x="605" y="15"/>
                  <a:pt x="604" y="14"/>
                </a:cubicBezTo>
                <a:cubicBezTo>
                  <a:pt x="604" y="14"/>
                  <a:pt x="603" y="13"/>
                  <a:pt x="603" y="13"/>
                </a:cubicBezTo>
                <a:cubicBezTo>
                  <a:pt x="602" y="13"/>
                  <a:pt x="602" y="14"/>
                  <a:pt x="601" y="15"/>
                </a:cubicBezTo>
                <a:cubicBezTo>
                  <a:pt x="603" y="18"/>
                  <a:pt x="599" y="19"/>
                  <a:pt x="596" y="19"/>
                </a:cubicBezTo>
                <a:cubicBezTo>
                  <a:pt x="595" y="17"/>
                  <a:pt x="595" y="18"/>
                  <a:pt x="594" y="16"/>
                </a:cubicBezTo>
                <a:cubicBezTo>
                  <a:pt x="596" y="16"/>
                  <a:pt x="596" y="16"/>
                  <a:pt x="596" y="16"/>
                </a:cubicBezTo>
                <a:cubicBezTo>
                  <a:pt x="593" y="11"/>
                  <a:pt x="593" y="11"/>
                  <a:pt x="593" y="11"/>
                </a:cubicBezTo>
                <a:cubicBezTo>
                  <a:pt x="593" y="13"/>
                  <a:pt x="592" y="14"/>
                  <a:pt x="591" y="14"/>
                </a:cubicBezTo>
                <a:cubicBezTo>
                  <a:pt x="591" y="14"/>
                  <a:pt x="590" y="13"/>
                  <a:pt x="590" y="13"/>
                </a:cubicBezTo>
                <a:cubicBezTo>
                  <a:pt x="589" y="13"/>
                  <a:pt x="589" y="13"/>
                  <a:pt x="589" y="13"/>
                </a:cubicBezTo>
                <a:cubicBezTo>
                  <a:pt x="588" y="13"/>
                  <a:pt x="588" y="13"/>
                  <a:pt x="587" y="14"/>
                </a:cubicBezTo>
                <a:cubicBezTo>
                  <a:pt x="587" y="14"/>
                  <a:pt x="587" y="14"/>
                  <a:pt x="587" y="14"/>
                </a:cubicBezTo>
                <a:cubicBezTo>
                  <a:pt x="588" y="14"/>
                  <a:pt x="588" y="15"/>
                  <a:pt x="589" y="16"/>
                </a:cubicBezTo>
                <a:cubicBezTo>
                  <a:pt x="589" y="16"/>
                  <a:pt x="588" y="17"/>
                  <a:pt x="587" y="17"/>
                </a:cubicBezTo>
                <a:cubicBezTo>
                  <a:pt x="586" y="16"/>
                  <a:pt x="586" y="16"/>
                  <a:pt x="586" y="16"/>
                </a:cubicBezTo>
                <a:cubicBezTo>
                  <a:pt x="585" y="17"/>
                  <a:pt x="585" y="17"/>
                  <a:pt x="585" y="17"/>
                </a:cubicBezTo>
                <a:cubicBezTo>
                  <a:pt x="584" y="16"/>
                  <a:pt x="583" y="15"/>
                  <a:pt x="583" y="13"/>
                </a:cubicBezTo>
                <a:cubicBezTo>
                  <a:pt x="582" y="13"/>
                  <a:pt x="582" y="12"/>
                  <a:pt x="582" y="12"/>
                </a:cubicBezTo>
                <a:cubicBezTo>
                  <a:pt x="581" y="12"/>
                  <a:pt x="581" y="13"/>
                  <a:pt x="580" y="14"/>
                </a:cubicBezTo>
                <a:cubicBezTo>
                  <a:pt x="580" y="14"/>
                  <a:pt x="579" y="15"/>
                  <a:pt x="579" y="15"/>
                </a:cubicBezTo>
                <a:cubicBezTo>
                  <a:pt x="578" y="15"/>
                  <a:pt x="578" y="15"/>
                  <a:pt x="578" y="15"/>
                </a:cubicBezTo>
                <a:cubicBezTo>
                  <a:pt x="578" y="15"/>
                  <a:pt x="578" y="15"/>
                  <a:pt x="578" y="15"/>
                </a:cubicBezTo>
                <a:cubicBezTo>
                  <a:pt x="577" y="16"/>
                  <a:pt x="577" y="19"/>
                  <a:pt x="575" y="19"/>
                </a:cubicBezTo>
                <a:cubicBezTo>
                  <a:pt x="575" y="19"/>
                  <a:pt x="574" y="19"/>
                  <a:pt x="574" y="19"/>
                </a:cubicBezTo>
                <a:cubicBezTo>
                  <a:pt x="575" y="20"/>
                  <a:pt x="573" y="20"/>
                  <a:pt x="572" y="21"/>
                </a:cubicBezTo>
                <a:cubicBezTo>
                  <a:pt x="571" y="20"/>
                  <a:pt x="571" y="21"/>
                  <a:pt x="571" y="20"/>
                </a:cubicBezTo>
                <a:cubicBezTo>
                  <a:pt x="570" y="19"/>
                  <a:pt x="571" y="19"/>
                  <a:pt x="571" y="19"/>
                </a:cubicBezTo>
                <a:cubicBezTo>
                  <a:pt x="570" y="18"/>
                  <a:pt x="570" y="18"/>
                  <a:pt x="570" y="18"/>
                </a:cubicBezTo>
                <a:cubicBezTo>
                  <a:pt x="571" y="15"/>
                  <a:pt x="570" y="12"/>
                  <a:pt x="570" y="8"/>
                </a:cubicBezTo>
                <a:cubicBezTo>
                  <a:pt x="569" y="8"/>
                  <a:pt x="569" y="8"/>
                  <a:pt x="569" y="8"/>
                </a:cubicBezTo>
                <a:cubicBezTo>
                  <a:pt x="568" y="11"/>
                  <a:pt x="568" y="11"/>
                  <a:pt x="568" y="11"/>
                </a:cubicBezTo>
                <a:cubicBezTo>
                  <a:pt x="567" y="10"/>
                  <a:pt x="567" y="10"/>
                  <a:pt x="567" y="10"/>
                </a:cubicBezTo>
                <a:cubicBezTo>
                  <a:pt x="567" y="10"/>
                  <a:pt x="567" y="10"/>
                  <a:pt x="567" y="10"/>
                </a:cubicBezTo>
                <a:cubicBezTo>
                  <a:pt x="563" y="12"/>
                  <a:pt x="562" y="11"/>
                  <a:pt x="560" y="13"/>
                </a:cubicBezTo>
                <a:cubicBezTo>
                  <a:pt x="558" y="11"/>
                  <a:pt x="558" y="11"/>
                  <a:pt x="558" y="11"/>
                </a:cubicBezTo>
                <a:cubicBezTo>
                  <a:pt x="558" y="11"/>
                  <a:pt x="559" y="10"/>
                  <a:pt x="559" y="10"/>
                </a:cubicBezTo>
                <a:cubicBezTo>
                  <a:pt x="559" y="10"/>
                  <a:pt x="559" y="10"/>
                  <a:pt x="559" y="10"/>
                </a:cubicBezTo>
                <a:cubicBezTo>
                  <a:pt x="560" y="7"/>
                  <a:pt x="555" y="6"/>
                  <a:pt x="554" y="4"/>
                </a:cubicBezTo>
                <a:cubicBezTo>
                  <a:pt x="553" y="3"/>
                  <a:pt x="553" y="3"/>
                  <a:pt x="553" y="3"/>
                </a:cubicBezTo>
                <a:cubicBezTo>
                  <a:pt x="552" y="3"/>
                  <a:pt x="552" y="5"/>
                  <a:pt x="550" y="6"/>
                </a:cubicBezTo>
                <a:cubicBezTo>
                  <a:pt x="546" y="5"/>
                  <a:pt x="546" y="5"/>
                  <a:pt x="546" y="5"/>
                </a:cubicBezTo>
                <a:cubicBezTo>
                  <a:pt x="547" y="6"/>
                  <a:pt x="547" y="6"/>
                  <a:pt x="547" y="6"/>
                </a:cubicBezTo>
                <a:cubicBezTo>
                  <a:pt x="546" y="6"/>
                  <a:pt x="545" y="8"/>
                  <a:pt x="544" y="8"/>
                </a:cubicBezTo>
                <a:cubicBezTo>
                  <a:pt x="544" y="8"/>
                  <a:pt x="544" y="7"/>
                  <a:pt x="544" y="7"/>
                </a:cubicBezTo>
                <a:cubicBezTo>
                  <a:pt x="544" y="8"/>
                  <a:pt x="544" y="8"/>
                  <a:pt x="544" y="8"/>
                </a:cubicBezTo>
                <a:cubicBezTo>
                  <a:pt x="544" y="8"/>
                  <a:pt x="543" y="9"/>
                  <a:pt x="543" y="9"/>
                </a:cubicBezTo>
                <a:cubicBezTo>
                  <a:pt x="542" y="9"/>
                  <a:pt x="542" y="9"/>
                  <a:pt x="542" y="9"/>
                </a:cubicBezTo>
                <a:cubicBezTo>
                  <a:pt x="540" y="8"/>
                  <a:pt x="542" y="7"/>
                  <a:pt x="543" y="6"/>
                </a:cubicBezTo>
                <a:cubicBezTo>
                  <a:pt x="541" y="5"/>
                  <a:pt x="541" y="5"/>
                  <a:pt x="541" y="5"/>
                </a:cubicBezTo>
                <a:cubicBezTo>
                  <a:pt x="541" y="6"/>
                  <a:pt x="542" y="7"/>
                  <a:pt x="540" y="7"/>
                </a:cubicBezTo>
                <a:cubicBezTo>
                  <a:pt x="540" y="7"/>
                  <a:pt x="540" y="7"/>
                  <a:pt x="540" y="7"/>
                </a:cubicBezTo>
                <a:cubicBezTo>
                  <a:pt x="540" y="7"/>
                  <a:pt x="540" y="7"/>
                  <a:pt x="539" y="7"/>
                </a:cubicBezTo>
                <a:cubicBezTo>
                  <a:pt x="540" y="9"/>
                  <a:pt x="540" y="9"/>
                  <a:pt x="540" y="9"/>
                </a:cubicBezTo>
                <a:cubicBezTo>
                  <a:pt x="540" y="9"/>
                  <a:pt x="540" y="9"/>
                  <a:pt x="540" y="9"/>
                </a:cubicBezTo>
                <a:cubicBezTo>
                  <a:pt x="540" y="9"/>
                  <a:pt x="539" y="9"/>
                  <a:pt x="539" y="9"/>
                </a:cubicBezTo>
                <a:cubicBezTo>
                  <a:pt x="538" y="9"/>
                  <a:pt x="538" y="10"/>
                  <a:pt x="538" y="10"/>
                </a:cubicBezTo>
                <a:cubicBezTo>
                  <a:pt x="538" y="10"/>
                  <a:pt x="537" y="10"/>
                  <a:pt x="537" y="9"/>
                </a:cubicBezTo>
                <a:cubicBezTo>
                  <a:pt x="537" y="9"/>
                  <a:pt x="539" y="9"/>
                  <a:pt x="539" y="8"/>
                </a:cubicBezTo>
                <a:cubicBezTo>
                  <a:pt x="539" y="8"/>
                  <a:pt x="538" y="7"/>
                  <a:pt x="538" y="7"/>
                </a:cubicBezTo>
                <a:cubicBezTo>
                  <a:pt x="537" y="7"/>
                  <a:pt x="537" y="8"/>
                  <a:pt x="536" y="8"/>
                </a:cubicBezTo>
                <a:cubicBezTo>
                  <a:pt x="536" y="9"/>
                  <a:pt x="535" y="9"/>
                  <a:pt x="535" y="9"/>
                </a:cubicBezTo>
                <a:cubicBezTo>
                  <a:pt x="535" y="9"/>
                  <a:pt x="535" y="9"/>
                  <a:pt x="535" y="9"/>
                </a:cubicBezTo>
                <a:cubicBezTo>
                  <a:pt x="536" y="9"/>
                  <a:pt x="536" y="9"/>
                  <a:pt x="536" y="9"/>
                </a:cubicBezTo>
                <a:cubicBezTo>
                  <a:pt x="536" y="11"/>
                  <a:pt x="535" y="15"/>
                  <a:pt x="532" y="16"/>
                </a:cubicBezTo>
                <a:cubicBezTo>
                  <a:pt x="530" y="13"/>
                  <a:pt x="530" y="13"/>
                  <a:pt x="530" y="13"/>
                </a:cubicBezTo>
                <a:cubicBezTo>
                  <a:pt x="529" y="14"/>
                  <a:pt x="532" y="15"/>
                  <a:pt x="530" y="15"/>
                </a:cubicBezTo>
                <a:cubicBezTo>
                  <a:pt x="527" y="11"/>
                  <a:pt x="529" y="10"/>
                  <a:pt x="528" y="5"/>
                </a:cubicBezTo>
                <a:cubicBezTo>
                  <a:pt x="527" y="6"/>
                  <a:pt x="527" y="6"/>
                  <a:pt x="527" y="6"/>
                </a:cubicBezTo>
                <a:cubicBezTo>
                  <a:pt x="526" y="4"/>
                  <a:pt x="526" y="4"/>
                  <a:pt x="526" y="4"/>
                </a:cubicBezTo>
                <a:cubicBezTo>
                  <a:pt x="526" y="5"/>
                  <a:pt x="526" y="7"/>
                  <a:pt x="524" y="8"/>
                </a:cubicBezTo>
                <a:cubicBezTo>
                  <a:pt x="523" y="6"/>
                  <a:pt x="523" y="6"/>
                  <a:pt x="523" y="6"/>
                </a:cubicBezTo>
                <a:cubicBezTo>
                  <a:pt x="520" y="7"/>
                  <a:pt x="520" y="7"/>
                  <a:pt x="520" y="7"/>
                </a:cubicBezTo>
                <a:cubicBezTo>
                  <a:pt x="522" y="9"/>
                  <a:pt x="519" y="10"/>
                  <a:pt x="519" y="11"/>
                </a:cubicBezTo>
                <a:cubicBezTo>
                  <a:pt x="519" y="11"/>
                  <a:pt x="519" y="11"/>
                  <a:pt x="519" y="11"/>
                </a:cubicBezTo>
                <a:cubicBezTo>
                  <a:pt x="519" y="11"/>
                  <a:pt x="519" y="11"/>
                  <a:pt x="519" y="11"/>
                </a:cubicBezTo>
                <a:cubicBezTo>
                  <a:pt x="518" y="12"/>
                  <a:pt x="518" y="12"/>
                  <a:pt x="518" y="12"/>
                </a:cubicBezTo>
                <a:cubicBezTo>
                  <a:pt x="518" y="12"/>
                  <a:pt x="518" y="12"/>
                  <a:pt x="518" y="12"/>
                </a:cubicBezTo>
                <a:cubicBezTo>
                  <a:pt x="516" y="15"/>
                  <a:pt x="516" y="15"/>
                  <a:pt x="516" y="15"/>
                </a:cubicBezTo>
                <a:cubicBezTo>
                  <a:pt x="514" y="15"/>
                  <a:pt x="514" y="15"/>
                  <a:pt x="514" y="15"/>
                </a:cubicBezTo>
                <a:cubicBezTo>
                  <a:pt x="513" y="13"/>
                  <a:pt x="514" y="10"/>
                  <a:pt x="514" y="9"/>
                </a:cubicBezTo>
                <a:cubicBezTo>
                  <a:pt x="510" y="7"/>
                  <a:pt x="510" y="7"/>
                  <a:pt x="510" y="7"/>
                </a:cubicBezTo>
                <a:cubicBezTo>
                  <a:pt x="510" y="11"/>
                  <a:pt x="510" y="11"/>
                  <a:pt x="510" y="11"/>
                </a:cubicBezTo>
                <a:cubicBezTo>
                  <a:pt x="510" y="11"/>
                  <a:pt x="510" y="11"/>
                  <a:pt x="510" y="11"/>
                </a:cubicBezTo>
                <a:cubicBezTo>
                  <a:pt x="509" y="11"/>
                  <a:pt x="509" y="11"/>
                  <a:pt x="508" y="11"/>
                </a:cubicBezTo>
                <a:cubicBezTo>
                  <a:pt x="508" y="11"/>
                  <a:pt x="507" y="11"/>
                  <a:pt x="506" y="11"/>
                </a:cubicBezTo>
                <a:cubicBezTo>
                  <a:pt x="505" y="11"/>
                  <a:pt x="505" y="11"/>
                  <a:pt x="504" y="11"/>
                </a:cubicBezTo>
                <a:cubicBezTo>
                  <a:pt x="504" y="10"/>
                  <a:pt x="504" y="10"/>
                  <a:pt x="504" y="10"/>
                </a:cubicBezTo>
                <a:cubicBezTo>
                  <a:pt x="503" y="10"/>
                  <a:pt x="503" y="10"/>
                  <a:pt x="503" y="10"/>
                </a:cubicBezTo>
                <a:cubicBezTo>
                  <a:pt x="502" y="8"/>
                  <a:pt x="502" y="8"/>
                  <a:pt x="502" y="8"/>
                </a:cubicBezTo>
                <a:cubicBezTo>
                  <a:pt x="501" y="9"/>
                  <a:pt x="501" y="9"/>
                  <a:pt x="501" y="9"/>
                </a:cubicBezTo>
                <a:cubicBezTo>
                  <a:pt x="500" y="7"/>
                  <a:pt x="497" y="7"/>
                  <a:pt x="497" y="5"/>
                </a:cubicBezTo>
                <a:cubicBezTo>
                  <a:pt x="495" y="5"/>
                  <a:pt x="495" y="5"/>
                  <a:pt x="495" y="5"/>
                </a:cubicBezTo>
                <a:cubicBezTo>
                  <a:pt x="497" y="5"/>
                  <a:pt x="497" y="5"/>
                  <a:pt x="497" y="5"/>
                </a:cubicBezTo>
                <a:cubicBezTo>
                  <a:pt x="497" y="7"/>
                  <a:pt x="497" y="7"/>
                  <a:pt x="497" y="7"/>
                </a:cubicBezTo>
                <a:cubicBezTo>
                  <a:pt x="495" y="8"/>
                  <a:pt x="495" y="8"/>
                  <a:pt x="495" y="8"/>
                </a:cubicBezTo>
                <a:cubicBezTo>
                  <a:pt x="497" y="10"/>
                  <a:pt x="494" y="11"/>
                  <a:pt x="494" y="13"/>
                </a:cubicBezTo>
                <a:cubicBezTo>
                  <a:pt x="493" y="12"/>
                  <a:pt x="493" y="12"/>
                  <a:pt x="492" y="12"/>
                </a:cubicBezTo>
                <a:cubicBezTo>
                  <a:pt x="491" y="12"/>
                  <a:pt x="491" y="14"/>
                  <a:pt x="490" y="15"/>
                </a:cubicBezTo>
                <a:cubicBezTo>
                  <a:pt x="487" y="14"/>
                  <a:pt x="488" y="11"/>
                  <a:pt x="487" y="11"/>
                </a:cubicBezTo>
                <a:cubicBezTo>
                  <a:pt x="486" y="11"/>
                  <a:pt x="486" y="11"/>
                  <a:pt x="486" y="11"/>
                </a:cubicBezTo>
                <a:cubicBezTo>
                  <a:pt x="485" y="11"/>
                  <a:pt x="487" y="13"/>
                  <a:pt x="486" y="14"/>
                </a:cubicBezTo>
                <a:cubicBezTo>
                  <a:pt x="485" y="14"/>
                  <a:pt x="485" y="14"/>
                  <a:pt x="485" y="14"/>
                </a:cubicBezTo>
                <a:cubicBezTo>
                  <a:pt x="487" y="17"/>
                  <a:pt x="487" y="17"/>
                  <a:pt x="487" y="17"/>
                </a:cubicBezTo>
                <a:cubicBezTo>
                  <a:pt x="486" y="17"/>
                  <a:pt x="486" y="17"/>
                  <a:pt x="486" y="17"/>
                </a:cubicBezTo>
                <a:cubicBezTo>
                  <a:pt x="485" y="17"/>
                  <a:pt x="485" y="16"/>
                  <a:pt x="485" y="15"/>
                </a:cubicBezTo>
                <a:cubicBezTo>
                  <a:pt x="485" y="16"/>
                  <a:pt x="484" y="17"/>
                  <a:pt x="483" y="17"/>
                </a:cubicBezTo>
                <a:cubicBezTo>
                  <a:pt x="482" y="17"/>
                  <a:pt x="482" y="17"/>
                  <a:pt x="482" y="17"/>
                </a:cubicBezTo>
                <a:cubicBezTo>
                  <a:pt x="481" y="18"/>
                  <a:pt x="481" y="18"/>
                  <a:pt x="481" y="18"/>
                </a:cubicBezTo>
                <a:cubicBezTo>
                  <a:pt x="481" y="18"/>
                  <a:pt x="481" y="18"/>
                  <a:pt x="481" y="18"/>
                </a:cubicBezTo>
                <a:cubicBezTo>
                  <a:pt x="480" y="19"/>
                  <a:pt x="480" y="19"/>
                  <a:pt x="480" y="19"/>
                </a:cubicBezTo>
                <a:cubicBezTo>
                  <a:pt x="480" y="19"/>
                  <a:pt x="478" y="18"/>
                  <a:pt x="478" y="17"/>
                </a:cubicBezTo>
                <a:cubicBezTo>
                  <a:pt x="477" y="18"/>
                  <a:pt x="477" y="18"/>
                  <a:pt x="477" y="18"/>
                </a:cubicBezTo>
                <a:cubicBezTo>
                  <a:pt x="470" y="17"/>
                  <a:pt x="479" y="10"/>
                  <a:pt x="472" y="10"/>
                </a:cubicBezTo>
                <a:cubicBezTo>
                  <a:pt x="471" y="10"/>
                  <a:pt x="471" y="10"/>
                  <a:pt x="471" y="10"/>
                </a:cubicBezTo>
                <a:cubicBezTo>
                  <a:pt x="471" y="11"/>
                  <a:pt x="470" y="11"/>
                  <a:pt x="471" y="11"/>
                </a:cubicBezTo>
                <a:cubicBezTo>
                  <a:pt x="472" y="13"/>
                  <a:pt x="470" y="13"/>
                  <a:pt x="469" y="13"/>
                </a:cubicBezTo>
                <a:cubicBezTo>
                  <a:pt x="469" y="13"/>
                  <a:pt x="469" y="13"/>
                  <a:pt x="469" y="13"/>
                </a:cubicBezTo>
                <a:cubicBezTo>
                  <a:pt x="468" y="16"/>
                  <a:pt x="464" y="13"/>
                  <a:pt x="465" y="16"/>
                </a:cubicBezTo>
                <a:cubicBezTo>
                  <a:pt x="463" y="15"/>
                  <a:pt x="463" y="15"/>
                  <a:pt x="463" y="15"/>
                </a:cubicBezTo>
                <a:cubicBezTo>
                  <a:pt x="464" y="14"/>
                  <a:pt x="463" y="13"/>
                  <a:pt x="463" y="12"/>
                </a:cubicBezTo>
                <a:cubicBezTo>
                  <a:pt x="463" y="12"/>
                  <a:pt x="463" y="12"/>
                  <a:pt x="462" y="12"/>
                </a:cubicBezTo>
                <a:cubicBezTo>
                  <a:pt x="462" y="12"/>
                  <a:pt x="461" y="12"/>
                  <a:pt x="461" y="11"/>
                </a:cubicBezTo>
                <a:cubicBezTo>
                  <a:pt x="460" y="11"/>
                  <a:pt x="460" y="11"/>
                  <a:pt x="459" y="11"/>
                </a:cubicBezTo>
                <a:cubicBezTo>
                  <a:pt x="459" y="11"/>
                  <a:pt x="459" y="11"/>
                  <a:pt x="459" y="11"/>
                </a:cubicBezTo>
                <a:cubicBezTo>
                  <a:pt x="459" y="13"/>
                  <a:pt x="453" y="14"/>
                  <a:pt x="455" y="16"/>
                </a:cubicBezTo>
                <a:cubicBezTo>
                  <a:pt x="450" y="15"/>
                  <a:pt x="450" y="15"/>
                  <a:pt x="450" y="15"/>
                </a:cubicBezTo>
                <a:cubicBezTo>
                  <a:pt x="448" y="14"/>
                  <a:pt x="447" y="12"/>
                  <a:pt x="449" y="10"/>
                </a:cubicBezTo>
                <a:cubicBezTo>
                  <a:pt x="446" y="8"/>
                  <a:pt x="449" y="2"/>
                  <a:pt x="446" y="2"/>
                </a:cubicBezTo>
                <a:cubicBezTo>
                  <a:pt x="446" y="2"/>
                  <a:pt x="446" y="2"/>
                  <a:pt x="446" y="2"/>
                </a:cubicBezTo>
                <a:cubicBezTo>
                  <a:pt x="444" y="5"/>
                  <a:pt x="443" y="7"/>
                  <a:pt x="441" y="10"/>
                </a:cubicBezTo>
                <a:cubicBezTo>
                  <a:pt x="444" y="10"/>
                  <a:pt x="440" y="13"/>
                  <a:pt x="442" y="14"/>
                </a:cubicBezTo>
                <a:cubicBezTo>
                  <a:pt x="442" y="14"/>
                  <a:pt x="441" y="14"/>
                  <a:pt x="441" y="14"/>
                </a:cubicBezTo>
                <a:cubicBezTo>
                  <a:pt x="441" y="14"/>
                  <a:pt x="441" y="14"/>
                  <a:pt x="440" y="13"/>
                </a:cubicBezTo>
                <a:cubicBezTo>
                  <a:pt x="437" y="14"/>
                  <a:pt x="437" y="14"/>
                  <a:pt x="437" y="14"/>
                </a:cubicBezTo>
                <a:cubicBezTo>
                  <a:pt x="438" y="15"/>
                  <a:pt x="438" y="15"/>
                  <a:pt x="438" y="15"/>
                </a:cubicBezTo>
                <a:cubicBezTo>
                  <a:pt x="437" y="15"/>
                  <a:pt x="437" y="15"/>
                  <a:pt x="436" y="15"/>
                </a:cubicBezTo>
                <a:cubicBezTo>
                  <a:pt x="432" y="15"/>
                  <a:pt x="438" y="9"/>
                  <a:pt x="437" y="8"/>
                </a:cubicBezTo>
                <a:cubicBezTo>
                  <a:pt x="436" y="6"/>
                  <a:pt x="434" y="5"/>
                  <a:pt x="433" y="5"/>
                </a:cubicBezTo>
                <a:cubicBezTo>
                  <a:pt x="432" y="5"/>
                  <a:pt x="432" y="5"/>
                  <a:pt x="431" y="6"/>
                </a:cubicBezTo>
                <a:cubicBezTo>
                  <a:pt x="431" y="6"/>
                  <a:pt x="431" y="6"/>
                  <a:pt x="431" y="7"/>
                </a:cubicBezTo>
                <a:cubicBezTo>
                  <a:pt x="431" y="7"/>
                  <a:pt x="431" y="8"/>
                  <a:pt x="430" y="8"/>
                </a:cubicBezTo>
                <a:cubicBezTo>
                  <a:pt x="430" y="8"/>
                  <a:pt x="430" y="8"/>
                  <a:pt x="430" y="8"/>
                </a:cubicBezTo>
                <a:cubicBezTo>
                  <a:pt x="430" y="8"/>
                  <a:pt x="430" y="8"/>
                  <a:pt x="429" y="8"/>
                </a:cubicBezTo>
                <a:cubicBezTo>
                  <a:pt x="429" y="8"/>
                  <a:pt x="429" y="8"/>
                  <a:pt x="429" y="7"/>
                </a:cubicBezTo>
                <a:cubicBezTo>
                  <a:pt x="427" y="8"/>
                  <a:pt x="429" y="8"/>
                  <a:pt x="428" y="10"/>
                </a:cubicBezTo>
                <a:cubicBezTo>
                  <a:pt x="424" y="8"/>
                  <a:pt x="424" y="8"/>
                  <a:pt x="424" y="8"/>
                </a:cubicBezTo>
                <a:cubicBezTo>
                  <a:pt x="426" y="7"/>
                  <a:pt x="426" y="7"/>
                  <a:pt x="426" y="7"/>
                </a:cubicBezTo>
                <a:cubicBezTo>
                  <a:pt x="425" y="6"/>
                  <a:pt x="422" y="5"/>
                  <a:pt x="423" y="2"/>
                </a:cubicBezTo>
                <a:cubicBezTo>
                  <a:pt x="423" y="2"/>
                  <a:pt x="422" y="2"/>
                  <a:pt x="422" y="2"/>
                </a:cubicBezTo>
                <a:cubicBezTo>
                  <a:pt x="421" y="2"/>
                  <a:pt x="419" y="2"/>
                  <a:pt x="419" y="0"/>
                </a:cubicBezTo>
              </a:path>
            </a:pathLst>
          </a:custGeom>
          <a:gradFill rotWithShape="1">
            <a:gsLst>
              <a:gs pos="0">
                <a:srgbClr val="656667"/>
              </a:gs>
              <a:gs pos="100000">
                <a:srgbClr val="262626"/>
              </a:gs>
            </a:gsLst>
            <a:path path="rect">
              <a:fillToRect l="50000" t="50000" r="50000" b="50000"/>
            </a:path>
          </a:gra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 name="Freeform 112"/>
          <p:cNvSpPr>
            <a:spLocks noEditPoints="1" noChangeArrowheads="1"/>
          </p:cNvSpPr>
          <p:nvPr/>
        </p:nvSpPr>
        <p:spPr bwMode="auto">
          <a:xfrm>
            <a:off x="4552950" y="4464050"/>
            <a:ext cx="1198563" cy="1111250"/>
          </a:xfrm>
          <a:custGeom>
            <a:avLst/>
            <a:gdLst>
              <a:gd name="T0" fmla="*/ 229696 w 694"/>
              <a:gd name="T1" fmla="*/ 955951 h 644"/>
              <a:gd name="T2" fmla="*/ 1155387 w 694"/>
              <a:gd name="T3" fmla="*/ 381345 h 644"/>
              <a:gd name="T4" fmla="*/ 778893 w 694"/>
              <a:gd name="T5" fmla="*/ 17255 h 644"/>
              <a:gd name="T6" fmla="*/ 485297 w 694"/>
              <a:gd name="T7" fmla="*/ 1040503 h 644"/>
              <a:gd name="T8" fmla="*/ 305685 w 694"/>
              <a:gd name="T9" fmla="*/ 1014620 h 644"/>
              <a:gd name="T10" fmla="*/ 922237 w 694"/>
              <a:gd name="T11" fmla="*/ 921440 h 644"/>
              <a:gd name="T12" fmla="*/ 1096668 w 694"/>
              <a:gd name="T13" fmla="*/ 842065 h 644"/>
              <a:gd name="T14" fmla="*/ 1124300 w 694"/>
              <a:gd name="T15" fmla="*/ 686766 h 644"/>
              <a:gd name="T16" fmla="*/ 36268 w 694"/>
              <a:gd name="T17" fmla="*/ 586685 h 644"/>
              <a:gd name="T18" fmla="*/ 1129482 w 694"/>
              <a:gd name="T19" fmla="*/ 427935 h 644"/>
              <a:gd name="T20" fmla="*/ 1112211 w 694"/>
              <a:gd name="T21" fmla="*/ 307147 h 644"/>
              <a:gd name="T22" fmla="*/ 986138 w 694"/>
              <a:gd name="T23" fmla="*/ 139769 h 644"/>
              <a:gd name="T24" fmla="*/ 442121 w 694"/>
              <a:gd name="T25" fmla="*/ 82826 h 644"/>
              <a:gd name="T26" fmla="*/ 362678 w 694"/>
              <a:gd name="T27" fmla="*/ 74198 h 644"/>
              <a:gd name="T28" fmla="*/ 780620 w 694"/>
              <a:gd name="T29" fmla="*/ 22432 h 644"/>
              <a:gd name="T30" fmla="*/ 616552 w 694"/>
              <a:gd name="T31" fmla="*/ 74198 h 644"/>
              <a:gd name="T32" fmla="*/ 545743 w 694"/>
              <a:gd name="T33" fmla="*/ 75924 h 644"/>
              <a:gd name="T34" fmla="*/ 487024 w 694"/>
              <a:gd name="T35" fmla="*/ 65571 h 644"/>
              <a:gd name="T36" fmla="*/ 409307 w 694"/>
              <a:gd name="T37" fmla="*/ 60394 h 644"/>
              <a:gd name="T38" fmla="*/ 367859 w 694"/>
              <a:gd name="T39" fmla="*/ 43139 h 644"/>
              <a:gd name="T40" fmla="*/ 286688 w 694"/>
              <a:gd name="T41" fmla="*/ 108709 h 644"/>
              <a:gd name="T42" fmla="*/ 267691 w 694"/>
              <a:gd name="T43" fmla="*/ 179457 h 644"/>
              <a:gd name="T44" fmla="*/ 221061 w 694"/>
              <a:gd name="T45" fmla="*/ 215693 h 644"/>
              <a:gd name="T46" fmla="*/ 170977 w 694"/>
              <a:gd name="T47" fmla="*/ 248478 h 644"/>
              <a:gd name="T48" fmla="*/ 107076 w 694"/>
              <a:gd name="T49" fmla="*/ 296793 h 644"/>
              <a:gd name="T50" fmla="*/ 88079 w 694"/>
              <a:gd name="T51" fmla="*/ 383071 h 644"/>
              <a:gd name="T52" fmla="*/ 44903 w 694"/>
              <a:gd name="T53" fmla="*/ 441739 h 644"/>
              <a:gd name="T54" fmla="*/ 6908 w 694"/>
              <a:gd name="T55" fmla="*/ 534918 h 644"/>
              <a:gd name="T56" fmla="*/ 25906 w 694"/>
              <a:gd name="T57" fmla="*/ 603940 h 644"/>
              <a:gd name="T58" fmla="*/ 17270 w 694"/>
              <a:gd name="T59" fmla="*/ 653981 h 644"/>
              <a:gd name="T60" fmla="*/ 53538 w 694"/>
              <a:gd name="T61" fmla="*/ 721277 h 644"/>
              <a:gd name="T62" fmla="*/ 69081 w 694"/>
              <a:gd name="T63" fmla="*/ 774769 h 644"/>
              <a:gd name="T64" fmla="*/ 94987 w 694"/>
              <a:gd name="T65" fmla="*/ 833437 h 644"/>
              <a:gd name="T66" fmla="*/ 141617 w 694"/>
              <a:gd name="T67" fmla="*/ 874850 h 644"/>
              <a:gd name="T68" fmla="*/ 202063 w 694"/>
              <a:gd name="T69" fmla="*/ 912813 h 644"/>
              <a:gd name="T70" fmla="*/ 245239 w 694"/>
              <a:gd name="T71" fmla="*/ 950775 h 644"/>
              <a:gd name="T72" fmla="*/ 324683 w 694"/>
              <a:gd name="T73" fmla="*/ 1011169 h 644"/>
              <a:gd name="T74" fmla="*/ 369586 w 694"/>
              <a:gd name="T75" fmla="*/ 1037052 h 644"/>
              <a:gd name="T76" fmla="*/ 459392 w 694"/>
              <a:gd name="T77" fmla="*/ 1031875 h 644"/>
              <a:gd name="T78" fmla="*/ 523292 w 694"/>
              <a:gd name="T79" fmla="*/ 1073288 h 644"/>
              <a:gd name="T80" fmla="*/ 568195 w 694"/>
              <a:gd name="T81" fmla="*/ 1080190 h 644"/>
              <a:gd name="T82" fmla="*/ 644184 w 694"/>
              <a:gd name="T83" fmla="*/ 1095720 h 644"/>
              <a:gd name="T84" fmla="*/ 732263 w 694"/>
              <a:gd name="T85" fmla="*/ 1062935 h 644"/>
              <a:gd name="T86" fmla="*/ 796164 w 694"/>
              <a:gd name="T87" fmla="*/ 976658 h 644"/>
              <a:gd name="T88" fmla="*/ 875607 w 694"/>
              <a:gd name="T89" fmla="*/ 959402 h 644"/>
              <a:gd name="T90" fmla="*/ 936054 w 694"/>
              <a:gd name="T91" fmla="*/ 949049 h 644"/>
              <a:gd name="T92" fmla="*/ 991319 w 694"/>
              <a:gd name="T93" fmla="*/ 893832 h 644"/>
              <a:gd name="T94" fmla="*/ 1065581 w 694"/>
              <a:gd name="T95" fmla="*/ 866223 h 644"/>
              <a:gd name="T96" fmla="*/ 1112211 w 694"/>
              <a:gd name="T97" fmla="*/ 781671 h 644"/>
              <a:gd name="T98" fmla="*/ 1150206 w 694"/>
              <a:gd name="T99" fmla="*/ 712649 h 644"/>
              <a:gd name="T100" fmla="*/ 1172657 w 694"/>
              <a:gd name="T101" fmla="*/ 657432 h 644"/>
              <a:gd name="T102" fmla="*/ 1174385 w 694"/>
              <a:gd name="T103" fmla="*/ 584959 h 644"/>
              <a:gd name="T104" fmla="*/ 1179566 w 694"/>
              <a:gd name="T105" fmla="*/ 514212 h 644"/>
              <a:gd name="T106" fmla="*/ 1141571 w 694"/>
              <a:gd name="T107" fmla="*/ 443465 h 644"/>
              <a:gd name="T108" fmla="*/ 1138117 w 694"/>
              <a:gd name="T109" fmla="*/ 383071 h 644"/>
              <a:gd name="T110" fmla="*/ 1122573 w 694"/>
              <a:gd name="T111" fmla="*/ 322677 h 644"/>
              <a:gd name="T112" fmla="*/ 1098395 w 694"/>
              <a:gd name="T113" fmla="*/ 224321 h 644"/>
              <a:gd name="T114" fmla="*/ 1041403 w 694"/>
              <a:gd name="T115" fmla="*/ 143220 h 644"/>
              <a:gd name="T116" fmla="*/ 955051 w 694"/>
              <a:gd name="T117" fmla="*/ 143220 h 644"/>
              <a:gd name="T118" fmla="*/ 917056 w 694"/>
              <a:gd name="T119" fmla="*/ 94905 h 644"/>
              <a:gd name="T120" fmla="*/ 847975 w 694"/>
              <a:gd name="T121" fmla="*/ 41413 h 644"/>
              <a:gd name="T122" fmla="*/ 775439 w 694"/>
              <a:gd name="T123" fmla="*/ 18981 h 644"/>
              <a:gd name="T124" fmla="*/ 704631 w 694"/>
              <a:gd name="T125" fmla="*/ 27609 h 6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94"/>
              <a:gd name="T190" fmla="*/ 0 h 644"/>
              <a:gd name="T191" fmla="*/ 694 w 694"/>
              <a:gd name="T192" fmla="*/ 644 h 6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94" h="644">
                <a:moveTo>
                  <a:pt x="397" y="638"/>
                </a:moveTo>
                <a:cubicBezTo>
                  <a:pt x="397" y="638"/>
                  <a:pt x="398" y="638"/>
                  <a:pt x="398" y="638"/>
                </a:cubicBezTo>
                <a:cubicBezTo>
                  <a:pt x="398" y="638"/>
                  <a:pt x="397" y="638"/>
                  <a:pt x="397" y="638"/>
                </a:cubicBezTo>
                <a:moveTo>
                  <a:pt x="381" y="633"/>
                </a:moveTo>
                <a:cubicBezTo>
                  <a:pt x="381" y="634"/>
                  <a:pt x="381" y="634"/>
                  <a:pt x="381" y="635"/>
                </a:cubicBezTo>
                <a:cubicBezTo>
                  <a:pt x="384" y="633"/>
                  <a:pt x="381" y="634"/>
                  <a:pt x="381" y="633"/>
                </a:cubicBezTo>
                <a:moveTo>
                  <a:pt x="381" y="633"/>
                </a:moveTo>
                <a:cubicBezTo>
                  <a:pt x="381" y="633"/>
                  <a:pt x="381" y="633"/>
                  <a:pt x="381" y="633"/>
                </a:cubicBezTo>
                <a:cubicBezTo>
                  <a:pt x="381" y="633"/>
                  <a:pt x="381" y="633"/>
                  <a:pt x="381" y="633"/>
                </a:cubicBezTo>
                <a:moveTo>
                  <a:pt x="301" y="623"/>
                </a:moveTo>
                <a:cubicBezTo>
                  <a:pt x="301" y="623"/>
                  <a:pt x="301" y="623"/>
                  <a:pt x="301" y="623"/>
                </a:cubicBezTo>
                <a:cubicBezTo>
                  <a:pt x="301" y="623"/>
                  <a:pt x="301" y="623"/>
                  <a:pt x="301" y="623"/>
                </a:cubicBezTo>
                <a:moveTo>
                  <a:pt x="303" y="622"/>
                </a:moveTo>
                <a:cubicBezTo>
                  <a:pt x="303" y="622"/>
                  <a:pt x="303" y="622"/>
                  <a:pt x="303" y="622"/>
                </a:cubicBezTo>
                <a:cubicBezTo>
                  <a:pt x="303" y="622"/>
                  <a:pt x="303" y="622"/>
                  <a:pt x="303" y="622"/>
                </a:cubicBezTo>
                <a:cubicBezTo>
                  <a:pt x="303" y="622"/>
                  <a:pt x="303" y="622"/>
                  <a:pt x="303" y="622"/>
                </a:cubicBezTo>
                <a:moveTo>
                  <a:pt x="296" y="618"/>
                </a:moveTo>
                <a:cubicBezTo>
                  <a:pt x="296" y="619"/>
                  <a:pt x="296" y="619"/>
                  <a:pt x="296" y="619"/>
                </a:cubicBezTo>
                <a:cubicBezTo>
                  <a:pt x="296" y="618"/>
                  <a:pt x="296" y="618"/>
                  <a:pt x="296" y="618"/>
                </a:cubicBezTo>
                <a:moveTo>
                  <a:pt x="288" y="614"/>
                </a:moveTo>
                <a:cubicBezTo>
                  <a:pt x="288" y="614"/>
                  <a:pt x="288" y="615"/>
                  <a:pt x="288" y="615"/>
                </a:cubicBezTo>
                <a:cubicBezTo>
                  <a:pt x="288" y="614"/>
                  <a:pt x="288" y="614"/>
                  <a:pt x="288" y="614"/>
                </a:cubicBezTo>
                <a:moveTo>
                  <a:pt x="460" y="587"/>
                </a:moveTo>
                <a:cubicBezTo>
                  <a:pt x="460" y="587"/>
                  <a:pt x="460" y="588"/>
                  <a:pt x="460" y="588"/>
                </a:cubicBezTo>
                <a:cubicBezTo>
                  <a:pt x="460" y="588"/>
                  <a:pt x="460" y="587"/>
                  <a:pt x="460" y="587"/>
                </a:cubicBezTo>
                <a:moveTo>
                  <a:pt x="488" y="559"/>
                </a:moveTo>
                <a:cubicBezTo>
                  <a:pt x="488" y="559"/>
                  <a:pt x="488" y="559"/>
                  <a:pt x="488" y="559"/>
                </a:cubicBezTo>
                <a:cubicBezTo>
                  <a:pt x="488" y="559"/>
                  <a:pt x="488" y="559"/>
                  <a:pt x="488" y="559"/>
                </a:cubicBezTo>
                <a:cubicBezTo>
                  <a:pt x="488" y="559"/>
                  <a:pt x="488" y="559"/>
                  <a:pt x="488" y="559"/>
                </a:cubicBezTo>
                <a:moveTo>
                  <a:pt x="133" y="553"/>
                </a:moveTo>
                <a:cubicBezTo>
                  <a:pt x="133" y="554"/>
                  <a:pt x="133" y="554"/>
                  <a:pt x="133" y="554"/>
                </a:cubicBezTo>
                <a:cubicBezTo>
                  <a:pt x="133" y="554"/>
                  <a:pt x="133" y="554"/>
                  <a:pt x="133" y="554"/>
                </a:cubicBezTo>
                <a:cubicBezTo>
                  <a:pt x="133" y="554"/>
                  <a:pt x="133" y="554"/>
                  <a:pt x="133" y="553"/>
                </a:cubicBezTo>
                <a:moveTo>
                  <a:pt x="462" y="552"/>
                </a:moveTo>
                <a:cubicBezTo>
                  <a:pt x="462" y="552"/>
                  <a:pt x="462" y="552"/>
                  <a:pt x="462" y="552"/>
                </a:cubicBezTo>
                <a:cubicBezTo>
                  <a:pt x="462" y="552"/>
                  <a:pt x="462" y="552"/>
                  <a:pt x="462" y="552"/>
                </a:cubicBezTo>
                <a:cubicBezTo>
                  <a:pt x="462" y="552"/>
                  <a:pt x="462" y="552"/>
                  <a:pt x="462" y="552"/>
                </a:cubicBezTo>
                <a:moveTo>
                  <a:pt x="125" y="547"/>
                </a:moveTo>
                <a:cubicBezTo>
                  <a:pt x="125" y="547"/>
                  <a:pt x="125" y="547"/>
                  <a:pt x="125" y="547"/>
                </a:cubicBezTo>
                <a:cubicBezTo>
                  <a:pt x="125" y="547"/>
                  <a:pt x="125" y="547"/>
                  <a:pt x="126" y="547"/>
                </a:cubicBezTo>
                <a:cubicBezTo>
                  <a:pt x="125" y="547"/>
                  <a:pt x="125" y="547"/>
                  <a:pt x="125" y="547"/>
                </a:cubicBezTo>
                <a:moveTo>
                  <a:pt x="638" y="457"/>
                </a:moveTo>
                <a:cubicBezTo>
                  <a:pt x="638" y="457"/>
                  <a:pt x="639" y="458"/>
                  <a:pt x="639" y="458"/>
                </a:cubicBezTo>
                <a:cubicBezTo>
                  <a:pt x="639" y="458"/>
                  <a:pt x="639" y="457"/>
                  <a:pt x="638" y="457"/>
                </a:cubicBezTo>
                <a:moveTo>
                  <a:pt x="683" y="392"/>
                </a:moveTo>
                <a:cubicBezTo>
                  <a:pt x="682" y="393"/>
                  <a:pt x="682" y="393"/>
                  <a:pt x="683" y="393"/>
                </a:cubicBezTo>
                <a:cubicBezTo>
                  <a:pt x="683" y="393"/>
                  <a:pt x="683" y="392"/>
                  <a:pt x="683" y="392"/>
                </a:cubicBezTo>
                <a:moveTo>
                  <a:pt x="5" y="379"/>
                </a:moveTo>
                <a:cubicBezTo>
                  <a:pt x="5" y="380"/>
                  <a:pt x="5" y="380"/>
                  <a:pt x="5" y="380"/>
                </a:cubicBezTo>
                <a:cubicBezTo>
                  <a:pt x="5" y="380"/>
                  <a:pt x="5" y="379"/>
                  <a:pt x="5" y="379"/>
                </a:cubicBezTo>
                <a:moveTo>
                  <a:pt x="3" y="377"/>
                </a:moveTo>
                <a:cubicBezTo>
                  <a:pt x="3" y="377"/>
                  <a:pt x="3" y="377"/>
                  <a:pt x="3" y="377"/>
                </a:cubicBezTo>
                <a:cubicBezTo>
                  <a:pt x="3" y="377"/>
                  <a:pt x="3" y="377"/>
                  <a:pt x="3" y="377"/>
                </a:cubicBezTo>
                <a:cubicBezTo>
                  <a:pt x="3" y="377"/>
                  <a:pt x="3" y="377"/>
                  <a:pt x="3" y="377"/>
                </a:cubicBezTo>
                <a:moveTo>
                  <a:pt x="691" y="370"/>
                </a:moveTo>
                <a:cubicBezTo>
                  <a:pt x="691" y="370"/>
                  <a:pt x="691" y="370"/>
                  <a:pt x="691" y="370"/>
                </a:cubicBezTo>
                <a:cubicBezTo>
                  <a:pt x="691" y="370"/>
                  <a:pt x="691" y="370"/>
                  <a:pt x="691" y="370"/>
                </a:cubicBezTo>
                <a:moveTo>
                  <a:pt x="685" y="349"/>
                </a:moveTo>
                <a:cubicBezTo>
                  <a:pt x="685" y="350"/>
                  <a:pt x="685" y="350"/>
                  <a:pt x="685" y="350"/>
                </a:cubicBezTo>
                <a:cubicBezTo>
                  <a:pt x="685" y="350"/>
                  <a:pt x="685" y="350"/>
                  <a:pt x="685" y="349"/>
                </a:cubicBezTo>
                <a:moveTo>
                  <a:pt x="669" y="221"/>
                </a:moveTo>
                <a:cubicBezTo>
                  <a:pt x="669" y="221"/>
                  <a:pt x="669" y="221"/>
                  <a:pt x="669" y="221"/>
                </a:cubicBezTo>
                <a:cubicBezTo>
                  <a:pt x="669" y="221"/>
                  <a:pt x="669" y="221"/>
                  <a:pt x="669" y="221"/>
                </a:cubicBezTo>
                <a:moveTo>
                  <a:pt x="104" y="143"/>
                </a:moveTo>
                <a:cubicBezTo>
                  <a:pt x="105" y="144"/>
                  <a:pt x="105" y="144"/>
                  <a:pt x="105" y="144"/>
                </a:cubicBezTo>
                <a:cubicBezTo>
                  <a:pt x="104" y="144"/>
                  <a:pt x="104" y="143"/>
                  <a:pt x="104" y="143"/>
                </a:cubicBezTo>
                <a:moveTo>
                  <a:pt x="636" y="142"/>
                </a:moveTo>
                <a:cubicBezTo>
                  <a:pt x="637" y="142"/>
                  <a:pt x="637" y="142"/>
                  <a:pt x="638" y="143"/>
                </a:cubicBezTo>
                <a:cubicBezTo>
                  <a:pt x="637" y="142"/>
                  <a:pt x="637" y="142"/>
                  <a:pt x="636" y="142"/>
                </a:cubicBezTo>
                <a:moveTo>
                  <a:pt x="111" y="132"/>
                </a:moveTo>
                <a:cubicBezTo>
                  <a:pt x="111" y="132"/>
                  <a:pt x="111" y="132"/>
                  <a:pt x="111" y="132"/>
                </a:cubicBezTo>
                <a:cubicBezTo>
                  <a:pt x="111" y="132"/>
                  <a:pt x="111" y="132"/>
                  <a:pt x="111" y="132"/>
                </a:cubicBezTo>
                <a:moveTo>
                  <a:pt x="131" y="121"/>
                </a:moveTo>
                <a:cubicBezTo>
                  <a:pt x="132" y="121"/>
                  <a:pt x="132" y="121"/>
                  <a:pt x="132" y="121"/>
                </a:cubicBezTo>
                <a:cubicBezTo>
                  <a:pt x="131" y="121"/>
                  <a:pt x="131" y="121"/>
                  <a:pt x="131" y="121"/>
                </a:cubicBezTo>
                <a:moveTo>
                  <a:pt x="139" y="111"/>
                </a:moveTo>
                <a:cubicBezTo>
                  <a:pt x="139" y="111"/>
                  <a:pt x="139" y="111"/>
                  <a:pt x="139" y="111"/>
                </a:cubicBezTo>
                <a:cubicBezTo>
                  <a:pt x="139" y="111"/>
                  <a:pt x="139" y="111"/>
                  <a:pt x="139" y="111"/>
                </a:cubicBezTo>
                <a:cubicBezTo>
                  <a:pt x="139" y="111"/>
                  <a:pt x="139" y="111"/>
                  <a:pt x="139" y="111"/>
                </a:cubicBezTo>
                <a:moveTo>
                  <a:pt x="355" y="39"/>
                </a:moveTo>
                <a:cubicBezTo>
                  <a:pt x="355" y="39"/>
                  <a:pt x="355" y="40"/>
                  <a:pt x="355" y="40"/>
                </a:cubicBezTo>
                <a:cubicBezTo>
                  <a:pt x="355" y="39"/>
                  <a:pt x="355" y="39"/>
                  <a:pt x="355" y="39"/>
                </a:cubicBezTo>
                <a:moveTo>
                  <a:pt x="352" y="37"/>
                </a:moveTo>
                <a:cubicBezTo>
                  <a:pt x="352" y="37"/>
                  <a:pt x="352" y="37"/>
                  <a:pt x="352" y="38"/>
                </a:cubicBezTo>
                <a:cubicBezTo>
                  <a:pt x="352" y="37"/>
                  <a:pt x="352" y="37"/>
                  <a:pt x="352" y="37"/>
                </a:cubicBezTo>
                <a:moveTo>
                  <a:pt x="281" y="26"/>
                </a:moveTo>
                <a:cubicBezTo>
                  <a:pt x="281" y="26"/>
                  <a:pt x="281" y="26"/>
                  <a:pt x="281" y="26"/>
                </a:cubicBezTo>
                <a:cubicBezTo>
                  <a:pt x="281" y="26"/>
                  <a:pt x="281" y="26"/>
                  <a:pt x="281" y="26"/>
                </a:cubicBezTo>
                <a:moveTo>
                  <a:pt x="447" y="16"/>
                </a:moveTo>
                <a:cubicBezTo>
                  <a:pt x="446" y="17"/>
                  <a:pt x="446" y="17"/>
                  <a:pt x="446" y="17"/>
                </a:cubicBezTo>
                <a:cubicBezTo>
                  <a:pt x="447" y="16"/>
                  <a:pt x="447" y="16"/>
                  <a:pt x="447" y="16"/>
                </a:cubicBezTo>
                <a:moveTo>
                  <a:pt x="451" y="10"/>
                </a:moveTo>
                <a:cubicBezTo>
                  <a:pt x="451" y="10"/>
                  <a:pt x="451" y="10"/>
                  <a:pt x="451" y="10"/>
                </a:cubicBezTo>
                <a:cubicBezTo>
                  <a:pt x="451" y="10"/>
                  <a:pt x="451" y="10"/>
                  <a:pt x="451" y="10"/>
                </a:cubicBezTo>
                <a:moveTo>
                  <a:pt x="409" y="9"/>
                </a:moveTo>
                <a:cubicBezTo>
                  <a:pt x="409" y="9"/>
                  <a:pt x="409" y="10"/>
                  <a:pt x="409" y="10"/>
                </a:cubicBezTo>
                <a:cubicBezTo>
                  <a:pt x="409" y="9"/>
                  <a:pt x="409" y="9"/>
                  <a:pt x="409" y="9"/>
                </a:cubicBezTo>
                <a:moveTo>
                  <a:pt x="412" y="626"/>
                </a:moveTo>
                <a:cubicBezTo>
                  <a:pt x="414" y="625"/>
                  <a:pt x="414" y="625"/>
                  <a:pt x="414" y="625"/>
                </a:cubicBezTo>
                <a:cubicBezTo>
                  <a:pt x="414" y="624"/>
                  <a:pt x="414" y="624"/>
                  <a:pt x="414" y="624"/>
                </a:cubicBezTo>
                <a:cubicBezTo>
                  <a:pt x="415" y="625"/>
                  <a:pt x="415" y="625"/>
                  <a:pt x="415" y="625"/>
                </a:cubicBezTo>
                <a:cubicBezTo>
                  <a:pt x="414" y="625"/>
                  <a:pt x="414" y="625"/>
                  <a:pt x="414" y="625"/>
                </a:cubicBezTo>
                <a:cubicBezTo>
                  <a:pt x="415" y="626"/>
                  <a:pt x="415" y="626"/>
                  <a:pt x="415" y="626"/>
                </a:cubicBezTo>
                <a:cubicBezTo>
                  <a:pt x="412" y="626"/>
                  <a:pt x="412" y="626"/>
                  <a:pt x="412" y="626"/>
                </a:cubicBezTo>
                <a:moveTo>
                  <a:pt x="352" y="626"/>
                </a:moveTo>
                <a:cubicBezTo>
                  <a:pt x="351" y="624"/>
                  <a:pt x="351" y="624"/>
                  <a:pt x="351" y="624"/>
                </a:cubicBezTo>
                <a:cubicBezTo>
                  <a:pt x="351" y="623"/>
                  <a:pt x="351" y="623"/>
                  <a:pt x="351" y="623"/>
                </a:cubicBezTo>
                <a:cubicBezTo>
                  <a:pt x="352" y="626"/>
                  <a:pt x="352" y="626"/>
                  <a:pt x="352" y="626"/>
                </a:cubicBezTo>
                <a:moveTo>
                  <a:pt x="329" y="625"/>
                </a:moveTo>
                <a:cubicBezTo>
                  <a:pt x="331" y="623"/>
                  <a:pt x="329" y="620"/>
                  <a:pt x="328" y="619"/>
                </a:cubicBezTo>
                <a:cubicBezTo>
                  <a:pt x="329" y="619"/>
                  <a:pt x="330" y="620"/>
                  <a:pt x="331" y="621"/>
                </a:cubicBezTo>
                <a:cubicBezTo>
                  <a:pt x="329" y="626"/>
                  <a:pt x="329" y="626"/>
                  <a:pt x="329" y="626"/>
                </a:cubicBezTo>
                <a:cubicBezTo>
                  <a:pt x="328" y="623"/>
                  <a:pt x="328" y="623"/>
                  <a:pt x="328" y="623"/>
                </a:cubicBezTo>
                <a:cubicBezTo>
                  <a:pt x="326" y="625"/>
                  <a:pt x="326" y="625"/>
                  <a:pt x="326" y="625"/>
                </a:cubicBezTo>
                <a:cubicBezTo>
                  <a:pt x="327" y="623"/>
                  <a:pt x="325" y="623"/>
                  <a:pt x="323" y="623"/>
                </a:cubicBezTo>
                <a:cubicBezTo>
                  <a:pt x="324" y="623"/>
                  <a:pt x="324" y="622"/>
                  <a:pt x="324" y="621"/>
                </a:cubicBezTo>
                <a:cubicBezTo>
                  <a:pt x="324" y="620"/>
                  <a:pt x="323" y="620"/>
                  <a:pt x="323" y="620"/>
                </a:cubicBezTo>
                <a:cubicBezTo>
                  <a:pt x="324" y="620"/>
                  <a:pt x="324" y="620"/>
                  <a:pt x="324" y="621"/>
                </a:cubicBezTo>
                <a:cubicBezTo>
                  <a:pt x="326" y="622"/>
                  <a:pt x="328" y="621"/>
                  <a:pt x="329" y="625"/>
                </a:cubicBezTo>
                <a:moveTo>
                  <a:pt x="326" y="619"/>
                </a:moveTo>
                <a:cubicBezTo>
                  <a:pt x="325" y="618"/>
                  <a:pt x="325" y="618"/>
                  <a:pt x="325" y="618"/>
                </a:cubicBezTo>
                <a:cubicBezTo>
                  <a:pt x="325" y="615"/>
                  <a:pt x="325" y="615"/>
                  <a:pt x="325" y="615"/>
                </a:cubicBezTo>
                <a:cubicBezTo>
                  <a:pt x="326" y="619"/>
                  <a:pt x="326" y="619"/>
                  <a:pt x="326" y="619"/>
                </a:cubicBezTo>
                <a:moveTo>
                  <a:pt x="281" y="603"/>
                </a:moveTo>
                <a:cubicBezTo>
                  <a:pt x="280" y="600"/>
                  <a:pt x="280" y="600"/>
                  <a:pt x="280" y="600"/>
                </a:cubicBezTo>
                <a:cubicBezTo>
                  <a:pt x="281" y="600"/>
                  <a:pt x="281" y="600"/>
                  <a:pt x="281" y="600"/>
                </a:cubicBezTo>
                <a:cubicBezTo>
                  <a:pt x="281" y="603"/>
                  <a:pt x="281" y="603"/>
                  <a:pt x="281" y="603"/>
                </a:cubicBezTo>
                <a:moveTo>
                  <a:pt x="214" y="597"/>
                </a:moveTo>
                <a:cubicBezTo>
                  <a:pt x="214" y="596"/>
                  <a:pt x="214" y="596"/>
                  <a:pt x="214" y="596"/>
                </a:cubicBezTo>
                <a:cubicBezTo>
                  <a:pt x="216" y="595"/>
                  <a:pt x="216" y="595"/>
                  <a:pt x="216" y="595"/>
                </a:cubicBezTo>
                <a:cubicBezTo>
                  <a:pt x="214" y="597"/>
                  <a:pt x="214" y="597"/>
                  <a:pt x="214" y="597"/>
                </a:cubicBezTo>
                <a:moveTo>
                  <a:pt x="221" y="595"/>
                </a:moveTo>
                <a:cubicBezTo>
                  <a:pt x="221" y="594"/>
                  <a:pt x="222" y="594"/>
                  <a:pt x="222" y="593"/>
                </a:cubicBezTo>
                <a:cubicBezTo>
                  <a:pt x="223" y="595"/>
                  <a:pt x="223" y="595"/>
                  <a:pt x="223" y="595"/>
                </a:cubicBezTo>
                <a:cubicBezTo>
                  <a:pt x="221" y="595"/>
                  <a:pt x="221" y="595"/>
                  <a:pt x="221" y="595"/>
                </a:cubicBezTo>
                <a:moveTo>
                  <a:pt x="246" y="594"/>
                </a:moveTo>
                <a:cubicBezTo>
                  <a:pt x="246" y="593"/>
                  <a:pt x="246" y="593"/>
                  <a:pt x="246" y="593"/>
                </a:cubicBezTo>
                <a:cubicBezTo>
                  <a:pt x="248" y="593"/>
                  <a:pt x="248" y="593"/>
                  <a:pt x="248" y="593"/>
                </a:cubicBezTo>
                <a:cubicBezTo>
                  <a:pt x="248" y="594"/>
                  <a:pt x="248" y="594"/>
                  <a:pt x="248" y="594"/>
                </a:cubicBezTo>
                <a:cubicBezTo>
                  <a:pt x="246" y="594"/>
                  <a:pt x="246" y="594"/>
                  <a:pt x="246" y="594"/>
                </a:cubicBezTo>
                <a:moveTo>
                  <a:pt x="216" y="592"/>
                </a:moveTo>
                <a:cubicBezTo>
                  <a:pt x="217" y="590"/>
                  <a:pt x="217" y="590"/>
                  <a:pt x="217" y="590"/>
                </a:cubicBezTo>
                <a:cubicBezTo>
                  <a:pt x="217" y="592"/>
                  <a:pt x="217" y="592"/>
                  <a:pt x="217" y="592"/>
                </a:cubicBezTo>
                <a:cubicBezTo>
                  <a:pt x="218" y="592"/>
                  <a:pt x="218" y="592"/>
                  <a:pt x="218" y="592"/>
                </a:cubicBezTo>
                <a:cubicBezTo>
                  <a:pt x="217" y="592"/>
                  <a:pt x="217" y="592"/>
                  <a:pt x="217" y="592"/>
                </a:cubicBezTo>
                <a:cubicBezTo>
                  <a:pt x="217" y="592"/>
                  <a:pt x="217" y="592"/>
                  <a:pt x="217" y="592"/>
                </a:cubicBezTo>
                <a:cubicBezTo>
                  <a:pt x="216" y="592"/>
                  <a:pt x="216" y="592"/>
                  <a:pt x="216" y="592"/>
                </a:cubicBezTo>
                <a:moveTo>
                  <a:pt x="264" y="591"/>
                </a:moveTo>
                <a:cubicBezTo>
                  <a:pt x="264" y="590"/>
                  <a:pt x="264" y="590"/>
                  <a:pt x="265" y="590"/>
                </a:cubicBezTo>
                <a:cubicBezTo>
                  <a:pt x="265" y="589"/>
                  <a:pt x="265" y="589"/>
                  <a:pt x="265" y="589"/>
                </a:cubicBezTo>
                <a:cubicBezTo>
                  <a:pt x="265" y="589"/>
                  <a:pt x="265" y="589"/>
                  <a:pt x="265" y="590"/>
                </a:cubicBezTo>
                <a:cubicBezTo>
                  <a:pt x="265" y="590"/>
                  <a:pt x="265" y="590"/>
                  <a:pt x="265" y="590"/>
                </a:cubicBezTo>
                <a:cubicBezTo>
                  <a:pt x="265" y="590"/>
                  <a:pt x="265" y="590"/>
                  <a:pt x="266" y="591"/>
                </a:cubicBezTo>
                <a:cubicBezTo>
                  <a:pt x="264" y="591"/>
                  <a:pt x="264" y="591"/>
                  <a:pt x="264" y="591"/>
                </a:cubicBezTo>
                <a:moveTo>
                  <a:pt x="177" y="588"/>
                </a:moveTo>
                <a:cubicBezTo>
                  <a:pt x="175" y="586"/>
                  <a:pt x="175" y="586"/>
                  <a:pt x="175" y="586"/>
                </a:cubicBezTo>
                <a:cubicBezTo>
                  <a:pt x="175" y="585"/>
                  <a:pt x="175" y="585"/>
                  <a:pt x="175" y="585"/>
                </a:cubicBezTo>
                <a:cubicBezTo>
                  <a:pt x="177" y="588"/>
                  <a:pt x="177" y="588"/>
                  <a:pt x="177" y="588"/>
                </a:cubicBezTo>
                <a:moveTo>
                  <a:pt x="211" y="586"/>
                </a:moveTo>
                <a:cubicBezTo>
                  <a:pt x="209" y="586"/>
                  <a:pt x="209" y="583"/>
                  <a:pt x="210" y="582"/>
                </a:cubicBezTo>
                <a:cubicBezTo>
                  <a:pt x="213" y="582"/>
                  <a:pt x="209" y="585"/>
                  <a:pt x="211" y="586"/>
                </a:cubicBezTo>
                <a:cubicBezTo>
                  <a:pt x="211" y="586"/>
                  <a:pt x="211" y="586"/>
                  <a:pt x="211" y="586"/>
                </a:cubicBezTo>
                <a:moveTo>
                  <a:pt x="156" y="571"/>
                </a:moveTo>
                <a:cubicBezTo>
                  <a:pt x="156" y="571"/>
                  <a:pt x="156" y="571"/>
                  <a:pt x="156" y="571"/>
                </a:cubicBezTo>
                <a:moveTo>
                  <a:pt x="150" y="554"/>
                </a:moveTo>
                <a:cubicBezTo>
                  <a:pt x="150" y="553"/>
                  <a:pt x="150" y="553"/>
                  <a:pt x="150" y="553"/>
                </a:cubicBezTo>
                <a:cubicBezTo>
                  <a:pt x="149" y="552"/>
                  <a:pt x="146" y="550"/>
                  <a:pt x="149" y="549"/>
                </a:cubicBezTo>
                <a:cubicBezTo>
                  <a:pt x="146" y="552"/>
                  <a:pt x="151" y="551"/>
                  <a:pt x="150" y="553"/>
                </a:cubicBezTo>
                <a:cubicBezTo>
                  <a:pt x="151" y="554"/>
                  <a:pt x="151" y="554"/>
                  <a:pt x="150" y="554"/>
                </a:cubicBezTo>
                <a:moveTo>
                  <a:pt x="128" y="543"/>
                </a:moveTo>
                <a:cubicBezTo>
                  <a:pt x="127" y="543"/>
                  <a:pt x="126" y="543"/>
                  <a:pt x="126" y="542"/>
                </a:cubicBezTo>
                <a:cubicBezTo>
                  <a:pt x="127" y="543"/>
                  <a:pt x="127" y="543"/>
                  <a:pt x="128" y="543"/>
                </a:cubicBezTo>
                <a:moveTo>
                  <a:pt x="558" y="542"/>
                </a:moveTo>
                <a:cubicBezTo>
                  <a:pt x="558" y="541"/>
                  <a:pt x="558" y="541"/>
                  <a:pt x="559" y="540"/>
                </a:cubicBezTo>
                <a:cubicBezTo>
                  <a:pt x="560" y="540"/>
                  <a:pt x="560" y="541"/>
                  <a:pt x="560" y="541"/>
                </a:cubicBezTo>
                <a:cubicBezTo>
                  <a:pt x="558" y="542"/>
                  <a:pt x="558" y="542"/>
                  <a:pt x="558" y="542"/>
                </a:cubicBezTo>
                <a:moveTo>
                  <a:pt x="126" y="542"/>
                </a:moveTo>
                <a:cubicBezTo>
                  <a:pt x="125" y="542"/>
                  <a:pt x="124" y="541"/>
                  <a:pt x="124" y="539"/>
                </a:cubicBezTo>
                <a:cubicBezTo>
                  <a:pt x="126" y="540"/>
                  <a:pt x="125" y="542"/>
                  <a:pt x="126" y="542"/>
                </a:cubicBezTo>
                <a:moveTo>
                  <a:pt x="122" y="538"/>
                </a:moveTo>
                <a:cubicBezTo>
                  <a:pt x="121" y="535"/>
                  <a:pt x="121" y="535"/>
                  <a:pt x="121" y="535"/>
                </a:cubicBezTo>
                <a:cubicBezTo>
                  <a:pt x="122" y="535"/>
                  <a:pt x="122" y="535"/>
                  <a:pt x="122" y="535"/>
                </a:cubicBezTo>
                <a:cubicBezTo>
                  <a:pt x="122" y="538"/>
                  <a:pt x="122" y="538"/>
                  <a:pt x="122" y="538"/>
                </a:cubicBezTo>
                <a:moveTo>
                  <a:pt x="534" y="537"/>
                </a:moveTo>
                <a:cubicBezTo>
                  <a:pt x="534" y="535"/>
                  <a:pt x="534" y="535"/>
                  <a:pt x="534" y="535"/>
                </a:cubicBezTo>
                <a:cubicBezTo>
                  <a:pt x="534" y="534"/>
                  <a:pt x="534" y="534"/>
                  <a:pt x="534" y="534"/>
                </a:cubicBezTo>
                <a:cubicBezTo>
                  <a:pt x="534" y="537"/>
                  <a:pt x="534" y="537"/>
                  <a:pt x="534" y="537"/>
                </a:cubicBezTo>
                <a:moveTo>
                  <a:pt x="119" y="533"/>
                </a:moveTo>
                <a:cubicBezTo>
                  <a:pt x="118" y="531"/>
                  <a:pt x="121" y="530"/>
                  <a:pt x="122" y="529"/>
                </a:cubicBezTo>
                <a:cubicBezTo>
                  <a:pt x="122" y="530"/>
                  <a:pt x="122" y="530"/>
                  <a:pt x="122" y="530"/>
                </a:cubicBezTo>
                <a:cubicBezTo>
                  <a:pt x="119" y="533"/>
                  <a:pt x="119" y="533"/>
                  <a:pt x="119" y="533"/>
                </a:cubicBezTo>
                <a:moveTo>
                  <a:pt x="526" y="531"/>
                </a:moveTo>
                <a:cubicBezTo>
                  <a:pt x="527" y="530"/>
                  <a:pt x="525" y="529"/>
                  <a:pt x="527" y="529"/>
                </a:cubicBezTo>
                <a:cubicBezTo>
                  <a:pt x="527" y="529"/>
                  <a:pt x="527" y="529"/>
                  <a:pt x="528" y="529"/>
                </a:cubicBezTo>
                <a:cubicBezTo>
                  <a:pt x="528" y="531"/>
                  <a:pt x="527" y="531"/>
                  <a:pt x="526" y="531"/>
                </a:cubicBezTo>
                <a:moveTo>
                  <a:pt x="605" y="514"/>
                </a:moveTo>
                <a:cubicBezTo>
                  <a:pt x="603" y="514"/>
                  <a:pt x="603" y="514"/>
                  <a:pt x="603" y="514"/>
                </a:cubicBezTo>
                <a:cubicBezTo>
                  <a:pt x="604" y="511"/>
                  <a:pt x="604" y="511"/>
                  <a:pt x="604" y="511"/>
                </a:cubicBezTo>
                <a:cubicBezTo>
                  <a:pt x="605" y="514"/>
                  <a:pt x="605" y="514"/>
                  <a:pt x="605" y="514"/>
                </a:cubicBezTo>
                <a:moveTo>
                  <a:pt x="110" y="513"/>
                </a:moveTo>
                <a:cubicBezTo>
                  <a:pt x="108" y="511"/>
                  <a:pt x="112" y="511"/>
                  <a:pt x="111" y="509"/>
                </a:cubicBezTo>
                <a:cubicBezTo>
                  <a:pt x="113" y="511"/>
                  <a:pt x="109" y="511"/>
                  <a:pt x="110" y="513"/>
                </a:cubicBezTo>
                <a:moveTo>
                  <a:pt x="617" y="500"/>
                </a:moveTo>
                <a:cubicBezTo>
                  <a:pt x="617" y="500"/>
                  <a:pt x="617" y="499"/>
                  <a:pt x="617" y="499"/>
                </a:cubicBezTo>
                <a:cubicBezTo>
                  <a:pt x="619" y="494"/>
                  <a:pt x="619" y="494"/>
                  <a:pt x="619" y="494"/>
                </a:cubicBezTo>
                <a:cubicBezTo>
                  <a:pt x="621" y="497"/>
                  <a:pt x="618" y="497"/>
                  <a:pt x="617" y="499"/>
                </a:cubicBezTo>
                <a:cubicBezTo>
                  <a:pt x="617" y="500"/>
                  <a:pt x="617" y="500"/>
                  <a:pt x="617" y="500"/>
                </a:cubicBezTo>
                <a:moveTo>
                  <a:pt x="74" y="498"/>
                </a:moveTo>
                <a:cubicBezTo>
                  <a:pt x="73" y="496"/>
                  <a:pt x="73" y="496"/>
                  <a:pt x="73" y="496"/>
                </a:cubicBezTo>
                <a:cubicBezTo>
                  <a:pt x="74" y="493"/>
                  <a:pt x="74" y="493"/>
                  <a:pt x="74" y="493"/>
                </a:cubicBezTo>
                <a:cubicBezTo>
                  <a:pt x="74" y="498"/>
                  <a:pt x="74" y="498"/>
                  <a:pt x="74" y="498"/>
                </a:cubicBezTo>
                <a:moveTo>
                  <a:pt x="630" y="491"/>
                </a:moveTo>
                <a:cubicBezTo>
                  <a:pt x="630" y="490"/>
                  <a:pt x="630" y="490"/>
                  <a:pt x="630" y="490"/>
                </a:cubicBezTo>
                <a:cubicBezTo>
                  <a:pt x="631" y="490"/>
                  <a:pt x="631" y="490"/>
                  <a:pt x="631" y="490"/>
                </a:cubicBezTo>
                <a:cubicBezTo>
                  <a:pt x="630" y="491"/>
                  <a:pt x="630" y="491"/>
                  <a:pt x="630" y="491"/>
                </a:cubicBezTo>
                <a:moveTo>
                  <a:pt x="635" y="490"/>
                </a:moveTo>
                <a:cubicBezTo>
                  <a:pt x="635" y="490"/>
                  <a:pt x="634" y="489"/>
                  <a:pt x="635" y="488"/>
                </a:cubicBezTo>
                <a:cubicBezTo>
                  <a:pt x="635" y="487"/>
                  <a:pt x="635" y="487"/>
                  <a:pt x="635" y="487"/>
                </a:cubicBezTo>
                <a:cubicBezTo>
                  <a:pt x="636" y="487"/>
                  <a:pt x="635" y="490"/>
                  <a:pt x="636" y="490"/>
                </a:cubicBezTo>
                <a:cubicBezTo>
                  <a:pt x="636" y="490"/>
                  <a:pt x="636" y="490"/>
                  <a:pt x="635" y="490"/>
                </a:cubicBezTo>
                <a:moveTo>
                  <a:pt x="649" y="435"/>
                </a:moveTo>
                <a:cubicBezTo>
                  <a:pt x="649" y="434"/>
                  <a:pt x="649" y="434"/>
                  <a:pt x="649" y="434"/>
                </a:cubicBezTo>
                <a:cubicBezTo>
                  <a:pt x="650" y="435"/>
                  <a:pt x="650" y="435"/>
                  <a:pt x="650" y="435"/>
                </a:cubicBezTo>
                <a:cubicBezTo>
                  <a:pt x="649" y="435"/>
                  <a:pt x="649" y="435"/>
                  <a:pt x="649" y="435"/>
                </a:cubicBezTo>
                <a:moveTo>
                  <a:pt x="26" y="426"/>
                </a:moveTo>
                <a:cubicBezTo>
                  <a:pt x="26" y="426"/>
                  <a:pt x="27" y="425"/>
                  <a:pt x="27" y="425"/>
                </a:cubicBezTo>
                <a:cubicBezTo>
                  <a:pt x="28" y="425"/>
                  <a:pt x="28" y="425"/>
                  <a:pt x="28" y="425"/>
                </a:cubicBezTo>
                <a:cubicBezTo>
                  <a:pt x="28" y="426"/>
                  <a:pt x="28" y="426"/>
                  <a:pt x="28" y="426"/>
                </a:cubicBezTo>
                <a:cubicBezTo>
                  <a:pt x="26" y="426"/>
                  <a:pt x="26" y="426"/>
                  <a:pt x="26" y="426"/>
                </a:cubicBezTo>
                <a:moveTo>
                  <a:pt x="659" y="418"/>
                </a:moveTo>
                <a:cubicBezTo>
                  <a:pt x="657" y="416"/>
                  <a:pt x="657" y="416"/>
                  <a:pt x="657" y="416"/>
                </a:cubicBezTo>
                <a:cubicBezTo>
                  <a:pt x="657" y="414"/>
                  <a:pt x="657" y="414"/>
                  <a:pt x="657" y="414"/>
                </a:cubicBezTo>
                <a:cubicBezTo>
                  <a:pt x="659" y="418"/>
                  <a:pt x="659" y="418"/>
                  <a:pt x="659" y="418"/>
                </a:cubicBezTo>
                <a:moveTo>
                  <a:pt x="656" y="408"/>
                </a:moveTo>
                <a:cubicBezTo>
                  <a:pt x="656" y="408"/>
                  <a:pt x="656" y="408"/>
                  <a:pt x="655" y="408"/>
                </a:cubicBezTo>
                <a:cubicBezTo>
                  <a:pt x="656" y="403"/>
                  <a:pt x="656" y="403"/>
                  <a:pt x="656" y="403"/>
                </a:cubicBezTo>
                <a:cubicBezTo>
                  <a:pt x="658" y="405"/>
                  <a:pt x="658" y="405"/>
                  <a:pt x="658" y="405"/>
                </a:cubicBezTo>
                <a:cubicBezTo>
                  <a:pt x="658" y="405"/>
                  <a:pt x="658" y="405"/>
                  <a:pt x="658" y="405"/>
                </a:cubicBezTo>
                <a:cubicBezTo>
                  <a:pt x="658" y="405"/>
                  <a:pt x="658" y="405"/>
                  <a:pt x="658" y="405"/>
                </a:cubicBezTo>
                <a:cubicBezTo>
                  <a:pt x="658" y="405"/>
                  <a:pt x="658" y="405"/>
                  <a:pt x="658" y="405"/>
                </a:cubicBezTo>
                <a:cubicBezTo>
                  <a:pt x="658" y="406"/>
                  <a:pt x="657" y="408"/>
                  <a:pt x="656" y="408"/>
                </a:cubicBezTo>
                <a:moveTo>
                  <a:pt x="33" y="401"/>
                </a:moveTo>
                <a:cubicBezTo>
                  <a:pt x="34" y="400"/>
                  <a:pt x="34" y="400"/>
                  <a:pt x="34" y="400"/>
                </a:cubicBezTo>
                <a:cubicBezTo>
                  <a:pt x="35" y="400"/>
                  <a:pt x="35" y="400"/>
                  <a:pt x="35" y="400"/>
                </a:cubicBezTo>
                <a:cubicBezTo>
                  <a:pt x="33" y="401"/>
                  <a:pt x="33" y="401"/>
                  <a:pt x="33" y="401"/>
                </a:cubicBezTo>
                <a:moveTo>
                  <a:pt x="653" y="402"/>
                </a:moveTo>
                <a:cubicBezTo>
                  <a:pt x="648" y="398"/>
                  <a:pt x="648" y="398"/>
                  <a:pt x="648" y="398"/>
                </a:cubicBezTo>
                <a:cubicBezTo>
                  <a:pt x="651" y="398"/>
                  <a:pt x="651" y="398"/>
                  <a:pt x="651" y="398"/>
                </a:cubicBezTo>
                <a:cubicBezTo>
                  <a:pt x="653" y="402"/>
                  <a:pt x="653" y="402"/>
                  <a:pt x="653" y="402"/>
                </a:cubicBezTo>
                <a:moveTo>
                  <a:pt x="659" y="396"/>
                </a:moveTo>
                <a:cubicBezTo>
                  <a:pt x="659" y="395"/>
                  <a:pt x="659" y="395"/>
                  <a:pt x="659" y="395"/>
                </a:cubicBezTo>
                <a:cubicBezTo>
                  <a:pt x="659" y="395"/>
                  <a:pt x="659" y="395"/>
                  <a:pt x="659" y="395"/>
                </a:cubicBezTo>
                <a:cubicBezTo>
                  <a:pt x="660" y="395"/>
                  <a:pt x="661" y="396"/>
                  <a:pt x="661" y="396"/>
                </a:cubicBezTo>
                <a:cubicBezTo>
                  <a:pt x="659" y="396"/>
                  <a:pt x="659" y="396"/>
                  <a:pt x="659" y="396"/>
                </a:cubicBezTo>
                <a:moveTo>
                  <a:pt x="29" y="395"/>
                </a:moveTo>
                <a:cubicBezTo>
                  <a:pt x="28" y="395"/>
                  <a:pt x="28" y="395"/>
                  <a:pt x="28" y="395"/>
                </a:cubicBezTo>
                <a:cubicBezTo>
                  <a:pt x="29" y="393"/>
                  <a:pt x="29" y="393"/>
                  <a:pt x="29" y="393"/>
                </a:cubicBezTo>
                <a:cubicBezTo>
                  <a:pt x="29" y="395"/>
                  <a:pt x="29" y="395"/>
                  <a:pt x="29" y="395"/>
                </a:cubicBezTo>
                <a:moveTo>
                  <a:pt x="677" y="393"/>
                </a:moveTo>
                <a:cubicBezTo>
                  <a:pt x="676" y="393"/>
                  <a:pt x="676" y="390"/>
                  <a:pt x="675" y="390"/>
                </a:cubicBezTo>
                <a:cubicBezTo>
                  <a:pt x="675" y="389"/>
                  <a:pt x="676" y="389"/>
                  <a:pt x="676" y="389"/>
                </a:cubicBezTo>
                <a:cubicBezTo>
                  <a:pt x="677" y="389"/>
                  <a:pt x="677" y="391"/>
                  <a:pt x="678" y="392"/>
                </a:cubicBezTo>
                <a:cubicBezTo>
                  <a:pt x="678" y="392"/>
                  <a:pt x="678" y="392"/>
                  <a:pt x="678" y="392"/>
                </a:cubicBezTo>
                <a:cubicBezTo>
                  <a:pt x="677" y="392"/>
                  <a:pt x="677" y="393"/>
                  <a:pt x="677" y="393"/>
                </a:cubicBezTo>
                <a:moveTo>
                  <a:pt x="673" y="383"/>
                </a:moveTo>
                <a:cubicBezTo>
                  <a:pt x="673" y="382"/>
                  <a:pt x="673" y="382"/>
                  <a:pt x="673" y="382"/>
                </a:cubicBezTo>
                <a:cubicBezTo>
                  <a:pt x="674" y="382"/>
                  <a:pt x="674" y="382"/>
                  <a:pt x="674" y="382"/>
                </a:cubicBezTo>
                <a:cubicBezTo>
                  <a:pt x="674" y="383"/>
                  <a:pt x="674" y="383"/>
                  <a:pt x="674" y="383"/>
                </a:cubicBezTo>
                <a:cubicBezTo>
                  <a:pt x="673" y="383"/>
                  <a:pt x="673" y="383"/>
                  <a:pt x="673" y="383"/>
                </a:cubicBezTo>
                <a:moveTo>
                  <a:pt x="7" y="376"/>
                </a:moveTo>
                <a:cubicBezTo>
                  <a:pt x="8" y="375"/>
                  <a:pt x="8" y="375"/>
                  <a:pt x="8" y="375"/>
                </a:cubicBezTo>
                <a:cubicBezTo>
                  <a:pt x="10" y="375"/>
                  <a:pt x="10" y="375"/>
                  <a:pt x="10" y="375"/>
                </a:cubicBezTo>
                <a:cubicBezTo>
                  <a:pt x="7" y="376"/>
                  <a:pt x="7" y="376"/>
                  <a:pt x="7" y="376"/>
                </a:cubicBezTo>
                <a:moveTo>
                  <a:pt x="19" y="349"/>
                </a:moveTo>
                <a:cubicBezTo>
                  <a:pt x="19" y="349"/>
                  <a:pt x="17" y="347"/>
                  <a:pt x="19" y="346"/>
                </a:cubicBezTo>
                <a:cubicBezTo>
                  <a:pt x="20" y="346"/>
                  <a:pt x="19" y="348"/>
                  <a:pt x="19" y="349"/>
                </a:cubicBezTo>
                <a:moveTo>
                  <a:pt x="19" y="343"/>
                </a:moveTo>
                <a:cubicBezTo>
                  <a:pt x="18" y="343"/>
                  <a:pt x="18" y="343"/>
                  <a:pt x="18" y="343"/>
                </a:cubicBezTo>
                <a:cubicBezTo>
                  <a:pt x="21" y="340"/>
                  <a:pt x="21" y="340"/>
                  <a:pt x="21" y="340"/>
                </a:cubicBezTo>
                <a:cubicBezTo>
                  <a:pt x="19" y="343"/>
                  <a:pt x="19" y="343"/>
                  <a:pt x="19" y="343"/>
                </a:cubicBezTo>
                <a:moveTo>
                  <a:pt x="15" y="331"/>
                </a:moveTo>
                <a:cubicBezTo>
                  <a:pt x="16" y="329"/>
                  <a:pt x="16" y="329"/>
                  <a:pt x="16" y="329"/>
                </a:cubicBezTo>
                <a:cubicBezTo>
                  <a:pt x="18" y="329"/>
                  <a:pt x="18" y="329"/>
                  <a:pt x="18" y="329"/>
                </a:cubicBezTo>
                <a:cubicBezTo>
                  <a:pt x="15" y="331"/>
                  <a:pt x="15" y="331"/>
                  <a:pt x="15" y="331"/>
                </a:cubicBezTo>
                <a:moveTo>
                  <a:pt x="9" y="323"/>
                </a:moveTo>
                <a:cubicBezTo>
                  <a:pt x="6" y="318"/>
                  <a:pt x="6" y="318"/>
                  <a:pt x="6" y="318"/>
                </a:cubicBezTo>
                <a:cubicBezTo>
                  <a:pt x="8" y="317"/>
                  <a:pt x="8" y="317"/>
                  <a:pt x="8" y="317"/>
                </a:cubicBezTo>
                <a:cubicBezTo>
                  <a:pt x="9" y="323"/>
                  <a:pt x="9" y="323"/>
                  <a:pt x="9" y="323"/>
                </a:cubicBezTo>
                <a:moveTo>
                  <a:pt x="667" y="317"/>
                </a:moveTo>
                <a:cubicBezTo>
                  <a:pt x="667" y="314"/>
                  <a:pt x="667" y="314"/>
                  <a:pt x="667" y="314"/>
                </a:cubicBezTo>
                <a:cubicBezTo>
                  <a:pt x="668" y="316"/>
                  <a:pt x="668" y="316"/>
                  <a:pt x="668" y="316"/>
                </a:cubicBezTo>
                <a:cubicBezTo>
                  <a:pt x="667" y="317"/>
                  <a:pt x="667" y="317"/>
                  <a:pt x="667" y="317"/>
                </a:cubicBezTo>
                <a:moveTo>
                  <a:pt x="11" y="314"/>
                </a:moveTo>
                <a:cubicBezTo>
                  <a:pt x="9" y="314"/>
                  <a:pt x="9" y="314"/>
                  <a:pt x="9" y="314"/>
                </a:cubicBezTo>
                <a:cubicBezTo>
                  <a:pt x="10" y="313"/>
                  <a:pt x="10" y="312"/>
                  <a:pt x="11" y="312"/>
                </a:cubicBezTo>
                <a:cubicBezTo>
                  <a:pt x="11" y="312"/>
                  <a:pt x="11" y="312"/>
                  <a:pt x="11" y="313"/>
                </a:cubicBezTo>
                <a:cubicBezTo>
                  <a:pt x="11" y="314"/>
                  <a:pt x="11" y="314"/>
                  <a:pt x="11" y="314"/>
                </a:cubicBezTo>
                <a:moveTo>
                  <a:pt x="10" y="307"/>
                </a:moveTo>
                <a:cubicBezTo>
                  <a:pt x="9" y="307"/>
                  <a:pt x="8" y="307"/>
                  <a:pt x="8" y="306"/>
                </a:cubicBezTo>
                <a:cubicBezTo>
                  <a:pt x="10" y="306"/>
                  <a:pt x="10" y="306"/>
                  <a:pt x="10" y="306"/>
                </a:cubicBezTo>
                <a:cubicBezTo>
                  <a:pt x="10" y="307"/>
                  <a:pt x="10" y="307"/>
                  <a:pt x="10" y="307"/>
                </a:cubicBezTo>
                <a:moveTo>
                  <a:pt x="674" y="282"/>
                </a:moveTo>
                <a:cubicBezTo>
                  <a:pt x="673" y="282"/>
                  <a:pt x="672" y="282"/>
                  <a:pt x="672" y="281"/>
                </a:cubicBezTo>
                <a:cubicBezTo>
                  <a:pt x="677" y="280"/>
                  <a:pt x="677" y="280"/>
                  <a:pt x="677" y="280"/>
                </a:cubicBezTo>
                <a:cubicBezTo>
                  <a:pt x="677" y="280"/>
                  <a:pt x="675" y="282"/>
                  <a:pt x="674" y="282"/>
                </a:cubicBezTo>
                <a:moveTo>
                  <a:pt x="671" y="271"/>
                </a:moveTo>
                <a:cubicBezTo>
                  <a:pt x="671" y="270"/>
                  <a:pt x="671" y="270"/>
                  <a:pt x="671" y="270"/>
                </a:cubicBezTo>
                <a:cubicBezTo>
                  <a:pt x="674" y="270"/>
                  <a:pt x="674" y="270"/>
                  <a:pt x="674" y="270"/>
                </a:cubicBezTo>
                <a:cubicBezTo>
                  <a:pt x="671" y="271"/>
                  <a:pt x="671" y="271"/>
                  <a:pt x="671" y="271"/>
                </a:cubicBezTo>
                <a:moveTo>
                  <a:pt x="654" y="248"/>
                </a:moveTo>
                <a:cubicBezTo>
                  <a:pt x="652" y="247"/>
                  <a:pt x="652" y="247"/>
                  <a:pt x="652" y="247"/>
                </a:cubicBezTo>
                <a:cubicBezTo>
                  <a:pt x="652" y="246"/>
                  <a:pt x="652" y="246"/>
                  <a:pt x="652" y="246"/>
                </a:cubicBezTo>
                <a:cubicBezTo>
                  <a:pt x="654" y="248"/>
                  <a:pt x="654" y="248"/>
                  <a:pt x="654" y="248"/>
                </a:cubicBezTo>
                <a:moveTo>
                  <a:pt x="54" y="235"/>
                </a:moveTo>
                <a:cubicBezTo>
                  <a:pt x="54" y="232"/>
                  <a:pt x="54" y="232"/>
                  <a:pt x="54" y="232"/>
                </a:cubicBezTo>
                <a:cubicBezTo>
                  <a:pt x="54" y="231"/>
                  <a:pt x="54" y="231"/>
                  <a:pt x="54" y="231"/>
                </a:cubicBezTo>
                <a:cubicBezTo>
                  <a:pt x="54" y="235"/>
                  <a:pt x="54" y="235"/>
                  <a:pt x="54" y="235"/>
                </a:cubicBezTo>
                <a:moveTo>
                  <a:pt x="659" y="207"/>
                </a:moveTo>
                <a:cubicBezTo>
                  <a:pt x="658" y="207"/>
                  <a:pt x="656" y="206"/>
                  <a:pt x="656" y="205"/>
                </a:cubicBezTo>
                <a:cubicBezTo>
                  <a:pt x="656" y="205"/>
                  <a:pt x="656" y="205"/>
                  <a:pt x="657" y="205"/>
                </a:cubicBezTo>
                <a:cubicBezTo>
                  <a:pt x="657" y="205"/>
                  <a:pt x="658" y="207"/>
                  <a:pt x="659" y="207"/>
                </a:cubicBezTo>
                <a:cubicBezTo>
                  <a:pt x="659" y="207"/>
                  <a:pt x="659" y="207"/>
                  <a:pt x="659" y="207"/>
                </a:cubicBezTo>
                <a:moveTo>
                  <a:pt x="51" y="190"/>
                </a:moveTo>
                <a:cubicBezTo>
                  <a:pt x="51" y="188"/>
                  <a:pt x="51" y="188"/>
                  <a:pt x="51" y="188"/>
                </a:cubicBezTo>
                <a:cubicBezTo>
                  <a:pt x="52" y="190"/>
                  <a:pt x="52" y="190"/>
                  <a:pt x="52" y="190"/>
                </a:cubicBezTo>
                <a:cubicBezTo>
                  <a:pt x="51" y="190"/>
                  <a:pt x="51" y="190"/>
                  <a:pt x="51" y="190"/>
                </a:cubicBezTo>
                <a:moveTo>
                  <a:pt x="60" y="180"/>
                </a:moveTo>
                <a:cubicBezTo>
                  <a:pt x="60" y="180"/>
                  <a:pt x="59" y="180"/>
                  <a:pt x="59" y="179"/>
                </a:cubicBezTo>
                <a:cubicBezTo>
                  <a:pt x="60" y="177"/>
                  <a:pt x="60" y="177"/>
                  <a:pt x="60" y="177"/>
                </a:cubicBezTo>
                <a:cubicBezTo>
                  <a:pt x="65" y="182"/>
                  <a:pt x="65" y="182"/>
                  <a:pt x="65" y="182"/>
                </a:cubicBezTo>
                <a:cubicBezTo>
                  <a:pt x="61" y="182"/>
                  <a:pt x="61" y="182"/>
                  <a:pt x="61" y="182"/>
                </a:cubicBezTo>
                <a:cubicBezTo>
                  <a:pt x="61" y="179"/>
                  <a:pt x="61" y="179"/>
                  <a:pt x="61" y="179"/>
                </a:cubicBezTo>
                <a:cubicBezTo>
                  <a:pt x="61" y="179"/>
                  <a:pt x="61" y="179"/>
                  <a:pt x="61" y="179"/>
                </a:cubicBezTo>
                <a:cubicBezTo>
                  <a:pt x="61" y="179"/>
                  <a:pt x="60" y="179"/>
                  <a:pt x="60" y="180"/>
                </a:cubicBezTo>
                <a:cubicBezTo>
                  <a:pt x="60" y="180"/>
                  <a:pt x="60" y="180"/>
                  <a:pt x="60" y="180"/>
                </a:cubicBezTo>
                <a:moveTo>
                  <a:pt x="641" y="178"/>
                </a:moveTo>
                <a:cubicBezTo>
                  <a:pt x="641" y="178"/>
                  <a:pt x="640" y="178"/>
                  <a:pt x="640" y="178"/>
                </a:cubicBezTo>
                <a:cubicBezTo>
                  <a:pt x="641" y="178"/>
                  <a:pt x="643" y="175"/>
                  <a:pt x="645" y="175"/>
                </a:cubicBezTo>
                <a:cubicBezTo>
                  <a:pt x="645" y="175"/>
                  <a:pt x="646" y="176"/>
                  <a:pt x="646" y="176"/>
                </a:cubicBezTo>
                <a:cubicBezTo>
                  <a:pt x="646" y="177"/>
                  <a:pt x="645" y="178"/>
                  <a:pt x="645" y="178"/>
                </a:cubicBezTo>
                <a:cubicBezTo>
                  <a:pt x="645" y="178"/>
                  <a:pt x="645" y="178"/>
                  <a:pt x="644" y="178"/>
                </a:cubicBezTo>
                <a:cubicBezTo>
                  <a:pt x="644" y="178"/>
                  <a:pt x="644" y="178"/>
                  <a:pt x="643" y="178"/>
                </a:cubicBezTo>
                <a:cubicBezTo>
                  <a:pt x="642" y="178"/>
                  <a:pt x="642" y="178"/>
                  <a:pt x="641" y="178"/>
                </a:cubicBezTo>
                <a:moveTo>
                  <a:pt x="638" y="158"/>
                </a:moveTo>
                <a:cubicBezTo>
                  <a:pt x="637" y="158"/>
                  <a:pt x="638" y="156"/>
                  <a:pt x="637" y="155"/>
                </a:cubicBezTo>
                <a:cubicBezTo>
                  <a:pt x="637" y="155"/>
                  <a:pt x="637" y="155"/>
                  <a:pt x="637" y="155"/>
                </a:cubicBezTo>
                <a:cubicBezTo>
                  <a:pt x="638" y="155"/>
                  <a:pt x="638" y="158"/>
                  <a:pt x="639" y="158"/>
                </a:cubicBezTo>
                <a:cubicBezTo>
                  <a:pt x="639" y="158"/>
                  <a:pt x="639" y="158"/>
                  <a:pt x="638" y="158"/>
                </a:cubicBezTo>
                <a:moveTo>
                  <a:pt x="109" y="149"/>
                </a:moveTo>
                <a:cubicBezTo>
                  <a:pt x="106" y="149"/>
                  <a:pt x="106" y="149"/>
                  <a:pt x="106" y="149"/>
                </a:cubicBezTo>
                <a:cubicBezTo>
                  <a:pt x="107" y="149"/>
                  <a:pt x="108" y="149"/>
                  <a:pt x="108" y="148"/>
                </a:cubicBezTo>
                <a:cubicBezTo>
                  <a:pt x="109" y="149"/>
                  <a:pt x="109" y="149"/>
                  <a:pt x="109" y="149"/>
                </a:cubicBezTo>
                <a:moveTo>
                  <a:pt x="597" y="102"/>
                </a:moveTo>
                <a:cubicBezTo>
                  <a:pt x="595" y="101"/>
                  <a:pt x="595" y="101"/>
                  <a:pt x="595" y="101"/>
                </a:cubicBezTo>
                <a:cubicBezTo>
                  <a:pt x="598" y="98"/>
                  <a:pt x="598" y="98"/>
                  <a:pt x="598" y="98"/>
                </a:cubicBezTo>
                <a:cubicBezTo>
                  <a:pt x="598" y="101"/>
                  <a:pt x="598" y="101"/>
                  <a:pt x="598" y="101"/>
                </a:cubicBezTo>
                <a:cubicBezTo>
                  <a:pt x="598" y="100"/>
                  <a:pt x="598" y="100"/>
                  <a:pt x="597" y="100"/>
                </a:cubicBezTo>
                <a:cubicBezTo>
                  <a:pt x="597" y="100"/>
                  <a:pt x="597" y="100"/>
                  <a:pt x="597" y="100"/>
                </a:cubicBezTo>
                <a:cubicBezTo>
                  <a:pt x="597" y="102"/>
                  <a:pt x="597" y="102"/>
                  <a:pt x="597" y="102"/>
                </a:cubicBezTo>
                <a:moveTo>
                  <a:pt x="171" y="100"/>
                </a:moveTo>
                <a:cubicBezTo>
                  <a:pt x="169" y="98"/>
                  <a:pt x="169" y="98"/>
                  <a:pt x="169" y="98"/>
                </a:cubicBezTo>
                <a:cubicBezTo>
                  <a:pt x="169" y="97"/>
                  <a:pt x="169" y="97"/>
                  <a:pt x="169" y="97"/>
                </a:cubicBezTo>
                <a:cubicBezTo>
                  <a:pt x="171" y="100"/>
                  <a:pt x="171" y="100"/>
                  <a:pt x="171" y="100"/>
                </a:cubicBezTo>
                <a:moveTo>
                  <a:pt x="556" y="90"/>
                </a:moveTo>
                <a:cubicBezTo>
                  <a:pt x="557" y="87"/>
                  <a:pt x="558" y="87"/>
                  <a:pt x="558" y="84"/>
                </a:cubicBezTo>
                <a:cubicBezTo>
                  <a:pt x="561" y="86"/>
                  <a:pt x="561" y="86"/>
                  <a:pt x="561" y="86"/>
                </a:cubicBezTo>
                <a:cubicBezTo>
                  <a:pt x="561" y="86"/>
                  <a:pt x="556" y="87"/>
                  <a:pt x="558" y="90"/>
                </a:cubicBezTo>
                <a:cubicBezTo>
                  <a:pt x="556" y="90"/>
                  <a:pt x="556" y="90"/>
                  <a:pt x="556" y="90"/>
                </a:cubicBezTo>
                <a:moveTo>
                  <a:pt x="571" y="81"/>
                </a:moveTo>
                <a:cubicBezTo>
                  <a:pt x="572" y="80"/>
                  <a:pt x="572" y="80"/>
                  <a:pt x="572" y="80"/>
                </a:cubicBezTo>
                <a:cubicBezTo>
                  <a:pt x="573" y="79"/>
                  <a:pt x="573" y="79"/>
                  <a:pt x="573" y="79"/>
                </a:cubicBezTo>
                <a:cubicBezTo>
                  <a:pt x="571" y="81"/>
                  <a:pt x="571" y="81"/>
                  <a:pt x="571" y="81"/>
                </a:cubicBezTo>
                <a:moveTo>
                  <a:pt x="580" y="80"/>
                </a:moveTo>
                <a:cubicBezTo>
                  <a:pt x="579" y="80"/>
                  <a:pt x="579" y="80"/>
                  <a:pt x="579" y="80"/>
                </a:cubicBezTo>
                <a:cubicBezTo>
                  <a:pt x="580" y="79"/>
                  <a:pt x="579" y="78"/>
                  <a:pt x="579" y="78"/>
                </a:cubicBezTo>
                <a:cubicBezTo>
                  <a:pt x="581" y="78"/>
                  <a:pt x="580" y="79"/>
                  <a:pt x="580" y="80"/>
                </a:cubicBezTo>
                <a:moveTo>
                  <a:pt x="538" y="73"/>
                </a:moveTo>
                <a:cubicBezTo>
                  <a:pt x="537" y="71"/>
                  <a:pt x="539" y="71"/>
                  <a:pt x="540" y="70"/>
                </a:cubicBezTo>
                <a:cubicBezTo>
                  <a:pt x="540" y="71"/>
                  <a:pt x="540" y="71"/>
                  <a:pt x="541" y="71"/>
                </a:cubicBezTo>
                <a:cubicBezTo>
                  <a:pt x="541" y="71"/>
                  <a:pt x="542" y="71"/>
                  <a:pt x="542" y="71"/>
                </a:cubicBezTo>
                <a:cubicBezTo>
                  <a:pt x="538" y="73"/>
                  <a:pt x="538" y="73"/>
                  <a:pt x="538" y="73"/>
                </a:cubicBezTo>
                <a:moveTo>
                  <a:pt x="536" y="66"/>
                </a:moveTo>
                <a:cubicBezTo>
                  <a:pt x="537" y="65"/>
                  <a:pt x="537" y="65"/>
                  <a:pt x="537" y="65"/>
                </a:cubicBezTo>
                <a:cubicBezTo>
                  <a:pt x="537" y="64"/>
                  <a:pt x="535" y="62"/>
                  <a:pt x="538" y="61"/>
                </a:cubicBezTo>
                <a:cubicBezTo>
                  <a:pt x="537" y="61"/>
                  <a:pt x="537" y="61"/>
                  <a:pt x="537" y="61"/>
                </a:cubicBezTo>
                <a:cubicBezTo>
                  <a:pt x="537" y="60"/>
                  <a:pt x="537" y="60"/>
                  <a:pt x="538" y="60"/>
                </a:cubicBezTo>
                <a:cubicBezTo>
                  <a:pt x="538" y="60"/>
                  <a:pt x="539" y="63"/>
                  <a:pt x="537" y="64"/>
                </a:cubicBezTo>
                <a:cubicBezTo>
                  <a:pt x="537" y="65"/>
                  <a:pt x="537" y="65"/>
                  <a:pt x="537" y="65"/>
                </a:cubicBezTo>
                <a:cubicBezTo>
                  <a:pt x="537" y="65"/>
                  <a:pt x="537" y="66"/>
                  <a:pt x="536" y="66"/>
                </a:cubicBezTo>
                <a:moveTo>
                  <a:pt x="240" y="51"/>
                </a:moveTo>
                <a:cubicBezTo>
                  <a:pt x="239" y="51"/>
                  <a:pt x="239" y="50"/>
                  <a:pt x="240" y="49"/>
                </a:cubicBezTo>
                <a:cubicBezTo>
                  <a:pt x="240" y="51"/>
                  <a:pt x="240" y="51"/>
                  <a:pt x="240" y="51"/>
                </a:cubicBezTo>
                <a:moveTo>
                  <a:pt x="501" y="49"/>
                </a:moveTo>
                <a:cubicBezTo>
                  <a:pt x="499" y="47"/>
                  <a:pt x="499" y="47"/>
                  <a:pt x="499" y="47"/>
                </a:cubicBezTo>
                <a:cubicBezTo>
                  <a:pt x="500" y="46"/>
                  <a:pt x="500" y="46"/>
                  <a:pt x="500" y="46"/>
                </a:cubicBezTo>
                <a:cubicBezTo>
                  <a:pt x="501" y="49"/>
                  <a:pt x="501" y="49"/>
                  <a:pt x="501" y="49"/>
                </a:cubicBezTo>
                <a:moveTo>
                  <a:pt x="320" y="51"/>
                </a:moveTo>
                <a:cubicBezTo>
                  <a:pt x="321" y="48"/>
                  <a:pt x="317" y="49"/>
                  <a:pt x="319" y="45"/>
                </a:cubicBezTo>
                <a:cubicBezTo>
                  <a:pt x="323" y="49"/>
                  <a:pt x="323" y="49"/>
                  <a:pt x="323" y="49"/>
                </a:cubicBezTo>
                <a:cubicBezTo>
                  <a:pt x="320" y="51"/>
                  <a:pt x="320" y="51"/>
                  <a:pt x="320" y="51"/>
                </a:cubicBezTo>
                <a:moveTo>
                  <a:pt x="256" y="48"/>
                </a:moveTo>
                <a:cubicBezTo>
                  <a:pt x="260" y="44"/>
                  <a:pt x="260" y="44"/>
                  <a:pt x="260" y="44"/>
                </a:cubicBezTo>
                <a:cubicBezTo>
                  <a:pt x="262" y="46"/>
                  <a:pt x="257" y="48"/>
                  <a:pt x="256" y="48"/>
                </a:cubicBezTo>
                <a:moveTo>
                  <a:pt x="239" y="47"/>
                </a:moveTo>
                <a:cubicBezTo>
                  <a:pt x="237" y="45"/>
                  <a:pt x="237" y="45"/>
                  <a:pt x="237" y="45"/>
                </a:cubicBezTo>
                <a:cubicBezTo>
                  <a:pt x="238" y="44"/>
                  <a:pt x="238" y="44"/>
                  <a:pt x="239" y="44"/>
                </a:cubicBezTo>
                <a:cubicBezTo>
                  <a:pt x="240" y="44"/>
                  <a:pt x="240" y="44"/>
                  <a:pt x="241" y="44"/>
                </a:cubicBezTo>
                <a:cubicBezTo>
                  <a:pt x="242" y="44"/>
                  <a:pt x="242" y="44"/>
                  <a:pt x="243" y="44"/>
                </a:cubicBezTo>
                <a:cubicBezTo>
                  <a:pt x="243" y="44"/>
                  <a:pt x="243" y="44"/>
                  <a:pt x="243" y="44"/>
                </a:cubicBezTo>
                <a:cubicBezTo>
                  <a:pt x="243" y="44"/>
                  <a:pt x="243" y="44"/>
                  <a:pt x="243" y="44"/>
                </a:cubicBezTo>
                <a:cubicBezTo>
                  <a:pt x="243" y="44"/>
                  <a:pt x="243" y="45"/>
                  <a:pt x="243" y="46"/>
                </a:cubicBezTo>
                <a:cubicBezTo>
                  <a:pt x="242" y="46"/>
                  <a:pt x="242" y="47"/>
                  <a:pt x="242" y="47"/>
                </a:cubicBezTo>
                <a:cubicBezTo>
                  <a:pt x="241" y="47"/>
                  <a:pt x="241" y="47"/>
                  <a:pt x="241" y="45"/>
                </a:cubicBezTo>
                <a:cubicBezTo>
                  <a:pt x="240" y="44"/>
                  <a:pt x="240" y="44"/>
                  <a:pt x="240" y="44"/>
                </a:cubicBezTo>
                <a:cubicBezTo>
                  <a:pt x="239" y="47"/>
                  <a:pt x="239" y="47"/>
                  <a:pt x="239" y="47"/>
                </a:cubicBezTo>
                <a:moveTo>
                  <a:pt x="198" y="49"/>
                </a:moveTo>
                <a:cubicBezTo>
                  <a:pt x="198" y="49"/>
                  <a:pt x="198" y="49"/>
                  <a:pt x="197" y="49"/>
                </a:cubicBezTo>
                <a:cubicBezTo>
                  <a:pt x="198" y="46"/>
                  <a:pt x="197" y="45"/>
                  <a:pt x="198" y="44"/>
                </a:cubicBezTo>
                <a:cubicBezTo>
                  <a:pt x="200" y="44"/>
                  <a:pt x="200" y="44"/>
                  <a:pt x="200" y="44"/>
                </a:cubicBezTo>
                <a:cubicBezTo>
                  <a:pt x="200" y="44"/>
                  <a:pt x="200" y="44"/>
                  <a:pt x="200" y="44"/>
                </a:cubicBezTo>
                <a:cubicBezTo>
                  <a:pt x="198" y="44"/>
                  <a:pt x="198" y="45"/>
                  <a:pt x="199" y="47"/>
                </a:cubicBezTo>
                <a:cubicBezTo>
                  <a:pt x="199" y="48"/>
                  <a:pt x="199" y="49"/>
                  <a:pt x="198" y="49"/>
                </a:cubicBezTo>
                <a:moveTo>
                  <a:pt x="499" y="44"/>
                </a:moveTo>
                <a:cubicBezTo>
                  <a:pt x="503" y="42"/>
                  <a:pt x="503" y="42"/>
                  <a:pt x="503" y="42"/>
                </a:cubicBezTo>
                <a:cubicBezTo>
                  <a:pt x="504" y="44"/>
                  <a:pt x="504" y="44"/>
                  <a:pt x="504" y="44"/>
                </a:cubicBezTo>
                <a:cubicBezTo>
                  <a:pt x="504" y="45"/>
                  <a:pt x="503" y="45"/>
                  <a:pt x="503" y="45"/>
                </a:cubicBezTo>
                <a:cubicBezTo>
                  <a:pt x="503" y="45"/>
                  <a:pt x="503" y="45"/>
                  <a:pt x="502" y="45"/>
                </a:cubicBezTo>
                <a:cubicBezTo>
                  <a:pt x="502" y="44"/>
                  <a:pt x="501" y="44"/>
                  <a:pt x="501" y="44"/>
                </a:cubicBezTo>
                <a:cubicBezTo>
                  <a:pt x="500" y="44"/>
                  <a:pt x="500" y="44"/>
                  <a:pt x="499" y="44"/>
                </a:cubicBezTo>
                <a:moveTo>
                  <a:pt x="211" y="44"/>
                </a:moveTo>
                <a:cubicBezTo>
                  <a:pt x="210" y="44"/>
                  <a:pt x="210" y="43"/>
                  <a:pt x="210" y="43"/>
                </a:cubicBezTo>
                <a:cubicBezTo>
                  <a:pt x="209" y="42"/>
                  <a:pt x="209" y="42"/>
                  <a:pt x="209" y="42"/>
                </a:cubicBezTo>
                <a:cubicBezTo>
                  <a:pt x="211" y="41"/>
                  <a:pt x="211" y="41"/>
                  <a:pt x="211" y="41"/>
                </a:cubicBezTo>
                <a:cubicBezTo>
                  <a:pt x="213" y="41"/>
                  <a:pt x="211" y="42"/>
                  <a:pt x="210" y="43"/>
                </a:cubicBezTo>
                <a:cubicBezTo>
                  <a:pt x="211" y="44"/>
                  <a:pt x="211" y="44"/>
                  <a:pt x="211" y="44"/>
                </a:cubicBezTo>
                <a:moveTo>
                  <a:pt x="262" y="44"/>
                </a:moveTo>
                <a:cubicBezTo>
                  <a:pt x="261" y="43"/>
                  <a:pt x="258" y="41"/>
                  <a:pt x="260" y="39"/>
                </a:cubicBezTo>
                <a:cubicBezTo>
                  <a:pt x="260" y="40"/>
                  <a:pt x="261" y="42"/>
                  <a:pt x="262" y="44"/>
                </a:cubicBezTo>
                <a:moveTo>
                  <a:pt x="304" y="41"/>
                </a:moveTo>
                <a:cubicBezTo>
                  <a:pt x="303" y="41"/>
                  <a:pt x="303" y="41"/>
                  <a:pt x="303" y="41"/>
                </a:cubicBezTo>
                <a:cubicBezTo>
                  <a:pt x="303" y="39"/>
                  <a:pt x="303" y="39"/>
                  <a:pt x="303" y="39"/>
                </a:cubicBezTo>
                <a:cubicBezTo>
                  <a:pt x="304" y="41"/>
                  <a:pt x="304" y="41"/>
                  <a:pt x="304" y="41"/>
                </a:cubicBezTo>
                <a:moveTo>
                  <a:pt x="442" y="38"/>
                </a:moveTo>
                <a:cubicBezTo>
                  <a:pt x="443" y="36"/>
                  <a:pt x="443" y="36"/>
                  <a:pt x="443" y="36"/>
                </a:cubicBezTo>
                <a:cubicBezTo>
                  <a:pt x="443" y="38"/>
                  <a:pt x="443" y="38"/>
                  <a:pt x="443" y="38"/>
                </a:cubicBezTo>
                <a:cubicBezTo>
                  <a:pt x="442" y="38"/>
                  <a:pt x="442" y="38"/>
                  <a:pt x="442" y="38"/>
                </a:cubicBezTo>
                <a:moveTo>
                  <a:pt x="297" y="37"/>
                </a:moveTo>
                <a:cubicBezTo>
                  <a:pt x="295" y="33"/>
                  <a:pt x="295" y="33"/>
                  <a:pt x="295" y="33"/>
                </a:cubicBezTo>
                <a:cubicBezTo>
                  <a:pt x="298" y="36"/>
                  <a:pt x="298" y="36"/>
                  <a:pt x="298" y="36"/>
                </a:cubicBezTo>
                <a:cubicBezTo>
                  <a:pt x="297" y="36"/>
                  <a:pt x="297" y="37"/>
                  <a:pt x="297" y="37"/>
                </a:cubicBezTo>
                <a:moveTo>
                  <a:pt x="216" y="38"/>
                </a:moveTo>
                <a:cubicBezTo>
                  <a:pt x="215" y="38"/>
                  <a:pt x="213" y="34"/>
                  <a:pt x="215" y="34"/>
                </a:cubicBezTo>
                <a:cubicBezTo>
                  <a:pt x="213" y="32"/>
                  <a:pt x="213" y="32"/>
                  <a:pt x="213" y="32"/>
                </a:cubicBezTo>
                <a:cubicBezTo>
                  <a:pt x="213" y="31"/>
                  <a:pt x="213" y="31"/>
                  <a:pt x="213" y="30"/>
                </a:cubicBezTo>
                <a:cubicBezTo>
                  <a:pt x="214" y="32"/>
                  <a:pt x="217" y="35"/>
                  <a:pt x="216" y="38"/>
                </a:cubicBezTo>
                <a:cubicBezTo>
                  <a:pt x="216" y="38"/>
                  <a:pt x="216" y="38"/>
                  <a:pt x="216" y="38"/>
                </a:cubicBezTo>
                <a:moveTo>
                  <a:pt x="213" y="29"/>
                </a:moveTo>
                <a:cubicBezTo>
                  <a:pt x="213" y="29"/>
                  <a:pt x="213" y="29"/>
                  <a:pt x="213" y="29"/>
                </a:cubicBezTo>
                <a:cubicBezTo>
                  <a:pt x="213" y="29"/>
                  <a:pt x="213" y="29"/>
                  <a:pt x="213" y="29"/>
                </a:cubicBezTo>
                <a:moveTo>
                  <a:pt x="220" y="31"/>
                </a:moveTo>
                <a:cubicBezTo>
                  <a:pt x="217" y="31"/>
                  <a:pt x="217" y="31"/>
                  <a:pt x="217" y="31"/>
                </a:cubicBezTo>
                <a:cubicBezTo>
                  <a:pt x="219" y="29"/>
                  <a:pt x="219" y="29"/>
                  <a:pt x="219" y="29"/>
                </a:cubicBezTo>
                <a:cubicBezTo>
                  <a:pt x="220" y="31"/>
                  <a:pt x="220" y="31"/>
                  <a:pt x="220" y="31"/>
                </a:cubicBezTo>
                <a:moveTo>
                  <a:pt x="455" y="14"/>
                </a:moveTo>
                <a:cubicBezTo>
                  <a:pt x="452" y="13"/>
                  <a:pt x="452" y="13"/>
                  <a:pt x="452" y="13"/>
                </a:cubicBezTo>
                <a:cubicBezTo>
                  <a:pt x="454" y="13"/>
                  <a:pt x="454" y="13"/>
                  <a:pt x="454" y="13"/>
                </a:cubicBezTo>
                <a:cubicBezTo>
                  <a:pt x="455" y="14"/>
                  <a:pt x="455" y="14"/>
                  <a:pt x="455" y="14"/>
                </a:cubicBezTo>
                <a:moveTo>
                  <a:pt x="373" y="15"/>
                </a:moveTo>
                <a:cubicBezTo>
                  <a:pt x="372" y="15"/>
                  <a:pt x="372" y="15"/>
                  <a:pt x="371" y="15"/>
                </a:cubicBezTo>
                <a:cubicBezTo>
                  <a:pt x="371" y="13"/>
                  <a:pt x="372" y="12"/>
                  <a:pt x="372" y="10"/>
                </a:cubicBezTo>
                <a:cubicBezTo>
                  <a:pt x="373" y="11"/>
                  <a:pt x="375" y="15"/>
                  <a:pt x="373" y="15"/>
                </a:cubicBezTo>
                <a:moveTo>
                  <a:pt x="374" y="1"/>
                </a:moveTo>
                <a:cubicBezTo>
                  <a:pt x="374" y="3"/>
                  <a:pt x="374" y="5"/>
                  <a:pt x="374" y="5"/>
                </a:cubicBezTo>
                <a:cubicBezTo>
                  <a:pt x="371" y="3"/>
                  <a:pt x="371" y="3"/>
                  <a:pt x="371" y="3"/>
                </a:cubicBezTo>
                <a:cubicBezTo>
                  <a:pt x="371" y="3"/>
                  <a:pt x="374" y="8"/>
                  <a:pt x="371" y="9"/>
                </a:cubicBezTo>
                <a:cubicBezTo>
                  <a:pt x="369" y="7"/>
                  <a:pt x="370" y="6"/>
                  <a:pt x="370" y="3"/>
                </a:cubicBezTo>
                <a:cubicBezTo>
                  <a:pt x="369" y="3"/>
                  <a:pt x="368" y="4"/>
                  <a:pt x="367" y="5"/>
                </a:cubicBezTo>
                <a:cubicBezTo>
                  <a:pt x="367" y="3"/>
                  <a:pt x="367" y="3"/>
                  <a:pt x="367" y="3"/>
                </a:cubicBezTo>
                <a:cubicBezTo>
                  <a:pt x="364" y="3"/>
                  <a:pt x="364" y="3"/>
                  <a:pt x="364" y="3"/>
                </a:cubicBezTo>
                <a:cubicBezTo>
                  <a:pt x="363" y="7"/>
                  <a:pt x="367" y="12"/>
                  <a:pt x="364" y="16"/>
                </a:cubicBezTo>
                <a:cubicBezTo>
                  <a:pt x="364" y="17"/>
                  <a:pt x="365" y="20"/>
                  <a:pt x="363" y="21"/>
                </a:cubicBezTo>
                <a:cubicBezTo>
                  <a:pt x="366" y="23"/>
                  <a:pt x="363" y="24"/>
                  <a:pt x="362" y="25"/>
                </a:cubicBezTo>
                <a:cubicBezTo>
                  <a:pt x="362" y="30"/>
                  <a:pt x="366" y="35"/>
                  <a:pt x="360" y="37"/>
                </a:cubicBezTo>
                <a:cubicBezTo>
                  <a:pt x="358" y="35"/>
                  <a:pt x="358" y="35"/>
                  <a:pt x="358" y="35"/>
                </a:cubicBezTo>
                <a:cubicBezTo>
                  <a:pt x="359" y="34"/>
                  <a:pt x="359" y="34"/>
                  <a:pt x="359" y="34"/>
                </a:cubicBezTo>
                <a:cubicBezTo>
                  <a:pt x="360" y="34"/>
                  <a:pt x="360" y="34"/>
                  <a:pt x="360" y="34"/>
                </a:cubicBezTo>
                <a:cubicBezTo>
                  <a:pt x="358" y="32"/>
                  <a:pt x="358" y="32"/>
                  <a:pt x="358" y="32"/>
                </a:cubicBezTo>
                <a:cubicBezTo>
                  <a:pt x="355" y="34"/>
                  <a:pt x="355" y="34"/>
                  <a:pt x="355" y="34"/>
                </a:cubicBezTo>
                <a:cubicBezTo>
                  <a:pt x="354" y="34"/>
                  <a:pt x="354" y="34"/>
                  <a:pt x="354" y="34"/>
                </a:cubicBezTo>
                <a:cubicBezTo>
                  <a:pt x="354" y="38"/>
                  <a:pt x="354" y="38"/>
                  <a:pt x="354" y="38"/>
                </a:cubicBezTo>
                <a:cubicBezTo>
                  <a:pt x="357" y="37"/>
                  <a:pt x="357" y="37"/>
                  <a:pt x="357" y="37"/>
                </a:cubicBezTo>
                <a:cubicBezTo>
                  <a:pt x="357" y="39"/>
                  <a:pt x="357" y="39"/>
                  <a:pt x="357" y="39"/>
                </a:cubicBezTo>
                <a:cubicBezTo>
                  <a:pt x="356" y="39"/>
                  <a:pt x="356" y="40"/>
                  <a:pt x="355" y="40"/>
                </a:cubicBezTo>
                <a:cubicBezTo>
                  <a:pt x="355" y="40"/>
                  <a:pt x="355" y="40"/>
                  <a:pt x="355" y="40"/>
                </a:cubicBezTo>
                <a:cubicBezTo>
                  <a:pt x="357" y="40"/>
                  <a:pt x="357" y="40"/>
                  <a:pt x="357" y="40"/>
                </a:cubicBezTo>
                <a:cubicBezTo>
                  <a:pt x="357" y="41"/>
                  <a:pt x="358" y="43"/>
                  <a:pt x="357" y="43"/>
                </a:cubicBezTo>
                <a:cubicBezTo>
                  <a:pt x="355" y="43"/>
                  <a:pt x="354" y="43"/>
                  <a:pt x="353" y="43"/>
                </a:cubicBezTo>
                <a:cubicBezTo>
                  <a:pt x="352" y="43"/>
                  <a:pt x="352" y="43"/>
                  <a:pt x="351" y="42"/>
                </a:cubicBezTo>
                <a:cubicBezTo>
                  <a:pt x="354" y="40"/>
                  <a:pt x="351" y="39"/>
                  <a:pt x="352" y="38"/>
                </a:cubicBezTo>
                <a:cubicBezTo>
                  <a:pt x="349" y="44"/>
                  <a:pt x="349" y="44"/>
                  <a:pt x="349" y="44"/>
                </a:cubicBezTo>
                <a:cubicBezTo>
                  <a:pt x="349" y="44"/>
                  <a:pt x="348" y="45"/>
                  <a:pt x="348" y="45"/>
                </a:cubicBezTo>
                <a:cubicBezTo>
                  <a:pt x="345" y="45"/>
                  <a:pt x="345" y="37"/>
                  <a:pt x="341" y="37"/>
                </a:cubicBezTo>
                <a:cubicBezTo>
                  <a:pt x="343" y="41"/>
                  <a:pt x="342" y="45"/>
                  <a:pt x="342" y="49"/>
                </a:cubicBezTo>
                <a:cubicBezTo>
                  <a:pt x="339" y="47"/>
                  <a:pt x="339" y="47"/>
                  <a:pt x="339" y="47"/>
                </a:cubicBezTo>
                <a:cubicBezTo>
                  <a:pt x="341" y="41"/>
                  <a:pt x="336" y="39"/>
                  <a:pt x="338" y="34"/>
                </a:cubicBezTo>
                <a:cubicBezTo>
                  <a:pt x="337" y="35"/>
                  <a:pt x="337" y="35"/>
                  <a:pt x="337" y="35"/>
                </a:cubicBezTo>
                <a:cubicBezTo>
                  <a:pt x="336" y="37"/>
                  <a:pt x="333" y="38"/>
                  <a:pt x="335" y="40"/>
                </a:cubicBezTo>
                <a:cubicBezTo>
                  <a:pt x="334" y="42"/>
                  <a:pt x="334" y="42"/>
                  <a:pt x="333" y="42"/>
                </a:cubicBezTo>
                <a:cubicBezTo>
                  <a:pt x="333" y="42"/>
                  <a:pt x="333" y="42"/>
                  <a:pt x="332" y="42"/>
                </a:cubicBezTo>
                <a:cubicBezTo>
                  <a:pt x="332" y="41"/>
                  <a:pt x="331" y="41"/>
                  <a:pt x="331" y="41"/>
                </a:cubicBezTo>
                <a:cubicBezTo>
                  <a:pt x="330" y="41"/>
                  <a:pt x="330" y="41"/>
                  <a:pt x="330" y="41"/>
                </a:cubicBezTo>
                <a:cubicBezTo>
                  <a:pt x="330" y="41"/>
                  <a:pt x="330" y="40"/>
                  <a:pt x="331" y="39"/>
                </a:cubicBezTo>
                <a:cubicBezTo>
                  <a:pt x="331" y="40"/>
                  <a:pt x="331" y="40"/>
                  <a:pt x="331" y="40"/>
                </a:cubicBezTo>
                <a:cubicBezTo>
                  <a:pt x="331" y="35"/>
                  <a:pt x="331" y="35"/>
                  <a:pt x="331" y="35"/>
                </a:cubicBezTo>
                <a:cubicBezTo>
                  <a:pt x="328" y="42"/>
                  <a:pt x="328" y="42"/>
                  <a:pt x="328" y="42"/>
                </a:cubicBezTo>
                <a:cubicBezTo>
                  <a:pt x="328" y="42"/>
                  <a:pt x="327" y="41"/>
                  <a:pt x="328" y="41"/>
                </a:cubicBezTo>
                <a:cubicBezTo>
                  <a:pt x="325" y="43"/>
                  <a:pt x="325" y="43"/>
                  <a:pt x="325" y="43"/>
                </a:cubicBezTo>
                <a:cubicBezTo>
                  <a:pt x="325" y="42"/>
                  <a:pt x="325" y="42"/>
                  <a:pt x="325" y="42"/>
                </a:cubicBezTo>
                <a:cubicBezTo>
                  <a:pt x="325" y="45"/>
                  <a:pt x="325" y="45"/>
                  <a:pt x="325" y="45"/>
                </a:cubicBezTo>
                <a:cubicBezTo>
                  <a:pt x="324" y="46"/>
                  <a:pt x="324" y="46"/>
                  <a:pt x="323" y="46"/>
                </a:cubicBezTo>
                <a:cubicBezTo>
                  <a:pt x="322" y="46"/>
                  <a:pt x="320" y="42"/>
                  <a:pt x="319" y="42"/>
                </a:cubicBezTo>
                <a:cubicBezTo>
                  <a:pt x="320" y="40"/>
                  <a:pt x="320" y="40"/>
                  <a:pt x="320" y="40"/>
                </a:cubicBezTo>
                <a:cubicBezTo>
                  <a:pt x="320" y="39"/>
                  <a:pt x="317" y="38"/>
                  <a:pt x="317" y="38"/>
                </a:cubicBezTo>
                <a:cubicBezTo>
                  <a:pt x="320" y="39"/>
                  <a:pt x="316" y="43"/>
                  <a:pt x="314" y="44"/>
                </a:cubicBezTo>
                <a:cubicBezTo>
                  <a:pt x="314" y="44"/>
                  <a:pt x="314" y="44"/>
                  <a:pt x="315" y="44"/>
                </a:cubicBezTo>
                <a:cubicBezTo>
                  <a:pt x="315" y="44"/>
                  <a:pt x="315" y="44"/>
                  <a:pt x="315" y="44"/>
                </a:cubicBezTo>
                <a:cubicBezTo>
                  <a:pt x="315" y="44"/>
                  <a:pt x="316" y="44"/>
                  <a:pt x="316" y="44"/>
                </a:cubicBezTo>
                <a:cubicBezTo>
                  <a:pt x="316" y="44"/>
                  <a:pt x="317" y="44"/>
                  <a:pt x="317" y="45"/>
                </a:cubicBezTo>
                <a:cubicBezTo>
                  <a:pt x="317" y="46"/>
                  <a:pt x="316" y="46"/>
                  <a:pt x="316" y="46"/>
                </a:cubicBezTo>
                <a:cubicBezTo>
                  <a:pt x="315" y="46"/>
                  <a:pt x="315" y="46"/>
                  <a:pt x="315" y="46"/>
                </a:cubicBezTo>
                <a:cubicBezTo>
                  <a:pt x="314" y="46"/>
                  <a:pt x="314" y="46"/>
                  <a:pt x="314" y="46"/>
                </a:cubicBezTo>
                <a:cubicBezTo>
                  <a:pt x="314" y="46"/>
                  <a:pt x="314" y="46"/>
                  <a:pt x="313" y="46"/>
                </a:cubicBezTo>
                <a:cubicBezTo>
                  <a:pt x="313" y="45"/>
                  <a:pt x="313" y="45"/>
                  <a:pt x="313" y="45"/>
                </a:cubicBezTo>
                <a:cubicBezTo>
                  <a:pt x="310" y="46"/>
                  <a:pt x="310" y="46"/>
                  <a:pt x="310" y="46"/>
                </a:cubicBezTo>
                <a:cubicBezTo>
                  <a:pt x="311" y="47"/>
                  <a:pt x="313" y="46"/>
                  <a:pt x="312" y="49"/>
                </a:cubicBezTo>
                <a:cubicBezTo>
                  <a:pt x="313" y="50"/>
                  <a:pt x="312" y="51"/>
                  <a:pt x="311" y="51"/>
                </a:cubicBezTo>
                <a:cubicBezTo>
                  <a:pt x="311" y="51"/>
                  <a:pt x="310" y="51"/>
                  <a:pt x="310" y="51"/>
                </a:cubicBezTo>
                <a:cubicBezTo>
                  <a:pt x="307" y="50"/>
                  <a:pt x="308" y="47"/>
                  <a:pt x="307" y="45"/>
                </a:cubicBezTo>
                <a:cubicBezTo>
                  <a:pt x="306" y="41"/>
                  <a:pt x="310" y="35"/>
                  <a:pt x="306" y="34"/>
                </a:cubicBezTo>
                <a:cubicBezTo>
                  <a:pt x="306" y="35"/>
                  <a:pt x="306" y="35"/>
                  <a:pt x="306" y="35"/>
                </a:cubicBezTo>
                <a:cubicBezTo>
                  <a:pt x="304" y="34"/>
                  <a:pt x="304" y="34"/>
                  <a:pt x="304" y="34"/>
                </a:cubicBezTo>
                <a:cubicBezTo>
                  <a:pt x="306" y="37"/>
                  <a:pt x="306" y="37"/>
                  <a:pt x="306" y="37"/>
                </a:cubicBezTo>
                <a:cubicBezTo>
                  <a:pt x="305" y="38"/>
                  <a:pt x="305" y="39"/>
                  <a:pt x="304" y="39"/>
                </a:cubicBezTo>
                <a:cubicBezTo>
                  <a:pt x="304" y="39"/>
                  <a:pt x="303" y="38"/>
                  <a:pt x="303" y="37"/>
                </a:cubicBezTo>
                <a:cubicBezTo>
                  <a:pt x="303" y="36"/>
                  <a:pt x="302" y="35"/>
                  <a:pt x="301" y="35"/>
                </a:cubicBezTo>
                <a:cubicBezTo>
                  <a:pt x="301" y="35"/>
                  <a:pt x="300" y="35"/>
                  <a:pt x="300" y="35"/>
                </a:cubicBezTo>
                <a:cubicBezTo>
                  <a:pt x="301" y="28"/>
                  <a:pt x="291" y="33"/>
                  <a:pt x="290" y="29"/>
                </a:cubicBezTo>
                <a:cubicBezTo>
                  <a:pt x="290" y="28"/>
                  <a:pt x="290" y="28"/>
                  <a:pt x="290" y="28"/>
                </a:cubicBezTo>
                <a:cubicBezTo>
                  <a:pt x="291" y="29"/>
                  <a:pt x="291" y="29"/>
                  <a:pt x="292" y="29"/>
                </a:cubicBezTo>
                <a:cubicBezTo>
                  <a:pt x="292" y="29"/>
                  <a:pt x="292" y="28"/>
                  <a:pt x="292" y="26"/>
                </a:cubicBezTo>
                <a:cubicBezTo>
                  <a:pt x="289" y="28"/>
                  <a:pt x="289" y="28"/>
                  <a:pt x="289" y="28"/>
                </a:cubicBezTo>
                <a:cubicBezTo>
                  <a:pt x="290" y="26"/>
                  <a:pt x="287" y="24"/>
                  <a:pt x="287" y="22"/>
                </a:cubicBezTo>
                <a:cubicBezTo>
                  <a:pt x="286" y="24"/>
                  <a:pt x="283" y="26"/>
                  <a:pt x="283" y="27"/>
                </a:cubicBezTo>
                <a:cubicBezTo>
                  <a:pt x="283" y="27"/>
                  <a:pt x="282" y="27"/>
                  <a:pt x="281" y="26"/>
                </a:cubicBezTo>
                <a:cubicBezTo>
                  <a:pt x="282" y="27"/>
                  <a:pt x="282" y="27"/>
                  <a:pt x="282" y="27"/>
                </a:cubicBezTo>
                <a:cubicBezTo>
                  <a:pt x="282" y="28"/>
                  <a:pt x="282" y="28"/>
                  <a:pt x="281" y="28"/>
                </a:cubicBezTo>
                <a:cubicBezTo>
                  <a:pt x="281" y="28"/>
                  <a:pt x="281" y="28"/>
                  <a:pt x="280" y="28"/>
                </a:cubicBezTo>
                <a:cubicBezTo>
                  <a:pt x="276" y="31"/>
                  <a:pt x="285" y="34"/>
                  <a:pt x="282" y="38"/>
                </a:cubicBezTo>
                <a:cubicBezTo>
                  <a:pt x="280" y="35"/>
                  <a:pt x="280" y="34"/>
                  <a:pt x="277" y="32"/>
                </a:cubicBezTo>
                <a:cubicBezTo>
                  <a:pt x="277" y="30"/>
                  <a:pt x="279" y="30"/>
                  <a:pt x="277" y="28"/>
                </a:cubicBezTo>
                <a:cubicBezTo>
                  <a:pt x="276" y="32"/>
                  <a:pt x="276" y="32"/>
                  <a:pt x="276" y="32"/>
                </a:cubicBezTo>
                <a:cubicBezTo>
                  <a:pt x="275" y="31"/>
                  <a:pt x="272" y="29"/>
                  <a:pt x="274" y="28"/>
                </a:cubicBezTo>
                <a:cubicBezTo>
                  <a:pt x="275" y="28"/>
                  <a:pt x="275" y="28"/>
                  <a:pt x="275" y="28"/>
                </a:cubicBezTo>
                <a:cubicBezTo>
                  <a:pt x="274" y="28"/>
                  <a:pt x="274" y="24"/>
                  <a:pt x="272" y="24"/>
                </a:cubicBezTo>
                <a:cubicBezTo>
                  <a:pt x="272" y="24"/>
                  <a:pt x="271" y="24"/>
                  <a:pt x="271" y="25"/>
                </a:cubicBezTo>
                <a:cubicBezTo>
                  <a:pt x="270" y="26"/>
                  <a:pt x="271" y="28"/>
                  <a:pt x="269" y="28"/>
                </a:cubicBezTo>
                <a:cubicBezTo>
                  <a:pt x="269" y="28"/>
                  <a:pt x="269" y="28"/>
                  <a:pt x="269" y="28"/>
                </a:cubicBezTo>
                <a:cubicBezTo>
                  <a:pt x="268" y="27"/>
                  <a:pt x="268" y="27"/>
                  <a:pt x="268" y="26"/>
                </a:cubicBezTo>
                <a:cubicBezTo>
                  <a:pt x="267" y="28"/>
                  <a:pt x="267" y="32"/>
                  <a:pt x="270" y="32"/>
                </a:cubicBezTo>
                <a:cubicBezTo>
                  <a:pt x="270" y="32"/>
                  <a:pt x="270" y="32"/>
                  <a:pt x="271" y="32"/>
                </a:cubicBezTo>
                <a:cubicBezTo>
                  <a:pt x="271" y="33"/>
                  <a:pt x="269" y="34"/>
                  <a:pt x="269" y="35"/>
                </a:cubicBezTo>
                <a:cubicBezTo>
                  <a:pt x="266" y="32"/>
                  <a:pt x="266" y="32"/>
                  <a:pt x="266" y="32"/>
                </a:cubicBezTo>
                <a:cubicBezTo>
                  <a:pt x="265" y="35"/>
                  <a:pt x="270" y="36"/>
                  <a:pt x="267" y="39"/>
                </a:cubicBezTo>
                <a:cubicBezTo>
                  <a:pt x="265" y="38"/>
                  <a:pt x="266" y="37"/>
                  <a:pt x="266" y="36"/>
                </a:cubicBezTo>
                <a:cubicBezTo>
                  <a:pt x="260" y="36"/>
                  <a:pt x="260" y="36"/>
                  <a:pt x="260" y="36"/>
                </a:cubicBezTo>
                <a:cubicBezTo>
                  <a:pt x="259" y="38"/>
                  <a:pt x="256" y="38"/>
                  <a:pt x="258" y="39"/>
                </a:cubicBezTo>
                <a:cubicBezTo>
                  <a:pt x="257" y="40"/>
                  <a:pt x="257" y="40"/>
                  <a:pt x="256" y="40"/>
                </a:cubicBezTo>
                <a:cubicBezTo>
                  <a:pt x="256" y="40"/>
                  <a:pt x="256" y="39"/>
                  <a:pt x="256" y="39"/>
                </a:cubicBezTo>
                <a:cubicBezTo>
                  <a:pt x="255" y="39"/>
                  <a:pt x="254" y="43"/>
                  <a:pt x="256" y="44"/>
                </a:cubicBezTo>
                <a:cubicBezTo>
                  <a:pt x="255" y="45"/>
                  <a:pt x="255" y="45"/>
                  <a:pt x="255" y="45"/>
                </a:cubicBezTo>
                <a:cubicBezTo>
                  <a:pt x="253" y="44"/>
                  <a:pt x="252" y="39"/>
                  <a:pt x="252" y="37"/>
                </a:cubicBezTo>
                <a:cubicBezTo>
                  <a:pt x="250" y="41"/>
                  <a:pt x="250" y="41"/>
                  <a:pt x="250" y="41"/>
                </a:cubicBezTo>
                <a:cubicBezTo>
                  <a:pt x="248" y="36"/>
                  <a:pt x="245" y="31"/>
                  <a:pt x="245" y="26"/>
                </a:cubicBezTo>
                <a:cubicBezTo>
                  <a:pt x="244" y="28"/>
                  <a:pt x="245" y="29"/>
                  <a:pt x="244" y="31"/>
                </a:cubicBezTo>
                <a:cubicBezTo>
                  <a:pt x="243" y="29"/>
                  <a:pt x="242" y="29"/>
                  <a:pt x="242" y="28"/>
                </a:cubicBezTo>
                <a:cubicBezTo>
                  <a:pt x="240" y="31"/>
                  <a:pt x="240" y="31"/>
                  <a:pt x="240" y="31"/>
                </a:cubicBezTo>
                <a:cubicBezTo>
                  <a:pt x="239" y="30"/>
                  <a:pt x="239" y="30"/>
                  <a:pt x="239" y="30"/>
                </a:cubicBezTo>
                <a:cubicBezTo>
                  <a:pt x="240" y="31"/>
                  <a:pt x="240" y="32"/>
                  <a:pt x="240" y="33"/>
                </a:cubicBezTo>
                <a:cubicBezTo>
                  <a:pt x="240" y="35"/>
                  <a:pt x="238" y="34"/>
                  <a:pt x="237" y="35"/>
                </a:cubicBezTo>
                <a:cubicBezTo>
                  <a:pt x="237" y="35"/>
                  <a:pt x="237" y="35"/>
                  <a:pt x="237" y="35"/>
                </a:cubicBezTo>
                <a:cubicBezTo>
                  <a:pt x="239" y="35"/>
                  <a:pt x="238" y="38"/>
                  <a:pt x="238" y="39"/>
                </a:cubicBezTo>
                <a:cubicBezTo>
                  <a:pt x="236" y="38"/>
                  <a:pt x="236" y="38"/>
                  <a:pt x="236" y="38"/>
                </a:cubicBezTo>
                <a:cubicBezTo>
                  <a:pt x="235" y="38"/>
                  <a:pt x="235" y="39"/>
                  <a:pt x="235" y="39"/>
                </a:cubicBezTo>
                <a:cubicBezTo>
                  <a:pt x="236" y="39"/>
                  <a:pt x="236" y="39"/>
                  <a:pt x="236" y="39"/>
                </a:cubicBezTo>
                <a:cubicBezTo>
                  <a:pt x="237" y="40"/>
                  <a:pt x="238" y="43"/>
                  <a:pt x="237" y="44"/>
                </a:cubicBezTo>
                <a:cubicBezTo>
                  <a:pt x="237" y="44"/>
                  <a:pt x="237" y="44"/>
                  <a:pt x="236" y="44"/>
                </a:cubicBezTo>
                <a:cubicBezTo>
                  <a:pt x="235" y="46"/>
                  <a:pt x="235" y="46"/>
                  <a:pt x="235" y="46"/>
                </a:cubicBezTo>
                <a:cubicBezTo>
                  <a:pt x="234" y="45"/>
                  <a:pt x="234" y="45"/>
                  <a:pt x="233" y="45"/>
                </a:cubicBezTo>
                <a:cubicBezTo>
                  <a:pt x="233" y="45"/>
                  <a:pt x="233" y="45"/>
                  <a:pt x="232" y="45"/>
                </a:cubicBezTo>
                <a:cubicBezTo>
                  <a:pt x="232" y="45"/>
                  <a:pt x="232" y="45"/>
                  <a:pt x="232" y="45"/>
                </a:cubicBezTo>
                <a:cubicBezTo>
                  <a:pt x="231" y="45"/>
                  <a:pt x="231" y="45"/>
                  <a:pt x="231" y="45"/>
                </a:cubicBezTo>
                <a:cubicBezTo>
                  <a:pt x="232" y="43"/>
                  <a:pt x="230" y="39"/>
                  <a:pt x="228" y="38"/>
                </a:cubicBezTo>
                <a:cubicBezTo>
                  <a:pt x="231" y="34"/>
                  <a:pt x="231" y="34"/>
                  <a:pt x="231" y="34"/>
                </a:cubicBezTo>
                <a:cubicBezTo>
                  <a:pt x="231" y="34"/>
                  <a:pt x="231" y="34"/>
                  <a:pt x="231" y="34"/>
                </a:cubicBezTo>
                <a:cubicBezTo>
                  <a:pt x="230" y="34"/>
                  <a:pt x="230" y="35"/>
                  <a:pt x="229" y="36"/>
                </a:cubicBezTo>
                <a:cubicBezTo>
                  <a:pt x="229" y="36"/>
                  <a:pt x="228" y="37"/>
                  <a:pt x="228" y="37"/>
                </a:cubicBezTo>
                <a:cubicBezTo>
                  <a:pt x="227" y="37"/>
                  <a:pt x="226" y="36"/>
                  <a:pt x="226" y="35"/>
                </a:cubicBezTo>
                <a:cubicBezTo>
                  <a:pt x="225" y="35"/>
                  <a:pt x="226" y="35"/>
                  <a:pt x="227" y="34"/>
                </a:cubicBezTo>
                <a:cubicBezTo>
                  <a:pt x="227" y="32"/>
                  <a:pt x="225" y="33"/>
                  <a:pt x="223" y="32"/>
                </a:cubicBezTo>
                <a:cubicBezTo>
                  <a:pt x="225" y="29"/>
                  <a:pt x="225" y="29"/>
                  <a:pt x="225" y="29"/>
                </a:cubicBezTo>
                <a:cubicBezTo>
                  <a:pt x="225" y="29"/>
                  <a:pt x="225" y="30"/>
                  <a:pt x="224" y="30"/>
                </a:cubicBezTo>
                <a:cubicBezTo>
                  <a:pt x="224" y="30"/>
                  <a:pt x="224" y="29"/>
                  <a:pt x="223" y="29"/>
                </a:cubicBezTo>
                <a:cubicBezTo>
                  <a:pt x="222" y="27"/>
                  <a:pt x="221" y="27"/>
                  <a:pt x="220" y="27"/>
                </a:cubicBezTo>
                <a:cubicBezTo>
                  <a:pt x="219" y="27"/>
                  <a:pt x="219" y="27"/>
                  <a:pt x="218" y="27"/>
                </a:cubicBezTo>
                <a:cubicBezTo>
                  <a:pt x="220" y="28"/>
                  <a:pt x="218" y="30"/>
                  <a:pt x="216" y="30"/>
                </a:cubicBezTo>
                <a:cubicBezTo>
                  <a:pt x="216" y="30"/>
                  <a:pt x="216" y="30"/>
                  <a:pt x="216" y="29"/>
                </a:cubicBezTo>
                <a:cubicBezTo>
                  <a:pt x="215" y="26"/>
                  <a:pt x="215" y="26"/>
                  <a:pt x="215" y="26"/>
                </a:cubicBezTo>
                <a:cubicBezTo>
                  <a:pt x="216" y="26"/>
                  <a:pt x="216" y="26"/>
                  <a:pt x="216" y="26"/>
                </a:cubicBezTo>
                <a:cubicBezTo>
                  <a:pt x="216" y="25"/>
                  <a:pt x="216" y="25"/>
                  <a:pt x="216" y="25"/>
                </a:cubicBezTo>
                <a:cubicBezTo>
                  <a:pt x="213" y="25"/>
                  <a:pt x="213" y="25"/>
                  <a:pt x="213" y="25"/>
                </a:cubicBezTo>
                <a:cubicBezTo>
                  <a:pt x="213" y="26"/>
                  <a:pt x="213" y="26"/>
                  <a:pt x="213" y="26"/>
                </a:cubicBezTo>
                <a:cubicBezTo>
                  <a:pt x="213" y="29"/>
                  <a:pt x="213" y="29"/>
                  <a:pt x="213" y="29"/>
                </a:cubicBezTo>
                <a:cubicBezTo>
                  <a:pt x="212" y="29"/>
                  <a:pt x="212" y="30"/>
                  <a:pt x="211" y="30"/>
                </a:cubicBezTo>
                <a:cubicBezTo>
                  <a:pt x="211" y="30"/>
                  <a:pt x="210" y="29"/>
                  <a:pt x="209" y="29"/>
                </a:cubicBezTo>
                <a:cubicBezTo>
                  <a:pt x="210" y="31"/>
                  <a:pt x="208" y="34"/>
                  <a:pt x="207" y="35"/>
                </a:cubicBezTo>
                <a:cubicBezTo>
                  <a:pt x="208" y="35"/>
                  <a:pt x="208" y="35"/>
                  <a:pt x="208" y="35"/>
                </a:cubicBezTo>
                <a:cubicBezTo>
                  <a:pt x="207" y="42"/>
                  <a:pt x="207" y="42"/>
                  <a:pt x="207" y="42"/>
                </a:cubicBezTo>
                <a:cubicBezTo>
                  <a:pt x="207" y="42"/>
                  <a:pt x="207" y="42"/>
                  <a:pt x="207" y="42"/>
                </a:cubicBezTo>
                <a:cubicBezTo>
                  <a:pt x="206" y="42"/>
                  <a:pt x="206" y="41"/>
                  <a:pt x="206" y="41"/>
                </a:cubicBezTo>
                <a:cubicBezTo>
                  <a:pt x="206" y="41"/>
                  <a:pt x="205" y="41"/>
                  <a:pt x="205" y="41"/>
                </a:cubicBezTo>
                <a:cubicBezTo>
                  <a:pt x="205" y="44"/>
                  <a:pt x="205" y="44"/>
                  <a:pt x="205" y="44"/>
                </a:cubicBezTo>
                <a:cubicBezTo>
                  <a:pt x="204" y="44"/>
                  <a:pt x="204" y="44"/>
                  <a:pt x="203" y="44"/>
                </a:cubicBezTo>
                <a:cubicBezTo>
                  <a:pt x="200" y="44"/>
                  <a:pt x="199" y="43"/>
                  <a:pt x="197" y="41"/>
                </a:cubicBezTo>
                <a:cubicBezTo>
                  <a:pt x="197" y="44"/>
                  <a:pt x="197" y="44"/>
                  <a:pt x="197" y="44"/>
                </a:cubicBezTo>
                <a:cubicBezTo>
                  <a:pt x="195" y="44"/>
                  <a:pt x="195" y="44"/>
                  <a:pt x="195" y="44"/>
                </a:cubicBezTo>
                <a:cubicBezTo>
                  <a:pt x="195" y="46"/>
                  <a:pt x="198" y="51"/>
                  <a:pt x="194" y="51"/>
                </a:cubicBezTo>
                <a:cubicBezTo>
                  <a:pt x="196" y="52"/>
                  <a:pt x="196" y="55"/>
                  <a:pt x="194" y="57"/>
                </a:cubicBezTo>
                <a:cubicBezTo>
                  <a:pt x="192" y="55"/>
                  <a:pt x="190" y="54"/>
                  <a:pt x="190" y="51"/>
                </a:cubicBezTo>
                <a:cubicBezTo>
                  <a:pt x="190" y="52"/>
                  <a:pt x="189" y="53"/>
                  <a:pt x="188" y="53"/>
                </a:cubicBezTo>
                <a:cubicBezTo>
                  <a:pt x="188" y="53"/>
                  <a:pt x="187" y="52"/>
                  <a:pt x="187" y="52"/>
                </a:cubicBezTo>
                <a:cubicBezTo>
                  <a:pt x="187" y="52"/>
                  <a:pt x="188" y="51"/>
                  <a:pt x="188" y="51"/>
                </a:cubicBezTo>
                <a:cubicBezTo>
                  <a:pt x="189" y="49"/>
                  <a:pt x="186" y="49"/>
                  <a:pt x="186" y="49"/>
                </a:cubicBezTo>
                <a:cubicBezTo>
                  <a:pt x="187" y="50"/>
                  <a:pt x="187" y="50"/>
                  <a:pt x="187" y="50"/>
                </a:cubicBezTo>
                <a:cubicBezTo>
                  <a:pt x="186" y="51"/>
                  <a:pt x="186" y="51"/>
                  <a:pt x="186" y="51"/>
                </a:cubicBezTo>
                <a:cubicBezTo>
                  <a:pt x="184" y="49"/>
                  <a:pt x="184" y="49"/>
                  <a:pt x="184" y="49"/>
                </a:cubicBezTo>
                <a:cubicBezTo>
                  <a:pt x="183" y="52"/>
                  <a:pt x="183" y="52"/>
                  <a:pt x="183" y="52"/>
                </a:cubicBezTo>
                <a:cubicBezTo>
                  <a:pt x="182" y="50"/>
                  <a:pt x="179" y="50"/>
                  <a:pt x="179" y="48"/>
                </a:cubicBezTo>
                <a:cubicBezTo>
                  <a:pt x="174" y="51"/>
                  <a:pt x="179" y="60"/>
                  <a:pt x="170" y="60"/>
                </a:cubicBezTo>
                <a:cubicBezTo>
                  <a:pt x="170" y="60"/>
                  <a:pt x="170" y="60"/>
                  <a:pt x="169" y="60"/>
                </a:cubicBezTo>
                <a:cubicBezTo>
                  <a:pt x="169" y="58"/>
                  <a:pt x="169" y="58"/>
                  <a:pt x="169" y="58"/>
                </a:cubicBezTo>
                <a:cubicBezTo>
                  <a:pt x="168" y="60"/>
                  <a:pt x="167" y="61"/>
                  <a:pt x="166" y="63"/>
                </a:cubicBezTo>
                <a:cubicBezTo>
                  <a:pt x="174" y="64"/>
                  <a:pt x="163" y="72"/>
                  <a:pt x="172" y="74"/>
                </a:cubicBezTo>
                <a:cubicBezTo>
                  <a:pt x="169" y="75"/>
                  <a:pt x="169" y="75"/>
                  <a:pt x="169" y="75"/>
                </a:cubicBezTo>
                <a:cubicBezTo>
                  <a:pt x="167" y="75"/>
                  <a:pt x="167" y="73"/>
                  <a:pt x="168" y="72"/>
                </a:cubicBezTo>
                <a:cubicBezTo>
                  <a:pt x="166" y="74"/>
                  <a:pt x="166" y="74"/>
                  <a:pt x="166" y="74"/>
                </a:cubicBezTo>
                <a:cubicBezTo>
                  <a:pt x="165" y="74"/>
                  <a:pt x="165" y="74"/>
                  <a:pt x="165" y="74"/>
                </a:cubicBezTo>
                <a:cubicBezTo>
                  <a:pt x="165" y="73"/>
                  <a:pt x="166" y="72"/>
                  <a:pt x="166" y="71"/>
                </a:cubicBezTo>
                <a:cubicBezTo>
                  <a:pt x="167" y="70"/>
                  <a:pt x="168" y="67"/>
                  <a:pt x="166" y="67"/>
                </a:cubicBezTo>
                <a:cubicBezTo>
                  <a:pt x="166" y="69"/>
                  <a:pt x="166" y="73"/>
                  <a:pt x="164" y="74"/>
                </a:cubicBezTo>
                <a:cubicBezTo>
                  <a:pt x="164" y="74"/>
                  <a:pt x="164" y="74"/>
                  <a:pt x="164" y="74"/>
                </a:cubicBezTo>
                <a:cubicBezTo>
                  <a:pt x="169" y="75"/>
                  <a:pt x="163" y="81"/>
                  <a:pt x="165" y="83"/>
                </a:cubicBezTo>
                <a:cubicBezTo>
                  <a:pt x="165" y="82"/>
                  <a:pt x="165" y="81"/>
                  <a:pt x="166" y="81"/>
                </a:cubicBezTo>
                <a:cubicBezTo>
                  <a:pt x="169" y="85"/>
                  <a:pt x="166" y="82"/>
                  <a:pt x="165" y="87"/>
                </a:cubicBezTo>
                <a:cubicBezTo>
                  <a:pt x="167" y="91"/>
                  <a:pt x="169" y="91"/>
                  <a:pt x="172" y="91"/>
                </a:cubicBezTo>
                <a:cubicBezTo>
                  <a:pt x="171" y="91"/>
                  <a:pt x="171" y="93"/>
                  <a:pt x="171" y="94"/>
                </a:cubicBezTo>
                <a:cubicBezTo>
                  <a:pt x="171" y="93"/>
                  <a:pt x="170" y="93"/>
                  <a:pt x="170" y="93"/>
                </a:cubicBezTo>
                <a:cubicBezTo>
                  <a:pt x="169" y="93"/>
                  <a:pt x="169" y="94"/>
                  <a:pt x="169" y="95"/>
                </a:cubicBezTo>
                <a:cubicBezTo>
                  <a:pt x="168" y="96"/>
                  <a:pt x="168" y="96"/>
                  <a:pt x="167" y="96"/>
                </a:cubicBezTo>
                <a:cubicBezTo>
                  <a:pt x="166" y="96"/>
                  <a:pt x="166" y="96"/>
                  <a:pt x="166" y="96"/>
                </a:cubicBezTo>
                <a:cubicBezTo>
                  <a:pt x="166" y="98"/>
                  <a:pt x="166" y="101"/>
                  <a:pt x="165" y="102"/>
                </a:cubicBezTo>
                <a:cubicBezTo>
                  <a:pt x="165" y="99"/>
                  <a:pt x="160" y="97"/>
                  <a:pt x="164" y="95"/>
                </a:cubicBezTo>
                <a:cubicBezTo>
                  <a:pt x="163" y="95"/>
                  <a:pt x="163" y="95"/>
                  <a:pt x="163" y="95"/>
                </a:cubicBezTo>
                <a:cubicBezTo>
                  <a:pt x="163" y="95"/>
                  <a:pt x="162" y="95"/>
                  <a:pt x="162" y="94"/>
                </a:cubicBezTo>
                <a:cubicBezTo>
                  <a:pt x="162" y="109"/>
                  <a:pt x="162" y="109"/>
                  <a:pt x="162" y="109"/>
                </a:cubicBezTo>
                <a:cubicBezTo>
                  <a:pt x="161" y="110"/>
                  <a:pt x="160" y="111"/>
                  <a:pt x="160" y="111"/>
                </a:cubicBezTo>
                <a:cubicBezTo>
                  <a:pt x="159" y="111"/>
                  <a:pt x="159" y="109"/>
                  <a:pt x="159" y="108"/>
                </a:cubicBezTo>
                <a:cubicBezTo>
                  <a:pt x="159" y="107"/>
                  <a:pt x="159" y="106"/>
                  <a:pt x="157" y="106"/>
                </a:cubicBezTo>
                <a:cubicBezTo>
                  <a:pt x="157" y="106"/>
                  <a:pt x="157" y="106"/>
                  <a:pt x="157" y="106"/>
                </a:cubicBezTo>
                <a:cubicBezTo>
                  <a:pt x="157" y="105"/>
                  <a:pt x="158" y="105"/>
                  <a:pt x="159" y="105"/>
                </a:cubicBezTo>
                <a:cubicBezTo>
                  <a:pt x="157" y="98"/>
                  <a:pt x="157" y="98"/>
                  <a:pt x="157" y="98"/>
                </a:cubicBezTo>
                <a:cubicBezTo>
                  <a:pt x="157" y="104"/>
                  <a:pt x="157" y="104"/>
                  <a:pt x="157" y="104"/>
                </a:cubicBezTo>
                <a:cubicBezTo>
                  <a:pt x="156" y="104"/>
                  <a:pt x="156" y="104"/>
                  <a:pt x="155" y="104"/>
                </a:cubicBezTo>
                <a:cubicBezTo>
                  <a:pt x="155" y="104"/>
                  <a:pt x="155" y="104"/>
                  <a:pt x="155" y="103"/>
                </a:cubicBezTo>
                <a:cubicBezTo>
                  <a:pt x="156" y="102"/>
                  <a:pt x="156" y="101"/>
                  <a:pt x="156" y="101"/>
                </a:cubicBezTo>
                <a:cubicBezTo>
                  <a:pt x="155" y="101"/>
                  <a:pt x="155" y="102"/>
                  <a:pt x="155" y="102"/>
                </a:cubicBezTo>
                <a:cubicBezTo>
                  <a:pt x="154" y="105"/>
                  <a:pt x="154" y="105"/>
                  <a:pt x="154" y="105"/>
                </a:cubicBezTo>
                <a:cubicBezTo>
                  <a:pt x="154" y="105"/>
                  <a:pt x="154" y="105"/>
                  <a:pt x="153" y="105"/>
                </a:cubicBezTo>
                <a:cubicBezTo>
                  <a:pt x="153" y="105"/>
                  <a:pt x="153" y="105"/>
                  <a:pt x="152" y="104"/>
                </a:cubicBezTo>
                <a:cubicBezTo>
                  <a:pt x="154" y="104"/>
                  <a:pt x="153" y="103"/>
                  <a:pt x="153" y="102"/>
                </a:cubicBezTo>
                <a:cubicBezTo>
                  <a:pt x="150" y="104"/>
                  <a:pt x="150" y="104"/>
                  <a:pt x="150" y="104"/>
                </a:cubicBezTo>
                <a:cubicBezTo>
                  <a:pt x="149" y="103"/>
                  <a:pt x="149" y="103"/>
                  <a:pt x="149" y="103"/>
                </a:cubicBezTo>
                <a:cubicBezTo>
                  <a:pt x="148" y="104"/>
                  <a:pt x="148" y="104"/>
                  <a:pt x="148" y="104"/>
                </a:cubicBezTo>
                <a:cubicBezTo>
                  <a:pt x="147" y="103"/>
                  <a:pt x="147" y="103"/>
                  <a:pt x="147" y="103"/>
                </a:cubicBezTo>
                <a:cubicBezTo>
                  <a:pt x="147" y="105"/>
                  <a:pt x="147" y="105"/>
                  <a:pt x="147" y="105"/>
                </a:cubicBezTo>
                <a:cubicBezTo>
                  <a:pt x="141" y="103"/>
                  <a:pt x="141" y="103"/>
                  <a:pt x="141" y="103"/>
                </a:cubicBezTo>
                <a:cubicBezTo>
                  <a:pt x="137" y="108"/>
                  <a:pt x="145" y="110"/>
                  <a:pt x="141" y="115"/>
                </a:cubicBezTo>
                <a:cubicBezTo>
                  <a:pt x="141" y="115"/>
                  <a:pt x="141" y="115"/>
                  <a:pt x="141" y="115"/>
                </a:cubicBezTo>
                <a:cubicBezTo>
                  <a:pt x="140" y="115"/>
                  <a:pt x="139" y="114"/>
                  <a:pt x="139" y="113"/>
                </a:cubicBezTo>
                <a:cubicBezTo>
                  <a:pt x="139" y="112"/>
                  <a:pt x="139" y="112"/>
                  <a:pt x="139" y="111"/>
                </a:cubicBezTo>
                <a:cubicBezTo>
                  <a:pt x="138" y="111"/>
                  <a:pt x="138" y="111"/>
                  <a:pt x="138" y="111"/>
                </a:cubicBezTo>
                <a:cubicBezTo>
                  <a:pt x="137" y="117"/>
                  <a:pt x="142" y="114"/>
                  <a:pt x="143" y="116"/>
                </a:cubicBezTo>
                <a:cubicBezTo>
                  <a:pt x="141" y="120"/>
                  <a:pt x="141" y="120"/>
                  <a:pt x="141" y="120"/>
                </a:cubicBezTo>
                <a:cubicBezTo>
                  <a:pt x="140" y="117"/>
                  <a:pt x="140" y="117"/>
                  <a:pt x="140" y="117"/>
                </a:cubicBezTo>
                <a:cubicBezTo>
                  <a:pt x="138" y="120"/>
                  <a:pt x="138" y="120"/>
                  <a:pt x="138" y="120"/>
                </a:cubicBezTo>
                <a:cubicBezTo>
                  <a:pt x="138" y="120"/>
                  <a:pt x="138" y="120"/>
                  <a:pt x="138" y="120"/>
                </a:cubicBezTo>
                <a:cubicBezTo>
                  <a:pt x="138" y="121"/>
                  <a:pt x="137" y="122"/>
                  <a:pt x="137" y="124"/>
                </a:cubicBezTo>
                <a:cubicBezTo>
                  <a:pt x="135" y="121"/>
                  <a:pt x="135" y="121"/>
                  <a:pt x="135" y="121"/>
                </a:cubicBezTo>
                <a:cubicBezTo>
                  <a:pt x="138" y="121"/>
                  <a:pt x="135" y="119"/>
                  <a:pt x="135" y="118"/>
                </a:cubicBezTo>
                <a:cubicBezTo>
                  <a:pt x="134" y="120"/>
                  <a:pt x="134" y="120"/>
                  <a:pt x="134" y="120"/>
                </a:cubicBezTo>
                <a:cubicBezTo>
                  <a:pt x="135" y="123"/>
                  <a:pt x="135" y="123"/>
                  <a:pt x="135" y="123"/>
                </a:cubicBezTo>
                <a:cubicBezTo>
                  <a:pt x="132" y="121"/>
                  <a:pt x="132" y="121"/>
                  <a:pt x="132" y="121"/>
                </a:cubicBezTo>
                <a:cubicBezTo>
                  <a:pt x="134" y="123"/>
                  <a:pt x="131" y="127"/>
                  <a:pt x="131" y="128"/>
                </a:cubicBezTo>
                <a:cubicBezTo>
                  <a:pt x="128" y="125"/>
                  <a:pt x="128" y="125"/>
                  <a:pt x="128" y="125"/>
                </a:cubicBezTo>
                <a:cubicBezTo>
                  <a:pt x="127" y="127"/>
                  <a:pt x="129" y="129"/>
                  <a:pt x="131" y="129"/>
                </a:cubicBezTo>
                <a:cubicBezTo>
                  <a:pt x="131" y="129"/>
                  <a:pt x="131" y="129"/>
                  <a:pt x="132" y="129"/>
                </a:cubicBezTo>
                <a:cubicBezTo>
                  <a:pt x="132" y="130"/>
                  <a:pt x="132" y="132"/>
                  <a:pt x="131" y="133"/>
                </a:cubicBezTo>
                <a:cubicBezTo>
                  <a:pt x="130" y="131"/>
                  <a:pt x="130" y="131"/>
                  <a:pt x="130" y="131"/>
                </a:cubicBezTo>
                <a:cubicBezTo>
                  <a:pt x="127" y="132"/>
                  <a:pt x="127" y="132"/>
                  <a:pt x="127" y="132"/>
                </a:cubicBezTo>
                <a:cubicBezTo>
                  <a:pt x="126" y="130"/>
                  <a:pt x="126" y="130"/>
                  <a:pt x="126" y="130"/>
                </a:cubicBezTo>
                <a:cubicBezTo>
                  <a:pt x="125" y="131"/>
                  <a:pt x="125" y="131"/>
                  <a:pt x="125" y="131"/>
                </a:cubicBezTo>
                <a:cubicBezTo>
                  <a:pt x="125" y="131"/>
                  <a:pt x="125" y="131"/>
                  <a:pt x="125" y="131"/>
                </a:cubicBezTo>
                <a:cubicBezTo>
                  <a:pt x="124" y="131"/>
                  <a:pt x="123" y="130"/>
                  <a:pt x="123" y="130"/>
                </a:cubicBezTo>
                <a:cubicBezTo>
                  <a:pt x="122" y="129"/>
                  <a:pt x="122" y="128"/>
                  <a:pt x="122" y="128"/>
                </a:cubicBezTo>
                <a:cubicBezTo>
                  <a:pt x="122" y="128"/>
                  <a:pt x="122" y="129"/>
                  <a:pt x="122" y="129"/>
                </a:cubicBezTo>
                <a:cubicBezTo>
                  <a:pt x="122" y="133"/>
                  <a:pt x="122" y="133"/>
                  <a:pt x="122" y="133"/>
                </a:cubicBezTo>
                <a:cubicBezTo>
                  <a:pt x="121" y="133"/>
                  <a:pt x="120" y="133"/>
                  <a:pt x="120" y="132"/>
                </a:cubicBezTo>
                <a:cubicBezTo>
                  <a:pt x="120" y="137"/>
                  <a:pt x="120" y="137"/>
                  <a:pt x="120" y="137"/>
                </a:cubicBezTo>
                <a:cubicBezTo>
                  <a:pt x="116" y="137"/>
                  <a:pt x="115" y="134"/>
                  <a:pt x="113" y="134"/>
                </a:cubicBezTo>
                <a:cubicBezTo>
                  <a:pt x="112" y="134"/>
                  <a:pt x="112" y="134"/>
                  <a:pt x="111" y="134"/>
                </a:cubicBezTo>
                <a:cubicBezTo>
                  <a:pt x="112" y="133"/>
                  <a:pt x="111" y="133"/>
                  <a:pt x="111" y="132"/>
                </a:cubicBezTo>
                <a:cubicBezTo>
                  <a:pt x="106" y="136"/>
                  <a:pt x="112" y="138"/>
                  <a:pt x="111" y="143"/>
                </a:cubicBezTo>
                <a:cubicBezTo>
                  <a:pt x="111" y="143"/>
                  <a:pt x="110" y="143"/>
                  <a:pt x="110" y="143"/>
                </a:cubicBezTo>
                <a:cubicBezTo>
                  <a:pt x="109" y="143"/>
                  <a:pt x="108" y="142"/>
                  <a:pt x="108" y="142"/>
                </a:cubicBezTo>
                <a:cubicBezTo>
                  <a:pt x="108" y="142"/>
                  <a:pt x="108" y="142"/>
                  <a:pt x="108" y="142"/>
                </a:cubicBezTo>
                <a:cubicBezTo>
                  <a:pt x="107" y="142"/>
                  <a:pt x="110" y="146"/>
                  <a:pt x="106" y="148"/>
                </a:cubicBezTo>
                <a:cubicBezTo>
                  <a:pt x="105" y="146"/>
                  <a:pt x="105" y="146"/>
                  <a:pt x="105" y="146"/>
                </a:cubicBezTo>
                <a:cubicBezTo>
                  <a:pt x="105" y="146"/>
                  <a:pt x="105" y="148"/>
                  <a:pt x="105" y="148"/>
                </a:cubicBezTo>
                <a:cubicBezTo>
                  <a:pt x="104" y="148"/>
                  <a:pt x="104" y="148"/>
                  <a:pt x="104" y="148"/>
                </a:cubicBezTo>
                <a:cubicBezTo>
                  <a:pt x="104" y="148"/>
                  <a:pt x="103" y="147"/>
                  <a:pt x="103" y="147"/>
                </a:cubicBezTo>
                <a:cubicBezTo>
                  <a:pt x="103" y="146"/>
                  <a:pt x="104" y="143"/>
                  <a:pt x="104" y="143"/>
                </a:cubicBezTo>
                <a:cubicBezTo>
                  <a:pt x="104" y="143"/>
                  <a:pt x="104" y="143"/>
                  <a:pt x="104" y="143"/>
                </a:cubicBezTo>
                <a:cubicBezTo>
                  <a:pt x="104" y="143"/>
                  <a:pt x="104" y="143"/>
                  <a:pt x="104" y="143"/>
                </a:cubicBezTo>
                <a:cubicBezTo>
                  <a:pt x="103" y="144"/>
                  <a:pt x="102" y="145"/>
                  <a:pt x="101" y="145"/>
                </a:cubicBezTo>
                <a:cubicBezTo>
                  <a:pt x="100" y="145"/>
                  <a:pt x="99" y="144"/>
                  <a:pt x="99" y="144"/>
                </a:cubicBezTo>
                <a:cubicBezTo>
                  <a:pt x="98" y="146"/>
                  <a:pt x="98" y="146"/>
                  <a:pt x="98" y="146"/>
                </a:cubicBezTo>
                <a:cubicBezTo>
                  <a:pt x="99" y="146"/>
                  <a:pt x="99" y="146"/>
                  <a:pt x="99" y="146"/>
                </a:cubicBezTo>
                <a:cubicBezTo>
                  <a:pt x="100" y="146"/>
                  <a:pt x="101" y="148"/>
                  <a:pt x="100" y="149"/>
                </a:cubicBezTo>
                <a:cubicBezTo>
                  <a:pt x="105" y="149"/>
                  <a:pt x="105" y="149"/>
                  <a:pt x="105" y="149"/>
                </a:cubicBezTo>
                <a:cubicBezTo>
                  <a:pt x="103" y="149"/>
                  <a:pt x="102" y="152"/>
                  <a:pt x="101" y="152"/>
                </a:cubicBezTo>
                <a:cubicBezTo>
                  <a:pt x="100" y="152"/>
                  <a:pt x="100" y="151"/>
                  <a:pt x="99" y="150"/>
                </a:cubicBezTo>
                <a:cubicBezTo>
                  <a:pt x="98" y="152"/>
                  <a:pt x="100" y="155"/>
                  <a:pt x="100" y="156"/>
                </a:cubicBezTo>
                <a:cubicBezTo>
                  <a:pt x="96" y="153"/>
                  <a:pt x="96" y="153"/>
                  <a:pt x="96" y="153"/>
                </a:cubicBezTo>
                <a:cubicBezTo>
                  <a:pt x="96" y="154"/>
                  <a:pt x="95" y="154"/>
                  <a:pt x="95" y="154"/>
                </a:cubicBezTo>
                <a:cubicBezTo>
                  <a:pt x="94" y="154"/>
                  <a:pt x="92" y="154"/>
                  <a:pt x="92" y="156"/>
                </a:cubicBezTo>
                <a:cubicBezTo>
                  <a:pt x="87" y="153"/>
                  <a:pt x="87" y="153"/>
                  <a:pt x="87" y="153"/>
                </a:cubicBezTo>
                <a:cubicBezTo>
                  <a:pt x="86" y="154"/>
                  <a:pt x="86" y="154"/>
                  <a:pt x="86" y="154"/>
                </a:cubicBezTo>
                <a:cubicBezTo>
                  <a:pt x="85" y="153"/>
                  <a:pt x="83" y="153"/>
                  <a:pt x="84" y="151"/>
                </a:cubicBezTo>
                <a:cubicBezTo>
                  <a:pt x="82" y="151"/>
                  <a:pt x="85" y="153"/>
                  <a:pt x="86" y="155"/>
                </a:cubicBezTo>
                <a:cubicBezTo>
                  <a:pt x="85" y="154"/>
                  <a:pt x="84" y="154"/>
                  <a:pt x="83" y="154"/>
                </a:cubicBezTo>
                <a:cubicBezTo>
                  <a:pt x="82" y="154"/>
                  <a:pt x="81" y="155"/>
                  <a:pt x="80" y="156"/>
                </a:cubicBezTo>
                <a:cubicBezTo>
                  <a:pt x="78" y="157"/>
                  <a:pt x="77" y="158"/>
                  <a:pt x="76" y="158"/>
                </a:cubicBezTo>
                <a:cubicBezTo>
                  <a:pt x="76" y="158"/>
                  <a:pt x="76" y="158"/>
                  <a:pt x="76" y="158"/>
                </a:cubicBezTo>
                <a:cubicBezTo>
                  <a:pt x="76" y="160"/>
                  <a:pt x="75" y="161"/>
                  <a:pt x="74" y="163"/>
                </a:cubicBezTo>
                <a:cubicBezTo>
                  <a:pt x="73" y="162"/>
                  <a:pt x="73" y="161"/>
                  <a:pt x="73" y="160"/>
                </a:cubicBezTo>
                <a:cubicBezTo>
                  <a:pt x="72" y="162"/>
                  <a:pt x="72" y="162"/>
                  <a:pt x="72" y="162"/>
                </a:cubicBezTo>
                <a:cubicBezTo>
                  <a:pt x="72" y="162"/>
                  <a:pt x="72" y="162"/>
                  <a:pt x="72" y="162"/>
                </a:cubicBezTo>
                <a:cubicBezTo>
                  <a:pt x="73" y="163"/>
                  <a:pt x="74" y="164"/>
                  <a:pt x="75" y="164"/>
                </a:cubicBezTo>
                <a:cubicBezTo>
                  <a:pt x="75" y="164"/>
                  <a:pt x="75" y="164"/>
                  <a:pt x="76" y="163"/>
                </a:cubicBezTo>
                <a:cubicBezTo>
                  <a:pt x="75" y="165"/>
                  <a:pt x="77" y="168"/>
                  <a:pt x="74" y="168"/>
                </a:cubicBezTo>
                <a:cubicBezTo>
                  <a:pt x="72" y="163"/>
                  <a:pt x="72" y="163"/>
                  <a:pt x="72" y="163"/>
                </a:cubicBezTo>
                <a:cubicBezTo>
                  <a:pt x="70" y="170"/>
                  <a:pt x="70" y="170"/>
                  <a:pt x="70" y="170"/>
                </a:cubicBezTo>
                <a:cubicBezTo>
                  <a:pt x="70" y="170"/>
                  <a:pt x="69" y="170"/>
                  <a:pt x="69" y="170"/>
                </a:cubicBezTo>
                <a:cubicBezTo>
                  <a:pt x="68" y="170"/>
                  <a:pt x="67" y="170"/>
                  <a:pt x="66" y="171"/>
                </a:cubicBezTo>
                <a:cubicBezTo>
                  <a:pt x="65" y="171"/>
                  <a:pt x="65" y="172"/>
                  <a:pt x="64" y="172"/>
                </a:cubicBezTo>
                <a:cubicBezTo>
                  <a:pt x="63" y="172"/>
                  <a:pt x="63" y="172"/>
                  <a:pt x="62" y="172"/>
                </a:cubicBezTo>
                <a:cubicBezTo>
                  <a:pt x="64" y="178"/>
                  <a:pt x="64" y="178"/>
                  <a:pt x="64" y="178"/>
                </a:cubicBezTo>
                <a:cubicBezTo>
                  <a:pt x="59" y="176"/>
                  <a:pt x="59" y="176"/>
                  <a:pt x="59" y="176"/>
                </a:cubicBezTo>
                <a:cubicBezTo>
                  <a:pt x="58" y="178"/>
                  <a:pt x="56" y="178"/>
                  <a:pt x="57" y="180"/>
                </a:cubicBezTo>
                <a:cubicBezTo>
                  <a:pt x="55" y="180"/>
                  <a:pt x="55" y="180"/>
                  <a:pt x="55" y="180"/>
                </a:cubicBezTo>
                <a:cubicBezTo>
                  <a:pt x="57" y="184"/>
                  <a:pt x="57" y="184"/>
                  <a:pt x="57" y="184"/>
                </a:cubicBezTo>
                <a:cubicBezTo>
                  <a:pt x="51" y="182"/>
                  <a:pt x="51" y="182"/>
                  <a:pt x="51" y="182"/>
                </a:cubicBezTo>
                <a:cubicBezTo>
                  <a:pt x="51" y="182"/>
                  <a:pt x="53" y="182"/>
                  <a:pt x="51" y="182"/>
                </a:cubicBezTo>
                <a:cubicBezTo>
                  <a:pt x="48" y="183"/>
                  <a:pt x="52" y="187"/>
                  <a:pt x="50" y="189"/>
                </a:cubicBezTo>
                <a:cubicBezTo>
                  <a:pt x="49" y="189"/>
                  <a:pt x="49" y="188"/>
                  <a:pt x="49" y="188"/>
                </a:cubicBezTo>
                <a:cubicBezTo>
                  <a:pt x="48" y="188"/>
                  <a:pt x="48" y="188"/>
                  <a:pt x="48" y="189"/>
                </a:cubicBezTo>
                <a:cubicBezTo>
                  <a:pt x="49" y="189"/>
                  <a:pt x="52" y="192"/>
                  <a:pt x="49" y="193"/>
                </a:cubicBezTo>
                <a:cubicBezTo>
                  <a:pt x="47" y="192"/>
                  <a:pt x="48" y="189"/>
                  <a:pt x="46" y="189"/>
                </a:cubicBezTo>
                <a:cubicBezTo>
                  <a:pt x="46" y="189"/>
                  <a:pt x="45" y="189"/>
                  <a:pt x="45" y="190"/>
                </a:cubicBezTo>
                <a:cubicBezTo>
                  <a:pt x="50" y="195"/>
                  <a:pt x="50" y="195"/>
                  <a:pt x="50" y="195"/>
                </a:cubicBezTo>
                <a:cubicBezTo>
                  <a:pt x="45" y="196"/>
                  <a:pt x="45" y="196"/>
                  <a:pt x="45" y="196"/>
                </a:cubicBezTo>
                <a:cubicBezTo>
                  <a:pt x="47" y="198"/>
                  <a:pt x="47" y="198"/>
                  <a:pt x="47" y="198"/>
                </a:cubicBezTo>
                <a:cubicBezTo>
                  <a:pt x="47" y="198"/>
                  <a:pt x="47" y="198"/>
                  <a:pt x="47" y="198"/>
                </a:cubicBezTo>
                <a:cubicBezTo>
                  <a:pt x="49" y="198"/>
                  <a:pt x="49" y="196"/>
                  <a:pt x="50" y="195"/>
                </a:cubicBezTo>
                <a:cubicBezTo>
                  <a:pt x="54" y="197"/>
                  <a:pt x="47" y="199"/>
                  <a:pt x="52" y="201"/>
                </a:cubicBezTo>
                <a:cubicBezTo>
                  <a:pt x="48" y="202"/>
                  <a:pt x="53" y="208"/>
                  <a:pt x="50" y="209"/>
                </a:cubicBezTo>
                <a:cubicBezTo>
                  <a:pt x="49" y="209"/>
                  <a:pt x="49" y="209"/>
                  <a:pt x="49" y="209"/>
                </a:cubicBezTo>
                <a:cubicBezTo>
                  <a:pt x="49" y="211"/>
                  <a:pt x="49" y="211"/>
                  <a:pt x="49" y="211"/>
                </a:cubicBezTo>
                <a:cubicBezTo>
                  <a:pt x="48" y="211"/>
                  <a:pt x="48" y="211"/>
                  <a:pt x="47" y="211"/>
                </a:cubicBezTo>
                <a:cubicBezTo>
                  <a:pt x="46" y="211"/>
                  <a:pt x="45" y="213"/>
                  <a:pt x="43" y="214"/>
                </a:cubicBezTo>
                <a:cubicBezTo>
                  <a:pt x="43" y="214"/>
                  <a:pt x="44" y="214"/>
                  <a:pt x="44" y="214"/>
                </a:cubicBezTo>
                <a:cubicBezTo>
                  <a:pt x="44" y="214"/>
                  <a:pt x="45" y="215"/>
                  <a:pt x="45" y="215"/>
                </a:cubicBezTo>
                <a:cubicBezTo>
                  <a:pt x="46" y="215"/>
                  <a:pt x="47" y="216"/>
                  <a:pt x="47" y="216"/>
                </a:cubicBezTo>
                <a:cubicBezTo>
                  <a:pt x="48" y="216"/>
                  <a:pt x="48" y="216"/>
                  <a:pt x="49" y="215"/>
                </a:cubicBezTo>
                <a:cubicBezTo>
                  <a:pt x="49" y="216"/>
                  <a:pt x="49" y="216"/>
                  <a:pt x="49" y="216"/>
                </a:cubicBezTo>
                <a:cubicBezTo>
                  <a:pt x="48" y="216"/>
                  <a:pt x="48" y="216"/>
                  <a:pt x="48" y="216"/>
                </a:cubicBezTo>
                <a:cubicBezTo>
                  <a:pt x="50" y="216"/>
                  <a:pt x="52" y="220"/>
                  <a:pt x="51" y="222"/>
                </a:cubicBezTo>
                <a:cubicBezTo>
                  <a:pt x="50" y="222"/>
                  <a:pt x="50" y="222"/>
                  <a:pt x="50" y="222"/>
                </a:cubicBezTo>
                <a:cubicBezTo>
                  <a:pt x="48" y="222"/>
                  <a:pt x="52" y="224"/>
                  <a:pt x="50" y="225"/>
                </a:cubicBezTo>
                <a:cubicBezTo>
                  <a:pt x="46" y="223"/>
                  <a:pt x="46" y="223"/>
                  <a:pt x="46" y="223"/>
                </a:cubicBezTo>
                <a:cubicBezTo>
                  <a:pt x="46" y="226"/>
                  <a:pt x="49" y="227"/>
                  <a:pt x="50" y="229"/>
                </a:cubicBezTo>
                <a:cubicBezTo>
                  <a:pt x="50" y="228"/>
                  <a:pt x="50" y="228"/>
                  <a:pt x="50" y="228"/>
                </a:cubicBezTo>
                <a:cubicBezTo>
                  <a:pt x="52" y="229"/>
                  <a:pt x="51" y="232"/>
                  <a:pt x="51" y="232"/>
                </a:cubicBezTo>
                <a:cubicBezTo>
                  <a:pt x="51" y="232"/>
                  <a:pt x="51" y="232"/>
                  <a:pt x="51" y="232"/>
                </a:cubicBezTo>
                <a:cubicBezTo>
                  <a:pt x="51" y="232"/>
                  <a:pt x="51" y="232"/>
                  <a:pt x="50" y="232"/>
                </a:cubicBezTo>
                <a:cubicBezTo>
                  <a:pt x="50" y="233"/>
                  <a:pt x="51" y="235"/>
                  <a:pt x="49" y="235"/>
                </a:cubicBezTo>
                <a:cubicBezTo>
                  <a:pt x="45" y="232"/>
                  <a:pt x="45" y="232"/>
                  <a:pt x="45" y="232"/>
                </a:cubicBezTo>
                <a:cubicBezTo>
                  <a:pt x="43" y="234"/>
                  <a:pt x="43" y="234"/>
                  <a:pt x="43" y="234"/>
                </a:cubicBezTo>
                <a:cubicBezTo>
                  <a:pt x="46" y="234"/>
                  <a:pt x="46" y="234"/>
                  <a:pt x="46" y="234"/>
                </a:cubicBezTo>
                <a:cubicBezTo>
                  <a:pt x="46" y="240"/>
                  <a:pt x="53" y="243"/>
                  <a:pt x="56" y="245"/>
                </a:cubicBezTo>
                <a:cubicBezTo>
                  <a:pt x="54" y="247"/>
                  <a:pt x="54" y="247"/>
                  <a:pt x="54" y="247"/>
                </a:cubicBezTo>
                <a:cubicBezTo>
                  <a:pt x="54" y="247"/>
                  <a:pt x="53" y="246"/>
                  <a:pt x="53" y="246"/>
                </a:cubicBezTo>
                <a:cubicBezTo>
                  <a:pt x="52" y="246"/>
                  <a:pt x="51" y="248"/>
                  <a:pt x="50" y="248"/>
                </a:cubicBezTo>
                <a:cubicBezTo>
                  <a:pt x="49" y="246"/>
                  <a:pt x="48" y="246"/>
                  <a:pt x="47" y="246"/>
                </a:cubicBezTo>
                <a:cubicBezTo>
                  <a:pt x="46" y="246"/>
                  <a:pt x="45" y="246"/>
                  <a:pt x="45" y="247"/>
                </a:cubicBezTo>
                <a:cubicBezTo>
                  <a:pt x="47" y="251"/>
                  <a:pt x="47" y="251"/>
                  <a:pt x="47" y="251"/>
                </a:cubicBezTo>
                <a:cubicBezTo>
                  <a:pt x="46" y="251"/>
                  <a:pt x="46" y="250"/>
                  <a:pt x="45" y="250"/>
                </a:cubicBezTo>
                <a:cubicBezTo>
                  <a:pt x="43" y="252"/>
                  <a:pt x="43" y="252"/>
                  <a:pt x="43" y="252"/>
                </a:cubicBezTo>
                <a:cubicBezTo>
                  <a:pt x="43" y="251"/>
                  <a:pt x="43" y="251"/>
                  <a:pt x="43" y="251"/>
                </a:cubicBezTo>
                <a:cubicBezTo>
                  <a:pt x="43" y="251"/>
                  <a:pt x="42" y="251"/>
                  <a:pt x="42" y="251"/>
                </a:cubicBezTo>
                <a:cubicBezTo>
                  <a:pt x="40" y="251"/>
                  <a:pt x="38" y="250"/>
                  <a:pt x="37" y="249"/>
                </a:cubicBezTo>
                <a:cubicBezTo>
                  <a:pt x="37" y="249"/>
                  <a:pt x="36" y="248"/>
                  <a:pt x="36" y="248"/>
                </a:cubicBezTo>
                <a:cubicBezTo>
                  <a:pt x="35" y="248"/>
                  <a:pt x="33" y="250"/>
                  <a:pt x="34" y="252"/>
                </a:cubicBezTo>
                <a:cubicBezTo>
                  <a:pt x="33" y="252"/>
                  <a:pt x="32" y="252"/>
                  <a:pt x="32" y="252"/>
                </a:cubicBezTo>
                <a:cubicBezTo>
                  <a:pt x="31" y="252"/>
                  <a:pt x="31" y="252"/>
                  <a:pt x="29" y="251"/>
                </a:cubicBezTo>
                <a:cubicBezTo>
                  <a:pt x="29" y="252"/>
                  <a:pt x="29" y="252"/>
                  <a:pt x="29" y="252"/>
                </a:cubicBezTo>
                <a:cubicBezTo>
                  <a:pt x="29" y="254"/>
                  <a:pt x="28" y="256"/>
                  <a:pt x="27" y="256"/>
                </a:cubicBezTo>
                <a:cubicBezTo>
                  <a:pt x="27" y="256"/>
                  <a:pt x="26" y="256"/>
                  <a:pt x="26" y="256"/>
                </a:cubicBezTo>
                <a:cubicBezTo>
                  <a:pt x="27" y="262"/>
                  <a:pt x="27" y="262"/>
                  <a:pt x="27" y="262"/>
                </a:cubicBezTo>
                <a:cubicBezTo>
                  <a:pt x="24" y="262"/>
                  <a:pt x="24" y="262"/>
                  <a:pt x="24" y="262"/>
                </a:cubicBezTo>
                <a:cubicBezTo>
                  <a:pt x="26" y="264"/>
                  <a:pt x="26" y="264"/>
                  <a:pt x="26" y="264"/>
                </a:cubicBezTo>
                <a:cubicBezTo>
                  <a:pt x="26" y="264"/>
                  <a:pt x="25" y="265"/>
                  <a:pt x="25" y="265"/>
                </a:cubicBezTo>
                <a:cubicBezTo>
                  <a:pt x="24" y="265"/>
                  <a:pt x="24" y="264"/>
                  <a:pt x="23" y="264"/>
                </a:cubicBezTo>
                <a:cubicBezTo>
                  <a:pt x="23" y="264"/>
                  <a:pt x="22" y="264"/>
                  <a:pt x="22" y="264"/>
                </a:cubicBezTo>
                <a:cubicBezTo>
                  <a:pt x="21" y="264"/>
                  <a:pt x="21" y="264"/>
                  <a:pt x="21" y="265"/>
                </a:cubicBezTo>
                <a:cubicBezTo>
                  <a:pt x="20" y="264"/>
                  <a:pt x="18" y="264"/>
                  <a:pt x="17" y="262"/>
                </a:cubicBezTo>
                <a:cubicBezTo>
                  <a:pt x="16" y="266"/>
                  <a:pt x="16" y="266"/>
                  <a:pt x="16" y="266"/>
                </a:cubicBezTo>
                <a:cubicBezTo>
                  <a:pt x="14" y="266"/>
                  <a:pt x="15" y="269"/>
                  <a:pt x="14" y="269"/>
                </a:cubicBezTo>
                <a:cubicBezTo>
                  <a:pt x="14" y="269"/>
                  <a:pt x="13" y="268"/>
                  <a:pt x="13" y="268"/>
                </a:cubicBezTo>
                <a:cubicBezTo>
                  <a:pt x="13" y="269"/>
                  <a:pt x="13" y="269"/>
                  <a:pt x="13" y="269"/>
                </a:cubicBezTo>
                <a:cubicBezTo>
                  <a:pt x="13" y="271"/>
                  <a:pt x="12" y="271"/>
                  <a:pt x="11" y="271"/>
                </a:cubicBezTo>
                <a:cubicBezTo>
                  <a:pt x="10" y="271"/>
                  <a:pt x="8" y="270"/>
                  <a:pt x="7" y="270"/>
                </a:cubicBezTo>
                <a:cubicBezTo>
                  <a:pt x="7" y="272"/>
                  <a:pt x="12" y="275"/>
                  <a:pt x="13" y="275"/>
                </a:cubicBezTo>
                <a:cubicBezTo>
                  <a:pt x="12" y="278"/>
                  <a:pt x="12" y="278"/>
                  <a:pt x="12" y="278"/>
                </a:cubicBezTo>
                <a:cubicBezTo>
                  <a:pt x="14" y="279"/>
                  <a:pt x="14" y="279"/>
                  <a:pt x="14" y="279"/>
                </a:cubicBezTo>
                <a:cubicBezTo>
                  <a:pt x="10" y="283"/>
                  <a:pt x="10" y="283"/>
                  <a:pt x="10" y="283"/>
                </a:cubicBezTo>
                <a:cubicBezTo>
                  <a:pt x="13" y="283"/>
                  <a:pt x="13" y="283"/>
                  <a:pt x="13" y="283"/>
                </a:cubicBezTo>
                <a:cubicBezTo>
                  <a:pt x="14" y="284"/>
                  <a:pt x="16" y="286"/>
                  <a:pt x="13" y="287"/>
                </a:cubicBezTo>
                <a:cubicBezTo>
                  <a:pt x="11" y="286"/>
                  <a:pt x="9" y="286"/>
                  <a:pt x="6" y="285"/>
                </a:cubicBezTo>
                <a:cubicBezTo>
                  <a:pt x="6" y="286"/>
                  <a:pt x="10" y="287"/>
                  <a:pt x="8" y="288"/>
                </a:cubicBezTo>
                <a:cubicBezTo>
                  <a:pt x="7" y="287"/>
                  <a:pt x="6" y="287"/>
                  <a:pt x="5" y="287"/>
                </a:cubicBezTo>
                <a:cubicBezTo>
                  <a:pt x="5" y="290"/>
                  <a:pt x="5" y="290"/>
                  <a:pt x="5" y="290"/>
                </a:cubicBezTo>
                <a:cubicBezTo>
                  <a:pt x="3" y="288"/>
                  <a:pt x="3" y="288"/>
                  <a:pt x="3" y="288"/>
                </a:cubicBezTo>
                <a:cubicBezTo>
                  <a:pt x="4" y="291"/>
                  <a:pt x="9" y="289"/>
                  <a:pt x="7" y="293"/>
                </a:cubicBezTo>
                <a:cubicBezTo>
                  <a:pt x="10" y="293"/>
                  <a:pt x="10" y="293"/>
                  <a:pt x="10" y="293"/>
                </a:cubicBezTo>
                <a:cubicBezTo>
                  <a:pt x="12" y="298"/>
                  <a:pt x="17" y="300"/>
                  <a:pt x="13" y="306"/>
                </a:cubicBezTo>
                <a:cubicBezTo>
                  <a:pt x="6" y="304"/>
                  <a:pt x="6" y="304"/>
                  <a:pt x="6" y="304"/>
                </a:cubicBezTo>
                <a:cubicBezTo>
                  <a:pt x="6" y="305"/>
                  <a:pt x="5" y="306"/>
                  <a:pt x="4" y="306"/>
                </a:cubicBezTo>
                <a:cubicBezTo>
                  <a:pt x="9" y="306"/>
                  <a:pt x="3" y="308"/>
                  <a:pt x="4" y="310"/>
                </a:cubicBezTo>
                <a:cubicBezTo>
                  <a:pt x="4" y="310"/>
                  <a:pt x="4" y="310"/>
                  <a:pt x="4" y="310"/>
                </a:cubicBezTo>
                <a:cubicBezTo>
                  <a:pt x="4" y="311"/>
                  <a:pt x="2" y="312"/>
                  <a:pt x="2" y="313"/>
                </a:cubicBezTo>
                <a:cubicBezTo>
                  <a:pt x="3" y="313"/>
                  <a:pt x="3" y="313"/>
                  <a:pt x="3" y="313"/>
                </a:cubicBezTo>
                <a:cubicBezTo>
                  <a:pt x="2" y="314"/>
                  <a:pt x="2" y="314"/>
                  <a:pt x="2" y="314"/>
                </a:cubicBezTo>
                <a:cubicBezTo>
                  <a:pt x="1" y="314"/>
                  <a:pt x="1" y="314"/>
                  <a:pt x="0" y="314"/>
                </a:cubicBezTo>
                <a:cubicBezTo>
                  <a:pt x="0" y="317"/>
                  <a:pt x="0" y="317"/>
                  <a:pt x="0" y="317"/>
                </a:cubicBezTo>
                <a:cubicBezTo>
                  <a:pt x="2" y="317"/>
                  <a:pt x="2" y="317"/>
                  <a:pt x="2" y="317"/>
                </a:cubicBezTo>
                <a:cubicBezTo>
                  <a:pt x="2" y="321"/>
                  <a:pt x="2" y="321"/>
                  <a:pt x="2" y="321"/>
                </a:cubicBezTo>
                <a:cubicBezTo>
                  <a:pt x="2" y="321"/>
                  <a:pt x="2" y="321"/>
                  <a:pt x="2" y="321"/>
                </a:cubicBezTo>
                <a:cubicBezTo>
                  <a:pt x="4" y="321"/>
                  <a:pt x="6" y="322"/>
                  <a:pt x="7" y="322"/>
                </a:cubicBezTo>
                <a:cubicBezTo>
                  <a:pt x="5" y="323"/>
                  <a:pt x="5" y="323"/>
                  <a:pt x="5" y="323"/>
                </a:cubicBezTo>
                <a:cubicBezTo>
                  <a:pt x="9" y="326"/>
                  <a:pt x="9" y="326"/>
                  <a:pt x="9" y="326"/>
                </a:cubicBezTo>
                <a:cubicBezTo>
                  <a:pt x="9" y="326"/>
                  <a:pt x="9" y="326"/>
                  <a:pt x="9" y="326"/>
                </a:cubicBezTo>
                <a:cubicBezTo>
                  <a:pt x="10" y="329"/>
                  <a:pt x="10" y="328"/>
                  <a:pt x="12" y="329"/>
                </a:cubicBezTo>
                <a:cubicBezTo>
                  <a:pt x="13" y="327"/>
                  <a:pt x="13" y="327"/>
                  <a:pt x="13" y="327"/>
                </a:cubicBezTo>
                <a:cubicBezTo>
                  <a:pt x="15" y="328"/>
                  <a:pt x="15" y="328"/>
                  <a:pt x="15" y="328"/>
                </a:cubicBezTo>
                <a:cubicBezTo>
                  <a:pt x="15" y="329"/>
                  <a:pt x="14" y="329"/>
                  <a:pt x="13" y="330"/>
                </a:cubicBezTo>
                <a:cubicBezTo>
                  <a:pt x="17" y="331"/>
                  <a:pt x="18" y="336"/>
                  <a:pt x="21" y="336"/>
                </a:cubicBezTo>
                <a:cubicBezTo>
                  <a:pt x="21" y="336"/>
                  <a:pt x="21" y="335"/>
                  <a:pt x="21" y="335"/>
                </a:cubicBezTo>
                <a:cubicBezTo>
                  <a:pt x="21" y="336"/>
                  <a:pt x="20" y="337"/>
                  <a:pt x="19" y="337"/>
                </a:cubicBezTo>
                <a:cubicBezTo>
                  <a:pt x="18" y="337"/>
                  <a:pt x="18" y="337"/>
                  <a:pt x="18" y="337"/>
                </a:cubicBezTo>
                <a:cubicBezTo>
                  <a:pt x="18" y="335"/>
                  <a:pt x="18" y="335"/>
                  <a:pt x="17" y="335"/>
                </a:cubicBezTo>
                <a:cubicBezTo>
                  <a:pt x="17" y="335"/>
                  <a:pt x="17" y="335"/>
                  <a:pt x="17" y="335"/>
                </a:cubicBezTo>
                <a:cubicBezTo>
                  <a:pt x="16" y="335"/>
                  <a:pt x="16" y="335"/>
                  <a:pt x="16" y="335"/>
                </a:cubicBezTo>
                <a:cubicBezTo>
                  <a:pt x="15" y="335"/>
                  <a:pt x="15" y="335"/>
                  <a:pt x="15" y="335"/>
                </a:cubicBezTo>
                <a:cubicBezTo>
                  <a:pt x="16" y="339"/>
                  <a:pt x="16" y="339"/>
                  <a:pt x="16" y="339"/>
                </a:cubicBezTo>
                <a:cubicBezTo>
                  <a:pt x="19" y="339"/>
                  <a:pt x="19" y="339"/>
                  <a:pt x="19" y="339"/>
                </a:cubicBezTo>
                <a:cubicBezTo>
                  <a:pt x="16" y="342"/>
                  <a:pt x="16" y="342"/>
                  <a:pt x="16" y="342"/>
                </a:cubicBezTo>
                <a:cubicBezTo>
                  <a:pt x="22" y="345"/>
                  <a:pt x="13" y="347"/>
                  <a:pt x="17" y="349"/>
                </a:cubicBezTo>
                <a:cubicBezTo>
                  <a:pt x="16" y="350"/>
                  <a:pt x="16" y="350"/>
                  <a:pt x="16" y="350"/>
                </a:cubicBezTo>
                <a:cubicBezTo>
                  <a:pt x="16" y="350"/>
                  <a:pt x="15" y="350"/>
                  <a:pt x="15" y="350"/>
                </a:cubicBezTo>
                <a:cubicBezTo>
                  <a:pt x="15" y="350"/>
                  <a:pt x="15" y="349"/>
                  <a:pt x="15" y="349"/>
                </a:cubicBezTo>
                <a:cubicBezTo>
                  <a:pt x="14" y="349"/>
                  <a:pt x="14" y="349"/>
                  <a:pt x="14" y="350"/>
                </a:cubicBezTo>
                <a:cubicBezTo>
                  <a:pt x="17" y="352"/>
                  <a:pt x="17" y="352"/>
                  <a:pt x="17" y="352"/>
                </a:cubicBezTo>
                <a:cubicBezTo>
                  <a:pt x="16" y="352"/>
                  <a:pt x="16" y="352"/>
                  <a:pt x="16" y="352"/>
                </a:cubicBezTo>
                <a:cubicBezTo>
                  <a:pt x="14" y="352"/>
                  <a:pt x="13" y="355"/>
                  <a:pt x="13" y="356"/>
                </a:cubicBezTo>
                <a:cubicBezTo>
                  <a:pt x="14" y="357"/>
                  <a:pt x="15" y="358"/>
                  <a:pt x="16" y="358"/>
                </a:cubicBezTo>
                <a:cubicBezTo>
                  <a:pt x="16" y="358"/>
                  <a:pt x="17" y="357"/>
                  <a:pt x="18" y="356"/>
                </a:cubicBezTo>
                <a:cubicBezTo>
                  <a:pt x="18" y="356"/>
                  <a:pt x="19" y="356"/>
                  <a:pt x="20" y="356"/>
                </a:cubicBezTo>
                <a:cubicBezTo>
                  <a:pt x="22" y="356"/>
                  <a:pt x="24" y="357"/>
                  <a:pt x="23" y="359"/>
                </a:cubicBezTo>
                <a:cubicBezTo>
                  <a:pt x="22" y="358"/>
                  <a:pt x="22" y="358"/>
                  <a:pt x="22" y="358"/>
                </a:cubicBezTo>
                <a:cubicBezTo>
                  <a:pt x="23" y="362"/>
                  <a:pt x="23" y="362"/>
                  <a:pt x="23" y="362"/>
                </a:cubicBezTo>
                <a:cubicBezTo>
                  <a:pt x="20" y="362"/>
                  <a:pt x="20" y="362"/>
                  <a:pt x="20" y="362"/>
                </a:cubicBezTo>
                <a:cubicBezTo>
                  <a:pt x="18" y="363"/>
                  <a:pt x="21" y="364"/>
                  <a:pt x="19" y="364"/>
                </a:cubicBezTo>
                <a:cubicBezTo>
                  <a:pt x="19" y="364"/>
                  <a:pt x="19" y="364"/>
                  <a:pt x="18" y="364"/>
                </a:cubicBezTo>
                <a:cubicBezTo>
                  <a:pt x="18" y="364"/>
                  <a:pt x="17" y="363"/>
                  <a:pt x="18" y="363"/>
                </a:cubicBezTo>
                <a:cubicBezTo>
                  <a:pt x="13" y="363"/>
                  <a:pt x="13" y="363"/>
                  <a:pt x="13" y="363"/>
                </a:cubicBezTo>
                <a:cubicBezTo>
                  <a:pt x="14" y="364"/>
                  <a:pt x="16" y="364"/>
                  <a:pt x="16" y="366"/>
                </a:cubicBezTo>
                <a:cubicBezTo>
                  <a:pt x="16" y="366"/>
                  <a:pt x="15" y="366"/>
                  <a:pt x="14" y="366"/>
                </a:cubicBezTo>
                <a:cubicBezTo>
                  <a:pt x="14" y="366"/>
                  <a:pt x="14" y="366"/>
                  <a:pt x="14" y="366"/>
                </a:cubicBezTo>
                <a:cubicBezTo>
                  <a:pt x="13" y="366"/>
                  <a:pt x="13" y="366"/>
                  <a:pt x="13" y="366"/>
                </a:cubicBezTo>
                <a:cubicBezTo>
                  <a:pt x="12" y="366"/>
                  <a:pt x="11" y="367"/>
                  <a:pt x="11" y="368"/>
                </a:cubicBezTo>
                <a:cubicBezTo>
                  <a:pt x="10" y="367"/>
                  <a:pt x="10" y="367"/>
                  <a:pt x="10" y="367"/>
                </a:cubicBezTo>
                <a:cubicBezTo>
                  <a:pt x="9" y="370"/>
                  <a:pt x="9" y="370"/>
                  <a:pt x="9" y="370"/>
                </a:cubicBezTo>
                <a:cubicBezTo>
                  <a:pt x="8" y="370"/>
                  <a:pt x="8" y="370"/>
                  <a:pt x="8" y="370"/>
                </a:cubicBezTo>
                <a:cubicBezTo>
                  <a:pt x="9" y="371"/>
                  <a:pt x="10" y="370"/>
                  <a:pt x="10" y="372"/>
                </a:cubicBezTo>
                <a:cubicBezTo>
                  <a:pt x="8" y="374"/>
                  <a:pt x="5" y="375"/>
                  <a:pt x="3" y="377"/>
                </a:cubicBezTo>
                <a:cubicBezTo>
                  <a:pt x="4" y="377"/>
                  <a:pt x="6" y="378"/>
                  <a:pt x="5" y="379"/>
                </a:cubicBezTo>
                <a:cubicBezTo>
                  <a:pt x="6" y="379"/>
                  <a:pt x="6" y="379"/>
                  <a:pt x="6" y="379"/>
                </a:cubicBezTo>
                <a:cubicBezTo>
                  <a:pt x="7" y="379"/>
                  <a:pt x="6" y="381"/>
                  <a:pt x="6" y="382"/>
                </a:cubicBezTo>
                <a:cubicBezTo>
                  <a:pt x="8" y="382"/>
                  <a:pt x="8" y="382"/>
                  <a:pt x="8" y="382"/>
                </a:cubicBezTo>
                <a:cubicBezTo>
                  <a:pt x="9" y="381"/>
                  <a:pt x="9" y="379"/>
                  <a:pt x="10" y="379"/>
                </a:cubicBezTo>
                <a:cubicBezTo>
                  <a:pt x="16" y="384"/>
                  <a:pt x="16" y="384"/>
                  <a:pt x="16" y="384"/>
                </a:cubicBezTo>
                <a:cubicBezTo>
                  <a:pt x="12" y="384"/>
                  <a:pt x="12" y="384"/>
                  <a:pt x="12" y="384"/>
                </a:cubicBezTo>
                <a:cubicBezTo>
                  <a:pt x="12" y="383"/>
                  <a:pt x="12" y="383"/>
                  <a:pt x="12" y="383"/>
                </a:cubicBezTo>
                <a:cubicBezTo>
                  <a:pt x="10" y="383"/>
                  <a:pt x="8" y="385"/>
                  <a:pt x="9" y="386"/>
                </a:cubicBezTo>
                <a:cubicBezTo>
                  <a:pt x="10" y="386"/>
                  <a:pt x="10" y="386"/>
                  <a:pt x="10" y="386"/>
                </a:cubicBezTo>
                <a:cubicBezTo>
                  <a:pt x="10" y="385"/>
                  <a:pt x="10" y="385"/>
                  <a:pt x="10" y="385"/>
                </a:cubicBezTo>
                <a:cubicBezTo>
                  <a:pt x="11" y="388"/>
                  <a:pt x="11" y="388"/>
                  <a:pt x="11" y="388"/>
                </a:cubicBezTo>
                <a:cubicBezTo>
                  <a:pt x="12" y="388"/>
                  <a:pt x="12" y="387"/>
                  <a:pt x="13" y="387"/>
                </a:cubicBezTo>
                <a:cubicBezTo>
                  <a:pt x="14" y="387"/>
                  <a:pt x="15" y="388"/>
                  <a:pt x="16" y="389"/>
                </a:cubicBezTo>
                <a:cubicBezTo>
                  <a:pt x="17" y="389"/>
                  <a:pt x="18" y="390"/>
                  <a:pt x="19" y="390"/>
                </a:cubicBezTo>
                <a:cubicBezTo>
                  <a:pt x="19" y="390"/>
                  <a:pt x="19" y="390"/>
                  <a:pt x="19" y="390"/>
                </a:cubicBezTo>
                <a:cubicBezTo>
                  <a:pt x="18" y="392"/>
                  <a:pt x="19" y="394"/>
                  <a:pt x="21" y="395"/>
                </a:cubicBezTo>
                <a:cubicBezTo>
                  <a:pt x="20" y="393"/>
                  <a:pt x="24" y="391"/>
                  <a:pt x="25" y="390"/>
                </a:cubicBezTo>
                <a:cubicBezTo>
                  <a:pt x="29" y="395"/>
                  <a:pt x="20" y="397"/>
                  <a:pt x="21" y="399"/>
                </a:cubicBezTo>
                <a:cubicBezTo>
                  <a:pt x="22" y="399"/>
                  <a:pt x="22" y="399"/>
                  <a:pt x="23" y="399"/>
                </a:cubicBezTo>
                <a:cubicBezTo>
                  <a:pt x="24" y="399"/>
                  <a:pt x="25" y="399"/>
                  <a:pt x="26" y="400"/>
                </a:cubicBezTo>
                <a:cubicBezTo>
                  <a:pt x="26" y="400"/>
                  <a:pt x="27" y="401"/>
                  <a:pt x="28" y="401"/>
                </a:cubicBezTo>
                <a:cubicBezTo>
                  <a:pt x="28" y="401"/>
                  <a:pt x="28" y="400"/>
                  <a:pt x="28" y="399"/>
                </a:cubicBezTo>
                <a:cubicBezTo>
                  <a:pt x="31" y="402"/>
                  <a:pt x="31" y="402"/>
                  <a:pt x="31" y="402"/>
                </a:cubicBezTo>
                <a:cubicBezTo>
                  <a:pt x="29" y="403"/>
                  <a:pt x="26" y="406"/>
                  <a:pt x="26" y="409"/>
                </a:cubicBezTo>
                <a:cubicBezTo>
                  <a:pt x="25" y="408"/>
                  <a:pt x="25" y="408"/>
                  <a:pt x="25" y="408"/>
                </a:cubicBezTo>
                <a:cubicBezTo>
                  <a:pt x="28" y="412"/>
                  <a:pt x="28" y="412"/>
                  <a:pt x="28" y="412"/>
                </a:cubicBezTo>
                <a:cubicBezTo>
                  <a:pt x="27" y="410"/>
                  <a:pt x="29" y="408"/>
                  <a:pt x="31" y="408"/>
                </a:cubicBezTo>
                <a:cubicBezTo>
                  <a:pt x="31" y="412"/>
                  <a:pt x="31" y="412"/>
                  <a:pt x="31" y="412"/>
                </a:cubicBezTo>
                <a:cubicBezTo>
                  <a:pt x="31" y="412"/>
                  <a:pt x="32" y="411"/>
                  <a:pt x="32" y="411"/>
                </a:cubicBezTo>
                <a:cubicBezTo>
                  <a:pt x="35" y="414"/>
                  <a:pt x="35" y="414"/>
                  <a:pt x="35" y="414"/>
                </a:cubicBezTo>
                <a:cubicBezTo>
                  <a:pt x="35" y="416"/>
                  <a:pt x="34" y="416"/>
                  <a:pt x="34" y="416"/>
                </a:cubicBezTo>
                <a:cubicBezTo>
                  <a:pt x="33" y="416"/>
                  <a:pt x="33" y="416"/>
                  <a:pt x="32" y="415"/>
                </a:cubicBezTo>
                <a:cubicBezTo>
                  <a:pt x="32" y="415"/>
                  <a:pt x="31" y="415"/>
                  <a:pt x="31" y="415"/>
                </a:cubicBezTo>
                <a:cubicBezTo>
                  <a:pt x="30" y="415"/>
                  <a:pt x="30" y="415"/>
                  <a:pt x="29" y="416"/>
                </a:cubicBezTo>
                <a:cubicBezTo>
                  <a:pt x="31" y="418"/>
                  <a:pt x="31" y="418"/>
                  <a:pt x="31" y="418"/>
                </a:cubicBezTo>
                <a:cubicBezTo>
                  <a:pt x="29" y="419"/>
                  <a:pt x="29" y="419"/>
                  <a:pt x="29" y="419"/>
                </a:cubicBezTo>
                <a:cubicBezTo>
                  <a:pt x="29" y="420"/>
                  <a:pt x="29" y="420"/>
                  <a:pt x="29" y="420"/>
                </a:cubicBezTo>
                <a:cubicBezTo>
                  <a:pt x="28" y="420"/>
                  <a:pt x="27" y="423"/>
                  <a:pt x="26" y="423"/>
                </a:cubicBezTo>
                <a:cubicBezTo>
                  <a:pt x="25" y="423"/>
                  <a:pt x="25" y="422"/>
                  <a:pt x="24" y="422"/>
                </a:cubicBezTo>
                <a:cubicBezTo>
                  <a:pt x="24" y="422"/>
                  <a:pt x="24" y="423"/>
                  <a:pt x="23" y="424"/>
                </a:cubicBezTo>
                <a:cubicBezTo>
                  <a:pt x="23" y="427"/>
                  <a:pt x="23" y="427"/>
                  <a:pt x="23" y="427"/>
                </a:cubicBezTo>
                <a:cubicBezTo>
                  <a:pt x="26" y="428"/>
                  <a:pt x="24" y="431"/>
                  <a:pt x="25" y="433"/>
                </a:cubicBezTo>
                <a:cubicBezTo>
                  <a:pt x="27" y="432"/>
                  <a:pt x="25" y="429"/>
                  <a:pt x="26" y="429"/>
                </a:cubicBezTo>
                <a:cubicBezTo>
                  <a:pt x="26" y="429"/>
                  <a:pt x="27" y="429"/>
                  <a:pt x="28" y="431"/>
                </a:cubicBezTo>
                <a:cubicBezTo>
                  <a:pt x="29" y="428"/>
                  <a:pt x="29" y="428"/>
                  <a:pt x="29" y="428"/>
                </a:cubicBezTo>
                <a:cubicBezTo>
                  <a:pt x="29" y="428"/>
                  <a:pt x="31" y="429"/>
                  <a:pt x="31" y="431"/>
                </a:cubicBezTo>
                <a:cubicBezTo>
                  <a:pt x="32" y="430"/>
                  <a:pt x="30" y="428"/>
                  <a:pt x="32" y="428"/>
                </a:cubicBezTo>
                <a:cubicBezTo>
                  <a:pt x="32" y="428"/>
                  <a:pt x="32" y="428"/>
                  <a:pt x="33" y="428"/>
                </a:cubicBezTo>
                <a:cubicBezTo>
                  <a:pt x="34" y="429"/>
                  <a:pt x="35" y="430"/>
                  <a:pt x="34" y="431"/>
                </a:cubicBezTo>
                <a:cubicBezTo>
                  <a:pt x="33" y="432"/>
                  <a:pt x="32" y="435"/>
                  <a:pt x="30" y="435"/>
                </a:cubicBezTo>
                <a:cubicBezTo>
                  <a:pt x="30" y="435"/>
                  <a:pt x="29" y="434"/>
                  <a:pt x="29" y="434"/>
                </a:cubicBezTo>
                <a:cubicBezTo>
                  <a:pt x="28" y="439"/>
                  <a:pt x="28" y="439"/>
                  <a:pt x="28" y="439"/>
                </a:cubicBezTo>
                <a:cubicBezTo>
                  <a:pt x="28" y="438"/>
                  <a:pt x="29" y="437"/>
                  <a:pt x="30" y="437"/>
                </a:cubicBezTo>
                <a:cubicBezTo>
                  <a:pt x="30" y="437"/>
                  <a:pt x="31" y="437"/>
                  <a:pt x="31" y="437"/>
                </a:cubicBezTo>
                <a:cubicBezTo>
                  <a:pt x="33" y="438"/>
                  <a:pt x="31" y="440"/>
                  <a:pt x="31" y="440"/>
                </a:cubicBezTo>
                <a:cubicBezTo>
                  <a:pt x="32" y="441"/>
                  <a:pt x="33" y="443"/>
                  <a:pt x="34" y="444"/>
                </a:cubicBezTo>
                <a:cubicBezTo>
                  <a:pt x="34" y="443"/>
                  <a:pt x="35" y="441"/>
                  <a:pt x="34" y="441"/>
                </a:cubicBezTo>
                <a:cubicBezTo>
                  <a:pt x="34" y="441"/>
                  <a:pt x="33" y="441"/>
                  <a:pt x="33" y="442"/>
                </a:cubicBezTo>
                <a:cubicBezTo>
                  <a:pt x="32" y="441"/>
                  <a:pt x="32" y="440"/>
                  <a:pt x="32" y="439"/>
                </a:cubicBezTo>
                <a:cubicBezTo>
                  <a:pt x="33" y="439"/>
                  <a:pt x="33" y="439"/>
                  <a:pt x="34" y="439"/>
                </a:cubicBezTo>
                <a:cubicBezTo>
                  <a:pt x="33" y="434"/>
                  <a:pt x="33" y="434"/>
                  <a:pt x="33" y="434"/>
                </a:cubicBezTo>
                <a:cubicBezTo>
                  <a:pt x="36" y="435"/>
                  <a:pt x="36" y="438"/>
                  <a:pt x="37" y="439"/>
                </a:cubicBezTo>
                <a:cubicBezTo>
                  <a:pt x="35" y="440"/>
                  <a:pt x="35" y="440"/>
                  <a:pt x="35" y="440"/>
                </a:cubicBezTo>
                <a:cubicBezTo>
                  <a:pt x="42" y="447"/>
                  <a:pt x="42" y="447"/>
                  <a:pt x="42" y="447"/>
                </a:cubicBezTo>
                <a:cubicBezTo>
                  <a:pt x="42" y="448"/>
                  <a:pt x="41" y="449"/>
                  <a:pt x="41" y="449"/>
                </a:cubicBezTo>
                <a:cubicBezTo>
                  <a:pt x="40" y="449"/>
                  <a:pt x="40" y="449"/>
                  <a:pt x="40" y="449"/>
                </a:cubicBezTo>
                <a:cubicBezTo>
                  <a:pt x="40" y="448"/>
                  <a:pt x="40" y="447"/>
                  <a:pt x="39" y="447"/>
                </a:cubicBezTo>
                <a:cubicBezTo>
                  <a:pt x="38" y="447"/>
                  <a:pt x="37" y="449"/>
                  <a:pt x="38" y="449"/>
                </a:cubicBezTo>
                <a:cubicBezTo>
                  <a:pt x="38" y="450"/>
                  <a:pt x="37" y="453"/>
                  <a:pt x="36" y="454"/>
                </a:cubicBezTo>
                <a:cubicBezTo>
                  <a:pt x="41" y="451"/>
                  <a:pt x="41" y="451"/>
                  <a:pt x="41" y="451"/>
                </a:cubicBezTo>
                <a:cubicBezTo>
                  <a:pt x="42" y="452"/>
                  <a:pt x="43" y="452"/>
                  <a:pt x="42" y="453"/>
                </a:cubicBezTo>
                <a:cubicBezTo>
                  <a:pt x="43" y="453"/>
                  <a:pt x="43" y="452"/>
                  <a:pt x="44" y="452"/>
                </a:cubicBezTo>
                <a:cubicBezTo>
                  <a:pt x="43" y="452"/>
                  <a:pt x="43" y="452"/>
                  <a:pt x="43" y="451"/>
                </a:cubicBezTo>
                <a:cubicBezTo>
                  <a:pt x="43" y="451"/>
                  <a:pt x="43" y="451"/>
                  <a:pt x="43" y="450"/>
                </a:cubicBezTo>
                <a:cubicBezTo>
                  <a:pt x="43" y="451"/>
                  <a:pt x="43" y="451"/>
                  <a:pt x="43" y="451"/>
                </a:cubicBezTo>
                <a:cubicBezTo>
                  <a:pt x="44" y="452"/>
                  <a:pt x="47" y="451"/>
                  <a:pt x="45" y="455"/>
                </a:cubicBezTo>
                <a:cubicBezTo>
                  <a:pt x="46" y="453"/>
                  <a:pt x="45" y="453"/>
                  <a:pt x="44" y="452"/>
                </a:cubicBezTo>
                <a:cubicBezTo>
                  <a:pt x="42" y="455"/>
                  <a:pt x="46" y="459"/>
                  <a:pt x="42" y="461"/>
                </a:cubicBezTo>
                <a:cubicBezTo>
                  <a:pt x="45" y="461"/>
                  <a:pt x="45" y="461"/>
                  <a:pt x="45" y="461"/>
                </a:cubicBezTo>
                <a:cubicBezTo>
                  <a:pt x="45" y="463"/>
                  <a:pt x="43" y="464"/>
                  <a:pt x="43" y="467"/>
                </a:cubicBezTo>
                <a:cubicBezTo>
                  <a:pt x="44" y="466"/>
                  <a:pt x="44" y="466"/>
                  <a:pt x="44" y="466"/>
                </a:cubicBezTo>
                <a:cubicBezTo>
                  <a:pt x="46" y="466"/>
                  <a:pt x="46" y="468"/>
                  <a:pt x="47" y="469"/>
                </a:cubicBezTo>
                <a:cubicBezTo>
                  <a:pt x="48" y="466"/>
                  <a:pt x="48" y="466"/>
                  <a:pt x="48" y="466"/>
                </a:cubicBezTo>
                <a:cubicBezTo>
                  <a:pt x="49" y="465"/>
                  <a:pt x="50" y="464"/>
                  <a:pt x="50" y="464"/>
                </a:cubicBezTo>
                <a:cubicBezTo>
                  <a:pt x="51" y="464"/>
                  <a:pt x="48" y="469"/>
                  <a:pt x="50" y="470"/>
                </a:cubicBezTo>
                <a:cubicBezTo>
                  <a:pt x="51" y="468"/>
                  <a:pt x="51" y="468"/>
                  <a:pt x="51" y="468"/>
                </a:cubicBezTo>
                <a:cubicBezTo>
                  <a:pt x="51" y="468"/>
                  <a:pt x="51" y="468"/>
                  <a:pt x="51" y="468"/>
                </a:cubicBezTo>
                <a:cubicBezTo>
                  <a:pt x="54" y="467"/>
                  <a:pt x="54" y="467"/>
                  <a:pt x="54" y="467"/>
                </a:cubicBezTo>
                <a:cubicBezTo>
                  <a:pt x="54" y="469"/>
                  <a:pt x="59" y="469"/>
                  <a:pt x="57" y="472"/>
                </a:cubicBezTo>
                <a:cubicBezTo>
                  <a:pt x="53" y="472"/>
                  <a:pt x="48" y="476"/>
                  <a:pt x="47" y="480"/>
                </a:cubicBezTo>
                <a:cubicBezTo>
                  <a:pt x="47" y="480"/>
                  <a:pt x="47" y="480"/>
                  <a:pt x="47" y="480"/>
                </a:cubicBezTo>
                <a:cubicBezTo>
                  <a:pt x="47" y="480"/>
                  <a:pt x="47" y="479"/>
                  <a:pt x="48" y="479"/>
                </a:cubicBezTo>
                <a:cubicBezTo>
                  <a:pt x="48" y="478"/>
                  <a:pt x="48" y="477"/>
                  <a:pt x="49" y="477"/>
                </a:cubicBezTo>
                <a:cubicBezTo>
                  <a:pt x="49" y="477"/>
                  <a:pt x="50" y="478"/>
                  <a:pt x="50" y="478"/>
                </a:cubicBezTo>
                <a:cubicBezTo>
                  <a:pt x="50" y="480"/>
                  <a:pt x="53" y="482"/>
                  <a:pt x="52" y="484"/>
                </a:cubicBezTo>
                <a:cubicBezTo>
                  <a:pt x="53" y="483"/>
                  <a:pt x="53" y="481"/>
                  <a:pt x="54" y="481"/>
                </a:cubicBezTo>
                <a:cubicBezTo>
                  <a:pt x="54" y="481"/>
                  <a:pt x="54" y="482"/>
                  <a:pt x="55" y="483"/>
                </a:cubicBezTo>
                <a:cubicBezTo>
                  <a:pt x="55" y="484"/>
                  <a:pt x="55" y="484"/>
                  <a:pt x="55" y="484"/>
                </a:cubicBezTo>
                <a:cubicBezTo>
                  <a:pt x="56" y="483"/>
                  <a:pt x="57" y="483"/>
                  <a:pt x="58" y="483"/>
                </a:cubicBezTo>
                <a:cubicBezTo>
                  <a:pt x="58" y="483"/>
                  <a:pt x="59" y="483"/>
                  <a:pt x="59" y="483"/>
                </a:cubicBezTo>
                <a:cubicBezTo>
                  <a:pt x="59" y="480"/>
                  <a:pt x="59" y="480"/>
                  <a:pt x="59" y="480"/>
                </a:cubicBezTo>
                <a:cubicBezTo>
                  <a:pt x="59" y="480"/>
                  <a:pt x="56" y="480"/>
                  <a:pt x="57" y="478"/>
                </a:cubicBezTo>
                <a:cubicBezTo>
                  <a:pt x="57" y="478"/>
                  <a:pt x="58" y="478"/>
                  <a:pt x="58" y="478"/>
                </a:cubicBezTo>
                <a:cubicBezTo>
                  <a:pt x="59" y="478"/>
                  <a:pt x="59" y="478"/>
                  <a:pt x="59" y="478"/>
                </a:cubicBezTo>
                <a:cubicBezTo>
                  <a:pt x="59" y="478"/>
                  <a:pt x="59" y="478"/>
                  <a:pt x="59" y="478"/>
                </a:cubicBezTo>
                <a:cubicBezTo>
                  <a:pt x="60" y="478"/>
                  <a:pt x="61" y="478"/>
                  <a:pt x="61" y="480"/>
                </a:cubicBezTo>
                <a:cubicBezTo>
                  <a:pt x="63" y="482"/>
                  <a:pt x="62" y="485"/>
                  <a:pt x="58" y="485"/>
                </a:cubicBezTo>
                <a:cubicBezTo>
                  <a:pt x="60" y="486"/>
                  <a:pt x="61" y="487"/>
                  <a:pt x="62" y="487"/>
                </a:cubicBezTo>
                <a:cubicBezTo>
                  <a:pt x="62" y="487"/>
                  <a:pt x="63" y="487"/>
                  <a:pt x="64" y="486"/>
                </a:cubicBezTo>
                <a:cubicBezTo>
                  <a:pt x="63" y="493"/>
                  <a:pt x="63" y="493"/>
                  <a:pt x="63" y="493"/>
                </a:cubicBezTo>
                <a:cubicBezTo>
                  <a:pt x="63" y="492"/>
                  <a:pt x="64" y="491"/>
                  <a:pt x="64" y="491"/>
                </a:cubicBezTo>
                <a:cubicBezTo>
                  <a:pt x="65" y="491"/>
                  <a:pt x="65" y="491"/>
                  <a:pt x="66" y="492"/>
                </a:cubicBezTo>
                <a:cubicBezTo>
                  <a:pt x="66" y="492"/>
                  <a:pt x="66" y="492"/>
                  <a:pt x="67" y="492"/>
                </a:cubicBezTo>
                <a:cubicBezTo>
                  <a:pt x="67" y="492"/>
                  <a:pt x="67" y="492"/>
                  <a:pt x="67" y="492"/>
                </a:cubicBezTo>
                <a:cubicBezTo>
                  <a:pt x="69" y="488"/>
                  <a:pt x="65" y="491"/>
                  <a:pt x="66" y="487"/>
                </a:cubicBezTo>
                <a:cubicBezTo>
                  <a:pt x="67" y="487"/>
                  <a:pt x="68" y="484"/>
                  <a:pt x="69" y="484"/>
                </a:cubicBezTo>
                <a:cubicBezTo>
                  <a:pt x="69" y="484"/>
                  <a:pt x="69" y="485"/>
                  <a:pt x="69" y="485"/>
                </a:cubicBezTo>
                <a:cubicBezTo>
                  <a:pt x="69" y="494"/>
                  <a:pt x="69" y="494"/>
                  <a:pt x="69" y="494"/>
                </a:cubicBezTo>
                <a:cubicBezTo>
                  <a:pt x="70" y="493"/>
                  <a:pt x="70" y="493"/>
                  <a:pt x="70" y="493"/>
                </a:cubicBezTo>
                <a:cubicBezTo>
                  <a:pt x="70" y="496"/>
                  <a:pt x="75" y="498"/>
                  <a:pt x="73" y="502"/>
                </a:cubicBezTo>
                <a:cubicBezTo>
                  <a:pt x="73" y="502"/>
                  <a:pt x="73" y="502"/>
                  <a:pt x="73" y="502"/>
                </a:cubicBezTo>
                <a:cubicBezTo>
                  <a:pt x="73" y="505"/>
                  <a:pt x="73" y="505"/>
                  <a:pt x="73" y="505"/>
                </a:cubicBezTo>
                <a:cubicBezTo>
                  <a:pt x="77" y="505"/>
                  <a:pt x="71" y="502"/>
                  <a:pt x="75" y="501"/>
                </a:cubicBezTo>
                <a:cubicBezTo>
                  <a:pt x="76" y="504"/>
                  <a:pt x="75" y="507"/>
                  <a:pt x="76" y="510"/>
                </a:cubicBezTo>
                <a:cubicBezTo>
                  <a:pt x="79" y="506"/>
                  <a:pt x="79" y="506"/>
                  <a:pt x="79" y="506"/>
                </a:cubicBezTo>
                <a:cubicBezTo>
                  <a:pt x="79" y="507"/>
                  <a:pt x="80" y="507"/>
                  <a:pt x="80" y="507"/>
                </a:cubicBezTo>
                <a:cubicBezTo>
                  <a:pt x="81" y="507"/>
                  <a:pt x="81" y="507"/>
                  <a:pt x="81" y="507"/>
                </a:cubicBezTo>
                <a:cubicBezTo>
                  <a:pt x="81" y="507"/>
                  <a:pt x="81" y="507"/>
                  <a:pt x="82" y="507"/>
                </a:cubicBezTo>
                <a:cubicBezTo>
                  <a:pt x="82" y="507"/>
                  <a:pt x="83" y="507"/>
                  <a:pt x="83" y="508"/>
                </a:cubicBezTo>
                <a:cubicBezTo>
                  <a:pt x="82" y="509"/>
                  <a:pt x="82" y="509"/>
                  <a:pt x="82" y="509"/>
                </a:cubicBezTo>
                <a:cubicBezTo>
                  <a:pt x="83" y="510"/>
                  <a:pt x="83" y="510"/>
                  <a:pt x="83" y="510"/>
                </a:cubicBezTo>
                <a:cubicBezTo>
                  <a:pt x="85" y="508"/>
                  <a:pt x="84" y="507"/>
                  <a:pt x="82" y="506"/>
                </a:cubicBezTo>
                <a:cubicBezTo>
                  <a:pt x="87" y="504"/>
                  <a:pt x="87" y="504"/>
                  <a:pt x="87" y="504"/>
                </a:cubicBezTo>
                <a:cubicBezTo>
                  <a:pt x="87" y="505"/>
                  <a:pt x="87" y="507"/>
                  <a:pt x="86" y="508"/>
                </a:cubicBezTo>
                <a:cubicBezTo>
                  <a:pt x="88" y="507"/>
                  <a:pt x="88" y="505"/>
                  <a:pt x="88" y="504"/>
                </a:cubicBezTo>
                <a:cubicBezTo>
                  <a:pt x="90" y="504"/>
                  <a:pt x="90" y="505"/>
                  <a:pt x="90" y="505"/>
                </a:cubicBezTo>
                <a:cubicBezTo>
                  <a:pt x="91" y="506"/>
                  <a:pt x="92" y="506"/>
                  <a:pt x="93" y="506"/>
                </a:cubicBezTo>
                <a:cubicBezTo>
                  <a:pt x="94" y="506"/>
                  <a:pt x="96" y="505"/>
                  <a:pt x="96" y="504"/>
                </a:cubicBezTo>
                <a:cubicBezTo>
                  <a:pt x="103" y="506"/>
                  <a:pt x="95" y="511"/>
                  <a:pt x="96" y="511"/>
                </a:cubicBezTo>
                <a:cubicBezTo>
                  <a:pt x="97" y="511"/>
                  <a:pt x="97" y="511"/>
                  <a:pt x="97" y="511"/>
                </a:cubicBezTo>
                <a:cubicBezTo>
                  <a:pt x="97" y="511"/>
                  <a:pt x="98" y="511"/>
                  <a:pt x="98" y="511"/>
                </a:cubicBezTo>
                <a:cubicBezTo>
                  <a:pt x="99" y="510"/>
                  <a:pt x="99" y="510"/>
                  <a:pt x="100" y="510"/>
                </a:cubicBezTo>
                <a:cubicBezTo>
                  <a:pt x="100" y="510"/>
                  <a:pt x="100" y="510"/>
                  <a:pt x="101" y="510"/>
                </a:cubicBezTo>
                <a:cubicBezTo>
                  <a:pt x="102" y="511"/>
                  <a:pt x="101" y="514"/>
                  <a:pt x="101" y="514"/>
                </a:cubicBezTo>
                <a:cubicBezTo>
                  <a:pt x="101" y="514"/>
                  <a:pt x="101" y="514"/>
                  <a:pt x="101" y="514"/>
                </a:cubicBezTo>
                <a:cubicBezTo>
                  <a:pt x="103" y="510"/>
                  <a:pt x="105" y="512"/>
                  <a:pt x="107" y="511"/>
                </a:cubicBezTo>
                <a:cubicBezTo>
                  <a:pt x="107" y="512"/>
                  <a:pt x="107" y="514"/>
                  <a:pt x="106" y="515"/>
                </a:cubicBezTo>
                <a:cubicBezTo>
                  <a:pt x="109" y="512"/>
                  <a:pt x="109" y="512"/>
                  <a:pt x="109" y="512"/>
                </a:cubicBezTo>
                <a:cubicBezTo>
                  <a:pt x="110" y="513"/>
                  <a:pt x="110" y="514"/>
                  <a:pt x="110" y="515"/>
                </a:cubicBezTo>
                <a:cubicBezTo>
                  <a:pt x="112" y="513"/>
                  <a:pt x="112" y="513"/>
                  <a:pt x="112" y="513"/>
                </a:cubicBezTo>
                <a:cubicBezTo>
                  <a:pt x="113" y="513"/>
                  <a:pt x="113" y="513"/>
                  <a:pt x="113" y="513"/>
                </a:cubicBezTo>
                <a:cubicBezTo>
                  <a:pt x="113" y="511"/>
                  <a:pt x="113" y="511"/>
                  <a:pt x="113" y="511"/>
                </a:cubicBezTo>
                <a:cubicBezTo>
                  <a:pt x="118" y="516"/>
                  <a:pt x="115" y="517"/>
                  <a:pt x="115" y="521"/>
                </a:cubicBezTo>
                <a:cubicBezTo>
                  <a:pt x="117" y="519"/>
                  <a:pt x="117" y="519"/>
                  <a:pt x="117" y="519"/>
                </a:cubicBezTo>
                <a:cubicBezTo>
                  <a:pt x="120" y="521"/>
                  <a:pt x="120" y="521"/>
                  <a:pt x="120" y="521"/>
                </a:cubicBezTo>
                <a:cubicBezTo>
                  <a:pt x="119" y="521"/>
                  <a:pt x="119" y="521"/>
                  <a:pt x="119" y="521"/>
                </a:cubicBezTo>
                <a:cubicBezTo>
                  <a:pt x="115" y="521"/>
                  <a:pt x="118" y="526"/>
                  <a:pt x="118" y="527"/>
                </a:cubicBezTo>
                <a:cubicBezTo>
                  <a:pt x="116" y="526"/>
                  <a:pt x="116" y="526"/>
                  <a:pt x="116" y="526"/>
                </a:cubicBezTo>
                <a:cubicBezTo>
                  <a:pt x="116" y="527"/>
                  <a:pt x="115" y="528"/>
                  <a:pt x="117" y="529"/>
                </a:cubicBezTo>
                <a:cubicBezTo>
                  <a:pt x="116" y="530"/>
                  <a:pt x="114" y="532"/>
                  <a:pt x="113" y="533"/>
                </a:cubicBezTo>
                <a:cubicBezTo>
                  <a:pt x="114" y="533"/>
                  <a:pt x="114" y="533"/>
                  <a:pt x="115" y="533"/>
                </a:cubicBezTo>
                <a:cubicBezTo>
                  <a:pt x="116" y="534"/>
                  <a:pt x="115" y="536"/>
                  <a:pt x="114" y="537"/>
                </a:cubicBezTo>
                <a:cubicBezTo>
                  <a:pt x="117" y="536"/>
                  <a:pt x="117" y="536"/>
                  <a:pt x="117" y="536"/>
                </a:cubicBezTo>
                <a:cubicBezTo>
                  <a:pt x="117" y="537"/>
                  <a:pt x="117" y="537"/>
                  <a:pt x="117" y="537"/>
                </a:cubicBezTo>
                <a:cubicBezTo>
                  <a:pt x="119" y="538"/>
                  <a:pt x="122" y="538"/>
                  <a:pt x="122" y="540"/>
                </a:cubicBezTo>
                <a:cubicBezTo>
                  <a:pt x="122" y="540"/>
                  <a:pt x="122" y="540"/>
                  <a:pt x="122" y="540"/>
                </a:cubicBezTo>
                <a:cubicBezTo>
                  <a:pt x="121" y="542"/>
                  <a:pt x="123" y="541"/>
                  <a:pt x="124" y="543"/>
                </a:cubicBezTo>
                <a:cubicBezTo>
                  <a:pt x="124" y="544"/>
                  <a:pt x="124" y="545"/>
                  <a:pt x="123" y="545"/>
                </a:cubicBezTo>
                <a:cubicBezTo>
                  <a:pt x="123" y="545"/>
                  <a:pt x="123" y="545"/>
                  <a:pt x="123" y="545"/>
                </a:cubicBezTo>
                <a:cubicBezTo>
                  <a:pt x="123" y="545"/>
                  <a:pt x="123" y="545"/>
                  <a:pt x="123" y="545"/>
                </a:cubicBezTo>
                <a:cubicBezTo>
                  <a:pt x="123" y="545"/>
                  <a:pt x="123" y="545"/>
                  <a:pt x="124" y="546"/>
                </a:cubicBezTo>
                <a:cubicBezTo>
                  <a:pt x="124" y="545"/>
                  <a:pt x="124" y="545"/>
                  <a:pt x="124" y="545"/>
                </a:cubicBezTo>
                <a:cubicBezTo>
                  <a:pt x="124" y="545"/>
                  <a:pt x="125" y="545"/>
                  <a:pt x="125" y="545"/>
                </a:cubicBezTo>
                <a:cubicBezTo>
                  <a:pt x="125" y="545"/>
                  <a:pt x="125" y="546"/>
                  <a:pt x="126" y="546"/>
                </a:cubicBezTo>
                <a:cubicBezTo>
                  <a:pt x="126" y="547"/>
                  <a:pt x="126" y="547"/>
                  <a:pt x="126" y="547"/>
                </a:cubicBezTo>
                <a:cubicBezTo>
                  <a:pt x="127" y="547"/>
                  <a:pt x="127" y="547"/>
                  <a:pt x="127" y="547"/>
                </a:cubicBezTo>
                <a:cubicBezTo>
                  <a:pt x="126" y="552"/>
                  <a:pt x="126" y="552"/>
                  <a:pt x="126" y="552"/>
                </a:cubicBezTo>
                <a:cubicBezTo>
                  <a:pt x="131" y="547"/>
                  <a:pt x="131" y="547"/>
                  <a:pt x="131" y="547"/>
                </a:cubicBezTo>
                <a:cubicBezTo>
                  <a:pt x="131" y="547"/>
                  <a:pt x="130" y="548"/>
                  <a:pt x="130" y="548"/>
                </a:cubicBezTo>
                <a:cubicBezTo>
                  <a:pt x="129" y="548"/>
                  <a:pt x="129" y="547"/>
                  <a:pt x="128" y="547"/>
                </a:cubicBezTo>
                <a:cubicBezTo>
                  <a:pt x="130" y="546"/>
                  <a:pt x="131" y="546"/>
                  <a:pt x="132" y="545"/>
                </a:cubicBezTo>
                <a:cubicBezTo>
                  <a:pt x="133" y="548"/>
                  <a:pt x="134" y="552"/>
                  <a:pt x="133" y="554"/>
                </a:cubicBezTo>
                <a:cubicBezTo>
                  <a:pt x="133" y="555"/>
                  <a:pt x="136" y="556"/>
                  <a:pt x="137" y="557"/>
                </a:cubicBezTo>
                <a:cubicBezTo>
                  <a:pt x="137" y="555"/>
                  <a:pt x="137" y="555"/>
                  <a:pt x="137" y="555"/>
                </a:cubicBezTo>
                <a:cubicBezTo>
                  <a:pt x="140" y="556"/>
                  <a:pt x="140" y="556"/>
                  <a:pt x="140" y="556"/>
                </a:cubicBezTo>
                <a:cubicBezTo>
                  <a:pt x="138" y="553"/>
                  <a:pt x="138" y="553"/>
                  <a:pt x="138" y="553"/>
                </a:cubicBezTo>
                <a:cubicBezTo>
                  <a:pt x="139" y="552"/>
                  <a:pt x="139" y="552"/>
                  <a:pt x="139" y="552"/>
                </a:cubicBezTo>
                <a:cubicBezTo>
                  <a:pt x="140" y="553"/>
                  <a:pt x="140" y="553"/>
                  <a:pt x="140" y="553"/>
                </a:cubicBezTo>
                <a:cubicBezTo>
                  <a:pt x="141" y="550"/>
                  <a:pt x="141" y="550"/>
                  <a:pt x="141" y="550"/>
                </a:cubicBezTo>
                <a:cubicBezTo>
                  <a:pt x="142" y="551"/>
                  <a:pt x="142" y="551"/>
                  <a:pt x="142" y="551"/>
                </a:cubicBezTo>
                <a:cubicBezTo>
                  <a:pt x="141" y="552"/>
                  <a:pt x="143" y="557"/>
                  <a:pt x="141" y="558"/>
                </a:cubicBezTo>
                <a:cubicBezTo>
                  <a:pt x="142" y="558"/>
                  <a:pt x="143" y="556"/>
                  <a:pt x="144" y="555"/>
                </a:cubicBezTo>
                <a:cubicBezTo>
                  <a:pt x="146" y="557"/>
                  <a:pt x="149" y="560"/>
                  <a:pt x="148" y="563"/>
                </a:cubicBezTo>
                <a:cubicBezTo>
                  <a:pt x="146" y="563"/>
                  <a:pt x="146" y="563"/>
                  <a:pt x="146" y="563"/>
                </a:cubicBezTo>
                <a:cubicBezTo>
                  <a:pt x="147" y="563"/>
                  <a:pt x="147" y="563"/>
                  <a:pt x="147" y="563"/>
                </a:cubicBezTo>
                <a:cubicBezTo>
                  <a:pt x="147" y="564"/>
                  <a:pt x="148" y="564"/>
                  <a:pt x="147" y="565"/>
                </a:cubicBezTo>
                <a:cubicBezTo>
                  <a:pt x="149" y="569"/>
                  <a:pt x="144" y="570"/>
                  <a:pt x="142" y="571"/>
                </a:cubicBezTo>
                <a:cubicBezTo>
                  <a:pt x="149" y="573"/>
                  <a:pt x="146" y="570"/>
                  <a:pt x="152" y="575"/>
                </a:cubicBezTo>
                <a:cubicBezTo>
                  <a:pt x="151" y="576"/>
                  <a:pt x="151" y="576"/>
                  <a:pt x="151" y="576"/>
                </a:cubicBezTo>
                <a:cubicBezTo>
                  <a:pt x="157" y="576"/>
                  <a:pt x="152" y="582"/>
                  <a:pt x="156" y="586"/>
                </a:cubicBezTo>
                <a:cubicBezTo>
                  <a:pt x="156" y="586"/>
                  <a:pt x="156" y="585"/>
                  <a:pt x="156" y="585"/>
                </a:cubicBezTo>
                <a:cubicBezTo>
                  <a:pt x="157" y="585"/>
                  <a:pt x="157" y="586"/>
                  <a:pt x="158" y="586"/>
                </a:cubicBezTo>
                <a:cubicBezTo>
                  <a:pt x="158" y="586"/>
                  <a:pt x="159" y="587"/>
                  <a:pt x="159" y="587"/>
                </a:cubicBezTo>
                <a:cubicBezTo>
                  <a:pt x="160" y="587"/>
                  <a:pt x="160" y="586"/>
                  <a:pt x="160" y="586"/>
                </a:cubicBezTo>
                <a:cubicBezTo>
                  <a:pt x="160" y="588"/>
                  <a:pt x="160" y="588"/>
                  <a:pt x="160" y="588"/>
                </a:cubicBezTo>
                <a:cubicBezTo>
                  <a:pt x="162" y="588"/>
                  <a:pt x="162" y="588"/>
                  <a:pt x="162" y="588"/>
                </a:cubicBezTo>
                <a:cubicBezTo>
                  <a:pt x="163" y="586"/>
                  <a:pt x="166" y="586"/>
                  <a:pt x="165" y="583"/>
                </a:cubicBezTo>
                <a:cubicBezTo>
                  <a:pt x="165" y="584"/>
                  <a:pt x="166" y="584"/>
                  <a:pt x="166" y="584"/>
                </a:cubicBezTo>
                <a:cubicBezTo>
                  <a:pt x="167" y="584"/>
                  <a:pt x="167" y="583"/>
                  <a:pt x="168" y="582"/>
                </a:cubicBezTo>
                <a:cubicBezTo>
                  <a:pt x="169" y="581"/>
                  <a:pt x="169" y="581"/>
                  <a:pt x="170" y="581"/>
                </a:cubicBezTo>
                <a:cubicBezTo>
                  <a:pt x="171" y="581"/>
                  <a:pt x="171" y="581"/>
                  <a:pt x="172" y="582"/>
                </a:cubicBezTo>
                <a:cubicBezTo>
                  <a:pt x="170" y="583"/>
                  <a:pt x="170" y="583"/>
                  <a:pt x="170" y="583"/>
                </a:cubicBezTo>
                <a:cubicBezTo>
                  <a:pt x="169" y="584"/>
                  <a:pt x="169" y="586"/>
                  <a:pt x="170" y="587"/>
                </a:cubicBezTo>
                <a:cubicBezTo>
                  <a:pt x="170" y="584"/>
                  <a:pt x="170" y="584"/>
                  <a:pt x="170" y="584"/>
                </a:cubicBezTo>
                <a:cubicBezTo>
                  <a:pt x="177" y="585"/>
                  <a:pt x="172" y="593"/>
                  <a:pt x="176" y="593"/>
                </a:cubicBezTo>
                <a:cubicBezTo>
                  <a:pt x="176" y="593"/>
                  <a:pt x="176" y="593"/>
                  <a:pt x="176" y="593"/>
                </a:cubicBezTo>
                <a:cubicBezTo>
                  <a:pt x="179" y="593"/>
                  <a:pt x="179" y="593"/>
                  <a:pt x="179" y="593"/>
                </a:cubicBezTo>
                <a:cubicBezTo>
                  <a:pt x="182" y="591"/>
                  <a:pt x="182" y="586"/>
                  <a:pt x="186" y="586"/>
                </a:cubicBezTo>
                <a:cubicBezTo>
                  <a:pt x="186" y="588"/>
                  <a:pt x="186" y="588"/>
                  <a:pt x="186" y="588"/>
                </a:cubicBezTo>
                <a:cubicBezTo>
                  <a:pt x="186" y="588"/>
                  <a:pt x="186" y="588"/>
                  <a:pt x="186" y="588"/>
                </a:cubicBezTo>
                <a:cubicBezTo>
                  <a:pt x="187" y="588"/>
                  <a:pt x="187" y="587"/>
                  <a:pt x="188" y="586"/>
                </a:cubicBezTo>
                <a:cubicBezTo>
                  <a:pt x="188" y="586"/>
                  <a:pt x="189" y="585"/>
                  <a:pt x="189" y="585"/>
                </a:cubicBezTo>
                <a:cubicBezTo>
                  <a:pt x="190" y="585"/>
                  <a:pt x="190" y="585"/>
                  <a:pt x="191" y="586"/>
                </a:cubicBezTo>
                <a:cubicBezTo>
                  <a:pt x="191" y="584"/>
                  <a:pt x="191" y="584"/>
                  <a:pt x="191" y="584"/>
                </a:cubicBezTo>
                <a:cubicBezTo>
                  <a:pt x="191" y="584"/>
                  <a:pt x="191" y="582"/>
                  <a:pt x="192" y="582"/>
                </a:cubicBezTo>
                <a:cubicBezTo>
                  <a:pt x="192" y="582"/>
                  <a:pt x="192" y="582"/>
                  <a:pt x="192" y="582"/>
                </a:cubicBezTo>
                <a:cubicBezTo>
                  <a:pt x="192" y="586"/>
                  <a:pt x="192" y="586"/>
                  <a:pt x="192" y="586"/>
                </a:cubicBezTo>
                <a:cubicBezTo>
                  <a:pt x="193" y="584"/>
                  <a:pt x="193" y="584"/>
                  <a:pt x="193" y="584"/>
                </a:cubicBezTo>
                <a:cubicBezTo>
                  <a:pt x="196" y="580"/>
                  <a:pt x="198" y="581"/>
                  <a:pt x="200" y="576"/>
                </a:cubicBezTo>
                <a:cubicBezTo>
                  <a:pt x="200" y="578"/>
                  <a:pt x="200" y="582"/>
                  <a:pt x="202" y="582"/>
                </a:cubicBezTo>
                <a:cubicBezTo>
                  <a:pt x="203" y="582"/>
                  <a:pt x="203" y="582"/>
                  <a:pt x="204" y="582"/>
                </a:cubicBezTo>
                <a:cubicBezTo>
                  <a:pt x="205" y="582"/>
                  <a:pt x="199" y="580"/>
                  <a:pt x="202" y="578"/>
                </a:cubicBezTo>
                <a:cubicBezTo>
                  <a:pt x="203" y="578"/>
                  <a:pt x="203" y="578"/>
                  <a:pt x="203" y="578"/>
                </a:cubicBezTo>
                <a:cubicBezTo>
                  <a:pt x="205" y="578"/>
                  <a:pt x="204" y="576"/>
                  <a:pt x="205" y="575"/>
                </a:cubicBezTo>
                <a:cubicBezTo>
                  <a:pt x="205" y="575"/>
                  <a:pt x="205" y="575"/>
                  <a:pt x="205" y="575"/>
                </a:cubicBezTo>
                <a:cubicBezTo>
                  <a:pt x="206" y="575"/>
                  <a:pt x="207" y="574"/>
                  <a:pt x="207" y="573"/>
                </a:cubicBezTo>
                <a:cubicBezTo>
                  <a:pt x="207" y="572"/>
                  <a:pt x="207" y="572"/>
                  <a:pt x="208" y="572"/>
                </a:cubicBezTo>
                <a:cubicBezTo>
                  <a:pt x="208" y="572"/>
                  <a:pt x="209" y="572"/>
                  <a:pt x="209" y="572"/>
                </a:cubicBezTo>
                <a:cubicBezTo>
                  <a:pt x="208" y="576"/>
                  <a:pt x="208" y="576"/>
                  <a:pt x="208" y="576"/>
                </a:cubicBezTo>
                <a:cubicBezTo>
                  <a:pt x="211" y="576"/>
                  <a:pt x="211" y="576"/>
                  <a:pt x="211" y="576"/>
                </a:cubicBezTo>
                <a:cubicBezTo>
                  <a:pt x="211" y="579"/>
                  <a:pt x="208" y="578"/>
                  <a:pt x="209" y="580"/>
                </a:cubicBezTo>
                <a:cubicBezTo>
                  <a:pt x="212" y="578"/>
                  <a:pt x="212" y="578"/>
                  <a:pt x="212" y="578"/>
                </a:cubicBezTo>
                <a:cubicBezTo>
                  <a:pt x="213" y="579"/>
                  <a:pt x="213" y="579"/>
                  <a:pt x="213" y="579"/>
                </a:cubicBezTo>
                <a:cubicBezTo>
                  <a:pt x="208" y="581"/>
                  <a:pt x="209" y="585"/>
                  <a:pt x="208" y="588"/>
                </a:cubicBezTo>
                <a:cubicBezTo>
                  <a:pt x="207" y="588"/>
                  <a:pt x="208" y="587"/>
                  <a:pt x="207" y="586"/>
                </a:cubicBezTo>
                <a:cubicBezTo>
                  <a:pt x="207" y="586"/>
                  <a:pt x="207" y="586"/>
                  <a:pt x="207" y="586"/>
                </a:cubicBezTo>
                <a:cubicBezTo>
                  <a:pt x="206" y="586"/>
                  <a:pt x="207" y="587"/>
                  <a:pt x="207" y="588"/>
                </a:cubicBezTo>
                <a:cubicBezTo>
                  <a:pt x="208" y="589"/>
                  <a:pt x="209" y="590"/>
                  <a:pt x="210" y="590"/>
                </a:cubicBezTo>
                <a:cubicBezTo>
                  <a:pt x="210" y="590"/>
                  <a:pt x="210" y="590"/>
                  <a:pt x="211" y="590"/>
                </a:cubicBezTo>
                <a:cubicBezTo>
                  <a:pt x="211" y="591"/>
                  <a:pt x="213" y="592"/>
                  <a:pt x="211" y="593"/>
                </a:cubicBezTo>
                <a:cubicBezTo>
                  <a:pt x="209" y="592"/>
                  <a:pt x="209" y="592"/>
                  <a:pt x="209" y="592"/>
                </a:cubicBezTo>
                <a:cubicBezTo>
                  <a:pt x="208" y="597"/>
                  <a:pt x="214" y="598"/>
                  <a:pt x="214" y="601"/>
                </a:cubicBezTo>
                <a:cubicBezTo>
                  <a:pt x="214" y="600"/>
                  <a:pt x="215" y="599"/>
                  <a:pt x="214" y="599"/>
                </a:cubicBezTo>
                <a:cubicBezTo>
                  <a:pt x="216" y="596"/>
                  <a:pt x="217" y="595"/>
                  <a:pt x="219" y="595"/>
                </a:cubicBezTo>
                <a:cubicBezTo>
                  <a:pt x="222" y="595"/>
                  <a:pt x="222" y="605"/>
                  <a:pt x="224" y="605"/>
                </a:cubicBezTo>
                <a:cubicBezTo>
                  <a:pt x="224" y="605"/>
                  <a:pt x="222" y="602"/>
                  <a:pt x="224" y="601"/>
                </a:cubicBezTo>
                <a:cubicBezTo>
                  <a:pt x="228" y="603"/>
                  <a:pt x="225" y="605"/>
                  <a:pt x="224" y="608"/>
                </a:cubicBezTo>
                <a:cubicBezTo>
                  <a:pt x="225" y="608"/>
                  <a:pt x="225" y="608"/>
                  <a:pt x="225" y="608"/>
                </a:cubicBezTo>
                <a:cubicBezTo>
                  <a:pt x="226" y="608"/>
                  <a:pt x="226" y="607"/>
                  <a:pt x="227" y="606"/>
                </a:cubicBezTo>
                <a:cubicBezTo>
                  <a:pt x="227" y="605"/>
                  <a:pt x="228" y="605"/>
                  <a:pt x="228" y="605"/>
                </a:cubicBezTo>
                <a:cubicBezTo>
                  <a:pt x="229" y="605"/>
                  <a:pt x="229" y="605"/>
                  <a:pt x="230" y="606"/>
                </a:cubicBezTo>
                <a:cubicBezTo>
                  <a:pt x="230" y="604"/>
                  <a:pt x="229" y="603"/>
                  <a:pt x="227" y="602"/>
                </a:cubicBezTo>
                <a:cubicBezTo>
                  <a:pt x="224" y="599"/>
                  <a:pt x="228" y="598"/>
                  <a:pt x="229" y="597"/>
                </a:cubicBezTo>
                <a:cubicBezTo>
                  <a:pt x="228" y="602"/>
                  <a:pt x="234" y="604"/>
                  <a:pt x="233" y="606"/>
                </a:cubicBezTo>
                <a:cubicBezTo>
                  <a:pt x="232" y="607"/>
                  <a:pt x="232" y="607"/>
                  <a:pt x="232" y="607"/>
                </a:cubicBezTo>
                <a:cubicBezTo>
                  <a:pt x="232" y="610"/>
                  <a:pt x="232" y="610"/>
                  <a:pt x="232" y="610"/>
                </a:cubicBezTo>
                <a:cubicBezTo>
                  <a:pt x="237" y="607"/>
                  <a:pt x="237" y="607"/>
                  <a:pt x="237" y="607"/>
                </a:cubicBezTo>
                <a:cubicBezTo>
                  <a:pt x="240" y="610"/>
                  <a:pt x="240" y="610"/>
                  <a:pt x="240" y="610"/>
                </a:cubicBezTo>
                <a:cubicBezTo>
                  <a:pt x="240" y="609"/>
                  <a:pt x="239" y="608"/>
                  <a:pt x="240" y="607"/>
                </a:cubicBezTo>
                <a:cubicBezTo>
                  <a:pt x="241" y="607"/>
                  <a:pt x="241" y="607"/>
                  <a:pt x="241" y="607"/>
                </a:cubicBezTo>
                <a:cubicBezTo>
                  <a:pt x="241" y="607"/>
                  <a:pt x="241" y="607"/>
                  <a:pt x="242" y="607"/>
                </a:cubicBezTo>
                <a:cubicBezTo>
                  <a:pt x="242" y="607"/>
                  <a:pt x="242" y="607"/>
                  <a:pt x="242" y="607"/>
                </a:cubicBezTo>
                <a:cubicBezTo>
                  <a:pt x="242" y="607"/>
                  <a:pt x="243" y="607"/>
                  <a:pt x="243" y="608"/>
                </a:cubicBezTo>
                <a:cubicBezTo>
                  <a:pt x="243" y="606"/>
                  <a:pt x="243" y="605"/>
                  <a:pt x="245" y="604"/>
                </a:cubicBezTo>
                <a:cubicBezTo>
                  <a:pt x="245" y="604"/>
                  <a:pt x="245" y="605"/>
                  <a:pt x="246" y="605"/>
                </a:cubicBezTo>
                <a:cubicBezTo>
                  <a:pt x="247" y="600"/>
                  <a:pt x="248" y="597"/>
                  <a:pt x="253" y="596"/>
                </a:cubicBezTo>
                <a:cubicBezTo>
                  <a:pt x="256" y="597"/>
                  <a:pt x="254" y="599"/>
                  <a:pt x="255" y="601"/>
                </a:cubicBezTo>
                <a:cubicBezTo>
                  <a:pt x="256" y="601"/>
                  <a:pt x="256" y="601"/>
                  <a:pt x="256" y="601"/>
                </a:cubicBezTo>
                <a:cubicBezTo>
                  <a:pt x="256" y="596"/>
                  <a:pt x="260" y="598"/>
                  <a:pt x="261" y="595"/>
                </a:cubicBezTo>
                <a:cubicBezTo>
                  <a:pt x="261" y="596"/>
                  <a:pt x="262" y="599"/>
                  <a:pt x="262" y="600"/>
                </a:cubicBezTo>
                <a:cubicBezTo>
                  <a:pt x="263" y="601"/>
                  <a:pt x="264" y="601"/>
                  <a:pt x="264" y="601"/>
                </a:cubicBezTo>
                <a:cubicBezTo>
                  <a:pt x="265" y="601"/>
                  <a:pt x="262" y="597"/>
                  <a:pt x="265" y="596"/>
                </a:cubicBezTo>
                <a:cubicBezTo>
                  <a:pt x="266" y="596"/>
                  <a:pt x="266" y="597"/>
                  <a:pt x="266" y="598"/>
                </a:cubicBezTo>
                <a:cubicBezTo>
                  <a:pt x="269" y="598"/>
                  <a:pt x="269" y="598"/>
                  <a:pt x="269" y="598"/>
                </a:cubicBezTo>
                <a:cubicBezTo>
                  <a:pt x="269" y="602"/>
                  <a:pt x="269" y="602"/>
                  <a:pt x="269" y="602"/>
                </a:cubicBezTo>
                <a:cubicBezTo>
                  <a:pt x="270" y="602"/>
                  <a:pt x="270" y="601"/>
                  <a:pt x="270" y="601"/>
                </a:cubicBezTo>
                <a:cubicBezTo>
                  <a:pt x="270" y="601"/>
                  <a:pt x="271" y="601"/>
                  <a:pt x="271" y="602"/>
                </a:cubicBezTo>
                <a:cubicBezTo>
                  <a:pt x="270" y="600"/>
                  <a:pt x="271" y="599"/>
                  <a:pt x="271" y="599"/>
                </a:cubicBezTo>
                <a:cubicBezTo>
                  <a:pt x="271" y="599"/>
                  <a:pt x="272" y="600"/>
                  <a:pt x="272" y="600"/>
                </a:cubicBezTo>
                <a:cubicBezTo>
                  <a:pt x="273" y="600"/>
                  <a:pt x="273" y="600"/>
                  <a:pt x="274" y="600"/>
                </a:cubicBezTo>
                <a:cubicBezTo>
                  <a:pt x="274" y="600"/>
                  <a:pt x="275" y="600"/>
                  <a:pt x="275" y="600"/>
                </a:cubicBezTo>
                <a:cubicBezTo>
                  <a:pt x="272" y="598"/>
                  <a:pt x="272" y="598"/>
                  <a:pt x="272" y="598"/>
                </a:cubicBezTo>
                <a:cubicBezTo>
                  <a:pt x="273" y="598"/>
                  <a:pt x="274" y="598"/>
                  <a:pt x="274" y="598"/>
                </a:cubicBezTo>
                <a:cubicBezTo>
                  <a:pt x="279" y="598"/>
                  <a:pt x="279" y="605"/>
                  <a:pt x="282" y="608"/>
                </a:cubicBezTo>
                <a:cubicBezTo>
                  <a:pt x="282" y="605"/>
                  <a:pt x="284" y="601"/>
                  <a:pt x="285" y="601"/>
                </a:cubicBezTo>
                <a:cubicBezTo>
                  <a:pt x="286" y="607"/>
                  <a:pt x="295" y="604"/>
                  <a:pt x="289" y="611"/>
                </a:cubicBezTo>
                <a:cubicBezTo>
                  <a:pt x="289" y="609"/>
                  <a:pt x="288" y="610"/>
                  <a:pt x="287" y="609"/>
                </a:cubicBezTo>
                <a:cubicBezTo>
                  <a:pt x="287" y="609"/>
                  <a:pt x="287" y="610"/>
                  <a:pt x="286" y="611"/>
                </a:cubicBezTo>
                <a:cubicBezTo>
                  <a:pt x="288" y="611"/>
                  <a:pt x="288" y="611"/>
                  <a:pt x="288" y="611"/>
                </a:cubicBezTo>
                <a:cubicBezTo>
                  <a:pt x="288" y="614"/>
                  <a:pt x="288" y="614"/>
                  <a:pt x="288" y="614"/>
                </a:cubicBezTo>
                <a:cubicBezTo>
                  <a:pt x="288" y="612"/>
                  <a:pt x="291" y="611"/>
                  <a:pt x="293" y="609"/>
                </a:cubicBezTo>
                <a:cubicBezTo>
                  <a:pt x="295" y="610"/>
                  <a:pt x="293" y="611"/>
                  <a:pt x="293" y="611"/>
                </a:cubicBezTo>
                <a:cubicBezTo>
                  <a:pt x="293" y="611"/>
                  <a:pt x="293" y="611"/>
                  <a:pt x="293" y="611"/>
                </a:cubicBezTo>
                <a:cubicBezTo>
                  <a:pt x="294" y="612"/>
                  <a:pt x="294" y="612"/>
                  <a:pt x="294" y="612"/>
                </a:cubicBezTo>
                <a:cubicBezTo>
                  <a:pt x="295" y="613"/>
                  <a:pt x="294" y="614"/>
                  <a:pt x="294" y="614"/>
                </a:cubicBezTo>
                <a:cubicBezTo>
                  <a:pt x="293" y="614"/>
                  <a:pt x="293" y="613"/>
                  <a:pt x="292" y="612"/>
                </a:cubicBezTo>
                <a:cubicBezTo>
                  <a:pt x="293" y="616"/>
                  <a:pt x="293" y="616"/>
                  <a:pt x="293" y="616"/>
                </a:cubicBezTo>
                <a:cubicBezTo>
                  <a:pt x="297" y="612"/>
                  <a:pt x="297" y="612"/>
                  <a:pt x="297" y="612"/>
                </a:cubicBezTo>
                <a:cubicBezTo>
                  <a:pt x="296" y="614"/>
                  <a:pt x="297" y="617"/>
                  <a:pt x="296" y="618"/>
                </a:cubicBezTo>
                <a:cubicBezTo>
                  <a:pt x="297" y="617"/>
                  <a:pt x="297" y="617"/>
                  <a:pt x="297" y="617"/>
                </a:cubicBezTo>
                <a:cubicBezTo>
                  <a:pt x="297" y="621"/>
                  <a:pt x="297" y="621"/>
                  <a:pt x="297" y="621"/>
                </a:cubicBezTo>
                <a:cubicBezTo>
                  <a:pt x="298" y="621"/>
                  <a:pt x="298" y="619"/>
                  <a:pt x="300" y="619"/>
                </a:cubicBezTo>
                <a:cubicBezTo>
                  <a:pt x="301" y="620"/>
                  <a:pt x="302" y="622"/>
                  <a:pt x="301" y="623"/>
                </a:cubicBezTo>
                <a:cubicBezTo>
                  <a:pt x="303" y="622"/>
                  <a:pt x="303" y="622"/>
                  <a:pt x="303" y="622"/>
                </a:cubicBezTo>
                <a:cubicBezTo>
                  <a:pt x="302" y="622"/>
                  <a:pt x="299" y="618"/>
                  <a:pt x="301" y="616"/>
                </a:cubicBezTo>
                <a:cubicBezTo>
                  <a:pt x="304" y="619"/>
                  <a:pt x="304" y="619"/>
                  <a:pt x="304" y="619"/>
                </a:cubicBezTo>
                <a:cubicBezTo>
                  <a:pt x="306" y="614"/>
                  <a:pt x="306" y="614"/>
                  <a:pt x="306" y="614"/>
                </a:cubicBezTo>
                <a:cubicBezTo>
                  <a:pt x="307" y="613"/>
                  <a:pt x="307" y="613"/>
                  <a:pt x="308" y="613"/>
                </a:cubicBezTo>
                <a:cubicBezTo>
                  <a:pt x="309" y="613"/>
                  <a:pt x="309" y="614"/>
                  <a:pt x="310" y="614"/>
                </a:cubicBezTo>
                <a:cubicBezTo>
                  <a:pt x="310" y="614"/>
                  <a:pt x="311" y="615"/>
                  <a:pt x="312" y="615"/>
                </a:cubicBezTo>
                <a:cubicBezTo>
                  <a:pt x="312" y="615"/>
                  <a:pt x="312" y="615"/>
                  <a:pt x="312" y="615"/>
                </a:cubicBezTo>
                <a:cubicBezTo>
                  <a:pt x="312" y="615"/>
                  <a:pt x="312" y="616"/>
                  <a:pt x="312" y="616"/>
                </a:cubicBezTo>
                <a:cubicBezTo>
                  <a:pt x="315" y="619"/>
                  <a:pt x="315" y="619"/>
                  <a:pt x="315" y="619"/>
                </a:cubicBezTo>
                <a:cubicBezTo>
                  <a:pt x="314" y="619"/>
                  <a:pt x="314" y="619"/>
                  <a:pt x="313" y="619"/>
                </a:cubicBezTo>
                <a:cubicBezTo>
                  <a:pt x="313" y="619"/>
                  <a:pt x="312" y="619"/>
                  <a:pt x="312" y="619"/>
                </a:cubicBezTo>
                <a:cubicBezTo>
                  <a:pt x="312" y="621"/>
                  <a:pt x="313" y="623"/>
                  <a:pt x="311" y="625"/>
                </a:cubicBezTo>
                <a:cubicBezTo>
                  <a:pt x="313" y="625"/>
                  <a:pt x="313" y="625"/>
                  <a:pt x="313" y="625"/>
                </a:cubicBezTo>
                <a:cubicBezTo>
                  <a:pt x="313" y="623"/>
                  <a:pt x="313" y="623"/>
                  <a:pt x="313" y="623"/>
                </a:cubicBezTo>
                <a:cubicBezTo>
                  <a:pt x="313" y="623"/>
                  <a:pt x="313" y="623"/>
                  <a:pt x="314" y="623"/>
                </a:cubicBezTo>
                <a:cubicBezTo>
                  <a:pt x="314" y="623"/>
                  <a:pt x="314" y="623"/>
                  <a:pt x="315" y="623"/>
                </a:cubicBezTo>
                <a:cubicBezTo>
                  <a:pt x="315" y="623"/>
                  <a:pt x="315" y="623"/>
                  <a:pt x="316" y="623"/>
                </a:cubicBezTo>
                <a:cubicBezTo>
                  <a:pt x="316" y="623"/>
                  <a:pt x="317" y="623"/>
                  <a:pt x="317" y="621"/>
                </a:cubicBezTo>
                <a:cubicBezTo>
                  <a:pt x="316" y="622"/>
                  <a:pt x="316" y="622"/>
                  <a:pt x="316" y="622"/>
                </a:cubicBezTo>
                <a:cubicBezTo>
                  <a:pt x="316" y="622"/>
                  <a:pt x="314" y="621"/>
                  <a:pt x="315" y="621"/>
                </a:cubicBezTo>
                <a:cubicBezTo>
                  <a:pt x="315" y="620"/>
                  <a:pt x="317" y="619"/>
                  <a:pt x="317" y="619"/>
                </a:cubicBezTo>
                <a:cubicBezTo>
                  <a:pt x="318" y="619"/>
                  <a:pt x="318" y="619"/>
                  <a:pt x="318" y="619"/>
                </a:cubicBezTo>
                <a:cubicBezTo>
                  <a:pt x="316" y="616"/>
                  <a:pt x="316" y="616"/>
                  <a:pt x="316" y="616"/>
                </a:cubicBezTo>
                <a:cubicBezTo>
                  <a:pt x="321" y="618"/>
                  <a:pt x="321" y="618"/>
                  <a:pt x="321" y="618"/>
                </a:cubicBezTo>
                <a:cubicBezTo>
                  <a:pt x="325" y="622"/>
                  <a:pt x="317" y="625"/>
                  <a:pt x="319" y="629"/>
                </a:cubicBezTo>
                <a:cubicBezTo>
                  <a:pt x="320" y="629"/>
                  <a:pt x="320" y="629"/>
                  <a:pt x="320" y="629"/>
                </a:cubicBezTo>
                <a:cubicBezTo>
                  <a:pt x="322" y="624"/>
                  <a:pt x="322" y="624"/>
                  <a:pt x="322" y="624"/>
                </a:cubicBezTo>
                <a:cubicBezTo>
                  <a:pt x="323" y="626"/>
                  <a:pt x="323" y="626"/>
                  <a:pt x="323" y="626"/>
                </a:cubicBezTo>
                <a:cubicBezTo>
                  <a:pt x="325" y="626"/>
                  <a:pt x="325" y="626"/>
                  <a:pt x="325" y="626"/>
                </a:cubicBezTo>
                <a:cubicBezTo>
                  <a:pt x="326" y="629"/>
                  <a:pt x="326" y="629"/>
                  <a:pt x="326" y="629"/>
                </a:cubicBezTo>
                <a:cubicBezTo>
                  <a:pt x="329" y="626"/>
                  <a:pt x="329" y="626"/>
                  <a:pt x="329" y="626"/>
                </a:cubicBezTo>
                <a:cubicBezTo>
                  <a:pt x="329" y="628"/>
                  <a:pt x="330" y="628"/>
                  <a:pt x="330" y="628"/>
                </a:cubicBezTo>
                <a:cubicBezTo>
                  <a:pt x="331" y="628"/>
                  <a:pt x="331" y="628"/>
                  <a:pt x="332" y="627"/>
                </a:cubicBezTo>
                <a:cubicBezTo>
                  <a:pt x="333" y="627"/>
                  <a:pt x="333" y="626"/>
                  <a:pt x="334" y="626"/>
                </a:cubicBezTo>
                <a:cubicBezTo>
                  <a:pt x="334" y="626"/>
                  <a:pt x="335" y="627"/>
                  <a:pt x="336" y="628"/>
                </a:cubicBezTo>
                <a:cubicBezTo>
                  <a:pt x="336" y="626"/>
                  <a:pt x="336" y="626"/>
                  <a:pt x="336" y="626"/>
                </a:cubicBezTo>
                <a:cubicBezTo>
                  <a:pt x="336" y="626"/>
                  <a:pt x="337" y="626"/>
                  <a:pt x="337" y="626"/>
                </a:cubicBezTo>
                <a:cubicBezTo>
                  <a:pt x="337" y="626"/>
                  <a:pt x="337" y="626"/>
                  <a:pt x="338" y="626"/>
                </a:cubicBezTo>
                <a:cubicBezTo>
                  <a:pt x="338" y="626"/>
                  <a:pt x="338" y="626"/>
                  <a:pt x="338" y="626"/>
                </a:cubicBezTo>
                <a:cubicBezTo>
                  <a:pt x="338" y="626"/>
                  <a:pt x="339" y="626"/>
                  <a:pt x="339" y="626"/>
                </a:cubicBezTo>
                <a:cubicBezTo>
                  <a:pt x="336" y="625"/>
                  <a:pt x="336" y="625"/>
                  <a:pt x="336" y="625"/>
                </a:cubicBezTo>
                <a:cubicBezTo>
                  <a:pt x="337" y="624"/>
                  <a:pt x="338" y="622"/>
                  <a:pt x="340" y="622"/>
                </a:cubicBezTo>
                <a:cubicBezTo>
                  <a:pt x="340" y="622"/>
                  <a:pt x="340" y="622"/>
                  <a:pt x="341" y="622"/>
                </a:cubicBezTo>
                <a:cubicBezTo>
                  <a:pt x="340" y="627"/>
                  <a:pt x="343" y="627"/>
                  <a:pt x="344" y="632"/>
                </a:cubicBezTo>
                <a:cubicBezTo>
                  <a:pt x="345" y="629"/>
                  <a:pt x="345" y="629"/>
                  <a:pt x="345" y="629"/>
                </a:cubicBezTo>
                <a:cubicBezTo>
                  <a:pt x="345" y="632"/>
                  <a:pt x="345" y="632"/>
                  <a:pt x="345" y="632"/>
                </a:cubicBezTo>
                <a:cubicBezTo>
                  <a:pt x="346" y="631"/>
                  <a:pt x="347" y="631"/>
                  <a:pt x="348" y="628"/>
                </a:cubicBezTo>
                <a:cubicBezTo>
                  <a:pt x="350" y="631"/>
                  <a:pt x="350" y="631"/>
                  <a:pt x="350" y="631"/>
                </a:cubicBezTo>
                <a:cubicBezTo>
                  <a:pt x="350" y="631"/>
                  <a:pt x="349" y="631"/>
                  <a:pt x="349" y="632"/>
                </a:cubicBezTo>
                <a:cubicBezTo>
                  <a:pt x="352" y="629"/>
                  <a:pt x="352" y="629"/>
                  <a:pt x="352" y="629"/>
                </a:cubicBezTo>
                <a:cubicBezTo>
                  <a:pt x="352" y="633"/>
                  <a:pt x="352" y="633"/>
                  <a:pt x="352" y="633"/>
                </a:cubicBezTo>
                <a:cubicBezTo>
                  <a:pt x="357" y="629"/>
                  <a:pt x="357" y="629"/>
                  <a:pt x="357" y="629"/>
                </a:cubicBezTo>
                <a:cubicBezTo>
                  <a:pt x="357" y="632"/>
                  <a:pt x="357" y="632"/>
                  <a:pt x="357" y="632"/>
                </a:cubicBezTo>
                <a:cubicBezTo>
                  <a:pt x="355" y="635"/>
                  <a:pt x="358" y="636"/>
                  <a:pt x="360" y="636"/>
                </a:cubicBezTo>
                <a:cubicBezTo>
                  <a:pt x="361" y="636"/>
                  <a:pt x="362" y="636"/>
                  <a:pt x="362" y="635"/>
                </a:cubicBezTo>
                <a:cubicBezTo>
                  <a:pt x="362" y="636"/>
                  <a:pt x="362" y="636"/>
                  <a:pt x="362" y="636"/>
                </a:cubicBezTo>
                <a:cubicBezTo>
                  <a:pt x="363" y="634"/>
                  <a:pt x="363" y="634"/>
                  <a:pt x="363" y="634"/>
                </a:cubicBezTo>
                <a:cubicBezTo>
                  <a:pt x="367" y="636"/>
                  <a:pt x="364" y="639"/>
                  <a:pt x="364" y="641"/>
                </a:cubicBezTo>
                <a:cubicBezTo>
                  <a:pt x="365" y="641"/>
                  <a:pt x="367" y="638"/>
                  <a:pt x="370" y="638"/>
                </a:cubicBezTo>
                <a:cubicBezTo>
                  <a:pt x="371" y="638"/>
                  <a:pt x="372" y="639"/>
                  <a:pt x="372" y="641"/>
                </a:cubicBezTo>
                <a:cubicBezTo>
                  <a:pt x="372" y="640"/>
                  <a:pt x="372" y="639"/>
                  <a:pt x="371" y="638"/>
                </a:cubicBezTo>
                <a:cubicBezTo>
                  <a:pt x="373" y="635"/>
                  <a:pt x="373" y="635"/>
                  <a:pt x="373" y="635"/>
                </a:cubicBezTo>
                <a:cubicBezTo>
                  <a:pt x="374" y="638"/>
                  <a:pt x="374" y="638"/>
                  <a:pt x="374" y="638"/>
                </a:cubicBezTo>
                <a:cubicBezTo>
                  <a:pt x="375" y="636"/>
                  <a:pt x="372" y="635"/>
                  <a:pt x="373" y="633"/>
                </a:cubicBezTo>
                <a:cubicBezTo>
                  <a:pt x="376" y="634"/>
                  <a:pt x="376" y="634"/>
                  <a:pt x="376" y="634"/>
                </a:cubicBezTo>
                <a:cubicBezTo>
                  <a:pt x="374" y="631"/>
                  <a:pt x="378" y="629"/>
                  <a:pt x="377" y="626"/>
                </a:cubicBezTo>
                <a:cubicBezTo>
                  <a:pt x="378" y="629"/>
                  <a:pt x="381" y="630"/>
                  <a:pt x="381" y="633"/>
                </a:cubicBezTo>
                <a:cubicBezTo>
                  <a:pt x="381" y="633"/>
                  <a:pt x="382" y="632"/>
                  <a:pt x="383" y="632"/>
                </a:cubicBezTo>
                <a:cubicBezTo>
                  <a:pt x="383" y="632"/>
                  <a:pt x="384" y="632"/>
                  <a:pt x="384" y="632"/>
                </a:cubicBezTo>
                <a:cubicBezTo>
                  <a:pt x="384" y="632"/>
                  <a:pt x="384" y="631"/>
                  <a:pt x="384" y="631"/>
                </a:cubicBezTo>
                <a:cubicBezTo>
                  <a:pt x="386" y="632"/>
                  <a:pt x="386" y="632"/>
                  <a:pt x="386" y="632"/>
                </a:cubicBezTo>
                <a:cubicBezTo>
                  <a:pt x="388" y="635"/>
                  <a:pt x="393" y="639"/>
                  <a:pt x="393" y="644"/>
                </a:cubicBezTo>
                <a:cubicBezTo>
                  <a:pt x="394" y="642"/>
                  <a:pt x="395" y="638"/>
                  <a:pt x="397" y="638"/>
                </a:cubicBezTo>
                <a:cubicBezTo>
                  <a:pt x="397" y="638"/>
                  <a:pt x="397" y="638"/>
                  <a:pt x="397" y="638"/>
                </a:cubicBezTo>
                <a:cubicBezTo>
                  <a:pt x="394" y="636"/>
                  <a:pt x="398" y="634"/>
                  <a:pt x="399" y="632"/>
                </a:cubicBezTo>
                <a:cubicBezTo>
                  <a:pt x="401" y="637"/>
                  <a:pt x="401" y="637"/>
                  <a:pt x="401" y="637"/>
                </a:cubicBezTo>
                <a:cubicBezTo>
                  <a:pt x="401" y="635"/>
                  <a:pt x="405" y="635"/>
                  <a:pt x="405" y="634"/>
                </a:cubicBezTo>
                <a:cubicBezTo>
                  <a:pt x="405" y="634"/>
                  <a:pt x="405" y="634"/>
                  <a:pt x="405" y="634"/>
                </a:cubicBezTo>
                <a:cubicBezTo>
                  <a:pt x="406" y="632"/>
                  <a:pt x="406" y="632"/>
                  <a:pt x="406" y="632"/>
                </a:cubicBezTo>
                <a:cubicBezTo>
                  <a:pt x="406" y="636"/>
                  <a:pt x="409" y="637"/>
                  <a:pt x="411" y="639"/>
                </a:cubicBezTo>
                <a:cubicBezTo>
                  <a:pt x="410" y="637"/>
                  <a:pt x="410" y="634"/>
                  <a:pt x="411" y="632"/>
                </a:cubicBezTo>
                <a:cubicBezTo>
                  <a:pt x="412" y="632"/>
                  <a:pt x="412" y="633"/>
                  <a:pt x="413" y="633"/>
                </a:cubicBezTo>
                <a:cubicBezTo>
                  <a:pt x="413" y="633"/>
                  <a:pt x="413" y="633"/>
                  <a:pt x="413" y="633"/>
                </a:cubicBezTo>
                <a:cubicBezTo>
                  <a:pt x="412" y="628"/>
                  <a:pt x="412" y="628"/>
                  <a:pt x="412" y="628"/>
                </a:cubicBezTo>
                <a:cubicBezTo>
                  <a:pt x="412" y="628"/>
                  <a:pt x="413" y="627"/>
                  <a:pt x="414" y="627"/>
                </a:cubicBezTo>
                <a:cubicBezTo>
                  <a:pt x="415" y="627"/>
                  <a:pt x="415" y="628"/>
                  <a:pt x="416" y="628"/>
                </a:cubicBezTo>
                <a:cubicBezTo>
                  <a:pt x="416" y="627"/>
                  <a:pt x="419" y="621"/>
                  <a:pt x="416" y="620"/>
                </a:cubicBezTo>
                <a:cubicBezTo>
                  <a:pt x="416" y="620"/>
                  <a:pt x="416" y="620"/>
                  <a:pt x="417" y="620"/>
                </a:cubicBezTo>
                <a:cubicBezTo>
                  <a:pt x="422" y="620"/>
                  <a:pt x="414" y="615"/>
                  <a:pt x="419" y="613"/>
                </a:cubicBezTo>
                <a:cubicBezTo>
                  <a:pt x="421" y="616"/>
                  <a:pt x="421" y="616"/>
                  <a:pt x="421" y="616"/>
                </a:cubicBezTo>
                <a:cubicBezTo>
                  <a:pt x="422" y="616"/>
                  <a:pt x="420" y="613"/>
                  <a:pt x="422" y="613"/>
                </a:cubicBezTo>
                <a:cubicBezTo>
                  <a:pt x="422" y="613"/>
                  <a:pt x="422" y="613"/>
                  <a:pt x="423" y="613"/>
                </a:cubicBezTo>
                <a:cubicBezTo>
                  <a:pt x="424" y="614"/>
                  <a:pt x="425" y="615"/>
                  <a:pt x="424" y="616"/>
                </a:cubicBezTo>
                <a:cubicBezTo>
                  <a:pt x="426" y="614"/>
                  <a:pt x="426" y="612"/>
                  <a:pt x="428" y="612"/>
                </a:cubicBezTo>
                <a:cubicBezTo>
                  <a:pt x="425" y="612"/>
                  <a:pt x="425" y="612"/>
                  <a:pt x="425" y="612"/>
                </a:cubicBezTo>
                <a:cubicBezTo>
                  <a:pt x="426" y="605"/>
                  <a:pt x="434" y="599"/>
                  <a:pt x="431" y="596"/>
                </a:cubicBezTo>
                <a:cubicBezTo>
                  <a:pt x="433" y="598"/>
                  <a:pt x="433" y="598"/>
                  <a:pt x="433" y="598"/>
                </a:cubicBezTo>
                <a:cubicBezTo>
                  <a:pt x="432" y="596"/>
                  <a:pt x="434" y="595"/>
                  <a:pt x="435" y="595"/>
                </a:cubicBezTo>
                <a:cubicBezTo>
                  <a:pt x="435" y="595"/>
                  <a:pt x="435" y="595"/>
                  <a:pt x="435" y="595"/>
                </a:cubicBezTo>
                <a:cubicBezTo>
                  <a:pt x="435" y="594"/>
                  <a:pt x="435" y="594"/>
                  <a:pt x="435" y="594"/>
                </a:cubicBezTo>
                <a:cubicBezTo>
                  <a:pt x="435" y="593"/>
                  <a:pt x="436" y="592"/>
                  <a:pt x="437" y="592"/>
                </a:cubicBezTo>
                <a:cubicBezTo>
                  <a:pt x="437" y="592"/>
                  <a:pt x="437" y="593"/>
                  <a:pt x="438" y="593"/>
                </a:cubicBezTo>
                <a:cubicBezTo>
                  <a:pt x="438" y="593"/>
                  <a:pt x="438" y="593"/>
                  <a:pt x="439" y="593"/>
                </a:cubicBezTo>
                <a:cubicBezTo>
                  <a:pt x="439" y="593"/>
                  <a:pt x="440" y="593"/>
                  <a:pt x="440" y="591"/>
                </a:cubicBezTo>
                <a:cubicBezTo>
                  <a:pt x="446" y="596"/>
                  <a:pt x="446" y="596"/>
                  <a:pt x="446" y="596"/>
                </a:cubicBezTo>
                <a:cubicBezTo>
                  <a:pt x="446" y="596"/>
                  <a:pt x="446" y="596"/>
                  <a:pt x="447" y="596"/>
                </a:cubicBezTo>
                <a:cubicBezTo>
                  <a:pt x="447" y="596"/>
                  <a:pt x="448" y="596"/>
                  <a:pt x="449" y="596"/>
                </a:cubicBezTo>
                <a:cubicBezTo>
                  <a:pt x="450" y="596"/>
                  <a:pt x="451" y="597"/>
                  <a:pt x="451" y="597"/>
                </a:cubicBezTo>
                <a:cubicBezTo>
                  <a:pt x="453" y="597"/>
                  <a:pt x="454" y="596"/>
                  <a:pt x="453" y="593"/>
                </a:cubicBezTo>
                <a:cubicBezTo>
                  <a:pt x="454" y="594"/>
                  <a:pt x="454" y="594"/>
                  <a:pt x="454" y="594"/>
                </a:cubicBezTo>
                <a:cubicBezTo>
                  <a:pt x="455" y="593"/>
                  <a:pt x="455" y="593"/>
                  <a:pt x="455" y="593"/>
                </a:cubicBezTo>
                <a:cubicBezTo>
                  <a:pt x="458" y="596"/>
                  <a:pt x="458" y="598"/>
                  <a:pt x="460" y="598"/>
                </a:cubicBezTo>
                <a:cubicBezTo>
                  <a:pt x="457" y="592"/>
                  <a:pt x="457" y="592"/>
                  <a:pt x="457" y="592"/>
                </a:cubicBezTo>
                <a:cubicBezTo>
                  <a:pt x="460" y="590"/>
                  <a:pt x="460" y="590"/>
                  <a:pt x="460" y="590"/>
                </a:cubicBezTo>
                <a:cubicBezTo>
                  <a:pt x="460" y="590"/>
                  <a:pt x="459" y="590"/>
                  <a:pt x="459" y="590"/>
                </a:cubicBezTo>
                <a:cubicBezTo>
                  <a:pt x="458" y="590"/>
                  <a:pt x="458" y="590"/>
                  <a:pt x="458" y="590"/>
                </a:cubicBezTo>
                <a:cubicBezTo>
                  <a:pt x="458" y="588"/>
                  <a:pt x="457" y="587"/>
                  <a:pt x="459" y="586"/>
                </a:cubicBezTo>
                <a:cubicBezTo>
                  <a:pt x="459" y="586"/>
                  <a:pt x="459" y="586"/>
                  <a:pt x="460" y="587"/>
                </a:cubicBezTo>
                <a:cubicBezTo>
                  <a:pt x="460" y="585"/>
                  <a:pt x="462" y="584"/>
                  <a:pt x="463" y="584"/>
                </a:cubicBezTo>
                <a:cubicBezTo>
                  <a:pt x="461" y="582"/>
                  <a:pt x="461" y="582"/>
                  <a:pt x="461" y="582"/>
                </a:cubicBezTo>
                <a:cubicBezTo>
                  <a:pt x="464" y="580"/>
                  <a:pt x="464" y="580"/>
                  <a:pt x="464" y="580"/>
                </a:cubicBezTo>
                <a:cubicBezTo>
                  <a:pt x="460" y="576"/>
                  <a:pt x="460" y="576"/>
                  <a:pt x="460" y="576"/>
                </a:cubicBezTo>
                <a:cubicBezTo>
                  <a:pt x="462" y="575"/>
                  <a:pt x="462" y="575"/>
                  <a:pt x="462" y="575"/>
                </a:cubicBezTo>
                <a:cubicBezTo>
                  <a:pt x="456" y="574"/>
                  <a:pt x="462" y="569"/>
                  <a:pt x="461" y="566"/>
                </a:cubicBezTo>
                <a:cubicBezTo>
                  <a:pt x="464" y="570"/>
                  <a:pt x="464" y="570"/>
                  <a:pt x="464" y="570"/>
                </a:cubicBezTo>
                <a:cubicBezTo>
                  <a:pt x="464" y="565"/>
                  <a:pt x="462" y="558"/>
                  <a:pt x="459" y="555"/>
                </a:cubicBezTo>
                <a:cubicBezTo>
                  <a:pt x="461" y="554"/>
                  <a:pt x="460" y="552"/>
                  <a:pt x="462" y="552"/>
                </a:cubicBezTo>
                <a:cubicBezTo>
                  <a:pt x="459" y="551"/>
                  <a:pt x="461" y="547"/>
                  <a:pt x="460" y="545"/>
                </a:cubicBezTo>
                <a:cubicBezTo>
                  <a:pt x="461" y="545"/>
                  <a:pt x="462" y="545"/>
                  <a:pt x="462" y="546"/>
                </a:cubicBezTo>
                <a:cubicBezTo>
                  <a:pt x="462" y="547"/>
                  <a:pt x="462" y="547"/>
                  <a:pt x="462" y="547"/>
                </a:cubicBezTo>
                <a:cubicBezTo>
                  <a:pt x="465" y="548"/>
                  <a:pt x="466" y="553"/>
                  <a:pt x="468" y="555"/>
                </a:cubicBezTo>
                <a:cubicBezTo>
                  <a:pt x="470" y="552"/>
                  <a:pt x="470" y="552"/>
                  <a:pt x="470" y="552"/>
                </a:cubicBezTo>
                <a:cubicBezTo>
                  <a:pt x="473" y="553"/>
                  <a:pt x="473" y="553"/>
                  <a:pt x="473" y="553"/>
                </a:cubicBezTo>
                <a:cubicBezTo>
                  <a:pt x="474" y="551"/>
                  <a:pt x="474" y="551"/>
                  <a:pt x="474" y="551"/>
                </a:cubicBezTo>
                <a:cubicBezTo>
                  <a:pt x="479" y="552"/>
                  <a:pt x="480" y="559"/>
                  <a:pt x="485" y="559"/>
                </a:cubicBezTo>
                <a:cubicBezTo>
                  <a:pt x="485" y="559"/>
                  <a:pt x="486" y="559"/>
                  <a:pt x="486" y="559"/>
                </a:cubicBezTo>
                <a:cubicBezTo>
                  <a:pt x="484" y="557"/>
                  <a:pt x="484" y="557"/>
                  <a:pt x="484" y="557"/>
                </a:cubicBezTo>
                <a:cubicBezTo>
                  <a:pt x="484" y="557"/>
                  <a:pt x="485" y="556"/>
                  <a:pt x="485" y="556"/>
                </a:cubicBezTo>
                <a:cubicBezTo>
                  <a:pt x="486" y="557"/>
                  <a:pt x="487" y="558"/>
                  <a:pt x="488" y="559"/>
                </a:cubicBezTo>
                <a:cubicBezTo>
                  <a:pt x="489" y="557"/>
                  <a:pt x="489" y="557"/>
                  <a:pt x="489" y="557"/>
                </a:cubicBezTo>
                <a:cubicBezTo>
                  <a:pt x="492" y="562"/>
                  <a:pt x="492" y="562"/>
                  <a:pt x="492" y="562"/>
                </a:cubicBezTo>
                <a:cubicBezTo>
                  <a:pt x="492" y="559"/>
                  <a:pt x="492" y="559"/>
                  <a:pt x="492" y="559"/>
                </a:cubicBezTo>
                <a:cubicBezTo>
                  <a:pt x="496" y="559"/>
                  <a:pt x="494" y="563"/>
                  <a:pt x="496" y="564"/>
                </a:cubicBezTo>
                <a:cubicBezTo>
                  <a:pt x="497" y="562"/>
                  <a:pt x="500" y="558"/>
                  <a:pt x="497" y="555"/>
                </a:cubicBezTo>
                <a:cubicBezTo>
                  <a:pt x="498" y="554"/>
                  <a:pt x="498" y="553"/>
                  <a:pt x="499" y="553"/>
                </a:cubicBezTo>
                <a:cubicBezTo>
                  <a:pt x="499" y="553"/>
                  <a:pt x="499" y="554"/>
                  <a:pt x="500" y="554"/>
                </a:cubicBezTo>
                <a:cubicBezTo>
                  <a:pt x="500" y="554"/>
                  <a:pt x="501" y="555"/>
                  <a:pt x="501" y="555"/>
                </a:cubicBezTo>
                <a:cubicBezTo>
                  <a:pt x="502" y="555"/>
                  <a:pt x="502" y="554"/>
                  <a:pt x="503" y="554"/>
                </a:cubicBezTo>
                <a:cubicBezTo>
                  <a:pt x="504" y="550"/>
                  <a:pt x="496" y="552"/>
                  <a:pt x="497" y="547"/>
                </a:cubicBezTo>
                <a:cubicBezTo>
                  <a:pt x="501" y="547"/>
                  <a:pt x="501" y="547"/>
                  <a:pt x="501" y="547"/>
                </a:cubicBezTo>
                <a:cubicBezTo>
                  <a:pt x="500" y="551"/>
                  <a:pt x="507" y="550"/>
                  <a:pt x="505" y="553"/>
                </a:cubicBezTo>
                <a:cubicBezTo>
                  <a:pt x="507" y="553"/>
                  <a:pt x="507" y="553"/>
                  <a:pt x="507" y="553"/>
                </a:cubicBezTo>
                <a:cubicBezTo>
                  <a:pt x="508" y="555"/>
                  <a:pt x="512" y="554"/>
                  <a:pt x="511" y="557"/>
                </a:cubicBezTo>
                <a:cubicBezTo>
                  <a:pt x="510" y="557"/>
                  <a:pt x="510" y="557"/>
                  <a:pt x="510" y="557"/>
                </a:cubicBezTo>
                <a:cubicBezTo>
                  <a:pt x="509" y="556"/>
                  <a:pt x="508" y="556"/>
                  <a:pt x="507" y="556"/>
                </a:cubicBezTo>
                <a:cubicBezTo>
                  <a:pt x="508" y="557"/>
                  <a:pt x="510" y="558"/>
                  <a:pt x="511" y="558"/>
                </a:cubicBezTo>
                <a:cubicBezTo>
                  <a:pt x="511" y="558"/>
                  <a:pt x="512" y="558"/>
                  <a:pt x="512" y="558"/>
                </a:cubicBezTo>
                <a:cubicBezTo>
                  <a:pt x="513" y="557"/>
                  <a:pt x="514" y="557"/>
                  <a:pt x="514" y="557"/>
                </a:cubicBezTo>
                <a:cubicBezTo>
                  <a:pt x="515" y="557"/>
                  <a:pt x="516" y="558"/>
                  <a:pt x="516" y="560"/>
                </a:cubicBezTo>
                <a:cubicBezTo>
                  <a:pt x="517" y="560"/>
                  <a:pt x="517" y="558"/>
                  <a:pt x="517" y="557"/>
                </a:cubicBezTo>
                <a:cubicBezTo>
                  <a:pt x="515" y="555"/>
                  <a:pt x="517" y="548"/>
                  <a:pt x="515" y="545"/>
                </a:cubicBezTo>
                <a:cubicBezTo>
                  <a:pt x="516" y="546"/>
                  <a:pt x="518" y="546"/>
                  <a:pt x="519" y="547"/>
                </a:cubicBezTo>
                <a:cubicBezTo>
                  <a:pt x="520" y="546"/>
                  <a:pt x="520" y="546"/>
                  <a:pt x="520" y="546"/>
                </a:cubicBezTo>
                <a:cubicBezTo>
                  <a:pt x="523" y="550"/>
                  <a:pt x="523" y="550"/>
                  <a:pt x="523" y="550"/>
                </a:cubicBezTo>
                <a:cubicBezTo>
                  <a:pt x="523" y="549"/>
                  <a:pt x="523" y="549"/>
                  <a:pt x="523" y="549"/>
                </a:cubicBezTo>
                <a:cubicBezTo>
                  <a:pt x="526" y="552"/>
                  <a:pt x="526" y="552"/>
                  <a:pt x="526" y="552"/>
                </a:cubicBezTo>
                <a:cubicBezTo>
                  <a:pt x="525" y="552"/>
                  <a:pt x="525" y="552"/>
                  <a:pt x="525" y="552"/>
                </a:cubicBezTo>
                <a:cubicBezTo>
                  <a:pt x="527" y="552"/>
                  <a:pt x="527" y="552"/>
                  <a:pt x="527" y="552"/>
                </a:cubicBezTo>
                <a:cubicBezTo>
                  <a:pt x="527" y="553"/>
                  <a:pt x="526" y="553"/>
                  <a:pt x="526" y="553"/>
                </a:cubicBezTo>
                <a:cubicBezTo>
                  <a:pt x="530" y="555"/>
                  <a:pt x="530" y="555"/>
                  <a:pt x="530" y="555"/>
                </a:cubicBezTo>
                <a:cubicBezTo>
                  <a:pt x="530" y="552"/>
                  <a:pt x="530" y="552"/>
                  <a:pt x="530" y="552"/>
                </a:cubicBezTo>
                <a:cubicBezTo>
                  <a:pt x="530" y="552"/>
                  <a:pt x="530" y="552"/>
                  <a:pt x="530" y="552"/>
                </a:cubicBezTo>
                <a:cubicBezTo>
                  <a:pt x="531" y="552"/>
                  <a:pt x="531" y="553"/>
                  <a:pt x="531" y="553"/>
                </a:cubicBezTo>
                <a:cubicBezTo>
                  <a:pt x="531" y="549"/>
                  <a:pt x="531" y="549"/>
                  <a:pt x="531" y="549"/>
                </a:cubicBezTo>
                <a:cubicBezTo>
                  <a:pt x="531" y="548"/>
                  <a:pt x="531" y="548"/>
                  <a:pt x="531" y="548"/>
                </a:cubicBezTo>
                <a:cubicBezTo>
                  <a:pt x="531" y="548"/>
                  <a:pt x="531" y="548"/>
                  <a:pt x="530" y="549"/>
                </a:cubicBezTo>
                <a:cubicBezTo>
                  <a:pt x="530" y="549"/>
                  <a:pt x="530" y="550"/>
                  <a:pt x="529" y="550"/>
                </a:cubicBezTo>
                <a:cubicBezTo>
                  <a:pt x="529" y="550"/>
                  <a:pt x="529" y="550"/>
                  <a:pt x="528" y="549"/>
                </a:cubicBezTo>
                <a:cubicBezTo>
                  <a:pt x="530" y="547"/>
                  <a:pt x="529" y="543"/>
                  <a:pt x="531" y="543"/>
                </a:cubicBezTo>
                <a:cubicBezTo>
                  <a:pt x="531" y="543"/>
                  <a:pt x="531" y="544"/>
                  <a:pt x="531" y="544"/>
                </a:cubicBezTo>
                <a:cubicBezTo>
                  <a:pt x="528" y="538"/>
                  <a:pt x="528" y="538"/>
                  <a:pt x="528" y="538"/>
                </a:cubicBezTo>
                <a:cubicBezTo>
                  <a:pt x="528" y="538"/>
                  <a:pt x="528" y="537"/>
                  <a:pt x="529" y="537"/>
                </a:cubicBezTo>
                <a:cubicBezTo>
                  <a:pt x="534" y="538"/>
                  <a:pt x="539" y="545"/>
                  <a:pt x="540" y="547"/>
                </a:cubicBezTo>
                <a:cubicBezTo>
                  <a:pt x="542" y="546"/>
                  <a:pt x="542" y="546"/>
                  <a:pt x="542" y="546"/>
                </a:cubicBezTo>
                <a:cubicBezTo>
                  <a:pt x="544" y="547"/>
                  <a:pt x="544" y="547"/>
                  <a:pt x="544" y="547"/>
                </a:cubicBezTo>
                <a:cubicBezTo>
                  <a:pt x="542" y="549"/>
                  <a:pt x="545" y="549"/>
                  <a:pt x="542" y="550"/>
                </a:cubicBezTo>
                <a:cubicBezTo>
                  <a:pt x="541" y="549"/>
                  <a:pt x="541" y="549"/>
                  <a:pt x="541" y="549"/>
                </a:cubicBezTo>
                <a:cubicBezTo>
                  <a:pt x="546" y="554"/>
                  <a:pt x="546" y="554"/>
                  <a:pt x="546" y="554"/>
                </a:cubicBezTo>
                <a:cubicBezTo>
                  <a:pt x="546" y="551"/>
                  <a:pt x="546" y="551"/>
                  <a:pt x="546" y="551"/>
                </a:cubicBezTo>
                <a:cubicBezTo>
                  <a:pt x="547" y="547"/>
                  <a:pt x="556" y="544"/>
                  <a:pt x="552" y="539"/>
                </a:cubicBezTo>
                <a:cubicBezTo>
                  <a:pt x="556" y="537"/>
                  <a:pt x="556" y="537"/>
                  <a:pt x="556" y="537"/>
                </a:cubicBezTo>
                <a:cubicBezTo>
                  <a:pt x="557" y="538"/>
                  <a:pt x="557" y="540"/>
                  <a:pt x="556" y="542"/>
                </a:cubicBezTo>
                <a:cubicBezTo>
                  <a:pt x="556" y="545"/>
                  <a:pt x="560" y="544"/>
                  <a:pt x="560" y="546"/>
                </a:cubicBezTo>
                <a:cubicBezTo>
                  <a:pt x="560" y="543"/>
                  <a:pt x="560" y="543"/>
                  <a:pt x="560" y="543"/>
                </a:cubicBezTo>
                <a:cubicBezTo>
                  <a:pt x="563" y="544"/>
                  <a:pt x="563" y="544"/>
                  <a:pt x="563" y="544"/>
                </a:cubicBezTo>
                <a:cubicBezTo>
                  <a:pt x="564" y="546"/>
                  <a:pt x="564" y="546"/>
                  <a:pt x="565" y="546"/>
                </a:cubicBezTo>
                <a:cubicBezTo>
                  <a:pt x="565" y="546"/>
                  <a:pt x="565" y="546"/>
                  <a:pt x="565" y="546"/>
                </a:cubicBezTo>
                <a:cubicBezTo>
                  <a:pt x="566" y="546"/>
                  <a:pt x="566" y="546"/>
                  <a:pt x="566" y="546"/>
                </a:cubicBezTo>
                <a:cubicBezTo>
                  <a:pt x="566" y="546"/>
                  <a:pt x="566" y="546"/>
                  <a:pt x="566" y="546"/>
                </a:cubicBezTo>
                <a:cubicBezTo>
                  <a:pt x="565" y="544"/>
                  <a:pt x="565" y="544"/>
                  <a:pt x="565" y="544"/>
                </a:cubicBezTo>
                <a:cubicBezTo>
                  <a:pt x="566" y="544"/>
                  <a:pt x="567" y="543"/>
                  <a:pt x="568" y="543"/>
                </a:cubicBezTo>
                <a:cubicBezTo>
                  <a:pt x="568" y="543"/>
                  <a:pt x="569" y="543"/>
                  <a:pt x="569" y="544"/>
                </a:cubicBezTo>
                <a:cubicBezTo>
                  <a:pt x="569" y="544"/>
                  <a:pt x="569" y="544"/>
                  <a:pt x="569" y="544"/>
                </a:cubicBezTo>
                <a:cubicBezTo>
                  <a:pt x="569" y="545"/>
                  <a:pt x="569" y="545"/>
                  <a:pt x="568" y="545"/>
                </a:cubicBezTo>
                <a:cubicBezTo>
                  <a:pt x="569" y="550"/>
                  <a:pt x="569" y="550"/>
                  <a:pt x="569" y="550"/>
                </a:cubicBezTo>
                <a:cubicBezTo>
                  <a:pt x="571" y="545"/>
                  <a:pt x="571" y="545"/>
                  <a:pt x="571" y="545"/>
                </a:cubicBezTo>
                <a:cubicBezTo>
                  <a:pt x="572" y="546"/>
                  <a:pt x="572" y="546"/>
                  <a:pt x="572" y="546"/>
                </a:cubicBezTo>
                <a:cubicBezTo>
                  <a:pt x="572" y="542"/>
                  <a:pt x="572" y="542"/>
                  <a:pt x="572" y="542"/>
                </a:cubicBezTo>
                <a:cubicBezTo>
                  <a:pt x="572" y="542"/>
                  <a:pt x="572" y="542"/>
                  <a:pt x="572" y="542"/>
                </a:cubicBezTo>
                <a:cubicBezTo>
                  <a:pt x="573" y="542"/>
                  <a:pt x="573" y="543"/>
                  <a:pt x="574" y="544"/>
                </a:cubicBezTo>
                <a:cubicBezTo>
                  <a:pt x="574" y="540"/>
                  <a:pt x="574" y="537"/>
                  <a:pt x="573" y="533"/>
                </a:cubicBezTo>
                <a:cubicBezTo>
                  <a:pt x="574" y="533"/>
                  <a:pt x="574" y="533"/>
                  <a:pt x="575" y="534"/>
                </a:cubicBezTo>
                <a:cubicBezTo>
                  <a:pt x="577" y="530"/>
                  <a:pt x="573" y="529"/>
                  <a:pt x="572" y="528"/>
                </a:cubicBezTo>
                <a:cubicBezTo>
                  <a:pt x="573" y="526"/>
                  <a:pt x="573" y="526"/>
                  <a:pt x="573" y="526"/>
                </a:cubicBezTo>
                <a:cubicBezTo>
                  <a:pt x="570" y="523"/>
                  <a:pt x="574" y="519"/>
                  <a:pt x="572" y="517"/>
                </a:cubicBezTo>
                <a:cubicBezTo>
                  <a:pt x="572" y="517"/>
                  <a:pt x="572" y="517"/>
                  <a:pt x="572" y="517"/>
                </a:cubicBezTo>
                <a:cubicBezTo>
                  <a:pt x="573" y="517"/>
                  <a:pt x="573" y="517"/>
                  <a:pt x="574" y="518"/>
                </a:cubicBezTo>
                <a:cubicBezTo>
                  <a:pt x="574" y="518"/>
                  <a:pt x="574" y="518"/>
                  <a:pt x="575" y="518"/>
                </a:cubicBezTo>
                <a:cubicBezTo>
                  <a:pt x="575" y="518"/>
                  <a:pt x="575" y="518"/>
                  <a:pt x="575" y="517"/>
                </a:cubicBezTo>
                <a:cubicBezTo>
                  <a:pt x="579" y="520"/>
                  <a:pt x="579" y="523"/>
                  <a:pt x="581" y="527"/>
                </a:cubicBezTo>
                <a:cubicBezTo>
                  <a:pt x="581" y="527"/>
                  <a:pt x="581" y="527"/>
                  <a:pt x="581" y="527"/>
                </a:cubicBezTo>
                <a:cubicBezTo>
                  <a:pt x="582" y="527"/>
                  <a:pt x="581" y="526"/>
                  <a:pt x="582" y="526"/>
                </a:cubicBezTo>
                <a:cubicBezTo>
                  <a:pt x="585" y="531"/>
                  <a:pt x="585" y="531"/>
                  <a:pt x="585" y="531"/>
                </a:cubicBezTo>
                <a:cubicBezTo>
                  <a:pt x="585" y="526"/>
                  <a:pt x="585" y="526"/>
                  <a:pt x="585" y="526"/>
                </a:cubicBezTo>
                <a:cubicBezTo>
                  <a:pt x="586" y="527"/>
                  <a:pt x="587" y="527"/>
                  <a:pt x="587" y="528"/>
                </a:cubicBezTo>
                <a:cubicBezTo>
                  <a:pt x="589" y="528"/>
                  <a:pt x="589" y="528"/>
                  <a:pt x="589" y="528"/>
                </a:cubicBezTo>
                <a:cubicBezTo>
                  <a:pt x="587" y="526"/>
                  <a:pt x="587" y="526"/>
                  <a:pt x="587" y="526"/>
                </a:cubicBezTo>
                <a:cubicBezTo>
                  <a:pt x="590" y="526"/>
                  <a:pt x="591" y="527"/>
                  <a:pt x="593" y="527"/>
                </a:cubicBezTo>
                <a:cubicBezTo>
                  <a:pt x="594" y="527"/>
                  <a:pt x="594" y="527"/>
                  <a:pt x="595" y="527"/>
                </a:cubicBezTo>
                <a:cubicBezTo>
                  <a:pt x="594" y="528"/>
                  <a:pt x="594" y="528"/>
                  <a:pt x="594" y="528"/>
                </a:cubicBezTo>
                <a:cubicBezTo>
                  <a:pt x="595" y="528"/>
                  <a:pt x="595" y="528"/>
                  <a:pt x="595" y="528"/>
                </a:cubicBezTo>
                <a:cubicBezTo>
                  <a:pt x="596" y="527"/>
                  <a:pt x="595" y="526"/>
                  <a:pt x="596" y="526"/>
                </a:cubicBezTo>
                <a:cubicBezTo>
                  <a:pt x="596" y="525"/>
                  <a:pt x="597" y="525"/>
                  <a:pt x="597" y="525"/>
                </a:cubicBezTo>
                <a:cubicBezTo>
                  <a:pt x="598" y="525"/>
                  <a:pt x="598" y="526"/>
                  <a:pt x="598" y="527"/>
                </a:cubicBezTo>
                <a:cubicBezTo>
                  <a:pt x="597" y="523"/>
                  <a:pt x="597" y="523"/>
                  <a:pt x="597" y="523"/>
                </a:cubicBezTo>
                <a:cubicBezTo>
                  <a:pt x="597" y="520"/>
                  <a:pt x="599" y="518"/>
                  <a:pt x="601" y="518"/>
                </a:cubicBezTo>
                <a:cubicBezTo>
                  <a:pt x="601" y="519"/>
                  <a:pt x="601" y="519"/>
                  <a:pt x="601" y="519"/>
                </a:cubicBezTo>
                <a:cubicBezTo>
                  <a:pt x="603" y="518"/>
                  <a:pt x="603" y="518"/>
                  <a:pt x="603" y="518"/>
                </a:cubicBezTo>
                <a:cubicBezTo>
                  <a:pt x="602" y="516"/>
                  <a:pt x="602" y="516"/>
                  <a:pt x="602" y="516"/>
                </a:cubicBezTo>
                <a:cubicBezTo>
                  <a:pt x="606" y="514"/>
                  <a:pt x="606" y="514"/>
                  <a:pt x="606" y="514"/>
                </a:cubicBezTo>
                <a:cubicBezTo>
                  <a:pt x="604" y="509"/>
                  <a:pt x="604" y="509"/>
                  <a:pt x="604" y="509"/>
                </a:cubicBezTo>
                <a:cubicBezTo>
                  <a:pt x="604" y="508"/>
                  <a:pt x="606" y="508"/>
                  <a:pt x="607" y="508"/>
                </a:cubicBezTo>
                <a:cubicBezTo>
                  <a:pt x="607" y="505"/>
                  <a:pt x="607" y="505"/>
                  <a:pt x="607" y="505"/>
                </a:cubicBezTo>
                <a:cubicBezTo>
                  <a:pt x="612" y="505"/>
                  <a:pt x="608" y="509"/>
                  <a:pt x="612" y="509"/>
                </a:cubicBezTo>
                <a:cubicBezTo>
                  <a:pt x="611" y="506"/>
                  <a:pt x="611" y="506"/>
                  <a:pt x="611" y="506"/>
                </a:cubicBezTo>
                <a:cubicBezTo>
                  <a:pt x="616" y="505"/>
                  <a:pt x="616" y="505"/>
                  <a:pt x="616" y="505"/>
                </a:cubicBezTo>
                <a:cubicBezTo>
                  <a:pt x="614" y="504"/>
                  <a:pt x="614" y="504"/>
                  <a:pt x="614" y="504"/>
                </a:cubicBezTo>
                <a:cubicBezTo>
                  <a:pt x="617" y="502"/>
                  <a:pt x="617" y="502"/>
                  <a:pt x="617" y="502"/>
                </a:cubicBezTo>
                <a:cubicBezTo>
                  <a:pt x="617" y="503"/>
                  <a:pt x="617" y="503"/>
                  <a:pt x="617" y="503"/>
                </a:cubicBezTo>
                <a:cubicBezTo>
                  <a:pt x="617" y="500"/>
                  <a:pt x="618" y="499"/>
                  <a:pt x="619" y="498"/>
                </a:cubicBezTo>
                <a:cubicBezTo>
                  <a:pt x="620" y="499"/>
                  <a:pt x="620" y="499"/>
                  <a:pt x="620" y="499"/>
                </a:cubicBezTo>
                <a:cubicBezTo>
                  <a:pt x="619" y="497"/>
                  <a:pt x="620" y="496"/>
                  <a:pt x="622" y="494"/>
                </a:cubicBezTo>
                <a:cubicBezTo>
                  <a:pt x="622" y="496"/>
                  <a:pt x="623" y="496"/>
                  <a:pt x="624" y="497"/>
                </a:cubicBezTo>
                <a:cubicBezTo>
                  <a:pt x="624" y="495"/>
                  <a:pt x="624" y="493"/>
                  <a:pt x="626" y="493"/>
                </a:cubicBezTo>
                <a:cubicBezTo>
                  <a:pt x="629" y="496"/>
                  <a:pt x="629" y="496"/>
                  <a:pt x="629" y="496"/>
                </a:cubicBezTo>
                <a:cubicBezTo>
                  <a:pt x="629" y="493"/>
                  <a:pt x="629" y="493"/>
                  <a:pt x="629" y="493"/>
                </a:cubicBezTo>
                <a:cubicBezTo>
                  <a:pt x="632" y="494"/>
                  <a:pt x="632" y="494"/>
                  <a:pt x="632" y="494"/>
                </a:cubicBezTo>
                <a:cubicBezTo>
                  <a:pt x="633" y="491"/>
                  <a:pt x="633" y="491"/>
                  <a:pt x="633" y="491"/>
                </a:cubicBezTo>
                <a:cubicBezTo>
                  <a:pt x="633" y="491"/>
                  <a:pt x="633" y="491"/>
                  <a:pt x="634" y="491"/>
                </a:cubicBezTo>
                <a:cubicBezTo>
                  <a:pt x="635" y="491"/>
                  <a:pt x="635" y="494"/>
                  <a:pt x="637" y="494"/>
                </a:cubicBezTo>
                <a:cubicBezTo>
                  <a:pt x="638" y="492"/>
                  <a:pt x="643" y="493"/>
                  <a:pt x="642" y="488"/>
                </a:cubicBezTo>
                <a:cubicBezTo>
                  <a:pt x="639" y="487"/>
                  <a:pt x="639" y="485"/>
                  <a:pt x="637" y="485"/>
                </a:cubicBezTo>
                <a:cubicBezTo>
                  <a:pt x="637" y="485"/>
                  <a:pt x="637" y="485"/>
                  <a:pt x="636" y="485"/>
                </a:cubicBezTo>
                <a:cubicBezTo>
                  <a:pt x="638" y="484"/>
                  <a:pt x="635" y="481"/>
                  <a:pt x="639" y="481"/>
                </a:cubicBezTo>
                <a:cubicBezTo>
                  <a:pt x="639" y="475"/>
                  <a:pt x="639" y="475"/>
                  <a:pt x="639" y="475"/>
                </a:cubicBezTo>
                <a:cubicBezTo>
                  <a:pt x="637" y="474"/>
                  <a:pt x="638" y="468"/>
                  <a:pt x="634" y="468"/>
                </a:cubicBezTo>
                <a:cubicBezTo>
                  <a:pt x="633" y="468"/>
                  <a:pt x="633" y="468"/>
                  <a:pt x="633" y="468"/>
                </a:cubicBezTo>
                <a:cubicBezTo>
                  <a:pt x="635" y="467"/>
                  <a:pt x="635" y="467"/>
                  <a:pt x="635" y="467"/>
                </a:cubicBezTo>
                <a:cubicBezTo>
                  <a:pt x="635" y="467"/>
                  <a:pt x="635" y="467"/>
                  <a:pt x="635" y="467"/>
                </a:cubicBezTo>
                <a:cubicBezTo>
                  <a:pt x="637" y="466"/>
                  <a:pt x="635" y="464"/>
                  <a:pt x="636" y="464"/>
                </a:cubicBezTo>
                <a:cubicBezTo>
                  <a:pt x="636" y="464"/>
                  <a:pt x="636" y="464"/>
                  <a:pt x="637" y="464"/>
                </a:cubicBezTo>
                <a:cubicBezTo>
                  <a:pt x="637" y="463"/>
                  <a:pt x="636" y="461"/>
                  <a:pt x="638" y="461"/>
                </a:cubicBezTo>
                <a:cubicBezTo>
                  <a:pt x="636" y="460"/>
                  <a:pt x="634" y="455"/>
                  <a:pt x="635" y="452"/>
                </a:cubicBezTo>
                <a:cubicBezTo>
                  <a:pt x="635" y="454"/>
                  <a:pt x="637" y="454"/>
                  <a:pt x="638" y="457"/>
                </a:cubicBezTo>
                <a:cubicBezTo>
                  <a:pt x="638" y="454"/>
                  <a:pt x="640" y="452"/>
                  <a:pt x="641" y="450"/>
                </a:cubicBezTo>
                <a:cubicBezTo>
                  <a:pt x="642" y="452"/>
                  <a:pt x="643" y="453"/>
                  <a:pt x="641" y="455"/>
                </a:cubicBezTo>
                <a:cubicBezTo>
                  <a:pt x="641" y="455"/>
                  <a:pt x="641" y="455"/>
                  <a:pt x="641" y="455"/>
                </a:cubicBezTo>
                <a:cubicBezTo>
                  <a:pt x="641" y="455"/>
                  <a:pt x="641" y="455"/>
                  <a:pt x="642" y="454"/>
                </a:cubicBezTo>
                <a:cubicBezTo>
                  <a:pt x="642" y="453"/>
                  <a:pt x="643" y="453"/>
                  <a:pt x="644" y="453"/>
                </a:cubicBezTo>
                <a:cubicBezTo>
                  <a:pt x="644" y="453"/>
                  <a:pt x="644" y="453"/>
                  <a:pt x="645" y="453"/>
                </a:cubicBezTo>
                <a:cubicBezTo>
                  <a:pt x="644" y="452"/>
                  <a:pt x="642" y="452"/>
                  <a:pt x="643" y="450"/>
                </a:cubicBezTo>
                <a:cubicBezTo>
                  <a:pt x="643" y="450"/>
                  <a:pt x="643" y="449"/>
                  <a:pt x="644" y="449"/>
                </a:cubicBezTo>
                <a:cubicBezTo>
                  <a:pt x="646" y="450"/>
                  <a:pt x="651" y="452"/>
                  <a:pt x="650" y="455"/>
                </a:cubicBezTo>
                <a:cubicBezTo>
                  <a:pt x="651" y="454"/>
                  <a:pt x="651" y="453"/>
                  <a:pt x="651" y="452"/>
                </a:cubicBezTo>
                <a:cubicBezTo>
                  <a:pt x="648" y="451"/>
                  <a:pt x="653" y="449"/>
                  <a:pt x="652" y="449"/>
                </a:cubicBezTo>
                <a:cubicBezTo>
                  <a:pt x="651" y="448"/>
                  <a:pt x="651" y="448"/>
                  <a:pt x="651" y="448"/>
                </a:cubicBezTo>
                <a:cubicBezTo>
                  <a:pt x="655" y="446"/>
                  <a:pt x="650" y="444"/>
                  <a:pt x="651" y="442"/>
                </a:cubicBezTo>
                <a:cubicBezTo>
                  <a:pt x="651" y="443"/>
                  <a:pt x="651" y="443"/>
                  <a:pt x="652" y="443"/>
                </a:cubicBezTo>
                <a:cubicBezTo>
                  <a:pt x="652" y="443"/>
                  <a:pt x="653" y="443"/>
                  <a:pt x="653" y="442"/>
                </a:cubicBezTo>
                <a:cubicBezTo>
                  <a:pt x="653" y="442"/>
                  <a:pt x="654" y="442"/>
                  <a:pt x="654" y="442"/>
                </a:cubicBezTo>
                <a:cubicBezTo>
                  <a:pt x="655" y="442"/>
                  <a:pt x="655" y="443"/>
                  <a:pt x="655" y="444"/>
                </a:cubicBezTo>
                <a:cubicBezTo>
                  <a:pt x="655" y="441"/>
                  <a:pt x="655" y="441"/>
                  <a:pt x="655" y="441"/>
                </a:cubicBezTo>
                <a:cubicBezTo>
                  <a:pt x="653" y="441"/>
                  <a:pt x="650" y="439"/>
                  <a:pt x="650" y="437"/>
                </a:cubicBezTo>
                <a:cubicBezTo>
                  <a:pt x="652" y="434"/>
                  <a:pt x="652" y="434"/>
                  <a:pt x="652" y="434"/>
                </a:cubicBezTo>
                <a:cubicBezTo>
                  <a:pt x="654" y="438"/>
                  <a:pt x="654" y="438"/>
                  <a:pt x="654" y="438"/>
                </a:cubicBezTo>
                <a:cubicBezTo>
                  <a:pt x="656" y="435"/>
                  <a:pt x="656" y="435"/>
                  <a:pt x="656" y="435"/>
                </a:cubicBezTo>
                <a:cubicBezTo>
                  <a:pt x="654" y="434"/>
                  <a:pt x="654" y="434"/>
                  <a:pt x="654" y="434"/>
                </a:cubicBezTo>
                <a:cubicBezTo>
                  <a:pt x="654" y="433"/>
                  <a:pt x="652" y="431"/>
                  <a:pt x="654" y="431"/>
                </a:cubicBezTo>
                <a:cubicBezTo>
                  <a:pt x="655" y="430"/>
                  <a:pt x="655" y="430"/>
                  <a:pt x="655" y="430"/>
                </a:cubicBezTo>
                <a:cubicBezTo>
                  <a:pt x="656" y="430"/>
                  <a:pt x="655" y="433"/>
                  <a:pt x="656" y="433"/>
                </a:cubicBezTo>
                <a:cubicBezTo>
                  <a:pt x="656" y="432"/>
                  <a:pt x="657" y="430"/>
                  <a:pt x="658" y="429"/>
                </a:cubicBezTo>
                <a:cubicBezTo>
                  <a:pt x="658" y="429"/>
                  <a:pt x="658" y="429"/>
                  <a:pt x="659" y="429"/>
                </a:cubicBezTo>
                <a:cubicBezTo>
                  <a:pt x="659" y="429"/>
                  <a:pt x="659" y="429"/>
                  <a:pt x="659" y="430"/>
                </a:cubicBezTo>
                <a:cubicBezTo>
                  <a:pt x="659" y="431"/>
                  <a:pt x="659" y="431"/>
                  <a:pt x="660" y="431"/>
                </a:cubicBezTo>
                <a:cubicBezTo>
                  <a:pt x="660" y="431"/>
                  <a:pt x="660" y="431"/>
                  <a:pt x="661" y="431"/>
                </a:cubicBezTo>
                <a:cubicBezTo>
                  <a:pt x="663" y="425"/>
                  <a:pt x="663" y="425"/>
                  <a:pt x="663" y="425"/>
                </a:cubicBezTo>
                <a:cubicBezTo>
                  <a:pt x="665" y="426"/>
                  <a:pt x="665" y="426"/>
                  <a:pt x="665" y="426"/>
                </a:cubicBezTo>
                <a:cubicBezTo>
                  <a:pt x="664" y="422"/>
                  <a:pt x="664" y="419"/>
                  <a:pt x="663" y="414"/>
                </a:cubicBezTo>
                <a:cubicBezTo>
                  <a:pt x="664" y="414"/>
                  <a:pt x="664" y="414"/>
                  <a:pt x="664" y="414"/>
                </a:cubicBezTo>
                <a:cubicBezTo>
                  <a:pt x="665" y="414"/>
                  <a:pt x="665" y="414"/>
                  <a:pt x="666" y="413"/>
                </a:cubicBezTo>
                <a:cubicBezTo>
                  <a:pt x="667" y="413"/>
                  <a:pt x="667" y="412"/>
                  <a:pt x="668" y="412"/>
                </a:cubicBezTo>
                <a:cubicBezTo>
                  <a:pt x="668" y="412"/>
                  <a:pt x="669" y="412"/>
                  <a:pt x="669" y="412"/>
                </a:cubicBezTo>
                <a:cubicBezTo>
                  <a:pt x="668" y="411"/>
                  <a:pt x="668" y="411"/>
                  <a:pt x="668" y="411"/>
                </a:cubicBezTo>
                <a:cubicBezTo>
                  <a:pt x="666" y="413"/>
                  <a:pt x="666" y="413"/>
                  <a:pt x="666" y="413"/>
                </a:cubicBezTo>
                <a:cubicBezTo>
                  <a:pt x="664" y="408"/>
                  <a:pt x="664" y="408"/>
                  <a:pt x="664" y="408"/>
                </a:cubicBezTo>
                <a:cubicBezTo>
                  <a:pt x="664" y="412"/>
                  <a:pt x="664" y="412"/>
                  <a:pt x="664" y="412"/>
                </a:cubicBezTo>
                <a:cubicBezTo>
                  <a:pt x="661" y="410"/>
                  <a:pt x="662" y="408"/>
                  <a:pt x="659" y="406"/>
                </a:cubicBezTo>
                <a:cubicBezTo>
                  <a:pt x="662" y="405"/>
                  <a:pt x="662" y="405"/>
                  <a:pt x="662" y="405"/>
                </a:cubicBezTo>
                <a:cubicBezTo>
                  <a:pt x="654" y="400"/>
                  <a:pt x="654" y="400"/>
                  <a:pt x="654" y="400"/>
                </a:cubicBezTo>
                <a:cubicBezTo>
                  <a:pt x="655" y="398"/>
                  <a:pt x="655" y="398"/>
                  <a:pt x="655" y="398"/>
                </a:cubicBezTo>
                <a:cubicBezTo>
                  <a:pt x="656" y="398"/>
                  <a:pt x="657" y="398"/>
                  <a:pt x="657" y="399"/>
                </a:cubicBezTo>
                <a:cubicBezTo>
                  <a:pt x="658" y="399"/>
                  <a:pt x="658" y="400"/>
                  <a:pt x="659" y="400"/>
                </a:cubicBezTo>
                <a:cubicBezTo>
                  <a:pt x="664" y="400"/>
                  <a:pt x="664" y="397"/>
                  <a:pt x="667" y="392"/>
                </a:cubicBezTo>
                <a:cubicBezTo>
                  <a:pt x="670" y="398"/>
                  <a:pt x="670" y="398"/>
                  <a:pt x="670" y="398"/>
                </a:cubicBezTo>
                <a:cubicBezTo>
                  <a:pt x="671" y="396"/>
                  <a:pt x="671" y="396"/>
                  <a:pt x="671" y="396"/>
                </a:cubicBezTo>
                <a:cubicBezTo>
                  <a:pt x="672" y="397"/>
                  <a:pt x="672" y="398"/>
                  <a:pt x="673" y="398"/>
                </a:cubicBezTo>
                <a:cubicBezTo>
                  <a:pt x="673" y="398"/>
                  <a:pt x="673" y="397"/>
                  <a:pt x="674" y="397"/>
                </a:cubicBezTo>
                <a:cubicBezTo>
                  <a:pt x="674" y="396"/>
                  <a:pt x="674" y="396"/>
                  <a:pt x="675" y="396"/>
                </a:cubicBezTo>
                <a:cubicBezTo>
                  <a:pt x="675" y="396"/>
                  <a:pt x="676" y="396"/>
                  <a:pt x="676" y="397"/>
                </a:cubicBezTo>
                <a:cubicBezTo>
                  <a:pt x="676" y="395"/>
                  <a:pt x="677" y="394"/>
                  <a:pt x="678" y="394"/>
                </a:cubicBezTo>
                <a:cubicBezTo>
                  <a:pt x="678" y="394"/>
                  <a:pt x="679" y="394"/>
                  <a:pt x="679" y="394"/>
                </a:cubicBezTo>
                <a:cubicBezTo>
                  <a:pt x="680" y="395"/>
                  <a:pt x="680" y="395"/>
                  <a:pt x="681" y="395"/>
                </a:cubicBezTo>
                <a:cubicBezTo>
                  <a:pt x="681" y="395"/>
                  <a:pt x="681" y="395"/>
                  <a:pt x="681" y="395"/>
                </a:cubicBezTo>
                <a:cubicBezTo>
                  <a:pt x="683" y="395"/>
                  <a:pt x="683" y="395"/>
                  <a:pt x="683" y="395"/>
                </a:cubicBezTo>
                <a:cubicBezTo>
                  <a:pt x="683" y="395"/>
                  <a:pt x="683" y="394"/>
                  <a:pt x="683" y="393"/>
                </a:cubicBezTo>
                <a:cubicBezTo>
                  <a:pt x="682" y="394"/>
                  <a:pt x="682" y="394"/>
                  <a:pt x="682" y="395"/>
                </a:cubicBezTo>
                <a:cubicBezTo>
                  <a:pt x="679" y="391"/>
                  <a:pt x="679" y="391"/>
                  <a:pt x="679" y="391"/>
                </a:cubicBezTo>
                <a:cubicBezTo>
                  <a:pt x="680" y="390"/>
                  <a:pt x="680" y="390"/>
                  <a:pt x="680" y="390"/>
                </a:cubicBezTo>
                <a:cubicBezTo>
                  <a:pt x="680" y="391"/>
                  <a:pt x="680" y="391"/>
                  <a:pt x="681" y="391"/>
                </a:cubicBezTo>
                <a:cubicBezTo>
                  <a:pt x="679" y="391"/>
                  <a:pt x="682" y="386"/>
                  <a:pt x="678" y="385"/>
                </a:cubicBezTo>
                <a:cubicBezTo>
                  <a:pt x="678" y="384"/>
                  <a:pt x="678" y="382"/>
                  <a:pt x="679" y="381"/>
                </a:cubicBezTo>
                <a:cubicBezTo>
                  <a:pt x="680" y="382"/>
                  <a:pt x="681" y="383"/>
                  <a:pt x="681" y="383"/>
                </a:cubicBezTo>
                <a:cubicBezTo>
                  <a:pt x="682" y="381"/>
                  <a:pt x="682" y="381"/>
                  <a:pt x="682" y="381"/>
                </a:cubicBezTo>
                <a:cubicBezTo>
                  <a:pt x="683" y="382"/>
                  <a:pt x="683" y="382"/>
                  <a:pt x="683" y="382"/>
                </a:cubicBezTo>
                <a:cubicBezTo>
                  <a:pt x="680" y="372"/>
                  <a:pt x="680" y="372"/>
                  <a:pt x="680" y="372"/>
                </a:cubicBezTo>
                <a:cubicBezTo>
                  <a:pt x="680" y="372"/>
                  <a:pt x="680" y="372"/>
                  <a:pt x="681" y="372"/>
                </a:cubicBezTo>
                <a:cubicBezTo>
                  <a:pt x="682" y="370"/>
                  <a:pt x="681" y="369"/>
                  <a:pt x="680" y="369"/>
                </a:cubicBezTo>
                <a:cubicBezTo>
                  <a:pt x="681" y="367"/>
                  <a:pt x="681" y="367"/>
                  <a:pt x="681" y="367"/>
                </a:cubicBezTo>
                <a:cubicBezTo>
                  <a:pt x="682" y="368"/>
                  <a:pt x="684" y="369"/>
                  <a:pt x="684" y="370"/>
                </a:cubicBezTo>
                <a:cubicBezTo>
                  <a:pt x="688" y="369"/>
                  <a:pt x="688" y="369"/>
                  <a:pt x="688" y="369"/>
                </a:cubicBezTo>
                <a:cubicBezTo>
                  <a:pt x="688" y="368"/>
                  <a:pt x="687" y="369"/>
                  <a:pt x="687" y="368"/>
                </a:cubicBezTo>
                <a:cubicBezTo>
                  <a:pt x="688" y="367"/>
                  <a:pt x="688" y="367"/>
                  <a:pt x="688" y="367"/>
                </a:cubicBezTo>
                <a:cubicBezTo>
                  <a:pt x="689" y="367"/>
                  <a:pt x="691" y="369"/>
                  <a:pt x="691" y="370"/>
                </a:cubicBezTo>
                <a:cubicBezTo>
                  <a:pt x="693" y="367"/>
                  <a:pt x="693" y="367"/>
                  <a:pt x="693" y="367"/>
                </a:cubicBezTo>
                <a:cubicBezTo>
                  <a:pt x="694" y="370"/>
                  <a:pt x="694" y="370"/>
                  <a:pt x="694" y="370"/>
                </a:cubicBezTo>
                <a:cubicBezTo>
                  <a:pt x="693" y="367"/>
                  <a:pt x="694" y="364"/>
                  <a:pt x="690" y="364"/>
                </a:cubicBezTo>
                <a:cubicBezTo>
                  <a:pt x="690" y="364"/>
                  <a:pt x="690" y="364"/>
                  <a:pt x="689" y="364"/>
                </a:cubicBezTo>
                <a:cubicBezTo>
                  <a:pt x="690" y="359"/>
                  <a:pt x="690" y="359"/>
                  <a:pt x="690" y="359"/>
                </a:cubicBezTo>
                <a:cubicBezTo>
                  <a:pt x="690" y="360"/>
                  <a:pt x="689" y="360"/>
                  <a:pt x="689" y="360"/>
                </a:cubicBezTo>
                <a:cubicBezTo>
                  <a:pt x="687" y="360"/>
                  <a:pt x="687" y="359"/>
                  <a:pt x="687" y="357"/>
                </a:cubicBezTo>
                <a:cubicBezTo>
                  <a:pt x="686" y="357"/>
                  <a:pt x="686" y="358"/>
                  <a:pt x="685" y="358"/>
                </a:cubicBezTo>
                <a:cubicBezTo>
                  <a:pt x="684" y="358"/>
                  <a:pt x="684" y="356"/>
                  <a:pt x="683" y="355"/>
                </a:cubicBezTo>
                <a:cubicBezTo>
                  <a:pt x="683" y="354"/>
                  <a:pt x="682" y="353"/>
                  <a:pt x="680" y="353"/>
                </a:cubicBezTo>
                <a:cubicBezTo>
                  <a:pt x="680" y="353"/>
                  <a:pt x="680" y="353"/>
                  <a:pt x="679" y="353"/>
                </a:cubicBezTo>
                <a:cubicBezTo>
                  <a:pt x="678" y="352"/>
                  <a:pt x="678" y="351"/>
                  <a:pt x="680" y="350"/>
                </a:cubicBezTo>
                <a:cubicBezTo>
                  <a:pt x="680" y="349"/>
                  <a:pt x="681" y="348"/>
                  <a:pt x="682" y="348"/>
                </a:cubicBezTo>
                <a:cubicBezTo>
                  <a:pt x="683" y="348"/>
                  <a:pt x="684" y="349"/>
                  <a:pt x="685" y="349"/>
                </a:cubicBezTo>
                <a:cubicBezTo>
                  <a:pt x="684" y="345"/>
                  <a:pt x="688" y="338"/>
                  <a:pt x="686" y="337"/>
                </a:cubicBezTo>
                <a:cubicBezTo>
                  <a:pt x="684" y="337"/>
                  <a:pt x="684" y="339"/>
                  <a:pt x="683" y="339"/>
                </a:cubicBezTo>
                <a:cubicBezTo>
                  <a:pt x="682" y="339"/>
                  <a:pt x="682" y="339"/>
                  <a:pt x="682" y="339"/>
                </a:cubicBezTo>
                <a:cubicBezTo>
                  <a:pt x="682" y="337"/>
                  <a:pt x="682" y="337"/>
                  <a:pt x="682" y="337"/>
                </a:cubicBezTo>
                <a:cubicBezTo>
                  <a:pt x="680" y="339"/>
                  <a:pt x="680" y="339"/>
                  <a:pt x="680" y="339"/>
                </a:cubicBezTo>
                <a:cubicBezTo>
                  <a:pt x="679" y="339"/>
                  <a:pt x="679" y="337"/>
                  <a:pt x="678" y="337"/>
                </a:cubicBezTo>
                <a:cubicBezTo>
                  <a:pt x="680" y="334"/>
                  <a:pt x="680" y="334"/>
                  <a:pt x="680" y="334"/>
                </a:cubicBezTo>
                <a:cubicBezTo>
                  <a:pt x="679" y="333"/>
                  <a:pt x="679" y="333"/>
                  <a:pt x="678" y="333"/>
                </a:cubicBezTo>
                <a:cubicBezTo>
                  <a:pt x="678" y="333"/>
                  <a:pt x="678" y="333"/>
                  <a:pt x="678" y="333"/>
                </a:cubicBezTo>
                <a:cubicBezTo>
                  <a:pt x="677" y="333"/>
                  <a:pt x="677" y="333"/>
                  <a:pt x="677" y="333"/>
                </a:cubicBezTo>
                <a:cubicBezTo>
                  <a:pt x="676" y="333"/>
                  <a:pt x="675" y="333"/>
                  <a:pt x="675" y="331"/>
                </a:cubicBezTo>
                <a:cubicBezTo>
                  <a:pt x="675" y="332"/>
                  <a:pt x="674" y="332"/>
                  <a:pt x="674" y="332"/>
                </a:cubicBezTo>
                <a:cubicBezTo>
                  <a:pt x="673" y="332"/>
                  <a:pt x="672" y="330"/>
                  <a:pt x="671" y="329"/>
                </a:cubicBezTo>
                <a:cubicBezTo>
                  <a:pt x="672" y="328"/>
                  <a:pt x="672" y="328"/>
                  <a:pt x="673" y="328"/>
                </a:cubicBezTo>
                <a:cubicBezTo>
                  <a:pt x="673" y="328"/>
                  <a:pt x="673" y="328"/>
                  <a:pt x="674" y="329"/>
                </a:cubicBezTo>
                <a:cubicBezTo>
                  <a:pt x="674" y="329"/>
                  <a:pt x="674" y="330"/>
                  <a:pt x="675" y="330"/>
                </a:cubicBezTo>
                <a:cubicBezTo>
                  <a:pt x="675" y="330"/>
                  <a:pt x="676" y="329"/>
                  <a:pt x="677" y="329"/>
                </a:cubicBezTo>
                <a:cubicBezTo>
                  <a:pt x="675" y="329"/>
                  <a:pt x="674" y="326"/>
                  <a:pt x="673" y="326"/>
                </a:cubicBezTo>
                <a:cubicBezTo>
                  <a:pt x="673" y="326"/>
                  <a:pt x="673" y="326"/>
                  <a:pt x="673" y="326"/>
                </a:cubicBezTo>
                <a:cubicBezTo>
                  <a:pt x="674" y="327"/>
                  <a:pt x="674" y="327"/>
                  <a:pt x="674" y="327"/>
                </a:cubicBezTo>
                <a:cubicBezTo>
                  <a:pt x="672" y="328"/>
                  <a:pt x="672" y="328"/>
                  <a:pt x="672" y="328"/>
                </a:cubicBezTo>
                <a:cubicBezTo>
                  <a:pt x="671" y="328"/>
                  <a:pt x="670" y="328"/>
                  <a:pt x="670" y="328"/>
                </a:cubicBezTo>
                <a:cubicBezTo>
                  <a:pt x="668" y="328"/>
                  <a:pt x="667" y="328"/>
                  <a:pt x="666" y="326"/>
                </a:cubicBezTo>
                <a:cubicBezTo>
                  <a:pt x="668" y="324"/>
                  <a:pt x="670" y="322"/>
                  <a:pt x="669" y="320"/>
                </a:cubicBezTo>
                <a:cubicBezTo>
                  <a:pt x="669" y="320"/>
                  <a:pt x="669" y="320"/>
                  <a:pt x="669" y="320"/>
                </a:cubicBezTo>
                <a:cubicBezTo>
                  <a:pt x="671" y="320"/>
                  <a:pt x="671" y="322"/>
                  <a:pt x="673" y="323"/>
                </a:cubicBezTo>
                <a:cubicBezTo>
                  <a:pt x="672" y="320"/>
                  <a:pt x="670" y="316"/>
                  <a:pt x="674" y="313"/>
                </a:cubicBezTo>
                <a:cubicBezTo>
                  <a:pt x="676" y="316"/>
                  <a:pt x="676" y="316"/>
                  <a:pt x="676" y="316"/>
                </a:cubicBezTo>
                <a:cubicBezTo>
                  <a:pt x="675" y="316"/>
                  <a:pt x="675" y="315"/>
                  <a:pt x="675" y="315"/>
                </a:cubicBezTo>
                <a:cubicBezTo>
                  <a:pt x="676" y="317"/>
                  <a:pt x="676" y="317"/>
                  <a:pt x="676" y="317"/>
                </a:cubicBezTo>
                <a:cubicBezTo>
                  <a:pt x="676" y="315"/>
                  <a:pt x="678" y="310"/>
                  <a:pt x="679" y="309"/>
                </a:cubicBezTo>
                <a:cubicBezTo>
                  <a:pt x="681" y="306"/>
                  <a:pt x="673" y="303"/>
                  <a:pt x="678" y="302"/>
                </a:cubicBezTo>
                <a:cubicBezTo>
                  <a:pt x="678" y="297"/>
                  <a:pt x="678" y="297"/>
                  <a:pt x="678" y="297"/>
                </a:cubicBezTo>
                <a:cubicBezTo>
                  <a:pt x="679" y="297"/>
                  <a:pt x="680" y="298"/>
                  <a:pt x="680" y="298"/>
                </a:cubicBezTo>
                <a:cubicBezTo>
                  <a:pt x="682" y="297"/>
                  <a:pt x="682" y="297"/>
                  <a:pt x="682" y="297"/>
                </a:cubicBezTo>
                <a:cubicBezTo>
                  <a:pt x="683" y="298"/>
                  <a:pt x="683" y="298"/>
                  <a:pt x="683" y="298"/>
                </a:cubicBezTo>
                <a:cubicBezTo>
                  <a:pt x="683" y="296"/>
                  <a:pt x="685" y="296"/>
                  <a:pt x="687" y="296"/>
                </a:cubicBezTo>
                <a:cubicBezTo>
                  <a:pt x="685" y="293"/>
                  <a:pt x="685" y="293"/>
                  <a:pt x="685" y="293"/>
                </a:cubicBezTo>
                <a:cubicBezTo>
                  <a:pt x="685" y="292"/>
                  <a:pt x="686" y="290"/>
                  <a:pt x="688" y="290"/>
                </a:cubicBezTo>
                <a:cubicBezTo>
                  <a:pt x="688" y="290"/>
                  <a:pt x="689" y="290"/>
                  <a:pt x="689" y="291"/>
                </a:cubicBezTo>
                <a:cubicBezTo>
                  <a:pt x="687" y="288"/>
                  <a:pt x="690" y="287"/>
                  <a:pt x="691" y="285"/>
                </a:cubicBezTo>
                <a:cubicBezTo>
                  <a:pt x="692" y="288"/>
                  <a:pt x="692" y="288"/>
                  <a:pt x="692" y="288"/>
                </a:cubicBezTo>
                <a:cubicBezTo>
                  <a:pt x="694" y="283"/>
                  <a:pt x="694" y="283"/>
                  <a:pt x="694" y="283"/>
                </a:cubicBezTo>
                <a:cubicBezTo>
                  <a:pt x="694" y="283"/>
                  <a:pt x="694" y="283"/>
                  <a:pt x="694" y="283"/>
                </a:cubicBezTo>
                <a:cubicBezTo>
                  <a:pt x="690" y="285"/>
                  <a:pt x="687" y="286"/>
                  <a:pt x="683" y="286"/>
                </a:cubicBezTo>
                <a:cubicBezTo>
                  <a:pt x="682" y="283"/>
                  <a:pt x="686" y="284"/>
                  <a:pt x="685" y="282"/>
                </a:cubicBezTo>
                <a:cubicBezTo>
                  <a:pt x="684" y="283"/>
                  <a:pt x="683" y="283"/>
                  <a:pt x="682" y="283"/>
                </a:cubicBezTo>
                <a:cubicBezTo>
                  <a:pt x="680" y="283"/>
                  <a:pt x="679" y="281"/>
                  <a:pt x="678" y="279"/>
                </a:cubicBezTo>
                <a:cubicBezTo>
                  <a:pt x="678" y="279"/>
                  <a:pt x="678" y="279"/>
                  <a:pt x="678" y="279"/>
                </a:cubicBezTo>
                <a:cubicBezTo>
                  <a:pt x="680" y="279"/>
                  <a:pt x="680" y="275"/>
                  <a:pt x="682" y="274"/>
                </a:cubicBezTo>
                <a:cubicBezTo>
                  <a:pt x="680" y="272"/>
                  <a:pt x="680" y="272"/>
                  <a:pt x="680" y="272"/>
                </a:cubicBezTo>
                <a:cubicBezTo>
                  <a:pt x="683" y="269"/>
                  <a:pt x="683" y="269"/>
                  <a:pt x="683" y="269"/>
                </a:cubicBezTo>
                <a:cubicBezTo>
                  <a:pt x="683" y="269"/>
                  <a:pt x="683" y="269"/>
                  <a:pt x="682" y="269"/>
                </a:cubicBezTo>
                <a:cubicBezTo>
                  <a:pt x="682" y="269"/>
                  <a:pt x="681" y="268"/>
                  <a:pt x="681" y="267"/>
                </a:cubicBezTo>
                <a:cubicBezTo>
                  <a:pt x="680" y="266"/>
                  <a:pt x="679" y="265"/>
                  <a:pt x="678" y="265"/>
                </a:cubicBezTo>
                <a:cubicBezTo>
                  <a:pt x="678" y="265"/>
                  <a:pt x="678" y="265"/>
                  <a:pt x="677" y="265"/>
                </a:cubicBezTo>
                <a:cubicBezTo>
                  <a:pt x="677" y="266"/>
                  <a:pt x="677" y="266"/>
                  <a:pt x="677" y="267"/>
                </a:cubicBezTo>
                <a:cubicBezTo>
                  <a:pt x="675" y="264"/>
                  <a:pt x="675" y="264"/>
                  <a:pt x="675" y="264"/>
                </a:cubicBezTo>
                <a:cubicBezTo>
                  <a:pt x="675" y="265"/>
                  <a:pt x="675" y="265"/>
                  <a:pt x="675" y="265"/>
                </a:cubicBezTo>
                <a:cubicBezTo>
                  <a:pt x="673" y="264"/>
                  <a:pt x="672" y="263"/>
                  <a:pt x="670" y="263"/>
                </a:cubicBezTo>
                <a:cubicBezTo>
                  <a:pt x="670" y="263"/>
                  <a:pt x="669" y="263"/>
                  <a:pt x="668" y="263"/>
                </a:cubicBezTo>
                <a:cubicBezTo>
                  <a:pt x="667" y="261"/>
                  <a:pt x="669" y="260"/>
                  <a:pt x="670" y="260"/>
                </a:cubicBezTo>
                <a:cubicBezTo>
                  <a:pt x="670" y="260"/>
                  <a:pt x="671" y="260"/>
                  <a:pt x="672" y="261"/>
                </a:cubicBezTo>
                <a:cubicBezTo>
                  <a:pt x="671" y="259"/>
                  <a:pt x="670" y="258"/>
                  <a:pt x="670" y="257"/>
                </a:cubicBezTo>
                <a:cubicBezTo>
                  <a:pt x="669" y="258"/>
                  <a:pt x="669" y="259"/>
                  <a:pt x="668" y="259"/>
                </a:cubicBezTo>
                <a:cubicBezTo>
                  <a:pt x="667" y="259"/>
                  <a:pt x="666" y="258"/>
                  <a:pt x="665" y="258"/>
                </a:cubicBezTo>
                <a:cubicBezTo>
                  <a:pt x="663" y="257"/>
                  <a:pt x="662" y="257"/>
                  <a:pt x="661" y="257"/>
                </a:cubicBezTo>
                <a:cubicBezTo>
                  <a:pt x="660" y="257"/>
                  <a:pt x="659" y="257"/>
                  <a:pt x="658" y="260"/>
                </a:cubicBezTo>
                <a:cubicBezTo>
                  <a:pt x="656" y="261"/>
                  <a:pt x="654" y="262"/>
                  <a:pt x="652" y="262"/>
                </a:cubicBezTo>
                <a:cubicBezTo>
                  <a:pt x="651" y="262"/>
                  <a:pt x="649" y="262"/>
                  <a:pt x="648" y="261"/>
                </a:cubicBezTo>
                <a:cubicBezTo>
                  <a:pt x="648" y="261"/>
                  <a:pt x="648" y="262"/>
                  <a:pt x="648" y="262"/>
                </a:cubicBezTo>
                <a:cubicBezTo>
                  <a:pt x="643" y="256"/>
                  <a:pt x="651" y="260"/>
                  <a:pt x="652" y="256"/>
                </a:cubicBezTo>
                <a:cubicBezTo>
                  <a:pt x="649" y="255"/>
                  <a:pt x="649" y="255"/>
                  <a:pt x="649" y="255"/>
                </a:cubicBezTo>
                <a:cubicBezTo>
                  <a:pt x="649" y="255"/>
                  <a:pt x="649" y="255"/>
                  <a:pt x="649" y="255"/>
                </a:cubicBezTo>
                <a:cubicBezTo>
                  <a:pt x="651" y="255"/>
                  <a:pt x="652" y="254"/>
                  <a:pt x="652" y="253"/>
                </a:cubicBezTo>
                <a:cubicBezTo>
                  <a:pt x="653" y="251"/>
                  <a:pt x="654" y="250"/>
                  <a:pt x="654" y="250"/>
                </a:cubicBezTo>
                <a:cubicBezTo>
                  <a:pt x="655" y="250"/>
                  <a:pt x="655" y="251"/>
                  <a:pt x="656" y="251"/>
                </a:cubicBezTo>
                <a:cubicBezTo>
                  <a:pt x="655" y="247"/>
                  <a:pt x="655" y="247"/>
                  <a:pt x="655" y="247"/>
                </a:cubicBezTo>
                <a:cubicBezTo>
                  <a:pt x="658" y="245"/>
                  <a:pt x="656" y="240"/>
                  <a:pt x="659" y="239"/>
                </a:cubicBezTo>
                <a:cubicBezTo>
                  <a:pt x="660" y="240"/>
                  <a:pt x="660" y="240"/>
                  <a:pt x="661" y="240"/>
                </a:cubicBezTo>
                <a:cubicBezTo>
                  <a:pt x="661" y="240"/>
                  <a:pt x="661" y="240"/>
                  <a:pt x="661" y="240"/>
                </a:cubicBezTo>
                <a:cubicBezTo>
                  <a:pt x="662" y="240"/>
                  <a:pt x="662" y="240"/>
                  <a:pt x="662" y="240"/>
                </a:cubicBezTo>
                <a:cubicBezTo>
                  <a:pt x="662" y="240"/>
                  <a:pt x="663" y="240"/>
                  <a:pt x="663" y="240"/>
                </a:cubicBezTo>
                <a:cubicBezTo>
                  <a:pt x="663" y="237"/>
                  <a:pt x="663" y="237"/>
                  <a:pt x="663" y="237"/>
                </a:cubicBezTo>
                <a:cubicBezTo>
                  <a:pt x="664" y="238"/>
                  <a:pt x="665" y="238"/>
                  <a:pt x="665" y="238"/>
                </a:cubicBezTo>
                <a:cubicBezTo>
                  <a:pt x="667" y="238"/>
                  <a:pt x="669" y="237"/>
                  <a:pt x="670" y="236"/>
                </a:cubicBezTo>
                <a:cubicBezTo>
                  <a:pt x="670" y="236"/>
                  <a:pt x="669" y="236"/>
                  <a:pt x="669" y="236"/>
                </a:cubicBezTo>
                <a:cubicBezTo>
                  <a:pt x="669" y="236"/>
                  <a:pt x="669" y="236"/>
                  <a:pt x="669" y="236"/>
                </a:cubicBezTo>
                <a:cubicBezTo>
                  <a:pt x="668" y="236"/>
                  <a:pt x="668" y="236"/>
                  <a:pt x="668" y="236"/>
                </a:cubicBezTo>
                <a:cubicBezTo>
                  <a:pt x="668" y="236"/>
                  <a:pt x="667" y="236"/>
                  <a:pt x="667" y="237"/>
                </a:cubicBezTo>
                <a:cubicBezTo>
                  <a:pt x="662" y="237"/>
                  <a:pt x="664" y="231"/>
                  <a:pt x="661" y="226"/>
                </a:cubicBezTo>
                <a:cubicBezTo>
                  <a:pt x="661" y="225"/>
                  <a:pt x="662" y="225"/>
                  <a:pt x="662" y="225"/>
                </a:cubicBezTo>
                <a:cubicBezTo>
                  <a:pt x="663" y="225"/>
                  <a:pt x="663" y="225"/>
                  <a:pt x="664" y="226"/>
                </a:cubicBezTo>
                <a:cubicBezTo>
                  <a:pt x="664" y="226"/>
                  <a:pt x="665" y="227"/>
                  <a:pt x="665" y="227"/>
                </a:cubicBezTo>
                <a:cubicBezTo>
                  <a:pt x="666" y="227"/>
                  <a:pt x="666" y="226"/>
                  <a:pt x="667" y="225"/>
                </a:cubicBezTo>
                <a:cubicBezTo>
                  <a:pt x="665" y="224"/>
                  <a:pt x="665" y="224"/>
                  <a:pt x="665" y="224"/>
                </a:cubicBezTo>
                <a:cubicBezTo>
                  <a:pt x="664" y="225"/>
                  <a:pt x="664" y="225"/>
                  <a:pt x="664" y="225"/>
                </a:cubicBezTo>
                <a:cubicBezTo>
                  <a:pt x="661" y="224"/>
                  <a:pt x="661" y="225"/>
                  <a:pt x="659" y="222"/>
                </a:cubicBezTo>
                <a:cubicBezTo>
                  <a:pt x="661" y="221"/>
                  <a:pt x="661" y="221"/>
                  <a:pt x="661" y="221"/>
                </a:cubicBezTo>
                <a:cubicBezTo>
                  <a:pt x="661" y="221"/>
                  <a:pt x="662" y="221"/>
                  <a:pt x="662" y="222"/>
                </a:cubicBezTo>
                <a:cubicBezTo>
                  <a:pt x="663" y="221"/>
                  <a:pt x="662" y="220"/>
                  <a:pt x="663" y="219"/>
                </a:cubicBezTo>
                <a:cubicBezTo>
                  <a:pt x="664" y="220"/>
                  <a:pt x="664" y="220"/>
                  <a:pt x="665" y="220"/>
                </a:cubicBezTo>
                <a:cubicBezTo>
                  <a:pt x="666" y="220"/>
                  <a:pt x="667" y="219"/>
                  <a:pt x="668" y="219"/>
                </a:cubicBezTo>
                <a:cubicBezTo>
                  <a:pt x="668" y="220"/>
                  <a:pt x="669" y="220"/>
                  <a:pt x="669" y="221"/>
                </a:cubicBezTo>
                <a:cubicBezTo>
                  <a:pt x="670" y="218"/>
                  <a:pt x="670" y="218"/>
                  <a:pt x="670" y="218"/>
                </a:cubicBezTo>
                <a:cubicBezTo>
                  <a:pt x="668" y="219"/>
                  <a:pt x="668" y="219"/>
                  <a:pt x="668" y="219"/>
                </a:cubicBezTo>
                <a:cubicBezTo>
                  <a:pt x="667" y="214"/>
                  <a:pt x="667" y="216"/>
                  <a:pt x="669" y="212"/>
                </a:cubicBezTo>
                <a:cubicBezTo>
                  <a:pt x="669" y="211"/>
                  <a:pt x="668" y="211"/>
                  <a:pt x="668" y="210"/>
                </a:cubicBezTo>
                <a:cubicBezTo>
                  <a:pt x="668" y="210"/>
                  <a:pt x="668" y="209"/>
                  <a:pt x="669" y="209"/>
                </a:cubicBezTo>
                <a:cubicBezTo>
                  <a:pt x="668" y="205"/>
                  <a:pt x="668" y="205"/>
                  <a:pt x="668" y="205"/>
                </a:cubicBezTo>
                <a:cubicBezTo>
                  <a:pt x="668" y="205"/>
                  <a:pt x="667" y="205"/>
                  <a:pt x="667" y="205"/>
                </a:cubicBezTo>
                <a:cubicBezTo>
                  <a:pt x="666" y="205"/>
                  <a:pt x="665" y="205"/>
                  <a:pt x="665" y="205"/>
                </a:cubicBezTo>
                <a:cubicBezTo>
                  <a:pt x="664" y="205"/>
                  <a:pt x="663" y="205"/>
                  <a:pt x="662" y="205"/>
                </a:cubicBezTo>
                <a:cubicBezTo>
                  <a:pt x="662" y="205"/>
                  <a:pt x="661" y="205"/>
                  <a:pt x="660" y="206"/>
                </a:cubicBezTo>
                <a:cubicBezTo>
                  <a:pt x="657" y="203"/>
                  <a:pt x="661" y="199"/>
                  <a:pt x="663" y="198"/>
                </a:cubicBezTo>
                <a:cubicBezTo>
                  <a:pt x="661" y="198"/>
                  <a:pt x="661" y="198"/>
                  <a:pt x="661" y="198"/>
                </a:cubicBezTo>
                <a:cubicBezTo>
                  <a:pt x="656" y="195"/>
                  <a:pt x="662" y="191"/>
                  <a:pt x="663" y="190"/>
                </a:cubicBezTo>
                <a:cubicBezTo>
                  <a:pt x="662" y="191"/>
                  <a:pt x="661" y="191"/>
                  <a:pt x="660" y="191"/>
                </a:cubicBezTo>
                <a:cubicBezTo>
                  <a:pt x="659" y="191"/>
                  <a:pt x="658" y="191"/>
                  <a:pt x="657" y="190"/>
                </a:cubicBezTo>
                <a:cubicBezTo>
                  <a:pt x="658" y="189"/>
                  <a:pt x="658" y="189"/>
                  <a:pt x="658" y="189"/>
                </a:cubicBezTo>
                <a:cubicBezTo>
                  <a:pt x="655" y="190"/>
                  <a:pt x="655" y="190"/>
                  <a:pt x="655" y="190"/>
                </a:cubicBezTo>
                <a:cubicBezTo>
                  <a:pt x="655" y="189"/>
                  <a:pt x="656" y="188"/>
                  <a:pt x="656" y="187"/>
                </a:cubicBezTo>
                <a:cubicBezTo>
                  <a:pt x="655" y="188"/>
                  <a:pt x="655" y="188"/>
                  <a:pt x="655" y="188"/>
                </a:cubicBezTo>
                <a:cubicBezTo>
                  <a:pt x="654" y="188"/>
                  <a:pt x="654" y="188"/>
                  <a:pt x="654" y="188"/>
                </a:cubicBezTo>
                <a:cubicBezTo>
                  <a:pt x="654" y="190"/>
                  <a:pt x="653" y="191"/>
                  <a:pt x="653" y="191"/>
                </a:cubicBezTo>
                <a:cubicBezTo>
                  <a:pt x="653" y="191"/>
                  <a:pt x="652" y="189"/>
                  <a:pt x="652" y="188"/>
                </a:cubicBezTo>
                <a:cubicBezTo>
                  <a:pt x="652" y="187"/>
                  <a:pt x="652" y="185"/>
                  <a:pt x="651" y="185"/>
                </a:cubicBezTo>
                <a:cubicBezTo>
                  <a:pt x="651" y="185"/>
                  <a:pt x="651" y="185"/>
                  <a:pt x="651" y="185"/>
                </a:cubicBezTo>
                <a:cubicBezTo>
                  <a:pt x="650" y="187"/>
                  <a:pt x="650" y="187"/>
                  <a:pt x="650" y="187"/>
                </a:cubicBezTo>
                <a:cubicBezTo>
                  <a:pt x="648" y="185"/>
                  <a:pt x="648" y="185"/>
                  <a:pt x="648" y="185"/>
                </a:cubicBezTo>
                <a:cubicBezTo>
                  <a:pt x="645" y="185"/>
                  <a:pt x="643" y="183"/>
                  <a:pt x="640" y="183"/>
                </a:cubicBezTo>
                <a:cubicBezTo>
                  <a:pt x="639" y="183"/>
                  <a:pt x="639" y="183"/>
                  <a:pt x="638" y="184"/>
                </a:cubicBezTo>
                <a:cubicBezTo>
                  <a:pt x="639" y="180"/>
                  <a:pt x="639" y="180"/>
                  <a:pt x="639" y="180"/>
                </a:cubicBezTo>
                <a:cubicBezTo>
                  <a:pt x="641" y="181"/>
                  <a:pt x="641" y="181"/>
                  <a:pt x="641" y="181"/>
                </a:cubicBezTo>
                <a:cubicBezTo>
                  <a:pt x="642" y="180"/>
                  <a:pt x="642" y="180"/>
                  <a:pt x="642" y="180"/>
                </a:cubicBezTo>
                <a:cubicBezTo>
                  <a:pt x="643" y="182"/>
                  <a:pt x="643" y="182"/>
                  <a:pt x="643" y="182"/>
                </a:cubicBezTo>
                <a:cubicBezTo>
                  <a:pt x="647" y="179"/>
                  <a:pt x="647" y="179"/>
                  <a:pt x="647" y="179"/>
                </a:cubicBezTo>
                <a:cubicBezTo>
                  <a:pt x="647" y="176"/>
                  <a:pt x="647" y="173"/>
                  <a:pt x="648" y="170"/>
                </a:cubicBezTo>
                <a:cubicBezTo>
                  <a:pt x="646" y="172"/>
                  <a:pt x="644" y="172"/>
                  <a:pt x="643" y="174"/>
                </a:cubicBezTo>
                <a:cubicBezTo>
                  <a:pt x="643" y="173"/>
                  <a:pt x="643" y="173"/>
                  <a:pt x="643" y="173"/>
                </a:cubicBezTo>
                <a:cubicBezTo>
                  <a:pt x="646" y="169"/>
                  <a:pt x="646" y="169"/>
                  <a:pt x="646" y="169"/>
                </a:cubicBezTo>
                <a:cubicBezTo>
                  <a:pt x="644" y="167"/>
                  <a:pt x="644" y="167"/>
                  <a:pt x="644" y="167"/>
                </a:cubicBezTo>
                <a:cubicBezTo>
                  <a:pt x="647" y="164"/>
                  <a:pt x="643" y="161"/>
                  <a:pt x="645" y="158"/>
                </a:cubicBezTo>
                <a:cubicBezTo>
                  <a:pt x="645" y="159"/>
                  <a:pt x="645" y="159"/>
                  <a:pt x="645" y="159"/>
                </a:cubicBezTo>
                <a:cubicBezTo>
                  <a:pt x="644" y="158"/>
                  <a:pt x="644" y="158"/>
                  <a:pt x="644" y="157"/>
                </a:cubicBezTo>
                <a:cubicBezTo>
                  <a:pt x="643" y="158"/>
                  <a:pt x="642" y="158"/>
                  <a:pt x="642" y="158"/>
                </a:cubicBezTo>
                <a:cubicBezTo>
                  <a:pt x="640" y="158"/>
                  <a:pt x="639" y="157"/>
                  <a:pt x="639" y="155"/>
                </a:cubicBezTo>
                <a:cubicBezTo>
                  <a:pt x="639" y="154"/>
                  <a:pt x="640" y="154"/>
                  <a:pt x="640" y="154"/>
                </a:cubicBezTo>
                <a:cubicBezTo>
                  <a:pt x="641" y="154"/>
                  <a:pt x="641" y="155"/>
                  <a:pt x="642" y="155"/>
                </a:cubicBezTo>
                <a:cubicBezTo>
                  <a:pt x="641" y="154"/>
                  <a:pt x="641" y="151"/>
                  <a:pt x="640" y="151"/>
                </a:cubicBezTo>
                <a:cubicBezTo>
                  <a:pt x="640" y="151"/>
                  <a:pt x="639" y="151"/>
                  <a:pt x="639" y="152"/>
                </a:cubicBezTo>
                <a:cubicBezTo>
                  <a:pt x="639" y="149"/>
                  <a:pt x="639" y="149"/>
                  <a:pt x="639" y="149"/>
                </a:cubicBezTo>
                <a:cubicBezTo>
                  <a:pt x="638" y="149"/>
                  <a:pt x="638" y="149"/>
                  <a:pt x="638" y="149"/>
                </a:cubicBezTo>
                <a:cubicBezTo>
                  <a:pt x="638" y="150"/>
                  <a:pt x="637" y="151"/>
                  <a:pt x="635" y="151"/>
                </a:cubicBezTo>
                <a:cubicBezTo>
                  <a:pt x="635" y="151"/>
                  <a:pt x="634" y="151"/>
                  <a:pt x="633" y="150"/>
                </a:cubicBezTo>
                <a:cubicBezTo>
                  <a:pt x="634" y="148"/>
                  <a:pt x="633" y="142"/>
                  <a:pt x="636" y="142"/>
                </a:cubicBezTo>
                <a:cubicBezTo>
                  <a:pt x="636" y="142"/>
                  <a:pt x="636" y="142"/>
                  <a:pt x="636" y="142"/>
                </a:cubicBezTo>
                <a:cubicBezTo>
                  <a:pt x="634" y="141"/>
                  <a:pt x="634" y="138"/>
                  <a:pt x="630" y="138"/>
                </a:cubicBezTo>
                <a:cubicBezTo>
                  <a:pt x="633" y="133"/>
                  <a:pt x="634" y="132"/>
                  <a:pt x="637" y="131"/>
                </a:cubicBezTo>
                <a:cubicBezTo>
                  <a:pt x="636" y="130"/>
                  <a:pt x="636" y="130"/>
                  <a:pt x="636" y="130"/>
                </a:cubicBezTo>
                <a:cubicBezTo>
                  <a:pt x="637" y="128"/>
                  <a:pt x="638" y="128"/>
                  <a:pt x="638" y="128"/>
                </a:cubicBezTo>
                <a:cubicBezTo>
                  <a:pt x="639" y="128"/>
                  <a:pt x="639" y="128"/>
                  <a:pt x="639" y="128"/>
                </a:cubicBezTo>
                <a:cubicBezTo>
                  <a:pt x="636" y="126"/>
                  <a:pt x="632" y="126"/>
                  <a:pt x="632" y="121"/>
                </a:cubicBezTo>
                <a:cubicBezTo>
                  <a:pt x="632" y="121"/>
                  <a:pt x="632" y="121"/>
                  <a:pt x="632" y="121"/>
                </a:cubicBezTo>
                <a:cubicBezTo>
                  <a:pt x="631" y="121"/>
                  <a:pt x="630" y="120"/>
                  <a:pt x="628" y="119"/>
                </a:cubicBezTo>
                <a:cubicBezTo>
                  <a:pt x="627" y="118"/>
                  <a:pt x="626" y="117"/>
                  <a:pt x="624" y="117"/>
                </a:cubicBezTo>
                <a:cubicBezTo>
                  <a:pt x="624" y="117"/>
                  <a:pt x="624" y="117"/>
                  <a:pt x="623" y="117"/>
                </a:cubicBezTo>
                <a:cubicBezTo>
                  <a:pt x="623" y="114"/>
                  <a:pt x="623" y="114"/>
                  <a:pt x="623" y="114"/>
                </a:cubicBezTo>
                <a:cubicBezTo>
                  <a:pt x="622" y="117"/>
                  <a:pt x="622" y="117"/>
                  <a:pt x="622" y="117"/>
                </a:cubicBezTo>
                <a:cubicBezTo>
                  <a:pt x="621" y="117"/>
                  <a:pt x="621" y="117"/>
                  <a:pt x="620" y="117"/>
                </a:cubicBezTo>
                <a:cubicBezTo>
                  <a:pt x="620" y="117"/>
                  <a:pt x="619" y="117"/>
                  <a:pt x="619" y="116"/>
                </a:cubicBezTo>
                <a:cubicBezTo>
                  <a:pt x="620" y="116"/>
                  <a:pt x="620" y="115"/>
                  <a:pt x="620" y="114"/>
                </a:cubicBezTo>
                <a:cubicBezTo>
                  <a:pt x="617" y="117"/>
                  <a:pt x="617" y="117"/>
                  <a:pt x="617" y="117"/>
                </a:cubicBezTo>
                <a:cubicBezTo>
                  <a:pt x="619" y="114"/>
                  <a:pt x="614" y="113"/>
                  <a:pt x="613" y="113"/>
                </a:cubicBezTo>
                <a:cubicBezTo>
                  <a:pt x="613" y="115"/>
                  <a:pt x="613" y="115"/>
                  <a:pt x="613" y="115"/>
                </a:cubicBezTo>
                <a:cubicBezTo>
                  <a:pt x="610" y="113"/>
                  <a:pt x="610" y="113"/>
                  <a:pt x="610" y="113"/>
                </a:cubicBezTo>
                <a:cubicBezTo>
                  <a:pt x="610" y="113"/>
                  <a:pt x="610" y="113"/>
                  <a:pt x="610" y="113"/>
                </a:cubicBezTo>
                <a:cubicBezTo>
                  <a:pt x="608" y="113"/>
                  <a:pt x="609" y="115"/>
                  <a:pt x="608" y="116"/>
                </a:cubicBezTo>
                <a:cubicBezTo>
                  <a:pt x="603" y="113"/>
                  <a:pt x="603" y="113"/>
                  <a:pt x="603" y="113"/>
                </a:cubicBezTo>
                <a:cubicBezTo>
                  <a:pt x="592" y="111"/>
                  <a:pt x="606" y="105"/>
                  <a:pt x="603" y="103"/>
                </a:cubicBezTo>
                <a:cubicBezTo>
                  <a:pt x="603" y="104"/>
                  <a:pt x="602" y="104"/>
                  <a:pt x="602" y="104"/>
                </a:cubicBezTo>
                <a:cubicBezTo>
                  <a:pt x="599" y="104"/>
                  <a:pt x="601" y="99"/>
                  <a:pt x="598" y="98"/>
                </a:cubicBezTo>
                <a:cubicBezTo>
                  <a:pt x="598" y="97"/>
                  <a:pt x="599" y="97"/>
                  <a:pt x="599" y="97"/>
                </a:cubicBezTo>
                <a:cubicBezTo>
                  <a:pt x="599" y="97"/>
                  <a:pt x="599" y="97"/>
                  <a:pt x="600" y="97"/>
                </a:cubicBezTo>
                <a:cubicBezTo>
                  <a:pt x="600" y="97"/>
                  <a:pt x="600" y="97"/>
                  <a:pt x="600" y="97"/>
                </a:cubicBezTo>
                <a:cubicBezTo>
                  <a:pt x="600" y="97"/>
                  <a:pt x="601" y="97"/>
                  <a:pt x="601" y="97"/>
                </a:cubicBezTo>
                <a:cubicBezTo>
                  <a:pt x="598" y="95"/>
                  <a:pt x="598" y="95"/>
                  <a:pt x="598" y="95"/>
                </a:cubicBezTo>
                <a:cubicBezTo>
                  <a:pt x="602" y="93"/>
                  <a:pt x="602" y="85"/>
                  <a:pt x="605" y="84"/>
                </a:cubicBezTo>
                <a:cubicBezTo>
                  <a:pt x="605" y="83"/>
                  <a:pt x="605" y="83"/>
                  <a:pt x="604" y="83"/>
                </a:cubicBezTo>
                <a:cubicBezTo>
                  <a:pt x="604" y="83"/>
                  <a:pt x="604" y="83"/>
                  <a:pt x="604" y="83"/>
                </a:cubicBezTo>
                <a:cubicBezTo>
                  <a:pt x="604" y="83"/>
                  <a:pt x="604" y="83"/>
                  <a:pt x="603" y="83"/>
                </a:cubicBezTo>
                <a:cubicBezTo>
                  <a:pt x="603" y="83"/>
                  <a:pt x="602" y="83"/>
                  <a:pt x="603" y="81"/>
                </a:cubicBezTo>
                <a:cubicBezTo>
                  <a:pt x="603" y="80"/>
                  <a:pt x="604" y="80"/>
                  <a:pt x="604" y="80"/>
                </a:cubicBezTo>
                <a:cubicBezTo>
                  <a:pt x="605" y="80"/>
                  <a:pt x="605" y="80"/>
                  <a:pt x="605" y="80"/>
                </a:cubicBezTo>
                <a:cubicBezTo>
                  <a:pt x="606" y="81"/>
                  <a:pt x="606" y="81"/>
                  <a:pt x="606" y="81"/>
                </a:cubicBezTo>
                <a:cubicBezTo>
                  <a:pt x="606" y="81"/>
                  <a:pt x="606" y="81"/>
                  <a:pt x="606" y="81"/>
                </a:cubicBezTo>
                <a:cubicBezTo>
                  <a:pt x="607" y="77"/>
                  <a:pt x="603" y="78"/>
                  <a:pt x="602" y="77"/>
                </a:cubicBezTo>
                <a:cubicBezTo>
                  <a:pt x="601" y="82"/>
                  <a:pt x="593" y="78"/>
                  <a:pt x="591" y="84"/>
                </a:cubicBezTo>
                <a:cubicBezTo>
                  <a:pt x="590" y="80"/>
                  <a:pt x="590" y="80"/>
                  <a:pt x="590" y="80"/>
                </a:cubicBezTo>
                <a:cubicBezTo>
                  <a:pt x="589" y="81"/>
                  <a:pt x="588" y="82"/>
                  <a:pt x="587" y="82"/>
                </a:cubicBezTo>
                <a:cubicBezTo>
                  <a:pt x="585" y="82"/>
                  <a:pt x="583" y="79"/>
                  <a:pt x="582" y="78"/>
                </a:cubicBezTo>
                <a:cubicBezTo>
                  <a:pt x="584" y="78"/>
                  <a:pt x="584" y="76"/>
                  <a:pt x="585" y="75"/>
                </a:cubicBezTo>
                <a:cubicBezTo>
                  <a:pt x="585" y="75"/>
                  <a:pt x="584" y="74"/>
                  <a:pt x="583" y="74"/>
                </a:cubicBezTo>
                <a:cubicBezTo>
                  <a:pt x="583" y="74"/>
                  <a:pt x="582" y="74"/>
                  <a:pt x="582" y="75"/>
                </a:cubicBezTo>
                <a:cubicBezTo>
                  <a:pt x="581" y="75"/>
                  <a:pt x="581" y="74"/>
                  <a:pt x="579" y="74"/>
                </a:cubicBezTo>
                <a:cubicBezTo>
                  <a:pt x="579" y="75"/>
                  <a:pt x="580" y="77"/>
                  <a:pt x="579" y="78"/>
                </a:cubicBezTo>
                <a:cubicBezTo>
                  <a:pt x="578" y="77"/>
                  <a:pt x="578" y="76"/>
                  <a:pt x="578" y="76"/>
                </a:cubicBezTo>
                <a:cubicBezTo>
                  <a:pt x="578" y="76"/>
                  <a:pt x="577" y="77"/>
                  <a:pt x="577" y="77"/>
                </a:cubicBezTo>
                <a:cubicBezTo>
                  <a:pt x="577" y="77"/>
                  <a:pt x="577" y="77"/>
                  <a:pt x="576" y="77"/>
                </a:cubicBezTo>
                <a:cubicBezTo>
                  <a:pt x="576" y="77"/>
                  <a:pt x="576" y="77"/>
                  <a:pt x="576" y="77"/>
                </a:cubicBezTo>
                <a:cubicBezTo>
                  <a:pt x="576" y="78"/>
                  <a:pt x="576" y="78"/>
                  <a:pt x="576" y="78"/>
                </a:cubicBezTo>
                <a:cubicBezTo>
                  <a:pt x="575" y="79"/>
                  <a:pt x="575" y="79"/>
                  <a:pt x="574" y="79"/>
                </a:cubicBezTo>
                <a:cubicBezTo>
                  <a:pt x="573" y="79"/>
                  <a:pt x="572" y="78"/>
                  <a:pt x="571" y="78"/>
                </a:cubicBezTo>
                <a:cubicBezTo>
                  <a:pt x="570" y="80"/>
                  <a:pt x="572" y="85"/>
                  <a:pt x="569" y="86"/>
                </a:cubicBezTo>
                <a:cubicBezTo>
                  <a:pt x="569" y="84"/>
                  <a:pt x="568" y="81"/>
                  <a:pt x="568" y="78"/>
                </a:cubicBezTo>
                <a:cubicBezTo>
                  <a:pt x="568" y="82"/>
                  <a:pt x="565" y="85"/>
                  <a:pt x="564" y="88"/>
                </a:cubicBezTo>
                <a:cubicBezTo>
                  <a:pt x="563" y="87"/>
                  <a:pt x="563" y="87"/>
                  <a:pt x="563" y="87"/>
                </a:cubicBezTo>
                <a:cubicBezTo>
                  <a:pt x="563" y="87"/>
                  <a:pt x="563" y="86"/>
                  <a:pt x="564" y="85"/>
                </a:cubicBezTo>
                <a:cubicBezTo>
                  <a:pt x="562" y="85"/>
                  <a:pt x="562" y="85"/>
                  <a:pt x="562" y="85"/>
                </a:cubicBezTo>
                <a:cubicBezTo>
                  <a:pt x="563" y="84"/>
                  <a:pt x="563" y="84"/>
                  <a:pt x="563" y="84"/>
                </a:cubicBezTo>
                <a:cubicBezTo>
                  <a:pt x="560" y="81"/>
                  <a:pt x="560" y="78"/>
                  <a:pt x="559" y="74"/>
                </a:cubicBezTo>
                <a:cubicBezTo>
                  <a:pt x="556" y="76"/>
                  <a:pt x="557" y="83"/>
                  <a:pt x="553" y="83"/>
                </a:cubicBezTo>
                <a:cubicBezTo>
                  <a:pt x="553" y="83"/>
                  <a:pt x="553" y="83"/>
                  <a:pt x="553" y="83"/>
                </a:cubicBezTo>
                <a:cubicBezTo>
                  <a:pt x="553" y="87"/>
                  <a:pt x="548" y="84"/>
                  <a:pt x="547" y="87"/>
                </a:cubicBezTo>
                <a:cubicBezTo>
                  <a:pt x="550" y="87"/>
                  <a:pt x="550" y="87"/>
                  <a:pt x="550" y="87"/>
                </a:cubicBezTo>
                <a:cubicBezTo>
                  <a:pt x="550" y="88"/>
                  <a:pt x="550" y="88"/>
                  <a:pt x="550" y="88"/>
                </a:cubicBezTo>
                <a:cubicBezTo>
                  <a:pt x="550" y="89"/>
                  <a:pt x="548" y="90"/>
                  <a:pt x="547" y="90"/>
                </a:cubicBezTo>
                <a:cubicBezTo>
                  <a:pt x="547" y="90"/>
                  <a:pt x="547" y="90"/>
                  <a:pt x="547" y="90"/>
                </a:cubicBezTo>
                <a:cubicBezTo>
                  <a:pt x="547" y="85"/>
                  <a:pt x="547" y="85"/>
                  <a:pt x="547" y="85"/>
                </a:cubicBezTo>
                <a:cubicBezTo>
                  <a:pt x="546" y="85"/>
                  <a:pt x="546" y="85"/>
                  <a:pt x="546" y="85"/>
                </a:cubicBezTo>
                <a:cubicBezTo>
                  <a:pt x="545" y="85"/>
                  <a:pt x="545" y="85"/>
                  <a:pt x="545" y="84"/>
                </a:cubicBezTo>
                <a:cubicBezTo>
                  <a:pt x="547" y="83"/>
                  <a:pt x="547" y="83"/>
                  <a:pt x="547" y="83"/>
                </a:cubicBezTo>
                <a:cubicBezTo>
                  <a:pt x="547" y="83"/>
                  <a:pt x="546" y="83"/>
                  <a:pt x="546" y="83"/>
                </a:cubicBezTo>
                <a:cubicBezTo>
                  <a:pt x="545" y="83"/>
                  <a:pt x="544" y="83"/>
                  <a:pt x="543" y="82"/>
                </a:cubicBezTo>
                <a:cubicBezTo>
                  <a:pt x="544" y="84"/>
                  <a:pt x="544" y="84"/>
                  <a:pt x="544" y="84"/>
                </a:cubicBezTo>
                <a:cubicBezTo>
                  <a:pt x="540" y="85"/>
                  <a:pt x="540" y="85"/>
                  <a:pt x="540" y="85"/>
                </a:cubicBezTo>
                <a:cubicBezTo>
                  <a:pt x="537" y="80"/>
                  <a:pt x="545" y="78"/>
                  <a:pt x="540" y="74"/>
                </a:cubicBezTo>
                <a:cubicBezTo>
                  <a:pt x="541" y="73"/>
                  <a:pt x="541" y="73"/>
                  <a:pt x="541" y="73"/>
                </a:cubicBezTo>
                <a:cubicBezTo>
                  <a:pt x="541" y="73"/>
                  <a:pt x="541" y="73"/>
                  <a:pt x="542" y="73"/>
                </a:cubicBezTo>
                <a:cubicBezTo>
                  <a:pt x="542" y="73"/>
                  <a:pt x="542" y="73"/>
                  <a:pt x="542" y="74"/>
                </a:cubicBezTo>
                <a:cubicBezTo>
                  <a:pt x="542" y="72"/>
                  <a:pt x="545" y="72"/>
                  <a:pt x="543" y="70"/>
                </a:cubicBezTo>
                <a:cubicBezTo>
                  <a:pt x="546" y="69"/>
                  <a:pt x="544" y="64"/>
                  <a:pt x="545" y="61"/>
                </a:cubicBezTo>
                <a:cubicBezTo>
                  <a:pt x="544" y="61"/>
                  <a:pt x="544" y="61"/>
                  <a:pt x="544" y="61"/>
                </a:cubicBezTo>
                <a:cubicBezTo>
                  <a:pt x="543" y="66"/>
                  <a:pt x="543" y="66"/>
                  <a:pt x="543" y="66"/>
                </a:cubicBezTo>
                <a:cubicBezTo>
                  <a:pt x="541" y="64"/>
                  <a:pt x="541" y="64"/>
                  <a:pt x="541" y="64"/>
                </a:cubicBezTo>
                <a:cubicBezTo>
                  <a:pt x="540" y="60"/>
                  <a:pt x="535" y="57"/>
                  <a:pt x="540" y="52"/>
                </a:cubicBezTo>
                <a:cubicBezTo>
                  <a:pt x="541" y="53"/>
                  <a:pt x="541" y="55"/>
                  <a:pt x="541" y="55"/>
                </a:cubicBezTo>
                <a:cubicBezTo>
                  <a:pt x="542" y="52"/>
                  <a:pt x="542" y="52"/>
                  <a:pt x="542" y="52"/>
                </a:cubicBezTo>
                <a:cubicBezTo>
                  <a:pt x="537" y="52"/>
                  <a:pt x="537" y="52"/>
                  <a:pt x="537" y="52"/>
                </a:cubicBezTo>
                <a:cubicBezTo>
                  <a:pt x="539" y="49"/>
                  <a:pt x="539" y="49"/>
                  <a:pt x="539" y="49"/>
                </a:cubicBezTo>
                <a:cubicBezTo>
                  <a:pt x="536" y="52"/>
                  <a:pt x="537" y="51"/>
                  <a:pt x="534" y="54"/>
                </a:cubicBezTo>
                <a:cubicBezTo>
                  <a:pt x="533" y="52"/>
                  <a:pt x="533" y="52"/>
                  <a:pt x="533" y="52"/>
                </a:cubicBezTo>
                <a:cubicBezTo>
                  <a:pt x="533" y="54"/>
                  <a:pt x="532" y="55"/>
                  <a:pt x="531" y="55"/>
                </a:cubicBezTo>
                <a:cubicBezTo>
                  <a:pt x="529" y="53"/>
                  <a:pt x="532" y="51"/>
                  <a:pt x="531" y="48"/>
                </a:cubicBezTo>
                <a:cubicBezTo>
                  <a:pt x="529" y="50"/>
                  <a:pt x="529" y="50"/>
                  <a:pt x="529" y="50"/>
                </a:cubicBezTo>
                <a:cubicBezTo>
                  <a:pt x="524" y="45"/>
                  <a:pt x="524" y="45"/>
                  <a:pt x="524" y="45"/>
                </a:cubicBezTo>
                <a:cubicBezTo>
                  <a:pt x="524" y="44"/>
                  <a:pt x="524" y="44"/>
                  <a:pt x="524" y="44"/>
                </a:cubicBezTo>
                <a:cubicBezTo>
                  <a:pt x="524" y="44"/>
                  <a:pt x="524" y="44"/>
                  <a:pt x="524" y="44"/>
                </a:cubicBezTo>
                <a:cubicBezTo>
                  <a:pt x="523" y="44"/>
                  <a:pt x="523" y="43"/>
                  <a:pt x="523" y="42"/>
                </a:cubicBezTo>
                <a:cubicBezTo>
                  <a:pt x="523" y="41"/>
                  <a:pt x="523" y="40"/>
                  <a:pt x="523" y="40"/>
                </a:cubicBezTo>
                <a:cubicBezTo>
                  <a:pt x="523" y="40"/>
                  <a:pt x="523" y="40"/>
                  <a:pt x="523" y="40"/>
                </a:cubicBezTo>
                <a:cubicBezTo>
                  <a:pt x="521" y="40"/>
                  <a:pt x="521" y="40"/>
                  <a:pt x="521" y="40"/>
                </a:cubicBezTo>
                <a:cubicBezTo>
                  <a:pt x="521" y="33"/>
                  <a:pt x="521" y="33"/>
                  <a:pt x="521" y="33"/>
                </a:cubicBezTo>
                <a:cubicBezTo>
                  <a:pt x="518" y="37"/>
                  <a:pt x="518" y="37"/>
                  <a:pt x="518" y="37"/>
                </a:cubicBezTo>
                <a:cubicBezTo>
                  <a:pt x="519" y="35"/>
                  <a:pt x="518" y="35"/>
                  <a:pt x="517" y="34"/>
                </a:cubicBezTo>
                <a:cubicBezTo>
                  <a:pt x="516" y="38"/>
                  <a:pt x="516" y="38"/>
                  <a:pt x="516" y="38"/>
                </a:cubicBezTo>
                <a:cubicBezTo>
                  <a:pt x="516" y="38"/>
                  <a:pt x="515" y="38"/>
                  <a:pt x="515" y="38"/>
                </a:cubicBezTo>
                <a:cubicBezTo>
                  <a:pt x="514" y="38"/>
                  <a:pt x="513" y="37"/>
                  <a:pt x="512" y="37"/>
                </a:cubicBezTo>
                <a:cubicBezTo>
                  <a:pt x="511" y="43"/>
                  <a:pt x="511" y="43"/>
                  <a:pt x="511" y="43"/>
                </a:cubicBezTo>
                <a:cubicBezTo>
                  <a:pt x="510" y="43"/>
                  <a:pt x="508" y="44"/>
                  <a:pt x="506" y="44"/>
                </a:cubicBezTo>
                <a:cubicBezTo>
                  <a:pt x="504" y="44"/>
                  <a:pt x="503" y="43"/>
                  <a:pt x="504" y="41"/>
                </a:cubicBezTo>
                <a:cubicBezTo>
                  <a:pt x="503" y="42"/>
                  <a:pt x="502" y="42"/>
                  <a:pt x="501" y="42"/>
                </a:cubicBezTo>
                <a:cubicBezTo>
                  <a:pt x="500" y="42"/>
                  <a:pt x="500" y="42"/>
                  <a:pt x="499" y="41"/>
                </a:cubicBezTo>
                <a:cubicBezTo>
                  <a:pt x="501" y="39"/>
                  <a:pt x="501" y="39"/>
                  <a:pt x="501" y="39"/>
                </a:cubicBezTo>
                <a:cubicBezTo>
                  <a:pt x="498" y="39"/>
                  <a:pt x="498" y="39"/>
                  <a:pt x="498" y="39"/>
                </a:cubicBezTo>
                <a:cubicBezTo>
                  <a:pt x="498" y="35"/>
                  <a:pt x="498" y="35"/>
                  <a:pt x="498" y="35"/>
                </a:cubicBezTo>
                <a:cubicBezTo>
                  <a:pt x="499" y="36"/>
                  <a:pt x="499" y="36"/>
                  <a:pt x="499" y="36"/>
                </a:cubicBezTo>
                <a:cubicBezTo>
                  <a:pt x="499" y="33"/>
                  <a:pt x="499" y="33"/>
                  <a:pt x="499" y="33"/>
                </a:cubicBezTo>
                <a:cubicBezTo>
                  <a:pt x="499" y="33"/>
                  <a:pt x="498" y="33"/>
                  <a:pt x="498" y="33"/>
                </a:cubicBezTo>
                <a:cubicBezTo>
                  <a:pt x="497" y="33"/>
                  <a:pt x="497" y="33"/>
                  <a:pt x="497" y="32"/>
                </a:cubicBezTo>
                <a:cubicBezTo>
                  <a:pt x="497" y="34"/>
                  <a:pt x="498" y="36"/>
                  <a:pt x="496" y="37"/>
                </a:cubicBezTo>
                <a:cubicBezTo>
                  <a:pt x="492" y="31"/>
                  <a:pt x="499" y="25"/>
                  <a:pt x="495" y="19"/>
                </a:cubicBezTo>
                <a:cubicBezTo>
                  <a:pt x="493" y="19"/>
                  <a:pt x="496" y="23"/>
                  <a:pt x="492" y="25"/>
                </a:cubicBezTo>
                <a:cubicBezTo>
                  <a:pt x="491" y="24"/>
                  <a:pt x="491" y="24"/>
                  <a:pt x="491" y="24"/>
                </a:cubicBezTo>
                <a:cubicBezTo>
                  <a:pt x="491" y="23"/>
                  <a:pt x="492" y="23"/>
                  <a:pt x="492" y="22"/>
                </a:cubicBezTo>
                <a:cubicBezTo>
                  <a:pt x="491" y="25"/>
                  <a:pt x="491" y="25"/>
                  <a:pt x="491" y="25"/>
                </a:cubicBezTo>
                <a:cubicBezTo>
                  <a:pt x="489" y="23"/>
                  <a:pt x="489" y="23"/>
                  <a:pt x="489" y="23"/>
                </a:cubicBezTo>
                <a:cubicBezTo>
                  <a:pt x="489" y="25"/>
                  <a:pt x="487" y="26"/>
                  <a:pt x="486" y="26"/>
                </a:cubicBezTo>
                <a:cubicBezTo>
                  <a:pt x="485" y="26"/>
                  <a:pt x="483" y="25"/>
                  <a:pt x="483" y="25"/>
                </a:cubicBezTo>
                <a:cubicBezTo>
                  <a:pt x="481" y="21"/>
                  <a:pt x="486" y="23"/>
                  <a:pt x="487" y="22"/>
                </a:cubicBezTo>
                <a:cubicBezTo>
                  <a:pt x="486" y="22"/>
                  <a:pt x="486" y="22"/>
                  <a:pt x="485" y="22"/>
                </a:cubicBezTo>
                <a:cubicBezTo>
                  <a:pt x="484" y="22"/>
                  <a:pt x="484" y="21"/>
                  <a:pt x="483" y="20"/>
                </a:cubicBezTo>
                <a:cubicBezTo>
                  <a:pt x="483" y="22"/>
                  <a:pt x="482" y="24"/>
                  <a:pt x="482" y="26"/>
                </a:cubicBezTo>
                <a:cubicBezTo>
                  <a:pt x="477" y="22"/>
                  <a:pt x="478" y="12"/>
                  <a:pt x="476" y="11"/>
                </a:cubicBezTo>
                <a:cubicBezTo>
                  <a:pt x="476" y="11"/>
                  <a:pt x="477" y="13"/>
                  <a:pt x="476" y="13"/>
                </a:cubicBezTo>
                <a:cubicBezTo>
                  <a:pt x="474" y="11"/>
                  <a:pt x="475" y="8"/>
                  <a:pt x="475" y="6"/>
                </a:cubicBezTo>
                <a:cubicBezTo>
                  <a:pt x="475" y="8"/>
                  <a:pt x="474" y="12"/>
                  <a:pt x="472" y="12"/>
                </a:cubicBezTo>
                <a:cubicBezTo>
                  <a:pt x="472" y="12"/>
                  <a:pt x="472" y="12"/>
                  <a:pt x="472" y="12"/>
                </a:cubicBezTo>
                <a:cubicBezTo>
                  <a:pt x="472" y="11"/>
                  <a:pt x="472" y="11"/>
                  <a:pt x="472" y="11"/>
                </a:cubicBezTo>
                <a:cubicBezTo>
                  <a:pt x="468" y="14"/>
                  <a:pt x="473" y="14"/>
                  <a:pt x="470" y="16"/>
                </a:cubicBezTo>
                <a:cubicBezTo>
                  <a:pt x="467" y="14"/>
                  <a:pt x="467" y="14"/>
                  <a:pt x="467" y="14"/>
                </a:cubicBezTo>
                <a:cubicBezTo>
                  <a:pt x="466" y="16"/>
                  <a:pt x="465" y="17"/>
                  <a:pt x="464" y="17"/>
                </a:cubicBezTo>
                <a:cubicBezTo>
                  <a:pt x="463" y="17"/>
                  <a:pt x="462" y="16"/>
                  <a:pt x="461" y="16"/>
                </a:cubicBezTo>
                <a:cubicBezTo>
                  <a:pt x="460" y="16"/>
                  <a:pt x="460" y="15"/>
                  <a:pt x="459" y="15"/>
                </a:cubicBezTo>
                <a:cubicBezTo>
                  <a:pt x="459" y="15"/>
                  <a:pt x="459" y="15"/>
                  <a:pt x="459" y="15"/>
                </a:cubicBezTo>
                <a:cubicBezTo>
                  <a:pt x="458" y="15"/>
                  <a:pt x="457" y="15"/>
                  <a:pt x="457" y="15"/>
                </a:cubicBezTo>
                <a:cubicBezTo>
                  <a:pt x="458" y="14"/>
                  <a:pt x="457" y="11"/>
                  <a:pt x="458" y="11"/>
                </a:cubicBezTo>
                <a:cubicBezTo>
                  <a:pt x="459" y="11"/>
                  <a:pt x="459" y="11"/>
                  <a:pt x="459" y="11"/>
                </a:cubicBezTo>
                <a:cubicBezTo>
                  <a:pt x="459" y="13"/>
                  <a:pt x="459" y="13"/>
                  <a:pt x="459" y="13"/>
                </a:cubicBezTo>
                <a:cubicBezTo>
                  <a:pt x="464" y="13"/>
                  <a:pt x="464" y="13"/>
                  <a:pt x="464" y="13"/>
                </a:cubicBezTo>
                <a:cubicBezTo>
                  <a:pt x="460" y="12"/>
                  <a:pt x="460" y="11"/>
                  <a:pt x="458" y="9"/>
                </a:cubicBezTo>
                <a:cubicBezTo>
                  <a:pt x="456" y="13"/>
                  <a:pt x="456" y="13"/>
                  <a:pt x="456" y="13"/>
                </a:cubicBezTo>
                <a:cubicBezTo>
                  <a:pt x="454" y="11"/>
                  <a:pt x="454" y="12"/>
                  <a:pt x="451" y="10"/>
                </a:cubicBezTo>
                <a:cubicBezTo>
                  <a:pt x="453" y="12"/>
                  <a:pt x="451" y="14"/>
                  <a:pt x="450" y="15"/>
                </a:cubicBezTo>
                <a:cubicBezTo>
                  <a:pt x="449" y="11"/>
                  <a:pt x="449" y="11"/>
                  <a:pt x="449" y="11"/>
                </a:cubicBezTo>
                <a:cubicBezTo>
                  <a:pt x="447" y="11"/>
                  <a:pt x="447" y="11"/>
                  <a:pt x="447" y="11"/>
                </a:cubicBezTo>
                <a:cubicBezTo>
                  <a:pt x="445" y="15"/>
                  <a:pt x="452" y="16"/>
                  <a:pt x="450" y="19"/>
                </a:cubicBezTo>
                <a:cubicBezTo>
                  <a:pt x="448" y="19"/>
                  <a:pt x="448" y="19"/>
                  <a:pt x="448" y="19"/>
                </a:cubicBezTo>
                <a:cubicBezTo>
                  <a:pt x="447" y="19"/>
                  <a:pt x="446" y="18"/>
                  <a:pt x="446" y="17"/>
                </a:cubicBezTo>
                <a:cubicBezTo>
                  <a:pt x="446" y="19"/>
                  <a:pt x="446" y="19"/>
                  <a:pt x="446" y="19"/>
                </a:cubicBezTo>
                <a:cubicBezTo>
                  <a:pt x="450" y="22"/>
                  <a:pt x="446" y="28"/>
                  <a:pt x="444" y="32"/>
                </a:cubicBezTo>
                <a:cubicBezTo>
                  <a:pt x="443" y="30"/>
                  <a:pt x="442" y="22"/>
                  <a:pt x="440" y="22"/>
                </a:cubicBezTo>
                <a:cubicBezTo>
                  <a:pt x="440" y="22"/>
                  <a:pt x="440" y="22"/>
                  <a:pt x="440" y="22"/>
                </a:cubicBezTo>
                <a:cubicBezTo>
                  <a:pt x="439" y="22"/>
                  <a:pt x="438" y="21"/>
                  <a:pt x="437" y="21"/>
                </a:cubicBezTo>
                <a:cubicBezTo>
                  <a:pt x="440" y="21"/>
                  <a:pt x="437" y="25"/>
                  <a:pt x="436" y="25"/>
                </a:cubicBezTo>
                <a:cubicBezTo>
                  <a:pt x="434" y="22"/>
                  <a:pt x="433" y="19"/>
                  <a:pt x="432" y="15"/>
                </a:cubicBezTo>
                <a:cubicBezTo>
                  <a:pt x="431" y="16"/>
                  <a:pt x="431" y="17"/>
                  <a:pt x="431" y="18"/>
                </a:cubicBezTo>
                <a:cubicBezTo>
                  <a:pt x="427" y="16"/>
                  <a:pt x="432" y="13"/>
                  <a:pt x="431" y="13"/>
                </a:cubicBezTo>
                <a:cubicBezTo>
                  <a:pt x="428" y="13"/>
                  <a:pt x="430" y="17"/>
                  <a:pt x="427" y="18"/>
                </a:cubicBezTo>
                <a:cubicBezTo>
                  <a:pt x="427" y="17"/>
                  <a:pt x="427" y="17"/>
                  <a:pt x="427" y="17"/>
                </a:cubicBezTo>
                <a:cubicBezTo>
                  <a:pt x="426" y="17"/>
                  <a:pt x="427" y="16"/>
                  <a:pt x="427" y="16"/>
                </a:cubicBezTo>
                <a:cubicBezTo>
                  <a:pt x="425" y="15"/>
                  <a:pt x="425" y="15"/>
                  <a:pt x="425" y="15"/>
                </a:cubicBezTo>
                <a:cubicBezTo>
                  <a:pt x="425" y="14"/>
                  <a:pt x="425" y="13"/>
                  <a:pt x="427" y="12"/>
                </a:cubicBezTo>
                <a:cubicBezTo>
                  <a:pt x="425" y="12"/>
                  <a:pt x="424" y="10"/>
                  <a:pt x="423" y="10"/>
                </a:cubicBezTo>
                <a:cubicBezTo>
                  <a:pt x="423" y="10"/>
                  <a:pt x="423" y="10"/>
                  <a:pt x="422" y="11"/>
                </a:cubicBezTo>
                <a:cubicBezTo>
                  <a:pt x="422" y="10"/>
                  <a:pt x="422" y="10"/>
                  <a:pt x="422" y="10"/>
                </a:cubicBezTo>
                <a:cubicBezTo>
                  <a:pt x="421" y="11"/>
                  <a:pt x="421" y="11"/>
                  <a:pt x="421" y="11"/>
                </a:cubicBezTo>
                <a:cubicBezTo>
                  <a:pt x="419" y="9"/>
                  <a:pt x="419" y="9"/>
                  <a:pt x="419" y="9"/>
                </a:cubicBezTo>
                <a:cubicBezTo>
                  <a:pt x="419" y="16"/>
                  <a:pt x="419" y="16"/>
                  <a:pt x="419" y="16"/>
                </a:cubicBezTo>
                <a:cubicBezTo>
                  <a:pt x="419" y="16"/>
                  <a:pt x="419" y="16"/>
                  <a:pt x="418" y="16"/>
                </a:cubicBezTo>
                <a:cubicBezTo>
                  <a:pt x="417" y="16"/>
                  <a:pt x="417" y="16"/>
                  <a:pt x="417" y="17"/>
                </a:cubicBezTo>
                <a:cubicBezTo>
                  <a:pt x="417" y="18"/>
                  <a:pt x="417" y="19"/>
                  <a:pt x="416" y="19"/>
                </a:cubicBezTo>
                <a:cubicBezTo>
                  <a:pt x="416" y="19"/>
                  <a:pt x="416" y="19"/>
                  <a:pt x="415" y="19"/>
                </a:cubicBezTo>
                <a:cubicBezTo>
                  <a:pt x="411" y="18"/>
                  <a:pt x="409" y="14"/>
                  <a:pt x="409" y="10"/>
                </a:cubicBezTo>
                <a:cubicBezTo>
                  <a:pt x="409" y="17"/>
                  <a:pt x="409" y="17"/>
                  <a:pt x="409" y="17"/>
                </a:cubicBezTo>
                <a:cubicBezTo>
                  <a:pt x="408" y="17"/>
                  <a:pt x="408" y="17"/>
                  <a:pt x="408" y="16"/>
                </a:cubicBezTo>
                <a:cubicBezTo>
                  <a:pt x="406" y="21"/>
                  <a:pt x="406" y="21"/>
                  <a:pt x="406" y="21"/>
                </a:cubicBezTo>
                <a:cubicBezTo>
                  <a:pt x="401" y="15"/>
                  <a:pt x="410" y="17"/>
                  <a:pt x="405" y="12"/>
                </a:cubicBezTo>
                <a:cubicBezTo>
                  <a:pt x="405" y="13"/>
                  <a:pt x="405" y="13"/>
                  <a:pt x="405" y="13"/>
                </a:cubicBezTo>
                <a:cubicBezTo>
                  <a:pt x="404" y="14"/>
                  <a:pt x="403" y="15"/>
                  <a:pt x="403" y="15"/>
                </a:cubicBezTo>
                <a:cubicBezTo>
                  <a:pt x="402" y="15"/>
                  <a:pt x="404" y="9"/>
                  <a:pt x="402" y="9"/>
                </a:cubicBezTo>
                <a:cubicBezTo>
                  <a:pt x="400" y="15"/>
                  <a:pt x="400" y="15"/>
                  <a:pt x="400" y="15"/>
                </a:cubicBezTo>
                <a:cubicBezTo>
                  <a:pt x="399" y="16"/>
                  <a:pt x="398" y="16"/>
                  <a:pt x="397" y="16"/>
                </a:cubicBezTo>
                <a:cubicBezTo>
                  <a:pt x="395" y="16"/>
                  <a:pt x="392" y="14"/>
                  <a:pt x="393" y="11"/>
                </a:cubicBezTo>
                <a:cubicBezTo>
                  <a:pt x="392" y="14"/>
                  <a:pt x="392" y="14"/>
                  <a:pt x="392" y="14"/>
                </a:cubicBezTo>
                <a:cubicBezTo>
                  <a:pt x="391" y="13"/>
                  <a:pt x="391" y="13"/>
                  <a:pt x="391" y="13"/>
                </a:cubicBezTo>
                <a:cubicBezTo>
                  <a:pt x="391" y="14"/>
                  <a:pt x="391" y="16"/>
                  <a:pt x="390" y="16"/>
                </a:cubicBezTo>
                <a:cubicBezTo>
                  <a:pt x="390" y="16"/>
                  <a:pt x="390" y="16"/>
                  <a:pt x="390" y="16"/>
                </a:cubicBezTo>
                <a:cubicBezTo>
                  <a:pt x="387" y="15"/>
                  <a:pt x="389" y="12"/>
                  <a:pt x="389" y="11"/>
                </a:cubicBezTo>
                <a:cubicBezTo>
                  <a:pt x="386" y="13"/>
                  <a:pt x="386" y="13"/>
                  <a:pt x="386" y="13"/>
                </a:cubicBezTo>
                <a:cubicBezTo>
                  <a:pt x="383" y="10"/>
                  <a:pt x="389" y="10"/>
                  <a:pt x="386" y="9"/>
                </a:cubicBezTo>
                <a:cubicBezTo>
                  <a:pt x="384" y="9"/>
                  <a:pt x="384" y="9"/>
                  <a:pt x="384" y="9"/>
                </a:cubicBezTo>
                <a:cubicBezTo>
                  <a:pt x="384" y="8"/>
                  <a:pt x="386" y="3"/>
                  <a:pt x="383" y="2"/>
                </a:cubicBezTo>
                <a:cubicBezTo>
                  <a:pt x="384" y="3"/>
                  <a:pt x="384" y="5"/>
                  <a:pt x="383" y="7"/>
                </a:cubicBezTo>
                <a:cubicBezTo>
                  <a:pt x="383" y="6"/>
                  <a:pt x="382" y="6"/>
                  <a:pt x="381" y="6"/>
                </a:cubicBezTo>
                <a:cubicBezTo>
                  <a:pt x="381" y="8"/>
                  <a:pt x="381" y="8"/>
                  <a:pt x="381" y="8"/>
                </a:cubicBezTo>
                <a:cubicBezTo>
                  <a:pt x="377" y="8"/>
                  <a:pt x="377" y="8"/>
                  <a:pt x="377" y="8"/>
                </a:cubicBezTo>
                <a:cubicBezTo>
                  <a:pt x="376" y="5"/>
                  <a:pt x="374" y="3"/>
                  <a:pt x="374" y="1"/>
                </a:cubicBezTo>
                <a:moveTo>
                  <a:pt x="375" y="0"/>
                </a:moveTo>
                <a:cubicBezTo>
                  <a:pt x="374" y="0"/>
                  <a:pt x="374" y="1"/>
                  <a:pt x="374" y="1"/>
                </a:cubicBezTo>
                <a:cubicBezTo>
                  <a:pt x="374" y="1"/>
                  <a:pt x="375" y="0"/>
                  <a:pt x="375" y="0"/>
                </a:cubicBezTo>
              </a:path>
            </a:pathLst>
          </a:custGeom>
          <a:gradFill rotWithShape="1">
            <a:gsLst>
              <a:gs pos="0">
                <a:srgbClr val="656667"/>
              </a:gs>
              <a:gs pos="100000">
                <a:srgbClr val="262626"/>
              </a:gs>
            </a:gsLst>
            <a:path path="rect">
              <a:fillToRect l="50000" t="50000" r="50000" b="50000"/>
            </a:path>
          </a:gra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 name="Freeform 293"/>
          <p:cNvSpPr>
            <a:spLocks noChangeArrowheads="1"/>
          </p:cNvSpPr>
          <p:nvPr/>
        </p:nvSpPr>
        <p:spPr bwMode="auto">
          <a:xfrm>
            <a:off x="6243638" y="1984375"/>
            <a:ext cx="1236662" cy="1116013"/>
          </a:xfrm>
          <a:custGeom>
            <a:avLst/>
            <a:gdLst>
              <a:gd name="T0" fmla="*/ 638942 w 960"/>
              <a:gd name="T1" fmla="*/ 38661 h 866"/>
              <a:gd name="T2" fmla="*/ 587414 w 960"/>
              <a:gd name="T3" fmla="*/ 38661 h 866"/>
              <a:gd name="T4" fmla="*/ 542328 w 960"/>
              <a:gd name="T5" fmla="*/ 28351 h 866"/>
              <a:gd name="T6" fmla="*/ 520429 w 960"/>
              <a:gd name="T7" fmla="*/ 55414 h 866"/>
              <a:gd name="T8" fmla="*/ 483071 w 960"/>
              <a:gd name="T9" fmla="*/ 57991 h 866"/>
              <a:gd name="T10" fmla="*/ 425103 w 960"/>
              <a:gd name="T11" fmla="*/ 68301 h 866"/>
              <a:gd name="T12" fmla="*/ 395474 w 960"/>
              <a:gd name="T13" fmla="*/ 99230 h 866"/>
              <a:gd name="T14" fmla="*/ 358117 w 960"/>
              <a:gd name="T15" fmla="*/ 90209 h 866"/>
              <a:gd name="T16" fmla="*/ 296284 w 960"/>
              <a:gd name="T17" fmla="*/ 146912 h 866"/>
              <a:gd name="T18" fmla="*/ 251197 w 960"/>
              <a:gd name="T19" fmla="*/ 152066 h 866"/>
              <a:gd name="T20" fmla="*/ 220280 w 960"/>
              <a:gd name="T21" fmla="*/ 197171 h 866"/>
              <a:gd name="T22" fmla="*/ 180347 w 960"/>
              <a:gd name="T23" fmla="*/ 238409 h 866"/>
              <a:gd name="T24" fmla="*/ 132684 w 960"/>
              <a:gd name="T25" fmla="*/ 271915 h 866"/>
              <a:gd name="T26" fmla="*/ 106920 w 960"/>
              <a:gd name="T27" fmla="*/ 283514 h 866"/>
              <a:gd name="T28" fmla="*/ 90173 w 960"/>
              <a:gd name="T29" fmla="*/ 344083 h 866"/>
              <a:gd name="T30" fmla="*/ 69562 w 960"/>
              <a:gd name="T31" fmla="*/ 395631 h 866"/>
              <a:gd name="T32" fmla="*/ 7729 w 960"/>
              <a:gd name="T33" fmla="*/ 472952 h 866"/>
              <a:gd name="T34" fmla="*/ 27052 w 960"/>
              <a:gd name="T35" fmla="*/ 564450 h 866"/>
              <a:gd name="T36" fmla="*/ 28340 w 960"/>
              <a:gd name="T37" fmla="*/ 626308 h 866"/>
              <a:gd name="T38" fmla="*/ 36069 w 960"/>
              <a:gd name="T39" fmla="*/ 662391 h 866"/>
              <a:gd name="T40" fmla="*/ 45087 w 960"/>
              <a:gd name="T41" fmla="*/ 744868 h 866"/>
              <a:gd name="T42" fmla="*/ 70850 w 960"/>
              <a:gd name="T43" fmla="*/ 789972 h 866"/>
              <a:gd name="T44" fmla="*/ 97902 w 960"/>
              <a:gd name="T45" fmla="*/ 853119 h 866"/>
              <a:gd name="T46" fmla="*/ 188076 w 960"/>
              <a:gd name="T47" fmla="*/ 947194 h 866"/>
              <a:gd name="T48" fmla="*/ 234451 w 960"/>
              <a:gd name="T49" fmla="*/ 971679 h 866"/>
              <a:gd name="T50" fmla="*/ 307877 w 960"/>
              <a:gd name="T51" fmla="*/ 1030959 h 866"/>
              <a:gd name="T52" fmla="*/ 350388 w 960"/>
              <a:gd name="T53" fmla="*/ 1043846 h 866"/>
              <a:gd name="T54" fmla="*/ 399339 w 960"/>
              <a:gd name="T55" fmla="*/ 1082507 h 866"/>
              <a:gd name="T56" fmla="*/ 431544 w 960"/>
              <a:gd name="T57" fmla="*/ 1091528 h 866"/>
              <a:gd name="T58" fmla="*/ 495953 w 960"/>
              <a:gd name="T59" fmla="*/ 1096683 h 866"/>
              <a:gd name="T60" fmla="*/ 553922 w 960"/>
              <a:gd name="T61" fmla="*/ 1094105 h 866"/>
              <a:gd name="T62" fmla="*/ 601585 w 960"/>
              <a:gd name="T63" fmla="*/ 1101837 h 866"/>
              <a:gd name="T64" fmla="*/ 654400 w 960"/>
              <a:gd name="T65" fmla="*/ 1078641 h 866"/>
              <a:gd name="T66" fmla="*/ 711081 w 960"/>
              <a:gd name="T67" fmla="*/ 1094105 h 866"/>
              <a:gd name="T68" fmla="*/ 767761 w 960"/>
              <a:gd name="T69" fmla="*/ 1069620 h 866"/>
              <a:gd name="T70" fmla="*/ 824441 w 960"/>
              <a:gd name="T71" fmla="*/ 1049001 h 866"/>
              <a:gd name="T72" fmla="*/ 913326 w 960"/>
              <a:gd name="T73" fmla="*/ 1032248 h 866"/>
              <a:gd name="T74" fmla="*/ 958413 w 960"/>
              <a:gd name="T75" fmla="*/ 981988 h 866"/>
              <a:gd name="T76" fmla="*/ 990618 w 960"/>
              <a:gd name="T77" fmla="*/ 962658 h 866"/>
              <a:gd name="T78" fmla="*/ 1035704 w 960"/>
              <a:gd name="T79" fmla="*/ 935595 h 866"/>
              <a:gd name="T80" fmla="*/ 1064045 w 960"/>
              <a:gd name="T81" fmla="*/ 904666 h 866"/>
              <a:gd name="T82" fmla="*/ 1112996 w 960"/>
              <a:gd name="T83" fmla="*/ 835077 h 866"/>
              <a:gd name="T84" fmla="*/ 1122013 w 960"/>
              <a:gd name="T85" fmla="*/ 770642 h 866"/>
              <a:gd name="T86" fmla="*/ 1177405 w 960"/>
              <a:gd name="T87" fmla="*/ 731981 h 866"/>
              <a:gd name="T88" fmla="*/ 1199305 w 960"/>
              <a:gd name="T89" fmla="*/ 692031 h 866"/>
              <a:gd name="T90" fmla="*/ 1212186 w 960"/>
              <a:gd name="T91" fmla="*/ 596667 h 866"/>
              <a:gd name="T92" fmla="*/ 1236662 w 960"/>
              <a:gd name="T93" fmla="*/ 529655 h 866"/>
              <a:gd name="T94" fmla="*/ 1196728 w 960"/>
              <a:gd name="T95" fmla="*/ 469086 h 866"/>
              <a:gd name="T96" fmla="*/ 1204457 w 960"/>
              <a:gd name="T97" fmla="*/ 423982 h 866"/>
              <a:gd name="T98" fmla="*/ 1156794 w 960"/>
              <a:gd name="T99" fmla="*/ 347949 h 866"/>
              <a:gd name="T100" fmla="*/ 1134895 w 960"/>
              <a:gd name="T101" fmla="*/ 292535 h 866"/>
              <a:gd name="T102" fmla="*/ 1103979 w 960"/>
              <a:gd name="T103" fmla="*/ 277070 h 866"/>
              <a:gd name="T104" fmla="*/ 1102690 w 960"/>
              <a:gd name="T105" fmla="*/ 238409 h 866"/>
              <a:gd name="T106" fmla="*/ 1044722 w 960"/>
              <a:gd name="T107" fmla="*/ 204903 h 866"/>
              <a:gd name="T108" fmla="*/ 1017670 w 960"/>
              <a:gd name="T109" fmla="*/ 177840 h 866"/>
              <a:gd name="T110" fmla="*/ 988041 w 960"/>
              <a:gd name="T111" fmla="*/ 163665 h 866"/>
              <a:gd name="T112" fmla="*/ 944243 w 960"/>
              <a:gd name="T113" fmla="*/ 148200 h 866"/>
              <a:gd name="T114" fmla="*/ 921056 w 960"/>
              <a:gd name="T115" fmla="*/ 99230 h 866"/>
              <a:gd name="T116" fmla="*/ 888851 w 960"/>
              <a:gd name="T117" fmla="*/ 96652 h 866"/>
              <a:gd name="T118" fmla="*/ 873393 w 960"/>
              <a:gd name="T119" fmla="*/ 54125 h 866"/>
              <a:gd name="T120" fmla="*/ 833459 w 960"/>
              <a:gd name="T121" fmla="*/ 39950 h 866"/>
              <a:gd name="T122" fmla="*/ 770337 w 960"/>
              <a:gd name="T123" fmla="*/ 27063 h 866"/>
              <a:gd name="T124" fmla="*/ 717522 w 960"/>
              <a:gd name="T125" fmla="*/ 24485 h 8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0"/>
              <a:gd name="T190" fmla="*/ 0 h 866"/>
              <a:gd name="T191" fmla="*/ 960 w 960"/>
              <a:gd name="T192" fmla="*/ 866 h 8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0" h="866">
                <a:moveTo>
                  <a:pt x="547" y="0"/>
                </a:moveTo>
                <a:cubicBezTo>
                  <a:pt x="546" y="0"/>
                  <a:pt x="546" y="0"/>
                  <a:pt x="546" y="0"/>
                </a:cubicBezTo>
                <a:cubicBezTo>
                  <a:pt x="549" y="1"/>
                  <a:pt x="552" y="3"/>
                  <a:pt x="550" y="7"/>
                </a:cubicBezTo>
                <a:cubicBezTo>
                  <a:pt x="549" y="7"/>
                  <a:pt x="549" y="8"/>
                  <a:pt x="548" y="8"/>
                </a:cubicBezTo>
                <a:cubicBezTo>
                  <a:pt x="547" y="8"/>
                  <a:pt x="545" y="7"/>
                  <a:pt x="544" y="6"/>
                </a:cubicBezTo>
                <a:cubicBezTo>
                  <a:pt x="543" y="5"/>
                  <a:pt x="542" y="5"/>
                  <a:pt x="540" y="5"/>
                </a:cubicBezTo>
                <a:cubicBezTo>
                  <a:pt x="539" y="5"/>
                  <a:pt x="538" y="5"/>
                  <a:pt x="537" y="6"/>
                </a:cubicBezTo>
                <a:cubicBezTo>
                  <a:pt x="535" y="17"/>
                  <a:pt x="535" y="17"/>
                  <a:pt x="535" y="17"/>
                </a:cubicBezTo>
                <a:cubicBezTo>
                  <a:pt x="534" y="19"/>
                  <a:pt x="534" y="19"/>
                  <a:pt x="533" y="19"/>
                </a:cubicBezTo>
                <a:cubicBezTo>
                  <a:pt x="531" y="19"/>
                  <a:pt x="529" y="16"/>
                  <a:pt x="527" y="16"/>
                </a:cubicBezTo>
                <a:cubicBezTo>
                  <a:pt x="518" y="30"/>
                  <a:pt x="518" y="30"/>
                  <a:pt x="518" y="30"/>
                </a:cubicBezTo>
                <a:cubicBezTo>
                  <a:pt x="512" y="25"/>
                  <a:pt x="517" y="11"/>
                  <a:pt x="512" y="3"/>
                </a:cubicBezTo>
                <a:cubicBezTo>
                  <a:pt x="512" y="3"/>
                  <a:pt x="512" y="3"/>
                  <a:pt x="512" y="3"/>
                </a:cubicBezTo>
                <a:cubicBezTo>
                  <a:pt x="511" y="5"/>
                  <a:pt x="505" y="12"/>
                  <a:pt x="503" y="13"/>
                </a:cubicBezTo>
                <a:cubicBezTo>
                  <a:pt x="504" y="13"/>
                  <a:pt x="504" y="13"/>
                  <a:pt x="504" y="13"/>
                </a:cubicBezTo>
                <a:cubicBezTo>
                  <a:pt x="501" y="19"/>
                  <a:pt x="505" y="28"/>
                  <a:pt x="496" y="30"/>
                </a:cubicBezTo>
                <a:cubicBezTo>
                  <a:pt x="494" y="26"/>
                  <a:pt x="494" y="26"/>
                  <a:pt x="494" y="26"/>
                </a:cubicBezTo>
                <a:cubicBezTo>
                  <a:pt x="496" y="34"/>
                  <a:pt x="496" y="34"/>
                  <a:pt x="496" y="34"/>
                </a:cubicBezTo>
                <a:cubicBezTo>
                  <a:pt x="496" y="33"/>
                  <a:pt x="497" y="32"/>
                  <a:pt x="498" y="32"/>
                </a:cubicBezTo>
                <a:cubicBezTo>
                  <a:pt x="498" y="32"/>
                  <a:pt x="498" y="32"/>
                  <a:pt x="498" y="32"/>
                </a:cubicBezTo>
                <a:cubicBezTo>
                  <a:pt x="500" y="34"/>
                  <a:pt x="500" y="34"/>
                  <a:pt x="500" y="34"/>
                </a:cubicBezTo>
                <a:cubicBezTo>
                  <a:pt x="496" y="38"/>
                  <a:pt x="496" y="38"/>
                  <a:pt x="496" y="38"/>
                </a:cubicBezTo>
                <a:cubicBezTo>
                  <a:pt x="494" y="37"/>
                  <a:pt x="494" y="37"/>
                  <a:pt x="494" y="37"/>
                </a:cubicBezTo>
                <a:cubicBezTo>
                  <a:pt x="488" y="43"/>
                  <a:pt x="488" y="43"/>
                  <a:pt x="488" y="43"/>
                </a:cubicBezTo>
                <a:cubicBezTo>
                  <a:pt x="485" y="30"/>
                  <a:pt x="485" y="30"/>
                  <a:pt x="485" y="30"/>
                </a:cubicBezTo>
                <a:cubicBezTo>
                  <a:pt x="482" y="37"/>
                  <a:pt x="482" y="37"/>
                  <a:pt x="482" y="37"/>
                </a:cubicBezTo>
                <a:cubicBezTo>
                  <a:pt x="478" y="36"/>
                  <a:pt x="477" y="31"/>
                  <a:pt x="477" y="28"/>
                </a:cubicBezTo>
                <a:cubicBezTo>
                  <a:pt x="475" y="30"/>
                  <a:pt x="475" y="30"/>
                  <a:pt x="475" y="30"/>
                </a:cubicBezTo>
                <a:cubicBezTo>
                  <a:pt x="473" y="23"/>
                  <a:pt x="473" y="23"/>
                  <a:pt x="473" y="23"/>
                </a:cubicBezTo>
                <a:cubicBezTo>
                  <a:pt x="471" y="37"/>
                  <a:pt x="471" y="37"/>
                  <a:pt x="471" y="37"/>
                </a:cubicBezTo>
                <a:cubicBezTo>
                  <a:pt x="461" y="34"/>
                  <a:pt x="469" y="13"/>
                  <a:pt x="459" y="7"/>
                </a:cubicBezTo>
                <a:cubicBezTo>
                  <a:pt x="458" y="16"/>
                  <a:pt x="455" y="19"/>
                  <a:pt x="456" y="30"/>
                </a:cubicBezTo>
                <a:cubicBezTo>
                  <a:pt x="458" y="32"/>
                  <a:pt x="460" y="34"/>
                  <a:pt x="459" y="37"/>
                </a:cubicBezTo>
                <a:cubicBezTo>
                  <a:pt x="458" y="38"/>
                  <a:pt x="457" y="38"/>
                  <a:pt x="456" y="38"/>
                </a:cubicBezTo>
                <a:cubicBezTo>
                  <a:pt x="455" y="38"/>
                  <a:pt x="454" y="37"/>
                  <a:pt x="453" y="36"/>
                </a:cubicBezTo>
                <a:cubicBezTo>
                  <a:pt x="452" y="35"/>
                  <a:pt x="451" y="34"/>
                  <a:pt x="450" y="34"/>
                </a:cubicBezTo>
                <a:cubicBezTo>
                  <a:pt x="449" y="34"/>
                  <a:pt x="449" y="34"/>
                  <a:pt x="448" y="35"/>
                </a:cubicBezTo>
                <a:cubicBezTo>
                  <a:pt x="454" y="38"/>
                  <a:pt x="454" y="38"/>
                  <a:pt x="454" y="38"/>
                </a:cubicBezTo>
                <a:cubicBezTo>
                  <a:pt x="446" y="38"/>
                  <a:pt x="452" y="49"/>
                  <a:pt x="444" y="50"/>
                </a:cubicBezTo>
                <a:cubicBezTo>
                  <a:pt x="446" y="43"/>
                  <a:pt x="442" y="34"/>
                  <a:pt x="437" y="29"/>
                </a:cubicBezTo>
                <a:cubicBezTo>
                  <a:pt x="438" y="38"/>
                  <a:pt x="433" y="45"/>
                  <a:pt x="437" y="50"/>
                </a:cubicBezTo>
                <a:cubicBezTo>
                  <a:pt x="433" y="55"/>
                  <a:pt x="433" y="55"/>
                  <a:pt x="433" y="55"/>
                </a:cubicBezTo>
                <a:cubicBezTo>
                  <a:pt x="432" y="46"/>
                  <a:pt x="425" y="51"/>
                  <a:pt x="428" y="42"/>
                </a:cubicBezTo>
                <a:cubicBezTo>
                  <a:pt x="432" y="45"/>
                  <a:pt x="432" y="45"/>
                  <a:pt x="432" y="45"/>
                </a:cubicBezTo>
                <a:cubicBezTo>
                  <a:pt x="426" y="38"/>
                  <a:pt x="426" y="38"/>
                  <a:pt x="426" y="38"/>
                </a:cubicBezTo>
                <a:cubicBezTo>
                  <a:pt x="427" y="37"/>
                  <a:pt x="428" y="36"/>
                  <a:pt x="429" y="36"/>
                </a:cubicBezTo>
                <a:cubicBezTo>
                  <a:pt x="429" y="36"/>
                  <a:pt x="429" y="36"/>
                  <a:pt x="429" y="37"/>
                </a:cubicBezTo>
                <a:cubicBezTo>
                  <a:pt x="429" y="34"/>
                  <a:pt x="423" y="29"/>
                  <a:pt x="421" y="22"/>
                </a:cubicBezTo>
                <a:cubicBezTo>
                  <a:pt x="421" y="12"/>
                  <a:pt x="421" y="12"/>
                  <a:pt x="421" y="12"/>
                </a:cubicBezTo>
                <a:cubicBezTo>
                  <a:pt x="419" y="12"/>
                  <a:pt x="419" y="12"/>
                  <a:pt x="419" y="12"/>
                </a:cubicBezTo>
                <a:cubicBezTo>
                  <a:pt x="417" y="13"/>
                  <a:pt x="423" y="15"/>
                  <a:pt x="418" y="17"/>
                </a:cubicBezTo>
                <a:cubicBezTo>
                  <a:pt x="422" y="19"/>
                  <a:pt x="419" y="23"/>
                  <a:pt x="418" y="26"/>
                </a:cubicBezTo>
                <a:cubicBezTo>
                  <a:pt x="417" y="28"/>
                  <a:pt x="417" y="28"/>
                  <a:pt x="417" y="28"/>
                </a:cubicBezTo>
                <a:cubicBezTo>
                  <a:pt x="416" y="27"/>
                  <a:pt x="416" y="26"/>
                  <a:pt x="415" y="24"/>
                </a:cubicBezTo>
                <a:cubicBezTo>
                  <a:pt x="415" y="24"/>
                  <a:pt x="415" y="24"/>
                  <a:pt x="415" y="24"/>
                </a:cubicBezTo>
                <a:cubicBezTo>
                  <a:pt x="415" y="24"/>
                  <a:pt x="415" y="24"/>
                  <a:pt x="415" y="24"/>
                </a:cubicBezTo>
                <a:cubicBezTo>
                  <a:pt x="415" y="25"/>
                  <a:pt x="415" y="26"/>
                  <a:pt x="414" y="26"/>
                </a:cubicBezTo>
                <a:cubicBezTo>
                  <a:pt x="410" y="25"/>
                  <a:pt x="410" y="19"/>
                  <a:pt x="410" y="14"/>
                </a:cubicBezTo>
                <a:cubicBezTo>
                  <a:pt x="402" y="16"/>
                  <a:pt x="411" y="20"/>
                  <a:pt x="410" y="25"/>
                </a:cubicBezTo>
                <a:cubicBezTo>
                  <a:pt x="410" y="25"/>
                  <a:pt x="410" y="25"/>
                  <a:pt x="409" y="25"/>
                </a:cubicBezTo>
                <a:cubicBezTo>
                  <a:pt x="408" y="25"/>
                  <a:pt x="407" y="26"/>
                  <a:pt x="407" y="27"/>
                </a:cubicBezTo>
                <a:cubicBezTo>
                  <a:pt x="407" y="28"/>
                  <a:pt x="406" y="30"/>
                  <a:pt x="405" y="30"/>
                </a:cubicBezTo>
                <a:cubicBezTo>
                  <a:pt x="405" y="30"/>
                  <a:pt x="405" y="29"/>
                  <a:pt x="404" y="29"/>
                </a:cubicBezTo>
                <a:cubicBezTo>
                  <a:pt x="406" y="32"/>
                  <a:pt x="407" y="39"/>
                  <a:pt x="404" y="43"/>
                </a:cubicBezTo>
                <a:cubicBezTo>
                  <a:pt x="403" y="50"/>
                  <a:pt x="403" y="50"/>
                  <a:pt x="403" y="50"/>
                </a:cubicBezTo>
                <a:cubicBezTo>
                  <a:pt x="403" y="49"/>
                  <a:pt x="404" y="49"/>
                  <a:pt x="404" y="49"/>
                </a:cubicBezTo>
                <a:cubicBezTo>
                  <a:pt x="405" y="49"/>
                  <a:pt x="407" y="51"/>
                  <a:pt x="406" y="53"/>
                </a:cubicBezTo>
                <a:cubicBezTo>
                  <a:pt x="408" y="58"/>
                  <a:pt x="403" y="58"/>
                  <a:pt x="400" y="59"/>
                </a:cubicBezTo>
                <a:cubicBezTo>
                  <a:pt x="394" y="51"/>
                  <a:pt x="395" y="45"/>
                  <a:pt x="392" y="37"/>
                </a:cubicBezTo>
                <a:cubicBezTo>
                  <a:pt x="390" y="38"/>
                  <a:pt x="390" y="38"/>
                  <a:pt x="390" y="38"/>
                </a:cubicBezTo>
                <a:cubicBezTo>
                  <a:pt x="391" y="30"/>
                  <a:pt x="383" y="26"/>
                  <a:pt x="385" y="19"/>
                </a:cubicBezTo>
                <a:cubicBezTo>
                  <a:pt x="381" y="23"/>
                  <a:pt x="381" y="23"/>
                  <a:pt x="381" y="23"/>
                </a:cubicBezTo>
                <a:cubicBezTo>
                  <a:pt x="388" y="26"/>
                  <a:pt x="381" y="29"/>
                  <a:pt x="383" y="34"/>
                </a:cubicBezTo>
                <a:cubicBezTo>
                  <a:pt x="383" y="34"/>
                  <a:pt x="383" y="34"/>
                  <a:pt x="382" y="34"/>
                </a:cubicBezTo>
                <a:cubicBezTo>
                  <a:pt x="381" y="34"/>
                  <a:pt x="380" y="33"/>
                  <a:pt x="380" y="32"/>
                </a:cubicBezTo>
                <a:cubicBezTo>
                  <a:pt x="379" y="31"/>
                  <a:pt x="378" y="31"/>
                  <a:pt x="376" y="31"/>
                </a:cubicBezTo>
                <a:cubicBezTo>
                  <a:pt x="375" y="31"/>
                  <a:pt x="374" y="31"/>
                  <a:pt x="373" y="32"/>
                </a:cubicBezTo>
                <a:cubicBezTo>
                  <a:pt x="375" y="35"/>
                  <a:pt x="379" y="35"/>
                  <a:pt x="377" y="39"/>
                </a:cubicBezTo>
                <a:cubicBezTo>
                  <a:pt x="373" y="38"/>
                  <a:pt x="373" y="38"/>
                  <a:pt x="373" y="38"/>
                </a:cubicBezTo>
                <a:cubicBezTo>
                  <a:pt x="376" y="39"/>
                  <a:pt x="375" y="43"/>
                  <a:pt x="375" y="45"/>
                </a:cubicBezTo>
                <a:cubicBezTo>
                  <a:pt x="369" y="50"/>
                  <a:pt x="369" y="50"/>
                  <a:pt x="369" y="50"/>
                </a:cubicBezTo>
                <a:cubicBezTo>
                  <a:pt x="371" y="51"/>
                  <a:pt x="371" y="51"/>
                  <a:pt x="371" y="51"/>
                </a:cubicBezTo>
                <a:cubicBezTo>
                  <a:pt x="365" y="51"/>
                  <a:pt x="365" y="51"/>
                  <a:pt x="365" y="51"/>
                </a:cubicBezTo>
                <a:cubicBezTo>
                  <a:pt x="365" y="46"/>
                  <a:pt x="365" y="46"/>
                  <a:pt x="365" y="46"/>
                </a:cubicBezTo>
                <a:cubicBezTo>
                  <a:pt x="364" y="46"/>
                  <a:pt x="364" y="46"/>
                  <a:pt x="364" y="46"/>
                </a:cubicBezTo>
                <a:cubicBezTo>
                  <a:pt x="364" y="49"/>
                  <a:pt x="363" y="50"/>
                  <a:pt x="362" y="50"/>
                </a:cubicBezTo>
                <a:cubicBezTo>
                  <a:pt x="361" y="50"/>
                  <a:pt x="360" y="49"/>
                  <a:pt x="358" y="48"/>
                </a:cubicBezTo>
                <a:cubicBezTo>
                  <a:pt x="357" y="47"/>
                  <a:pt x="356" y="46"/>
                  <a:pt x="355" y="46"/>
                </a:cubicBezTo>
                <a:cubicBezTo>
                  <a:pt x="355" y="46"/>
                  <a:pt x="355" y="46"/>
                  <a:pt x="354" y="46"/>
                </a:cubicBezTo>
                <a:cubicBezTo>
                  <a:pt x="354" y="42"/>
                  <a:pt x="354" y="42"/>
                  <a:pt x="354" y="42"/>
                </a:cubicBezTo>
                <a:cubicBezTo>
                  <a:pt x="349" y="48"/>
                  <a:pt x="349" y="48"/>
                  <a:pt x="349" y="48"/>
                </a:cubicBezTo>
                <a:cubicBezTo>
                  <a:pt x="348" y="54"/>
                  <a:pt x="360" y="53"/>
                  <a:pt x="352" y="59"/>
                </a:cubicBezTo>
                <a:cubicBezTo>
                  <a:pt x="349" y="56"/>
                  <a:pt x="345" y="54"/>
                  <a:pt x="341" y="54"/>
                </a:cubicBezTo>
                <a:cubicBezTo>
                  <a:pt x="338" y="54"/>
                  <a:pt x="336" y="55"/>
                  <a:pt x="334" y="57"/>
                </a:cubicBezTo>
                <a:cubicBezTo>
                  <a:pt x="331" y="51"/>
                  <a:pt x="331" y="51"/>
                  <a:pt x="331" y="51"/>
                </a:cubicBezTo>
                <a:cubicBezTo>
                  <a:pt x="330" y="53"/>
                  <a:pt x="330" y="53"/>
                  <a:pt x="330" y="53"/>
                </a:cubicBezTo>
                <a:cubicBezTo>
                  <a:pt x="326" y="48"/>
                  <a:pt x="326" y="48"/>
                  <a:pt x="326" y="48"/>
                </a:cubicBezTo>
                <a:cubicBezTo>
                  <a:pt x="324" y="50"/>
                  <a:pt x="324" y="53"/>
                  <a:pt x="322" y="54"/>
                </a:cubicBezTo>
                <a:cubicBezTo>
                  <a:pt x="322" y="43"/>
                  <a:pt x="322" y="43"/>
                  <a:pt x="322" y="43"/>
                </a:cubicBezTo>
                <a:cubicBezTo>
                  <a:pt x="322" y="46"/>
                  <a:pt x="320" y="48"/>
                  <a:pt x="318" y="48"/>
                </a:cubicBezTo>
                <a:cubicBezTo>
                  <a:pt x="317" y="48"/>
                  <a:pt x="316" y="48"/>
                  <a:pt x="315" y="46"/>
                </a:cubicBezTo>
                <a:cubicBezTo>
                  <a:pt x="315" y="49"/>
                  <a:pt x="318" y="51"/>
                  <a:pt x="315" y="53"/>
                </a:cubicBezTo>
                <a:cubicBezTo>
                  <a:pt x="306" y="48"/>
                  <a:pt x="306" y="48"/>
                  <a:pt x="306" y="48"/>
                </a:cubicBezTo>
                <a:cubicBezTo>
                  <a:pt x="311" y="52"/>
                  <a:pt x="300" y="57"/>
                  <a:pt x="306" y="57"/>
                </a:cubicBezTo>
                <a:cubicBezTo>
                  <a:pt x="306" y="56"/>
                  <a:pt x="308" y="54"/>
                  <a:pt x="309" y="54"/>
                </a:cubicBezTo>
                <a:cubicBezTo>
                  <a:pt x="309" y="54"/>
                  <a:pt x="309" y="54"/>
                  <a:pt x="310" y="54"/>
                </a:cubicBezTo>
                <a:cubicBezTo>
                  <a:pt x="312" y="55"/>
                  <a:pt x="311" y="58"/>
                  <a:pt x="311" y="59"/>
                </a:cubicBezTo>
                <a:cubicBezTo>
                  <a:pt x="311" y="61"/>
                  <a:pt x="310" y="61"/>
                  <a:pt x="309" y="61"/>
                </a:cubicBezTo>
                <a:cubicBezTo>
                  <a:pt x="308" y="61"/>
                  <a:pt x="308" y="61"/>
                  <a:pt x="307" y="61"/>
                </a:cubicBezTo>
                <a:cubicBezTo>
                  <a:pt x="307" y="61"/>
                  <a:pt x="307" y="61"/>
                  <a:pt x="306" y="61"/>
                </a:cubicBezTo>
                <a:cubicBezTo>
                  <a:pt x="306" y="61"/>
                  <a:pt x="306" y="61"/>
                  <a:pt x="306" y="61"/>
                </a:cubicBezTo>
                <a:cubicBezTo>
                  <a:pt x="308" y="66"/>
                  <a:pt x="310" y="72"/>
                  <a:pt x="307" y="77"/>
                </a:cubicBezTo>
                <a:cubicBezTo>
                  <a:pt x="300" y="77"/>
                  <a:pt x="308" y="71"/>
                  <a:pt x="304" y="69"/>
                </a:cubicBezTo>
                <a:cubicBezTo>
                  <a:pt x="301" y="74"/>
                  <a:pt x="301" y="74"/>
                  <a:pt x="301" y="74"/>
                </a:cubicBezTo>
                <a:cubicBezTo>
                  <a:pt x="299" y="73"/>
                  <a:pt x="300" y="71"/>
                  <a:pt x="300" y="69"/>
                </a:cubicBezTo>
                <a:cubicBezTo>
                  <a:pt x="299" y="70"/>
                  <a:pt x="299" y="70"/>
                  <a:pt x="299" y="70"/>
                </a:cubicBezTo>
                <a:cubicBezTo>
                  <a:pt x="296" y="68"/>
                  <a:pt x="296" y="66"/>
                  <a:pt x="296" y="63"/>
                </a:cubicBezTo>
                <a:cubicBezTo>
                  <a:pt x="297" y="61"/>
                  <a:pt x="297" y="61"/>
                  <a:pt x="297" y="61"/>
                </a:cubicBezTo>
                <a:cubicBezTo>
                  <a:pt x="295" y="58"/>
                  <a:pt x="295" y="58"/>
                  <a:pt x="295" y="58"/>
                </a:cubicBezTo>
                <a:cubicBezTo>
                  <a:pt x="295" y="59"/>
                  <a:pt x="294" y="60"/>
                  <a:pt x="293" y="61"/>
                </a:cubicBezTo>
                <a:cubicBezTo>
                  <a:pt x="293" y="61"/>
                  <a:pt x="293" y="61"/>
                  <a:pt x="293" y="61"/>
                </a:cubicBezTo>
                <a:cubicBezTo>
                  <a:pt x="292" y="61"/>
                  <a:pt x="291" y="60"/>
                  <a:pt x="291" y="59"/>
                </a:cubicBezTo>
                <a:cubicBezTo>
                  <a:pt x="290" y="59"/>
                  <a:pt x="290" y="59"/>
                  <a:pt x="290" y="59"/>
                </a:cubicBezTo>
                <a:cubicBezTo>
                  <a:pt x="285" y="59"/>
                  <a:pt x="292" y="72"/>
                  <a:pt x="284" y="80"/>
                </a:cubicBezTo>
                <a:cubicBezTo>
                  <a:pt x="281" y="79"/>
                  <a:pt x="283" y="76"/>
                  <a:pt x="282" y="74"/>
                </a:cubicBezTo>
                <a:cubicBezTo>
                  <a:pt x="282" y="74"/>
                  <a:pt x="282" y="74"/>
                  <a:pt x="282" y="74"/>
                </a:cubicBezTo>
                <a:cubicBezTo>
                  <a:pt x="281" y="74"/>
                  <a:pt x="281" y="75"/>
                  <a:pt x="280" y="75"/>
                </a:cubicBezTo>
                <a:cubicBezTo>
                  <a:pt x="277" y="75"/>
                  <a:pt x="279" y="72"/>
                  <a:pt x="278" y="70"/>
                </a:cubicBezTo>
                <a:cubicBezTo>
                  <a:pt x="273" y="73"/>
                  <a:pt x="273" y="73"/>
                  <a:pt x="273" y="73"/>
                </a:cubicBezTo>
                <a:cubicBezTo>
                  <a:pt x="274" y="69"/>
                  <a:pt x="272" y="61"/>
                  <a:pt x="267" y="61"/>
                </a:cubicBezTo>
                <a:cubicBezTo>
                  <a:pt x="266" y="61"/>
                  <a:pt x="266" y="61"/>
                  <a:pt x="265" y="61"/>
                </a:cubicBezTo>
                <a:cubicBezTo>
                  <a:pt x="264" y="59"/>
                  <a:pt x="264" y="59"/>
                  <a:pt x="264" y="59"/>
                </a:cubicBezTo>
                <a:cubicBezTo>
                  <a:pt x="259" y="60"/>
                  <a:pt x="270" y="63"/>
                  <a:pt x="265" y="69"/>
                </a:cubicBezTo>
                <a:cubicBezTo>
                  <a:pt x="269" y="73"/>
                  <a:pt x="262" y="77"/>
                  <a:pt x="261" y="83"/>
                </a:cubicBezTo>
                <a:cubicBezTo>
                  <a:pt x="264" y="91"/>
                  <a:pt x="254" y="87"/>
                  <a:pt x="254" y="91"/>
                </a:cubicBezTo>
                <a:cubicBezTo>
                  <a:pt x="250" y="89"/>
                  <a:pt x="250" y="84"/>
                  <a:pt x="247" y="84"/>
                </a:cubicBezTo>
                <a:cubicBezTo>
                  <a:pt x="246" y="84"/>
                  <a:pt x="246" y="84"/>
                  <a:pt x="245" y="85"/>
                </a:cubicBezTo>
                <a:cubicBezTo>
                  <a:pt x="244" y="88"/>
                  <a:pt x="242" y="94"/>
                  <a:pt x="239" y="95"/>
                </a:cubicBezTo>
                <a:cubicBezTo>
                  <a:pt x="246" y="96"/>
                  <a:pt x="246" y="96"/>
                  <a:pt x="246" y="96"/>
                </a:cubicBezTo>
                <a:cubicBezTo>
                  <a:pt x="245" y="103"/>
                  <a:pt x="245" y="103"/>
                  <a:pt x="245" y="103"/>
                </a:cubicBezTo>
                <a:cubicBezTo>
                  <a:pt x="241" y="101"/>
                  <a:pt x="241" y="101"/>
                  <a:pt x="241" y="101"/>
                </a:cubicBezTo>
                <a:cubicBezTo>
                  <a:pt x="241" y="106"/>
                  <a:pt x="240" y="108"/>
                  <a:pt x="238" y="115"/>
                </a:cubicBezTo>
                <a:cubicBezTo>
                  <a:pt x="231" y="109"/>
                  <a:pt x="231" y="109"/>
                  <a:pt x="231" y="109"/>
                </a:cubicBezTo>
                <a:cubicBezTo>
                  <a:pt x="231" y="111"/>
                  <a:pt x="231" y="112"/>
                  <a:pt x="230" y="114"/>
                </a:cubicBezTo>
                <a:cubicBezTo>
                  <a:pt x="223" y="105"/>
                  <a:pt x="223" y="105"/>
                  <a:pt x="223" y="105"/>
                </a:cubicBezTo>
                <a:cubicBezTo>
                  <a:pt x="222" y="111"/>
                  <a:pt x="226" y="120"/>
                  <a:pt x="217" y="122"/>
                </a:cubicBezTo>
                <a:cubicBezTo>
                  <a:pt x="219" y="124"/>
                  <a:pt x="219" y="124"/>
                  <a:pt x="219" y="124"/>
                </a:cubicBezTo>
                <a:cubicBezTo>
                  <a:pt x="218" y="125"/>
                  <a:pt x="217" y="125"/>
                  <a:pt x="216" y="125"/>
                </a:cubicBezTo>
                <a:cubicBezTo>
                  <a:pt x="216" y="125"/>
                  <a:pt x="216" y="125"/>
                  <a:pt x="215" y="125"/>
                </a:cubicBezTo>
                <a:cubicBezTo>
                  <a:pt x="215" y="125"/>
                  <a:pt x="214" y="125"/>
                  <a:pt x="214" y="125"/>
                </a:cubicBezTo>
                <a:cubicBezTo>
                  <a:pt x="214" y="125"/>
                  <a:pt x="213" y="125"/>
                  <a:pt x="213" y="125"/>
                </a:cubicBezTo>
                <a:cubicBezTo>
                  <a:pt x="216" y="128"/>
                  <a:pt x="216" y="128"/>
                  <a:pt x="216" y="128"/>
                </a:cubicBezTo>
                <a:cubicBezTo>
                  <a:pt x="215" y="130"/>
                  <a:pt x="213" y="130"/>
                  <a:pt x="212" y="130"/>
                </a:cubicBezTo>
                <a:cubicBezTo>
                  <a:pt x="209" y="121"/>
                  <a:pt x="209" y="121"/>
                  <a:pt x="209" y="121"/>
                </a:cubicBezTo>
                <a:cubicBezTo>
                  <a:pt x="209" y="128"/>
                  <a:pt x="209" y="128"/>
                  <a:pt x="209" y="128"/>
                </a:cubicBezTo>
                <a:cubicBezTo>
                  <a:pt x="208" y="128"/>
                  <a:pt x="208" y="129"/>
                  <a:pt x="207" y="129"/>
                </a:cubicBezTo>
                <a:cubicBezTo>
                  <a:pt x="205" y="129"/>
                  <a:pt x="204" y="128"/>
                  <a:pt x="203" y="127"/>
                </a:cubicBezTo>
                <a:cubicBezTo>
                  <a:pt x="203" y="125"/>
                  <a:pt x="195" y="117"/>
                  <a:pt x="194" y="112"/>
                </a:cubicBezTo>
                <a:cubicBezTo>
                  <a:pt x="194" y="118"/>
                  <a:pt x="194" y="118"/>
                  <a:pt x="194" y="118"/>
                </a:cubicBezTo>
                <a:cubicBezTo>
                  <a:pt x="194" y="118"/>
                  <a:pt x="194" y="118"/>
                  <a:pt x="195" y="118"/>
                </a:cubicBezTo>
                <a:cubicBezTo>
                  <a:pt x="196" y="118"/>
                  <a:pt x="197" y="121"/>
                  <a:pt x="197" y="122"/>
                </a:cubicBezTo>
                <a:cubicBezTo>
                  <a:pt x="202" y="125"/>
                  <a:pt x="204" y="134"/>
                  <a:pt x="205" y="141"/>
                </a:cubicBezTo>
                <a:cubicBezTo>
                  <a:pt x="204" y="143"/>
                  <a:pt x="204" y="143"/>
                  <a:pt x="203" y="143"/>
                </a:cubicBezTo>
                <a:cubicBezTo>
                  <a:pt x="202" y="143"/>
                  <a:pt x="201" y="142"/>
                  <a:pt x="200" y="141"/>
                </a:cubicBezTo>
                <a:cubicBezTo>
                  <a:pt x="199" y="139"/>
                  <a:pt x="198" y="138"/>
                  <a:pt x="197" y="138"/>
                </a:cubicBezTo>
                <a:cubicBezTo>
                  <a:pt x="197" y="138"/>
                  <a:pt x="197" y="138"/>
                  <a:pt x="197" y="138"/>
                </a:cubicBezTo>
                <a:cubicBezTo>
                  <a:pt x="196" y="132"/>
                  <a:pt x="189" y="135"/>
                  <a:pt x="188" y="121"/>
                </a:cubicBezTo>
                <a:cubicBezTo>
                  <a:pt x="187" y="122"/>
                  <a:pt x="186" y="122"/>
                  <a:pt x="185" y="122"/>
                </a:cubicBezTo>
                <a:cubicBezTo>
                  <a:pt x="185" y="122"/>
                  <a:pt x="184" y="122"/>
                  <a:pt x="184" y="122"/>
                </a:cubicBezTo>
                <a:cubicBezTo>
                  <a:pt x="175" y="133"/>
                  <a:pt x="175" y="133"/>
                  <a:pt x="175" y="133"/>
                </a:cubicBezTo>
                <a:cubicBezTo>
                  <a:pt x="180" y="136"/>
                  <a:pt x="178" y="144"/>
                  <a:pt x="181" y="150"/>
                </a:cubicBezTo>
                <a:cubicBezTo>
                  <a:pt x="175" y="154"/>
                  <a:pt x="175" y="154"/>
                  <a:pt x="175" y="154"/>
                </a:cubicBezTo>
                <a:cubicBezTo>
                  <a:pt x="174" y="144"/>
                  <a:pt x="174" y="144"/>
                  <a:pt x="174" y="144"/>
                </a:cubicBezTo>
                <a:cubicBezTo>
                  <a:pt x="174" y="146"/>
                  <a:pt x="174" y="148"/>
                  <a:pt x="173" y="149"/>
                </a:cubicBezTo>
                <a:cubicBezTo>
                  <a:pt x="169" y="149"/>
                  <a:pt x="170" y="145"/>
                  <a:pt x="170" y="143"/>
                </a:cubicBezTo>
                <a:cubicBezTo>
                  <a:pt x="162" y="145"/>
                  <a:pt x="173" y="149"/>
                  <a:pt x="171" y="153"/>
                </a:cubicBezTo>
                <a:cubicBezTo>
                  <a:pt x="164" y="150"/>
                  <a:pt x="164" y="150"/>
                  <a:pt x="164" y="150"/>
                </a:cubicBezTo>
                <a:cubicBezTo>
                  <a:pt x="169" y="153"/>
                  <a:pt x="169" y="153"/>
                  <a:pt x="169" y="153"/>
                </a:cubicBezTo>
                <a:cubicBezTo>
                  <a:pt x="164" y="157"/>
                  <a:pt x="164" y="157"/>
                  <a:pt x="164" y="157"/>
                </a:cubicBezTo>
                <a:cubicBezTo>
                  <a:pt x="164" y="157"/>
                  <a:pt x="164" y="157"/>
                  <a:pt x="164" y="157"/>
                </a:cubicBezTo>
                <a:cubicBezTo>
                  <a:pt x="168" y="157"/>
                  <a:pt x="169" y="163"/>
                  <a:pt x="171" y="166"/>
                </a:cubicBezTo>
                <a:cubicBezTo>
                  <a:pt x="166" y="165"/>
                  <a:pt x="166" y="165"/>
                  <a:pt x="166" y="165"/>
                </a:cubicBezTo>
                <a:cubicBezTo>
                  <a:pt x="166" y="169"/>
                  <a:pt x="166" y="169"/>
                  <a:pt x="166" y="169"/>
                </a:cubicBezTo>
                <a:cubicBezTo>
                  <a:pt x="162" y="165"/>
                  <a:pt x="162" y="165"/>
                  <a:pt x="162" y="165"/>
                </a:cubicBezTo>
                <a:cubicBezTo>
                  <a:pt x="163" y="163"/>
                  <a:pt x="163" y="163"/>
                  <a:pt x="163" y="163"/>
                </a:cubicBezTo>
                <a:cubicBezTo>
                  <a:pt x="158" y="163"/>
                  <a:pt x="158" y="163"/>
                  <a:pt x="158" y="163"/>
                </a:cubicBezTo>
                <a:cubicBezTo>
                  <a:pt x="159" y="159"/>
                  <a:pt x="159" y="159"/>
                  <a:pt x="159" y="159"/>
                </a:cubicBezTo>
                <a:cubicBezTo>
                  <a:pt x="151" y="166"/>
                  <a:pt x="151" y="166"/>
                  <a:pt x="151" y="166"/>
                </a:cubicBezTo>
                <a:cubicBezTo>
                  <a:pt x="148" y="160"/>
                  <a:pt x="148" y="160"/>
                  <a:pt x="148" y="160"/>
                </a:cubicBezTo>
                <a:cubicBezTo>
                  <a:pt x="148" y="173"/>
                  <a:pt x="148" y="173"/>
                  <a:pt x="148" y="173"/>
                </a:cubicBezTo>
                <a:cubicBezTo>
                  <a:pt x="159" y="175"/>
                  <a:pt x="145" y="179"/>
                  <a:pt x="147" y="185"/>
                </a:cubicBezTo>
                <a:cubicBezTo>
                  <a:pt x="140" y="185"/>
                  <a:pt x="140" y="185"/>
                  <a:pt x="140" y="185"/>
                </a:cubicBezTo>
                <a:cubicBezTo>
                  <a:pt x="140" y="186"/>
                  <a:pt x="140" y="186"/>
                  <a:pt x="140" y="186"/>
                </a:cubicBezTo>
                <a:cubicBezTo>
                  <a:pt x="133" y="182"/>
                  <a:pt x="133" y="182"/>
                  <a:pt x="133" y="182"/>
                </a:cubicBezTo>
                <a:cubicBezTo>
                  <a:pt x="139" y="188"/>
                  <a:pt x="131" y="192"/>
                  <a:pt x="133" y="196"/>
                </a:cubicBezTo>
                <a:cubicBezTo>
                  <a:pt x="124" y="202"/>
                  <a:pt x="124" y="202"/>
                  <a:pt x="124" y="202"/>
                </a:cubicBezTo>
                <a:cubicBezTo>
                  <a:pt x="126" y="206"/>
                  <a:pt x="126" y="206"/>
                  <a:pt x="126" y="206"/>
                </a:cubicBezTo>
                <a:cubicBezTo>
                  <a:pt x="126" y="207"/>
                  <a:pt x="125" y="207"/>
                  <a:pt x="124" y="207"/>
                </a:cubicBezTo>
                <a:cubicBezTo>
                  <a:pt x="123" y="207"/>
                  <a:pt x="123" y="207"/>
                  <a:pt x="122" y="207"/>
                </a:cubicBezTo>
                <a:cubicBezTo>
                  <a:pt x="122" y="207"/>
                  <a:pt x="121" y="207"/>
                  <a:pt x="121" y="207"/>
                </a:cubicBezTo>
                <a:cubicBezTo>
                  <a:pt x="120" y="207"/>
                  <a:pt x="120" y="207"/>
                  <a:pt x="120" y="207"/>
                </a:cubicBezTo>
                <a:cubicBezTo>
                  <a:pt x="118" y="206"/>
                  <a:pt x="118" y="204"/>
                  <a:pt x="118" y="202"/>
                </a:cubicBezTo>
                <a:cubicBezTo>
                  <a:pt x="114" y="207"/>
                  <a:pt x="114" y="207"/>
                  <a:pt x="114" y="207"/>
                </a:cubicBezTo>
                <a:cubicBezTo>
                  <a:pt x="118" y="200"/>
                  <a:pt x="106" y="202"/>
                  <a:pt x="106" y="196"/>
                </a:cubicBezTo>
                <a:cubicBezTo>
                  <a:pt x="105" y="198"/>
                  <a:pt x="105" y="198"/>
                  <a:pt x="105" y="198"/>
                </a:cubicBezTo>
                <a:cubicBezTo>
                  <a:pt x="102" y="195"/>
                  <a:pt x="102" y="195"/>
                  <a:pt x="102" y="195"/>
                </a:cubicBezTo>
                <a:cubicBezTo>
                  <a:pt x="104" y="194"/>
                  <a:pt x="102" y="191"/>
                  <a:pt x="103" y="189"/>
                </a:cubicBezTo>
                <a:cubicBezTo>
                  <a:pt x="95" y="196"/>
                  <a:pt x="107" y="204"/>
                  <a:pt x="103" y="211"/>
                </a:cubicBezTo>
                <a:cubicBezTo>
                  <a:pt x="95" y="201"/>
                  <a:pt x="95" y="201"/>
                  <a:pt x="95" y="201"/>
                </a:cubicBezTo>
                <a:cubicBezTo>
                  <a:pt x="98" y="207"/>
                  <a:pt x="98" y="207"/>
                  <a:pt x="98" y="207"/>
                </a:cubicBezTo>
                <a:cubicBezTo>
                  <a:pt x="94" y="210"/>
                  <a:pt x="94" y="210"/>
                  <a:pt x="94" y="210"/>
                </a:cubicBezTo>
                <a:cubicBezTo>
                  <a:pt x="94" y="215"/>
                  <a:pt x="98" y="215"/>
                  <a:pt x="102" y="217"/>
                </a:cubicBezTo>
                <a:cubicBezTo>
                  <a:pt x="90" y="218"/>
                  <a:pt x="90" y="218"/>
                  <a:pt x="90" y="218"/>
                </a:cubicBezTo>
                <a:cubicBezTo>
                  <a:pt x="90" y="220"/>
                  <a:pt x="91" y="220"/>
                  <a:pt x="91" y="220"/>
                </a:cubicBezTo>
                <a:cubicBezTo>
                  <a:pt x="92" y="220"/>
                  <a:pt x="92" y="220"/>
                  <a:pt x="93" y="220"/>
                </a:cubicBezTo>
                <a:cubicBezTo>
                  <a:pt x="93" y="219"/>
                  <a:pt x="94" y="219"/>
                  <a:pt x="94" y="219"/>
                </a:cubicBezTo>
                <a:cubicBezTo>
                  <a:pt x="95" y="219"/>
                  <a:pt x="96" y="220"/>
                  <a:pt x="96" y="222"/>
                </a:cubicBezTo>
                <a:cubicBezTo>
                  <a:pt x="95" y="223"/>
                  <a:pt x="94" y="224"/>
                  <a:pt x="93" y="224"/>
                </a:cubicBezTo>
                <a:cubicBezTo>
                  <a:pt x="92" y="224"/>
                  <a:pt x="92" y="224"/>
                  <a:pt x="92" y="224"/>
                </a:cubicBezTo>
                <a:cubicBezTo>
                  <a:pt x="93" y="225"/>
                  <a:pt x="94" y="228"/>
                  <a:pt x="95" y="230"/>
                </a:cubicBezTo>
                <a:cubicBezTo>
                  <a:pt x="95" y="230"/>
                  <a:pt x="95" y="230"/>
                  <a:pt x="94" y="230"/>
                </a:cubicBezTo>
                <a:cubicBezTo>
                  <a:pt x="92" y="230"/>
                  <a:pt x="87" y="227"/>
                  <a:pt x="85" y="224"/>
                </a:cubicBezTo>
                <a:cubicBezTo>
                  <a:pt x="85" y="220"/>
                  <a:pt x="85" y="220"/>
                  <a:pt x="85" y="220"/>
                </a:cubicBezTo>
                <a:cubicBezTo>
                  <a:pt x="83" y="220"/>
                  <a:pt x="83" y="220"/>
                  <a:pt x="83" y="220"/>
                </a:cubicBezTo>
                <a:cubicBezTo>
                  <a:pt x="84" y="215"/>
                  <a:pt x="84" y="215"/>
                  <a:pt x="84" y="215"/>
                </a:cubicBezTo>
                <a:cubicBezTo>
                  <a:pt x="80" y="214"/>
                  <a:pt x="78" y="211"/>
                  <a:pt x="73" y="211"/>
                </a:cubicBezTo>
                <a:cubicBezTo>
                  <a:pt x="72" y="211"/>
                  <a:pt x="71" y="211"/>
                  <a:pt x="70" y="211"/>
                </a:cubicBezTo>
                <a:cubicBezTo>
                  <a:pt x="70" y="215"/>
                  <a:pt x="70" y="215"/>
                  <a:pt x="70" y="215"/>
                </a:cubicBezTo>
                <a:cubicBezTo>
                  <a:pt x="79" y="215"/>
                  <a:pt x="79" y="215"/>
                  <a:pt x="79" y="215"/>
                </a:cubicBezTo>
                <a:cubicBezTo>
                  <a:pt x="77" y="223"/>
                  <a:pt x="77" y="223"/>
                  <a:pt x="77" y="223"/>
                </a:cubicBezTo>
                <a:cubicBezTo>
                  <a:pt x="80" y="220"/>
                  <a:pt x="80" y="220"/>
                  <a:pt x="80" y="220"/>
                </a:cubicBezTo>
                <a:cubicBezTo>
                  <a:pt x="81" y="223"/>
                  <a:pt x="86" y="222"/>
                  <a:pt x="84" y="228"/>
                </a:cubicBezTo>
                <a:cubicBezTo>
                  <a:pt x="76" y="234"/>
                  <a:pt x="76" y="234"/>
                  <a:pt x="76" y="234"/>
                </a:cubicBezTo>
                <a:cubicBezTo>
                  <a:pt x="77" y="234"/>
                  <a:pt x="82" y="253"/>
                  <a:pt x="85" y="254"/>
                </a:cubicBezTo>
                <a:cubicBezTo>
                  <a:pt x="81" y="262"/>
                  <a:pt x="81" y="262"/>
                  <a:pt x="81" y="262"/>
                </a:cubicBezTo>
                <a:cubicBezTo>
                  <a:pt x="79" y="259"/>
                  <a:pt x="79" y="259"/>
                  <a:pt x="79" y="259"/>
                </a:cubicBezTo>
                <a:cubicBezTo>
                  <a:pt x="80" y="265"/>
                  <a:pt x="71" y="265"/>
                  <a:pt x="76" y="271"/>
                </a:cubicBezTo>
                <a:cubicBezTo>
                  <a:pt x="75" y="272"/>
                  <a:pt x="75" y="272"/>
                  <a:pt x="74" y="272"/>
                </a:cubicBezTo>
                <a:cubicBezTo>
                  <a:pt x="73" y="272"/>
                  <a:pt x="73" y="272"/>
                  <a:pt x="72" y="272"/>
                </a:cubicBezTo>
                <a:cubicBezTo>
                  <a:pt x="69" y="271"/>
                  <a:pt x="71" y="268"/>
                  <a:pt x="70" y="267"/>
                </a:cubicBezTo>
                <a:cubicBezTo>
                  <a:pt x="70" y="267"/>
                  <a:pt x="69" y="266"/>
                  <a:pt x="69" y="266"/>
                </a:cubicBezTo>
                <a:cubicBezTo>
                  <a:pt x="68" y="266"/>
                  <a:pt x="67" y="267"/>
                  <a:pt x="66" y="268"/>
                </a:cubicBezTo>
                <a:cubicBezTo>
                  <a:pt x="73" y="268"/>
                  <a:pt x="69" y="275"/>
                  <a:pt x="68" y="279"/>
                </a:cubicBezTo>
                <a:cubicBezTo>
                  <a:pt x="64" y="274"/>
                  <a:pt x="64" y="274"/>
                  <a:pt x="64" y="274"/>
                </a:cubicBezTo>
                <a:cubicBezTo>
                  <a:pt x="65" y="286"/>
                  <a:pt x="65" y="286"/>
                  <a:pt x="65" y="286"/>
                </a:cubicBezTo>
                <a:cubicBezTo>
                  <a:pt x="65" y="286"/>
                  <a:pt x="64" y="286"/>
                  <a:pt x="64" y="286"/>
                </a:cubicBezTo>
                <a:cubicBezTo>
                  <a:pt x="63" y="286"/>
                  <a:pt x="62" y="286"/>
                  <a:pt x="61" y="286"/>
                </a:cubicBezTo>
                <a:cubicBezTo>
                  <a:pt x="60" y="286"/>
                  <a:pt x="59" y="286"/>
                  <a:pt x="58" y="286"/>
                </a:cubicBezTo>
                <a:cubicBezTo>
                  <a:pt x="54" y="286"/>
                  <a:pt x="51" y="285"/>
                  <a:pt x="50" y="281"/>
                </a:cubicBezTo>
                <a:cubicBezTo>
                  <a:pt x="50" y="284"/>
                  <a:pt x="50" y="284"/>
                  <a:pt x="50" y="284"/>
                </a:cubicBezTo>
                <a:cubicBezTo>
                  <a:pt x="51" y="284"/>
                  <a:pt x="51" y="284"/>
                  <a:pt x="51" y="284"/>
                </a:cubicBezTo>
                <a:cubicBezTo>
                  <a:pt x="49" y="292"/>
                  <a:pt x="49" y="292"/>
                  <a:pt x="49" y="292"/>
                </a:cubicBezTo>
                <a:cubicBezTo>
                  <a:pt x="56" y="294"/>
                  <a:pt x="56" y="294"/>
                  <a:pt x="56" y="294"/>
                </a:cubicBezTo>
                <a:cubicBezTo>
                  <a:pt x="55" y="299"/>
                  <a:pt x="50" y="302"/>
                  <a:pt x="51" y="308"/>
                </a:cubicBezTo>
                <a:cubicBezTo>
                  <a:pt x="52" y="308"/>
                  <a:pt x="53" y="307"/>
                  <a:pt x="54" y="307"/>
                </a:cubicBezTo>
                <a:cubicBezTo>
                  <a:pt x="54" y="307"/>
                  <a:pt x="54" y="307"/>
                  <a:pt x="54" y="307"/>
                </a:cubicBezTo>
                <a:cubicBezTo>
                  <a:pt x="52" y="313"/>
                  <a:pt x="52" y="318"/>
                  <a:pt x="49" y="326"/>
                </a:cubicBezTo>
                <a:cubicBezTo>
                  <a:pt x="48" y="327"/>
                  <a:pt x="47" y="327"/>
                  <a:pt x="47" y="327"/>
                </a:cubicBezTo>
                <a:cubicBezTo>
                  <a:pt x="43" y="327"/>
                  <a:pt x="44" y="321"/>
                  <a:pt x="43" y="320"/>
                </a:cubicBezTo>
                <a:cubicBezTo>
                  <a:pt x="42" y="323"/>
                  <a:pt x="31" y="325"/>
                  <a:pt x="35" y="332"/>
                </a:cubicBezTo>
                <a:cubicBezTo>
                  <a:pt x="41" y="336"/>
                  <a:pt x="41" y="341"/>
                  <a:pt x="41" y="347"/>
                </a:cubicBezTo>
                <a:cubicBezTo>
                  <a:pt x="34" y="347"/>
                  <a:pt x="34" y="347"/>
                  <a:pt x="34" y="347"/>
                </a:cubicBezTo>
                <a:cubicBezTo>
                  <a:pt x="34" y="347"/>
                  <a:pt x="35" y="347"/>
                  <a:pt x="35" y="348"/>
                </a:cubicBezTo>
                <a:cubicBezTo>
                  <a:pt x="34" y="350"/>
                  <a:pt x="33" y="351"/>
                  <a:pt x="31" y="351"/>
                </a:cubicBezTo>
                <a:cubicBezTo>
                  <a:pt x="30" y="351"/>
                  <a:pt x="29" y="351"/>
                  <a:pt x="28" y="350"/>
                </a:cubicBezTo>
                <a:cubicBezTo>
                  <a:pt x="27" y="350"/>
                  <a:pt x="27" y="349"/>
                  <a:pt x="26" y="349"/>
                </a:cubicBezTo>
                <a:cubicBezTo>
                  <a:pt x="25" y="349"/>
                  <a:pt x="25" y="350"/>
                  <a:pt x="24" y="351"/>
                </a:cubicBezTo>
                <a:cubicBezTo>
                  <a:pt x="26" y="352"/>
                  <a:pt x="26" y="352"/>
                  <a:pt x="26" y="352"/>
                </a:cubicBezTo>
                <a:cubicBezTo>
                  <a:pt x="16" y="354"/>
                  <a:pt x="16" y="354"/>
                  <a:pt x="16" y="354"/>
                </a:cubicBezTo>
                <a:cubicBezTo>
                  <a:pt x="19" y="358"/>
                  <a:pt x="19" y="358"/>
                  <a:pt x="19" y="358"/>
                </a:cubicBezTo>
                <a:cubicBezTo>
                  <a:pt x="14" y="360"/>
                  <a:pt x="14" y="368"/>
                  <a:pt x="10" y="368"/>
                </a:cubicBezTo>
                <a:cubicBezTo>
                  <a:pt x="9" y="368"/>
                  <a:pt x="8" y="368"/>
                  <a:pt x="6" y="367"/>
                </a:cubicBezTo>
                <a:cubicBezTo>
                  <a:pt x="6" y="370"/>
                  <a:pt x="6" y="370"/>
                  <a:pt x="6" y="370"/>
                </a:cubicBezTo>
                <a:cubicBezTo>
                  <a:pt x="8" y="368"/>
                  <a:pt x="9" y="368"/>
                  <a:pt x="11" y="368"/>
                </a:cubicBezTo>
                <a:cubicBezTo>
                  <a:pt x="13" y="378"/>
                  <a:pt x="1" y="384"/>
                  <a:pt x="5" y="390"/>
                </a:cubicBezTo>
                <a:cubicBezTo>
                  <a:pt x="6" y="389"/>
                  <a:pt x="6" y="389"/>
                  <a:pt x="6" y="389"/>
                </a:cubicBezTo>
                <a:cubicBezTo>
                  <a:pt x="9" y="390"/>
                  <a:pt x="8" y="393"/>
                  <a:pt x="8" y="395"/>
                </a:cubicBezTo>
                <a:cubicBezTo>
                  <a:pt x="4" y="399"/>
                  <a:pt x="4" y="399"/>
                  <a:pt x="4" y="399"/>
                </a:cubicBezTo>
                <a:cubicBezTo>
                  <a:pt x="4" y="399"/>
                  <a:pt x="3" y="398"/>
                  <a:pt x="3" y="398"/>
                </a:cubicBezTo>
                <a:cubicBezTo>
                  <a:pt x="5" y="401"/>
                  <a:pt x="2" y="405"/>
                  <a:pt x="4" y="405"/>
                </a:cubicBezTo>
                <a:cubicBezTo>
                  <a:pt x="4" y="405"/>
                  <a:pt x="5" y="404"/>
                  <a:pt x="6" y="403"/>
                </a:cubicBezTo>
                <a:cubicBezTo>
                  <a:pt x="13" y="408"/>
                  <a:pt x="0" y="412"/>
                  <a:pt x="6" y="412"/>
                </a:cubicBezTo>
                <a:cubicBezTo>
                  <a:pt x="12" y="408"/>
                  <a:pt x="12" y="408"/>
                  <a:pt x="12" y="408"/>
                </a:cubicBezTo>
                <a:cubicBezTo>
                  <a:pt x="10" y="405"/>
                  <a:pt x="10" y="400"/>
                  <a:pt x="5" y="399"/>
                </a:cubicBezTo>
                <a:cubicBezTo>
                  <a:pt x="9" y="396"/>
                  <a:pt x="9" y="396"/>
                  <a:pt x="9" y="396"/>
                </a:cubicBezTo>
                <a:cubicBezTo>
                  <a:pt x="16" y="399"/>
                  <a:pt x="16" y="410"/>
                  <a:pt x="19" y="413"/>
                </a:cubicBezTo>
                <a:cubicBezTo>
                  <a:pt x="17" y="416"/>
                  <a:pt x="18" y="419"/>
                  <a:pt x="15" y="421"/>
                </a:cubicBezTo>
                <a:cubicBezTo>
                  <a:pt x="20" y="428"/>
                  <a:pt x="16" y="432"/>
                  <a:pt x="21" y="438"/>
                </a:cubicBezTo>
                <a:cubicBezTo>
                  <a:pt x="19" y="438"/>
                  <a:pt x="17" y="437"/>
                  <a:pt x="16" y="437"/>
                </a:cubicBezTo>
                <a:cubicBezTo>
                  <a:pt x="15" y="437"/>
                  <a:pt x="13" y="438"/>
                  <a:pt x="12" y="440"/>
                </a:cubicBezTo>
                <a:cubicBezTo>
                  <a:pt x="10" y="448"/>
                  <a:pt x="34" y="452"/>
                  <a:pt x="17" y="461"/>
                </a:cubicBezTo>
                <a:cubicBezTo>
                  <a:pt x="15" y="460"/>
                  <a:pt x="16" y="456"/>
                  <a:pt x="17" y="455"/>
                </a:cubicBezTo>
                <a:cubicBezTo>
                  <a:pt x="9" y="463"/>
                  <a:pt x="28" y="466"/>
                  <a:pt x="17" y="475"/>
                </a:cubicBezTo>
                <a:cubicBezTo>
                  <a:pt x="14" y="468"/>
                  <a:pt x="14" y="468"/>
                  <a:pt x="14" y="468"/>
                </a:cubicBezTo>
                <a:cubicBezTo>
                  <a:pt x="17" y="474"/>
                  <a:pt x="12" y="474"/>
                  <a:pt x="7" y="474"/>
                </a:cubicBezTo>
                <a:cubicBezTo>
                  <a:pt x="6" y="474"/>
                  <a:pt x="6" y="474"/>
                  <a:pt x="6" y="474"/>
                </a:cubicBezTo>
                <a:cubicBezTo>
                  <a:pt x="6" y="474"/>
                  <a:pt x="5" y="474"/>
                  <a:pt x="5" y="474"/>
                </a:cubicBezTo>
                <a:cubicBezTo>
                  <a:pt x="3" y="474"/>
                  <a:pt x="1" y="474"/>
                  <a:pt x="0" y="475"/>
                </a:cubicBezTo>
                <a:cubicBezTo>
                  <a:pt x="1" y="477"/>
                  <a:pt x="1" y="479"/>
                  <a:pt x="4" y="479"/>
                </a:cubicBezTo>
                <a:cubicBezTo>
                  <a:pt x="4" y="479"/>
                  <a:pt x="5" y="479"/>
                  <a:pt x="5" y="479"/>
                </a:cubicBezTo>
                <a:cubicBezTo>
                  <a:pt x="5" y="484"/>
                  <a:pt x="5" y="484"/>
                  <a:pt x="5" y="484"/>
                </a:cubicBezTo>
                <a:cubicBezTo>
                  <a:pt x="8" y="481"/>
                  <a:pt x="10" y="480"/>
                  <a:pt x="11" y="480"/>
                </a:cubicBezTo>
                <a:cubicBezTo>
                  <a:pt x="13" y="480"/>
                  <a:pt x="14" y="482"/>
                  <a:pt x="16" y="483"/>
                </a:cubicBezTo>
                <a:cubicBezTo>
                  <a:pt x="17" y="485"/>
                  <a:pt x="19" y="486"/>
                  <a:pt x="22" y="486"/>
                </a:cubicBezTo>
                <a:cubicBezTo>
                  <a:pt x="23" y="486"/>
                  <a:pt x="23" y="486"/>
                  <a:pt x="24" y="486"/>
                </a:cubicBezTo>
                <a:cubicBezTo>
                  <a:pt x="24" y="489"/>
                  <a:pt x="24" y="489"/>
                  <a:pt x="24" y="489"/>
                </a:cubicBezTo>
                <a:cubicBezTo>
                  <a:pt x="23" y="489"/>
                  <a:pt x="21" y="490"/>
                  <a:pt x="19" y="490"/>
                </a:cubicBezTo>
                <a:cubicBezTo>
                  <a:pt x="16" y="490"/>
                  <a:pt x="14" y="489"/>
                  <a:pt x="13" y="485"/>
                </a:cubicBezTo>
                <a:cubicBezTo>
                  <a:pt x="5" y="491"/>
                  <a:pt x="5" y="491"/>
                  <a:pt x="5" y="491"/>
                </a:cubicBezTo>
                <a:cubicBezTo>
                  <a:pt x="7" y="490"/>
                  <a:pt x="9" y="489"/>
                  <a:pt x="11" y="489"/>
                </a:cubicBezTo>
                <a:cubicBezTo>
                  <a:pt x="12" y="489"/>
                  <a:pt x="14" y="489"/>
                  <a:pt x="15" y="491"/>
                </a:cubicBezTo>
                <a:cubicBezTo>
                  <a:pt x="14" y="492"/>
                  <a:pt x="14" y="492"/>
                  <a:pt x="14" y="492"/>
                </a:cubicBezTo>
                <a:cubicBezTo>
                  <a:pt x="17" y="492"/>
                  <a:pt x="24" y="494"/>
                  <a:pt x="24" y="501"/>
                </a:cubicBezTo>
                <a:cubicBezTo>
                  <a:pt x="25" y="500"/>
                  <a:pt x="26" y="499"/>
                  <a:pt x="26" y="499"/>
                </a:cubicBezTo>
                <a:cubicBezTo>
                  <a:pt x="27" y="499"/>
                  <a:pt x="27" y="499"/>
                  <a:pt x="27" y="500"/>
                </a:cubicBezTo>
                <a:cubicBezTo>
                  <a:pt x="31" y="504"/>
                  <a:pt x="31" y="504"/>
                  <a:pt x="31" y="504"/>
                </a:cubicBezTo>
                <a:cubicBezTo>
                  <a:pt x="31" y="504"/>
                  <a:pt x="29" y="505"/>
                  <a:pt x="30" y="507"/>
                </a:cubicBezTo>
                <a:cubicBezTo>
                  <a:pt x="32" y="509"/>
                  <a:pt x="32" y="509"/>
                  <a:pt x="32" y="509"/>
                </a:cubicBezTo>
                <a:cubicBezTo>
                  <a:pt x="32" y="511"/>
                  <a:pt x="30" y="511"/>
                  <a:pt x="28" y="511"/>
                </a:cubicBezTo>
                <a:cubicBezTo>
                  <a:pt x="28" y="514"/>
                  <a:pt x="28" y="514"/>
                  <a:pt x="28" y="514"/>
                </a:cubicBezTo>
                <a:cubicBezTo>
                  <a:pt x="30" y="514"/>
                  <a:pt x="30" y="514"/>
                  <a:pt x="30" y="514"/>
                </a:cubicBezTo>
                <a:cubicBezTo>
                  <a:pt x="27" y="519"/>
                  <a:pt x="27" y="519"/>
                  <a:pt x="27" y="519"/>
                </a:cubicBezTo>
                <a:cubicBezTo>
                  <a:pt x="27" y="519"/>
                  <a:pt x="27" y="519"/>
                  <a:pt x="28" y="519"/>
                </a:cubicBezTo>
                <a:cubicBezTo>
                  <a:pt x="30" y="519"/>
                  <a:pt x="32" y="520"/>
                  <a:pt x="34" y="523"/>
                </a:cubicBezTo>
                <a:cubicBezTo>
                  <a:pt x="35" y="526"/>
                  <a:pt x="32" y="527"/>
                  <a:pt x="31" y="530"/>
                </a:cubicBezTo>
                <a:cubicBezTo>
                  <a:pt x="28" y="530"/>
                  <a:pt x="28" y="530"/>
                  <a:pt x="28" y="530"/>
                </a:cubicBezTo>
                <a:cubicBezTo>
                  <a:pt x="28" y="525"/>
                  <a:pt x="28" y="525"/>
                  <a:pt x="28" y="525"/>
                </a:cubicBezTo>
                <a:cubicBezTo>
                  <a:pt x="26" y="533"/>
                  <a:pt x="14" y="548"/>
                  <a:pt x="28" y="550"/>
                </a:cubicBezTo>
                <a:cubicBezTo>
                  <a:pt x="28" y="554"/>
                  <a:pt x="29" y="558"/>
                  <a:pt x="27" y="561"/>
                </a:cubicBezTo>
                <a:cubicBezTo>
                  <a:pt x="25" y="559"/>
                  <a:pt x="24" y="558"/>
                  <a:pt x="24" y="554"/>
                </a:cubicBezTo>
                <a:cubicBezTo>
                  <a:pt x="19" y="560"/>
                  <a:pt x="19" y="560"/>
                  <a:pt x="19" y="560"/>
                </a:cubicBezTo>
                <a:cubicBezTo>
                  <a:pt x="27" y="562"/>
                  <a:pt x="27" y="562"/>
                  <a:pt x="27" y="562"/>
                </a:cubicBezTo>
                <a:cubicBezTo>
                  <a:pt x="23" y="569"/>
                  <a:pt x="23" y="569"/>
                  <a:pt x="23" y="569"/>
                </a:cubicBezTo>
                <a:cubicBezTo>
                  <a:pt x="26" y="566"/>
                  <a:pt x="26" y="566"/>
                  <a:pt x="26" y="566"/>
                </a:cubicBezTo>
                <a:cubicBezTo>
                  <a:pt x="31" y="580"/>
                  <a:pt x="31" y="580"/>
                  <a:pt x="31" y="580"/>
                </a:cubicBezTo>
                <a:cubicBezTo>
                  <a:pt x="32" y="579"/>
                  <a:pt x="33" y="578"/>
                  <a:pt x="35" y="578"/>
                </a:cubicBezTo>
                <a:cubicBezTo>
                  <a:pt x="37" y="578"/>
                  <a:pt x="39" y="579"/>
                  <a:pt x="39" y="581"/>
                </a:cubicBezTo>
                <a:cubicBezTo>
                  <a:pt x="40" y="582"/>
                  <a:pt x="40" y="582"/>
                  <a:pt x="40" y="582"/>
                </a:cubicBezTo>
                <a:cubicBezTo>
                  <a:pt x="39" y="580"/>
                  <a:pt x="38" y="574"/>
                  <a:pt x="41" y="570"/>
                </a:cubicBezTo>
                <a:cubicBezTo>
                  <a:pt x="45" y="573"/>
                  <a:pt x="43" y="582"/>
                  <a:pt x="47" y="585"/>
                </a:cubicBezTo>
                <a:cubicBezTo>
                  <a:pt x="42" y="588"/>
                  <a:pt x="42" y="588"/>
                  <a:pt x="42" y="588"/>
                </a:cubicBezTo>
                <a:cubicBezTo>
                  <a:pt x="42" y="588"/>
                  <a:pt x="43" y="588"/>
                  <a:pt x="43" y="588"/>
                </a:cubicBezTo>
                <a:cubicBezTo>
                  <a:pt x="45" y="588"/>
                  <a:pt x="45" y="590"/>
                  <a:pt x="44" y="591"/>
                </a:cubicBezTo>
                <a:cubicBezTo>
                  <a:pt x="44" y="593"/>
                  <a:pt x="43" y="594"/>
                  <a:pt x="44" y="594"/>
                </a:cubicBezTo>
                <a:cubicBezTo>
                  <a:pt x="45" y="594"/>
                  <a:pt x="45" y="594"/>
                  <a:pt x="46" y="594"/>
                </a:cubicBezTo>
                <a:cubicBezTo>
                  <a:pt x="44" y="598"/>
                  <a:pt x="48" y="606"/>
                  <a:pt x="52" y="606"/>
                </a:cubicBezTo>
                <a:cubicBezTo>
                  <a:pt x="52" y="606"/>
                  <a:pt x="53" y="606"/>
                  <a:pt x="53" y="606"/>
                </a:cubicBezTo>
                <a:cubicBezTo>
                  <a:pt x="49" y="600"/>
                  <a:pt x="49" y="600"/>
                  <a:pt x="49" y="600"/>
                </a:cubicBezTo>
                <a:cubicBezTo>
                  <a:pt x="57" y="599"/>
                  <a:pt x="51" y="588"/>
                  <a:pt x="52" y="588"/>
                </a:cubicBezTo>
                <a:cubicBezTo>
                  <a:pt x="53" y="588"/>
                  <a:pt x="54" y="589"/>
                  <a:pt x="57" y="593"/>
                </a:cubicBezTo>
                <a:cubicBezTo>
                  <a:pt x="55" y="595"/>
                  <a:pt x="55" y="598"/>
                  <a:pt x="58" y="600"/>
                </a:cubicBezTo>
                <a:cubicBezTo>
                  <a:pt x="54" y="602"/>
                  <a:pt x="63" y="613"/>
                  <a:pt x="55" y="613"/>
                </a:cubicBezTo>
                <a:cubicBezTo>
                  <a:pt x="54" y="613"/>
                  <a:pt x="53" y="613"/>
                  <a:pt x="51" y="613"/>
                </a:cubicBezTo>
                <a:cubicBezTo>
                  <a:pt x="53" y="614"/>
                  <a:pt x="55" y="614"/>
                  <a:pt x="57" y="614"/>
                </a:cubicBezTo>
                <a:cubicBezTo>
                  <a:pt x="58" y="614"/>
                  <a:pt x="59" y="614"/>
                  <a:pt x="60" y="614"/>
                </a:cubicBezTo>
                <a:cubicBezTo>
                  <a:pt x="61" y="614"/>
                  <a:pt x="62" y="614"/>
                  <a:pt x="62" y="614"/>
                </a:cubicBezTo>
                <a:cubicBezTo>
                  <a:pt x="66" y="614"/>
                  <a:pt x="69" y="615"/>
                  <a:pt x="66" y="620"/>
                </a:cubicBezTo>
                <a:cubicBezTo>
                  <a:pt x="60" y="628"/>
                  <a:pt x="60" y="628"/>
                  <a:pt x="60" y="628"/>
                </a:cubicBezTo>
                <a:cubicBezTo>
                  <a:pt x="62" y="630"/>
                  <a:pt x="62" y="630"/>
                  <a:pt x="62" y="630"/>
                </a:cubicBezTo>
                <a:cubicBezTo>
                  <a:pt x="61" y="632"/>
                  <a:pt x="61" y="632"/>
                  <a:pt x="61" y="632"/>
                </a:cubicBezTo>
                <a:cubicBezTo>
                  <a:pt x="62" y="632"/>
                  <a:pt x="63" y="631"/>
                  <a:pt x="65" y="631"/>
                </a:cubicBezTo>
                <a:cubicBezTo>
                  <a:pt x="67" y="631"/>
                  <a:pt x="69" y="632"/>
                  <a:pt x="69" y="636"/>
                </a:cubicBezTo>
                <a:cubicBezTo>
                  <a:pt x="62" y="636"/>
                  <a:pt x="62" y="636"/>
                  <a:pt x="62" y="636"/>
                </a:cubicBezTo>
                <a:cubicBezTo>
                  <a:pt x="63" y="637"/>
                  <a:pt x="67" y="640"/>
                  <a:pt x="64" y="642"/>
                </a:cubicBezTo>
                <a:cubicBezTo>
                  <a:pt x="61" y="642"/>
                  <a:pt x="61" y="642"/>
                  <a:pt x="61" y="642"/>
                </a:cubicBezTo>
                <a:cubicBezTo>
                  <a:pt x="69" y="649"/>
                  <a:pt x="69" y="649"/>
                  <a:pt x="69" y="649"/>
                </a:cubicBezTo>
                <a:cubicBezTo>
                  <a:pt x="69" y="648"/>
                  <a:pt x="70" y="648"/>
                  <a:pt x="70" y="646"/>
                </a:cubicBezTo>
                <a:cubicBezTo>
                  <a:pt x="69" y="651"/>
                  <a:pt x="80" y="654"/>
                  <a:pt x="76" y="662"/>
                </a:cubicBezTo>
                <a:cubicBezTo>
                  <a:pt x="81" y="660"/>
                  <a:pt x="81" y="660"/>
                  <a:pt x="81" y="660"/>
                </a:cubicBezTo>
                <a:cubicBezTo>
                  <a:pt x="84" y="662"/>
                  <a:pt x="82" y="665"/>
                  <a:pt x="83" y="668"/>
                </a:cubicBezTo>
                <a:cubicBezTo>
                  <a:pt x="83" y="668"/>
                  <a:pt x="84" y="668"/>
                  <a:pt x="84" y="668"/>
                </a:cubicBezTo>
                <a:cubicBezTo>
                  <a:pt x="85" y="668"/>
                  <a:pt x="86" y="669"/>
                  <a:pt x="87" y="670"/>
                </a:cubicBezTo>
                <a:cubicBezTo>
                  <a:pt x="87" y="672"/>
                  <a:pt x="86" y="673"/>
                  <a:pt x="85" y="673"/>
                </a:cubicBezTo>
                <a:cubicBezTo>
                  <a:pt x="85" y="673"/>
                  <a:pt x="85" y="673"/>
                  <a:pt x="85" y="673"/>
                </a:cubicBezTo>
                <a:cubicBezTo>
                  <a:pt x="89" y="675"/>
                  <a:pt x="91" y="682"/>
                  <a:pt x="94" y="686"/>
                </a:cubicBezTo>
                <a:cubicBezTo>
                  <a:pt x="96" y="681"/>
                  <a:pt x="98" y="678"/>
                  <a:pt x="102" y="678"/>
                </a:cubicBezTo>
                <a:cubicBezTo>
                  <a:pt x="102" y="678"/>
                  <a:pt x="104" y="678"/>
                  <a:pt x="105" y="678"/>
                </a:cubicBezTo>
                <a:cubicBezTo>
                  <a:pt x="108" y="682"/>
                  <a:pt x="103" y="690"/>
                  <a:pt x="109" y="692"/>
                </a:cubicBezTo>
                <a:cubicBezTo>
                  <a:pt x="115" y="693"/>
                  <a:pt x="115" y="693"/>
                  <a:pt x="115" y="693"/>
                </a:cubicBezTo>
                <a:cubicBezTo>
                  <a:pt x="112" y="702"/>
                  <a:pt x="120" y="702"/>
                  <a:pt x="125" y="710"/>
                </a:cubicBezTo>
                <a:cubicBezTo>
                  <a:pt x="147" y="717"/>
                  <a:pt x="147" y="717"/>
                  <a:pt x="147" y="717"/>
                </a:cubicBezTo>
                <a:cubicBezTo>
                  <a:pt x="145" y="721"/>
                  <a:pt x="143" y="726"/>
                  <a:pt x="137" y="726"/>
                </a:cubicBezTo>
                <a:cubicBezTo>
                  <a:pt x="136" y="726"/>
                  <a:pt x="135" y="725"/>
                  <a:pt x="134" y="725"/>
                </a:cubicBezTo>
                <a:cubicBezTo>
                  <a:pt x="138" y="729"/>
                  <a:pt x="142" y="735"/>
                  <a:pt x="146" y="735"/>
                </a:cubicBezTo>
                <a:cubicBezTo>
                  <a:pt x="146" y="735"/>
                  <a:pt x="147" y="735"/>
                  <a:pt x="147" y="735"/>
                </a:cubicBezTo>
                <a:cubicBezTo>
                  <a:pt x="139" y="728"/>
                  <a:pt x="139" y="728"/>
                  <a:pt x="139" y="728"/>
                </a:cubicBezTo>
                <a:cubicBezTo>
                  <a:pt x="139" y="726"/>
                  <a:pt x="141" y="725"/>
                  <a:pt x="142" y="725"/>
                </a:cubicBezTo>
                <a:cubicBezTo>
                  <a:pt x="144" y="725"/>
                  <a:pt x="146" y="726"/>
                  <a:pt x="147" y="728"/>
                </a:cubicBezTo>
                <a:cubicBezTo>
                  <a:pt x="151" y="737"/>
                  <a:pt x="151" y="737"/>
                  <a:pt x="151" y="737"/>
                </a:cubicBezTo>
                <a:cubicBezTo>
                  <a:pt x="153" y="735"/>
                  <a:pt x="156" y="736"/>
                  <a:pt x="158" y="734"/>
                </a:cubicBezTo>
                <a:cubicBezTo>
                  <a:pt x="158" y="734"/>
                  <a:pt x="159" y="736"/>
                  <a:pt x="159" y="737"/>
                </a:cubicBezTo>
                <a:cubicBezTo>
                  <a:pt x="158" y="738"/>
                  <a:pt x="158" y="738"/>
                  <a:pt x="157" y="738"/>
                </a:cubicBezTo>
                <a:cubicBezTo>
                  <a:pt x="156" y="738"/>
                  <a:pt x="155" y="738"/>
                  <a:pt x="155" y="738"/>
                </a:cubicBezTo>
                <a:cubicBezTo>
                  <a:pt x="158" y="744"/>
                  <a:pt x="158" y="744"/>
                  <a:pt x="158" y="744"/>
                </a:cubicBezTo>
                <a:cubicBezTo>
                  <a:pt x="162" y="739"/>
                  <a:pt x="162" y="739"/>
                  <a:pt x="162" y="739"/>
                </a:cubicBezTo>
                <a:cubicBezTo>
                  <a:pt x="166" y="742"/>
                  <a:pt x="163" y="749"/>
                  <a:pt x="167" y="749"/>
                </a:cubicBezTo>
                <a:cubicBezTo>
                  <a:pt x="167" y="749"/>
                  <a:pt x="168" y="749"/>
                  <a:pt x="169" y="749"/>
                </a:cubicBezTo>
                <a:cubicBezTo>
                  <a:pt x="169" y="754"/>
                  <a:pt x="169" y="754"/>
                  <a:pt x="169" y="754"/>
                </a:cubicBezTo>
                <a:cubicBezTo>
                  <a:pt x="171" y="754"/>
                  <a:pt x="173" y="753"/>
                  <a:pt x="176" y="753"/>
                </a:cubicBezTo>
                <a:cubicBezTo>
                  <a:pt x="178" y="753"/>
                  <a:pt x="180" y="753"/>
                  <a:pt x="182" y="754"/>
                </a:cubicBezTo>
                <a:cubicBezTo>
                  <a:pt x="185" y="763"/>
                  <a:pt x="177" y="768"/>
                  <a:pt x="188" y="773"/>
                </a:cubicBezTo>
                <a:cubicBezTo>
                  <a:pt x="188" y="771"/>
                  <a:pt x="189" y="771"/>
                  <a:pt x="190" y="771"/>
                </a:cubicBezTo>
                <a:cubicBezTo>
                  <a:pt x="191" y="771"/>
                  <a:pt x="192" y="772"/>
                  <a:pt x="194" y="773"/>
                </a:cubicBezTo>
                <a:cubicBezTo>
                  <a:pt x="189" y="775"/>
                  <a:pt x="193" y="778"/>
                  <a:pt x="193" y="782"/>
                </a:cubicBezTo>
                <a:cubicBezTo>
                  <a:pt x="195" y="782"/>
                  <a:pt x="199" y="784"/>
                  <a:pt x="200" y="787"/>
                </a:cubicBezTo>
                <a:cubicBezTo>
                  <a:pt x="201" y="786"/>
                  <a:pt x="202" y="785"/>
                  <a:pt x="203" y="783"/>
                </a:cubicBezTo>
                <a:cubicBezTo>
                  <a:pt x="207" y="788"/>
                  <a:pt x="206" y="795"/>
                  <a:pt x="207" y="801"/>
                </a:cubicBezTo>
                <a:cubicBezTo>
                  <a:pt x="211" y="799"/>
                  <a:pt x="203" y="789"/>
                  <a:pt x="213" y="789"/>
                </a:cubicBezTo>
                <a:cubicBezTo>
                  <a:pt x="216" y="792"/>
                  <a:pt x="216" y="792"/>
                  <a:pt x="216" y="792"/>
                </a:cubicBezTo>
                <a:cubicBezTo>
                  <a:pt x="215" y="794"/>
                  <a:pt x="215" y="794"/>
                  <a:pt x="215" y="794"/>
                </a:cubicBezTo>
                <a:cubicBezTo>
                  <a:pt x="215" y="794"/>
                  <a:pt x="215" y="794"/>
                  <a:pt x="215" y="794"/>
                </a:cubicBezTo>
                <a:cubicBezTo>
                  <a:pt x="217" y="794"/>
                  <a:pt x="221" y="800"/>
                  <a:pt x="226" y="803"/>
                </a:cubicBezTo>
                <a:cubicBezTo>
                  <a:pt x="222" y="803"/>
                  <a:pt x="222" y="803"/>
                  <a:pt x="222" y="803"/>
                </a:cubicBezTo>
                <a:cubicBezTo>
                  <a:pt x="234" y="811"/>
                  <a:pt x="234" y="811"/>
                  <a:pt x="234" y="811"/>
                </a:cubicBezTo>
                <a:cubicBezTo>
                  <a:pt x="235" y="807"/>
                  <a:pt x="230" y="796"/>
                  <a:pt x="238" y="795"/>
                </a:cubicBezTo>
                <a:cubicBezTo>
                  <a:pt x="239" y="796"/>
                  <a:pt x="239" y="798"/>
                  <a:pt x="239" y="800"/>
                </a:cubicBezTo>
                <a:cubicBezTo>
                  <a:pt x="239" y="799"/>
                  <a:pt x="241" y="797"/>
                  <a:pt x="242" y="797"/>
                </a:cubicBezTo>
                <a:cubicBezTo>
                  <a:pt x="242" y="797"/>
                  <a:pt x="242" y="797"/>
                  <a:pt x="242" y="797"/>
                </a:cubicBezTo>
                <a:cubicBezTo>
                  <a:pt x="244" y="797"/>
                  <a:pt x="245" y="799"/>
                  <a:pt x="245" y="801"/>
                </a:cubicBezTo>
                <a:cubicBezTo>
                  <a:pt x="243" y="801"/>
                  <a:pt x="243" y="801"/>
                  <a:pt x="243" y="801"/>
                </a:cubicBezTo>
                <a:cubicBezTo>
                  <a:pt x="243" y="805"/>
                  <a:pt x="243" y="805"/>
                  <a:pt x="243" y="805"/>
                </a:cubicBezTo>
                <a:cubicBezTo>
                  <a:pt x="245" y="805"/>
                  <a:pt x="245" y="805"/>
                  <a:pt x="245" y="805"/>
                </a:cubicBezTo>
                <a:cubicBezTo>
                  <a:pt x="245" y="803"/>
                  <a:pt x="244" y="802"/>
                  <a:pt x="246" y="801"/>
                </a:cubicBezTo>
                <a:cubicBezTo>
                  <a:pt x="250" y="807"/>
                  <a:pt x="250" y="807"/>
                  <a:pt x="250" y="807"/>
                </a:cubicBezTo>
                <a:cubicBezTo>
                  <a:pt x="255" y="794"/>
                  <a:pt x="255" y="794"/>
                  <a:pt x="255" y="794"/>
                </a:cubicBezTo>
                <a:cubicBezTo>
                  <a:pt x="257" y="794"/>
                  <a:pt x="257" y="796"/>
                  <a:pt x="257" y="798"/>
                </a:cubicBezTo>
                <a:cubicBezTo>
                  <a:pt x="262" y="794"/>
                  <a:pt x="262" y="794"/>
                  <a:pt x="262" y="794"/>
                </a:cubicBezTo>
                <a:cubicBezTo>
                  <a:pt x="265" y="799"/>
                  <a:pt x="262" y="805"/>
                  <a:pt x="268" y="810"/>
                </a:cubicBezTo>
                <a:cubicBezTo>
                  <a:pt x="269" y="808"/>
                  <a:pt x="269" y="808"/>
                  <a:pt x="269" y="808"/>
                </a:cubicBezTo>
                <a:cubicBezTo>
                  <a:pt x="269" y="808"/>
                  <a:pt x="268" y="808"/>
                  <a:pt x="268" y="808"/>
                </a:cubicBezTo>
                <a:cubicBezTo>
                  <a:pt x="264" y="808"/>
                  <a:pt x="266" y="801"/>
                  <a:pt x="266" y="797"/>
                </a:cubicBezTo>
                <a:cubicBezTo>
                  <a:pt x="268" y="801"/>
                  <a:pt x="274" y="802"/>
                  <a:pt x="272" y="810"/>
                </a:cubicBezTo>
                <a:cubicBezTo>
                  <a:pt x="280" y="810"/>
                  <a:pt x="280" y="810"/>
                  <a:pt x="280" y="810"/>
                </a:cubicBezTo>
                <a:cubicBezTo>
                  <a:pt x="274" y="807"/>
                  <a:pt x="274" y="807"/>
                  <a:pt x="274" y="807"/>
                </a:cubicBezTo>
                <a:cubicBezTo>
                  <a:pt x="277" y="803"/>
                  <a:pt x="277" y="803"/>
                  <a:pt x="277" y="803"/>
                </a:cubicBezTo>
                <a:cubicBezTo>
                  <a:pt x="276" y="803"/>
                  <a:pt x="276" y="801"/>
                  <a:pt x="276" y="799"/>
                </a:cubicBezTo>
                <a:cubicBezTo>
                  <a:pt x="277" y="798"/>
                  <a:pt x="278" y="798"/>
                  <a:pt x="279" y="798"/>
                </a:cubicBezTo>
                <a:cubicBezTo>
                  <a:pt x="284" y="798"/>
                  <a:pt x="282" y="810"/>
                  <a:pt x="288" y="813"/>
                </a:cubicBezTo>
                <a:cubicBezTo>
                  <a:pt x="286" y="814"/>
                  <a:pt x="286" y="817"/>
                  <a:pt x="284" y="817"/>
                </a:cubicBezTo>
                <a:cubicBezTo>
                  <a:pt x="283" y="817"/>
                  <a:pt x="283" y="817"/>
                  <a:pt x="282" y="817"/>
                </a:cubicBezTo>
                <a:cubicBezTo>
                  <a:pt x="284" y="818"/>
                  <a:pt x="284" y="818"/>
                  <a:pt x="284" y="818"/>
                </a:cubicBezTo>
                <a:cubicBezTo>
                  <a:pt x="284" y="819"/>
                  <a:pt x="284" y="819"/>
                  <a:pt x="284" y="819"/>
                </a:cubicBezTo>
                <a:cubicBezTo>
                  <a:pt x="285" y="819"/>
                  <a:pt x="285" y="818"/>
                  <a:pt x="286" y="817"/>
                </a:cubicBezTo>
                <a:cubicBezTo>
                  <a:pt x="287" y="816"/>
                  <a:pt x="287" y="815"/>
                  <a:pt x="288" y="815"/>
                </a:cubicBezTo>
                <a:cubicBezTo>
                  <a:pt x="289" y="815"/>
                  <a:pt x="290" y="816"/>
                  <a:pt x="291" y="817"/>
                </a:cubicBezTo>
                <a:cubicBezTo>
                  <a:pt x="296" y="821"/>
                  <a:pt x="311" y="825"/>
                  <a:pt x="311" y="836"/>
                </a:cubicBezTo>
                <a:cubicBezTo>
                  <a:pt x="310" y="836"/>
                  <a:pt x="310" y="836"/>
                  <a:pt x="310" y="836"/>
                </a:cubicBezTo>
                <a:cubicBezTo>
                  <a:pt x="310" y="840"/>
                  <a:pt x="310" y="840"/>
                  <a:pt x="310" y="840"/>
                </a:cubicBezTo>
                <a:cubicBezTo>
                  <a:pt x="311" y="840"/>
                  <a:pt x="311" y="840"/>
                  <a:pt x="311" y="840"/>
                </a:cubicBezTo>
                <a:cubicBezTo>
                  <a:pt x="311" y="839"/>
                  <a:pt x="311" y="837"/>
                  <a:pt x="312" y="836"/>
                </a:cubicBezTo>
                <a:cubicBezTo>
                  <a:pt x="315" y="836"/>
                  <a:pt x="316" y="839"/>
                  <a:pt x="318" y="840"/>
                </a:cubicBezTo>
                <a:cubicBezTo>
                  <a:pt x="321" y="839"/>
                  <a:pt x="320" y="831"/>
                  <a:pt x="324" y="831"/>
                </a:cubicBezTo>
                <a:cubicBezTo>
                  <a:pt x="324" y="831"/>
                  <a:pt x="326" y="831"/>
                  <a:pt x="327" y="833"/>
                </a:cubicBezTo>
                <a:cubicBezTo>
                  <a:pt x="327" y="835"/>
                  <a:pt x="327" y="835"/>
                  <a:pt x="327" y="835"/>
                </a:cubicBezTo>
                <a:cubicBezTo>
                  <a:pt x="326" y="835"/>
                  <a:pt x="326" y="835"/>
                  <a:pt x="325" y="835"/>
                </a:cubicBezTo>
                <a:cubicBezTo>
                  <a:pt x="325" y="834"/>
                  <a:pt x="325" y="834"/>
                  <a:pt x="324" y="834"/>
                </a:cubicBezTo>
                <a:cubicBezTo>
                  <a:pt x="324" y="834"/>
                  <a:pt x="323" y="834"/>
                  <a:pt x="323" y="836"/>
                </a:cubicBezTo>
                <a:cubicBezTo>
                  <a:pt x="324" y="836"/>
                  <a:pt x="325" y="836"/>
                  <a:pt x="326" y="837"/>
                </a:cubicBezTo>
                <a:cubicBezTo>
                  <a:pt x="323" y="842"/>
                  <a:pt x="323" y="842"/>
                  <a:pt x="323" y="842"/>
                </a:cubicBezTo>
                <a:cubicBezTo>
                  <a:pt x="324" y="842"/>
                  <a:pt x="324" y="842"/>
                  <a:pt x="325" y="842"/>
                </a:cubicBezTo>
                <a:cubicBezTo>
                  <a:pt x="326" y="842"/>
                  <a:pt x="327" y="842"/>
                  <a:pt x="328" y="842"/>
                </a:cubicBezTo>
                <a:cubicBezTo>
                  <a:pt x="329" y="842"/>
                  <a:pt x="330" y="841"/>
                  <a:pt x="331" y="841"/>
                </a:cubicBezTo>
                <a:cubicBezTo>
                  <a:pt x="333" y="841"/>
                  <a:pt x="335" y="842"/>
                  <a:pt x="335" y="844"/>
                </a:cubicBezTo>
                <a:cubicBezTo>
                  <a:pt x="335" y="847"/>
                  <a:pt x="335" y="847"/>
                  <a:pt x="335" y="847"/>
                </a:cubicBezTo>
                <a:cubicBezTo>
                  <a:pt x="336" y="847"/>
                  <a:pt x="337" y="846"/>
                  <a:pt x="338" y="846"/>
                </a:cubicBezTo>
                <a:cubicBezTo>
                  <a:pt x="340" y="846"/>
                  <a:pt x="341" y="847"/>
                  <a:pt x="342" y="849"/>
                </a:cubicBezTo>
                <a:cubicBezTo>
                  <a:pt x="344" y="848"/>
                  <a:pt x="345" y="848"/>
                  <a:pt x="345" y="848"/>
                </a:cubicBezTo>
                <a:cubicBezTo>
                  <a:pt x="347" y="848"/>
                  <a:pt x="343" y="854"/>
                  <a:pt x="346" y="855"/>
                </a:cubicBezTo>
                <a:cubicBezTo>
                  <a:pt x="353" y="847"/>
                  <a:pt x="353" y="847"/>
                  <a:pt x="353" y="847"/>
                </a:cubicBezTo>
                <a:cubicBezTo>
                  <a:pt x="354" y="855"/>
                  <a:pt x="354" y="855"/>
                  <a:pt x="354" y="855"/>
                </a:cubicBezTo>
                <a:cubicBezTo>
                  <a:pt x="355" y="852"/>
                  <a:pt x="358" y="849"/>
                  <a:pt x="361" y="849"/>
                </a:cubicBezTo>
                <a:cubicBezTo>
                  <a:pt x="362" y="849"/>
                  <a:pt x="363" y="849"/>
                  <a:pt x="364" y="850"/>
                </a:cubicBezTo>
                <a:cubicBezTo>
                  <a:pt x="366" y="851"/>
                  <a:pt x="365" y="853"/>
                  <a:pt x="365" y="855"/>
                </a:cubicBezTo>
                <a:cubicBezTo>
                  <a:pt x="367" y="854"/>
                  <a:pt x="368" y="850"/>
                  <a:pt x="371" y="850"/>
                </a:cubicBezTo>
                <a:cubicBezTo>
                  <a:pt x="371" y="850"/>
                  <a:pt x="372" y="850"/>
                  <a:pt x="372" y="850"/>
                </a:cubicBezTo>
                <a:cubicBezTo>
                  <a:pt x="368" y="853"/>
                  <a:pt x="375" y="861"/>
                  <a:pt x="379" y="863"/>
                </a:cubicBezTo>
                <a:cubicBezTo>
                  <a:pt x="381" y="863"/>
                  <a:pt x="381" y="863"/>
                  <a:pt x="381" y="863"/>
                </a:cubicBezTo>
                <a:cubicBezTo>
                  <a:pt x="381" y="860"/>
                  <a:pt x="376" y="858"/>
                  <a:pt x="376" y="853"/>
                </a:cubicBezTo>
                <a:cubicBezTo>
                  <a:pt x="378" y="855"/>
                  <a:pt x="379" y="855"/>
                  <a:pt x="380" y="855"/>
                </a:cubicBezTo>
                <a:cubicBezTo>
                  <a:pt x="382" y="855"/>
                  <a:pt x="383" y="853"/>
                  <a:pt x="385" y="851"/>
                </a:cubicBezTo>
                <a:cubicBezTo>
                  <a:pt x="386" y="848"/>
                  <a:pt x="387" y="846"/>
                  <a:pt x="390" y="846"/>
                </a:cubicBezTo>
                <a:cubicBezTo>
                  <a:pt x="390" y="846"/>
                  <a:pt x="390" y="846"/>
                  <a:pt x="390" y="846"/>
                </a:cubicBezTo>
                <a:cubicBezTo>
                  <a:pt x="390" y="853"/>
                  <a:pt x="403" y="855"/>
                  <a:pt x="395" y="863"/>
                </a:cubicBezTo>
                <a:cubicBezTo>
                  <a:pt x="396" y="866"/>
                  <a:pt x="397" y="866"/>
                  <a:pt x="399" y="866"/>
                </a:cubicBezTo>
                <a:cubicBezTo>
                  <a:pt x="400" y="866"/>
                  <a:pt x="401" y="866"/>
                  <a:pt x="403" y="865"/>
                </a:cubicBezTo>
                <a:cubicBezTo>
                  <a:pt x="404" y="865"/>
                  <a:pt x="406" y="864"/>
                  <a:pt x="407" y="864"/>
                </a:cubicBezTo>
                <a:cubicBezTo>
                  <a:pt x="408" y="864"/>
                  <a:pt x="408" y="865"/>
                  <a:pt x="409" y="865"/>
                </a:cubicBezTo>
                <a:cubicBezTo>
                  <a:pt x="403" y="857"/>
                  <a:pt x="414" y="856"/>
                  <a:pt x="414" y="850"/>
                </a:cubicBezTo>
                <a:cubicBezTo>
                  <a:pt x="415" y="849"/>
                  <a:pt x="416" y="849"/>
                  <a:pt x="418" y="849"/>
                </a:cubicBezTo>
                <a:cubicBezTo>
                  <a:pt x="418" y="849"/>
                  <a:pt x="418" y="849"/>
                  <a:pt x="418" y="849"/>
                </a:cubicBezTo>
                <a:cubicBezTo>
                  <a:pt x="418" y="849"/>
                  <a:pt x="418" y="849"/>
                  <a:pt x="418" y="849"/>
                </a:cubicBezTo>
                <a:cubicBezTo>
                  <a:pt x="420" y="849"/>
                  <a:pt x="420" y="849"/>
                  <a:pt x="419" y="845"/>
                </a:cubicBezTo>
                <a:cubicBezTo>
                  <a:pt x="419" y="846"/>
                  <a:pt x="420" y="846"/>
                  <a:pt x="421" y="846"/>
                </a:cubicBezTo>
                <a:cubicBezTo>
                  <a:pt x="422" y="846"/>
                  <a:pt x="422" y="846"/>
                  <a:pt x="423" y="845"/>
                </a:cubicBezTo>
                <a:cubicBezTo>
                  <a:pt x="425" y="845"/>
                  <a:pt x="426" y="845"/>
                  <a:pt x="427" y="845"/>
                </a:cubicBezTo>
                <a:cubicBezTo>
                  <a:pt x="428" y="845"/>
                  <a:pt x="430" y="846"/>
                  <a:pt x="430" y="849"/>
                </a:cubicBezTo>
                <a:cubicBezTo>
                  <a:pt x="428" y="852"/>
                  <a:pt x="428" y="852"/>
                  <a:pt x="428" y="852"/>
                </a:cubicBezTo>
                <a:cubicBezTo>
                  <a:pt x="429" y="851"/>
                  <a:pt x="429" y="851"/>
                  <a:pt x="429" y="851"/>
                </a:cubicBezTo>
                <a:cubicBezTo>
                  <a:pt x="432" y="851"/>
                  <a:pt x="432" y="856"/>
                  <a:pt x="433" y="858"/>
                </a:cubicBezTo>
                <a:cubicBezTo>
                  <a:pt x="433" y="860"/>
                  <a:pt x="434" y="863"/>
                  <a:pt x="432" y="865"/>
                </a:cubicBezTo>
                <a:cubicBezTo>
                  <a:pt x="436" y="864"/>
                  <a:pt x="437" y="858"/>
                  <a:pt x="441" y="853"/>
                </a:cubicBezTo>
                <a:cubicBezTo>
                  <a:pt x="445" y="858"/>
                  <a:pt x="445" y="858"/>
                  <a:pt x="445" y="858"/>
                </a:cubicBezTo>
                <a:cubicBezTo>
                  <a:pt x="451" y="846"/>
                  <a:pt x="451" y="846"/>
                  <a:pt x="451" y="846"/>
                </a:cubicBezTo>
                <a:cubicBezTo>
                  <a:pt x="453" y="847"/>
                  <a:pt x="452" y="850"/>
                  <a:pt x="452" y="852"/>
                </a:cubicBezTo>
                <a:cubicBezTo>
                  <a:pt x="452" y="850"/>
                  <a:pt x="454" y="849"/>
                  <a:pt x="455" y="847"/>
                </a:cubicBezTo>
                <a:cubicBezTo>
                  <a:pt x="455" y="847"/>
                  <a:pt x="455" y="847"/>
                  <a:pt x="456" y="847"/>
                </a:cubicBezTo>
                <a:cubicBezTo>
                  <a:pt x="457" y="847"/>
                  <a:pt x="458" y="849"/>
                  <a:pt x="459" y="850"/>
                </a:cubicBezTo>
                <a:cubicBezTo>
                  <a:pt x="455" y="856"/>
                  <a:pt x="455" y="856"/>
                  <a:pt x="455" y="856"/>
                </a:cubicBezTo>
                <a:cubicBezTo>
                  <a:pt x="463" y="852"/>
                  <a:pt x="463" y="852"/>
                  <a:pt x="463" y="852"/>
                </a:cubicBezTo>
                <a:cubicBezTo>
                  <a:pt x="463" y="856"/>
                  <a:pt x="463" y="856"/>
                  <a:pt x="463" y="856"/>
                </a:cubicBezTo>
                <a:cubicBezTo>
                  <a:pt x="464" y="856"/>
                  <a:pt x="464" y="856"/>
                  <a:pt x="465" y="856"/>
                </a:cubicBezTo>
                <a:cubicBezTo>
                  <a:pt x="466" y="856"/>
                  <a:pt x="467" y="856"/>
                  <a:pt x="467" y="855"/>
                </a:cubicBezTo>
                <a:cubicBezTo>
                  <a:pt x="469" y="856"/>
                  <a:pt x="468" y="858"/>
                  <a:pt x="469" y="860"/>
                </a:cubicBezTo>
                <a:cubicBezTo>
                  <a:pt x="470" y="860"/>
                  <a:pt x="470" y="858"/>
                  <a:pt x="472" y="858"/>
                </a:cubicBezTo>
                <a:cubicBezTo>
                  <a:pt x="472" y="858"/>
                  <a:pt x="473" y="858"/>
                  <a:pt x="473" y="858"/>
                </a:cubicBezTo>
                <a:cubicBezTo>
                  <a:pt x="475" y="859"/>
                  <a:pt x="474" y="864"/>
                  <a:pt x="473" y="865"/>
                </a:cubicBezTo>
                <a:cubicBezTo>
                  <a:pt x="474" y="865"/>
                  <a:pt x="474" y="866"/>
                  <a:pt x="475" y="866"/>
                </a:cubicBezTo>
                <a:cubicBezTo>
                  <a:pt x="477" y="866"/>
                  <a:pt x="478" y="864"/>
                  <a:pt x="479" y="862"/>
                </a:cubicBezTo>
                <a:cubicBezTo>
                  <a:pt x="479" y="860"/>
                  <a:pt x="480" y="859"/>
                  <a:pt x="481" y="859"/>
                </a:cubicBezTo>
                <a:cubicBezTo>
                  <a:pt x="482" y="859"/>
                  <a:pt x="483" y="859"/>
                  <a:pt x="485" y="862"/>
                </a:cubicBezTo>
                <a:cubicBezTo>
                  <a:pt x="486" y="856"/>
                  <a:pt x="486" y="856"/>
                  <a:pt x="486" y="856"/>
                </a:cubicBezTo>
                <a:cubicBezTo>
                  <a:pt x="493" y="858"/>
                  <a:pt x="493" y="858"/>
                  <a:pt x="493" y="858"/>
                </a:cubicBezTo>
                <a:cubicBezTo>
                  <a:pt x="498" y="855"/>
                  <a:pt x="490" y="852"/>
                  <a:pt x="496" y="852"/>
                </a:cubicBezTo>
                <a:cubicBezTo>
                  <a:pt x="500" y="863"/>
                  <a:pt x="500" y="863"/>
                  <a:pt x="500" y="863"/>
                </a:cubicBezTo>
                <a:cubicBezTo>
                  <a:pt x="503" y="852"/>
                  <a:pt x="503" y="852"/>
                  <a:pt x="503" y="852"/>
                </a:cubicBezTo>
                <a:cubicBezTo>
                  <a:pt x="501" y="852"/>
                  <a:pt x="500" y="853"/>
                  <a:pt x="499" y="853"/>
                </a:cubicBezTo>
                <a:cubicBezTo>
                  <a:pt x="498" y="853"/>
                  <a:pt x="498" y="853"/>
                  <a:pt x="497" y="852"/>
                </a:cubicBezTo>
                <a:cubicBezTo>
                  <a:pt x="506" y="851"/>
                  <a:pt x="501" y="842"/>
                  <a:pt x="508" y="837"/>
                </a:cubicBezTo>
                <a:cubicBezTo>
                  <a:pt x="511" y="843"/>
                  <a:pt x="522" y="843"/>
                  <a:pt x="516" y="853"/>
                </a:cubicBezTo>
                <a:cubicBezTo>
                  <a:pt x="513" y="853"/>
                  <a:pt x="513" y="853"/>
                  <a:pt x="513" y="853"/>
                </a:cubicBezTo>
                <a:cubicBezTo>
                  <a:pt x="516" y="856"/>
                  <a:pt x="516" y="856"/>
                  <a:pt x="516" y="856"/>
                </a:cubicBezTo>
                <a:cubicBezTo>
                  <a:pt x="515" y="857"/>
                  <a:pt x="514" y="858"/>
                  <a:pt x="515" y="859"/>
                </a:cubicBezTo>
                <a:cubicBezTo>
                  <a:pt x="519" y="859"/>
                  <a:pt x="519" y="859"/>
                  <a:pt x="519" y="859"/>
                </a:cubicBezTo>
                <a:cubicBezTo>
                  <a:pt x="515" y="851"/>
                  <a:pt x="530" y="852"/>
                  <a:pt x="533" y="842"/>
                </a:cubicBezTo>
                <a:cubicBezTo>
                  <a:pt x="534" y="841"/>
                  <a:pt x="535" y="841"/>
                  <a:pt x="536" y="841"/>
                </a:cubicBezTo>
                <a:cubicBezTo>
                  <a:pt x="538" y="841"/>
                  <a:pt x="533" y="848"/>
                  <a:pt x="535" y="850"/>
                </a:cubicBezTo>
                <a:cubicBezTo>
                  <a:pt x="533" y="850"/>
                  <a:pt x="533" y="850"/>
                  <a:pt x="533" y="850"/>
                </a:cubicBezTo>
                <a:cubicBezTo>
                  <a:pt x="533" y="852"/>
                  <a:pt x="534" y="852"/>
                  <a:pt x="535" y="852"/>
                </a:cubicBezTo>
                <a:cubicBezTo>
                  <a:pt x="537" y="852"/>
                  <a:pt x="538" y="851"/>
                  <a:pt x="540" y="850"/>
                </a:cubicBezTo>
                <a:cubicBezTo>
                  <a:pt x="541" y="848"/>
                  <a:pt x="543" y="847"/>
                  <a:pt x="545" y="847"/>
                </a:cubicBezTo>
                <a:cubicBezTo>
                  <a:pt x="545" y="847"/>
                  <a:pt x="546" y="847"/>
                  <a:pt x="546" y="847"/>
                </a:cubicBezTo>
                <a:cubicBezTo>
                  <a:pt x="545" y="855"/>
                  <a:pt x="545" y="855"/>
                  <a:pt x="545" y="855"/>
                </a:cubicBezTo>
                <a:cubicBezTo>
                  <a:pt x="557" y="852"/>
                  <a:pt x="557" y="852"/>
                  <a:pt x="557" y="852"/>
                </a:cubicBezTo>
                <a:cubicBezTo>
                  <a:pt x="552" y="849"/>
                  <a:pt x="552" y="849"/>
                  <a:pt x="552" y="849"/>
                </a:cubicBezTo>
                <a:cubicBezTo>
                  <a:pt x="558" y="843"/>
                  <a:pt x="558" y="843"/>
                  <a:pt x="558" y="843"/>
                </a:cubicBezTo>
                <a:cubicBezTo>
                  <a:pt x="558" y="843"/>
                  <a:pt x="558" y="843"/>
                  <a:pt x="559" y="843"/>
                </a:cubicBezTo>
                <a:cubicBezTo>
                  <a:pt x="561" y="843"/>
                  <a:pt x="563" y="849"/>
                  <a:pt x="562" y="852"/>
                </a:cubicBezTo>
                <a:cubicBezTo>
                  <a:pt x="562" y="852"/>
                  <a:pt x="563" y="852"/>
                  <a:pt x="563" y="852"/>
                </a:cubicBezTo>
                <a:cubicBezTo>
                  <a:pt x="564" y="852"/>
                  <a:pt x="565" y="853"/>
                  <a:pt x="565" y="854"/>
                </a:cubicBezTo>
                <a:cubicBezTo>
                  <a:pt x="566" y="855"/>
                  <a:pt x="567" y="856"/>
                  <a:pt x="567" y="856"/>
                </a:cubicBezTo>
                <a:cubicBezTo>
                  <a:pt x="568" y="856"/>
                  <a:pt x="568" y="856"/>
                  <a:pt x="568" y="856"/>
                </a:cubicBezTo>
                <a:cubicBezTo>
                  <a:pt x="564" y="853"/>
                  <a:pt x="568" y="850"/>
                  <a:pt x="569" y="847"/>
                </a:cubicBezTo>
                <a:cubicBezTo>
                  <a:pt x="569" y="847"/>
                  <a:pt x="569" y="847"/>
                  <a:pt x="570" y="847"/>
                </a:cubicBezTo>
                <a:cubicBezTo>
                  <a:pt x="571" y="847"/>
                  <a:pt x="572" y="848"/>
                  <a:pt x="571" y="849"/>
                </a:cubicBezTo>
                <a:cubicBezTo>
                  <a:pt x="571" y="851"/>
                  <a:pt x="571" y="852"/>
                  <a:pt x="572" y="852"/>
                </a:cubicBezTo>
                <a:cubicBezTo>
                  <a:pt x="572" y="852"/>
                  <a:pt x="572" y="852"/>
                  <a:pt x="572" y="852"/>
                </a:cubicBezTo>
                <a:cubicBezTo>
                  <a:pt x="583" y="839"/>
                  <a:pt x="583" y="839"/>
                  <a:pt x="583" y="839"/>
                </a:cubicBezTo>
                <a:cubicBezTo>
                  <a:pt x="584" y="840"/>
                  <a:pt x="584" y="840"/>
                  <a:pt x="584" y="840"/>
                </a:cubicBezTo>
                <a:cubicBezTo>
                  <a:pt x="582" y="833"/>
                  <a:pt x="593" y="836"/>
                  <a:pt x="594" y="829"/>
                </a:cubicBezTo>
                <a:cubicBezTo>
                  <a:pt x="595" y="830"/>
                  <a:pt x="596" y="830"/>
                  <a:pt x="596" y="830"/>
                </a:cubicBezTo>
                <a:cubicBezTo>
                  <a:pt x="597" y="830"/>
                  <a:pt x="598" y="829"/>
                  <a:pt x="599" y="828"/>
                </a:cubicBezTo>
                <a:cubicBezTo>
                  <a:pt x="600" y="828"/>
                  <a:pt x="601" y="827"/>
                  <a:pt x="602" y="827"/>
                </a:cubicBezTo>
                <a:cubicBezTo>
                  <a:pt x="602" y="827"/>
                  <a:pt x="603" y="827"/>
                  <a:pt x="603" y="827"/>
                </a:cubicBezTo>
                <a:cubicBezTo>
                  <a:pt x="602" y="823"/>
                  <a:pt x="606" y="822"/>
                  <a:pt x="607" y="819"/>
                </a:cubicBezTo>
                <a:cubicBezTo>
                  <a:pt x="607" y="819"/>
                  <a:pt x="607" y="819"/>
                  <a:pt x="608" y="819"/>
                </a:cubicBezTo>
                <a:cubicBezTo>
                  <a:pt x="609" y="819"/>
                  <a:pt x="610" y="822"/>
                  <a:pt x="611" y="823"/>
                </a:cubicBezTo>
                <a:cubicBezTo>
                  <a:pt x="607" y="826"/>
                  <a:pt x="607" y="826"/>
                  <a:pt x="607" y="826"/>
                </a:cubicBezTo>
                <a:cubicBezTo>
                  <a:pt x="613" y="829"/>
                  <a:pt x="613" y="829"/>
                  <a:pt x="613" y="829"/>
                </a:cubicBezTo>
                <a:cubicBezTo>
                  <a:pt x="618" y="818"/>
                  <a:pt x="618" y="818"/>
                  <a:pt x="618" y="818"/>
                </a:cubicBezTo>
                <a:cubicBezTo>
                  <a:pt x="624" y="821"/>
                  <a:pt x="624" y="821"/>
                  <a:pt x="624" y="821"/>
                </a:cubicBezTo>
                <a:cubicBezTo>
                  <a:pt x="624" y="819"/>
                  <a:pt x="624" y="819"/>
                  <a:pt x="624" y="819"/>
                </a:cubicBezTo>
                <a:cubicBezTo>
                  <a:pt x="628" y="821"/>
                  <a:pt x="628" y="821"/>
                  <a:pt x="628" y="821"/>
                </a:cubicBezTo>
                <a:cubicBezTo>
                  <a:pt x="626" y="819"/>
                  <a:pt x="626" y="819"/>
                  <a:pt x="626" y="819"/>
                </a:cubicBezTo>
                <a:cubicBezTo>
                  <a:pt x="627" y="820"/>
                  <a:pt x="629" y="821"/>
                  <a:pt x="630" y="821"/>
                </a:cubicBezTo>
                <a:cubicBezTo>
                  <a:pt x="634" y="821"/>
                  <a:pt x="632" y="812"/>
                  <a:pt x="639" y="810"/>
                </a:cubicBezTo>
                <a:cubicBezTo>
                  <a:pt x="640" y="810"/>
                  <a:pt x="640" y="812"/>
                  <a:pt x="640" y="814"/>
                </a:cubicBezTo>
                <a:cubicBezTo>
                  <a:pt x="645" y="808"/>
                  <a:pt x="645" y="808"/>
                  <a:pt x="645" y="808"/>
                </a:cubicBezTo>
                <a:cubicBezTo>
                  <a:pt x="649" y="809"/>
                  <a:pt x="647" y="817"/>
                  <a:pt x="646" y="818"/>
                </a:cubicBezTo>
                <a:cubicBezTo>
                  <a:pt x="662" y="818"/>
                  <a:pt x="662" y="818"/>
                  <a:pt x="662" y="818"/>
                </a:cubicBezTo>
                <a:cubicBezTo>
                  <a:pt x="657" y="814"/>
                  <a:pt x="664" y="813"/>
                  <a:pt x="664" y="810"/>
                </a:cubicBezTo>
                <a:cubicBezTo>
                  <a:pt x="669" y="814"/>
                  <a:pt x="669" y="814"/>
                  <a:pt x="669" y="814"/>
                </a:cubicBezTo>
                <a:cubicBezTo>
                  <a:pt x="669" y="812"/>
                  <a:pt x="671" y="811"/>
                  <a:pt x="673" y="811"/>
                </a:cubicBezTo>
                <a:cubicBezTo>
                  <a:pt x="673" y="811"/>
                  <a:pt x="673" y="811"/>
                  <a:pt x="674" y="811"/>
                </a:cubicBezTo>
                <a:cubicBezTo>
                  <a:pt x="675" y="821"/>
                  <a:pt x="675" y="821"/>
                  <a:pt x="675" y="821"/>
                </a:cubicBezTo>
                <a:cubicBezTo>
                  <a:pt x="681" y="815"/>
                  <a:pt x="693" y="816"/>
                  <a:pt x="694" y="805"/>
                </a:cubicBezTo>
                <a:cubicBezTo>
                  <a:pt x="697" y="806"/>
                  <a:pt x="698" y="808"/>
                  <a:pt x="700" y="808"/>
                </a:cubicBezTo>
                <a:cubicBezTo>
                  <a:pt x="701" y="808"/>
                  <a:pt x="702" y="808"/>
                  <a:pt x="702" y="808"/>
                </a:cubicBezTo>
                <a:cubicBezTo>
                  <a:pt x="698" y="805"/>
                  <a:pt x="698" y="805"/>
                  <a:pt x="698" y="805"/>
                </a:cubicBezTo>
                <a:cubicBezTo>
                  <a:pt x="702" y="797"/>
                  <a:pt x="702" y="797"/>
                  <a:pt x="702" y="797"/>
                </a:cubicBezTo>
                <a:cubicBezTo>
                  <a:pt x="705" y="798"/>
                  <a:pt x="703" y="801"/>
                  <a:pt x="704" y="803"/>
                </a:cubicBezTo>
                <a:cubicBezTo>
                  <a:pt x="708" y="799"/>
                  <a:pt x="708" y="799"/>
                  <a:pt x="708" y="799"/>
                </a:cubicBezTo>
                <a:cubicBezTo>
                  <a:pt x="709" y="801"/>
                  <a:pt x="709" y="801"/>
                  <a:pt x="709" y="801"/>
                </a:cubicBezTo>
                <a:cubicBezTo>
                  <a:pt x="712" y="798"/>
                  <a:pt x="712" y="798"/>
                  <a:pt x="712" y="798"/>
                </a:cubicBezTo>
                <a:cubicBezTo>
                  <a:pt x="711" y="797"/>
                  <a:pt x="710" y="796"/>
                  <a:pt x="710" y="795"/>
                </a:cubicBezTo>
                <a:cubicBezTo>
                  <a:pt x="712" y="792"/>
                  <a:pt x="714" y="792"/>
                  <a:pt x="717" y="792"/>
                </a:cubicBezTo>
                <a:cubicBezTo>
                  <a:pt x="720" y="795"/>
                  <a:pt x="720" y="795"/>
                  <a:pt x="720" y="795"/>
                </a:cubicBezTo>
                <a:cubicBezTo>
                  <a:pt x="719" y="797"/>
                  <a:pt x="719" y="797"/>
                  <a:pt x="719" y="797"/>
                </a:cubicBezTo>
                <a:cubicBezTo>
                  <a:pt x="716" y="797"/>
                  <a:pt x="719" y="798"/>
                  <a:pt x="721" y="798"/>
                </a:cubicBezTo>
                <a:cubicBezTo>
                  <a:pt x="722" y="798"/>
                  <a:pt x="722" y="798"/>
                  <a:pt x="723" y="798"/>
                </a:cubicBezTo>
                <a:cubicBezTo>
                  <a:pt x="723" y="796"/>
                  <a:pt x="721" y="793"/>
                  <a:pt x="724" y="792"/>
                </a:cubicBezTo>
                <a:cubicBezTo>
                  <a:pt x="727" y="795"/>
                  <a:pt x="727" y="795"/>
                  <a:pt x="727" y="795"/>
                </a:cubicBezTo>
                <a:cubicBezTo>
                  <a:pt x="731" y="786"/>
                  <a:pt x="739" y="787"/>
                  <a:pt x="732" y="778"/>
                </a:cubicBezTo>
                <a:cubicBezTo>
                  <a:pt x="736" y="776"/>
                  <a:pt x="736" y="776"/>
                  <a:pt x="736" y="776"/>
                </a:cubicBezTo>
                <a:cubicBezTo>
                  <a:pt x="736" y="776"/>
                  <a:pt x="736" y="776"/>
                  <a:pt x="736" y="776"/>
                </a:cubicBezTo>
                <a:cubicBezTo>
                  <a:pt x="735" y="776"/>
                  <a:pt x="734" y="775"/>
                  <a:pt x="733" y="774"/>
                </a:cubicBezTo>
                <a:cubicBezTo>
                  <a:pt x="734" y="774"/>
                  <a:pt x="734" y="774"/>
                  <a:pt x="734" y="774"/>
                </a:cubicBezTo>
                <a:cubicBezTo>
                  <a:pt x="737" y="774"/>
                  <a:pt x="744" y="762"/>
                  <a:pt x="746" y="760"/>
                </a:cubicBezTo>
                <a:cubicBezTo>
                  <a:pt x="745" y="761"/>
                  <a:pt x="745" y="762"/>
                  <a:pt x="744" y="762"/>
                </a:cubicBezTo>
                <a:cubicBezTo>
                  <a:pt x="744" y="762"/>
                  <a:pt x="743" y="762"/>
                  <a:pt x="743" y="762"/>
                </a:cubicBezTo>
                <a:cubicBezTo>
                  <a:pt x="742" y="760"/>
                  <a:pt x="743" y="756"/>
                  <a:pt x="746" y="754"/>
                </a:cubicBezTo>
                <a:cubicBezTo>
                  <a:pt x="747" y="755"/>
                  <a:pt x="749" y="756"/>
                  <a:pt x="751" y="756"/>
                </a:cubicBezTo>
                <a:cubicBezTo>
                  <a:pt x="752" y="756"/>
                  <a:pt x="752" y="755"/>
                  <a:pt x="752" y="755"/>
                </a:cubicBezTo>
                <a:cubicBezTo>
                  <a:pt x="750" y="754"/>
                  <a:pt x="752" y="751"/>
                  <a:pt x="751" y="749"/>
                </a:cubicBezTo>
                <a:cubicBezTo>
                  <a:pt x="752" y="748"/>
                  <a:pt x="752" y="747"/>
                  <a:pt x="753" y="747"/>
                </a:cubicBezTo>
                <a:cubicBezTo>
                  <a:pt x="753" y="747"/>
                  <a:pt x="754" y="748"/>
                  <a:pt x="754" y="749"/>
                </a:cubicBezTo>
                <a:cubicBezTo>
                  <a:pt x="754" y="750"/>
                  <a:pt x="755" y="751"/>
                  <a:pt x="756" y="751"/>
                </a:cubicBezTo>
                <a:cubicBezTo>
                  <a:pt x="756" y="751"/>
                  <a:pt x="756" y="751"/>
                  <a:pt x="756" y="751"/>
                </a:cubicBezTo>
                <a:cubicBezTo>
                  <a:pt x="756" y="755"/>
                  <a:pt x="756" y="755"/>
                  <a:pt x="756" y="755"/>
                </a:cubicBezTo>
                <a:cubicBezTo>
                  <a:pt x="759" y="755"/>
                  <a:pt x="759" y="755"/>
                  <a:pt x="759" y="755"/>
                </a:cubicBezTo>
                <a:cubicBezTo>
                  <a:pt x="758" y="758"/>
                  <a:pt x="758" y="758"/>
                  <a:pt x="758" y="758"/>
                </a:cubicBezTo>
                <a:cubicBezTo>
                  <a:pt x="766" y="760"/>
                  <a:pt x="766" y="760"/>
                  <a:pt x="766" y="760"/>
                </a:cubicBezTo>
                <a:cubicBezTo>
                  <a:pt x="760" y="757"/>
                  <a:pt x="760" y="757"/>
                  <a:pt x="760" y="757"/>
                </a:cubicBezTo>
                <a:cubicBezTo>
                  <a:pt x="765" y="756"/>
                  <a:pt x="767" y="754"/>
                  <a:pt x="767" y="750"/>
                </a:cubicBezTo>
                <a:cubicBezTo>
                  <a:pt x="767" y="749"/>
                  <a:pt x="768" y="748"/>
                  <a:pt x="769" y="747"/>
                </a:cubicBezTo>
                <a:cubicBezTo>
                  <a:pt x="770" y="747"/>
                  <a:pt x="770" y="747"/>
                  <a:pt x="770" y="747"/>
                </a:cubicBezTo>
                <a:cubicBezTo>
                  <a:pt x="770" y="762"/>
                  <a:pt x="770" y="762"/>
                  <a:pt x="770" y="762"/>
                </a:cubicBezTo>
                <a:cubicBezTo>
                  <a:pt x="780" y="754"/>
                  <a:pt x="768" y="740"/>
                  <a:pt x="777" y="740"/>
                </a:cubicBezTo>
                <a:cubicBezTo>
                  <a:pt x="774" y="735"/>
                  <a:pt x="774" y="735"/>
                  <a:pt x="774" y="735"/>
                </a:cubicBezTo>
                <a:cubicBezTo>
                  <a:pt x="784" y="733"/>
                  <a:pt x="784" y="733"/>
                  <a:pt x="784" y="733"/>
                </a:cubicBezTo>
                <a:cubicBezTo>
                  <a:pt x="784" y="730"/>
                  <a:pt x="782" y="729"/>
                  <a:pt x="782" y="726"/>
                </a:cubicBezTo>
                <a:cubicBezTo>
                  <a:pt x="784" y="725"/>
                  <a:pt x="784" y="725"/>
                  <a:pt x="784" y="725"/>
                </a:cubicBezTo>
                <a:cubicBezTo>
                  <a:pt x="786" y="728"/>
                  <a:pt x="787" y="729"/>
                  <a:pt x="788" y="729"/>
                </a:cubicBezTo>
                <a:cubicBezTo>
                  <a:pt x="789" y="729"/>
                  <a:pt x="790" y="727"/>
                  <a:pt x="794" y="725"/>
                </a:cubicBezTo>
                <a:cubicBezTo>
                  <a:pt x="794" y="725"/>
                  <a:pt x="794" y="725"/>
                  <a:pt x="794" y="725"/>
                </a:cubicBezTo>
                <a:cubicBezTo>
                  <a:pt x="793" y="725"/>
                  <a:pt x="793" y="724"/>
                  <a:pt x="792" y="723"/>
                </a:cubicBezTo>
                <a:cubicBezTo>
                  <a:pt x="792" y="721"/>
                  <a:pt x="792" y="721"/>
                  <a:pt x="792" y="721"/>
                </a:cubicBezTo>
                <a:cubicBezTo>
                  <a:pt x="794" y="722"/>
                  <a:pt x="800" y="720"/>
                  <a:pt x="800" y="726"/>
                </a:cubicBezTo>
                <a:cubicBezTo>
                  <a:pt x="800" y="726"/>
                  <a:pt x="801" y="726"/>
                  <a:pt x="801" y="726"/>
                </a:cubicBezTo>
                <a:cubicBezTo>
                  <a:pt x="802" y="726"/>
                  <a:pt x="802" y="727"/>
                  <a:pt x="803" y="728"/>
                </a:cubicBezTo>
                <a:cubicBezTo>
                  <a:pt x="804" y="726"/>
                  <a:pt x="804" y="726"/>
                  <a:pt x="804" y="726"/>
                </a:cubicBezTo>
                <a:cubicBezTo>
                  <a:pt x="798" y="721"/>
                  <a:pt x="798" y="721"/>
                  <a:pt x="798" y="721"/>
                </a:cubicBezTo>
                <a:cubicBezTo>
                  <a:pt x="799" y="721"/>
                  <a:pt x="799" y="721"/>
                  <a:pt x="800" y="721"/>
                </a:cubicBezTo>
                <a:cubicBezTo>
                  <a:pt x="801" y="721"/>
                  <a:pt x="802" y="721"/>
                  <a:pt x="803" y="720"/>
                </a:cubicBezTo>
                <a:cubicBezTo>
                  <a:pt x="804" y="720"/>
                  <a:pt x="805" y="719"/>
                  <a:pt x="806" y="719"/>
                </a:cubicBezTo>
                <a:cubicBezTo>
                  <a:pt x="807" y="719"/>
                  <a:pt x="808" y="720"/>
                  <a:pt x="809" y="721"/>
                </a:cubicBezTo>
                <a:cubicBezTo>
                  <a:pt x="807" y="726"/>
                  <a:pt x="807" y="726"/>
                  <a:pt x="807" y="726"/>
                </a:cubicBezTo>
                <a:cubicBezTo>
                  <a:pt x="811" y="718"/>
                  <a:pt x="811" y="718"/>
                  <a:pt x="811" y="718"/>
                </a:cubicBezTo>
                <a:cubicBezTo>
                  <a:pt x="810" y="719"/>
                  <a:pt x="810" y="719"/>
                  <a:pt x="809" y="719"/>
                </a:cubicBezTo>
                <a:cubicBezTo>
                  <a:pt x="808" y="719"/>
                  <a:pt x="808" y="719"/>
                  <a:pt x="807" y="719"/>
                </a:cubicBezTo>
                <a:cubicBezTo>
                  <a:pt x="804" y="717"/>
                  <a:pt x="804" y="717"/>
                  <a:pt x="804" y="717"/>
                </a:cubicBezTo>
                <a:cubicBezTo>
                  <a:pt x="811" y="715"/>
                  <a:pt x="807" y="707"/>
                  <a:pt x="813" y="706"/>
                </a:cubicBezTo>
                <a:cubicBezTo>
                  <a:pt x="809" y="703"/>
                  <a:pt x="809" y="703"/>
                  <a:pt x="809" y="703"/>
                </a:cubicBezTo>
                <a:cubicBezTo>
                  <a:pt x="811" y="700"/>
                  <a:pt x="815" y="699"/>
                  <a:pt x="820" y="699"/>
                </a:cubicBezTo>
                <a:cubicBezTo>
                  <a:pt x="820" y="699"/>
                  <a:pt x="821" y="699"/>
                  <a:pt x="822" y="699"/>
                </a:cubicBezTo>
                <a:cubicBezTo>
                  <a:pt x="823" y="700"/>
                  <a:pt x="824" y="700"/>
                  <a:pt x="823" y="702"/>
                </a:cubicBezTo>
                <a:cubicBezTo>
                  <a:pt x="826" y="702"/>
                  <a:pt x="826" y="702"/>
                  <a:pt x="826" y="702"/>
                </a:cubicBezTo>
                <a:cubicBezTo>
                  <a:pt x="825" y="700"/>
                  <a:pt x="828" y="699"/>
                  <a:pt x="828" y="697"/>
                </a:cubicBezTo>
                <a:cubicBezTo>
                  <a:pt x="829" y="699"/>
                  <a:pt x="830" y="699"/>
                  <a:pt x="831" y="699"/>
                </a:cubicBezTo>
                <a:cubicBezTo>
                  <a:pt x="832" y="699"/>
                  <a:pt x="833" y="699"/>
                  <a:pt x="834" y="699"/>
                </a:cubicBezTo>
                <a:cubicBezTo>
                  <a:pt x="839" y="693"/>
                  <a:pt x="839" y="693"/>
                  <a:pt x="839" y="693"/>
                </a:cubicBezTo>
                <a:cubicBezTo>
                  <a:pt x="839" y="693"/>
                  <a:pt x="839" y="693"/>
                  <a:pt x="839" y="693"/>
                </a:cubicBezTo>
                <a:cubicBezTo>
                  <a:pt x="836" y="693"/>
                  <a:pt x="830" y="697"/>
                  <a:pt x="826" y="697"/>
                </a:cubicBezTo>
                <a:cubicBezTo>
                  <a:pt x="823" y="689"/>
                  <a:pt x="838" y="694"/>
                  <a:pt x="835" y="684"/>
                </a:cubicBezTo>
                <a:cubicBezTo>
                  <a:pt x="836" y="687"/>
                  <a:pt x="844" y="683"/>
                  <a:pt x="843" y="693"/>
                </a:cubicBezTo>
                <a:cubicBezTo>
                  <a:pt x="843" y="696"/>
                  <a:pt x="843" y="696"/>
                  <a:pt x="843" y="696"/>
                </a:cubicBezTo>
                <a:cubicBezTo>
                  <a:pt x="848" y="689"/>
                  <a:pt x="854" y="681"/>
                  <a:pt x="850" y="674"/>
                </a:cubicBezTo>
                <a:cubicBezTo>
                  <a:pt x="853" y="673"/>
                  <a:pt x="854" y="671"/>
                  <a:pt x="857" y="671"/>
                </a:cubicBezTo>
                <a:cubicBezTo>
                  <a:pt x="857" y="671"/>
                  <a:pt x="858" y="671"/>
                  <a:pt x="858" y="671"/>
                </a:cubicBezTo>
                <a:cubicBezTo>
                  <a:pt x="857" y="662"/>
                  <a:pt x="851" y="668"/>
                  <a:pt x="847" y="662"/>
                </a:cubicBezTo>
                <a:cubicBezTo>
                  <a:pt x="856" y="661"/>
                  <a:pt x="858" y="660"/>
                  <a:pt x="867" y="655"/>
                </a:cubicBezTo>
                <a:cubicBezTo>
                  <a:pt x="867" y="648"/>
                  <a:pt x="867" y="648"/>
                  <a:pt x="867" y="648"/>
                </a:cubicBezTo>
                <a:cubicBezTo>
                  <a:pt x="864" y="648"/>
                  <a:pt x="864" y="648"/>
                  <a:pt x="864" y="648"/>
                </a:cubicBezTo>
                <a:cubicBezTo>
                  <a:pt x="864" y="649"/>
                  <a:pt x="863" y="651"/>
                  <a:pt x="865" y="652"/>
                </a:cubicBezTo>
                <a:cubicBezTo>
                  <a:pt x="864" y="653"/>
                  <a:pt x="863" y="655"/>
                  <a:pt x="862" y="655"/>
                </a:cubicBezTo>
                <a:cubicBezTo>
                  <a:pt x="862" y="655"/>
                  <a:pt x="861" y="655"/>
                  <a:pt x="861" y="655"/>
                </a:cubicBezTo>
                <a:cubicBezTo>
                  <a:pt x="860" y="657"/>
                  <a:pt x="860" y="658"/>
                  <a:pt x="859" y="658"/>
                </a:cubicBezTo>
                <a:cubicBezTo>
                  <a:pt x="858" y="658"/>
                  <a:pt x="857" y="657"/>
                  <a:pt x="856" y="656"/>
                </a:cubicBezTo>
                <a:cubicBezTo>
                  <a:pt x="855" y="655"/>
                  <a:pt x="855" y="654"/>
                  <a:pt x="853" y="654"/>
                </a:cubicBezTo>
                <a:cubicBezTo>
                  <a:pt x="853" y="654"/>
                  <a:pt x="853" y="654"/>
                  <a:pt x="853" y="654"/>
                </a:cubicBezTo>
                <a:cubicBezTo>
                  <a:pt x="856" y="651"/>
                  <a:pt x="857" y="645"/>
                  <a:pt x="862" y="645"/>
                </a:cubicBezTo>
                <a:cubicBezTo>
                  <a:pt x="862" y="645"/>
                  <a:pt x="862" y="645"/>
                  <a:pt x="863" y="645"/>
                </a:cubicBezTo>
                <a:cubicBezTo>
                  <a:pt x="860" y="642"/>
                  <a:pt x="861" y="631"/>
                  <a:pt x="861" y="626"/>
                </a:cubicBezTo>
                <a:cubicBezTo>
                  <a:pt x="864" y="624"/>
                  <a:pt x="864" y="621"/>
                  <a:pt x="862" y="619"/>
                </a:cubicBezTo>
                <a:cubicBezTo>
                  <a:pt x="865" y="619"/>
                  <a:pt x="865" y="619"/>
                  <a:pt x="865" y="619"/>
                </a:cubicBezTo>
                <a:cubicBezTo>
                  <a:pt x="863" y="613"/>
                  <a:pt x="854" y="615"/>
                  <a:pt x="857" y="609"/>
                </a:cubicBezTo>
                <a:cubicBezTo>
                  <a:pt x="860" y="609"/>
                  <a:pt x="860" y="609"/>
                  <a:pt x="860" y="609"/>
                </a:cubicBezTo>
                <a:cubicBezTo>
                  <a:pt x="854" y="600"/>
                  <a:pt x="866" y="600"/>
                  <a:pt x="865" y="593"/>
                </a:cubicBezTo>
                <a:cubicBezTo>
                  <a:pt x="871" y="598"/>
                  <a:pt x="871" y="598"/>
                  <a:pt x="871" y="598"/>
                </a:cubicBezTo>
                <a:cubicBezTo>
                  <a:pt x="872" y="597"/>
                  <a:pt x="872" y="597"/>
                  <a:pt x="872" y="597"/>
                </a:cubicBezTo>
                <a:cubicBezTo>
                  <a:pt x="868" y="591"/>
                  <a:pt x="868" y="591"/>
                  <a:pt x="868" y="591"/>
                </a:cubicBezTo>
                <a:cubicBezTo>
                  <a:pt x="874" y="590"/>
                  <a:pt x="873" y="589"/>
                  <a:pt x="879" y="586"/>
                </a:cubicBezTo>
                <a:cubicBezTo>
                  <a:pt x="880" y="585"/>
                  <a:pt x="882" y="585"/>
                  <a:pt x="883" y="585"/>
                </a:cubicBezTo>
                <a:cubicBezTo>
                  <a:pt x="886" y="585"/>
                  <a:pt x="888" y="588"/>
                  <a:pt x="891" y="588"/>
                </a:cubicBezTo>
                <a:cubicBezTo>
                  <a:pt x="891" y="583"/>
                  <a:pt x="893" y="582"/>
                  <a:pt x="897" y="582"/>
                </a:cubicBezTo>
                <a:cubicBezTo>
                  <a:pt x="898" y="582"/>
                  <a:pt x="899" y="582"/>
                  <a:pt x="900" y="582"/>
                </a:cubicBezTo>
                <a:cubicBezTo>
                  <a:pt x="901" y="582"/>
                  <a:pt x="902" y="582"/>
                  <a:pt x="903" y="582"/>
                </a:cubicBezTo>
                <a:cubicBezTo>
                  <a:pt x="907" y="582"/>
                  <a:pt x="911" y="582"/>
                  <a:pt x="913" y="577"/>
                </a:cubicBezTo>
                <a:cubicBezTo>
                  <a:pt x="909" y="573"/>
                  <a:pt x="909" y="573"/>
                  <a:pt x="909" y="573"/>
                </a:cubicBezTo>
                <a:cubicBezTo>
                  <a:pt x="909" y="572"/>
                  <a:pt x="910" y="572"/>
                  <a:pt x="911" y="572"/>
                </a:cubicBezTo>
                <a:cubicBezTo>
                  <a:pt x="911" y="572"/>
                  <a:pt x="912" y="572"/>
                  <a:pt x="913" y="572"/>
                </a:cubicBezTo>
                <a:cubicBezTo>
                  <a:pt x="909" y="569"/>
                  <a:pt x="909" y="569"/>
                  <a:pt x="909" y="569"/>
                </a:cubicBezTo>
                <a:cubicBezTo>
                  <a:pt x="910" y="569"/>
                  <a:pt x="911" y="566"/>
                  <a:pt x="912" y="566"/>
                </a:cubicBezTo>
                <a:cubicBezTo>
                  <a:pt x="912" y="566"/>
                  <a:pt x="913" y="566"/>
                  <a:pt x="913" y="566"/>
                </a:cubicBezTo>
                <a:cubicBezTo>
                  <a:pt x="914" y="568"/>
                  <a:pt x="914" y="568"/>
                  <a:pt x="914" y="568"/>
                </a:cubicBezTo>
                <a:cubicBezTo>
                  <a:pt x="914" y="565"/>
                  <a:pt x="914" y="565"/>
                  <a:pt x="914" y="565"/>
                </a:cubicBezTo>
                <a:cubicBezTo>
                  <a:pt x="920" y="565"/>
                  <a:pt x="920" y="565"/>
                  <a:pt x="920" y="565"/>
                </a:cubicBezTo>
                <a:cubicBezTo>
                  <a:pt x="918" y="563"/>
                  <a:pt x="916" y="562"/>
                  <a:pt x="917" y="559"/>
                </a:cubicBezTo>
                <a:cubicBezTo>
                  <a:pt x="917" y="559"/>
                  <a:pt x="917" y="559"/>
                  <a:pt x="918" y="559"/>
                </a:cubicBezTo>
                <a:cubicBezTo>
                  <a:pt x="919" y="559"/>
                  <a:pt x="921" y="561"/>
                  <a:pt x="923" y="562"/>
                </a:cubicBezTo>
                <a:cubicBezTo>
                  <a:pt x="925" y="563"/>
                  <a:pt x="927" y="565"/>
                  <a:pt x="929" y="565"/>
                </a:cubicBezTo>
                <a:cubicBezTo>
                  <a:pt x="930" y="565"/>
                  <a:pt x="932" y="564"/>
                  <a:pt x="933" y="562"/>
                </a:cubicBezTo>
                <a:cubicBezTo>
                  <a:pt x="932" y="562"/>
                  <a:pt x="932" y="562"/>
                  <a:pt x="932" y="562"/>
                </a:cubicBezTo>
                <a:cubicBezTo>
                  <a:pt x="930" y="561"/>
                  <a:pt x="932" y="557"/>
                  <a:pt x="933" y="554"/>
                </a:cubicBezTo>
                <a:cubicBezTo>
                  <a:pt x="937" y="554"/>
                  <a:pt x="937" y="554"/>
                  <a:pt x="937" y="554"/>
                </a:cubicBezTo>
                <a:cubicBezTo>
                  <a:pt x="925" y="553"/>
                  <a:pt x="925" y="553"/>
                  <a:pt x="925" y="553"/>
                </a:cubicBezTo>
                <a:cubicBezTo>
                  <a:pt x="925" y="550"/>
                  <a:pt x="925" y="550"/>
                  <a:pt x="925" y="550"/>
                </a:cubicBezTo>
                <a:cubicBezTo>
                  <a:pt x="924" y="550"/>
                  <a:pt x="923" y="550"/>
                  <a:pt x="922" y="550"/>
                </a:cubicBezTo>
                <a:cubicBezTo>
                  <a:pt x="921" y="550"/>
                  <a:pt x="920" y="550"/>
                  <a:pt x="920" y="549"/>
                </a:cubicBezTo>
                <a:cubicBezTo>
                  <a:pt x="923" y="546"/>
                  <a:pt x="926" y="548"/>
                  <a:pt x="926" y="543"/>
                </a:cubicBezTo>
                <a:cubicBezTo>
                  <a:pt x="925" y="539"/>
                  <a:pt x="929" y="539"/>
                  <a:pt x="931" y="537"/>
                </a:cubicBezTo>
                <a:cubicBezTo>
                  <a:pt x="933" y="540"/>
                  <a:pt x="933" y="540"/>
                  <a:pt x="933" y="540"/>
                </a:cubicBezTo>
                <a:cubicBezTo>
                  <a:pt x="933" y="530"/>
                  <a:pt x="943" y="526"/>
                  <a:pt x="947" y="520"/>
                </a:cubicBezTo>
                <a:cubicBezTo>
                  <a:pt x="944" y="517"/>
                  <a:pt x="944" y="517"/>
                  <a:pt x="944" y="517"/>
                </a:cubicBezTo>
                <a:cubicBezTo>
                  <a:pt x="946" y="516"/>
                  <a:pt x="948" y="513"/>
                  <a:pt x="950" y="513"/>
                </a:cubicBezTo>
                <a:cubicBezTo>
                  <a:pt x="950" y="513"/>
                  <a:pt x="950" y="514"/>
                  <a:pt x="951" y="514"/>
                </a:cubicBezTo>
                <a:cubicBezTo>
                  <a:pt x="951" y="518"/>
                  <a:pt x="951" y="518"/>
                  <a:pt x="951" y="518"/>
                </a:cubicBezTo>
                <a:cubicBezTo>
                  <a:pt x="954" y="516"/>
                  <a:pt x="954" y="516"/>
                  <a:pt x="954" y="516"/>
                </a:cubicBezTo>
                <a:cubicBezTo>
                  <a:pt x="947" y="509"/>
                  <a:pt x="951" y="502"/>
                  <a:pt x="946" y="498"/>
                </a:cubicBezTo>
                <a:cubicBezTo>
                  <a:pt x="944" y="493"/>
                  <a:pt x="938" y="484"/>
                  <a:pt x="929" y="482"/>
                </a:cubicBezTo>
                <a:cubicBezTo>
                  <a:pt x="930" y="481"/>
                  <a:pt x="931" y="480"/>
                  <a:pt x="931" y="480"/>
                </a:cubicBezTo>
                <a:cubicBezTo>
                  <a:pt x="932" y="480"/>
                  <a:pt x="933" y="480"/>
                  <a:pt x="933" y="480"/>
                </a:cubicBezTo>
                <a:cubicBezTo>
                  <a:pt x="933" y="479"/>
                  <a:pt x="933" y="479"/>
                  <a:pt x="933" y="479"/>
                </a:cubicBezTo>
                <a:cubicBezTo>
                  <a:pt x="929" y="479"/>
                  <a:pt x="929" y="479"/>
                  <a:pt x="929" y="479"/>
                </a:cubicBezTo>
                <a:cubicBezTo>
                  <a:pt x="930" y="477"/>
                  <a:pt x="927" y="476"/>
                  <a:pt x="926" y="475"/>
                </a:cubicBezTo>
                <a:cubicBezTo>
                  <a:pt x="937" y="472"/>
                  <a:pt x="929" y="464"/>
                  <a:pt x="933" y="457"/>
                </a:cubicBezTo>
                <a:cubicBezTo>
                  <a:pt x="941" y="463"/>
                  <a:pt x="941" y="463"/>
                  <a:pt x="941" y="463"/>
                </a:cubicBezTo>
                <a:cubicBezTo>
                  <a:pt x="937" y="459"/>
                  <a:pt x="945" y="456"/>
                  <a:pt x="944" y="451"/>
                </a:cubicBezTo>
                <a:cubicBezTo>
                  <a:pt x="948" y="456"/>
                  <a:pt x="948" y="456"/>
                  <a:pt x="948" y="456"/>
                </a:cubicBezTo>
                <a:cubicBezTo>
                  <a:pt x="949" y="454"/>
                  <a:pt x="952" y="452"/>
                  <a:pt x="954" y="452"/>
                </a:cubicBezTo>
                <a:cubicBezTo>
                  <a:pt x="955" y="452"/>
                  <a:pt x="956" y="452"/>
                  <a:pt x="956" y="452"/>
                </a:cubicBezTo>
                <a:cubicBezTo>
                  <a:pt x="954" y="450"/>
                  <a:pt x="955" y="446"/>
                  <a:pt x="952" y="446"/>
                </a:cubicBezTo>
                <a:cubicBezTo>
                  <a:pt x="952" y="446"/>
                  <a:pt x="951" y="447"/>
                  <a:pt x="950" y="447"/>
                </a:cubicBezTo>
                <a:cubicBezTo>
                  <a:pt x="950" y="445"/>
                  <a:pt x="957" y="440"/>
                  <a:pt x="956" y="434"/>
                </a:cubicBezTo>
                <a:cubicBezTo>
                  <a:pt x="952" y="434"/>
                  <a:pt x="952" y="434"/>
                  <a:pt x="952" y="434"/>
                </a:cubicBezTo>
                <a:cubicBezTo>
                  <a:pt x="953" y="436"/>
                  <a:pt x="950" y="437"/>
                  <a:pt x="950" y="438"/>
                </a:cubicBezTo>
                <a:cubicBezTo>
                  <a:pt x="948" y="438"/>
                  <a:pt x="948" y="438"/>
                  <a:pt x="948" y="438"/>
                </a:cubicBezTo>
                <a:cubicBezTo>
                  <a:pt x="946" y="432"/>
                  <a:pt x="951" y="427"/>
                  <a:pt x="955" y="422"/>
                </a:cubicBezTo>
                <a:cubicBezTo>
                  <a:pt x="959" y="422"/>
                  <a:pt x="959" y="422"/>
                  <a:pt x="959" y="422"/>
                </a:cubicBezTo>
                <a:cubicBezTo>
                  <a:pt x="958" y="422"/>
                  <a:pt x="957" y="421"/>
                  <a:pt x="956" y="421"/>
                </a:cubicBezTo>
                <a:cubicBezTo>
                  <a:pt x="960" y="415"/>
                  <a:pt x="960" y="415"/>
                  <a:pt x="960" y="415"/>
                </a:cubicBezTo>
                <a:cubicBezTo>
                  <a:pt x="960" y="414"/>
                  <a:pt x="958" y="413"/>
                  <a:pt x="959" y="412"/>
                </a:cubicBezTo>
                <a:cubicBezTo>
                  <a:pt x="960" y="411"/>
                  <a:pt x="960" y="411"/>
                  <a:pt x="960" y="411"/>
                </a:cubicBezTo>
                <a:cubicBezTo>
                  <a:pt x="960" y="411"/>
                  <a:pt x="960" y="411"/>
                  <a:pt x="960" y="411"/>
                </a:cubicBezTo>
                <a:cubicBezTo>
                  <a:pt x="959" y="411"/>
                  <a:pt x="950" y="404"/>
                  <a:pt x="954" y="400"/>
                </a:cubicBezTo>
                <a:cubicBezTo>
                  <a:pt x="952" y="400"/>
                  <a:pt x="952" y="400"/>
                  <a:pt x="952" y="400"/>
                </a:cubicBezTo>
                <a:cubicBezTo>
                  <a:pt x="952" y="397"/>
                  <a:pt x="952" y="397"/>
                  <a:pt x="952" y="397"/>
                </a:cubicBezTo>
                <a:cubicBezTo>
                  <a:pt x="945" y="395"/>
                  <a:pt x="954" y="391"/>
                  <a:pt x="954" y="389"/>
                </a:cubicBezTo>
                <a:cubicBezTo>
                  <a:pt x="954" y="387"/>
                  <a:pt x="955" y="387"/>
                  <a:pt x="955" y="387"/>
                </a:cubicBezTo>
                <a:cubicBezTo>
                  <a:pt x="956" y="387"/>
                  <a:pt x="956" y="387"/>
                  <a:pt x="957" y="388"/>
                </a:cubicBezTo>
                <a:cubicBezTo>
                  <a:pt x="957" y="388"/>
                  <a:pt x="958" y="388"/>
                  <a:pt x="958" y="388"/>
                </a:cubicBezTo>
                <a:cubicBezTo>
                  <a:pt x="959" y="388"/>
                  <a:pt x="959" y="388"/>
                  <a:pt x="959" y="386"/>
                </a:cubicBezTo>
                <a:cubicBezTo>
                  <a:pt x="948" y="386"/>
                  <a:pt x="948" y="386"/>
                  <a:pt x="948" y="386"/>
                </a:cubicBezTo>
                <a:cubicBezTo>
                  <a:pt x="951" y="376"/>
                  <a:pt x="951" y="376"/>
                  <a:pt x="951" y="376"/>
                </a:cubicBezTo>
                <a:cubicBezTo>
                  <a:pt x="944" y="379"/>
                  <a:pt x="949" y="380"/>
                  <a:pt x="946" y="386"/>
                </a:cubicBezTo>
                <a:cubicBezTo>
                  <a:pt x="941" y="373"/>
                  <a:pt x="941" y="373"/>
                  <a:pt x="941" y="373"/>
                </a:cubicBezTo>
                <a:cubicBezTo>
                  <a:pt x="948" y="373"/>
                  <a:pt x="948" y="373"/>
                  <a:pt x="948" y="373"/>
                </a:cubicBezTo>
                <a:cubicBezTo>
                  <a:pt x="943" y="369"/>
                  <a:pt x="941" y="363"/>
                  <a:pt x="934" y="363"/>
                </a:cubicBezTo>
                <a:cubicBezTo>
                  <a:pt x="932" y="363"/>
                  <a:pt x="931" y="363"/>
                  <a:pt x="929" y="364"/>
                </a:cubicBezTo>
                <a:cubicBezTo>
                  <a:pt x="930" y="366"/>
                  <a:pt x="927" y="367"/>
                  <a:pt x="926" y="368"/>
                </a:cubicBezTo>
                <a:cubicBezTo>
                  <a:pt x="924" y="361"/>
                  <a:pt x="931" y="358"/>
                  <a:pt x="933" y="352"/>
                </a:cubicBezTo>
                <a:cubicBezTo>
                  <a:pt x="931" y="353"/>
                  <a:pt x="929" y="353"/>
                  <a:pt x="929" y="355"/>
                </a:cubicBezTo>
                <a:cubicBezTo>
                  <a:pt x="929" y="356"/>
                  <a:pt x="928" y="356"/>
                  <a:pt x="928" y="356"/>
                </a:cubicBezTo>
                <a:cubicBezTo>
                  <a:pt x="926" y="356"/>
                  <a:pt x="923" y="354"/>
                  <a:pt x="922" y="351"/>
                </a:cubicBezTo>
                <a:cubicBezTo>
                  <a:pt x="928" y="351"/>
                  <a:pt x="928" y="351"/>
                  <a:pt x="928" y="351"/>
                </a:cubicBezTo>
                <a:cubicBezTo>
                  <a:pt x="926" y="349"/>
                  <a:pt x="926" y="349"/>
                  <a:pt x="926" y="349"/>
                </a:cubicBezTo>
                <a:cubicBezTo>
                  <a:pt x="935" y="341"/>
                  <a:pt x="935" y="341"/>
                  <a:pt x="935" y="341"/>
                </a:cubicBezTo>
                <a:cubicBezTo>
                  <a:pt x="932" y="339"/>
                  <a:pt x="932" y="339"/>
                  <a:pt x="932" y="339"/>
                </a:cubicBezTo>
                <a:cubicBezTo>
                  <a:pt x="935" y="333"/>
                  <a:pt x="935" y="333"/>
                  <a:pt x="935" y="333"/>
                </a:cubicBezTo>
                <a:cubicBezTo>
                  <a:pt x="934" y="333"/>
                  <a:pt x="934" y="333"/>
                  <a:pt x="933" y="333"/>
                </a:cubicBezTo>
                <a:cubicBezTo>
                  <a:pt x="932" y="333"/>
                  <a:pt x="931" y="334"/>
                  <a:pt x="930" y="334"/>
                </a:cubicBezTo>
                <a:cubicBezTo>
                  <a:pt x="929" y="335"/>
                  <a:pt x="928" y="336"/>
                  <a:pt x="927" y="336"/>
                </a:cubicBezTo>
                <a:cubicBezTo>
                  <a:pt x="926" y="336"/>
                  <a:pt x="925" y="335"/>
                  <a:pt x="924" y="333"/>
                </a:cubicBezTo>
                <a:cubicBezTo>
                  <a:pt x="925" y="331"/>
                  <a:pt x="930" y="333"/>
                  <a:pt x="929" y="329"/>
                </a:cubicBezTo>
                <a:cubicBezTo>
                  <a:pt x="935" y="329"/>
                  <a:pt x="935" y="329"/>
                  <a:pt x="935" y="329"/>
                </a:cubicBezTo>
                <a:cubicBezTo>
                  <a:pt x="929" y="323"/>
                  <a:pt x="929" y="323"/>
                  <a:pt x="929" y="323"/>
                </a:cubicBezTo>
                <a:cubicBezTo>
                  <a:pt x="937" y="323"/>
                  <a:pt x="931" y="314"/>
                  <a:pt x="929" y="310"/>
                </a:cubicBezTo>
                <a:cubicBezTo>
                  <a:pt x="924" y="307"/>
                  <a:pt x="918" y="310"/>
                  <a:pt x="913" y="307"/>
                </a:cubicBezTo>
                <a:cubicBezTo>
                  <a:pt x="913" y="302"/>
                  <a:pt x="925" y="294"/>
                  <a:pt x="913" y="292"/>
                </a:cubicBezTo>
                <a:cubicBezTo>
                  <a:pt x="912" y="294"/>
                  <a:pt x="911" y="294"/>
                  <a:pt x="910" y="294"/>
                </a:cubicBezTo>
                <a:cubicBezTo>
                  <a:pt x="910" y="287"/>
                  <a:pt x="917" y="280"/>
                  <a:pt x="917" y="271"/>
                </a:cubicBezTo>
                <a:cubicBezTo>
                  <a:pt x="917" y="272"/>
                  <a:pt x="918" y="272"/>
                  <a:pt x="918" y="272"/>
                </a:cubicBezTo>
                <a:cubicBezTo>
                  <a:pt x="920" y="272"/>
                  <a:pt x="922" y="270"/>
                  <a:pt x="922" y="270"/>
                </a:cubicBezTo>
                <a:cubicBezTo>
                  <a:pt x="920" y="263"/>
                  <a:pt x="920" y="263"/>
                  <a:pt x="920" y="263"/>
                </a:cubicBezTo>
                <a:cubicBezTo>
                  <a:pt x="919" y="265"/>
                  <a:pt x="917" y="266"/>
                  <a:pt x="915" y="266"/>
                </a:cubicBezTo>
                <a:cubicBezTo>
                  <a:pt x="915" y="266"/>
                  <a:pt x="915" y="266"/>
                  <a:pt x="915" y="266"/>
                </a:cubicBezTo>
                <a:cubicBezTo>
                  <a:pt x="915" y="266"/>
                  <a:pt x="915" y="266"/>
                  <a:pt x="915" y="266"/>
                </a:cubicBezTo>
                <a:cubicBezTo>
                  <a:pt x="912" y="266"/>
                  <a:pt x="910" y="266"/>
                  <a:pt x="909" y="271"/>
                </a:cubicBezTo>
                <a:cubicBezTo>
                  <a:pt x="908" y="269"/>
                  <a:pt x="907" y="269"/>
                  <a:pt x="905" y="269"/>
                </a:cubicBezTo>
                <a:cubicBezTo>
                  <a:pt x="904" y="269"/>
                  <a:pt x="903" y="269"/>
                  <a:pt x="902" y="270"/>
                </a:cubicBezTo>
                <a:cubicBezTo>
                  <a:pt x="901" y="270"/>
                  <a:pt x="899" y="270"/>
                  <a:pt x="898" y="270"/>
                </a:cubicBezTo>
                <a:cubicBezTo>
                  <a:pt x="897" y="270"/>
                  <a:pt x="896" y="270"/>
                  <a:pt x="895" y="270"/>
                </a:cubicBezTo>
                <a:cubicBezTo>
                  <a:pt x="899" y="263"/>
                  <a:pt x="899" y="263"/>
                  <a:pt x="899" y="263"/>
                </a:cubicBezTo>
                <a:cubicBezTo>
                  <a:pt x="896" y="260"/>
                  <a:pt x="896" y="260"/>
                  <a:pt x="896" y="260"/>
                </a:cubicBezTo>
                <a:cubicBezTo>
                  <a:pt x="897" y="263"/>
                  <a:pt x="894" y="264"/>
                  <a:pt x="891" y="264"/>
                </a:cubicBezTo>
                <a:cubicBezTo>
                  <a:pt x="889" y="264"/>
                  <a:pt x="888" y="264"/>
                  <a:pt x="887" y="263"/>
                </a:cubicBezTo>
                <a:cubicBezTo>
                  <a:pt x="888" y="265"/>
                  <a:pt x="886" y="265"/>
                  <a:pt x="886" y="267"/>
                </a:cubicBezTo>
                <a:cubicBezTo>
                  <a:pt x="882" y="265"/>
                  <a:pt x="886" y="259"/>
                  <a:pt x="881" y="259"/>
                </a:cubicBezTo>
                <a:cubicBezTo>
                  <a:pt x="882" y="257"/>
                  <a:pt x="884" y="257"/>
                  <a:pt x="885" y="257"/>
                </a:cubicBezTo>
                <a:cubicBezTo>
                  <a:pt x="886" y="257"/>
                  <a:pt x="887" y="257"/>
                  <a:pt x="888" y="258"/>
                </a:cubicBezTo>
                <a:cubicBezTo>
                  <a:pt x="888" y="255"/>
                  <a:pt x="887" y="255"/>
                  <a:pt x="886" y="255"/>
                </a:cubicBezTo>
                <a:cubicBezTo>
                  <a:pt x="885" y="255"/>
                  <a:pt x="885" y="255"/>
                  <a:pt x="884" y="255"/>
                </a:cubicBezTo>
                <a:cubicBezTo>
                  <a:pt x="884" y="255"/>
                  <a:pt x="883" y="255"/>
                  <a:pt x="883" y="255"/>
                </a:cubicBezTo>
                <a:cubicBezTo>
                  <a:pt x="882" y="255"/>
                  <a:pt x="881" y="255"/>
                  <a:pt x="880" y="254"/>
                </a:cubicBezTo>
                <a:cubicBezTo>
                  <a:pt x="886" y="249"/>
                  <a:pt x="886" y="249"/>
                  <a:pt x="886" y="249"/>
                </a:cubicBezTo>
                <a:cubicBezTo>
                  <a:pt x="883" y="249"/>
                  <a:pt x="883" y="249"/>
                  <a:pt x="883" y="249"/>
                </a:cubicBezTo>
                <a:cubicBezTo>
                  <a:pt x="888" y="234"/>
                  <a:pt x="882" y="242"/>
                  <a:pt x="881" y="227"/>
                </a:cubicBezTo>
                <a:cubicBezTo>
                  <a:pt x="888" y="234"/>
                  <a:pt x="888" y="234"/>
                  <a:pt x="888" y="234"/>
                </a:cubicBezTo>
                <a:cubicBezTo>
                  <a:pt x="884" y="226"/>
                  <a:pt x="892" y="219"/>
                  <a:pt x="891" y="214"/>
                </a:cubicBezTo>
                <a:cubicBezTo>
                  <a:pt x="891" y="214"/>
                  <a:pt x="891" y="214"/>
                  <a:pt x="891" y="214"/>
                </a:cubicBezTo>
                <a:cubicBezTo>
                  <a:pt x="889" y="214"/>
                  <a:pt x="888" y="212"/>
                  <a:pt x="887" y="211"/>
                </a:cubicBezTo>
                <a:cubicBezTo>
                  <a:pt x="888" y="214"/>
                  <a:pt x="886" y="217"/>
                  <a:pt x="884" y="218"/>
                </a:cubicBezTo>
                <a:cubicBezTo>
                  <a:pt x="883" y="217"/>
                  <a:pt x="883" y="217"/>
                  <a:pt x="882" y="217"/>
                </a:cubicBezTo>
                <a:cubicBezTo>
                  <a:pt x="881" y="217"/>
                  <a:pt x="881" y="218"/>
                  <a:pt x="880" y="219"/>
                </a:cubicBezTo>
                <a:cubicBezTo>
                  <a:pt x="879" y="220"/>
                  <a:pt x="878" y="221"/>
                  <a:pt x="877" y="221"/>
                </a:cubicBezTo>
                <a:cubicBezTo>
                  <a:pt x="876" y="221"/>
                  <a:pt x="876" y="220"/>
                  <a:pt x="875" y="220"/>
                </a:cubicBezTo>
                <a:cubicBezTo>
                  <a:pt x="875" y="214"/>
                  <a:pt x="875" y="214"/>
                  <a:pt x="875" y="214"/>
                </a:cubicBezTo>
                <a:cubicBezTo>
                  <a:pt x="873" y="216"/>
                  <a:pt x="871" y="216"/>
                  <a:pt x="869" y="218"/>
                </a:cubicBezTo>
                <a:cubicBezTo>
                  <a:pt x="865" y="217"/>
                  <a:pt x="865" y="217"/>
                  <a:pt x="865" y="217"/>
                </a:cubicBezTo>
                <a:cubicBezTo>
                  <a:pt x="866" y="218"/>
                  <a:pt x="867" y="218"/>
                  <a:pt x="867" y="220"/>
                </a:cubicBezTo>
                <a:cubicBezTo>
                  <a:pt x="864" y="223"/>
                  <a:pt x="864" y="223"/>
                  <a:pt x="864" y="223"/>
                </a:cubicBezTo>
                <a:cubicBezTo>
                  <a:pt x="862" y="221"/>
                  <a:pt x="863" y="215"/>
                  <a:pt x="860" y="215"/>
                </a:cubicBezTo>
                <a:cubicBezTo>
                  <a:pt x="859" y="215"/>
                  <a:pt x="858" y="215"/>
                  <a:pt x="857" y="215"/>
                </a:cubicBezTo>
                <a:cubicBezTo>
                  <a:pt x="853" y="220"/>
                  <a:pt x="853" y="220"/>
                  <a:pt x="853" y="220"/>
                </a:cubicBezTo>
                <a:cubicBezTo>
                  <a:pt x="852" y="218"/>
                  <a:pt x="852" y="218"/>
                  <a:pt x="852" y="218"/>
                </a:cubicBezTo>
                <a:cubicBezTo>
                  <a:pt x="843" y="227"/>
                  <a:pt x="843" y="227"/>
                  <a:pt x="843" y="227"/>
                </a:cubicBezTo>
                <a:cubicBezTo>
                  <a:pt x="839" y="223"/>
                  <a:pt x="839" y="223"/>
                  <a:pt x="839" y="223"/>
                </a:cubicBezTo>
                <a:cubicBezTo>
                  <a:pt x="846" y="221"/>
                  <a:pt x="837" y="218"/>
                  <a:pt x="838" y="214"/>
                </a:cubicBezTo>
                <a:cubicBezTo>
                  <a:pt x="835" y="218"/>
                  <a:pt x="835" y="218"/>
                  <a:pt x="835" y="218"/>
                </a:cubicBezTo>
                <a:cubicBezTo>
                  <a:pt x="834" y="215"/>
                  <a:pt x="833" y="212"/>
                  <a:pt x="830" y="210"/>
                </a:cubicBezTo>
                <a:cubicBezTo>
                  <a:pt x="832" y="207"/>
                  <a:pt x="832" y="207"/>
                  <a:pt x="832" y="207"/>
                </a:cubicBezTo>
                <a:cubicBezTo>
                  <a:pt x="835" y="211"/>
                  <a:pt x="835" y="211"/>
                  <a:pt x="835" y="211"/>
                </a:cubicBezTo>
                <a:cubicBezTo>
                  <a:pt x="835" y="208"/>
                  <a:pt x="835" y="204"/>
                  <a:pt x="838" y="202"/>
                </a:cubicBezTo>
                <a:cubicBezTo>
                  <a:pt x="838" y="202"/>
                  <a:pt x="838" y="202"/>
                  <a:pt x="839" y="202"/>
                </a:cubicBezTo>
                <a:cubicBezTo>
                  <a:pt x="840" y="202"/>
                  <a:pt x="841" y="204"/>
                  <a:pt x="842" y="206"/>
                </a:cubicBezTo>
                <a:cubicBezTo>
                  <a:pt x="837" y="199"/>
                  <a:pt x="847" y="196"/>
                  <a:pt x="847" y="191"/>
                </a:cubicBezTo>
                <a:cubicBezTo>
                  <a:pt x="852" y="192"/>
                  <a:pt x="852" y="192"/>
                  <a:pt x="852" y="192"/>
                </a:cubicBezTo>
                <a:cubicBezTo>
                  <a:pt x="849" y="185"/>
                  <a:pt x="849" y="185"/>
                  <a:pt x="849" y="185"/>
                </a:cubicBezTo>
                <a:cubicBezTo>
                  <a:pt x="856" y="185"/>
                  <a:pt x="856" y="185"/>
                  <a:pt x="856" y="185"/>
                </a:cubicBezTo>
                <a:cubicBezTo>
                  <a:pt x="853" y="179"/>
                  <a:pt x="853" y="179"/>
                  <a:pt x="853" y="179"/>
                </a:cubicBezTo>
                <a:cubicBezTo>
                  <a:pt x="858" y="178"/>
                  <a:pt x="858" y="178"/>
                  <a:pt x="858" y="178"/>
                </a:cubicBezTo>
                <a:cubicBezTo>
                  <a:pt x="858" y="178"/>
                  <a:pt x="858" y="178"/>
                  <a:pt x="857" y="178"/>
                </a:cubicBezTo>
                <a:cubicBezTo>
                  <a:pt x="857" y="178"/>
                  <a:pt x="856" y="178"/>
                  <a:pt x="856" y="178"/>
                </a:cubicBezTo>
                <a:cubicBezTo>
                  <a:pt x="855" y="178"/>
                  <a:pt x="855" y="178"/>
                  <a:pt x="855" y="178"/>
                </a:cubicBezTo>
                <a:cubicBezTo>
                  <a:pt x="854" y="178"/>
                  <a:pt x="853" y="177"/>
                  <a:pt x="852" y="176"/>
                </a:cubicBezTo>
                <a:cubicBezTo>
                  <a:pt x="849" y="183"/>
                  <a:pt x="849" y="183"/>
                  <a:pt x="849" y="183"/>
                </a:cubicBezTo>
                <a:cubicBezTo>
                  <a:pt x="849" y="180"/>
                  <a:pt x="844" y="175"/>
                  <a:pt x="848" y="172"/>
                </a:cubicBezTo>
                <a:cubicBezTo>
                  <a:pt x="839" y="176"/>
                  <a:pt x="839" y="176"/>
                  <a:pt x="839" y="176"/>
                </a:cubicBezTo>
                <a:cubicBezTo>
                  <a:pt x="845" y="166"/>
                  <a:pt x="845" y="166"/>
                  <a:pt x="845" y="166"/>
                </a:cubicBezTo>
                <a:cubicBezTo>
                  <a:pt x="837" y="166"/>
                  <a:pt x="837" y="176"/>
                  <a:pt x="830" y="176"/>
                </a:cubicBezTo>
                <a:cubicBezTo>
                  <a:pt x="829" y="176"/>
                  <a:pt x="829" y="176"/>
                  <a:pt x="828" y="176"/>
                </a:cubicBezTo>
                <a:cubicBezTo>
                  <a:pt x="821" y="171"/>
                  <a:pt x="831" y="166"/>
                  <a:pt x="830" y="165"/>
                </a:cubicBezTo>
                <a:cubicBezTo>
                  <a:pt x="809" y="163"/>
                  <a:pt x="809" y="163"/>
                  <a:pt x="809" y="163"/>
                </a:cubicBezTo>
                <a:cubicBezTo>
                  <a:pt x="811" y="163"/>
                  <a:pt x="811" y="163"/>
                  <a:pt x="811" y="163"/>
                </a:cubicBezTo>
                <a:cubicBezTo>
                  <a:pt x="811" y="159"/>
                  <a:pt x="811" y="159"/>
                  <a:pt x="811" y="159"/>
                </a:cubicBezTo>
                <a:cubicBezTo>
                  <a:pt x="809" y="159"/>
                  <a:pt x="809" y="159"/>
                  <a:pt x="809" y="159"/>
                </a:cubicBezTo>
                <a:cubicBezTo>
                  <a:pt x="810" y="161"/>
                  <a:pt x="808" y="162"/>
                  <a:pt x="807" y="163"/>
                </a:cubicBezTo>
                <a:cubicBezTo>
                  <a:pt x="801" y="157"/>
                  <a:pt x="801" y="157"/>
                  <a:pt x="801" y="157"/>
                </a:cubicBezTo>
                <a:cubicBezTo>
                  <a:pt x="801" y="162"/>
                  <a:pt x="801" y="162"/>
                  <a:pt x="801" y="162"/>
                </a:cubicBezTo>
                <a:cubicBezTo>
                  <a:pt x="796" y="156"/>
                  <a:pt x="796" y="156"/>
                  <a:pt x="796" y="156"/>
                </a:cubicBezTo>
                <a:cubicBezTo>
                  <a:pt x="800" y="152"/>
                  <a:pt x="804" y="149"/>
                  <a:pt x="798" y="144"/>
                </a:cubicBezTo>
                <a:cubicBezTo>
                  <a:pt x="805" y="138"/>
                  <a:pt x="805" y="138"/>
                  <a:pt x="805" y="138"/>
                </a:cubicBezTo>
                <a:cubicBezTo>
                  <a:pt x="805" y="138"/>
                  <a:pt x="805" y="138"/>
                  <a:pt x="805" y="138"/>
                </a:cubicBezTo>
                <a:cubicBezTo>
                  <a:pt x="805" y="138"/>
                  <a:pt x="805" y="138"/>
                  <a:pt x="804" y="138"/>
                </a:cubicBezTo>
                <a:cubicBezTo>
                  <a:pt x="804" y="138"/>
                  <a:pt x="804" y="138"/>
                  <a:pt x="803" y="138"/>
                </a:cubicBezTo>
                <a:cubicBezTo>
                  <a:pt x="802" y="138"/>
                  <a:pt x="802" y="138"/>
                  <a:pt x="801" y="138"/>
                </a:cubicBezTo>
                <a:cubicBezTo>
                  <a:pt x="801" y="138"/>
                  <a:pt x="801" y="138"/>
                  <a:pt x="801" y="138"/>
                </a:cubicBezTo>
                <a:cubicBezTo>
                  <a:pt x="801" y="138"/>
                  <a:pt x="801" y="138"/>
                  <a:pt x="801" y="138"/>
                </a:cubicBezTo>
                <a:cubicBezTo>
                  <a:pt x="801" y="142"/>
                  <a:pt x="797" y="144"/>
                  <a:pt x="793" y="144"/>
                </a:cubicBezTo>
                <a:cubicBezTo>
                  <a:pt x="791" y="144"/>
                  <a:pt x="790" y="144"/>
                  <a:pt x="788" y="143"/>
                </a:cubicBezTo>
                <a:cubicBezTo>
                  <a:pt x="783" y="138"/>
                  <a:pt x="790" y="141"/>
                  <a:pt x="790" y="138"/>
                </a:cubicBezTo>
                <a:cubicBezTo>
                  <a:pt x="798" y="128"/>
                  <a:pt x="798" y="128"/>
                  <a:pt x="798" y="128"/>
                </a:cubicBezTo>
                <a:cubicBezTo>
                  <a:pt x="797" y="127"/>
                  <a:pt x="794" y="127"/>
                  <a:pt x="793" y="125"/>
                </a:cubicBezTo>
                <a:cubicBezTo>
                  <a:pt x="793" y="120"/>
                  <a:pt x="799" y="119"/>
                  <a:pt x="797" y="114"/>
                </a:cubicBezTo>
                <a:cubicBezTo>
                  <a:pt x="794" y="114"/>
                  <a:pt x="794" y="114"/>
                  <a:pt x="794" y="114"/>
                </a:cubicBezTo>
                <a:cubicBezTo>
                  <a:pt x="798" y="117"/>
                  <a:pt x="794" y="119"/>
                  <a:pt x="793" y="122"/>
                </a:cubicBezTo>
                <a:cubicBezTo>
                  <a:pt x="790" y="122"/>
                  <a:pt x="786" y="131"/>
                  <a:pt x="782" y="131"/>
                </a:cubicBezTo>
                <a:cubicBezTo>
                  <a:pt x="782" y="131"/>
                  <a:pt x="782" y="131"/>
                  <a:pt x="781" y="131"/>
                </a:cubicBezTo>
                <a:cubicBezTo>
                  <a:pt x="779" y="127"/>
                  <a:pt x="775" y="123"/>
                  <a:pt x="781" y="122"/>
                </a:cubicBezTo>
                <a:cubicBezTo>
                  <a:pt x="786" y="119"/>
                  <a:pt x="786" y="119"/>
                  <a:pt x="786" y="119"/>
                </a:cubicBezTo>
                <a:cubicBezTo>
                  <a:pt x="786" y="119"/>
                  <a:pt x="784" y="120"/>
                  <a:pt x="783" y="120"/>
                </a:cubicBezTo>
                <a:cubicBezTo>
                  <a:pt x="782" y="120"/>
                  <a:pt x="782" y="119"/>
                  <a:pt x="781" y="118"/>
                </a:cubicBezTo>
                <a:cubicBezTo>
                  <a:pt x="780" y="111"/>
                  <a:pt x="784" y="111"/>
                  <a:pt x="786" y="106"/>
                </a:cubicBezTo>
                <a:cubicBezTo>
                  <a:pt x="786" y="106"/>
                  <a:pt x="785" y="105"/>
                  <a:pt x="785" y="105"/>
                </a:cubicBezTo>
                <a:cubicBezTo>
                  <a:pt x="782" y="105"/>
                  <a:pt x="782" y="114"/>
                  <a:pt x="777" y="114"/>
                </a:cubicBezTo>
                <a:cubicBezTo>
                  <a:pt x="778" y="118"/>
                  <a:pt x="778" y="118"/>
                  <a:pt x="778" y="118"/>
                </a:cubicBezTo>
                <a:cubicBezTo>
                  <a:pt x="774" y="120"/>
                  <a:pt x="766" y="117"/>
                  <a:pt x="767" y="127"/>
                </a:cubicBezTo>
                <a:cubicBezTo>
                  <a:pt x="762" y="124"/>
                  <a:pt x="762" y="124"/>
                  <a:pt x="762" y="124"/>
                </a:cubicBezTo>
                <a:cubicBezTo>
                  <a:pt x="765" y="117"/>
                  <a:pt x="765" y="117"/>
                  <a:pt x="765" y="117"/>
                </a:cubicBezTo>
                <a:cubicBezTo>
                  <a:pt x="761" y="126"/>
                  <a:pt x="750" y="125"/>
                  <a:pt x="748" y="131"/>
                </a:cubicBezTo>
                <a:cubicBezTo>
                  <a:pt x="748" y="121"/>
                  <a:pt x="748" y="121"/>
                  <a:pt x="748" y="121"/>
                </a:cubicBezTo>
                <a:cubicBezTo>
                  <a:pt x="748" y="121"/>
                  <a:pt x="747" y="120"/>
                  <a:pt x="746" y="120"/>
                </a:cubicBezTo>
                <a:cubicBezTo>
                  <a:pt x="744" y="120"/>
                  <a:pt x="743" y="122"/>
                  <a:pt x="742" y="123"/>
                </a:cubicBezTo>
                <a:cubicBezTo>
                  <a:pt x="744" y="122"/>
                  <a:pt x="744" y="122"/>
                  <a:pt x="744" y="122"/>
                </a:cubicBezTo>
                <a:cubicBezTo>
                  <a:pt x="744" y="126"/>
                  <a:pt x="748" y="130"/>
                  <a:pt x="743" y="133"/>
                </a:cubicBezTo>
                <a:cubicBezTo>
                  <a:pt x="741" y="130"/>
                  <a:pt x="738" y="128"/>
                  <a:pt x="735" y="128"/>
                </a:cubicBezTo>
                <a:cubicBezTo>
                  <a:pt x="736" y="129"/>
                  <a:pt x="737" y="130"/>
                  <a:pt x="736" y="131"/>
                </a:cubicBezTo>
                <a:cubicBezTo>
                  <a:pt x="732" y="131"/>
                  <a:pt x="732" y="131"/>
                  <a:pt x="732" y="131"/>
                </a:cubicBezTo>
                <a:cubicBezTo>
                  <a:pt x="733" y="133"/>
                  <a:pt x="733" y="133"/>
                  <a:pt x="733" y="133"/>
                </a:cubicBezTo>
                <a:cubicBezTo>
                  <a:pt x="732" y="135"/>
                  <a:pt x="730" y="135"/>
                  <a:pt x="728" y="135"/>
                </a:cubicBezTo>
                <a:cubicBezTo>
                  <a:pt x="728" y="135"/>
                  <a:pt x="727" y="135"/>
                  <a:pt x="727" y="135"/>
                </a:cubicBezTo>
                <a:cubicBezTo>
                  <a:pt x="726" y="130"/>
                  <a:pt x="733" y="122"/>
                  <a:pt x="731" y="115"/>
                </a:cubicBezTo>
                <a:cubicBezTo>
                  <a:pt x="733" y="115"/>
                  <a:pt x="733" y="115"/>
                  <a:pt x="733" y="115"/>
                </a:cubicBezTo>
                <a:cubicBezTo>
                  <a:pt x="735" y="111"/>
                  <a:pt x="731" y="112"/>
                  <a:pt x="729" y="111"/>
                </a:cubicBezTo>
                <a:cubicBezTo>
                  <a:pt x="720" y="109"/>
                  <a:pt x="728" y="100"/>
                  <a:pt x="725" y="95"/>
                </a:cubicBezTo>
                <a:cubicBezTo>
                  <a:pt x="726" y="94"/>
                  <a:pt x="726" y="94"/>
                  <a:pt x="726" y="94"/>
                </a:cubicBezTo>
                <a:cubicBezTo>
                  <a:pt x="727" y="94"/>
                  <a:pt x="728" y="97"/>
                  <a:pt x="729" y="98"/>
                </a:cubicBezTo>
                <a:cubicBezTo>
                  <a:pt x="734" y="95"/>
                  <a:pt x="723" y="96"/>
                  <a:pt x="727" y="89"/>
                </a:cubicBezTo>
                <a:cubicBezTo>
                  <a:pt x="727" y="88"/>
                  <a:pt x="728" y="88"/>
                  <a:pt x="728" y="88"/>
                </a:cubicBezTo>
                <a:cubicBezTo>
                  <a:pt x="729" y="88"/>
                  <a:pt x="730" y="89"/>
                  <a:pt x="730" y="90"/>
                </a:cubicBezTo>
                <a:cubicBezTo>
                  <a:pt x="731" y="91"/>
                  <a:pt x="732" y="92"/>
                  <a:pt x="733" y="92"/>
                </a:cubicBezTo>
                <a:cubicBezTo>
                  <a:pt x="733" y="92"/>
                  <a:pt x="734" y="91"/>
                  <a:pt x="735" y="89"/>
                </a:cubicBezTo>
                <a:cubicBezTo>
                  <a:pt x="736" y="89"/>
                  <a:pt x="736" y="89"/>
                  <a:pt x="736" y="89"/>
                </a:cubicBezTo>
                <a:cubicBezTo>
                  <a:pt x="736" y="87"/>
                  <a:pt x="736" y="87"/>
                  <a:pt x="736" y="87"/>
                </a:cubicBezTo>
                <a:cubicBezTo>
                  <a:pt x="735" y="87"/>
                  <a:pt x="735" y="87"/>
                  <a:pt x="735" y="87"/>
                </a:cubicBezTo>
                <a:cubicBezTo>
                  <a:pt x="735" y="89"/>
                  <a:pt x="734" y="90"/>
                  <a:pt x="733" y="90"/>
                </a:cubicBezTo>
                <a:cubicBezTo>
                  <a:pt x="725" y="79"/>
                  <a:pt x="725" y="79"/>
                  <a:pt x="725" y="79"/>
                </a:cubicBezTo>
                <a:cubicBezTo>
                  <a:pt x="721" y="83"/>
                  <a:pt x="721" y="83"/>
                  <a:pt x="721" y="83"/>
                </a:cubicBezTo>
                <a:cubicBezTo>
                  <a:pt x="715" y="77"/>
                  <a:pt x="715" y="77"/>
                  <a:pt x="715" y="77"/>
                </a:cubicBezTo>
                <a:cubicBezTo>
                  <a:pt x="715" y="79"/>
                  <a:pt x="714" y="81"/>
                  <a:pt x="716" y="82"/>
                </a:cubicBezTo>
                <a:cubicBezTo>
                  <a:pt x="719" y="85"/>
                  <a:pt x="708" y="89"/>
                  <a:pt x="712" y="91"/>
                </a:cubicBezTo>
                <a:cubicBezTo>
                  <a:pt x="711" y="93"/>
                  <a:pt x="709" y="93"/>
                  <a:pt x="708" y="93"/>
                </a:cubicBezTo>
                <a:cubicBezTo>
                  <a:pt x="705" y="91"/>
                  <a:pt x="707" y="88"/>
                  <a:pt x="706" y="86"/>
                </a:cubicBezTo>
                <a:cubicBezTo>
                  <a:pt x="712" y="85"/>
                  <a:pt x="712" y="85"/>
                  <a:pt x="712" y="85"/>
                </a:cubicBezTo>
                <a:cubicBezTo>
                  <a:pt x="710" y="82"/>
                  <a:pt x="710" y="79"/>
                  <a:pt x="710" y="75"/>
                </a:cubicBezTo>
                <a:cubicBezTo>
                  <a:pt x="706" y="75"/>
                  <a:pt x="706" y="75"/>
                  <a:pt x="706" y="75"/>
                </a:cubicBezTo>
                <a:cubicBezTo>
                  <a:pt x="705" y="79"/>
                  <a:pt x="709" y="80"/>
                  <a:pt x="710" y="83"/>
                </a:cubicBezTo>
                <a:cubicBezTo>
                  <a:pt x="710" y="84"/>
                  <a:pt x="709" y="84"/>
                  <a:pt x="708" y="84"/>
                </a:cubicBezTo>
                <a:cubicBezTo>
                  <a:pt x="706" y="84"/>
                  <a:pt x="704" y="82"/>
                  <a:pt x="702" y="80"/>
                </a:cubicBezTo>
                <a:cubicBezTo>
                  <a:pt x="702" y="82"/>
                  <a:pt x="702" y="82"/>
                  <a:pt x="701" y="83"/>
                </a:cubicBezTo>
                <a:cubicBezTo>
                  <a:pt x="698" y="82"/>
                  <a:pt x="700" y="79"/>
                  <a:pt x="699" y="77"/>
                </a:cubicBezTo>
                <a:cubicBezTo>
                  <a:pt x="697" y="82"/>
                  <a:pt x="694" y="86"/>
                  <a:pt x="691" y="90"/>
                </a:cubicBezTo>
                <a:cubicBezTo>
                  <a:pt x="691" y="85"/>
                  <a:pt x="688" y="80"/>
                  <a:pt x="692" y="77"/>
                </a:cubicBezTo>
                <a:cubicBezTo>
                  <a:pt x="692" y="77"/>
                  <a:pt x="692" y="77"/>
                  <a:pt x="692" y="77"/>
                </a:cubicBezTo>
                <a:cubicBezTo>
                  <a:pt x="691" y="77"/>
                  <a:pt x="691" y="76"/>
                  <a:pt x="690" y="75"/>
                </a:cubicBezTo>
                <a:cubicBezTo>
                  <a:pt x="699" y="66"/>
                  <a:pt x="699" y="66"/>
                  <a:pt x="699" y="66"/>
                </a:cubicBezTo>
                <a:cubicBezTo>
                  <a:pt x="698" y="66"/>
                  <a:pt x="698" y="66"/>
                  <a:pt x="698" y="66"/>
                </a:cubicBezTo>
                <a:cubicBezTo>
                  <a:pt x="697" y="63"/>
                  <a:pt x="699" y="57"/>
                  <a:pt x="702" y="57"/>
                </a:cubicBezTo>
                <a:cubicBezTo>
                  <a:pt x="703" y="57"/>
                  <a:pt x="703" y="57"/>
                  <a:pt x="704" y="57"/>
                </a:cubicBezTo>
                <a:cubicBezTo>
                  <a:pt x="705" y="57"/>
                  <a:pt x="705" y="57"/>
                  <a:pt x="705" y="57"/>
                </a:cubicBezTo>
                <a:cubicBezTo>
                  <a:pt x="705" y="54"/>
                  <a:pt x="705" y="54"/>
                  <a:pt x="705" y="54"/>
                </a:cubicBezTo>
                <a:cubicBezTo>
                  <a:pt x="704" y="55"/>
                  <a:pt x="703" y="55"/>
                  <a:pt x="703" y="55"/>
                </a:cubicBezTo>
                <a:cubicBezTo>
                  <a:pt x="701" y="55"/>
                  <a:pt x="701" y="50"/>
                  <a:pt x="699" y="50"/>
                </a:cubicBezTo>
                <a:cubicBezTo>
                  <a:pt x="699" y="48"/>
                  <a:pt x="700" y="48"/>
                  <a:pt x="701" y="46"/>
                </a:cubicBezTo>
                <a:cubicBezTo>
                  <a:pt x="690" y="45"/>
                  <a:pt x="690" y="45"/>
                  <a:pt x="690" y="45"/>
                </a:cubicBezTo>
                <a:cubicBezTo>
                  <a:pt x="690" y="43"/>
                  <a:pt x="690" y="42"/>
                  <a:pt x="689" y="41"/>
                </a:cubicBezTo>
                <a:cubicBezTo>
                  <a:pt x="685" y="41"/>
                  <a:pt x="685" y="41"/>
                  <a:pt x="685" y="41"/>
                </a:cubicBezTo>
                <a:cubicBezTo>
                  <a:pt x="685" y="42"/>
                  <a:pt x="684" y="44"/>
                  <a:pt x="686" y="45"/>
                </a:cubicBezTo>
                <a:cubicBezTo>
                  <a:pt x="685" y="46"/>
                  <a:pt x="684" y="47"/>
                  <a:pt x="683" y="47"/>
                </a:cubicBezTo>
                <a:cubicBezTo>
                  <a:pt x="681" y="47"/>
                  <a:pt x="679" y="43"/>
                  <a:pt x="677" y="42"/>
                </a:cubicBezTo>
                <a:cubicBezTo>
                  <a:pt x="678" y="42"/>
                  <a:pt x="678" y="42"/>
                  <a:pt x="678" y="42"/>
                </a:cubicBezTo>
                <a:cubicBezTo>
                  <a:pt x="678" y="38"/>
                  <a:pt x="678" y="38"/>
                  <a:pt x="678" y="38"/>
                </a:cubicBezTo>
                <a:cubicBezTo>
                  <a:pt x="677" y="38"/>
                  <a:pt x="677" y="38"/>
                  <a:pt x="677" y="38"/>
                </a:cubicBezTo>
                <a:cubicBezTo>
                  <a:pt x="676" y="40"/>
                  <a:pt x="676" y="41"/>
                  <a:pt x="675" y="41"/>
                </a:cubicBezTo>
                <a:cubicBezTo>
                  <a:pt x="674" y="41"/>
                  <a:pt x="673" y="40"/>
                  <a:pt x="672" y="40"/>
                </a:cubicBezTo>
                <a:cubicBezTo>
                  <a:pt x="671" y="39"/>
                  <a:pt x="670" y="39"/>
                  <a:pt x="669" y="39"/>
                </a:cubicBezTo>
                <a:cubicBezTo>
                  <a:pt x="669" y="39"/>
                  <a:pt x="669" y="39"/>
                  <a:pt x="669" y="39"/>
                </a:cubicBezTo>
                <a:cubicBezTo>
                  <a:pt x="672" y="34"/>
                  <a:pt x="673" y="24"/>
                  <a:pt x="671" y="19"/>
                </a:cubicBezTo>
                <a:cubicBezTo>
                  <a:pt x="659" y="20"/>
                  <a:pt x="657" y="43"/>
                  <a:pt x="647" y="43"/>
                </a:cubicBezTo>
                <a:cubicBezTo>
                  <a:pt x="647" y="43"/>
                  <a:pt x="647" y="43"/>
                  <a:pt x="647" y="43"/>
                </a:cubicBezTo>
                <a:cubicBezTo>
                  <a:pt x="647" y="41"/>
                  <a:pt x="646" y="38"/>
                  <a:pt x="644" y="37"/>
                </a:cubicBezTo>
                <a:cubicBezTo>
                  <a:pt x="647" y="34"/>
                  <a:pt x="647" y="34"/>
                  <a:pt x="647" y="34"/>
                </a:cubicBezTo>
                <a:cubicBezTo>
                  <a:pt x="647" y="35"/>
                  <a:pt x="648" y="35"/>
                  <a:pt x="649" y="35"/>
                </a:cubicBezTo>
                <a:cubicBezTo>
                  <a:pt x="649" y="35"/>
                  <a:pt x="650" y="35"/>
                  <a:pt x="651" y="35"/>
                </a:cubicBezTo>
                <a:cubicBezTo>
                  <a:pt x="651" y="32"/>
                  <a:pt x="651" y="32"/>
                  <a:pt x="651" y="32"/>
                </a:cubicBezTo>
                <a:cubicBezTo>
                  <a:pt x="650" y="32"/>
                  <a:pt x="650" y="32"/>
                  <a:pt x="650" y="32"/>
                </a:cubicBezTo>
                <a:cubicBezTo>
                  <a:pt x="648" y="32"/>
                  <a:pt x="647" y="32"/>
                  <a:pt x="647" y="31"/>
                </a:cubicBezTo>
                <a:cubicBezTo>
                  <a:pt x="646" y="31"/>
                  <a:pt x="645" y="31"/>
                  <a:pt x="644" y="31"/>
                </a:cubicBezTo>
                <a:cubicBezTo>
                  <a:pt x="643" y="31"/>
                  <a:pt x="642" y="31"/>
                  <a:pt x="640" y="34"/>
                </a:cubicBezTo>
                <a:cubicBezTo>
                  <a:pt x="639" y="32"/>
                  <a:pt x="637" y="31"/>
                  <a:pt x="637" y="29"/>
                </a:cubicBezTo>
                <a:cubicBezTo>
                  <a:pt x="637" y="32"/>
                  <a:pt x="637" y="32"/>
                  <a:pt x="637" y="32"/>
                </a:cubicBezTo>
                <a:cubicBezTo>
                  <a:pt x="632" y="32"/>
                  <a:pt x="632" y="32"/>
                  <a:pt x="632" y="32"/>
                </a:cubicBezTo>
                <a:cubicBezTo>
                  <a:pt x="632" y="34"/>
                  <a:pt x="630" y="35"/>
                  <a:pt x="629" y="37"/>
                </a:cubicBezTo>
                <a:cubicBezTo>
                  <a:pt x="625" y="31"/>
                  <a:pt x="626" y="20"/>
                  <a:pt x="622" y="14"/>
                </a:cubicBezTo>
                <a:cubicBezTo>
                  <a:pt x="621" y="3"/>
                  <a:pt x="621" y="3"/>
                  <a:pt x="621" y="3"/>
                </a:cubicBezTo>
                <a:cubicBezTo>
                  <a:pt x="620" y="9"/>
                  <a:pt x="617" y="14"/>
                  <a:pt x="621" y="16"/>
                </a:cubicBezTo>
                <a:cubicBezTo>
                  <a:pt x="619" y="16"/>
                  <a:pt x="616" y="16"/>
                  <a:pt x="616" y="16"/>
                </a:cubicBezTo>
                <a:cubicBezTo>
                  <a:pt x="616" y="19"/>
                  <a:pt x="613" y="20"/>
                  <a:pt x="611" y="22"/>
                </a:cubicBezTo>
                <a:cubicBezTo>
                  <a:pt x="603" y="21"/>
                  <a:pt x="603" y="21"/>
                  <a:pt x="603" y="21"/>
                </a:cubicBezTo>
                <a:cubicBezTo>
                  <a:pt x="602" y="14"/>
                  <a:pt x="610" y="14"/>
                  <a:pt x="602" y="9"/>
                </a:cubicBezTo>
                <a:cubicBezTo>
                  <a:pt x="597" y="11"/>
                  <a:pt x="604" y="16"/>
                  <a:pt x="599" y="16"/>
                </a:cubicBezTo>
                <a:cubicBezTo>
                  <a:pt x="598" y="16"/>
                  <a:pt x="598" y="16"/>
                  <a:pt x="598" y="16"/>
                </a:cubicBezTo>
                <a:cubicBezTo>
                  <a:pt x="597" y="18"/>
                  <a:pt x="601" y="19"/>
                  <a:pt x="598" y="21"/>
                </a:cubicBezTo>
                <a:cubicBezTo>
                  <a:pt x="594" y="25"/>
                  <a:pt x="594" y="25"/>
                  <a:pt x="594" y="25"/>
                </a:cubicBezTo>
                <a:cubicBezTo>
                  <a:pt x="591" y="23"/>
                  <a:pt x="593" y="20"/>
                  <a:pt x="592" y="17"/>
                </a:cubicBezTo>
                <a:cubicBezTo>
                  <a:pt x="591" y="25"/>
                  <a:pt x="591" y="25"/>
                  <a:pt x="591" y="25"/>
                </a:cubicBezTo>
                <a:cubicBezTo>
                  <a:pt x="589" y="23"/>
                  <a:pt x="588" y="22"/>
                  <a:pt x="588" y="19"/>
                </a:cubicBezTo>
                <a:cubicBezTo>
                  <a:pt x="588" y="21"/>
                  <a:pt x="588" y="21"/>
                  <a:pt x="587" y="22"/>
                </a:cubicBezTo>
                <a:cubicBezTo>
                  <a:pt x="586" y="21"/>
                  <a:pt x="585" y="19"/>
                  <a:pt x="585" y="17"/>
                </a:cubicBezTo>
                <a:cubicBezTo>
                  <a:pt x="583" y="21"/>
                  <a:pt x="579" y="24"/>
                  <a:pt x="576" y="25"/>
                </a:cubicBezTo>
                <a:cubicBezTo>
                  <a:pt x="575" y="23"/>
                  <a:pt x="575" y="23"/>
                  <a:pt x="575" y="23"/>
                </a:cubicBezTo>
                <a:cubicBezTo>
                  <a:pt x="582" y="21"/>
                  <a:pt x="574" y="14"/>
                  <a:pt x="579" y="9"/>
                </a:cubicBezTo>
                <a:cubicBezTo>
                  <a:pt x="575" y="13"/>
                  <a:pt x="574" y="18"/>
                  <a:pt x="575" y="22"/>
                </a:cubicBezTo>
                <a:cubicBezTo>
                  <a:pt x="572" y="25"/>
                  <a:pt x="572" y="25"/>
                  <a:pt x="572" y="25"/>
                </a:cubicBezTo>
                <a:cubicBezTo>
                  <a:pt x="572" y="21"/>
                  <a:pt x="566" y="22"/>
                  <a:pt x="568" y="16"/>
                </a:cubicBezTo>
                <a:cubicBezTo>
                  <a:pt x="564" y="16"/>
                  <a:pt x="564" y="16"/>
                  <a:pt x="564" y="16"/>
                </a:cubicBezTo>
                <a:cubicBezTo>
                  <a:pt x="564" y="18"/>
                  <a:pt x="562" y="19"/>
                  <a:pt x="561" y="21"/>
                </a:cubicBezTo>
                <a:cubicBezTo>
                  <a:pt x="559" y="19"/>
                  <a:pt x="560" y="17"/>
                  <a:pt x="560" y="16"/>
                </a:cubicBezTo>
                <a:cubicBezTo>
                  <a:pt x="557" y="19"/>
                  <a:pt x="557" y="19"/>
                  <a:pt x="557" y="19"/>
                </a:cubicBezTo>
                <a:cubicBezTo>
                  <a:pt x="556" y="15"/>
                  <a:pt x="553" y="13"/>
                  <a:pt x="557" y="9"/>
                </a:cubicBezTo>
                <a:cubicBezTo>
                  <a:pt x="553" y="12"/>
                  <a:pt x="553" y="12"/>
                  <a:pt x="553" y="12"/>
                </a:cubicBezTo>
                <a:cubicBezTo>
                  <a:pt x="549" y="5"/>
                  <a:pt x="554" y="3"/>
                  <a:pt x="547" y="0"/>
                </a:cubicBezTo>
              </a:path>
            </a:pathLst>
          </a:custGeom>
          <a:gradFill rotWithShape="1">
            <a:gsLst>
              <a:gs pos="0">
                <a:srgbClr val="656667"/>
              </a:gs>
              <a:gs pos="100000">
                <a:srgbClr val="262626"/>
              </a:gs>
            </a:gsLst>
            <a:path path="rect">
              <a:fillToRect l="50000" t="50000" r="50000" b="50000"/>
            </a:path>
          </a:gra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 name="Freeform 75"/>
          <p:cNvSpPr>
            <a:spLocks noEditPoints="1" noChangeArrowheads="1"/>
          </p:cNvSpPr>
          <p:nvPr/>
        </p:nvSpPr>
        <p:spPr bwMode="auto">
          <a:xfrm>
            <a:off x="8494713" y="3724275"/>
            <a:ext cx="1668462" cy="1357313"/>
          </a:xfrm>
          <a:custGeom>
            <a:avLst/>
            <a:gdLst>
              <a:gd name="T0" fmla="*/ 170986 w 927"/>
              <a:gd name="T1" fmla="*/ 1148772 h 755"/>
              <a:gd name="T2" fmla="*/ 131389 w 927"/>
              <a:gd name="T3" fmla="*/ 336182 h 755"/>
              <a:gd name="T4" fmla="*/ 1121307 w 927"/>
              <a:gd name="T5" fmla="*/ 53933 h 755"/>
              <a:gd name="T6" fmla="*/ 532756 w 927"/>
              <a:gd name="T7" fmla="*/ 1285402 h 755"/>
              <a:gd name="T8" fmla="*/ 397767 w 927"/>
              <a:gd name="T9" fmla="*/ 1224278 h 755"/>
              <a:gd name="T10" fmla="*/ 1609067 w 927"/>
              <a:gd name="T11" fmla="*/ 986973 h 755"/>
              <a:gd name="T12" fmla="*/ 1459679 w 927"/>
              <a:gd name="T13" fmla="*/ 607645 h 755"/>
              <a:gd name="T14" fmla="*/ 1522674 w 927"/>
              <a:gd name="T15" fmla="*/ 350564 h 755"/>
              <a:gd name="T16" fmla="*/ 1468679 w 927"/>
              <a:gd name="T17" fmla="*/ 287643 h 755"/>
              <a:gd name="T18" fmla="*/ 566953 w 927"/>
              <a:gd name="T19" fmla="*/ 208541 h 755"/>
              <a:gd name="T20" fmla="*/ 1299493 w 927"/>
              <a:gd name="T21" fmla="*/ 131237 h 755"/>
              <a:gd name="T22" fmla="*/ 1088910 w 927"/>
              <a:gd name="T23" fmla="*/ 37753 h 755"/>
              <a:gd name="T24" fmla="*/ 736139 w 927"/>
              <a:gd name="T25" fmla="*/ 25169 h 755"/>
              <a:gd name="T26" fmla="*/ 700142 w 927"/>
              <a:gd name="T27" fmla="*/ 16180 h 755"/>
              <a:gd name="T28" fmla="*/ 628148 w 927"/>
              <a:gd name="T29" fmla="*/ 66517 h 755"/>
              <a:gd name="T30" fmla="*/ 565153 w 927"/>
              <a:gd name="T31" fmla="*/ 143821 h 755"/>
              <a:gd name="T32" fmla="*/ 485960 w 927"/>
              <a:gd name="T33" fmla="*/ 177979 h 755"/>
              <a:gd name="T34" fmla="*/ 484160 w 927"/>
              <a:gd name="T35" fmla="*/ 291238 h 755"/>
              <a:gd name="T36" fmla="*/ 394167 w 927"/>
              <a:gd name="T37" fmla="*/ 255283 h 755"/>
              <a:gd name="T38" fmla="*/ 286176 w 927"/>
              <a:gd name="T39" fmla="*/ 285845 h 755"/>
              <a:gd name="T40" fmla="*/ 187185 w 927"/>
              <a:gd name="T41" fmla="*/ 311013 h 755"/>
              <a:gd name="T42" fmla="*/ 107991 w 927"/>
              <a:gd name="T43" fmla="*/ 373935 h 755"/>
              <a:gd name="T44" fmla="*/ 55795 w 927"/>
              <a:gd name="T45" fmla="*/ 465621 h 755"/>
              <a:gd name="T46" fmla="*/ 46796 w 927"/>
              <a:gd name="T47" fmla="*/ 523150 h 755"/>
              <a:gd name="T48" fmla="*/ 68394 w 927"/>
              <a:gd name="T49" fmla="*/ 609443 h 755"/>
              <a:gd name="T50" fmla="*/ 16199 w 927"/>
              <a:gd name="T51" fmla="*/ 715511 h 755"/>
              <a:gd name="T52" fmla="*/ 21598 w 927"/>
              <a:gd name="T53" fmla="*/ 816186 h 755"/>
              <a:gd name="T54" fmla="*/ 41397 w 927"/>
              <a:gd name="T55" fmla="*/ 927647 h 755"/>
              <a:gd name="T56" fmla="*/ 71994 w 927"/>
              <a:gd name="T57" fmla="*/ 1013940 h 755"/>
              <a:gd name="T58" fmla="*/ 113391 w 927"/>
              <a:gd name="T59" fmla="*/ 1094839 h 755"/>
              <a:gd name="T60" fmla="*/ 194384 w 927"/>
              <a:gd name="T61" fmla="*/ 1157761 h 755"/>
              <a:gd name="T62" fmla="*/ 291576 w 927"/>
              <a:gd name="T63" fmla="*/ 1186525 h 755"/>
              <a:gd name="T64" fmla="*/ 372569 w 927"/>
              <a:gd name="T65" fmla="*/ 1226076 h 755"/>
              <a:gd name="T66" fmla="*/ 448163 w 927"/>
              <a:gd name="T67" fmla="*/ 1242256 h 755"/>
              <a:gd name="T68" fmla="*/ 521957 w 927"/>
              <a:gd name="T69" fmla="*/ 1287200 h 755"/>
              <a:gd name="T70" fmla="*/ 606550 w 927"/>
              <a:gd name="T71" fmla="*/ 1288998 h 755"/>
              <a:gd name="T72" fmla="*/ 694743 w 927"/>
              <a:gd name="T73" fmla="*/ 1310571 h 755"/>
              <a:gd name="T74" fmla="*/ 818932 w 927"/>
              <a:gd name="T75" fmla="*/ 1319560 h 755"/>
              <a:gd name="T76" fmla="*/ 917924 w 927"/>
              <a:gd name="T77" fmla="*/ 1333942 h 755"/>
              <a:gd name="T78" fmla="*/ 1009717 w 927"/>
              <a:gd name="T79" fmla="*/ 1351920 h 755"/>
              <a:gd name="T80" fmla="*/ 1148305 w 927"/>
              <a:gd name="T81" fmla="*/ 1339335 h 755"/>
              <a:gd name="T82" fmla="*/ 1225699 w 927"/>
              <a:gd name="T83" fmla="*/ 1297987 h 755"/>
              <a:gd name="T84" fmla="*/ 1290493 w 927"/>
              <a:gd name="T85" fmla="*/ 1271020 h 755"/>
              <a:gd name="T86" fmla="*/ 1366087 w 927"/>
              <a:gd name="T87" fmla="*/ 1211694 h 755"/>
              <a:gd name="T88" fmla="*/ 1430882 w 927"/>
              <a:gd name="T89" fmla="*/ 1168548 h 755"/>
              <a:gd name="T90" fmla="*/ 1531673 w 927"/>
              <a:gd name="T91" fmla="*/ 1096637 h 755"/>
              <a:gd name="T92" fmla="*/ 1571270 w 927"/>
              <a:gd name="T93" fmla="*/ 1031918 h 755"/>
              <a:gd name="T94" fmla="*/ 1627065 w 927"/>
              <a:gd name="T95" fmla="*/ 954614 h 755"/>
              <a:gd name="T96" fmla="*/ 1645064 w 927"/>
              <a:gd name="T97" fmla="*/ 862927 h 755"/>
              <a:gd name="T98" fmla="*/ 1639664 w 927"/>
              <a:gd name="T99" fmla="*/ 776635 h 755"/>
              <a:gd name="T100" fmla="*/ 1621666 w 927"/>
              <a:gd name="T101" fmla="*/ 690342 h 755"/>
              <a:gd name="T102" fmla="*/ 1596468 w 927"/>
              <a:gd name="T103" fmla="*/ 618431 h 755"/>
              <a:gd name="T104" fmla="*/ 1600068 w 927"/>
              <a:gd name="T105" fmla="*/ 533936 h 755"/>
              <a:gd name="T106" fmla="*/ 1549672 w 927"/>
              <a:gd name="T107" fmla="*/ 447644 h 755"/>
              <a:gd name="T108" fmla="*/ 1528074 w 927"/>
              <a:gd name="T109" fmla="*/ 355958 h 755"/>
              <a:gd name="T110" fmla="*/ 1447080 w 927"/>
              <a:gd name="T111" fmla="*/ 266069 h 755"/>
              <a:gd name="T112" fmla="*/ 1364287 w 927"/>
              <a:gd name="T113" fmla="*/ 210339 h 755"/>
              <a:gd name="T114" fmla="*/ 1285094 w 927"/>
              <a:gd name="T115" fmla="*/ 116855 h 755"/>
              <a:gd name="T116" fmla="*/ 1166304 w 927"/>
              <a:gd name="T117" fmla="*/ 79102 h 755"/>
              <a:gd name="T118" fmla="*/ 1072711 w 927"/>
              <a:gd name="T119" fmla="*/ 34158 h 755"/>
              <a:gd name="T120" fmla="*/ 971920 w 927"/>
              <a:gd name="T121" fmla="*/ 16180 h 755"/>
              <a:gd name="T122" fmla="*/ 874728 w 927"/>
              <a:gd name="T123" fmla="*/ 30562 h 7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27"/>
              <a:gd name="T187" fmla="*/ 0 h 755"/>
              <a:gd name="T188" fmla="*/ 927 w 927"/>
              <a:gd name="T189" fmla="*/ 755 h 7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27" h="755">
                <a:moveTo>
                  <a:pt x="421" y="735"/>
                </a:moveTo>
                <a:cubicBezTo>
                  <a:pt x="420" y="736"/>
                  <a:pt x="420" y="736"/>
                  <a:pt x="420" y="736"/>
                </a:cubicBezTo>
                <a:cubicBezTo>
                  <a:pt x="421" y="736"/>
                  <a:pt x="421" y="736"/>
                  <a:pt x="421" y="735"/>
                </a:cubicBezTo>
                <a:moveTo>
                  <a:pt x="428" y="732"/>
                </a:moveTo>
                <a:cubicBezTo>
                  <a:pt x="428" y="732"/>
                  <a:pt x="428" y="732"/>
                  <a:pt x="428" y="732"/>
                </a:cubicBezTo>
                <a:cubicBezTo>
                  <a:pt x="428" y="732"/>
                  <a:pt x="428" y="732"/>
                  <a:pt x="428" y="732"/>
                </a:cubicBezTo>
                <a:moveTo>
                  <a:pt x="373" y="728"/>
                </a:moveTo>
                <a:cubicBezTo>
                  <a:pt x="373" y="728"/>
                  <a:pt x="372" y="729"/>
                  <a:pt x="372" y="729"/>
                </a:cubicBezTo>
                <a:cubicBezTo>
                  <a:pt x="373" y="729"/>
                  <a:pt x="373" y="729"/>
                  <a:pt x="373" y="729"/>
                </a:cubicBezTo>
                <a:cubicBezTo>
                  <a:pt x="373" y="729"/>
                  <a:pt x="373" y="729"/>
                  <a:pt x="373" y="728"/>
                </a:cubicBezTo>
                <a:moveTo>
                  <a:pt x="373" y="728"/>
                </a:moveTo>
                <a:cubicBezTo>
                  <a:pt x="373" y="728"/>
                  <a:pt x="373" y="728"/>
                  <a:pt x="373" y="728"/>
                </a:cubicBezTo>
                <a:cubicBezTo>
                  <a:pt x="373" y="728"/>
                  <a:pt x="373" y="728"/>
                  <a:pt x="373" y="728"/>
                </a:cubicBezTo>
                <a:cubicBezTo>
                  <a:pt x="373" y="728"/>
                  <a:pt x="373" y="728"/>
                  <a:pt x="373" y="728"/>
                </a:cubicBezTo>
                <a:moveTo>
                  <a:pt x="705" y="715"/>
                </a:moveTo>
                <a:cubicBezTo>
                  <a:pt x="705" y="715"/>
                  <a:pt x="706" y="715"/>
                  <a:pt x="706" y="715"/>
                </a:cubicBezTo>
                <a:cubicBezTo>
                  <a:pt x="706" y="715"/>
                  <a:pt x="706" y="715"/>
                  <a:pt x="706" y="715"/>
                </a:cubicBezTo>
                <a:cubicBezTo>
                  <a:pt x="706" y="715"/>
                  <a:pt x="706" y="715"/>
                  <a:pt x="706" y="715"/>
                </a:cubicBezTo>
                <a:cubicBezTo>
                  <a:pt x="706" y="715"/>
                  <a:pt x="705" y="715"/>
                  <a:pt x="705" y="715"/>
                </a:cubicBezTo>
                <a:moveTo>
                  <a:pt x="702" y="715"/>
                </a:moveTo>
                <a:cubicBezTo>
                  <a:pt x="703" y="715"/>
                  <a:pt x="704" y="715"/>
                  <a:pt x="705" y="715"/>
                </a:cubicBezTo>
                <a:cubicBezTo>
                  <a:pt x="704" y="715"/>
                  <a:pt x="704" y="715"/>
                  <a:pt x="703" y="715"/>
                </a:cubicBezTo>
                <a:cubicBezTo>
                  <a:pt x="703" y="715"/>
                  <a:pt x="703" y="715"/>
                  <a:pt x="702" y="715"/>
                </a:cubicBezTo>
                <a:moveTo>
                  <a:pt x="689" y="714"/>
                </a:moveTo>
                <a:cubicBezTo>
                  <a:pt x="689" y="714"/>
                  <a:pt x="689" y="714"/>
                  <a:pt x="689" y="714"/>
                </a:cubicBezTo>
                <a:cubicBezTo>
                  <a:pt x="689" y="714"/>
                  <a:pt x="689" y="714"/>
                  <a:pt x="689" y="714"/>
                </a:cubicBezTo>
                <a:cubicBezTo>
                  <a:pt x="689" y="714"/>
                  <a:pt x="689" y="714"/>
                  <a:pt x="689" y="714"/>
                </a:cubicBezTo>
                <a:moveTo>
                  <a:pt x="329" y="713"/>
                </a:moveTo>
                <a:cubicBezTo>
                  <a:pt x="329" y="713"/>
                  <a:pt x="329" y="714"/>
                  <a:pt x="329" y="714"/>
                </a:cubicBezTo>
                <a:cubicBezTo>
                  <a:pt x="329" y="714"/>
                  <a:pt x="329" y="714"/>
                  <a:pt x="329" y="714"/>
                </a:cubicBezTo>
                <a:cubicBezTo>
                  <a:pt x="329" y="714"/>
                  <a:pt x="329" y="714"/>
                  <a:pt x="329" y="713"/>
                </a:cubicBezTo>
                <a:moveTo>
                  <a:pt x="693" y="710"/>
                </a:moveTo>
                <a:cubicBezTo>
                  <a:pt x="693" y="710"/>
                  <a:pt x="693" y="710"/>
                  <a:pt x="693" y="710"/>
                </a:cubicBezTo>
                <a:cubicBezTo>
                  <a:pt x="693" y="710"/>
                  <a:pt x="693" y="710"/>
                  <a:pt x="693" y="710"/>
                </a:cubicBezTo>
                <a:cubicBezTo>
                  <a:pt x="693" y="710"/>
                  <a:pt x="693" y="710"/>
                  <a:pt x="693" y="710"/>
                </a:cubicBezTo>
                <a:moveTo>
                  <a:pt x="254" y="704"/>
                </a:moveTo>
                <a:cubicBezTo>
                  <a:pt x="254" y="705"/>
                  <a:pt x="254" y="705"/>
                  <a:pt x="254" y="705"/>
                </a:cubicBezTo>
                <a:cubicBezTo>
                  <a:pt x="254" y="705"/>
                  <a:pt x="254" y="704"/>
                  <a:pt x="254" y="704"/>
                </a:cubicBezTo>
                <a:moveTo>
                  <a:pt x="217" y="690"/>
                </a:moveTo>
                <a:cubicBezTo>
                  <a:pt x="217" y="690"/>
                  <a:pt x="217" y="690"/>
                  <a:pt x="217" y="690"/>
                </a:cubicBezTo>
                <a:cubicBezTo>
                  <a:pt x="217" y="690"/>
                  <a:pt x="217" y="690"/>
                  <a:pt x="217" y="690"/>
                </a:cubicBezTo>
                <a:moveTo>
                  <a:pt x="219" y="688"/>
                </a:moveTo>
                <a:cubicBezTo>
                  <a:pt x="219" y="688"/>
                  <a:pt x="219" y="688"/>
                  <a:pt x="219" y="688"/>
                </a:cubicBezTo>
                <a:cubicBezTo>
                  <a:pt x="219" y="688"/>
                  <a:pt x="219" y="688"/>
                  <a:pt x="219" y="688"/>
                </a:cubicBezTo>
                <a:cubicBezTo>
                  <a:pt x="219" y="688"/>
                  <a:pt x="219" y="688"/>
                  <a:pt x="219" y="688"/>
                </a:cubicBezTo>
                <a:moveTo>
                  <a:pt x="113" y="646"/>
                </a:moveTo>
                <a:cubicBezTo>
                  <a:pt x="113" y="647"/>
                  <a:pt x="113" y="647"/>
                  <a:pt x="113" y="647"/>
                </a:cubicBezTo>
                <a:cubicBezTo>
                  <a:pt x="113" y="647"/>
                  <a:pt x="113" y="647"/>
                  <a:pt x="113" y="646"/>
                </a:cubicBezTo>
                <a:moveTo>
                  <a:pt x="95" y="639"/>
                </a:moveTo>
                <a:cubicBezTo>
                  <a:pt x="95" y="639"/>
                  <a:pt x="95" y="639"/>
                  <a:pt x="95" y="639"/>
                </a:cubicBezTo>
                <a:cubicBezTo>
                  <a:pt x="95" y="639"/>
                  <a:pt x="95" y="639"/>
                  <a:pt x="95" y="639"/>
                </a:cubicBezTo>
                <a:moveTo>
                  <a:pt x="87" y="633"/>
                </a:moveTo>
                <a:cubicBezTo>
                  <a:pt x="87" y="633"/>
                  <a:pt x="87" y="633"/>
                  <a:pt x="87" y="633"/>
                </a:cubicBezTo>
                <a:cubicBezTo>
                  <a:pt x="87" y="633"/>
                  <a:pt x="87" y="633"/>
                  <a:pt x="87" y="633"/>
                </a:cubicBezTo>
                <a:moveTo>
                  <a:pt x="85" y="632"/>
                </a:moveTo>
                <a:cubicBezTo>
                  <a:pt x="85" y="632"/>
                  <a:pt x="84" y="632"/>
                  <a:pt x="84" y="632"/>
                </a:cubicBezTo>
                <a:cubicBezTo>
                  <a:pt x="84" y="632"/>
                  <a:pt x="85" y="632"/>
                  <a:pt x="85" y="632"/>
                </a:cubicBezTo>
                <a:moveTo>
                  <a:pt x="852" y="611"/>
                </a:moveTo>
                <a:cubicBezTo>
                  <a:pt x="852" y="611"/>
                  <a:pt x="852" y="611"/>
                  <a:pt x="852" y="611"/>
                </a:cubicBezTo>
                <a:cubicBezTo>
                  <a:pt x="852" y="611"/>
                  <a:pt x="852" y="611"/>
                  <a:pt x="852" y="611"/>
                </a:cubicBezTo>
                <a:moveTo>
                  <a:pt x="54" y="579"/>
                </a:moveTo>
                <a:cubicBezTo>
                  <a:pt x="54" y="579"/>
                  <a:pt x="54" y="579"/>
                  <a:pt x="54" y="579"/>
                </a:cubicBezTo>
                <a:cubicBezTo>
                  <a:pt x="54" y="579"/>
                  <a:pt x="54" y="579"/>
                  <a:pt x="54" y="579"/>
                </a:cubicBezTo>
                <a:moveTo>
                  <a:pt x="919" y="437"/>
                </a:moveTo>
                <a:cubicBezTo>
                  <a:pt x="920" y="437"/>
                  <a:pt x="920" y="437"/>
                  <a:pt x="920" y="437"/>
                </a:cubicBezTo>
                <a:cubicBezTo>
                  <a:pt x="919" y="437"/>
                  <a:pt x="919" y="437"/>
                  <a:pt x="919" y="437"/>
                </a:cubicBezTo>
                <a:moveTo>
                  <a:pt x="14" y="426"/>
                </a:moveTo>
                <a:cubicBezTo>
                  <a:pt x="14" y="426"/>
                  <a:pt x="14" y="427"/>
                  <a:pt x="15" y="427"/>
                </a:cubicBezTo>
                <a:cubicBezTo>
                  <a:pt x="15" y="427"/>
                  <a:pt x="15" y="426"/>
                  <a:pt x="15" y="426"/>
                </a:cubicBezTo>
                <a:cubicBezTo>
                  <a:pt x="15" y="426"/>
                  <a:pt x="14" y="426"/>
                  <a:pt x="14" y="426"/>
                </a:cubicBezTo>
                <a:moveTo>
                  <a:pt x="909" y="425"/>
                </a:moveTo>
                <a:cubicBezTo>
                  <a:pt x="909" y="425"/>
                  <a:pt x="909" y="425"/>
                  <a:pt x="909" y="425"/>
                </a:cubicBezTo>
                <a:cubicBezTo>
                  <a:pt x="909" y="425"/>
                  <a:pt x="909" y="425"/>
                  <a:pt x="910" y="425"/>
                </a:cubicBezTo>
                <a:cubicBezTo>
                  <a:pt x="909" y="425"/>
                  <a:pt x="909" y="425"/>
                  <a:pt x="909" y="425"/>
                </a:cubicBezTo>
                <a:moveTo>
                  <a:pt x="22" y="366"/>
                </a:moveTo>
                <a:cubicBezTo>
                  <a:pt x="22" y="366"/>
                  <a:pt x="22" y="367"/>
                  <a:pt x="22" y="367"/>
                </a:cubicBezTo>
                <a:cubicBezTo>
                  <a:pt x="22" y="367"/>
                  <a:pt x="22" y="366"/>
                  <a:pt x="22" y="366"/>
                </a:cubicBezTo>
                <a:moveTo>
                  <a:pt x="891" y="296"/>
                </a:moveTo>
                <a:cubicBezTo>
                  <a:pt x="891" y="296"/>
                  <a:pt x="891" y="296"/>
                  <a:pt x="890" y="296"/>
                </a:cubicBezTo>
                <a:cubicBezTo>
                  <a:pt x="890" y="296"/>
                  <a:pt x="891" y="296"/>
                  <a:pt x="891" y="296"/>
                </a:cubicBezTo>
                <a:cubicBezTo>
                  <a:pt x="891" y="296"/>
                  <a:pt x="891" y="296"/>
                  <a:pt x="891" y="296"/>
                </a:cubicBezTo>
                <a:moveTo>
                  <a:pt x="31" y="259"/>
                </a:moveTo>
                <a:cubicBezTo>
                  <a:pt x="31" y="259"/>
                  <a:pt x="31" y="259"/>
                  <a:pt x="31" y="259"/>
                </a:cubicBezTo>
                <a:cubicBezTo>
                  <a:pt x="31" y="259"/>
                  <a:pt x="31" y="259"/>
                  <a:pt x="31" y="259"/>
                </a:cubicBezTo>
                <a:moveTo>
                  <a:pt x="864" y="249"/>
                </a:moveTo>
                <a:cubicBezTo>
                  <a:pt x="864" y="249"/>
                  <a:pt x="864" y="250"/>
                  <a:pt x="864" y="250"/>
                </a:cubicBezTo>
                <a:cubicBezTo>
                  <a:pt x="864" y="249"/>
                  <a:pt x="864" y="249"/>
                  <a:pt x="864" y="249"/>
                </a:cubicBezTo>
                <a:moveTo>
                  <a:pt x="858" y="238"/>
                </a:moveTo>
                <a:cubicBezTo>
                  <a:pt x="858" y="238"/>
                  <a:pt x="858" y="238"/>
                  <a:pt x="858" y="238"/>
                </a:cubicBezTo>
                <a:cubicBezTo>
                  <a:pt x="858" y="238"/>
                  <a:pt x="858" y="238"/>
                  <a:pt x="858" y="238"/>
                </a:cubicBezTo>
                <a:moveTo>
                  <a:pt x="50" y="236"/>
                </a:moveTo>
                <a:cubicBezTo>
                  <a:pt x="50" y="236"/>
                  <a:pt x="50" y="236"/>
                  <a:pt x="50" y="236"/>
                </a:cubicBezTo>
                <a:cubicBezTo>
                  <a:pt x="50" y="236"/>
                  <a:pt x="50" y="236"/>
                  <a:pt x="50" y="236"/>
                </a:cubicBezTo>
                <a:cubicBezTo>
                  <a:pt x="50" y="236"/>
                  <a:pt x="50" y="236"/>
                  <a:pt x="50" y="236"/>
                </a:cubicBezTo>
                <a:moveTo>
                  <a:pt x="852" y="210"/>
                </a:moveTo>
                <a:cubicBezTo>
                  <a:pt x="851" y="211"/>
                  <a:pt x="851" y="211"/>
                  <a:pt x="850" y="211"/>
                </a:cubicBezTo>
                <a:cubicBezTo>
                  <a:pt x="852" y="210"/>
                  <a:pt x="852" y="210"/>
                  <a:pt x="852" y="210"/>
                </a:cubicBezTo>
                <a:moveTo>
                  <a:pt x="73" y="187"/>
                </a:moveTo>
                <a:cubicBezTo>
                  <a:pt x="73" y="187"/>
                  <a:pt x="73" y="188"/>
                  <a:pt x="73" y="188"/>
                </a:cubicBezTo>
                <a:cubicBezTo>
                  <a:pt x="73" y="188"/>
                  <a:pt x="73" y="187"/>
                  <a:pt x="73" y="187"/>
                </a:cubicBezTo>
                <a:moveTo>
                  <a:pt x="185" y="141"/>
                </a:moveTo>
                <a:cubicBezTo>
                  <a:pt x="185" y="141"/>
                  <a:pt x="185" y="141"/>
                  <a:pt x="185" y="142"/>
                </a:cubicBezTo>
                <a:cubicBezTo>
                  <a:pt x="185" y="141"/>
                  <a:pt x="185" y="141"/>
                  <a:pt x="185" y="141"/>
                </a:cubicBezTo>
                <a:moveTo>
                  <a:pt x="800" y="138"/>
                </a:moveTo>
                <a:cubicBezTo>
                  <a:pt x="800" y="138"/>
                  <a:pt x="800" y="138"/>
                  <a:pt x="800" y="138"/>
                </a:cubicBezTo>
                <a:cubicBezTo>
                  <a:pt x="800" y="138"/>
                  <a:pt x="800" y="138"/>
                  <a:pt x="800" y="138"/>
                </a:cubicBezTo>
                <a:cubicBezTo>
                  <a:pt x="800" y="138"/>
                  <a:pt x="800" y="138"/>
                  <a:pt x="800" y="138"/>
                </a:cubicBezTo>
                <a:moveTo>
                  <a:pt x="793" y="135"/>
                </a:moveTo>
                <a:cubicBezTo>
                  <a:pt x="793" y="135"/>
                  <a:pt x="794" y="135"/>
                  <a:pt x="794" y="135"/>
                </a:cubicBezTo>
                <a:cubicBezTo>
                  <a:pt x="794" y="135"/>
                  <a:pt x="793" y="135"/>
                  <a:pt x="793" y="135"/>
                </a:cubicBezTo>
                <a:moveTo>
                  <a:pt x="779" y="131"/>
                </a:moveTo>
                <a:cubicBezTo>
                  <a:pt x="779" y="131"/>
                  <a:pt x="778" y="131"/>
                  <a:pt x="778" y="131"/>
                </a:cubicBezTo>
                <a:cubicBezTo>
                  <a:pt x="778" y="131"/>
                  <a:pt x="779" y="131"/>
                  <a:pt x="779" y="131"/>
                </a:cubicBezTo>
                <a:cubicBezTo>
                  <a:pt x="779" y="131"/>
                  <a:pt x="779" y="131"/>
                  <a:pt x="779" y="131"/>
                </a:cubicBezTo>
                <a:cubicBezTo>
                  <a:pt x="779" y="131"/>
                  <a:pt x="779" y="131"/>
                  <a:pt x="779" y="131"/>
                </a:cubicBezTo>
                <a:moveTo>
                  <a:pt x="275" y="96"/>
                </a:moveTo>
                <a:cubicBezTo>
                  <a:pt x="275" y="96"/>
                  <a:pt x="275" y="97"/>
                  <a:pt x="276" y="97"/>
                </a:cubicBezTo>
                <a:cubicBezTo>
                  <a:pt x="275" y="96"/>
                  <a:pt x="275" y="96"/>
                  <a:pt x="275" y="96"/>
                </a:cubicBezTo>
                <a:moveTo>
                  <a:pt x="737" y="90"/>
                </a:moveTo>
                <a:cubicBezTo>
                  <a:pt x="736" y="90"/>
                  <a:pt x="736" y="91"/>
                  <a:pt x="736" y="91"/>
                </a:cubicBezTo>
                <a:cubicBezTo>
                  <a:pt x="736" y="91"/>
                  <a:pt x="736" y="90"/>
                  <a:pt x="737" y="90"/>
                </a:cubicBezTo>
                <a:moveTo>
                  <a:pt x="740" y="90"/>
                </a:moveTo>
                <a:cubicBezTo>
                  <a:pt x="740" y="90"/>
                  <a:pt x="740" y="90"/>
                  <a:pt x="740" y="90"/>
                </a:cubicBezTo>
                <a:cubicBezTo>
                  <a:pt x="740" y="90"/>
                  <a:pt x="740" y="90"/>
                  <a:pt x="740" y="90"/>
                </a:cubicBezTo>
                <a:moveTo>
                  <a:pt x="736" y="87"/>
                </a:moveTo>
                <a:cubicBezTo>
                  <a:pt x="735" y="87"/>
                  <a:pt x="735" y="87"/>
                  <a:pt x="735" y="87"/>
                </a:cubicBezTo>
                <a:cubicBezTo>
                  <a:pt x="735" y="87"/>
                  <a:pt x="735" y="87"/>
                  <a:pt x="735" y="87"/>
                </a:cubicBezTo>
                <a:cubicBezTo>
                  <a:pt x="735" y="87"/>
                  <a:pt x="736" y="87"/>
                  <a:pt x="736" y="87"/>
                </a:cubicBezTo>
                <a:cubicBezTo>
                  <a:pt x="736" y="87"/>
                  <a:pt x="736" y="87"/>
                  <a:pt x="736" y="87"/>
                </a:cubicBezTo>
                <a:moveTo>
                  <a:pt x="313" y="80"/>
                </a:moveTo>
                <a:cubicBezTo>
                  <a:pt x="313" y="80"/>
                  <a:pt x="313" y="80"/>
                  <a:pt x="313" y="80"/>
                </a:cubicBezTo>
                <a:cubicBezTo>
                  <a:pt x="313" y="80"/>
                  <a:pt x="313" y="80"/>
                  <a:pt x="313" y="80"/>
                </a:cubicBezTo>
                <a:moveTo>
                  <a:pt x="313" y="80"/>
                </a:moveTo>
                <a:cubicBezTo>
                  <a:pt x="313" y="80"/>
                  <a:pt x="313" y="80"/>
                  <a:pt x="313" y="80"/>
                </a:cubicBezTo>
                <a:cubicBezTo>
                  <a:pt x="313" y="80"/>
                  <a:pt x="313" y="80"/>
                  <a:pt x="313" y="80"/>
                </a:cubicBezTo>
                <a:moveTo>
                  <a:pt x="710" y="64"/>
                </a:moveTo>
                <a:cubicBezTo>
                  <a:pt x="710" y="64"/>
                  <a:pt x="710" y="64"/>
                  <a:pt x="710" y="64"/>
                </a:cubicBezTo>
                <a:cubicBezTo>
                  <a:pt x="710" y="64"/>
                  <a:pt x="710" y="64"/>
                  <a:pt x="710" y="64"/>
                </a:cubicBezTo>
                <a:moveTo>
                  <a:pt x="684" y="43"/>
                </a:moveTo>
                <a:cubicBezTo>
                  <a:pt x="686" y="43"/>
                  <a:pt x="686" y="43"/>
                  <a:pt x="686" y="43"/>
                </a:cubicBezTo>
                <a:cubicBezTo>
                  <a:pt x="685" y="43"/>
                  <a:pt x="685" y="43"/>
                  <a:pt x="684" y="43"/>
                </a:cubicBezTo>
                <a:moveTo>
                  <a:pt x="621" y="31"/>
                </a:moveTo>
                <a:cubicBezTo>
                  <a:pt x="621" y="31"/>
                  <a:pt x="621" y="31"/>
                  <a:pt x="621" y="31"/>
                </a:cubicBezTo>
                <a:cubicBezTo>
                  <a:pt x="621" y="31"/>
                  <a:pt x="621" y="31"/>
                  <a:pt x="621" y="31"/>
                </a:cubicBezTo>
                <a:moveTo>
                  <a:pt x="623" y="30"/>
                </a:moveTo>
                <a:cubicBezTo>
                  <a:pt x="623" y="30"/>
                  <a:pt x="623" y="31"/>
                  <a:pt x="623" y="31"/>
                </a:cubicBezTo>
                <a:cubicBezTo>
                  <a:pt x="623" y="31"/>
                  <a:pt x="623" y="30"/>
                  <a:pt x="623" y="30"/>
                </a:cubicBezTo>
                <a:moveTo>
                  <a:pt x="623" y="30"/>
                </a:moveTo>
                <a:cubicBezTo>
                  <a:pt x="623" y="30"/>
                  <a:pt x="623" y="30"/>
                  <a:pt x="623" y="30"/>
                </a:cubicBezTo>
                <a:cubicBezTo>
                  <a:pt x="623" y="30"/>
                  <a:pt x="623" y="30"/>
                  <a:pt x="623" y="30"/>
                </a:cubicBezTo>
                <a:moveTo>
                  <a:pt x="478" y="17"/>
                </a:moveTo>
                <a:cubicBezTo>
                  <a:pt x="478" y="17"/>
                  <a:pt x="478" y="17"/>
                  <a:pt x="478" y="17"/>
                </a:cubicBezTo>
                <a:cubicBezTo>
                  <a:pt x="478" y="17"/>
                  <a:pt x="478" y="17"/>
                  <a:pt x="478" y="17"/>
                </a:cubicBezTo>
                <a:cubicBezTo>
                  <a:pt x="478" y="17"/>
                  <a:pt x="478" y="17"/>
                  <a:pt x="478" y="17"/>
                </a:cubicBezTo>
                <a:moveTo>
                  <a:pt x="469" y="13"/>
                </a:moveTo>
                <a:cubicBezTo>
                  <a:pt x="469" y="13"/>
                  <a:pt x="469" y="13"/>
                  <a:pt x="469" y="13"/>
                </a:cubicBezTo>
                <a:cubicBezTo>
                  <a:pt x="469" y="13"/>
                  <a:pt x="469" y="13"/>
                  <a:pt x="469" y="13"/>
                </a:cubicBezTo>
                <a:moveTo>
                  <a:pt x="464" y="10"/>
                </a:moveTo>
                <a:cubicBezTo>
                  <a:pt x="463" y="11"/>
                  <a:pt x="463" y="11"/>
                  <a:pt x="463" y="12"/>
                </a:cubicBezTo>
                <a:cubicBezTo>
                  <a:pt x="463" y="11"/>
                  <a:pt x="464" y="11"/>
                  <a:pt x="464" y="10"/>
                </a:cubicBezTo>
                <a:moveTo>
                  <a:pt x="534" y="9"/>
                </a:moveTo>
                <a:cubicBezTo>
                  <a:pt x="534" y="9"/>
                  <a:pt x="535" y="9"/>
                  <a:pt x="535" y="9"/>
                </a:cubicBezTo>
                <a:cubicBezTo>
                  <a:pt x="534" y="9"/>
                  <a:pt x="534" y="9"/>
                  <a:pt x="534" y="9"/>
                </a:cubicBezTo>
                <a:moveTo>
                  <a:pt x="543" y="7"/>
                </a:moveTo>
                <a:cubicBezTo>
                  <a:pt x="543" y="7"/>
                  <a:pt x="544" y="7"/>
                  <a:pt x="544" y="7"/>
                </a:cubicBezTo>
                <a:cubicBezTo>
                  <a:pt x="543" y="7"/>
                  <a:pt x="543" y="7"/>
                  <a:pt x="543" y="7"/>
                </a:cubicBezTo>
                <a:moveTo>
                  <a:pt x="431" y="6"/>
                </a:moveTo>
                <a:cubicBezTo>
                  <a:pt x="431" y="6"/>
                  <a:pt x="431" y="6"/>
                  <a:pt x="431" y="6"/>
                </a:cubicBezTo>
                <a:cubicBezTo>
                  <a:pt x="431" y="6"/>
                  <a:pt x="431" y="6"/>
                  <a:pt x="431" y="6"/>
                </a:cubicBezTo>
                <a:cubicBezTo>
                  <a:pt x="431" y="6"/>
                  <a:pt x="431" y="6"/>
                  <a:pt x="431" y="6"/>
                </a:cubicBezTo>
                <a:moveTo>
                  <a:pt x="553" y="750"/>
                </a:moveTo>
                <a:cubicBezTo>
                  <a:pt x="552" y="750"/>
                  <a:pt x="554" y="749"/>
                  <a:pt x="554" y="749"/>
                </a:cubicBezTo>
                <a:cubicBezTo>
                  <a:pt x="554" y="750"/>
                  <a:pt x="554" y="750"/>
                  <a:pt x="553" y="750"/>
                </a:cubicBezTo>
                <a:moveTo>
                  <a:pt x="666" y="738"/>
                </a:moveTo>
                <a:cubicBezTo>
                  <a:pt x="664" y="737"/>
                  <a:pt x="664" y="737"/>
                  <a:pt x="664" y="737"/>
                </a:cubicBezTo>
                <a:cubicBezTo>
                  <a:pt x="666" y="736"/>
                  <a:pt x="666" y="736"/>
                  <a:pt x="666" y="736"/>
                </a:cubicBezTo>
                <a:cubicBezTo>
                  <a:pt x="667" y="736"/>
                  <a:pt x="665" y="737"/>
                  <a:pt x="666" y="738"/>
                </a:cubicBezTo>
                <a:moveTo>
                  <a:pt x="665" y="734"/>
                </a:moveTo>
                <a:cubicBezTo>
                  <a:pt x="664" y="734"/>
                  <a:pt x="660" y="733"/>
                  <a:pt x="663" y="731"/>
                </a:cubicBezTo>
                <a:cubicBezTo>
                  <a:pt x="661" y="733"/>
                  <a:pt x="665" y="732"/>
                  <a:pt x="665" y="734"/>
                </a:cubicBezTo>
                <a:moveTo>
                  <a:pt x="674" y="729"/>
                </a:moveTo>
                <a:cubicBezTo>
                  <a:pt x="675" y="728"/>
                  <a:pt x="675" y="728"/>
                  <a:pt x="675" y="728"/>
                </a:cubicBezTo>
                <a:cubicBezTo>
                  <a:pt x="676" y="728"/>
                  <a:pt x="676" y="728"/>
                  <a:pt x="676" y="728"/>
                </a:cubicBezTo>
                <a:cubicBezTo>
                  <a:pt x="675" y="729"/>
                  <a:pt x="674" y="728"/>
                  <a:pt x="674" y="729"/>
                </a:cubicBezTo>
                <a:moveTo>
                  <a:pt x="677" y="726"/>
                </a:moveTo>
                <a:cubicBezTo>
                  <a:pt x="675" y="726"/>
                  <a:pt x="675" y="726"/>
                  <a:pt x="675" y="726"/>
                </a:cubicBezTo>
                <a:cubicBezTo>
                  <a:pt x="675" y="726"/>
                  <a:pt x="675" y="726"/>
                  <a:pt x="676" y="726"/>
                </a:cubicBezTo>
                <a:cubicBezTo>
                  <a:pt x="676" y="726"/>
                  <a:pt x="676" y="726"/>
                  <a:pt x="676" y="726"/>
                </a:cubicBezTo>
                <a:cubicBezTo>
                  <a:pt x="676" y="726"/>
                  <a:pt x="677" y="726"/>
                  <a:pt x="677" y="726"/>
                </a:cubicBezTo>
                <a:cubicBezTo>
                  <a:pt x="677" y="726"/>
                  <a:pt x="677" y="726"/>
                  <a:pt x="677" y="726"/>
                </a:cubicBezTo>
                <a:cubicBezTo>
                  <a:pt x="677" y="726"/>
                  <a:pt x="677" y="726"/>
                  <a:pt x="677" y="726"/>
                </a:cubicBezTo>
                <a:moveTo>
                  <a:pt x="404" y="724"/>
                </a:moveTo>
                <a:cubicBezTo>
                  <a:pt x="404" y="723"/>
                  <a:pt x="402" y="724"/>
                  <a:pt x="403" y="722"/>
                </a:cubicBezTo>
                <a:cubicBezTo>
                  <a:pt x="404" y="724"/>
                  <a:pt x="404" y="724"/>
                  <a:pt x="404" y="724"/>
                </a:cubicBezTo>
                <a:moveTo>
                  <a:pt x="675" y="724"/>
                </a:moveTo>
                <a:cubicBezTo>
                  <a:pt x="674" y="722"/>
                  <a:pt x="677" y="724"/>
                  <a:pt x="676" y="722"/>
                </a:cubicBezTo>
                <a:cubicBezTo>
                  <a:pt x="678" y="722"/>
                  <a:pt x="678" y="722"/>
                  <a:pt x="678" y="722"/>
                </a:cubicBezTo>
                <a:cubicBezTo>
                  <a:pt x="675" y="724"/>
                  <a:pt x="675" y="724"/>
                  <a:pt x="675" y="724"/>
                </a:cubicBezTo>
                <a:moveTo>
                  <a:pt x="295" y="717"/>
                </a:moveTo>
                <a:cubicBezTo>
                  <a:pt x="296" y="715"/>
                  <a:pt x="296" y="715"/>
                  <a:pt x="296" y="715"/>
                </a:cubicBezTo>
                <a:cubicBezTo>
                  <a:pt x="297" y="716"/>
                  <a:pt x="297" y="716"/>
                  <a:pt x="297" y="716"/>
                </a:cubicBezTo>
                <a:cubicBezTo>
                  <a:pt x="295" y="717"/>
                  <a:pt x="295" y="717"/>
                  <a:pt x="295" y="717"/>
                </a:cubicBezTo>
                <a:moveTo>
                  <a:pt x="569" y="714"/>
                </a:moveTo>
                <a:cubicBezTo>
                  <a:pt x="569" y="714"/>
                  <a:pt x="568" y="714"/>
                  <a:pt x="568" y="713"/>
                </a:cubicBezTo>
                <a:cubicBezTo>
                  <a:pt x="568" y="713"/>
                  <a:pt x="569" y="713"/>
                  <a:pt x="570" y="713"/>
                </a:cubicBezTo>
                <a:cubicBezTo>
                  <a:pt x="571" y="713"/>
                  <a:pt x="571" y="713"/>
                  <a:pt x="571" y="713"/>
                </a:cubicBezTo>
                <a:cubicBezTo>
                  <a:pt x="571" y="713"/>
                  <a:pt x="570" y="714"/>
                  <a:pt x="569" y="714"/>
                </a:cubicBezTo>
                <a:moveTo>
                  <a:pt x="298" y="713"/>
                </a:moveTo>
                <a:cubicBezTo>
                  <a:pt x="297" y="712"/>
                  <a:pt x="298" y="712"/>
                  <a:pt x="298" y="711"/>
                </a:cubicBezTo>
                <a:cubicBezTo>
                  <a:pt x="298" y="711"/>
                  <a:pt x="298" y="711"/>
                  <a:pt x="298" y="711"/>
                </a:cubicBezTo>
                <a:cubicBezTo>
                  <a:pt x="299" y="711"/>
                  <a:pt x="299" y="712"/>
                  <a:pt x="299" y="712"/>
                </a:cubicBezTo>
                <a:cubicBezTo>
                  <a:pt x="300" y="711"/>
                  <a:pt x="301" y="712"/>
                  <a:pt x="302" y="711"/>
                </a:cubicBezTo>
                <a:cubicBezTo>
                  <a:pt x="301" y="712"/>
                  <a:pt x="301" y="712"/>
                  <a:pt x="301" y="712"/>
                </a:cubicBezTo>
                <a:cubicBezTo>
                  <a:pt x="301" y="712"/>
                  <a:pt x="301" y="713"/>
                  <a:pt x="301" y="713"/>
                </a:cubicBezTo>
                <a:cubicBezTo>
                  <a:pt x="301" y="713"/>
                  <a:pt x="301" y="714"/>
                  <a:pt x="301" y="714"/>
                </a:cubicBezTo>
                <a:cubicBezTo>
                  <a:pt x="301" y="712"/>
                  <a:pt x="301" y="712"/>
                  <a:pt x="301" y="712"/>
                </a:cubicBezTo>
                <a:cubicBezTo>
                  <a:pt x="300" y="713"/>
                  <a:pt x="299" y="712"/>
                  <a:pt x="298" y="713"/>
                </a:cubicBezTo>
                <a:moveTo>
                  <a:pt x="708" y="710"/>
                </a:moveTo>
                <a:cubicBezTo>
                  <a:pt x="707" y="710"/>
                  <a:pt x="707" y="710"/>
                  <a:pt x="707" y="710"/>
                </a:cubicBezTo>
                <a:cubicBezTo>
                  <a:pt x="707" y="710"/>
                  <a:pt x="708" y="709"/>
                  <a:pt x="708" y="709"/>
                </a:cubicBezTo>
                <a:cubicBezTo>
                  <a:pt x="708" y="709"/>
                  <a:pt x="708" y="709"/>
                  <a:pt x="708" y="710"/>
                </a:cubicBezTo>
                <a:moveTo>
                  <a:pt x="289" y="710"/>
                </a:moveTo>
                <a:cubicBezTo>
                  <a:pt x="287" y="709"/>
                  <a:pt x="287" y="709"/>
                  <a:pt x="287" y="709"/>
                </a:cubicBezTo>
                <a:cubicBezTo>
                  <a:pt x="287" y="708"/>
                  <a:pt x="287" y="708"/>
                  <a:pt x="287" y="708"/>
                </a:cubicBezTo>
                <a:cubicBezTo>
                  <a:pt x="288" y="708"/>
                  <a:pt x="288" y="708"/>
                  <a:pt x="288" y="708"/>
                </a:cubicBezTo>
                <a:cubicBezTo>
                  <a:pt x="289" y="708"/>
                  <a:pt x="288" y="709"/>
                  <a:pt x="289" y="710"/>
                </a:cubicBezTo>
                <a:moveTo>
                  <a:pt x="274" y="705"/>
                </a:moveTo>
                <a:cubicBezTo>
                  <a:pt x="273" y="703"/>
                  <a:pt x="273" y="703"/>
                  <a:pt x="273" y="703"/>
                </a:cubicBezTo>
                <a:cubicBezTo>
                  <a:pt x="276" y="705"/>
                  <a:pt x="276" y="705"/>
                  <a:pt x="276" y="705"/>
                </a:cubicBezTo>
                <a:cubicBezTo>
                  <a:pt x="274" y="705"/>
                  <a:pt x="274" y="705"/>
                  <a:pt x="274" y="705"/>
                </a:cubicBezTo>
                <a:moveTo>
                  <a:pt x="722" y="699"/>
                </a:moveTo>
                <a:cubicBezTo>
                  <a:pt x="720" y="697"/>
                  <a:pt x="720" y="697"/>
                  <a:pt x="720" y="697"/>
                </a:cubicBezTo>
                <a:cubicBezTo>
                  <a:pt x="722" y="698"/>
                  <a:pt x="722" y="698"/>
                  <a:pt x="722" y="698"/>
                </a:cubicBezTo>
                <a:cubicBezTo>
                  <a:pt x="722" y="699"/>
                  <a:pt x="722" y="699"/>
                  <a:pt x="722" y="699"/>
                </a:cubicBezTo>
                <a:moveTo>
                  <a:pt x="261" y="695"/>
                </a:moveTo>
                <a:cubicBezTo>
                  <a:pt x="260" y="695"/>
                  <a:pt x="261" y="693"/>
                  <a:pt x="261" y="693"/>
                </a:cubicBezTo>
                <a:cubicBezTo>
                  <a:pt x="261" y="693"/>
                  <a:pt x="261" y="694"/>
                  <a:pt x="262" y="694"/>
                </a:cubicBezTo>
                <a:cubicBezTo>
                  <a:pt x="261" y="694"/>
                  <a:pt x="261" y="695"/>
                  <a:pt x="261" y="695"/>
                </a:cubicBezTo>
                <a:moveTo>
                  <a:pt x="721" y="691"/>
                </a:moveTo>
                <a:cubicBezTo>
                  <a:pt x="720" y="691"/>
                  <a:pt x="720" y="691"/>
                  <a:pt x="720" y="691"/>
                </a:cubicBezTo>
                <a:cubicBezTo>
                  <a:pt x="721" y="691"/>
                  <a:pt x="721" y="691"/>
                  <a:pt x="721" y="691"/>
                </a:cubicBezTo>
                <a:cubicBezTo>
                  <a:pt x="721" y="691"/>
                  <a:pt x="721" y="691"/>
                  <a:pt x="721" y="691"/>
                </a:cubicBezTo>
                <a:moveTo>
                  <a:pt x="213" y="682"/>
                </a:moveTo>
                <a:cubicBezTo>
                  <a:pt x="213" y="679"/>
                  <a:pt x="213" y="679"/>
                  <a:pt x="213" y="679"/>
                </a:cubicBezTo>
                <a:cubicBezTo>
                  <a:pt x="214" y="682"/>
                  <a:pt x="214" y="682"/>
                  <a:pt x="214" y="682"/>
                </a:cubicBezTo>
                <a:cubicBezTo>
                  <a:pt x="213" y="682"/>
                  <a:pt x="213" y="682"/>
                  <a:pt x="213" y="682"/>
                </a:cubicBezTo>
                <a:moveTo>
                  <a:pt x="221" y="681"/>
                </a:moveTo>
                <a:cubicBezTo>
                  <a:pt x="221" y="679"/>
                  <a:pt x="221" y="679"/>
                  <a:pt x="221" y="679"/>
                </a:cubicBezTo>
                <a:cubicBezTo>
                  <a:pt x="222" y="680"/>
                  <a:pt x="222" y="680"/>
                  <a:pt x="222" y="680"/>
                </a:cubicBezTo>
                <a:cubicBezTo>
                  <a:pt x="221" y="681"/>
                  <a:pt x="221" y="681"/>
                  <a:pt x="221" y="681"/>
                </a:cubicBezTo>
                <a:moveTo>
                  <a:pt x="207" y="680"/>
                </a:moveTo>
                <a:cubicBezTo>
                  <a:pt x="207" y="680"/>
                  <a:pt x="206" y="680"/>
                  <a:pt x="206" y="680"/>
                </a:cubicBezTo>
                <a:cubicBezTo>
                  <a:pt x="207" y="679"/>
                  <a:pt x="207" y="679"/>
                  <a:pt x="207" y="679"/>
                </a:cubicBezTo>
                <a:cubicBezTo>
                  <a:pt x="207" y="679"/>
                  <a:pt x="207" y="680"/>
                  <a:pt x="207" y="680"/>
                </a:cubicBezTo>
                <a:cubicBezTo>
                  <a:pt x="207" y="680"/>
                  <a:pt x="207" y="680"/>
                  <a:pt x="207" y="680"/>
                </a:cubicBezTo>
                <a:moveTo>
                  <a:pt x="214" y="672"/>
                </a:moveTo>
                <a:cubicBezTo>
                  <a:pt x="214" y="672"/>
                  <a:pt x="214" y="671"/>
                  <a:pt x="214" y="671"/>
                </a:cubicBezTo>
                <a:cubicBezTo>
                  <a:pt x="215" y="671"/>
                  <a:pt x="215" y="671"/>
                  <a:pt x="215" y="671"/>
                </a:cubicBezTo>
                <a:cubicBezTo>
                  <a:pt x="215" y="671"/>
                  <a:pt x="216" y="671"/>
                  <a:pt x="216" y="672"/>
                </a:cubicBezTo>
                <a:cubicBezTo>
                  <a:pt x="216" y="672"/>
                  <a:pt x="215" y="672"/>
                  <a:pt x="215" y="672"/>
                </a:cubicBezTo>
                <a:cubicBezTo>
                  <a:pt x="215" y="672"/>
                  <a:pt x="215" y="672"/>
                  <a:pt x="214" y="672"/>
                </a:cubicBezTo>
                <a:cubicBezTo>
                  <a:pt x="214" y="672"/>
                  <a:pt x="214" y="672"/>
                  <a:pt x="214" y="672"/>
                </a:cubicBezTo>
                <a:moveTo>
                  <a:pt x="166" y="663"/>
                </a:moveTo>
                <a:cubicBezTo>
                  <a:pt x="166" y="663"/>
                  <a:pt x="167" y="663"/>
                  <a:pt x="167" y="662"/>
                </a:cubicBezTo>
                <a:cubicBezTo>
                  <a:pt x="167" y="661"/>
                  <a:pt x="167" y="661"/>
                  <a:pt x="167" y="661"/>
                </a:cubicBezTo>
                <a:cubicBezTo>
                  <a:pt x="168" y="662"/>
                  <a:pt x="168" y="662"/>
                  <a:pt x="168" y="662"/>
                </a:cubicBezTo>
                <a:cubicBezTo>
                  <a:pt x="166" y="663"/>
                  <a:pt x="166" y="663"/>
                  <a:pt x="166" y="663"/>
                </a:cubicBezTo>
                <a:moveTo>
                  <a:pt x="145" y="661"/>
                </a:moveTo>
                <a:cubicBezTo>
                  <a:pt x="145" y="660"/>
                  <a:pt x="145" y="660"/>
                  <a:pt x="145" y="660"/>
                </a:cubicBezTo>
                <a:cubicBezTo>
                  <a:pt x="145" y="661"/>
                  <a:pt x="145" y="661"/>
                  <a:pt x="145" y="661"/>
                </a:cubicBezTo>
                <a:cubicBezTo>
                  <a:pt x="145" y="661"/>
                  <a:pt x="145" y="661"/>
                  <a:pt x="145" y="661"/>
                </a:cubicBezTo>
                <a:moveTo>
                  <a:pt x="778" y="650"/>
                </a:moveTo>
                <a:cubicBezTo>
                  <a:pt x="779" y="648"/>
                  <a:pt x="779" y="648"/>
                  <a:pt x="779" y="648"/>
                </a:cubicBezTo>
                <a:cubicBezTo>
                  <a:pt x="781" y="652"/>
                  <a:pt x="781" y="652"/>
                  <a:pt x="781" y="652"/>
                </a:cubicBezTo>
                <a:cubicBezTo>
                  <a:pt x="780" y="652"/>
                  <a:pt x="780" y="650"/>
                  <a:pt x="779" y="650"/>
                </a:cubicBezTo>
                <a:cubicBezTo>
                  <a:pt x="778" y="650"/>
                  <a:pt x="778" y="650"/>
                  <a:pt x="778" y="650"/>
                </a:cubicBezTo>
                <a:moveTo>
                  <a:pt x="121" y="639"/>
                </a:moveTo>
                <a:cubicBezTo>
                  <a:pt x="120" y="639"/>
                  <a:pt x="120" y="639"/>
                  <a:pt x="120" y="639"/>
                </a:cubicBezTo>
                <a:cubicBezTo>
                  <a:pt x="120" y="638"/>
                  <a:pt x="121" y="638"/>
                  <a:pt x="121" y="638"/>
                </a:cubicBezTo>
                <a:cubicBezTo>
                  <a:pt x="121" y="638"/>
                  <a:pt x="122" y="638"/>
                  <a:pt x="122" y="638"/>
                </a:cubicBezTo>
                <a:cubicBezTo>
                  <a:pt x="121" y="639"/>
                  <a:pt x="121" y="639"/>
                  <a:pt x="121" y="639"/>
                </a:cubicBezTo>
                <a:moveTo>
                  <a:pt x="823" y="638"/>
                </a:moveTo>
                <a:cubicBezTo>
                  <a:pt x="822" y="638"/>
                  <a:pt x="822" y="638"/>
                  <a:pt x="822" y="638"/>
                </a:cubicBezTo>
                <a:cubicBezTo>
                  <a:pt x="822" y="637"/>
                  <a:pt x="823" y="637"/>
                  <a:pt x="823" y="637"/>
                </a:cubicBezTo>
                <a:cubicBezTo>
                  <a:pt x="823" y="637"/>
                  <a:pt x="824" y="637"/>
                  <a:pt x="824" y="638"/>
                </a:cubicBezTo>
                <a:cubicBezTo>
                  <a:pt x="824" y="638"/>
                  <a:pt x="823" y="638"/>
                  <a:pt x="823" y="638"/>
                </a:cubicBezTo>
                <a:moveTo>
                  <a:pt x="88" y="631"/>
                </a:moveTo>
                <a:cubicBezTo>
                  <a:pt x="88" y="631"/>
                  <a:pt x="88" y="631"/>
                  <a:pt x="88" y="631"/>
                </a:cubicBezTo>
                <a:cubicBezTo>
                  <a:pt x="87" y="630"/>
                  <a:pt x="87" y="630"/>
                  <a:pt x="87" y="630"/>
                </a:cubicBezTo>
                <a:cubicBezTo>
                  <a:pt x="87" y="630"/>
                  <a:pt x="87" y="630"/>
                  <a:pt x="88" y="630"/>
                </a:cubicBezTo>
                <a:cubicBezTo>
                  <a:pt x="88" y="630"/>
                  <a:pt x="88" y="630"/>
                  <a:pt x="88" y="630"/>
                </a:cubicBezTo>
                <a:cubicBezTo>
                  <a:pt x="89" y="630"/>
                  <a:pt x="88" y="631"/>
                  <a:pt x="88" y="631"/>
                </a:cubicBezTo>
                <a:moveTo>
                  <a:pt x="61" y="600"/>
                </a:moveTo>
                <a:cubicBezTo>
                  <a:pt x="61" y="599"/>
                  <a:pt x="61" y="599"/>
                  <a:pt x="61" y="599"/>
                </a:cubicBezTo>
                <a:cubicBezTo>
                  <a:pt x="62" y="599"/>
                  <a:pt x="62" y="599"/>
                  <a:pt x="62" y="599"/>
                </a:cubicBezTo>
                <a:cubicBezTo>
                  <a:pt x="62" y="599"/>
                  <a:pt x="62" y="600"/>
                  <a:pt x="61" y="600"/>
                </a:cubicBezTo>
                <a:moveTo>
                  <a:pt x="894" y="549"/>
                </a:moveTo>
                <a:cubicBezTo>
                  <a:pt x="895" y="549"/>
                  <a:pt x="895" y="549"/>
                  <a:pt x="895" y="549"/>
                </a:cubicBezTo>
                <a:cubicBezTo>
                  <a:pt x="897" y="549"/>
                  <a:pt x="897" y="549"/>
                  <a:pt x="897" y="549"/>
                </a:cubicBezTo>
                <a:cubicBezTo>
                  <a:pt x="894" y="549"/>
                  <a:pt x="894" y="549"/>
                  <a:pt x="894" y="549"/>
                </a:cubicBezTo>
                <a:moveTo>
                  <a:pt x="15" y="492"/>
                </a:moveTo>
                <a:cubicBezTo>
                  <a:pt x="15" y="492"/>
                  <a:pt x="15" y="492"/>
                  <a:pt x="14" y="492"/>
                </a:cubicBezTo>
                <a:cubicBezTo>
                  <a:pt x="15" y="492"/>
                  <a:pt x="15" y="491"/>
                  <a:pt x="16" y="491"/>
                </a:cubicBezTo>
                <a:cubicBezTo>
                  <a:pt x="16" y="491"/>
                  <a:pt x="16" y="492"/>
                  <a:pt x="16" y="492"/>
                </a:cubicBezTo>
                <a:cubicBezTo>
                  <a:pt x="16" y="492"/>
                  <a:pt x="16" y="492"/>
                  <a:pt x="15" y="492"/>
                </a:cubicBezTo>
                <a:moveTo>
                  <a:pt x="907" y="468"/>
                </a:moveTo>
                <a:cubicBezTo>
                  <a:pt x="907" y="466"/>
                  <a:pt x="907" y="466"/>
                  <a:pt x="907" y="466"/>
                </a:cubicBezTo>
                <a:cubicBezTo>
                  <a:pt x="908" y="466"/>
                  <a:pt x="908" y="466"/>
                  <a:pt x="908" y="466"/>
                </a:cubicBezTo>
                <a:cubicBezTo>
                  <a:pt x="907" y="468"/>
                  <a:pt x="907" y="468"/>
                  <a:pt x="907" y="468"/>
                </a:cubicBezTo>
                <a:moveTo>
                  <a:pt x="921" y="452"/>
                </a:moveTo>
                <a:cubicBezTo>
                  <a:pt x="920" y="452"/>
                  <a:pt x="920" y="452"/>
                  <a:pt x="920" y="451"/>
                </a:cubicBezTo>
                <a:cubicBezTo>
                  <a:pt x="921" y="452"/>
                  <a:pt x="921" y="452"/>
                  <a:pt x="921" y="452"/>
                </a:cubicBezTo>
                <a:moveTo>
                  <a:pt x="915" y="447"/>
                </a:moveTo>
                <a:cubicBezTo>
                  <a:pt x="914" y="446"/>
                  <a:pt x="914" y="443"/>
                  <a:pt x="916" y="443"/>
                </a:cubicBezTo>
                <a:cubicBezTo>
                  <a:pt x="915" y="444"/>
                  <a:pt x="916" y="444"/>
                  <a:pt x="916" y="445"/>
                </a:cubicBezTo>
                <a:cubicBezTo>
                  <a:pt x="915" y="445"/>
                  <a:pt x="915" y="446"/>
                  <a:pt x="915" y="447"/>
                </a:cubicBezTo>
                <a:moveTo>
                  <a:pt x="34" y="387"/>
                </a:moveTo>
                <a:cubicBezTo>
                  <a:pt x="34" y="386"/>
                  <a:pt x="34" y="386"/>
                  <a:pt x="34" y="386"/>
                </a:cubicBezTo>
                <a:cubicBezTo>
                  <a:pt x="35" y="386"/>
                  <a:pt x="35" y="386"/>
                  <a:pt x="35" y="386"/>
                </a:cubicBezTo>
                <a:cubicBezTo>
                  <a:pt x="34" y="387"/>
                  <a:pt x="34" y="387"/>
                  <a:pt x="34" y="387"/>
                </a:cubicBezTo>
                <a:moveTo>
                  <a:pt x="21" y="385"/>
                </a:moveTo>
                <a:cubicBezTo>
                  <a:pt x="21" y="384"/>
                  <a:pt x="21" y="384"/>
                  <a:pt x="21" y="384"/>
                </a:cubicBezTo>
                <a:cubicBezTo>
                  <a:pt x="22" y="384"/>
                  <a:pt x="22" y="384"/>
                  <a:pt x="22" y="384"/>
                </a:cubicBezTo>
                <a:cubicBezTo>
                  <a:pt x="21" y="385"/>
                  <a:pt x="21" y="385"/>
                  <a:pt x="21" y="385"/>
                </a:cubicBezTo>
                <a:moveTo>
                  <a:pt x="896" y="367"/>
                </a:moveTo>
                <a:cubicBezTo>
                  <a:pt x="895" y="365"/>
                  <a:pt x="895" y="365"/>
                  <a:pt x="895" y="365"/>
                </a:cubicBezTo>
                <a:cubicBezTo>
                  <a:pt x="896" y="365"/>
                  <a:pt x="896" y="365"/>
                  <a:pt x="896" y="365"/>
                </a:cubicBezTo>
                <a:cubicBezTo>
                  <a:pt x="896" y="367"/>
                  <a:pt x="896" y="367"/>
                  <a:pt x="896" y="367"/>
                </a:cubicBezTo>
                <a:moveTo>
                  <a:pt x="883" y="346"/>
                </a:moveTo>
                <a:cubicBezTo>
                  <a:pt x="884" y="346"/>
                  <a:pt x="884" y="346"/>
                  <a:pt x="885" y="345"/>
                </a:cubicBezTo>
                <a:cubicBezTo>
                  <a:pt x="885" y="345"/>
                  <a:pt x="885" y="344"/>
                  <a:pt x="885" y="344"/>
                </a:cubicBezTo>
                <a:cubicBezTo>
                  <a:pt x="886" y="344"/>
                  <a:pt x="886" y="345"/>
                  <a:pt x="887" y="345"/>
                </a:cubicBezTo>
                <a:cubicBezTo>
                  <a:pt x="887" y="345"/>
                  <a:pt x="887" y="345"/>
                  <a:pt x="886" y="345"/>
                </a:cubicBezTo>
                <a:cubicBezTo>
                  <a:pt x="886" y="345"/>
                  <a:pt x="885" y="345"/>
                  <a:pt x="885" y="346"/>
                </a:cubicBezTo>
                <a:cubicBezTo>
                  <a:pt x="884" y="346"/>
                  <a:pt x="884" y="346"/>
                  <a:pt x="884" y="346"/>
                </a:cubicBezTo>
                <a:cubicBezTo>
                  <a:pt x="883" y="346"/>
                  <a:pt x="883" y="346"/>
                  <a:pt x="883" y="346"/>
                </a:cubicBezTo>
                <a:cubicBezTo>
                  <a:pt x="883" y="346"/>
                  <a:pt x="883" y="346"/>
                  <a:pt x="883" y="346"/>
                </a:cubicBezTo>
                <a:moveTo>
                  <a:pt x="875" y="338"/>
                </a:moveTo>
                <a:cubicBezTo>
                  <a:pt x="874" y="337"/>
                  <a:pt x="874" y="337"/>
                  <a:pt x="874" y="337"/>
                </a:cubicBezTo>
                <a:cubicBezTo>
                  <a:pt x="875" y="337"/>
                  <a:pt x="875" y="337"/>
                  <a:pt x="875" y="337"/>
                </a:cubicBezTo>
                <a:cubicBezTo>
                  <a:pt x="875" y="338"/>
                  <a:pt x="875" y="338"/>
                  <a:pt x="875" y="338"/>
                </a:cubicBezTo>
                <a:moveTo>
                  <a:pt x="877" y="336"/>
                </a:moveTo>
                <a:cubicBezTo>
                  <a:pt x="878" y="335"/>
                  <a:pt x="878" y="335"/>
                  <a:pt x="878" y="335"/>
                </a:cubicBezTo>
                <a:cubicBezTo>
                  <a:pt x="878" y="336"/>
                  <a:pt x="878" y="336"/>
                  <a:pt x="878" y="336"/>
                </a:cubicBezTo>
                <a:cubicBezTo>
                  <a:pt x="877" y="336"/>
                  <a:pt x="877" y="336"/>
                  <a:pt x="877" y="336"/>
                </a:cubicBezTo>
                <a:moveTo>
                  <a:pt x="880" y="335"/>
                </a:moveTo>
                <a:cubicBezTo>
                  <a:pt x="881" y="334"/>
                  <a:pt x="881" y="334"/>
                  <a:pt x="881" y="334"/>
                </a:cubicBezTo>
                <a:cubicBezTo>
                  <a:pt x="881" y="335"/>
                  <a:pt x="881" y="335"/>
                  <a:pt x="881" y="335"/>
                </a:cubicBezTo>
                <a:cubicBezTo>
                  <a:pt x="880" y="335"/>
                  <a:pt x="880" y="335"/>
                  <a:pt x="880" y="335"/>
                </a:cubicBezTo>
                <a:moveTo>
                  <a:pt x="811" y="338"/>
                </a:moveTo>
                <a:cubicBezTo>
                  <a:pt x="809" y="336"/>
                  <a:pt x="814" y="333"/>
                  <a:pt x="815" y="331"/>
                </a:cubicBezTo>
                <a:cubicBezTo>
                  <a:pt x="817" y="334"/>
                  <a:pt x="812" y="335"/>
                  <a:pt x="811" y="338"/>
                </a:cubicBezTo>
                <a:moveTo>
                  <a:pt x="877" y="317"/>
                </a:moveTo>
                <a:cubicBezTo>
                  <a:pt x="875" y="316"/>
                  <a:pt x="875" y="316"/>
                  <a:pt x="875" y="316"/>
                </a:cubicBezTo>
                <a:cubicBezTo>
                  <a:pt x="876" y="316"/>
                  <a:pt x="877" y="317"/>
                  <a:pt x="878" y="317"/>
                </a:cubicBezTo>
                <a:cubicBezTo>
                  <a:pt x="877" y="317"/>
                  <a:pt x="877" y="317"/>
                  <a:pt x="877" y="317"/>
                </a:cubicBezTo>
                <a:moveTo>
                  <a:pt x="32" y="299"/>
                </a:moveTo>
                <a:cubicBezTo>
                  <a:pt x="30" y="296"/>
                  <a:pt x="30" y="296"/>
                  <a:pt x="30" y="296"/>
                </a:cubicBezTo>
                <a:cubicBezTo>
                  <a:pt x="30" y="296"/>
                  <a:pt x="31" y="296"/>
                  <a:pt x="31" y="296"/>
                </a:cubicBezTo>
                <a:cubicBezTo>
                  <a:pt x="32" y="296"/>
                  <a:pt x="33" y="298"/>
                  <a:pt x="32" y="299"/>
                </a:cubicBezTo>
                <a:moveTo>
                  <a:pt x="41" y="271"/>
                </a:moveTo>
                <a:cubicBezTo>
                  <a:pt x="40" y="271"/>
                  <a:pt x="40" y="271"/>
                  <a:pt x="40" y="271"/>
                </a:cubicBezTo>
                <a:cubicBezTo>
                  <a:pt x="40" y="270"/>
                  <a:pt x="40" y="270"/>
                  <a:pt x="40" y="270"/>
                </a:cubicBezTo>
                <a:cubicBezTo>
                  <a:pt x="41" y="270"/>
                  <a:pt x="41" y="271"/>
                  <a:pt x="41" y="271"/>
                </a:cubicBezTo>
                <a:moveTo>
                  <a:pt x="34" y="272"/>
                </a:moveTo>
                <a:cubicBezTo>
                  <a:pt x="36" y="270"/>
                  <a:pt x="36" y="270"/>
                  <a:pt x="36" y="270"/>
                </a:cubicBezTo>
                <a:cubicBezTo>
                  <a:pt x="36" y="271"/>
                  <a:pt x="36" y="271"/>
                  <a:pt x="36" y="271"/>
                </a:cubicBezTo>
                <a:cubicBezTo>
                  <a:pt x="34" y="272"/>
                  <a:pt x="34" y="272"/>
                  <a:pt x="34" y="272"/>
                </a:cubicBezTo>
                <a:moveTo>
                  <a:pt x="32" y="268"/>
                </a:moveTo>
                <a:cubicBezTo>
                  <a:pt x="31" y="268"/>
                  <a:pt x="31" y="267"/>
                  <a:pt x="30" y="267"/>
                </a:cubicBezTo>
                <a:cubicBezTo>
                  <a:pt x="30" y="267"/>
                  <a:pt x="31" y="267"/>
                  <a:pt x="32" y="267"/>
                </a:cubicBezTo>
                <a:cubicBezTo>
                  <a:pt x="32" y="267"/>
                  <a:pt x="32" y="267"/>
                  <a:pt x="32" y="267"/>
                </a:cubicBezTo>
                <a:cubicBezTo>
                  <a:pt x="32" y="267"/>
                  <a:pt x="32" y="268"/>
                  <a:pt x="32" y="268"/>
                </a:cubicBezTo>
                <a:moveTo>
                  <a:pt x="855" y="236"/>
                </a:moveTo>
                <a:cubicBezTo>
                  <a:pt x="854" y="234"/>
                  <a:pt x="854" y="234"/>
                  <a:pt x="854" y="234"/>
                </a:cubicBezTo>
                <a:cubicBezTo>
                  <a:pt x="855" y="235"/>
                  <a:pt x="855" y="235"/>
                  <a:pt x="855" y="236"/>
                </a:cubicBezTo>
                <a:cubicBezTo>
                  <a:pt x="855" y="236"/>
                  <a:pt x="855" y="236"/>
                  <a:pt x="855" y="236"/>
                </a:cubicBezTo>
                <a:moveTo>
                  <a:pt x="854" y="234"/>
                </a:moveTo>
                <a:cubicBezTo>
                  <a:pt x="854" y="234"/>
                  <a:pt x="853" y="234"/>
                  <a:pt x="853" y="234"/>
                </a:cubicBezTo>
                <a:cubicBezTo>
                  <a:pt x="854" y="233"/>
                  <a:pt x="854" y="233"/>
                  <a:pt x="854" y="233"/>
                </a:cubicBezTo>
                <a:cubicBezTo>
                  <a:pt x="854" y="234"/>
                  <a:pt x="854" y="234"/>
                  <a:pt x="854" y="234"/>
                </a:cubicBezTo>
                <a:cubicBezTo>
                  <a:pt x="854" y="234"/>
                  <a:pt x="854" y="234"/>
                  <a:pt x="854" y="234"/>
                </a:cubicBezTo>
                <a:cubicBezTo>
                  <a:pt x="854" y="234"/>
                  <a:pt x="854" y="234"/>
                  <a:pt x="854" y="234"/>
                </a:cubicBezTo>
                <a:cubicBezTo>
                  <a:pt x="854" y="234"/>
                  <a:pt x="854" y="234"/>
                  <a:pt x="854" y="234"/>
                </a:cubicBezTo>
                <a:cubicBezTo>
                  <a:pt x="854" y="234"/>
                  <a:pt x="854" y="234"/>
                  <a:pt x="854" y="234"/>
                </a:cubicBezTo>
                <a:moveTo>
                  <a:pt x="101" y="203"/>
                </a:moveTo>
                <a:cubicBezTo>
                  <a:pt x="101" y="203"/>
                  <a:pt x="99" y="202"/>
                  <a:pt x="98" y="202"/>
                </a:cubicBezTo>
                <a:cubicBezTo>
                  <a:pt x="100" y="202"/>
                  <a:pt x="100" y="202"/>
                  <a:pt x="101" y="203"/>
                </a:cubicBezTo>
                <a:moveTo>
                  <a:pt x="75" y="203"/>
                </a:moveTo>
                <a:cubicBezTo>
                  <a:pt x="75" y="203"/>
                  <a:pt x="75" y="203"/>
                  <a:pt x="74" y="203"/>
                </a:cubicBezTo>
                <a:cubicBezTo>
                  <a:pt x="77" y="201"/>
                  <a:pt x="77" y="201"/>
                  <a:pt x="77" y="201"/>
                </a:cubicBezTo>
                <a:cubicBezTo>
                  <a:pt x="76" y="202"/>
                  <a:pt x="76" y="203"/>
                  <a:pt x="75" y="203"/>
                </a:cubicBezTo>
                <a:moveTo>
                  <a:pt x="100" y="196"/>
                </a:moveTo>
                <a:cubicBezTo>
                  <a:pt x="102" y="195"/>
                  <a:pt x="102" y="195"/>
                  <a:pt x="102" y="195"/>
                </a:cubicBezTo>
                <a:cubicBezTo>
                  <a:pt x="102" y="195"/>
                  <a:pt x="102" y="195"/>
                  <a:pt x="102" y="195"/>
                </a:cubicBezTo>
                <a:cubicBezTo>
                  <a:pt x="100" y="196"/>
                  <a:pt x="100" y="196"/>
                  <a:pt x="100" y="196"/>
                </a:cubicBezTo>
                <a:moveTo>
                  <a:pt x="845" y="195"/>
                </a:moveTo>
                <a:cubicBezTo>
                  <a:pt x="844" y="195"/>
                  <a:pt x="844" y="195"/>
                  <a:pt x="844" y="195"/>
                </a:cubicBezTo>
                <a:cubicBezTo>
                  <a:pt x="844" y="194"/>
                  <a:pt x="844" y="194"/>
                  <a:pt x="845" y="194"/>
                </a:cubicBezTo>
                <a:cubicBezTo>
                  <a:pt x="845" y="194"/>
                  <a:pt x="845" y="194"/>
                  <a:pt x="846" y="195"/>
                </a:cubicBezTo>
                <a:cubicBezTo>
                  <a:pt x="846" y="195"/>
                  <a:pt x="846" y="195"/>
                  <a:pt x="847" y="195"/>
                </a:cubicBezTo>
                <a:cubicBezTo>
                  <a:pt x="847" y="195"/>
                  <a:pt x="847" y="195"/>
                  <a:pt x="847" y="195"/>
                </a:cubicBezTo>
                <a:cubicBezTo>
                  <a:pt x="846" y="195"/>
                  <a:pt x="845" y="195"/>
                  <a:pt x="845" y="195"/>
                </a:cubicBezTo>
                <a:moveTo>
                  <a:pt x="94" y="193"/>
                </a:moveTo>
                <a:cubicBezTo>
                  <a:pt x="91" y="192"/>
                  <a:pt x="91" y="192"/>
                  <a:pt x="91" y="192"/>
                </a:cubicBezTo>
                <a:cubicBezTo>
                  <a:pt x="92" y="192"/>
                  <a:pt x="92" y="192"/>
                  <a:pt x="93" y="192"/>
                </a:cubicBezTo>
                <a:cubicBezTo>
                  <a:pt x="96" y="192"/>
                  <a:pt x="99" y="193"/>
                  <a:pt x="98" y="195"/>
                </a:cubicBezTo>
                <a:cubicBezTo>
                  <a:pt x="94" y="193"/>
                  <a:pt x="94" y="193"/>
                  <a:pt x="94" y="193"/>
                </a:cubicBezTo>
                <a:cubicBezTo>
                  <a:pt x="94" y="193"/>
                  <a:pt x="94" y="193"/>
                  <a:pt x="94" y="193"/>
                </a:cubicBezTo>
                <a:moveTo>
                  <a:pt x="98" y="185"/>
                </a:moveTo>
                <a:cubicBezTo>
                  <a:pt x="93" y="185"/>
                  <a:pt x="93" y="185"/>
                  <a:pt x="93" y="185"/>
                </a:cubicBezTo>
                <a:cubicBezTo>
                  <a:pt x="95" y="183"/>
                  <a:pt x="95" y="183"/>
                  <a:pt x="95" y="183"/>
                </a:cubicBezTo>
                <a:cubicBezTo>
                  <a:pt x="98" y="185"/>
                  <a:pt x="98" y="185"/>
                  <a:pt x="98" y="185"/>
                </a:cubicBezTo>
                <a:moveTo>
                  <a:pt x="838" y="176"/>
                </a:moveTo>
                <a:cubicBezTo>
                  <a:pt x="839" y="175"/>
                  <a:pt x="839" y="175"/>
                  <a:pt x="839" y="175"/>
                </a:cubicBezTo>
                <a:cubicBezTo>
                  <a:pt x="841" y="176"/>
                  <a:pt x="841" y="176"/>
                  <a:pt x="841" y="176"/>
                </a:cubicBezTo>
                <a:cubicBezTo>
                  <a:pt x="838" y="176"/>
                  <a:pt x="838" y="176"/>
                  <a:pt x="838" y="176"/>
                </a:cubicBezTo>
                <a:moveTo>
                  <a:pt x="822" y="168"/>
                </a:moveTo>
                <a:cubicBezTo>
                  <a:pt x="822" y="166"/>
                  <a:pt x="822" y="166"/>
                  <a:pt x="822" y="166"/>
                </a:cubicBezTo>
                <a:cubicBezTo>
                  <a:pt x="823" y="168"/>
                  <a:pt x="823" y="168"/>
                  <a:pt x="823" y="168"/>
                </a:cubicBezTo>
                <a:cubicBezTo>
                  <a:pt x="822" y="168"/>
                  <a:pt x="822" y="168"/>
                  <a:pt x="822" y="168"/>
                </a:cubicBezTo>
                <a:moveTo>
                  <a:pt x="275" y="166"/>
                </a:moveTo>
                <a:cubicBezTo>
                  <a:pt x="275" y="166"/>
                  <a:pt x="275" y="165"/>
                  <a:pt x="276" y="165"/>
                </a:cubicBezTo>
                <a:cubicBezTo>
                  <a:pt x="276" y="165"/>
                  <a:pt x="276" y="165"/>
                  <a:pt x="277" y="165"/>
                </a:cubicBezTo>
                <a:cubicBezTo>
                  <a:pt x="277" y="165"/>
                  <a:pt x="277" y="165"/>
                  <a:pt x="276" y="165"/>
                </a:cubicBezTo>
                <a:cubicBezTo>
                  <a:pt x="276" y="165"/>
                  <a:pt x="276" y="166"/>
                  <a:pt x="275" y="166"/>
                </a:cubicBezTo>
                <a:moveTo>
                  <a:pt x="280" y="165"/>
                </a:moveTo>
                <a:cubicBezTo>
                  <a:pt x="278" y="164"/>
                  <a:pt x="278" y="164"/>
                  <a:pt x="278" y="164"/>
                </a:cubicBezTo>
                <a:cubicBezTo>
                  <a:pt x="280" y="164"/>
                  <a:pt x="280" y="164"/>
                  <a:pt x="280" y="164"/>
                </a:cubicBezTo>
                <a:cubicBezTo>
                  <a:pt x="280" y="165"/>
                  <a:pt x="280" y="165"/>
                  <a:pt x="280" y="165"/>
                </a:cubicBezTo>
                <a:moveTo>
                  <a:pt x="145" y="165"/>
                </a:moveTo>
                <a:cubicBezTo>
                  <a:pt x="143" y="163"/>
                  <a:pt x="143" y="163"/>
                  <a:pt x="143" y="163"/>
                </a:cubicBezTo>
                <a:cubicBezTo>
                  <a:pt x="143" y="163"/>
                  <a:pt x="143" y="163"/>
                  <a:pt x="143" y="163"/>
                </a:cubicBezTo>
                <a:cubicBezTo>
                  <a:pt x="143" y="163"/>
                  <a:pt x="143" y="163"/>
                  <a:pt x="143" y="163"/>
                </a:cubicBezTo>
                <a:cubicBezTo>
                  <a:pt x="145" y="164"/>
                  <a:pt x="145" y="164"/>
                  <a:pt x="145" y="164"/>
                </a:cubicBezTo>
                <a:cubicBezTo>
                  <a:pt x="145" y="165"/>
                  <a:pt x="145" y="165"/>
                  <a:pt x="145" y="165"/>
                </a:cubicBezTo>
                <a:moveTo>
                  <a:pt x="282" y="169"/>
                </a:moveTo>
                <a:cubicBezTo>
                  <a:pt x="280" y="167"/>
                  <a:pt x="283" y="167"/>
                  <a:pt x="283" y="165"/>
                </a:cubicBezTo>
                <a:cubicBezTo>
                  <a:pt x="283" y="164"/>
                  <a:pt x="283" y="163"/>
                  <a:pt x="283" y="162"/>
                </a:cubicBezTo>
                <a:cubicBezTo>
                  <a:pt x="283" y="164"/>
                  <a:pt x="283" y="164"/>
                  <a:pt x="283" y="164"/>
                </a:cubicBezTo>
                <a:cubicBezTo>
                  <a:pt x="283" y="164"/>
                  <a:pt x="283" y="165"/>
                  <a:pt x="283" y="165"/>
                </a:cubicBezTo>
                <a:cubicBezTo>
                  <a:pt x="284" y="166"/>
                  <a:pt x="283" y="168"/>
                  <a:pt x="282" y="169"/>
                </a:cubicBezTo>
                <a:moveTo>
                  <a:pt x="130" y="164"/>
                </a:moveTo>
                <a:cubicBezTo>
                  <a:pt x="132" y="162"/>
                  <a:pt x="132" y="162"/>
                  <a:pt x="132" y="162"/>
                </a:cubicBezTo>
                <a:cubicBezTo>
                  <a:pt x="132" y="163"/>
                  <a:pt x="132" y="163"/>
                  <a:pt x="132" y="163"/>
                </a:cubicBezTo>
                <a:cubicBezTo>
                  <a:pt x="130" y="164"/>
                  <a:pt x="130" y="164"/>
                  <a:pt x="130" y="164"/>
                </a:cubicBezTo>
                <a:moveTo>
                  <a:pt x="815" y="161"/>
                </a:moveTo>
                <a:cubicBezTo>
                  <a:pt x="814" y="161"/>
                  <a:pt x="814" y="161"/>
                  <a:pt x="814" y="161"/>
                </a:cubicBezTo>
                <a:cubicBezTo>
                  <a:pt x="814" y="160"/>
                  <a:pt x="815" y="160"/>
                  <a:pt x="815" y="160"/>
                </a:cubicBezTo>
                <a:cubicBezTo>
                  <a:pt x="815" y="160"/>
                  <a:pt x="815" y="160"/>
                  <a:pt x="816" y="160"/>
                </a:cubicBezTo>
                <a:cubicBezTo>
                  <a:pt x="815" y="161"/>
                  <a:pt x="815" y="161"/>
                  <a:pt x="815" y="161"/>
                </a:cubicBezTo>
                <a:moveTo>
                  <a:pt x="174" y="156"/>
                </a:moveTo>
                <a:cubicBezTo>
                  <a:pt x="171" y="155"/>
                  <a:pt x="171" y="155"/>
                  <a:pt x="171" y="155"/>
                </a:cubicBezTo>
                <a:cubicBezTo>
                  <a:pt x="173" y="154"/>
                  <a:pt x="173" y="154"/>
                  <a:pt x="173" y="154"/>
                </a:cubicBezTo>
                <a:cubicBezTo>
                  <a:pt x="174" y="156"/>
                  <a:pt x="174" y="156"/>
                  <a:pt x="174" y="156"/>
                </a:cubicBezTo>
                <a:moveTo>
                  <a:pt x="241" y="155"/>
                </a:moveTo>
                <a:cubicBezTo>
                  <a:pt x="240" y="153"/>
                  <a:pt x="240" y="153"/>
                  <a:pt x="240" y="153"/>
                </a:cubicBezTo>
                <a:cubicBezTo>
                  <a:pt x="241" y="155"/>
                  <a:pt x="241" y="155"/>
                  <a:pt x="241" y="155"/>
                </a:cubicBezTo>
                <a:cubicBezTo>
                  <a:pt x="241" y="155"/>
                  <a:pt x="241" y="155"/>
                  <a:pt x="241" y="155"/>
                </a:cubicBezTo>
                <a:moveTo>
                  <a:pt x="283" y="162"/>
                </a:moveTo>
                <a:cubicBezTo>
                  <a:pt x="281" y="157"/>
                  <a:pt x="281" y="157"/>
                  <a:pt x="281" y="157"/>
                </a:cubicBezTo>
                <a:cubicBezTo>
                  <a:pt x="288" y="152"/>
                  <a:pt x="288" y="152"/>
                  <a:pt x="288" y="152"/>
                </a:cubicBezTo>
                <a:cubicBezTo>
                  <a:pt x="282" y="158"/>
                  <a:pt x="282" y="158"/>
                  <a:pt x="282" y="158"/>
                </a:cubicBezTo>
                <a:cubicBezTo>
                  <a:pt x="282" y="159"/>
                  <a:pt x="282" y="161"/>
                  <a:pt x="283" y="162"/>
                </a:cubicBezTo>
                <a:moveTo>
                  <a:pt x="804" y="151"/>
                </a:moveTo>
                <a:cubicBezTo>
                  <a:pt x="802" y="150"/>
                  <a:pt x="802" y="150"/>
                  <a:pt x="802" y="150"/>
                </a:cubicBezTo>
                <a:cubicBezTo>
                  <a:pt x="802" y="150"/>
                  <a:pt x="802" y="150"/>
                  <a:pt x="803" y="150"/>
                </a:cubicBezTo>
                <a:cubicBezTo>
                  <a:pt x="804" y="150"/>
                  <a:pt x="805" y="150"/>
                  <a:pt x="804" y="151"/>
                </a:cubicBezTo>
                <a:moveTo>
                  <a:pt x="176" y="148"/>
                </a:moveTo>
                <a:cubicBezTo>
                  <a:pt x="175" y="147"/>
                  <a:pt x="175" y="147"/>
                  <a:pt x="175" y="147"/>
                </a:cubicBezTo>
                <a:cubicBezTo>
                  <a:pt x="176" y="148"/>
                  <a:pt x="176" y="148"/>
                  <a:pt x="176" y="148"/>
                </a:cubicBezTo>
                <a:cubicBezTo>
                  <a:pt x="176" y="148"/>
                  <a:pt x="176" y="148"/>
                  <a:pt x="176" y="148"/>
                </a:cubicBezTo>
                <a:moveTo>
                  <a:pt x="235" y="149"/>
                </a:moveTo>
                <a:cubicBezTo>
                  <a:pt x="235" y="147"/>
                  <a:pt x="235" y="147"/>
                  <a:pt x="235" y="147"/>
                </a:cubicBezTo>
                <a:cubicBezTo>
                  <a:pt x="236" y="149"/>
                  <a:pt x="236" y="149"/>
                  <a:pt x="236" y="149"/>
                </a:cubicBezTo>
                <a:cubicBezTo>
                  <a:pt x="236" y="148"/>
                  <a:pt x="236" y="148"/>
                  <a:pt x="236" y="148"/>
                </a:cubicBezTo>
                <a:cubicBezTo>
                  <a:pt x="236" y="148"/>
                  <a:pt x="235" y="149"/>
                  <a:pt x="235" y="149"/>
                </a:cubicBezTo>
                <a:moveTo>
                  <a:pt x="176" y="145"/>
                </a:moveTo>
                <a:cubicBezTo>
                  <a:pt x="176" y="145"/>
                  <a:pt x="176" y="145"/>
                  <a:pt x="176" y="145"/>
                </a:cubicBezTo>
                <a:cubicBezTo>
                  <a:pt x="177" y="145"/>
                  <a:pt x="177" y="145"/>
                  <a:pt x="177" y="145"/>
                </a:cubicBezTo>
                <a:cubicBezTo>
                  <a:pt x="176" y="145"/>
                  <a:pt x="176" y="145"/>
                  <a:pt x="176" y="145"/>
                </a:cubicBezTo>
                <a:moveTo>
                  <a:pt x="224" y="137"/>
                </a:moveTo>
                <a:cubicBezTo>
                  <a:pt x="222" y="136"/>
                  <a:pt x="222" y="136"/>
                  <a:pt x="222" y="136"/>
                </a:cubicBezTo>
                <a:cubicBezTo>
                  <a:pt x="224" y="137"/>
                  <a:pt x="224" y="137"/>
                  <a:pt x="224" y="137"/>
                </a:cubicBezTo>
                <a:cubicBezTo>
                  <a:pt x="224" y="137"/>
                  <a:pt x="224" y="137"/>
                  <a:pt x="224" y="137"/>
                </a:cubicBezTo>
                <a:moveTo>
                  <a:pt x="753" y="116"/>
                </a:moveTo>
                <a:cubicBezTo>
                  <a:pt x="753" y="116"/>
                  <a:pt x="754" y="116"/>
                  <a:pt x="754" y="116"/>
                </a:cubicBezTo>
                <a:cubicBezTo>
                  <a:pt x="755" y="116"/>
                  <a:pt x="757" y="116"/>
                  <a:pt x="755" y="118"/>
                </a:cubicBezTo>
                <a:cubicBezTo>
                  <a:pt x="755" y="118"/>
                  <a:pt x="755" y="118"/>
                  <a:pt x="755" y="118"/>
                </a:cubicBezTo>
                <a:cubicBezTo>
                  <a:pt x="755" y="118"/>
                  <a:pt x="755" y="117"/>
                  <a:pt x="754" y="117"/>
                </a:cubicBezTo>
                <a:cubicBezTo>
                  <a:pt x="754" y="117"/>
                  <a:pt x="754" y="116"/>
                  <a:pt x="753" y="116"/>
                </a:cubicBezTo>
                <a:cubicBezTo>
                  <a:pt x="753" y="116"/>
                  <a:pt x="753" y="116"/>
                  <a:pt x="753" y="116"/>
                </a:cubicBezTo>
                <a:moveTo>
                  <a:pt x="315" y="116"/>
                </a:moveTo>
                <a:cubicBezTo>
                  <a:pt x="315" y="116"/>
                  <a:pt x="316" y="115"/>
                  <a:pt x="316" y="115"/>
                </a:cubicBezTo>
                <a:cubicBezTo>
                  <a:pt x="316" y="115"/>
                  <a:pt x="316" y="115"/>
                  <a:pt x="316" y="115"/>
                </a:cubicBezTo>
                <a:cubicBezTo>
                  <a:pt x="317" y="115"/>
                  <a:pt x="317" y="115"/>
                  <a:pt x="317" y="115"/>
                </a:cubicBezTo>
                <a:cubicBezTo>
                  <a:pt x="317" y="115"/>
                  <a:pt x="317" y="116"/>
                  <a:pt x="316" y="116"/>
                </a:cubicBezTo>
                <a:cubicBezTo>
                  <a:pt x="316" y="116"/>
                  <a:pt x="316" y="116"/>
                  <a:pt x="316" y="116"/>
                </a:cubicBezTo>
                <a:cubicBezTo>
                  <a:pt x="315" y="115"/>
                  <a:pt x="315" y="115"/>
                  <a:pt x="315" y="115"/>
                </a:cubicBezTo>
                <a:cubicBezTo>
                  <a:pt x="315" y="116"/>
                  <a:pt x="315" y="116"/>
                  <a:pt x="315" y="116"/>
                </a:cubicBezTo>
                <a:moveTo>
                  <a:pt x="262" y="109"/>
                </a:moveTo>
                <a:cubicBezTo>
                  <a:pt x="263" y="108"/>
                  <a:pt x="263" y="108"/>
                  <a:pt x="263" y="108"/>
                </a:cubicBezTo>
                <a:cubicBezTo>
                  <a:pt x="263" y="109"/>
                  <a:pt x="263" y="109"/>
                  <a:pt x="263" y="109"/>
                </a:cubicBezTo>
                <a:cubicBezTo>
                  <a:pt x="262" y="109"/>
                  <a:pt x="262" y="109"/>
                  <a:pt x="262" y="109"/>
                </a:cubicBezTo>
                <a:moveTo>
                  <a:pt x="744" y="107"/>
                </a:moveTo>
                <a:cubicBezTo>
                  <a:pt x="741" y="106"/>
                  <a:pt x="741" y="106"/>
                  <a:pt x="741" y="106"/>
                </a:cubicBezTo>
                <a:cubicBezTo>
                  <a:pt x="746" y="106"/>
                  <a:pt x="746" y="106"/>
                  <a:pt x="746" y="106"/>
                </a:cubicBezTo>
                <a:cubicBezTo>
                  <a:pt x="744" y="107"/>
                  <a:pt x="744" y="107"/>
                  <a:pt x="744" y="107"/>
                </a:cubicBezTo>
                <a:moveTo>
                  <a:pt x="744" y="105"/>
                </a:moveTo>
                <a:cubicBezTo>
                  <a:pt x="744" y="104"/>
                  <a:pt x="744" y="104"/>
                  <a:pt x="744" y="104"/>
                </a:cubicBezTo>
                <a:cubicBezTo>
                  <a:pt x="744" y="104"/>
                  <a:pt x="745" y="104"/>
                  <a:pt x="745" y="103"/>
                </a:cubicBezTo>
                <a:cubicBezTo>
                  <a:pt x="746" y="103"/>
                  <a:pt x="746" y="102"/>
                  <a:pt x="746" y="102"/>
                </a:cubicBezTo>
                <a:cubicBezTo>
                  <a:pt x="746" y="103"/>
                  <a:pt x="746" y="103"/>
                  <a:pt x="745" y="103"/>
                </a:cubicBezTo>
                <a:cubicBezTo>
                  <a:pt x="745" y="104"/>
                  <a:pt x="745" y="104"/>
                  <a:pt x="744" y="105"/>
                </a:cubicBezTo>
                <a:moveTo>
                  <a:pt x="300" y="103"/>
                </a:moveTo>
                <a:cubicBezTo>
                  <a:pt x="300" y="101"/>
                  <a:pt x="300" y="101"/>
                  <a:pt x="300" y="101"/>
                </a:cubicBezTo>
                <a:cubicBezTo>
                  <a:pt x="301" y="101"/>
                  <a:pt x="301" y="101"/>
                  <a:pt x="301" y="101"/>
                </a:cubicBezTo>
                <a:cubicBezTo>
                  <a:pt x="300" y="103"/>
                  <a:pt x="300" y="103"/>
                  <a:pt x="300" y="103"/>
                </a:cubicBezTo>
                <a:moveTo>
                  <a:pt x="289" y="101"/>
                </a:moveTo>
                <a:cubicBezTo>
                  <a:pt x="290" y="101"/>
                  <a:pt x="290" y="101"/>
                  <a:pt x="290" y="101"/>
                </a:cubicBezTo>
                <a:cubicBezTo>
                  <a:pt x="292" y="101"/>
                  <a:pt x="292" y="101"/>
                  <a:pt x="292" y="101"/>
                </a:cubicBezTo>
                <a:cubicBezTo>
                  <a:pt x="289" y="101"/>
                  <a:pt x="289" y="101"/>
                  <a:pt x="289" y="101"/>
                </a:cubicBezTo>
                <a:moveTo>
                  <a:pt x="730" y="85"/>
                </a:moveTo>
                <a:cubicBezTo>
                  <a:pt x="730" y="85"/>
                  <a:pt x="731" y="85"/>
                  <a:pt x="731" y="84"/>
                </a:cubicBezTo>
                <a:cubicBezTo>
                  <a:pt x="731" y="83"/>
                  <a:pt x="731" y="83"/>
                  <a:pt x="731" y="83"/>
                </a:cubicBezTo>
                <a:cubicBezTo>
                  <a:pt x="731" y="86"/>
                  <a:pt x="733" y="88"/>
                  <a:pt x="732" y="90"/>
                </a:cubicBezTo>
                <a:cubicBezTo>
                  <a:pt x="731" y="90"/>
                  <a:pt x="731" y="90"/>
                  <a:pt x="731" y="90"/>
                </a:cubicBezTo>
                <a:cubicBezTo>
                  <a:pt x="732" y="89"/>
                  <a:pt x="732" y="89"/>
                  <a:pt x="732" y="87"/>
                </a:cubicBezTo>
                <a:cubicBezTo>
                  <a:pt x="732" y="87"/>
                  <a:pt x="732" y="87"/>
                  <a:pt x="731" y="87"/>
                </a:cubicBezTo>
                <a:cubicBezTo>
                  <a:pt x="731" y="87"/>
                  <a:pt x="731" y="87"/>
                  <a:pt x="731" y="87"/>
                </a:cubicBezTo>
                <a:cubicBezTo>
                  <a:pt x="730" y="86"/>
                  <a:pt x="730" y="86"/>
                  <a:pt x="730" y="86"/>
                </a:cubicBezTo>
                <a:cubicBezTo>
                  <a:pt x="730" y="87"/>
                  <a:pt x="729" y="87"/>
                  <a:pt x="729" y="87"/>
                </a:cubicBezTo>
                <a:cubicBezTo>
                  <a:pt x="729" y="87"/>
                  <a:pt x="729" y="87"/>
                  <a:pt x="728" y="87"/>
                </a:cubicBezTo>
                <a:cubicBezTo>
                  <a:pt x="728" y="86"/>
                  <a:pt x="728" y="86"/>
                  <a:pt x="727" y="86"/>
                </a:cubicBezTo>
                <a:cubicBezTo>
                  <a:pt x="728" y="85"/>
                  <a:pt x="728" y="84"/>
                  <a:pt x="728" y="83"/>
                </a:cubicBezTo>
                <a:cubicBezTo>
                  <a:pt x="728" y="84"/>
                  <a:pt x="729" y="85"/>
                  <a:pt x="730" y="85"/>
                </a:cubicBezTo>
                <a:moveTo>
                  <a:pt x="723" y="73"/>
                </a:moveTo>
                <a:cubicBezTo>
                  <a:pt x="723" y="73"/>
                  <a:pt x="723" y="73"/>
                  <a:pt x="723" y="73"/>
                </a:cubicBezTo>
                <a:cubicBezTo>
                  <a:pt x="723" y="73"/>
                  <a:pt x="723" y="73"/>
                  <a:pt x="723" y="73"/>
                </a:cubicBezTo>
                <a:cubicBezTo>
                  <a:pt x="723" y="72"/>
                  <a:pt x="723" y="72"/>
                  <a:pt x="723" y="72"/>
                </a:cubicBezTo>
                <a:cubicBezTo>
                  <a:pt x="724" y="72"/>
                  <a:pt x="724" y="72"/>
                  <a:pt x="724" y="72"/>
                </a:cubicBezTo>
                <a:cubicBezTo>
                  <a:pt x="724" y="73"/>
                  <a:pt x="724" y="73"/>
                  <a:pt x="724" y="73"/>
                </a:cubicBezTo>
                <a:cubicBezTo>
                  <a:pt x="726" y="73"/>
                  <a:pt x="726" y="73"/>
                  <a:pt x="726" y="73"/>
                </a:cubicBezTo>
                <a:cubicBezTo>
                  <a:pt x="726" y="74"/>
                  <a:pt x="726" y="74"/>
                  <a:pt x="726" y="74"/>
                </a:cubicBezTo>
                <a:cubicBezTo>
                  <a:pt x="723" y="73"/>
                  <a:pt x="723" y="73"/>
                  <a:pt x="723" y="73"/>
                </a:cubicBezTo>
                <a:cubicBezTo>
                  <a:pt x="723" y="73"/>
                  <a:pt x="723" y="73"/>
                  <a:pt x="723" y="73"/>
                </a:cubicBezTo>
                <a:cubicBezTo>
                  <a:pt x="722" y="73"/>
                  <a:pt x="722" y="73"/>
                  <a:pt x="722" y="73"/>
                </a:cubicBezTo>
                <a:cubicBezTo>
                  <a:pt x="721" y="73"/>
                  <a:pt x="721" y="73"/>
                  <a:pt x="721" y="73"/>
                </a:cubicBezTo>
                <a:cubicBezTo>
                  <a:pt x="721" y="72"/>
                  <a:pt x="722" y="72"/>
                  <a:pt x="722" y="72"/>
                </a:cubicBezTo>
                <a:cubicBezTo>
                  <a:pt x="722" y="72"/>
                  <a:pt x="722" y="73"/>
                  <a:pt x="722" y="73"/>
                </a:cubicBezTo>
                <a:cubicBezTo>
                  <a:pt x="723" y="73"/>
                  <a:pt x="723" y="73"/>
                  <a:pt x="723" y="73"/>
                </a:cubicBezTo>
                <a:moveTo>
                  <a:pt x="725" y="71"/>
                </a:moveTo>
                <a:cubicBezTo>
                  <a:pt x="725" y="71"/>
                  <a:pt x="725" y="71"/>
                  <a:pt x="725" y="71"/>
                </a:cubicBezTo>
                <a:cubicBezTo>
                  <a:pt x="727" y="70"/>
                  <a:pt x="727" y="70"/>
                  <a:pt x="727" y="70"/>
                </a:cubicBezTo>
                <a:cubicBezTo>
                  <a:pt x="727" y="72"/>
                  <a:pt x="729" y="72"/>
                  <a:pt x="727" y="74"/>
                </a:cubicBezTo>
                <a:cubicBezTo>
                  <a:pt x="728" y="73"/>
                  <a:pt x="726" y="71"/>
                  <a:pt x="725" y="71"/>
                </a:cubicBezTo>
                <a:cubicBezTo>
                  <a:pt x="725" y="71"/>
                  <a:pt x="725" y="71"/>
                  <a:pt x="725" y="71"/>
                </a:cubicBezTo>
                <a:moveTo>
                  <a:pt x="316" y="72"/>
                </a:moveTo>
                <a:cubicBezTo>
                  <a:pt x="314" y="70"/>
                  <a:pt x="314" y="70"/>
                  <a:pt x="314" y="70"/>
                </a:cubicBezTo>
                <a:cubicBezTo>
                  <a:pt x="315" y="69"/>
                  <a:pt x="315" y="69"/>
                  <a:pt x="315" y="69"/>
                </a:cubicBezTo>
                <a:cubicBezTo>
                  <a:pt x="316" y="72"/>
                  <a:pt x="316" y="72"/>
                  <a:pt x="316" y="72"/>
                </a:cubicBezTo>
                <a:moveTo>
                  <a:pt x="708" y="67"/>
                </a:moveTo>
                <a:cubicBezTo>
                  <a:pt x="707" y="66"/>
                  <a:pt x="707" y="66"/>
                  <a:pt x="707" y="66"/>
                </a:cubicBezTo>
                <a:cubicBezTo>
                  <a:pt x="708" y="66"/>
                  <a:pt x="708" y="66"/>
                  <a:pt x="708" y="66"/>
                </a:cubicBezTo>
                <a:cubicBezTo>
                  <a:pt x="708" y="67"/>
                  <a:pt x="708" y="67"/>
                  <a:pt x="708" y="67"/>
                </a:cubicBezTo>
                <a:moveTo>
                  <a:pt x="345" y="53"/>
                </a:moveTo>
                <a:cubicBezTo>
                  <a:pt x="345" y="53"/>
                  <a:pt x="345" y="53"/>
                  <a:pt x="346" y="53"/>
                </a:cubicBezTo>
                <a:cubicBezTo>
                  <a:pt x="346" y="53"/>
                  <a:pt x="346" y="53"/>
                  <a:pt x="347" y="53"/>
                </a:cubicBezTo>
                <a:cubicBezTo>
                  <a:pt x="347" y="53"/>
                  <a:pt x="347" y="53"/>
                  <a:pt x="348" y="53"/>
                </a:cubicBezTo>
                <a:cubicBezTo>
                  <a:pt x="348" y="53"/>
                  <a:pt x="347" y="54"/>
                  <a:pt x="346" y="54"/>
                </a:cubicBezTo>
                <a:cubicBezTo>
                  <a:pt x="346" y="54"/>
                  <a:pt x="345" y="53"/>
                  <a:pt x="345" y="53"/>
                </a:cubicBezTo>
                <a:cubicBezTo>
                  <a:pt x="345" y="53"/>
                  <a:pt x="345" y="53"/>
                  <a:pt x="345" y="53"/>
                </a:cubicBezTo>
                <a:moveTo>
                  <a:pt x="352" y="44"/>
                </a:moveTo>
                <a:cubicBezTo>
                  <a:pt x="351" y="43"/>
                  <a:pt x="351" y="43"/>
                  <a:pt x="351" y="43"/>
                </a:cubicBezTo>
                <a:cubicBezTo>
                  <a:pt x="352" y="43"/>
                  <a:pt x="352" y="43"/>
                  <a:pt x="352" y="43"/>
                </a:cubicBezTo>
                <a:cubicBezTo>
                  <a:pt x="352" y="44"/>
                  <a:pt x="352" y="44"/>
                  <a:pt x="352" y="44"/>
                </a:cubicBezTo>
                <a:moveTo>
                  <a:pt x="349" y="43"/>
                </a:moveTo>
                <a:cubicBezTo>
                  <a:pt x="348" y="43"/>
                  <a:pt x="348" y="43"/>
                  <a:pt x="348" y="43"/>
                </a:cubicBezTo>
                <a:cubicBezTo>
                  <a:pt x="349" y="42"/>
                  <a:pt x="349" y="42"/>
                  <a:pt x="349" y="42"/>
                </a:cubicBezTo>
                <a:cubicBezTo>
                  <a:pt x="349" y="43"/>
                  <a:pt x="349" y="43"/>
                  <a:pt x="349" y="43"/>
                </a:cubicBezTo>
                <a:moveTo>
                  <a:pt x="369" y="39"/>
                </a:moveTo>
                <a:cubicBezTo>
                  <a:pt x="368" y="38"/>
                  <a:pt x="368" y="38"/>
                  <a:pt x="368" y="38"/>
                </a:cubicBezTo>
                <a:cubicBezTo>
                  <a:pt x="368" y="38"/>
                  <a:pt x="369" y="38"/>
                  <a:pt x="369" y="39"/>
                </a:cubicBezTo>
                <a:cubicBezTo>
                  <a:pt x="369" y="39"/>
                  <a:pt x="369" y="39"/>
                  <a:pt x="369" y="39"/>
                </a:cubicBezTo>
                <a:moveTo>
                  <a:pt x="623" y="35"/>
                </a:moveTo>
                <a:cubicBezTo>
                  <a:pt x="623" y="35"/>
                  <a:pt x="623" y="35"/>
                  <a:pt x="624" y="35"/>
                </a:cubicBezTo>
                <a:cubicBezTo>
                  <a:pt x="624" y="34"/>
                  <a:pt x="624" y="34"/>
                  <a:pt x="624" y="34"/>
                </a:cubicBezTo>
                <a:cubicBezTo>
                  <a:pt x="624" y="34"/>
                  <a:pt x="625" y="34"/>
                  <a:pt x="625" y="34"/>
                </a:cubicBezTo>
                <a:cubicBezTo>
                  <a:pt x="625" y="35"/>
                  <a:pt x="624" y="36"/>
                  <a:pt x="623" y="36"/>
                </a:cubicBezTo>
                <a:cubicBezTo>
                  <a:pt x="622" y="36"/>
                  <a:pt x="622" y="35"/>
                  <a:pt x="623" y="35"/>
                </a:cubicBezTo>
                <a:cubicBezTo>
                  <a:pt x="623" y="35"/>
                  <a:pt x="623" y="35"/>
                  <a:pt x="623" y="35"/>
                </a:cubicBezTo>
                <a:moveTo>
                  <a:pt x="370" y="26"/>
                </a:moveTo>
                <a:cubicBezTo>
                  <a:pt x="369" y="26"/>
                  <a:pt x="369" y="26"/>
                  <a:pt x="369" y="26"/>
                </a:cubicBezTo>
                <a:cubicBezTo>
                  <a:pt x="370" y="25"/>
                  <a:pt x="370" y="25"/>
                  <a:pt x="370" y="25"/>
                </a:cubicBezTo>
                <a:cubicBezTo>
                  <a:pt x="370" y="26"/>
                  <a:pt x="370" y="26"/>
                  <a:pt x="370" y="26"/>
                </a:cubicBezTo>
                <a:moveTo>
                  <a:pt x="368" y="25"/>
                </a:moveTo>
                <a:cubicBezTo>
                  <a:pt x="368" y="23"/>
                  <a:pt x="368" y="23"/>
                  <a:pt x="368" y="23"/>
                </a:cubicBezTo>
                <a:cubicBezTo>
                  <a:pt x="369" y="24"/>
                  <a:pt x="369" y="24"/>
                  <a:pt x="369" y="24"/>
                </a:cubicBezTo>
                <a:cubicBezTo>
                  <a:pt x="368" y="25"/>
                  <a:pt x="368" y="25"/>
                  <a:pt x="368" y="25"/>
                </a:cubicBezTo>
                <a:moveTo>
                  <a:pt x="605" y="21"/>
                </a:moveTo>
                <a:cubicBezTo>
                  <a:pt x="608" y="20"/>
                  <a:pt x="608" y="20"/>
                  <a:pt x="608" y="20"/>
                </a:cubicBezTo>
                <a:cubicBezTo>
                  <a:pt x="608" y="21"/>
                  <a:pt x="608" y="22"/>
                  <a:pt x="607" y="22"/>
                </a:cubicBezTo>
                <a:cubicBezTo>
                  <a:pt x="607" y="22"/>
                  <a:pt x="606" y="21"/>
                  <a:pt x="606" y="21"/>
                </a:cubicBezTo>
                <a:cubicBezTo>
                  <a:pt x="606" y="21"/>
                  <a:pt x="606" y="21"/>
                  <a:pt x="605" y="21"/>
                </a:cubicBezTo>
                <a:cubicBezTo>
                  <a:pt x="605" y="21"/>
                  <a:pt x="605" y="21"/>
                  <a:pt x="605" y="21"/>
                </a:cubicBezTo>
                <a:moveTo>
                  <a:pt x="478" y="19"/>
                </a:moveTo>
                <a:cubicBezTo>
                  <a:pt x="477" y="18"/>
                  <a:pt x="477" y="18"/>
                  <a:pt x="477" y="18"/>
                </a:cubicBezTo>
                <a:cubicBezTo>
                  <a:pt x="477" y="18"/>
                  <a:pt x="478" y="19"/>
                  <a:pt x="478" y="19"/>
                </a:cubicBezTo>
                <a:moveTo>
                  <a:pt x="581" y="19"/>
                </a:moveTo>
                <a:cubicBezTo>
                  <a:pt x="583" y="16"/>
                  <a:pt x="583" y="16"/>
                  <a:pt x="583" y="16"/>
                </a:cubicBezTo>
                <a:cubicBezTo>
                  <a:pt x="583" y="17"/>
                  <a:pt x="583" y="17"/>
                  <a:pt x="583" y="17"/>
                </a:cubicBezTo>
                <a:cubicBezTo>
                  <a:pt x="581" y="19"/>
                  <a:pt x="581" y="19"/>
                  <a:pt x="581" y="19"/>
                </a:cubicBezTo>
                <a:moveTo>
                  <a:pt x="464" y="18"/>
                </a:moveTo>
                <a:cubicBezTo>
                  <a:pt x="462" y="17"/>
                  <a:pt x="462" y="17"/>
                  <a:pt x="462" y="17"/>
                </a:cubicBezTo>
                <a:cubicBezTo>
                  <a:pt x="463" y="16"/>
                  <a:pt x="463" y="16"/>
                  <a:pt x="463" y="16"/>
                </a:cubicBezTo>
                <a:cubicBezTo>
                  <a:pt x="464" y="18"/>
                  <a:pt x="464" y="18"/>
                  <a:pt x="464" y="18"/>
                </a:cubicBezTo>
                <a:moveTo>
                  <a:pt x="436" y="19"/>
                </a:moveTo>
                <a:cubicBezTo>
                  <a:pt x="434" y="17"/>
                  <a:pt x="436" y="17"/>
                  <a:pt x="435" y="15"/>
                </a:cubicBezTo>
                <a:cubicBezTo>
                  <a:pt x="437" y="16"/>
                  <a:pt x="436" y="17"/>
                  <a:pt x="436" y="19"/>
                </a:cubicBezTo>
                <a:moveTo>
                  <a:pt x="400" y="15"/>
                </a:moveTo>
                <a:cubicBezTo>
                  <a:pt x="399" y="14"/>
                  <a:pt x="399" y="14"/>
                  <a:pt x="399" y="14"/>
                </a:cubicBezTo>
                <a:cubicBezTo>
                  <a:pt x="405" y="14"/>
                  <a:pt x="405" y="14"/>
                  <a:pt x="405" y="14"/>
                </a:cubicBezTo>
                <a:cubicBezTo>
                  <a:pt x="400" y="15"/>
                  <a:pt x="400" y="15"/>
                  <a:pt x="400" y="15"/>
                </a:cubicBezTo>
                <a:moveTo>
                  <a:pt x="440" y="16"/>
                </a:moveTo>
                <a:cubicBezTo>
                  <a:pt x="439" y="15"/>
                  <a:pt x="439" y="15"/>
                  <a:pt x="439" y="15"/>
                </a:cubicBezTo>
                <a:cubicBezTo>
                  <a:pt x="440" y="14"/>
                  <a:pt x="440" y="14"/>
                  <a:pt x="440" y="14"/>
                </a:cubicBezTo>
                <a:cubicBezTo>
                  <a:pt x="440" y="14"/>
                  <a:pt x="440" y="14"/>
                  <a:pt x="440" y="14"/>
                </a:cubicBezTo>
                <a:cubicBezTo>
                  <a:pt x="440" y="16"/>
                  <a:pt x="440" y="16"/>
                  <a:pt x="440" y="16"/>
                </a:cubicBezTo>
                <a:moveTo>
                  <a:pt x="603" y="16"/>
                </a:moveTo>
                <a:cubicBezTo>
                  <a:pt x="602" y="16"/>
                  <a:pt x="602" y="16"/>
                  <a:pt x="602" y="16"/>
                </a:cubicBezTo>
                <a:cubicBezTo>
                  <a:pt x="603" y="14"/>
                  <a:pt x="603" y="14"/>
                  <a:pt x="603" y="14"/>
                </a:cubicBezTo>
                <a:cubicBezTo>
                  <a:pt x="603" y="14"/>
                  <a:pt x="603" y="14"/>
                  <a:pt x="603" y="14"/>
                </a:cubicBezTo>
                <a:cubicBezTo>
                  <a:pt x="603" y="15"/>
                  <a:pt x="603" y="15"/>
                  <a:pt x="603" y="16"/>
                </a:cubicBezTo>
                <a:cubicBezTo>
                  <a:pt x="603" y="16"/>
                  <a:pt x="603" y="16"/>
                  <a:pt x="603" y="16"/>
                </a:cubicBezTo>
                <a:moveTo>
                  <a:pt x="397" y="15"/>
                </a:moveTo>
                <a:cubicBezTo>
                  <a:pt x="394" y="14"/>
                  <a:pt x="394" y="14"/>
                  <a:pt x="394" y="14"/>
                </a:cubicBezTo>
                <a:cubicBezTo>
                  <a:pt x="395" y="13"/>
                  <a:pt x="395" y="13"/>
                  <a:pt x="395" y="13"/>
                </a:cubicBezTo>
                <a:cubicBezTo>
                  <a:pt x="395" y="14"/>
                  <a:pt x="395" y="14"/>
                  <a:pt x="395" y="14"/>
                </a:cubicBezTo>
                <a:cubicBezTo>
                  <a:pt x="397" y="15"/>
                  <a:pt x="397" y="15"/>
                  <a:pt x="397" y="15"/>
                </a:cubicBezTo>
                <a:moveTo>
                  <a:pt x="415" y="13"/>
                </a:moveTo>
                <a:cubicBezTo>
                  <a:pt x="415" y="13"/>
                  <a:pt x="415" y="13"/>
                  <a:pt x="415" y="13"/>
                </a:cubicBezTo>
                <a:cubicBezTo>
                  <a:pt x="415" y="12"/>
                  <a:pt x="415" y="12"/>
                  <a:pt x="415" y="12"/>
                </a:cubicBezTo>
                <a:cubicBezTo>
                  <a:pt x="416" y="12"/>
                  <a:pt x="416" y="12"/>
                  <a:pt x="416" y="12"/>
                </a:cubicBezTo>
                <a:cubicBezTo>
                  <a:pt x="415" y="13"/>
                  <a:pt x="415" y="13"/>
                  <a:pt x="415" y="13"/>
                </a:cubicBezTo>
                <a:moveTo>
                  <a:pt x="410" y="14"/>
                </a:moveTo>
                <a:cubicBezTo>
                  <a:pt x="412" y="14"/>
                  <a:pt x="408" y="13"/>
                  <a:pt x="411" y="12"/>
                </a:cubicBezTo>
                <a:cubicBezTo>
                  <a:pt x="410" y="12"/>
                  <a:pt x="410" y="14"/>
                  <a:pt x="412" y="14"/>
                </a:cubicBezTo>
                <a:cubicBezTo>
                  <a:pt x="412" y="14"/>
                  <a:pt x="412" y="14"/>
                  <a:pt x="412" y="14"/>
                </a:cubicBezTo>
                <a:cubicBezTo>
                  <a:pt x="412" y="14"/>
                  <a:pt x="411" y="15"/>
                  <a:pt x="410" y="15"/>
                </a:cubicBezTo>
                <a:cubicBezTo>
                  <a:pt x="410" y="15"/>
                  <a:pt x="410" y="15"/>
                  <a:pt x="409" y="14"/>
                </a:cubicBezTo>
                <a:cubicBezTo>
                  <a:pt x="410" y="14"/>
                  <a:pt x="410" y="14"/>
                  <a:pt x="410" y="14"/>
                </a:cubicBezTo>
                <a:moveTo>
                  <a:pt x="379" y="13"/>
                </a:moveTo>
                <a:cubicBezTo>
                  <a:pt x="377" y="12"/>
                  <a:pt x="377" y="12"/>
                  <a:pt x="377" y="12"/>
                </a:cubicBezTo>
                <a:cubicBezTo>
                  <a:pt x="377" y="11"/>
                  <a:pt x="378" y="11"/>
                  <a:pt x="378" y="11"/>
                </a:cubicBezTo>
                <a:cubicBezTo>
                  <a:pt x="378" y="11"/>
                  <a:pt x="379" y="11"/>
                  <a:pt x="379" y="11"/>
                </a:cubicBezTo>
                <a:cubicBezTo>
                  <a:pt x="378" y="11"/>
                  <a:pt x="378" y="11"/>
                  <a:pt x="378" y="11"/>
                </a:cubicBezTo>
                <a:cubicBezTo>
                  <a:pt x="379" y="13"/>
                  <a:pt x="379" y="13"/>
                  <a:pt x="379" y="13"/>
                </a:cubicBezTo>
                <a:moveTo>
                  <a:pt x="546" y="10"/>
                </a:moveTo>
                <a:cubicBezTo>
                  <a:pt x="547" y="8"/>
                  <a:pt x="547" y="8"/>
                  <a:pt x="547" y="8"/>
                </a:cubicBezTo>
                <a:cubicBezTo>
                  <a:pt x="546" y="9"/>
                  <a:pt x="546" y="9"/>
                  <a:pt x="546" y="9"/>
                </a:cubicBezTo>
                <a:cubicBezTo>
                  <a:pt x="546" y="10"/>
                  <a:pt x="546" y="10"/>
                  <a:pt x="546" y="10"/>
                </a:cubicBezTo>
                <a:moveTo>
                  <a:pt x="549" y="8"/>
                </a:moveTo>
                <a:cubicBezTo>
                  <a:pt x="549" y="7"/>
                  <a:pt x="549" y="7"/>
                  <a:pt x="549" y="7"/>
                </a:cubicBezTo>
                <a:cubicBezTo>
                  <a:pt x="550" y="7"/>
                  <a:pt x="550" y="7"/>
                  <a:pt x="550" y="7"/>
                </a:cubicBezTo>
                <a:cubicBezTo>
                  <a:pt x="549" y="8"/>
                  <a:pt x="549" y="8"/>
                  <a:pt x="549" y="8"/>
                </a:cubicBezTo>
                <a:moveTo>
                  <a:pt x="423" y="7"/>
                </a:moveTo>
                <a:cubicBezTo>
                  <a:pt x="422" y="7"/>
                  <a:pt x="422" y="7"/>
                  <a:pt x="422" y="7"/>
                </a:cubicBezTo>
                <a:cubicBezTo>
                  <a:pt x="423" y="6"/>
                  <a:pt x="423" y="6"/>
                  <a:pt x="423" y="6"/>
                </a:cubicBezTo>
                <a:cubicBezTo>
                  <a:pt x="423" y="7"/>
                  <a:pt x="423" y="7"/>
                  <a:pt x="423" y="7"/>
                </a:cubicBezTo>
                <a:moveTo>
                  <a:pt x="378" y="7"/>
                </a:moveTo>
                <a:cubicBezTo>
                  <a:pt x="378" y="6"/>
                  <a:pt x="378" y="6"/>
                  <a:pt x="378" y="6"/>
                </a:cubicBezTo>
                <a:cubicBezTo>
                  <a:pt x="380" y="6"/>
                  <a:pt x="380" y="6"/>
                  <a:pt x="380" y="6"/>
                </a:cubicBezTo>
                <a:cubicBezTo>
                  <a:pt x="378" y="7"/>
                  <a:pt x="378" y="7"/>
                  <a:pt x="378" y="7"/>
                </a:cubicBezTo>
                <a:moveTo>
                  <a:pt x="419" y="0"/>
                </a:moveTo>
                <a:cubicBezTo>
                  <a:pt x="416" y="1"/>
                  <a:pt x="418" y="9"/>
                  <a:pt x="414" y="9"/>
                </a:cubicBezTo>
                <a:cubicBezTo>
                  <a:pt x="414" y="9"/>
                  <a:pt x="413" y="9"/>
                  <a:pt x="412" y="9"/>
                </a:cubicBezTo>
                <a:cubicBezTo>
                  <a:pt x="412" y="7"/>
                  <a:pt x="413" y="4"/>
                  <a:pt x="410" y="4"/>
                </a:cubicBezTo>
                <a:cubicBezTo>
                  <a:pt x="412" y="5"/>
                  <a:pt x="410" y="7"/>
                  <a:pt x="412" y="8"/>
                </a:cubicBezTo>
                <a:cubicBezTo>
                  <a:pt x="411" y="8"/>
                  <a:pt x="410" y="8"/>
                  <a:pt x="409" y="8"/>
                </a:cubicBezTo>
                <a:cubicBezTo>
                  <a:pt x="406" y="8"/>
                  <a:pt x="404" y="7"/>
                  <a:pt x="404" y="7"/>
                </a:cubicBezTo>
                <a:cubicBezTo>
                  <a:pt x="404" y="8"/>
                  <a:pt x="404" y="8"/>
                  <a:pt x="404" y="8"/>
                </a:cubicBezTo>
                <a:cubicBezTo>
                  <a:pt x="401" y="9"/>
                  <a:pt x="401" y="9"/>
                  <a:pt x="401" y="9"/>
                </a:cubicBezTo>
                <a:cubicBezTo>
                  <a:pt x="404" y="12"/>
                  <a:pt x="404" y="12"/>
                  <a:pt x="404" y="12"/>
                </a:cubicBezTo>
                <a:cubicBezTo>
                  <a:pt x="404" y="13"/>
                  <a:pt x="403" y="13"/>
                  <a:pt x="403" y="13"/>
                </a:cubicBezTo>
                <a:cubicBezTo>
                  <a:pt x="402" y="13"/>
                  <a:pt x="401" y="13"/>
                  <a:pt x="401" y="12"/>
                </a:cubicBezTo>
                <a:cubicBezTo>
                  <a:pt x="401" y="11"/>
                  <a:pt x="401" y="10"/>
                  <a:pt x="400" y="10"/>
                </a:cubicBezTo>
                <a:cubicBezTo>
                  <a:pt x="400" y="10"/>
                  <a:pt x="399" y="10"/>
                  <a:pt x="399" y="11"/>
                </a:cubicBezTo>
                <a:cubicBezTo>
                  <a:pt x="398" y="11"/>
                  <a:pt x="398" y="11"/>
                  <a:pt x="397" y="11"/>
                </a:cubicBezTo>
                <a:cubicBezTo>
                  <a:pt x="397" y="11"/>
                  <a:pt x="396" y="11"/>
                  <a:pt x="396" y="10"/>
                </a:cubicBezTo>
                <a:cubicBezTo>
                  <a:pt x="396" y="12"/>
                  <a:pt x="396" y="12"/>
                  <a:pt x="396" y="12"/>
                </a:cubicBezTo>
                <a:cubicBezTo>
                  <a:pt x="395" y="12"/>
                  <a:pt x="395" y="12"/>
                  <a:pt x="394" y="12"/>
                </a:cubicBezTo>
                <a:cubicBezTo>
                  <a:pt x="394" y="12"/>
                  <a:pt x="394" y="12"/>
                  <a:pt x="394" y="12"/>
                </a:cubicBezTo>
                <a:cubicBezTo>
                  <a:pt x="394" y="11"/>
                  <a:pt x="394" y="11"/>
                  <a:pt x="393" y="11"/>
                </a:cubicBezTo>
                <a:cubicBezTo>
                  <a:pt x="393" y="11"/>
                  <a:pt x="393" y="11"/>
                  <a:pt x="393" y="11"/>
                </a:cubicBezTo>
                <a:cubicBezTo>
                  <a:pt x="391" y="12"/>
                  <a:pt x="391" y="12"/>
                  <a:pt x="391" y="12"/>
                </a:cubicBezTo>
                <a:cubicBezTo>
                  <a:pt x="390" y="11"/>
                  <a:pt x="390" y="11"/>
                  <a:pt x="390" y="11"/>
                </a:cubicBezTo>
                <a:cubicBezTo>
                  <a:pt x="390" y="11"/>
                  <a:pt x="390" y="11"/>
                  <a:pt x="391" y="11"/>
                </a:cubicBezTo>
                <a:cubicBezTo>
                  <a:pt x="391" y="11"/>
                  <a:pt x="391" y="11"/>
                  <a:pt x="391" y="11"/>
                </a:cubicBezTo>
                <a:cubicBezTo>
                  <a:pt x="391" y="10"/>
                  <a:pt x="389" y="10"/>
                  <a:pt x="389" y="9"/>
                </a:cubicBezTo>
                <a:cubicBezTo>
                  <a:pt x="389" y="9"/>
                  <a:pt x="389" y="9"/>
                  <a:pt x="389" y="9"/>
                </a:cubicBezTo>
                <a:cubicBezTo>
                  <a:pt x="388" y="10"/>
                  <a:pt x="388" y="10"/>
                  <a:pt x="388" y="10"/>
                </a:cubicBezTo>
                <a:cubicBezTo>
                  <a:pt x="388" y="9"/>
                  <a:pt x="387" y="9"/>
                  <a:pt x="387" y="9"/>
                </a:cubicBezTo>
                <a:cubicBezTo>
                  <a:pt x="386" y="9"/>
                  <a:pt x="386" y="10"/>
                  <a:pt x="385" y="10"/>
                </a:cubicBezTo>
                <a:cubicBezTo>
                  <a:pt x="385" y="11"/>
                  <a:pt x="385" y="11"/>
                  <a:pt x="384" y="11"/>
                </a:cubicBezTo>
                <a:cubicBezTo>
                  <a:pt x="384" y="11"/>
                  <a:pt x="384" y="11"/>
                  <a:pt x="383" y="10"/>
                </a:cubicBezTo>
                <a:cubicBezTo>
                  <a:pt x="384" y="10"/>
                  <a:pt x="384" y="10"/>
                  <a:pt x="384" y="10"/>
                </a:cubicBezTo>
                <a:cubicBezTo>
                  <a:pt x="383" y="9"/>
                  <a:pt x="383" y="7"/>
                  <a:pt x="383" y="6"/>
                </a:cubicBezTo>
                <a:cubicBezTo>
                  <a:pt x="383" y="5"/>
                  <a:pt x="381" y="4"/>
                  <a:pt x="380" y="4"/>
                </a:cubicBezTo>
                <a:cubicBezTo>
                  <a:pt x="380" y="4"/>
                  <a:pt x="380" y="4"/>
                  <a:pt x="380" y="5"/>
                </a:cubicBezTo>
                <a:cubicBezTo>
                  <a:pt x="378" y="5"/>
                  <a:pt x="376" y="7"/>
                  <a:pt x="377" y="8"/>
                </a:cubicBezTo>
                <a:cubicBezTo>
                  <a:pt x="377" y="9"/>
                  <a:pt x="377" y="9"/>
                  <a:pt x="376" y="10"/>
                </a:cubicBezTo>
                <a:cubicBezTo>
                  <a:pt x="375" y="9"/>
                  <a:pt x="375" y="9"/>
                  <a:pt x="375" y="8"/>
                </a:cubicBezTo>
                <a:cubicBezTo>
                  <a:pt x="375" y="8"/>
                  <a:pt x="375" y="8"/>
                  <a:pt x="375" y="8"/>
                </a:cubicBezTo>
                <a:cubicBezTo>
                  <a:pt x="375" y="8"/>
                  <a:pt x="375" y="9"/>
                  <a:pt x="375" y="9"/>
                </a:cubicBezTo>
                <a:cubicBezTo>
                  <a:pt x="375" y="10"/>
                  <a:pt x="375" y="11"/>
                  <a:pt x="374" y="11"/>
                </a:cubicBezTo>
                <a:cubicBezTo>
                  <a:pt x="374" y="11"/>
                  <a:pt x="374" y="11"/>
                  <a:pt x="374" y="10"/>
                </a:cubicBezTo>
                <a:cubicBezTo>
                  <a:pt x="375" y="11"/>
                  <a:pt x="375" y="11"/>
                  <a:pt x="375" y="11"/>
                </a:cubicBezTo>
                <a:cubicBezTo>
                  <a:pt x="375" y="14"/>
                  <a:pt x="375" y="14"/>
                  <a:pt x="375" y="14"/>
                </a:cubicBezTo>
                <a:cubicBezTo>
                  <a:pt x="373" y="13"/>
                  <a:pt x="373" y="13"/>
                  <a:pt x="373" y="13"/>
                </a:cubicBezTo>
                <a:cubicBezTo>
                  <a:pt x="374" y="15"/>
                  <a:pt x="374" y="15"/>
                  <a:pt x="374" y="15"/>
                </a:cubicBezTo>
                <a:cubicBezTo>
                  <a:pt x="374" y="15"/>
                  <a:pt x="373" y="15"/>
                  <a:pt x="373" y="15"/>
                </a:cubicBezTo>
                <a:cubicBezTo>
                  <a:pt x="372" y="15"/>
                  <a:pt x="371" y="15"/>
                  <a:pt x="371" y="16"/>
                </a:cubicBezTo>
                <a:cubicBezTo>
                  <a:pt x="371" y="17"/>
                  <a:pt x="370" y="17"/>
                  <a:pt x="370" y="17"/>
                </a:cubicBezTo>
                <a:cubicBezTo>
                  <a:pt x="369" y="17"/>
                  <a:pt x="369" y="17"/>
                  <a:pt x="368" y="17"/>
                </a:cubicBezTo>
                <a:cubicBezTo>
                  <a:pt x="369" y="19"/>
                  <a:pt x="369" y="19"/>
                  <a:pt x="369" y="19"/>
                </a:cubicBezTo>
                <a:cubicBezTo>
                  <a:pt x="366" y="19"/>
                  <a:pt x="366" y="19"/>
                  <a:pt x="366" y="19"/>
                </a:cubicBezTo>
                <a:cubicBezTo>
                  <a:pt x="367" y="20"/>
                  <a:pt x="368" y="21"/>
                  <a:pt x="368" y="21"/>
                </a:cubicBezTo>
                <a:cubicBezTo>
                  <a:pt x="369" y="21"/>
                  <a:pt x="370" y="20"/>
                  <a:pt x="371" y="20"/>
                </a:cubicBezTo>
                <a:cubicBezTo>
                  <a:pt x="371" y="19"/>
                  <a:pt x="372" y="19"/>
                  <a:pt x="373" y="19"/>
                </a:cubicBezTo>
                <a:cubicBezTo>
                  <a:pt x="373" y="19"/>
                  <a:pt x="374" y="19"/>
                  <a:pt x="375" y="20"/>
                </a:cubicBezTo>
                <a:cubicBezTo>
                  <a:pt x="374" y="21"/>
                  <a:pt x="373" y="21"/>
                  <a:pt x="372" y="22"/>
                </a:cubicBezTo>
                <a:cubicBezTo>
                  <a:pt x="372" y="22"/>
                  <a:pt x="371" y="22"/>
                  <a:pt x="370" y="22"/>
                </a:cubicBezTo>
                <a:cubicBezTo>
                  <a:pt x="368" y="22"/>
                  <a:pt x="366" y="20"/>
                  <a:pt x="364" y="20"/>
                </a:cubicBezTo>
                <a:cubicBezTo>
                  <a:pt x="364" y="21"/>
                  <a:pt x="364" y="21"/>
                  <a:pt x="364" y="21"/>
                </a:cubicBezTo>
                <a:cubicBezTo>
                  <a:pt x="364" y="21"/>
                  <a:pt x="364" y="21"/>
                  <a:pt x="365" y="21"/>
                </a:cubicBezTo>
                <a:cubicBezTo>
                  <a:pt x="362" y="22"/>
                  <a:pt x="362" y="22"/>
                  <a:pt x="362" y="22"/>
                </a:cubicBezTo>
                <a:cubicBezTo>
                  <a:pt x="363" y="26"/>
                  <a:pt x="363" y="26"/>
                  <a:pt x="363" y="26"/>
                </a:cubicBezTo>
                <a:cubicBezTo>
                  <a:pt x="360" y="27"/>
                  <a:pt x="360" y="27"/>
                  <a:pt x="360" y="27"/>
                </a:cubicBezTo>
                <a:cubicBezTo>
                  <a:pt x="363" y="28"/>
                  <a:pt x="363" y="28"/>
                  <a:pt x="363" y="28"/>
                </a:cubicBezTo>
                <a:cubicBezTo>
                  <a:pt x="363" y="28"/>
                  <a:pt x="362" y="28"/>
                  <a:pt x="361" y="28"/>
                </a:cubicBezTo>
                <a:cubicBezTo>
                  <a:pt x="360" y="28"/>
                  <a:pt x="358" y="28"/>
                  <a:pt x="357" y="28"/>
                </a:cubicBezTo>
                <a:cubicBezTo>
                  <a:pt x="359" y="29"/>
                  <a:pt x="359" y="29"/>
                  <a:pt x="359" y="29"/>
                </a:cubicBezTo>
                <a:cubicBezTo>
                  <a:pt x="354" y="32"/>
                  <a:pt x="354" y="32"/>
                  <a:pt x="354" y="32"/>
                </a:cubicBezTo>
                <a:cubicBezTo>
                  <a:pt x="358" y="33"/>
                  <a:pt x="352" y="33"/>
                  <a:pt x="354" y="34"/>
                </a:cubicBezTo>
                <a:cubicBezTo>
                  <a:pt x="355" y="35"/>
                  <a:pt x="355" y="35"/>
                  <a:pt x="355" y="35"/>
                </a:cubicBezTo>
                <a:cubicBezTo>
                  <a:pt x="355" y="35"/>
                  <a:pt x="356" y="36"/>
                  <a:pt x="355" y="37"/>
                </a:cubicBezTo>
                <a:cubicBezTo>
                  <a:pt x="354" y="37"/>
                  <a:pt x="351" y="37"/>
                  <a:pt x="351" y="40"/>
                </a:cubicBezTo>
                <a:cubicBezTo>
                  <a:pt x="351" y="39"/>
                  <a:pt x="350" y="39"/>
                  <a:pt x="351" y="38"/>
                </a:cubicBezTo>
                <a:cubicBezTo>
                  <a:pt x="348" y="37"/>
                  <a:pt x="348" y="37"/>
                  <a:pt x="348" y="37"/>
                </a:cubicBezTo>
                <a:cubicBezTo>
                  <a:pt x="348" y="37"/>
                  <a:pt x="348" y="37"/>
                  <a:pt x="349" y="37"/>
                </a:cubicBezTo>
                <a:cubicBezTo>
                  <a:pt x="349" y="37"/>
                  <a:pt x="349" y="37"/>
                  <a:pt x="349" y="37"/>
                </a:cubicBezTo>
                <a:cubicBezTo>
                  <a:pt x="349" y="37"/>
                  <a:pt x="349" y="37"/>
                  <a:pt x="348" y="36"/>
                </a:cubicBezTo>
                <a:cubicBezTo>
                  <a:pt x="346" y="40"/>
                  <a:pt x="346" y="40"/>
                  <a:pt x="346" y="40"/>
                </a:cubicBezTo>
                <a:cubicBezTo>
                  <a:pt x="345" y="39"/>
                  <a:pt x="345" y="39"/>
                  <a:pt x="345" y="39"/>
                </a:cubicBezTo>
                <a:cubicBezTo>
                  <a:pt x="344" y="41"/>
                  <a:pt x="346" y="41"/>
                  <a:pt x="347" y="41"/>
                </a:cubicBezTo>
                <a:cubicBezTo>
                  <a:pt x="342" y="45"/>
                  <a:pt x="342" y="45"/>
                  <a:pt x="342" y="45"/>
                </a:cubicBezTo>
                <a:cubicBezTo>
                  <a:pt x="344" y="47"/>
                  <a:pt x="344" y="47"/>
                  <a:pt x="344" y="47"/>
                </a:cubicBezTo>
                <a:cubicBezTo>
                  <a:pt x="343" y="47"/>
                  <a:pt x="343" y="47"/>
                  <a:pt x="343" y="47"/>
                </a:cubicBezTo>
                <a:cubicBezTo>
                  <a:pt x="343" y="48"/>
                  <a:pt x="344" y="48"/>
                  <a:pt x="344" y="48"/>
                </a:cubicBezTo>
                <a:cubicBezTo>
                  <a:pt x="344" y="48"/>
                  <a:pt x="345" y="48"/>
                  <a:pt x="345" y="48"/>
                </a:cubicBezTo>
                <a:cubicBezTo>
                  <a:pt x="345" y="48"/>
                  <a:pt x="346" y="48"/>
                  <a:pt x="346" y="48"/>
                </a:cubicBezTo>
                <a:cubicBezTo>
                  <a:pt x="346" y="48"/>
                  <a:pt x="347" y="48"/>
                  <a:pt x="347" y="49"/>
                </a:cubicBezTo>
                <a:cubicBezTo>
                  <a:pt x="344" y="51"/>
                  <a:pt x="344" y="50"/>
                  <a:pt x="342" y="52"/>
                </a:cubicBezTo>
                <a:cubicBezTo>
                  <a:pt x="342" y="52"/>
                  <a:pt x="342" y="51"/>
                  <a:pt x="341" y="51"/>
                </a:cubicBezTo>
                <a:cubicBezTo>
                  <a:pt x="340" y="51"/>
                  <a:pt x="340" y="52"/>
                  <a:pt x="340" y="52"/>
                </a:cubicBezTo>
                <a:cubicBezTo>
                  <a:pt x="340" y="53"/>
                  <a:pt x="342" y="54"/>
                  <a:pt x="340" y="55"/>
                </a:cubicBezTo>
                <a:cubicBezTo>
                  <a:pt x="339" y="55"/>
                  <a:pt x="339" y="55"/>
                  <a:pt x="339" y="55"/>
                </a:cubicBezTo>
                <a:cubicBezTo>
                  <a:pt x="341" y="56"/>
                  <a:pt x="341" y="56"/>
                  <a:pt x="341" y="56"/>
                </a:cubicBezTo>
                <a:cubicBezTo>
                  <a:pt x="340" y="58"/>
                  <a:pt x="339" y="58"/>
                  <a:pt x="338" y="59"/>
                </a:cubicBezTo>
                <a:cubicBezTo>
                  <a:pt x="338" y="59"/>
                  <a:pt x="338" y="59"/>
                  <a:pt x="338" y="58"/>
                </a:cubicBezTo>
                <a:cubicBezTo>
                  <a:pt x="337" y="58"/>
                  <a:pt x="337" y="58"/>
                  <a:pt x="336" y="58"/>
                </a:cubicBezTo>
                <a:cubicBezTo>
                  <a:pt x="336" y="58"/>
                  <a:pt x="336" y="58"/>
                  <a:pt x="335" y="58"/>
                </a:cubicBezTo>
                <a:cubicBezTo>
                  <a:pt x="335" y="58"/>
                  <a:pt x="335" y="58"/>
                  <a:pt x="335" y="58"/>
                </a:cubicBezTo>
                <a:cubicBezTo>
                  <a:pt x="334" y="58"/>
                  <a:pt x="333" y="58"/>
                  <a:pt x="332" y="57"/>
                </a:cubicBezTo>
                <a:cubicBezTo>
                  <a:pt x="331" y="58"/>
                  <a:pt x="329" y="58"/>
                  <a:pt x="330" y="59"/>
                </a:cubicBezTo>
                <a:cubicBezTo>
                  <a:pt x="330" y="60"/>
                  <a:pt x="329" y="60"/>
                  <a:pt x="328" y="60"/>
                </a:cubicBezTo>
                <a:cubicBezTo>
                  <a:pt x="328" y="60"/>
                  <a:pt x="328" y="60"/>
                  <a:pt x="328" y="60"/>
                </a:cubicBezTo>
                <a:cubicBezTo>
                  <a:pt x="329" y="61"/>
                  <a:pt x="329" y="62"/>
                  <a:pt x="329" y="63"/>
                </a:cubicBezTo>
                <a:cubicBezTo>
                  <a:pt x="328" y="64"/>
                  <a:pt x="328" y="64"/>
                  <a:pt x="328" y="64"/>
                </a:cubicBezTo>
                <a:cubicBezTo>
                  <a:pt x="330" y="66"/>
                  <a:pt x="330" y="66"/>
                  <a:pt x="330" y="66"/>
                </a:cubicBezTo>
                <a:cubicBezTo>
                  <a:pt x="329" y="66"/>
                  <a:pt x="328" y="67"/>
                  <a:pt x="328" y="67"/>
                </a:cubicBezTo>
                <a:cubicBezTo>
                  <a:pt x="327" y="67"/>
                  <a:pt x="325" y="64"/>
                  <a:pt x="325" y="64"/>
                </a:cubicBezTo>
                <a:cubicBezTo>
                  <a:pt x="325" y="65"/>
                  <a:pt x="325" y="65"/>
                  <a:pt x="324" y="65"/>
                </a:cubicBezTo>
                <a:cubicBezTo>
                  <a:pt x="324" y="65"/>
                  <a:pt x="323" y="65"/>
                  <a:pt x="323" y="65"/>
                </a:cubicBezTo>
                <a:cubicBezTo>
                  <a:pt x="323" y="65"/>
                  <a:pt x="322" y="64"/>
                  <a:pt x="322" y="64"/>
                </a:cubicBezTo>
                <a:cubicBezTo>
                  <a:pt x="321" y="64"/>
                  <a:pt x="321" y="65"/>
                  <a:pt x="320" y="65"/>
                </a:cubicBezTo>
                <a:cubicBezTo>
                  <a:pt x="322" y="68"/>
                  <a:pt x="322" y="68"/>
                  <a:pt x="322" y="68"/>
                </a:cubicBezTo>
                <a:cubicBezTo>
                  <a:pt x="320" y="68"/>
                  <a:pt x="320" y="68"/>
                  <a:pt x="320" y="68"/>
                </a:cubicBezTo>
                <a:cubicBezTo>
                  <a:pt x="320" y="68"/>
                  <a:pt x="320" y="68"/>
                  <a:pt x="320" y="68"/>
                </a:cubicBezTo>
                <a:cubicBezTo>
                  <a:pt x="320" y="68"/>
                  <a:pt x="319" y="68"/>
                  <a:pt x="317" y="67"/>
                </a:cubicBezTo>
                <a:cubicBezTo>
                  <a:pt x="316" y="67"/>
                  <a:pt x="315" y="66"/>
                  <a:pt x="314" y="66"/>
                </a:cubicBezTo>
                <a:cubicBezTo>
                  <a:pt x="313" y="66"/>
                  <a:pt x="313" y="66"/>
                  <a:pt x="313" y="66"/>
                </a:cubicBezTo>
                <a:cubicBezTo>
                  <a:pt x="314" y="69"/>
                  <a:pt x="314" y="69"/>
                  <a:pt x="314" y="69"/>
                </a:cubicBezTo>
                <a:cubicBezTo>
                  <a:pt x="310" y="68"/>
                  <a:pt x="310" y="68"/>
                  <a:pt x="310" y="68"/>
                </a:cubicBezTo>
                <a:cubicBezTo>
                  <a:pt x="310" y="69"/>
                  <a:pt x="310" y="69"/>
                  <a:pt x="310" y="69"/>
                </a:cubicBezTo>
                <a:cubicBezTo>
                  <a:pt x="310" y="70"/>
                  <a:pt x="311" y="70"/>
                  <a:pt x="311" y="70"/>
                </a:cubicBezTo>
                <a:cubicBezTo>
                  <a:pt x="310" y="72"/>
                  <a:pt x="311" y="74"/>
                  <a:pt x="308" y="74"/>
                </a:cubicBezTo>
                <a:cubicBezTo>
                  <a:pt x="312" y="77"/>
                  <a:pt x="312" y="77"/>
                  <a:pt x="312" y="77"/>
                </a:cubicBezTo>
                <a:cubicBezTo>
                  <a:pt x="311" y="78"/>
                  <a:pt x="311" y="78"/>
                  <a:pt x="311" y="78"/>
                </a:cubicBezTo>
                <a:cubicBezTo>
                  <a:pt x="313" y="78"/>
                  <a:pt x="314" y="79"/>
                  <a:pt x="314" y="80"/>
                </a:cubicBezTo>
                <a:cubicBezTo>
                  <a:pt x="313" y="80"/>
                  <a:pt x="313" y="80"/>
                  <a:pt x="313" y="80"/>
                </a:cubicBezTo>
                <a:cubicBezTo>
                  <a:pt x="313" y="80"/>
                  <a:pt x="313" y="80"/>
                  <a:pt x="313" y="80"/>
                </a:cubicBezTo>
                <a:cubicBezTo>
                  <a:pt x="314" y="81"/>
                  <a:pt x="321" y="84"/>
                  <a:pt x="317" y="86"/>
                </a:cubicBezTo>
                <a:cubicBezTo>
                  <a:pt x="322" y="90"/>
                  <a:pt x="314" y="91"/>
                  <a:pt x="318" y="97"/>
                </a:cubicBezTo>
                <a:cubicBezTo>
                  <a:pt x="317" y="98"/>
                  <a:pt x="317" y="101"/>
                  <a:pt x="315" y="101"/>
                </a:cubicBezTo>
                <a:cubicBezTo>
                  <a:pt x="315" y="101"/>
                  <a:pt x="314" y="101"/>
                  <a:pt x="314" y="100"/>
                </a:cubicBezTo>
                <a:cubicBezTo>
                  <a:pt x="315" y="102"/>
                  <a:pt x="315" y="102"/>
                  <a:pt x="315" y="102"/>
                </a:cubicBezTo>
                <a:cubicBezTo>
                  <a:pt x="313" y="103"/>
                  <a:pt x="316" y="106"/>
                  <a:pt x="314" y="106"/>
                </a:cubicBezTo>
                <a:cubicBezTo>
                  <a:pt x="313" y="105"/>
                  <a:pt x="313" y="105"/>
                  <a:pt x="313" y="105"/>
                </a:cubicBezTo>
                <a:cubicBezTo>
                  <a:pt x="312" y="108"/>
                  <a:pt x="312" y="108"/>
                  <a:pt x="312" y="108"/>
                </a:cubicBezTo>
                <a:cubicBezTo>
                  <a:pt x="308" y="108"/>
                  <a:pt x="307" y="102"/>
                  <a:pt x="306" y="100"/>
                </a:cubicBezTo>
                <a:cubicBezTo>
                  <a:pt x="307" y="99"/>
                  <a:pt x="308" y="97"/>
                  <a:pt x="307" y="96"/>
                </a:cubicBezTo>
                <a:cubicBezTo>
                  <a:pt x="306" y="96"/>
                  <a:pt x="306" y="96"/>
                  <a:pt x="306" y="96"/>
                </a:cubicBezTo>
                <a:cubicBezTo>
                  <a:pt x="304" y="93"/>
                  <a:pt x="304" y="93"/>
                  <a:pt x="304" y="93"/>
                </a:cubicBezTo>
                <a:cubicBezTo>
                  <a:pt x="303" y="96"/>
                  <a:pt x="303" y="96"/>
                  <a:pt x="303" y="96"/>
                </a:cubicBezTo>
                <a:cubicBezTo>
                  <a:pt x="303" y="96"/>
                  <a:pt x="303" y="96"/>
                  <a:pt x="303" y="96"/>
                </a:cubicBezTo>
                <a:cubicBezTo>
                  <a:pt x="303" y="97"/>
                  <a:pt x="303" y="97"/>
                  <a:pt x="303" y="97"/>
                </a:cubicBezTo>
                <a:cubicBezTo>
                  <a:pt x="300" y="98"/>
                  <a:pt x="302" y="101"/>
                  <a:pt x="299" y="101"/>
                </a:cubicBezTo>
                <a:cubicBezTo>
                  <a:pt x="299" y="101"/>
                  <a:pt x="299" y="101"/>
                  <a:pt x="299" y="101"/>
                </a:cubicBezTo>
                <a:cubicBezTo>
                  <a:pt x="300" y="98"/>
                  <a:pt x="295" y="95"/>
                  <a:pt x="293" y="94"/>
                </a:cubicBezTo>
                <a:cubicBezTo>
                  <a:pt x="292" y="94"/>
                  <a:pt x="293" y="95"/>
                  <a:pt x="292" y="95"/>
                </a:cubicBezTo>
                <a:cubicBezTo>
                  <a:pt x="292" y="95"/>
                  <a:pt x="292" y="95"/>
                  <a:pt x="292" y="95"/>
                </a:cubicBezTo>
                <a:cubicBezTo>
                  <a:pt x="290" y="92"/>
                  <a:pt x="287" y="94"/>
                  <a:pt x="284" y="92"/>
                </a:cubicBezTo>
                <a:cubicBezTo>
                  <a:pt x="286" y="92"/>
                  <a:pt x="286" y="92"/>
                  <a:pt x="286" y="92"/>
                </a:cubicBezTo>
                <a:cubicBezTo>
                  <a:pt x="285" y="92"/>
                  <a:pt x="284" y="92"/>
                  <a:pt x="283" y="92"/>
                </a:cubicBezTo>
                <a:cubicBezTo>
                  <a:pt x="283" y="92"/>
                  <a:pt x="282" y="92"/>
                  <a:pt x="282" y="92"/>
                </a:cubicBezTo>
                <a:cubicBezTo>
                  <a:pt x="284" y="91"/>
                  <a:pt x="284" y="91"/>
                  <a:pt x="284" y="91"/>
                </a:cubicBezTo>
                <a:cubicBezTo>
                  <a:pt x="282" y="89"/>
                  <a:pt x="282" y="89"/>
                  <a:pt x="282" y="89"/>
                </a:cubicBezTo>
                <a:cubicBezTo>
                  <a:pt x="282" y="90"/>
                  <a:pt x="281" y="90"/>
                  <a:pt x="281" y="90"/>
                </a:cubicBezTo>
                <a:cubicBezTo>
                  <a:pt x="280" y="90"/>
                  <a:pt x="280" y="90"/>
                  <a:pt x="279" y="90"/>
                </a:cubicBezTo>
                <a:cubicBezTo>
                  <a:pt x="279" y="89"/>
                  <a:pt x="278" y="89"/>
                  <a:pt x="278" y="89"/>
                </a:cubicBezTo>
                <a:cubicBezTo>
                  <a:pt x="278" y="89"/>
                  <a:pt x="278" y="89"/>
                  <a:pt x="278" y="89"/>
                </a:cubicBezTo>
                <a:cubicBezTo>
                  <a:pt x="279" y="92"/>
                  <a:pt x="279" y="92"/>
                  <a:pt x="279" y="92"/>
                </a:cubicBezTo>
                <a:cubicBezTo>
                  <a:pt x="282" y="90"/>
                  <a:pt x="282" y="90"/>
                  <a:pt x="282" y="90"/>
                </a:cubicBezTo>
                <a:cubicBezTo>
                  <a:pt x="282" y="91"/>
                  <a:pt x="282" y="91"/>
                  <a:pt x="282" y="91"/>
                </a:cubicBezTo>
                <a:cubicBezTo>
                  <a:pt x="281" y="92"/>
                  <a:pt x="280" y="94"/>
                  <a:pt x="279" y="94"/>
                </a:cubicBezTo>
                <a:cubicBezTo>
                  <a:pt x="279" y="94"/>
                  <a:pt x="279" y="94"/>
                  <a:pt x="278" y="94"/>
                </a:cubicBezTo>
                <a:cubicBezTo>
                  <a:pt x="279" y="95"/>
                  <a:pt x="279" y="95"/>
                  <a:pt x="279" y="95"/>
                </a:cubicBezTo>
                <a:cubicBezTo>
                  <a:pt x="278" y="96"/>
                  <a:pt x="278" y="96"/>
                  <a:pt x="278" y="96"/>
                </a:cubicBezTo>
                <a:cubicBezTo>
                  <a:pt x="278" y="97"/>
                  <a:pt x="278" y="97"/>
                  <a:pt x="278" y="97"/>
                </a:cubicBezTo>
                <a:cubicBezTo>
                  <a:pt x="278" y="97"/>
                  <a:pt x="278" y="97"/>
                  <a:pt x="278" y="97"/>
                </a:cubicBezTo>
                <a:cubicBezTo>
                  <a:pt x="278" y="97"/>
                  <a:pt x="277" y="97"/>
                  <a:pt x="277" y="97"/>
                </a:cubicBezTo>
                <a:cubicBezTo>
                  <a:pt x="277" y="97"/>
                  <a:pt x="276" y="97"/>
                  <a:pt x="276" y="97"/>
                </a:cubicBezTo>
                <a:cubicBezTo>
                  <a:pt x="276" y="98"/>
                  <a:pt x="276" y="98"/>
                  <a:pt x="276" y="98"/>
                </a:cubicBezTo>
                <a:cubicBezTo>
                  <a:pt x="276" y="98"/>
                  <a:pt x="276" y="98"/>
                  <a:pt x="276" y="98"/>
                </a:cubicBezTo>
                <a:cubicBezTo>
                  <a:pt x="275" y="98"/>
                  <a:pt x="274" y="97"/>
                  <a:pt x="274" y="96"/>
                </a:cubicBezTo>
                <a:cubicBezTo>
                  <a:pt x="273" y="97"/>
                  <a:pt x="273" y="97"/>
                  <a:pt x="273" y="97"/>
                </a:cubicBezTo>
                <a:cubicBezTo>
                  <a:pt x="270" y="97"/>
                  <a:pt x="270" y="97"/>
                  <a:pt x="270" y="97"/>
                </a:cubicBezTo>
                <a:cubicBezTo>
                  <a:pt x="271" y="98"/>
                  <a:pt x="271" y="98"/>
                  <a:pt x="271" y="98"/>
                </a:cubicBezTo>
                <a:cubicBezTo>
                  <a:pt x="270" y="99"/>
                  <a:pt x="270" y="99"/>
                  <a:pt x="270" y="99"/>
                </a:cubicBezTo>
                <a:cubicBezTo>
                  <a:pt x="272" y="99"/>
                  <a:pt x="272" y="99"/>
                  <a:pt x="272" y="99"/>
                </a:cubicBezTo>
                <a:cubicBezTo>
                  <a:pt x="270" y="100"/>
                  <a:pt x="270" y="102"/>
                  <a:pt x="270" y="103"/>
                </a:cubicBezTo>
                <a:cubicBezTo>
                  <a:pt x="268" y="101"/>
                  <a:pt x="268" y="101"/>
                  <a:pt x="268" y="101"/>
                </a:cubicBezTo>
                <a:cubicBezTo>
                  <a:pt x="268" y="104"/>
                  <a:pt x="268" y="104"/>
                  <a:pt x="268" y="104"/>
                </a:cubicBezTo>
                <a:cubicBezTo>
                  <a:pt x="268" y="104"/>
                  <a:pt x="267" y="105"/>
                  <a:pt x="266" y="105"/>
                </a:cubicBezTo>
                <a:cubicBezTo>
                  <a:pt x="266" y="105"/>
                  <a:pt x="265" y="104"/>
                  <a:pt x="265" y="104"/>
                </a:cubicBezTo>
                <a:cubicBezTo>
                  <a:pt x="266" y="103"/>
                  <a:pt x="266" y="103"/>
                  <a:pt x="266" y="103"/>
                </a:cubicBezTo>
                <a:cubicBezTo>
                  <a:pt x="264" y="104"/>
                  <a:pt x="264" y="104"/>
                  <a:pt x="264" y="104"/>
                </a:cubicBezTo>
                <a:cubicBezTo>
                  <a:pt x="265" y="104"/>
                  <a:pt x="265" y="104"/>
                  <a:pt x="265" y="104"/>
                </a:cubicBezTo>
                <a:cubicBezTo>
                  <a:pt x="264" y="105"/>
                  <a:pt x="266" y="106"/>
                  <a:pt x="264" y="107"/>
                </a:cubicBezTo>
                <a:cubicBezTo>
                  <a:pt x="262" y="104"/>
                  <a:pt x="262" y="104"/>
                  <a:pt x="262" y="104"/>
                </a:cubicBezTo>
                <a:cubicBezTo>
                  <a:pt x="262" y="105"/>
                  <a:pt x="262" y="105"/>
                  <a:pt x="262" y="105"/>
                </a:cubicBezTo>
                <a:cubicBezTo>
                  <a:pt x="264" y="106"/>
                  <a:pt x="262" y="108"/>
                  <a:pt x="261" y="109"/>
                </a:cubicBezTo>
                <a:cubicBezTo>
                  <a:pt x="262" y="112"/>
                  <a:pt x="266" y="112"/>
                  <a:pt x="262" y="115"/>
                </a:cubicBezTo>
                <a:cubicBezTo>
                  <a:pt x="262" y="113"/>
                  <a:pt x="262" y="113"/>
                  <a:pt x="262" y="113"/>
                </a:cubicBezTo>
                <a:cubicBezTo>
                  <a:pt x="261" y="115"/>
                  <a:pt x="261" y="115"/>
                  <a:pt x="261" y="115"/>
                </a:cubicBezTo>
                <a:cubicBezTo>
                  <a:pt x="259" y="114"/>
                  <a:pt x="259" y="114"/>
                  <a:pt x="259" y="114"/>
                </a:cubicBezTo>
                <a:cubicBezTo>
                  <a:pt x="260" y="116"/>
                  <a:pt x="260" y="119"/>
                  <a:pt x="262" y="119"/>
                </a:cubicBezTo>
                <a:cubicBezTo>
                  <a:pt x="261" y="119"/>
                  <a:pt x="261" y="119"/>
                  <a:pt x="261" y="119"/>
                </a:cubicBezTo>
                <a:cubicBezTo>
                  <a:pt x="262" y="121"/>
                  <a:pt x="262" y="121"/>
                  <a:pt x="262" y="121"/>
                </a:cubicBezTo>
                <a:cubicBezTo>
                  <a:pt x="259" y="123"/>
                  <a:pt x="261" y="124"/>
                  <a:pt x="261" y="127"/>
                </a:cubicBezTo>
                <a:cubicBezTo>
                  <a:pt x="255" y="129"/>
                  <a:pt x="262" y="130"/>
                  <a:pt x="260" y="133"/>
                </a:cubicBezTo>
                <a:cubicBezTo>
                  <a:pt x="259" y="133"/>
                  <a:pt x="259" y="133"/>
                  <a:pt x="259" y="133"/>
                </a:cubicBezTo>
                <a:cubicBezTo>
                  <a:pt x="260" y="133"/>
                  <a:pt x="260" y="133"/>
                  <a:pt x="261" y="133"/>
                </a:cubicBezTo>
                <a:cubicBezTo>
                  <a:pt x="262" y="133"/>
                  <a:pt x="262" y="133"/>
                  <a:pt x="262" y="134"/>
                </a:cubicBezTo>
                <a:cubicBezTo>
                  <a:pt x="262" y="134"/>
                  <a:pt x="262" y="134"/>
                  <a:pt x="262" y="134"/>
                </a:cubicBezTo>
                <a:cubicBezTo>
                  <a:pt x="261" y="134"/>
                  <a:pt x="261" y="134"/>
                  <a:pt x="261" y="134"/>
                </a:cubicBezTo>
                <a:cubicBezTo>
                  <a:pt x="260" y="140"/>
                  <a:pt x="266" y="137"/>
                  <a:pt x="264" y="141"/>
                </a:cubicBezTo>
                <a:cubicBezTo>
                  <a:pt x="271" y="146"/>
                  <a:pt x="271" y="153"/>
                  <a:pt x="277" y="157"/>
                </a:cubicBezTo>
                <a:cubicBezTo>
                  <a:pt x="277" y="157"/>
                  <a:pt x="277" y="157"/>
                  <a:pt x="277" y="157"/>
                </a:cubicBezTo>
                <a:cubicBezTo>
                  <a:pt x="277" y="157"/>
                  <a:pt x="277" y="157"/>
                  <a:pt x="277" y="157"/>
                </a:cubicBezTo>
                <a:cubicBezTo>
                  <a:pt x="279" y="157"/>
                  <a:pt x="282" y="160"/>
                  <a:pt x="281" y="162"/>
                </a:cubicBezTo>
                <a:cubicBezTo>
                  <a:pt x="281" y="162"/>
                  <a:pt x="281" y="162"/>
                  <a:pt x="281" y="162"/>
                </a:cubicBezTo>
                <a:cubicBezTo>
                  <a:pt x="280" y="162"/>
                  <a:pt x="280" y="161"/>
                  <a:pt x="279" y="160"/>
                </a:cubicBezTo>
                <a:cubicBezTo>
                  <a:pt x="279" y="160"/>
                  <a:pt x="279" y="160"/>
                  <a:pt x="279" y="160"/>
                </a:cubicBezTo>
                <a:cubicBezTo>
                  <a:pt x="278" y="160"/>
                  <a:pt x="278" y="160"/>
                  <a:pt x="277" y="159"/>
                </a:cubicBezTo>
                <a:cubicBezTo>
                  <a:pt x="276" y="159"/>
                  <a:pt x="276" y="158"/>
                  <a:pt x="275" y="158"/>
                </a:cubicBezTo>
                <a:cubicBezTo>
                  <a:pt x="275" y="158"/>
                  <a:pt x="275" y="158"/>
                  <a:pt x="274" y="159"/>
                </a:cubicBezTo>
                <a:cubicBezTo>
                  <a:pt x="277" y="159"/>
                  <a:pt x="276" y="161"/>
                  <a:pt x="278" y="163"/>
                </a:cubicBezTo>
                <a:cubicBezTo>
                  <a:pt x="277" y="164"/>
                  <a:pt x="277" y="165"/>
                  <a:pt x="276" y="165"/>
                </a:cubicBezTo>
                <a:cubicBezTo>
                  <a:pt x="275" y="165"/>
                  <a:pt x="274" y="164"/>
                  <a:pt x="273" y="164"/>
                </a:cubicBezTo>
                <a:cubicBezTo>
                  <a:pt x="273" y="164"/>
                  <a:pt x="272" y="163"/>
                  <a:pt x="271" y="163"/>
                </a:cubicBezTo>
                <a:cubicBezTo>
                  <a:pt x="271" y="163"/>
                  <a:pt x="271" y="163"/>
                  <a:pt x="270" y="164"/>
                </a:cubicBezTo>
                <a:cubicBezTo>
                  <a:pt x="271" y="163"/>
                  <a:pt x="271" y="163"/>
                  <a:pt x="272" y="163"/>
                </a:cubicBezTo>
                <a:cubicBezTo>
                  <a:pt x="272" y="163"/>
                  <a:pt x="272" y="163"/>
                  <a:pt x="272" y="163"/>
                </a:cubicBezTo>
                <a:cubicBezTo>
                  <a:pt x="272" y="163"/>
                  <a:pt x="272" y="163"/>
                  <a:pt x="273" y="163"/>
                </a:cubicBezTo>
                <a:cubicBezTo>
                  <a:pt x="273" y="163"/>
                  <a:pt x="273" y="163"/>
                  <a:pt x="274" y="163"/>
                </a:cubicBezTo>
                <a:cubicBezTo>
                  <a:pt x="273" y="162"/>
                  <a:pt x="272" y="163"/>
                  <a:pt x="272" y="162"/>
                </a:cubicBezTo>
                <a:cubicBezTo>
                  <a:pt x="271" y="162"/>
                  <a:pt x="270" y="163"/>
                  <a:pt x="269" y="163"/>
                </a:cubicBezTo>
                <a:cubicBezTo>
                  <a:pt x="269" y="163"/>
                  <a:pt x="269" y="163"/>
                  <a:pt x="269" y="162"/>
                </a:cubicBezTo>
                <a:cubicBezTo>
                  <a:pt x="269" y="162"/>
                  <a:pt x="268" y="162"/>
                  <a:pt x="269" y="161"/>
                </a:cubicBezTo>
                <a:cubicBezTo>
                  <a:pt x="266" y="161"/>
                  <a:pt x="266" y="161"/>
                  <a:pt x="266" y="161"/>
                </a:cubicBezTo>
                <a:cubicBezTo>
                  <a:pt x="267" y="159"/>
                  <a:pt x="266" y="159"/>
                  <a:pt x="265" y="159"/>
                </a:cubicBezTo>
                <a:cubicBezTo>
                  <a:pt x="264" y="159"/>
                  <a:pt x="264" y="159"/>
                  <a:pt x="264" y="159"/>
                </a:cubicBezTo>
                <a:cubicBezTo>
                  <a:pt x="263" y="159"/>
                  <a:pt x="263" y="159"/>
                  <a:pt x="262" y="159"/>
                </a:cubicBezTo>
                <a:cubicBezTo>
                  <a:pt x="261" y="159"/>
                  <a:pt x="259" y="158"/>
                  <a:pt x="259" y="156"/>
                </a:cubicBezTo>
                <a:cubicBezTo>
                  <a:pt x="259" y="156"/>
                  <a:pt x="258" y="156"/>
                  <a:pt x="258" y="156"/>
                </a:cubicBezTo>
                <a:cubicBezTo>
                  <a:pt x="258" y="156"/>
                  <a:pt x="258" y="156"/>
                  <a:pt x="257" y="156"/>
                </a:cubicBezTo>
                <a:cubicBezTo>
                  <a:pt x="259" y="154"/>
                  <a:pt x="259" y="154"/>
                  <a:pt x="259" y="154"/>
                </a:cubicBezTo>
                <a:cubicBezTo>
                  <a:pt x="258" y="154"/>
                  <a:pt x="257" y="154"/>
                  <a:pt x="257" y="154"/>
                </a:cubicBezTo>
                <a:cubicBezTo>
                  <a:pt x="257" y="154"/>
                  <a:pt x="257" y="154"/>
                  <a:pt x="256" y="154"/>
                </a:cubicBezTo>
                <a:cubicBezTo>
                  <a:pt x="257" y="153"/>
                  <a:pt x="257" y="153"/>
                  <a:pt x="257" y="153"/>
                </a:cubicBezTo>
                <a:cubicBezTo>
                  <a:pt x="256" y="153"/>
                  <a:pt x="256" y="153"/>
                  <a:pt x="256" y="153"/>
                </a:cubicBezTo>
                <a:cubicBezTo>
                  <a:pt x="256" y="153"/>
                  <a:pt x="256" y="153"/>
                  <a:pt x="256" y="153"/>
                </a:cubicBezTo>
                <a:cubicBezTo>
                  <a:pt x="256" y="153"/>
                  <a:pt x="255" y="153"/>
                  <a:pt x="254" y="153"/>
                </a:cubicBezTo>
                <a:cubicBezTo>
                  <a:pt x="254" y="153"/>
                  <a:pt x="253" y="154"/>
                  <a:pt x="252" y="154"/>
                </a:cubicBezTo>
                <a:cubicBezTo>
                  <a:pt x="252" y="154"/>
                  <a:pt x="251" y="153"/>
                  <a:pt x="251" y="152"/>
                </a:cubicBezTo>
                <a:cubicBezTo>
                  <a:pt x="253" y="152"/>
                  <a:pt x="253" y="152"/>
                  <a:pt x="253" y="152"/>
                </a:cubicBezTo>
                <a:cubicBezTo>
                  <a:pt x="250" y="150"/>
                  <a:pt x="250" y="150"/>
                  <a:pt x="250" y="150"/>
                </a:cubicBezTo>
                <a:cubicBezTo>
                  <a:pt x="250" y="152"/>
                  <a:pt x="250" y="152"/>
                  <a:pt x="250" y="152"/>
                </a:cubicBezTo>
                <a:cubicBezTo>
                  <a:pt x="250" y="152"/>
                  <a:pt x="249" y="153"/>
                  <a:pt x="248" y="153"/>
                </a:cubicBezTo>
                <a:cubicBezTo>
                  <a:pt x="246" y="153"/>
                  <a:pt x="245" y="151"/>
                  <a:pt x="244" y="151"/>
                </a:cubicBezTo>
                <a:cubicBezTo>
                  <a:pt x="243" y="151"/>
                  <a:pt x="242" y="150"/>
                  <a:pt x="242" y="149"/>
                </a:cubicBezTo>
                <a:cubicBezTo>
                  <a:pt x="240" y="152"/>
                  <a:pt x="240" y="152"/>
                  <a:pt x="240" y="152"/>
                </a:cubicBezTo>
                <a:cubicBezTo>
                  <a:pt x="237" y="150"/>
                  <a:pt x="242" y="149"/>
                  <a:pt x="240" y="148"/>
                </a:cubicBezTo>
                <a:cubicBezTo>
                  <a:pt x="240" y="149"/>
                  <a:pt x="239" y="151"/>
                  <a:pt x="238" y="151"/>
                </a:cubicBezTo>
                <a:cubicBezTo>
                  <a:pt x="237" y="151"/>
                  <a:pt x="237" y="151"/>
                  <a:pt x="237" y="151"/>
                </a:cubicBezTo>
                <a:cubicBezTo>
                  <a:pt x="237" y="150"/>
                  <a:pt x="237" y="149"/>
                  <a:pt x="238" y="149"/>
                </a:cubicBezTo>
                <a:cubicBezTo>
                  <a:pt x="238" y="149"/>
                  <a:pt x="236" y="148"/>
                  <a:pt x="236" y="146"/>
                </a:cubicBezTo>
                <a:cubicBezTo>
                  <a:pt x="234" y="142"/>
                  <a:pt x="234" y="142"/>
                  <a:pt x="234" y="142"/>
                </a:cubicBezTo>
                <a:cubicBezTo>
                  <a:pt x="234" y="142"/>
                  <a:pt x="234" y="142"/>
                  <a:pt x="233" y="142"/>
                </a:cubicBezTo>
                <a:cubicBezTo>
                  <a:pt x="233" y="142"/>
                  <a:pt x="233" y="142"/>
                  <a:pt x="232" y="142"/>
                </a:cubicBezTo>
                <a:cubicBezTo>
                  <a:pt x="232" y="142"/>
                  <a:pt x="232" y="142"/>
                  <a:pt x="231" y="142"/>
                </a:cubicBezTo>
                <a:cubicBezTo>
                  <a:pt x="231" y="142"/>
                  <a:pt x="231" y="142"/>
                  <a:pt x="230" y="143"/>
                </a:cubicBezTo>
                <a:cubicBezTo>
                  <a:pt x="231" y="141"/>
                  <a:pt x="229" y="140"/>
                  <a:pt x="228" y="140"/>
                </a:cubicBezTo>
                <a:cubicBezTo>
                  <a:pt x="228" y="140"/>
                  <a:pt x="228" y="141"/>
                  <a:pt x="228" y="141"/>
                </a:cubicBezTo>
                <a:cubicBezTo>
                  <a:pt x="227" y="139"/>
                  <a:pt x="227" y="139"/>
                  <a:pt x="227" y="139"/>
                </a:cubicBezTo>
                <a:cubicBezTo>
                  <a:pt x="225" y="138"/>
                  <a:pt x="224" y="135"/>
                  <a:pt x="221" y="135"/>
                </a:cubicBezTo>
                <a:cubicBezTo>
                  <a:pt x="221" y="135"/>
                  <a:pt x="221" y="135"/>
                  <a:pt x="220" y="135"/>
                </a:cubicBezTo>
                <a:cubicBezTo>
                  <a:pt x="221" y="136"/>
                  <a:pt x="221" y="136"/>
                  <a:pt x="219" y="137"/>
                </a:cubicBezTo>
                <a:cubicBezTo>
                  <a:pt x="219" y="137"/>
                  <a:pt x="219" y="137"/>
                  <a:pt x="219" y="137"/>
                </a:cubicBezTo>
                <a:cubicBezTo>
                  <a:pt x="219" y="137"/>
                  <a:pt x="219" y="137"/>
                  <a:pt x="219" y="137"/>
                </a:cubicBezTo>
                <a:cubicBezTo>
                  <a:pt x="219" y="137"/>
                  <a:pt x="218" y="137"/>
                  <a:pt x="219" y="138"/>
                </a:cubicBezTo>
                <a:cubicBezTo>
                  <a:pt x="219" y="138"/>
                  <a:pt x="219" y="138"/>
                  <a:pt x="219" y="138"/>
                </a:cubicBezTo>
                <a:cubicBezTo>
                  <a:pt x="219" y="138"/>
                  <a:pt x="219" y="138"/>
                  <a:pt x="220" y="137"/>
                </a:cubicBezTo>
                <a:cubicBezTo>
                  <a:pt x="220" y="137"/>
                  <a:pt x="220" y="137"/>
                  <a:pt x="221" y="137"/>
                </a:cubicBezTo>
                <a:cubicBezTo>
                  <a:pt x="221" y="137"/>
                  <a:pt x="221" y="137"/>
                  <a:pt x="221" y="138"/>
                </a:cubicBezTo>
                <a:cubicBezTo>
                  <a:pt x="221" y="139"/>
                  <a:pt x="218" y="141"/>
                  <a:pt x="216" y="141"/>
                </a:cubicBezTo>
                <a:cubicBezTo>
                  <a:pt x="216" y="141"/>
                  <a:pt x="216" y="141"/>
                  <a:pt x="216" y="141"/>
                </a:cubicBezTo>
                <a:cubicBezTo>
                  <a:pt x="219" y="142"/>
                  <a:pt x="219" y="142"/>
                  <a:pt x="219" y="142"/>
                </a:cubicBezTo>
                <a:cubicBezTo>
                  <a:pt x="220" y="146"/>
                  <a:pt x="215" y="144"/>
                  <a:pt x="216" y="147"/>
                </a:cubicBezTo>
                <a:cubicBezTo>
                  <a:pt x="215" y="147"/>
                  <a:pt x="214" y="147"/>
                  <a:pt x="214" y="146"/>
                </a:cubicBezTo>
                <a:cubicBezTo>
                  <a:pt x="215" y="146"/>
                  <a:pt x="215" y="146"/>
                  <a:pt x="215" y="146"/>
                </a:cubicBezTo>
                <a:cubicBezTo>
                  <a:pt x="208" y="143"/>
                  <a:pt x="208" y="143"/>
                  <a:pt x="208" y="143"/>
                </a:cubicBezTo>
                <a:cubicBezTo>
                  <a:pt x="209" y="144"/>
                  <a:pt x="209" y="144"/>
                  <a:pt x="209" y="144"/>
                </a:cubicBezTo>
                <a:cubicBezTo>
                  <a:pt x="209" y="144"/>
                  <a:pt x="209" y="144"/>
                  <a:pt x="209" y="144"/>
                </a:cubicBezTo>
                <a:cubicBezTo>
                  <a:pt x="207" y="144"/>
                  <a:pt x="207" y="143"/>
                  <a:pt x="207" y="142"/>
                </a:cubicBezTo>
                <a:cubicBezTo>
                  <a:pt x="207" y="141"/>
                  <a:pt x="207" y="139"/>
                  <a:pt x="206" y="139"/>
                </a:cubicBezTo>
                <a:cubicBezTo>
                  <a:pt x="206" y="139"/>
                  <a:pt x="205" y="139"/>
                  <a:pt x="205" y="139"/>
                </a:cubicBezTo>
                <a:cubicBezTo>
                  <a:pt x="204" y="141"/>
                  <a:pt x="204" y="141"/>
                  <a:pt x="204" y="141"/>
                </a:cubicBezTo>
                <a:cubicBezTo>
                  <a:pt x="203" y="138"/>
                  <a:pt x="200" y="139"/>
                  <a:pt x="198" y="138"/>
                </a:cubicBezTo>
                <a:cubicBezTo>
                  <a:pt x="198" y="138"/>
                  <a:pt x="198" y="138"/>
                  <a:pt x="198" y="138"/>
                </a:cubicBezTo>
                <a:cubicBezTo>
                  <a:pt x="198" y="138"/>
                  <a:pt x="198" y="138"/>
                  <a:pt x="198" y="138"/>
                </a:cubicBezTo>
                <a:cubicBezTo>
                  <a:pt x="198" y="139"/>
                  <a:pt x="197" y="139"/>
                  <a:pt x="196" y="139"/>
                </a:cubicBezTo>
                <a:cubicBezTo>
                  <a:pt x="196" y="139"/>
                  <a:pt x="196" y="139"/>
                  <a:pt x="196" y="139"/>
                </a:cubicBezTo>
                <a:cubicBezTo>
                  <a:pt x="196" y="139"/>
                  <a:pt x="196" y="139"/>
                  <a:pt x="195" y="139"/>
                </a:cubicBezTo>
                <a:cubicBezTo>
                  <a:pt x="193" y="139"/>
                  <a:pt x="195" y="143"/>
                  <a:pt x="195" y="143"/>
                </a:cubicBezTo>
                <a:cubicBezTo>
                  <a:pt x="194" y="143"/>
                  <a:pt x="192" y="143"/>
                  <a:pt x="191" y="141"/>
                </a:cubicBezTo>
                <a:cubicBezTo>
                  <a:pt x="193" y="140"/>
                  <a:pt x="193" y="140"/>
                  <a:pt x="193" y="140"/>
                </a:cubicBezTo>
                <a:cubicBezTo>
                  <a:pt x="191" y="140"/>
                  <a:pt x="191" y="140"/>
                  <a:pt x="191" y="140"/>
                </a:cubicBezTo>
                <a:cubicBezTo>
                  <a:pt x="192" y="143"/>
                  <a:pt x="191" y="142"/>
                  <a:pt x="193" y="143"/>
                </a:cubicBezTo>
                <a:cubicBezTo>
                  <a:pt x="193" y="144"/>
                  <a:pt x="192" y="144"/>
                  <a:pt x="191" y="144"/>
                </a:cubicBezTo>
                <a:cubicBezTo>
                  <a:pt x="191" y="144"/>
                  <a:pt x="191" y="144"/>
                  <a:pt x="190" y="144"/>
                </a:cubicBezTo>
                <a:cubicBezTo>
                  <a:pt x="190" y="144"/>
                  <a:pt x="190" y="144"/>
                  <a:pt x="190" y="144"/>
                </a:cubicBezTo>
                <a:cubicBezTo>
                  <a:pt x="189" y="144"/>
                  <a:pt x="188" y="144"/>
                  <a:pt x="188" y="145"/>
                </a:cubicBezTo>
                <a:cubicBezTo>
                  <a:pt x="187" y="143"/>
                  <a:pt x="185" y="143"/>
                  <a:pt x="185" y="142"/>
                </a:cubicBezTo>
                <a:cubicBezTo>
                  <a:pt x="184" y="142"/>
                  <a:pt x="184" y="142"/>
                  <a:pt x="184" y="142"/>
                </a:cubicBezTo>
                <a:cubicBezTo>
                  <a:pt x="185" y="144"/>
                  <a:pt x="184" y="144"/>
                  <a:pt x="184" y="144"/>
                </a:cubicBezTo>
                <a:cubicBezTo>
                  <a:pt x="183" y="144"/>
                  <a:pt x="182" y="144"/>
                  <a:pt x="182" y="144"/>
                </a:cubicBezTo>
                <a:cubicBezTo>
                  <a:pt x="181" y="144"/>
                  <a:pt x="181" y="143"/>
                  <a:pt x="180" y="143"/>
                </a:cubicBezTo>
                <a:cubicBezTo>
                  <a:pt x="180" y="143"/>
                  <a:pt x="180" y="143"/>
                  <a:pt x="180" y="144"/>
                </a:cubicBezTo>
                <a:cubicBezTo>
                  <a:pt x="180" y="143"/>
                  <a:pt x="180" y="143"/>
                  <a:pt x="180" y="143"/>
                </a:cubicBezTo>
                <a:cubicBezTo>
                  <a:pt x="180" y="143"/>
                  <a:pt x="179" y="144"/>
                  <a:pt x="177" y="144"/>
                </a:cubicBezTo>
                <a:cubicBezTo>
                  <a:pt x="177" y="144"/>
                  <a:pt x="177" y="144"/>
                  <a:pt x="177" y="144"/>
                </a:cubicBezTo>
                <a:cubicBezTo>
                  <a:pt x="176" y="143"/>
                  <a:pt x="174" y="142"/>
                  <a:pt x="175" y="141"/>
                </a:cubicBezTo>
                <a:cubicBezTo>
                  <a:pt x="175" y="141"/>
                  <a:pt x="175" y="141"/>
                  <a:pt x="175" y="141"/>
                </a:cubicBezTo>
                <a:cubicBezTo>
                  <a:pt x="175" y="141"/>
                  <a:pt x="175" y="141"/>
                  <a:pt x="175" y="141"/>
                </a:cubicBezTo>
                <a:cubicBezTo>
                  <a:pt x="174" y="143"/>
                  <a:pt x="176" y="145"/>
                  <a:pt x="174" y="147"/>
                </a:cubicBezTo>
                <a:cubicBezTo>
                  <a:pt x="172" y="144"/>
                  <a:pt x="172" y="144"/>
                  <a:pt x="172" y="144"/>
                </a:cubicBezTo>
                <a:cubicBezTo>
                  <a:pt x="171" y="144"/>
                  <a:pt x="171" y="144"/>
                  <a:pt x="171" y="144"/>
                </a:cubicBezTo>
                <a:cubicBezTo>
                  <a:pt x="172" y="149"/>
                  <a:pt x="167" y="149"/>
                  <a:pt x="171" y="153"/>
                </a:cubicBezTo>
                <a:cubicBezTo>
                  <a:pt x="168" y="154"/>
                  <a:pt x="166" y="156"/>
                  <a:pt x="165" y="156"/>
                </a:cubicBezTo>
                <a:cubicBezTo>
                  <a:pt x="164" y="156"/>
                  <a:pt x="164" y="155"/>
                  <a:pt x="164" y="155"/>
                </a:cubicBezTo>
                <a:cubicBezTo>
                  <a:pt x="163" y="156"/>
                  <a:pt x="164" y="157"/>
                  <a:pt x="163" y="157"/>
                </a:cubicBezTo>
                <a:cubicBezTo>
                  <a:pt x="163" y="157"/>
                  <a:pt x="163" y="157"/>
                  <a:pt x="163" y="157"/>
                </a:cubicBezTo>
                <a:cubicBezTo>
                  <a:pt x="162" y="157"/>
                  <a:pt x="162" y="157"/>
                  <a:pt x="162" y="157"/>
                </a:cubicBezTo>
                <a:cubicBezTo>
                  <a:pt x="161" y="157"/>
                  <a:pt x="161" y="157"/>
                  <a:pt x="161" y="157"/>
                </a:cubicBezTo>
                <a:cubicBezTo>
                  <a:pt x="160" y="157"/>
                  <a:pt x="160" y="157"/>
                  <a:pt x="160" y="156"/>
                </a:cubicBezTo>
                <a:cubicBezTo>
                  <a:pt x="160" y="156"/>
                  <a:pt x="160" y="156"/>
                  <a:pt x="160" y="156"/>
                </a:cubicBezTo>
                <a:cubicBezTo>
                  <a:pt x="159" y="159"/>
                  <a:pt x="159" y="159"/>
                  <a:pt x="159" y="159"/>
                </a:cubicBezTo>
                <a:cubicBezTo>
                  <a:pt x="159" y="159"/>
                  <a:pt x="159" y="159"/>
                  <a:pt x="159" y="159"/>
                </a:cubicBezTo>
                <a:cubicBezTo>
                  <a:pt x="158" y="158"/>
                  <a:pt x="158" y="158"/>
                  <a:pt x="158" y="157"/>
                </a:cubicBezTo>
                <a:cubicBezTo>
                  <a:pt x="157" y="157"/>
                  <a:pt x="156" y="156"/>
                  <a:pt x="155" y="156"/>
                </a:cubicBezTo>
                <a:cubicBezTo>
                  <a:pt x="154" y="157"/>
                  <a:pt x="154" y="157"/>
                  <a:pt x="154" y="157"/>
                </a:cubicBezTo>
                <a:cubicBezTo>
                  <a:pt x="154" y="157"/>
                  <a:pt x="154" y="157"/>
                  <a:pt x="154" y="157"/>
                </a:cubicBezTo>
                <a:cubicBezTo>
                  <a:pt x="154" y="157"/>
                  <a:pt x="153" y="157"/>
                  <a:pt x="153" y="157"/>
                </a:cubicBezTo>
                <a:cubicBezTo>
                  <a:pt x="153" y="159"/>
                  <a:pt x="153" y="159"/>
                  <a:pt x="153" y="159"/>
                </a:cubicBezTo>
                <a:cubicBezTo>
                  <a:pt x="152" y="159"/>
                  <a:pt x="152" y="159"/>
                  <a:pt x="152" y="159"/>
                </a:cubicBezTo>
                <a:cubicBezTo>
                  <a:pt x="152" y="160"/>
                  <a:pt x="152" y="160"/>
                  <a:pt x="152" y="160"/>
                </a:cubicBezTo>
                <a:cubicBezTo>
                  <a:pt x="151" y="160"/>
                  <a:pt x="151" y="160"/>
                  <a:pt x="151" y="160"/>
                </a:cubicBezTo>
                <a:cubicBezTo>
                  <a:pt x="151" y="160"/>
                  <a:pt x="150" y="160"/>
                  <a:pt x="150" y="160"/>
                </a:cubicBezTo>
                <a:cubicBezTo>
                  <a:pt x="151" y="162"/>
                  <a:pt x="149" y="163"/>
                  <a:pt x="147" y="163"/>
                </a:cubicBezTo>
                <a:cubicBezTo>
                  <a:pt x="146" y="163"/>
                  <a:pt x="145" y="163"/>
                  <a:pt x="145" y="162"/>
                </a:cubicBezTo>
                <a:cubicBezTo>
                  <a:pt x="145" y="162"/>
                  <a:pt x="145" y="162"/>
                  <a:pt x="145" y="162"/>
                </a:cubicBezTo>
                <a:cubicBezTo>
                  <a:pt x="145" y="162"/>
                  <a:pt x="144" y="162"/>
                  <a:pt x="144" y="162"/>
                </a:cubicBezTo>
                <a:cubicBezTo>
                  <a:pt x="143" y="162"/>
                  <a:pt x="142" y="161"/>
                  <a:pt x="141" y="159"/>
                </a:cubicBezTo>
                <a:cubicBezTo>
                  <a:pt x="141" y="158"/>
                  <a:pt x="140" y="157"/>
                  <a:pt x="139" y="157"/>
                </a:cubicBezTo>
                <a:cubicBezTo>
                  <a:pt x="139" y="157"/>
                  <a:pt x="139" y="157"/>
                  <a:pt x="139" y="157"/>
                </a:cubicBezTo>
                <a:cubicBezTo>
                  <a:pt x="140" y="157"/>
                  <a:pt x="140" y="157"/>
                  <a:pt x="140" y="157"/>
                </a:cubicBezTo>
                <a:cubicBezTo>
                  <a:pt x="139" y="159"/>
                  <a:pt x="139" y="159"/>
                  <a:pt x="139" y="159"/>
                </a:cubicBezTo>
                <a:cubicBezTo>
                  <a:pt x="138" y="159"/>
                  <a:pt x="138" y="160"/>
                  <a:pt x="138" y="161"/>
                </a:cubicBezTo>
                <a:cubicBezTo>
                  <a:pt x="135" y="161"/>
                  <a:pt x="135" y="161"/>
                  <a:pt x="135" y="161"/>
                </a:cubicBezTo>
                <a:cubicBezTo>
                  <a:pt x="133" y="160"/>
                  <a:pt x="136" y="160"/>
                  <a:pt x="136" y="159"/>
                </a:cubicBezTo>
                <a:cubicBezTo>
                  <a:pt x="136" y="159"/>
                  <a:pt x="136" y="159"/>
                  <a:pt x="136" y="159"/>
                </a:cubicBezTo>
                <a:cubicBezTo>
                  <a:pt x="136" y="159"/>
                  <a:pt x="135" y="159"/>
                  <a:pt x="134" y="160"/>
                </a:cubicBezTo>
                <a:cubicBezTo>
                  <a:pt x="134" y="160"/>
                  <a:pt x="134" y="160"/>
                  <a:pt x="133" y="160"/>
                </a:cubicBezTo>
                <a:cubicBezTo>
                  <a:pt x="133" y="159"/>
                  <a:pt x="132" y="159"/>
                  <a:pt x="131" y="159"/>
                </a:cubicBezTo>
                <a:cubicBezTo>
                  <a:pt x="129" y="159"/>
                  <a:pt x="127" y="161"/>
                  <a:pt x="126" y="162"/>
                </a:cubicBezTo>
                <a:cubicBezTo>
                  <a:pt x="128" y="163"/>
                  <a:pt x="128" y="163"/>
                  <a:pt x="128" y="163"/>
                </a:cubicBezTo>
                <a:cubicBezTo>
                  <a:pt x="126" y="164"/>
                  <a:pt x="126" y="164"/>
                  <a:pt x="126" y="164"/>
                </a:cubicBezTo>
                <a:cubicBezTo>
                  <a:pt x="128" y="164"/>
                  <a:pt x="128" y="164"/>
                  <a:pt x="128" y="164"/>
                </a:cubicBezTo>
                <a:cubicBezTo>
                  <a:pt x="128" y="166"/>
                  <a:pt x="127" y="167"/>
                  <a:pt x="126" y="167"/>
                </a:cubicBezTo>
                <a:cubicBezTo>
                  <a:pt x="125" y="167"/>
                  <a:pt x="125" y="166"/>
                  <a:pt x="124" y="166"/>
                </a:cubicBezTo>
                <a:cubicBezTo>
                  <a:pt x="123" y="166"/>
                  <a:pt x="122" y="165"/>
                  <a:pt x="121" y="165"/>
                </a:cubicBezTo>
                <a:cubicBezTo>
                  <a:pt x="121" y="165"/>
                  <a:pt x="121" y="165"/>
                  <a:pt x="120" y="166"/>
                </a:cubicBezTo>
                <a:cubicBezTo>
                  <a:pt x="121" y="168"/>
                  <a:pt x="121" y="168"/>
                  <a:pt x="121" y="168"/>
                </a:cubicBezTo>
                <a:cubicBezTo>
                  <a:pt x="120" y="169"/>
                  <a:pt x="120" y="169"/>
                  <a:pt x="120" y="169"/>
                </a:cubicBezTo>
                <a:cubicBezTo>
                  <a:pt x="120" y="170"/>
                  <a:pt x="120" y="170"/>
                  <a:pt x="120" y="170"/>
                </a:cubicBezTo>
                <a:cubicBezTo>
                  <a:pt x="118" y="170"/>
                  <a:pt x="118" y="170"/>
                  <a:pt x="118" y="170"/>
                </a:cubicBezTo>
                <a:cubicBezTo>
                  <a:pt x="118" y="172"/>
                  <a:pt x="118" y="172"/>
                  <a:pt x="118" y="172"/>
                </a:cubicBezTo>
                <a:cubicBezTo>
                  <a:pt x="116" y="173"/>
                  <a:pt x="116" y="173"/>
                  <a:pt x="116" y="173"/>
                </a:cubicBezTo>
                <a:cubicBezTo>
                  <a:pt x="117" y="173"/>
                  <a:pt x="117" y="173"/>
                  <a:pt x="117" y="173"/>
                </a:cubicBezTo>
                <a:cubicBezTo>
                  <a:pt x="119" y="173"/>
                  <a:pt x="118" y="175"/>
                  <a:pt x="119" y="176"/>
                </a:cubicBezTo>
                <a:cubicBezTo>
                  <a:pt x="118" y="177"/>
                  <a:pt x="118" y="177"/>
                  <a:pt x="117" y="177"/>
                </a:cubicBezTo>
                <a:cubicBezTo>
                  <a:pt x="114" y="177"/>
                  <a:pt x="111" y="172"/>
                  <a:pt x="108" y="170"/>
                </a:cubicBezTo>
                <a:cubicBezTo>
                  <a:pt x="109" y="172"/>
                  <a:pt x="110" y="174"/>
                  <a:pt x="112" y="174"/>
                </a:cubicBezTo>
                <a:cubicBezTo>
                  <a:pt x="112" y="175"/>
                  <a:pt x="111" y="175"/>
                  <a:pt x="110" y="175"/>
                </a:cubicBezTo>
                <a:cubicBezTo>
                  <a:pt x="109" y="175"/>
                  <a:pt x="108" y="175"/>
                  <a:pt x="107" y="174"/>
                </a:cubicBezTo>
                <a:cubicBezTo>
                  <a:pt x="106" y="175"/>
                  <a:pt x="105" y="175"/>
                  <a:pt x="105" y="175"/>
                </a:cubicBezTo>
                <a:cubicBezTo>
                  <a:pt x="105" y="175"/>
                  <a:pt x="104" y="174"/>
                  <a:pt x="104" y="173"/>
                </a:cubicBezTo>
                <a:cubicBezTo>
                  <a:pt x="103" y="173"/>
                  <a:pt x="103" y="172"/>
                  <a:pt x="102" y="172"/>
                </a:cubicBezTo>
                <a:cubicBezTo>
                  <a:pt x="102" y="172"/>
                  <a:pt x="102" y="172"/>
                  <a:pt x="102" y="172"/>
                </a:cubicBezTo>
                <a:cubicBezTo>
                  <a:pt x="103" y="173"/>
                  <a:pt x="103" y="175"/>
                  <a:pt x="104" y="176"/>
                </a:cubicBezTo>
                <a:cubicBezTo>
                  <a:pt x="103" y="177"/>
                  <a:pt x="103" y="177"/>
                  <a:pt x="103" y="177"/>
                </a:cubicBezTo>
                <a:cubicBezTo>
                  <a:pt x="103" y="176"/>
                  <a:pt x="103" y="176"/>
                  <a:pt x="103" y="176"/>
                </a:cubicBezTo>
                <a:cubicBezTo>
                  <a:pt x="100" y="178"/>
                  <a:pt x="100" y="178"/>
                  <a:pt x="100" y="178"/>
                </a:cubicBezTo>
                <a:cubicBezTo>
                  <a:pt x="99" y="176"/>
                  <a:pt x="101" y="176"/>
                  <a:pt x="99" y="176"/>
                </a:cubicBezTo>
                <a:cubicBezTo>
                  <a:pt x="99" y="178"/>
                  <a:pt x="99" y="178"/>
                  <a:pt x="99" y="178"/>
                </a:cubicBezTo>
                <a:cubicBezTo>
                  <a:pt x="99" y="178"/>
                  <a:pt x="98" y="178"/>
                  <a:pt x="98" y="178"/>
                </a:cubicBezTo>
                <a:cubicBezTo>
                  <a:pt x="98" y="178"/>
                  <a:pt x="98" y="177"/>
                  <a:pt x="98" y="177"/>
                </a:cubicBezTo>
                <a:cubicBezTo>
                  <a:pt x="97" y="180"/>
                  <a:pt x="97" y="180"/>
                  <a:pt x="97" y="180"/>
                </a:cubicBezTo>
                <a:cubicBezTo>
                  <a:pt x="97" y="180"/>
                  <a:pt x="97" y="180"/>
                  <a:pt x="97" y="180"/>
                </a:cubicBezTo>
                <a:cubicBezTo>
                  <a:pt x="98" y="183"/>
                  <a:pt x="98" y="183"/>
                  <a:pt x="98" y="183"/>
                </a:cubicBezTo>
                <a:cubicBezTo>
                  <a:pt x="97" y="182"/>
                  <a:pt x="96" y="181"/>
                  <a:pt x="96" y="181"/>
                </a:cubicBezTo>
                <a:cubicBezTo>
                  <a:pt x="94" y="181"/>
                  <a:pt x="93" y="186"/>
                  <a:pt x="91" y="186"/>
                </a:cubicBezTo>
                <a:cubicBezTo>
                  <a:pt x="91" y="185"/>
                  <a:pt x="91" y="185"/>
                  <a:pt x="91" y="185"/>
                </a:cubicBezTo>
                <a:cubicBezTo>
                  <a:pt x="90" y="185"/>
                  <a:pt x="90" y="185"/>
                  <a:pt x="89" y="185"/>
                </a:cubicBezTo>
                <a:cubicBezTo>
                  <a:pt x="88" y="185"/>
                  <a:pt x="87" y="186"/>
                  <a:pt x="87" y="186"/>
                </a:cubicBezTo>
                <a:cubicBezTo>
                  <a:pt x="86" y="190"/>
                  <a:pt x="90" y="188"/>
                  <a:pt x="91" y="191"/>
                </a:cubicBezTo>
                <a:cubicBezTo>
                  <a:pt x="90" y="193"/>
                  <a:pt x="89" y="191"/>
                  <a:pt x="88" y="193"/>
                </a:cubicBezTo>
                <a:cubicBezTo>
                  <a:pt x="88" y="192"/>
                  <a:pt x="88" y="192"/>
                  <a:pt x="87" y="192"/>
                </a:cubicBezTo>
                <a:cubicBezTo>
                  <a:pt x="87" y="192"/>
                  <a:pt x="87" y="192"/>
                  <a:pt x="87" y="192"/>
                </a:cubicBezTo>
                <a:cubicBezTo>
                  <a:pt x="87" y="192"/>
                  <a:pt x="87" y="192"/>
                  <a:pt x="87" y="192"/>
                </a:cubicBezTo>
                <a:cubicBezTo>
                  <a:pt x="86" y="192"/>
                  <a:pt x="86" y="192"/>
                  <a:pt x="86" y="192"/>
                </a:cubicBezTo>
                <a:cubicBezTo>
                  <a:pt x="86" y="191"/>
                  <a:pt x="86" y="191"/>
                  <a:pt x="86" y="191"/>
                </a:cubicBezTo>
                <a:cubicBezTo>
                  <a:pt x="86" y="191"/>
                  <a:pt x="85" y="191"/>
                  <a:pt x="85" y="191"/>
                </a:cubicBezTo>
                <a:cubicBezTo>
                  <a:pt x="81" y="191"/>
                  <a:pt x="83" y="186"/>
                  <a:pt x="81" y="185"/>
                </a:cubicBezTo>
                <a:cubicBezTo>
                  <a:pt x="81" y="185"/>
                  <a:pt x="80" y="185"/>
                  <a:pt x="80" y="185"/>
                </a:cubicBezTo>
                <a:cubicBezTo>
                  <a:pt x="79" y="185"/>
                  <a:pt x="78" y="186"/>
                  <a:pt x="77" y="187"/>
                </a:cubicBezTo>
                <a:cubicBezTo>
                  <a:pt x="76" y="188"/>
                  <a:pt x="75" y="188"/>
                  <a:pt x="74" y="188"/>
                </a:cubicBezTo>
                <a:cubicBezTo>
                  <a:pt x="74" y="188"/>
                  <a:pt x="73" y="188"/>
                  <a:pt x="73" y="188"/>
                </a:cubicBezTo>
                <a:cubicBezTo>
                  <a:pt x="74" y="189"/>
                  <a:pt x="70" y="189"/>
                  <a:pt x="72" y="191"/>
                </a:cubicBezTo>
                <a:cubicBezTo>
                  <a:pt x="71" y="190"/>
                  <a:pt x="70" y="190"/>
                  <a:pt x="69" y="190"/>
                </a:cubicBezTo>
                <a:cubicBezTo>
                  <a:pt x="69" y="190"/>
                  <a:pt x="69" y="190"/>
                  <a:pt x="69" y="190"/>
                </a:cubicBezTo>
                <a:cubicBezTo>
                  <a:pt x="70" y="190"/>
                  <a:pt x="70" y="190"/>
                  <a:pt x="70" y="190"/>
                </a:cubicBezTo>
                <a:cubicBezTo>
                  <a:pt x="69" y="194"/>
                  <a:pt x="69" y="194"/>
                  <a:pt x="69" y="194"/>
                </a:cubicBezTo>
                <a:cubicBezTo>
                  <a:pt x="71" y="193"/>
                  <a:pt x="71" y="193"/>
                  <a:pt x="71" y="193"/>
                </a:cubicBezTo>
                <a:cubicBezTo>
                  <a:pt x="71" y="194"/>
                  <a:pt x="73" y="196"/>
                  <a:pt x="72" y="196"/>
                </a:cubicBezTo>
                <a:cubicBezTo>
                  <a:pt x="70" y="195"/>
                  <a:pt x="70" y="195"/>
                  <a:pt x="70" y="195"/>
                </a:cubicBezTo>
                <a:cubicBezTo>
                  <a:pt x="69" y="196"/>
                  <a:pt x="69" y="196"/>
                  <a:pt x="69" y="196"/>
                </a:cubicBezTo>
                <a:cubicBezTo>
                  <a:pt x="70" y="197"/>
                  <a:pt x="70" y="197"/>
                  <a:pt x="70" y="197"/>
                </a:cubicBezTo>
                <a:cubicBezTo>
                  <a:pt x="67" y="200"/>
                  <a:pt x="73" y="200"/>
                  <a:pt x="72" y="204"/>
                </a:cubicBezTo>
                <a:cubicBezTo>
                  <a:pt x="72" y="203"/>
                  <a:pt x="71" y="203"/>
                  <a:pt x="69" y="203"/>
                </a:cubicBezTo>
                <a:cubicBezTo>
                  <a:pt x="69" y="203"/>
                  <a:pt x="69" y="203"/>
                  <a:pt x="68" y="203"/>
                </a:cubicBezTo>
                <a:cubicBezTo>
                  <a:pt x="68" y="203"/>
                  <a:pt x="67" y="203"/>
                  <a:pt x="67" y="203"/>
                </a:cubicBezTo>
                <a:cubicBezTo>
                  <a:pt x="66" y="203"/>
                  <a:pt x="65" y="203"/>
                  <a:pt x="65" y="203"/>
                </a:cubicBezTo>
                <a:cubicBezTo>
                  <a:pt x="67" y="205"/>
                  <a:pt x="63" y="205"/>
                  <a:pt x="62" y="206"/>
                </a:cubicBezTo>
                <a:cubicBezTo>
                  <a:pt x="64" y="207"/>
                  <a:pt x="64" y="207"/>
                  <a:pt x="64" y="207"/>
                </a:cubicBezTo>
                <a:cubicBezTo>
                  <a:pt x="63" y="208"/>
                  <a:pt x="62" y="209"/>
                  <a:pt x="62" y="209"/>
                </a:cubicBezTo>
                <a:cubicBezTo>
                  <a:pt x="61" y="209"/>
                  <a:pt x="61" y="208"/>
                  <a:pt x="60" y="208"/>
                </a:cubicBezTo>
                <a:cubicBezTo>
                  <a:pt x="60" y="208"/>
                  <a:pt x="59" y="207"/>
                  <a:pt x="59" y="207"/>
                </a:cubicBezTo>
                <a:cubicBezTo>
                  <a:pt x="59" y="207"/>
                  <a:pt x="58" y="207"/>
                  <a:pt x="58" y="207"/>
                </a:cubicBezTo>
                <a:cubicBezTo>
                  <a:pt x="59" y="210"/>
                  <a:pt x="59" y="210"/>
                  <a:pt x="59" y="210"/>
                </a:cubicBezTo>
                <a:cubicBezTo>
                  <a:pt x="59" y="210"/>
                  <a:pt x="58" y="210"/>
                  <a:pt x="58" y="210"/>
                </a:cubicBezTo>
                <a:cubicBezTo>
                  <a:pt x="57" y="210"/>
                  <a:pt x="56" y="210"/>
                  <a:pt x="55" y="209"/>
                </a:cubicBezTo>
                <a:cubicBezTo>
                  <a:pt x="55" y="208"/>
                  <a:pt x="54" y="207"/>
                  <a:pt x="53" y="207"/>
                </a:cubicBezTo>
                <a:cubicBezTo>
                  <a:pt x="53" y="207"/>
                  <a:pt x="53" y="207"/>
                  <a:pt x="53" y="207"/>
                </a:cubicBezTo>
                <a:cubicBezTo>
                  <a:pt x="53" y="212"/>
                  <a:pt x="57" y="210"/>
                  <a:pt x="57" y="214"/>
                </a:cubicBezTo>
                <a:cubicBezTo>
                  <a:pt x="61" y="216"/>
                  <a:pt x="59" y="220"/>
                  <a:pt x="62" y="221"/>
                </a:cubicBezTo>
                <a:cubicBezTo>
                  <a:pt x="62" y="222"/>
                  <a:pt x="64" y="224"/>
                  <a:pt x="62" y="225"/>
                </a:cubicBezTo>
                <a:cubicBezTo>
                  <a:pt x="63" y="225"/>
                  <a:pt x="63" y="225"/>
                  <a:pt x="63" y="225"/>
                </a:cubicBezTo>
                <a:cubicBezTo>
                  <a:pt x="62" y="226"/>
                  <a:pt x="64" y="227"/>
                  <a:pt x="62" y="228"/>
                </a:cubicBezTo>
                <a:cubicBezTo>
                  <a:pt x="62" y="227"/>
                  <a:pt x="61" y="227"/>
                  <a:pt x="60" y="227"/>
                </a:cubicBezTo>
                <a:cubicBezTo>
                  <a:pt x="59" y="227"/>
                  <a:pt x="58" y="227"/>
                  <a:pt x="58" y="228"/>
                </a:cubicBezTo>
                <a:cubicBezTo>
                  <a:pt x="58" y="228"/>
                  <a:pt x="58" y="228"/>
                  <a:pt x="58" y="228"/>
                </a:cubicBezTo>
                <a:cubicBezTo>
                  <a:pt x="56" y="229"/>
                  <a:pt x="56" y="229"/>
                  <a:pt x="56" y="229"/>
                </a:cubicBezTo>
                <a:cubicBezTo>
                  <a:pt x="56" y="230"/>
                  <a:pt x="56" y="230"/>
                  <a:pt x="56" y="230"/>
                </a:cubicBezTo>
                <a:cubicBezTo>
                  <a:pt x="54" y="231"/>
                  <a:pt x="54" y="231"/>
                  <a:pt x="54" y="231"/>
                </a:cubicBezTo>
                <a:cubicBezTo>
                  <a:pt x="56" y="232"/>
                  <a:pt x="56" y="232"/>
                  <a:pt x="56" y="232"/>
                </a:cubicBezTo>
                <a:cubicBezTo>
                  <a:pt x="56" y="233"/>
                  <a:pt x="54" y="233"/>
                  <a:pt x="53" y="233"/>
                </a:cubicBezTo>
                <a:cubicBezTo>
                  <a:pt x="53" y="231"/>
                  <a:pt x="53" y="231"/>
                  <a:pt x="53" y="231"/>
                </a:cubicBezTo>
                <a:cubicBezTo>
                  <a:pt x="51" y="231"/>
                  <a:pt x="51" y="231"/>
                  <a:pt x="51" y="231"/>
                </a:cubicBezTo>
                <a:cubicBezTo>
                  <a:pt x="53" y="234"/>
                  <a:pt x="53" y="234"/>
                  <a:pt x="53" y="234"/>
                </a:cubicBezTo>
                <a:cubicBezTo>
                  <a:pt x="51" y="234"/>
                  <a:pt x="51" y="236"/>
                  <a:pt x="50" y="236"/>
                </a:cubicBezTo>
                <a:cubicBezTo>
                  <a:pt x="53" y="237"/>
                  <a:pt x="57" y="239"/>
                  <a:pt x="57" y="242"/>
                </a:cubicBezTo>
                <a:cubicBezTo>
                  <a:pt x="57" y="243"/>
                  <a:pt x="56" y="244"/>
                  <a:pt x="55" y="244"/>
                </a:cubicBezTo>
                <a:cubicBezTo>
                  <a:pt x="55" y="244"/>
                  <a:pt x="55" y="244"/>
                  <a:pt x="54" y="244"/>
                </a:cubicBezTo>
                <a:cubicBezTo>
                  <a:pt x="54" y="245"/>
                  <a:pt x="54" y="245"/>
                  <a:pt x="54" y="245"/>
                </a:cubicBezTo>
                <a:cubicBezTo>
                  <a:pt x="52" y="245"/>
                  <a:pt x="52" y="245"/>
                  <a:pt x="52" y="245"/>
                </a:cubicBezTo>
                <a:cubicBezTo>
                  <a:pt x="50" y="243"/>
                  <a:pt x="47" y="244"/>
                  <a:pt x="45" y="242"/>
                </a:cubicBezTo>
                <a:cubicBezTo>
                  <a:pt x="45" y="242"/>
                  <a:pt x="45" y="244"/>
                  <a:pt x="43" y="244"/>
                </a:cubicBezTo>
                <a:cubicBezTo>
                  <a:pt x="43" y="244"/>
                  <a:pt x="43" y="244"/>
                  <a:pt x="42" y="244"/>
                </a:cubicBezTo>
                <a:cubicBezTo>
                  <a:pt x="42" y="245"/>
                  <a:pt x="42" y="245"/>
                  <a:pt x="42" y="245"/>
                </a:cubicBezTo>
                <a:cubicBezTo>
                  <a:pt x="33" y="244"/>
                  <a:pt x="33" y="244"/>
                  <a:pt x="33" y="244"/>
                </a:cubicBezTo>
                <a:cubicBezTo>
                  <a:pt x="34" y="245"/>
                  <a:pt x="37" y="244"/>
                  <a:pt x="37" y="246"/>
                </a:cubicBezTo>
                <a:cubicBezTo>
                  <a:pt x="36" y="246"/>
                  <a:pt x="36" y="247"/>
                  <a:pt x="35" y="247"/>
                </a:cubicBezTo>
                <a:cubicBezTo>
                  <a:pt x="34" y="247"/>
                  <a:pt x="34" y="247"/>
                  <a:pt x="34" y="247"/>
                </a:cubicBezTo>
                <a:cubicBezTo>
                  <a:pt x="34" y="247"/>
                  <a:pt x="34" y="247"/>
                  <a:pt x="34" y="247"/>
                </a:cubicBezTo>
                <a:cubicBezTo>
                  <a:pt x="34" y="247"/>
                  <a:pt x="34" y="247"/>
                  <a:pt x="34" y="247"/>
                </a:cubicBezTo>
                <a:cubicBezTo>
                  <a:pt x="33" y="247"/>
                  <a:pt x="32" y="248"/>
                  <a:pt x="33" y="249"/>
                </a:cubicBezTo>
                <a:cubicBezTo>
                  <a:pt x="33" y="250"/>
                  <a:pt x="34" y="250"/>
                  <a:pt x="34" y="250"/>
                </a:cubicBezTo>
                <a:cubicBezTo>
                  <a:pt x="34" y="250"/>
                  <a:pt x="35" y="249"/>
                  <a:pt x="35" y="249"/>
                </a:cubicBezTo>
                <a:cubicBezTo>
                  <a:pt x="36" y="251"/>
                  <a:pt x="40" y="249"/>
                  <a:pt x="40" y="252"/>
                </a:cubicBezTo>
                <a:cubicBezTo>
                  <a:pt x="39" y="254"/>
                  <a:pt x="39" y="254"/>
                  <a:pt x="39" y="254"/>
                </a:cubicBezTo>
                <a:cubicBezTo>
                  <a:pt x="38" y="254"/>
                  <a:pt x="38" y="254"/>
                  <a:pt x="37" y="253"/>
                </a:cubicBezTo>
                <a:cubicBezTo>
                  <a:pt x="37" y="253"/>
                  <a:pt x="36" y="252"/>
                  <a:pt x="36" y="252"/>
                </a:cubicBezTo>
                <a:cubicBezTo>
                  <a:pt x="35" y="252"/>
                  <a:pt x="35" y="253"/>
                  <a:pt x="34" y="253"/>
                </a:cubicBezTo>
                <a:cubicBezTo>
                  <a:pt x="36" y="254"/>
                  <a:pt x="36" y="254"/>
                  <a:pt x="36" y="254"/>
                </a:cubicBezTo>
                <a:cubicBezTo>
                  <a:pt x="33" y="256"/>
                  <a:pt x="33" y="256"/>
                  <a:pt x="33" y="256"/>
                </a:cubicBezTo>
                <a:cubicBezTo>
                  <a:pt x="39" y="257"/>
                  <a:pt x="32" y="259"/>
                  <a:pt x="31" y="259"/>
                </a:cubicBezTo>
                <a:cubicBezTo>
                  <a:pt x="31" y="259"/>
                  <a:pt x="31" y="259"/>
                  <a:pt x="31" y="259"/>
                </a:cubicBezTo>
                <a:cubicBezTo>
                  <a:pt x="31" y="260"/>
                  <a:pt x="32" y="260"/>
                  <a:pt x="32" y="260"/>
                </a:cubicBezTo>
                <a:cubicBezTo>
                  <a:pt x="33" y="260"/>
                  <a:pt x="33" y="260"/>
                  <a:pt x="33" y="260"/>
                </a:cubicBezTo>
                <a:cubicBezTo>
                  <a:pt x="34" y="260"/>
                  <a:pt x="34" y="260"/>
                  <a:pt x="34" y="260"/>
                </a:cubicBezTo>
                <a:cubicBezTo>
                  <a:pt x="35" y="260"/>
                  <a:pt x="35" y="260"/>
                  <a:pt x="36" y="261"/>
                </a:cubicBezTo>
                <a:cubicBezTo>
                  <a:pt x="35" y="262"/>
                  <a:pt x="34" y="261"/>
                  <a:pt x="33" y="262"/>
                </a:cubicBezTo>
                <a:cubicBezTo>
                  <a:pt x="33" y="262"/>
                  <a:pt x="34" y="263"/>
                  <a:pt x="34" y="263"/>
                </a:cubicBezTo>
                <a:cubicBezTo>
                  <a:pt x="35" y="263"/>
                  <a:pt x="35" y="263"/>
                  <a:pt x="35" y="262"/>
                </a:cubicBezTo>
                <a:cubicBezTo>
                  <a:pt x="36" y="262"/>
                  <a:pt x="36" y="262"/>
                  <a:pt x="36" y="262"/>
                </a:cubicBezTo>
                <a:cubicBezTo>
                  <a:pt x="37" y="262"/>
                  <a:pt x="37" y="263"/>
                  <a:pt x="37" y="264"/>
                </a:cubicBezTo>
                <a:cubicBezTo>
                  <a:pt x="37" y="263"/>
                  <a:pt x="37" y="263"/>
                  <a:pt x="37" y="263"/>
                </a:cubicBezTo>
                <a:cubicBezTo>
                  <a:pt x="38" y="265"/>
                  <a:pt x="38" y="265"/>
                  <a:pt x="38" y="265"/>
                </a:cubicBezTo>
                <a:cubicBezTo>
                  <a:pt x="38" y="263"/>
                  <a:pt x="38" y="263"/>
                  <a:pt x="38" y="263"/>
                </a:cubicBezTo>
                <a:cubicBezTo>
                  <a:pt x="39" y="264"/>
                  <a:pt x="40" y="265"/>
                  <a:pt x="40" y="265"/>
                </a:cubicBezTo>
                <a:cubicBezTo>
                  <a:pt x="38" y="266"/>
                  <a:pt x="36" y="267"/>
                  <a:pt x="36" y="267"/>
                </a:cubicBezTo>
                <a:cubicBezTo>
                  <a:pt x="36" y="267"/>
                  <a:pt x="35" y="267"/>
                  <a:pt x="35" y="267"/>
                </a:cubicBezTo>
                <a:cubicBezTo>
                  <a:pt x="34" y="266"/>
                  <a:pt x="32" y="265"/>
                  <a:pt x="30" y="265"/>
                </a:cubicBezTo>
                <a:cubicBezTo>
                  <a:pt x="29" y="265"/>
                  <a:pt x="28" y="266"/>
                  <a:pt x="28" y="268"/>
                </a:cubicBezTo>
                <a:cubicBezTo>
                  <a:pt x="28" y="268"/>
                  <a:pt x="28" y="268"/>
                  <a:pt x="28" y="268"/>
                </a:cubicBezTo>
                <a:cubicBezTo>
                  <a:pt x="29" y="268"/>
                  <a:pt x="29" y="267"/>
                  <a:pt x="30" y="267"/>
                </a:cubicBezTo>
                <a:cubicBezTo>
                  <a:pt x="31" y="270"/>
                  <a:pt x="31" y="270"/>
                  <a:pt x="31" y="270"/>
                </a:cubicBezTo>
                <a:cubicBezTo>
                  <a:pt x="31" y="270"/>
                  <a:pt x="31" y="270"/>
                  <a:pt x="30" y="270"/>
                </a:cubicBezTo>
                <a:cubicBezTo>
                  <a:pt x="30" y="270"/>
                  <a:pt x="30" y="270"/>
                  <a:pt x="30" y="270"/>
                </a:cubicBezTo>
                <a:cubicBezTo>
                  <a:pt x="32" y="271"/>
                  <a:pt x="32" y="271"/>
                  <a:pt x="32" y="271"/>
                </a:cubicBezTo>
                <a:cubicBezTo>
                  <a:pt x="32" y="272"/>
                  <a:pt x="35" y="274"/>
                  <a:pt x="37" y="275"/>
                </a:cubicBezTo>
                <a:cubicBezTo>
                  <a:pt x="36" y="276"/>
                  <a:pt x="36" y="278"/>
                  <a:pt x="35" y="278"/>
                </a:cubicBezTo>
                <a:cubicBezTo>
                  <a:pt x="35" y="278"/>
                  <a:pt x="35" y="278"/>
                  <a:pt x="35" y="278"/>
                </a:cubicBezTo>
                <a:cubicBezTo>
                  <a:pt x="34" y="277"/>
                  <a:pt x="34" y="277"/>
                  <a:pt x="34" y="277"/>
                </a:cubicBezTo>
                <a:cubicBezTo>
                  <a:pt x="33" y="278"/>
                  <a:pt x="33" y="278"/>
                  <a:pt x="33" y="278"/>
                </a:cubicBezTo>
                <a:cubicBezTo>
                  <a:pt x="33" y="278"/>
                  <a:pt x="35" y="278"/>
                  <a:pt x="34" y="279"/>
                </a:cubicBezTo>
                <a:cubicBezTo>
                  <a:pt x="32" y="280"/>
                  <a:pt x="32" y="280"/>
                  <a:pt x="32" y="280"/>
                </a:cubicBezTo>
                <a:cubicBezTo>
                  <a:pt x="34" y="281"/>
                  <a:pt x="34" y="281"/>
                  <a:pt x="34" y="281"/>
                </a:cubicBezTo>
                <a:cubicBezTo>
                  <a:pt x="32" y="282"/>
                  <a:pt x="32" y="282"/>
                  <a:pt x="32" y="282"/>
                </a:cubicBezTo>
                <a:cubicBezTo>
                  <a:pt x="33" y="282"/>
                  <a:pt x="33" y="282"/>
                  <a:pt x="33" y="283"/>
                </a:cubicBezTo>
                <a:cubicBezTo>
                  <a:pt x="33" y="283"/>
                  <a:pt x="32" y="283"/>
                  <a:pt x="31" y="283"/>
                </a:cubicBezTo>
                <a:cubicBezTo>
                  <a:pt x="31" y="283"/>
                  <a:pt x="31" y="283"/>
                  <a:pt x="31" y="283"/>
                </a:cubicBezTo>
                <a:cubicBezTo>
                  <a:pt x="30" y="283"/>
                  <a:pt x="31" y="282"/>
                  <a:pt x="31" y="282"/>
                </a:cubicBezTo>
                <a:cubicBezTo>
                  <a:pt x="30" y="282"/>
                  <a:pt x="30" y="283"/>
                  <a:pt x="30" y="283"/>
                </a:cubicBezTo>
                <a:cubicBezTo>
                  <a:pt x="29" y="283"/>
                  <a:pt x="29" y="283"/>
                  <a:pt x="29" y="283"/>
                </a:cubicBezTo>
                <a:cubicBezTo>
                  <a:pt x="27" y="285"/>
                  <a:pt x="28" y="285"/>
                  <a:pt x="29" y="287"/>
                </a:cubicBezTo>
                <a:cubicBezTo>
                  <a:pt x="29" y="287"/>
                  <a:pt x="28" y="287"/>
                  <a:pt x="28" y="287"/>
                </a:cubicBezTo>
                <a:cubicBezTo>
                  <a:pt x="28" y="287"/>
                  <a:pt x="27" y="287"/>
                  <a:pt x="27" y="287"/>
                </a:cubicBezTo>
                <a:cubicBezTo>
                  <a:pt x="27" y="288"/>
                  <a:pt x="27" y="288"/>
                  <a:pt x="26" y="288"/>
                </a:cubicBezTo>
                <a:cubicBezTo>
                  <a:pt x="26" y="288"/>
                  <a:pt x="25" y="288"/>
                  <a:pt x="24" y="287"/>
                </a:cubicBezTo>
                <a:cubicBezTo>
                  <a:pt x="24" y="288"/>
                  <a:pt x="24" y="288"/>
                  <a:pt x="24" y="288"/>
                </a:cubicBezTo>
                <a:cubicBezTo>
                  <a:pt x="25" y="288"/>
                  <a:pt x="25" y="288"/>
                  <a:pt x="25" y="288"/>
                </a:cubicBezTo>
                <a:cubicBezTo>
                  <a:pt x="25" y="289"/>
                  <a:pt x="25" y="289"/>
                  <a:pt x="25" y="289"/>
                </a:cubicBezTo>
                <a:cubicBezTo>
                  <a:pt x="25" y="289"/>
                  <a:pt x="24" y="289"/>
                  <a:pt x="24" y="289"/>
                </a:cubicBezTo>
                <a:cubicBezTo>
                  <a:pt x="24" y="289"/>
                  <a:pt x="24" y="289"/>
                  <a:pt x="24" y="289"/>
                </a:cubicBezTo>
                <a:cubicBezTo>
                  <a:pt x="26" y="291"/>
                  <a:pt x="26" y="291"/>
                  <a:pt x="26" y="291"/>
                </a:cubicBezTo>
                <a:cubicBezTo>
                  <a:pt x="26" y="290"/>
                  <a:pt x="26" y="290"/>
                  <a:pt x="26" y="290"/>
                </a:cubicBezTo>
                <a:cubicBezTo>
                  <a:pt x="26" y="291"/>
                  <a:pt x="26" y="292"/>
                  <a:pt x="27" y="292"/>
                </a:cubicBezTo>
                <a:cubicBezTo>
                  <a:pt x="27" y="292"/>
                  <a:pt x="28" y="292"/>
                  <a:pt x="28" y="291"/>
                </a:cubicBezTo>
                <a:cubicBezTo>
                  <a:pt x="29" y="291"/>
                  <a:pt x="29" y="291"/>
                  <a:pt x="30" y="291"/>
                </a:cubicBezTo>
                <a:cubicBezTo>
                  <a:pt x="30" y="291"/>
                  <a:pt x="31" y="291"/>
                  <a:pt x="31" y="292"/>
                </a:cubicBezTo>
                <a:cubicBezTo>
                  <a:pt x="32" y="293"/>
                  <a:pt x="31" y="293"/>
                  <a:pt x="31" y="293"/>
                </a:cubicBezTo>
                <a:cubicBezTo>
                  <a:pt x="31" y="293"/>
                  <a:pt x="31" y="293"/>
                  <a:pt x="31" y="293"/>
                </a:cubicBezTo>
                <a:cubicBezTo>
                  <a:pt x="32" y="294"/>
                  <a:pt x="32" y="294"/>
                  <a:pt x="32" y="294"/>
                </a:cubicBezTo>
                <a:cubicBezTo>
                  <a:pt x="28" y="296"/>
                  <a:pt x="28" y="296"/>
                  <a:pt x="28" y="296"/>
                </a:cubicBezTo>
                <a:cubicBezTo>
                  <a:pt x="31" y="298"/>
                  <a:pt x="28" y="302"/>
                  <a:pt x="33" y="302"/>
                </a:cubicBezTo>
                <a:cubicBezTo>
                  <a:pt x="33" y="303"/>
                  <a:pt x="32" y="303"/>
                  <a:pt x="31" y="303"/>
                </a:cubicBezTo>
                <a:cubicBezTo>
                  <a:pt x="33" y="305"/>
                  <a:pt x="33" y="305"/>
                  <a:pt x="33" y="305"/>
                </a:cubicBezTo>
                <a:cubicBezTo>
                  <a:pt x="33" y="305"/>
                  <a:pt x="32" y="305"/>
                  <a:pt x="32" y="305"/>
                </a:cubicBezTo>
                <a:cubicBezTo>
                  <a:pt x="32" y="305"/>
                  <a:pt x="31" y="305"/>
                  <a:pt x="31" y="305"/>
                </a:cubicBezTo>
                <a:cubicBezTo>
                  <a:pt x="31" y="305"/>
                  <a:pt x="31" y="305"/>
                  <a:pt x="30" y="305"/>
                </a:cubicBezTo>
                <a:cubicBezTo>
                  <a:pt x="30" y="305"/>
                  <a:pt x="30" y="305"/>
                  <a:pt x="30" y="305"/>
                </a:cubicBezTo>
                <a:cubicBezTo>
                  <a:pt x="31" y="306"/>
                  <a:pt x="31" y="306"/>
                  <a:pt x="31" y="306"/>
                </a:cubicBezTo>
                <a:cubicBezTo>
                  <a:pt x="30" y="307"/>
                  <a:pt x="30" y="307"/>
                  <a:pt x="30" y="307"/>
                </a:cubicBezTo>
                <a:cubicBezTo>
                  <a:pt x="28" y="309"/>
                  <a:pt x="26" y="310"/>
                  <a:pt x="23" y="310"/>
                </a:cubicBezTo>
                <a:cubicBezTo>
                  <a:pt x="23" y="310"/>
                  <a:pt x="23" y="310"/>
                  <a:pt x="22" y="310"/>
                </a:cubicBezTo>
                <a:cubicBezTo>
                  <a:pt x="23" y="313"/>
                  <a:pt x="23" y="313"/>
                  <a:pt x="23" y="313"/>
                </a:cubicBezTo>
                <a:cubicBezTo>
                  <a:pt x="24" y="312"/>
                  <a:pt x="24" y="312"/>
                  <a:pt x="24" y="312"/>
                </a:cubicBezTo>
                <a:cubicBezTo>
                  <a:pt x="24" y="312"/>
                  <a:pt x="26" y="312"/>
                  <a:pt x="27" y="313"/>
                </a:cubicBezTo>
                <a:cubicBezTo>
                  <a:pt x="26" y="314"/>
                  <a:pt x="26" y="314"/>
                  <a:pt x="26" y="314"/>
                </a:cubicBezTo>
                <a:cubicBezTo>
                  <a:pt x="29" y="315"/>
                  <a:pt x="29" y="315"/>
                  <a:pt x="29" y="315"/>
                </a:cubicBezTo>
                <a:cubicBezTo>
                  <a:pt x="29" y="316"/>
                  <a:pt x="28" y="315"/>
                  <a:pt x="27" y="316"/>
                </a:cubicBezTo>
                <a:cubicBezTo>
                  <a:pt x="27" y="317"/>
                  <a:pt x="27" y="317"/>
                  <a:pt x="27" y="317"/>
                </a:cubicBezTo>
                <a:cubicBezTo>
                  <a:pt x="29" y="317"/>
                  <a:pt x="29" y="317"/>
                  <a:pt x="29" y="317"/>
                </a:cubicBezTo>
                <a:cubicBezTo>
                  <a:pt x="29" y="319"/>
                  <a:pt x="30" y="319"/>
                  <a:pt x="31" y="319"/>
                </a:cubicBezTo>
                <a:cubicBezTo>
                  <a:pt x="31" y="319"/>
                  <a:pt x="31" y="319"/>
                  <a:pt x="31" y="319"/>
                </a:cubicBezTo>
                <a:cubicBezTo>
                  <a:pt x="31" y="319"/>
                  <a:pt x="31" y="319"/>
                  <a:pt x="32" y="319"/>
                </a:cubicBezTo>
                <a:cubicBezTo>
                  <a:pt x="33" y="319"/>
                  <a:pt x="34" y="319"/>
                  <a:pt x="33" y="322"/>
                </a:cubicBezTo>
                <a:cubicBezTo>
                  <a:pt x="34" y="323"/>
                  <a:pt x="35" y="323"/>
                  <a:pt x="36" y="323"/>
                </a:cubicBezTo>
                <a:cubicBezTo>
                  <a:pt x="37" y="323"/>
                  <a:pt x="38" y="323"/>
                  <a:pt x="38" y="323"/>
                </a:cubicBezTo>
                <a:cubicBezTo>
                  <a:pt x="39" y="323"/>
                  <a:pt x="40" y="323"/>
                  <a:pt x="40" y="323"/>
                </a:cubicBezTo>
                <a:cubicBezTo>
                  <a:pt x="41" y="323"/>
                  <a:pt x="42" y="323"/>
                  <a:pt x="43" y="323"/>
                </a:cubicBezTo>
                <a:cubicBezTo>
                  <a:pt x="43" y="325"/>
                  <a:pt x="41" y="323"/>
                  <a:pt x="41" y="325"/>
                </a:cubicBezTo>
                <a:cubicBezTo>
                  <a:pt x="41" y="325"/>
                  <a:pt x="41" y="325"/>
                  <a:pt x="41" y="325"/>
                </a:cubicBezTo>
                <a:cubicBezTo>
                  <a:pt x="46" y="325"/>
                  <a:pt x="47" y="330"/>
                  <a:pt x="51" y="331"/>
                </a:cubicBezTo>
                <a:cubicBezTo>
                  <a:pt x="51" y="332"/>
                  <a:pt x="51" y="332"/>
                  <a:pt x="50" y="332"/>
                </a:cubicBezTo>
                <a:cubicBezTo>
                  <a:pt x="50" y="332"/>
                  <a:pt x="50" y="332"/>
                  <a:pt x="50" y="332"/>
                </a:cubicBezTo>
                <a:cubicBezTo>
                  <a:pt x="50" y="332"/>
                  <a:pt x="50" y="332"/>
                  <a:pt x="50" y="332"/>
                </a:cubicBezTo>
                <a:cubicBezTo>
                  <a:pt x="49" y="332"/>
                  <a:pt x="49" y="332"/>
                  <a:pt x="50" y="333"/>
                </a:cubicBezTo>
                <a:cubicBezTo>
                  <a:pt x="49" y="334"/>
                  <a:pt x="48" y="334"/>
                  <a:pt x="47" y="334"/>
                </a:cubicBezTo>
                <a:cubicBezTo>
                  <a:pt x="48" y="336"/>
                  <a:pt x="48" y="336"/>
                  <a:pt x="48" y="336"/>
                </a:cubicBezTo>
                <a:cubicBezTo>
                  <a:pt x="47" y="337"/>
                  <a:pt x="47" y="337"/>
                  <a:pt x="47" y="337"/>
                </a:cubicBezTo>
                <a:cubicBezTo>
                  <a:pt x="46" y="336"/>
                  <a:pt x="46" y="336"/>
                  <a:pt x="45" y="336"/>
                </a:cubicBezTo>
                <a:cubicBezTo>
                  <a:pt x="44" y="336"/>
                  <a:pt x="43" y="337"/>
                  <a:pt x="42" y="337"/>
                </a:cubicBezTo>
                <a:cubicBezTo>
                  <a:pt x="41" y="338"/>
                  <a:pt x="40" y="339"/>
                  <a:pt x="38" y="339"/>
                </a:cubicBezTo>
                <a:cubicBezTo>
                  <a:pt x="38" y="339"/>
                  <a:pt x="38" y="339"/>
                  <a:pt x="38" y="339"/>
                </a:cubicBezTo>
                <a:cubicBezTo>
                  <a:pt x="38" y="341"/>
                  <a:pt x="41" y="341"/>
                  <a:pt x="39" y="342"/>
                </a:cubicBezTo>
                <a:cubicBezTo>
                  <a:pt x="40" y="342"/>
                  <a:pt x="40" y="342"/>
                  <a:pt x="40" y="342"/>
                </a:cubicBezTo>
                <a:cubicBezTo>
                  <a:pt x="39" y="346"/>
                  <a:pt x="39" y="346"/>
                  <a:pt x="39" y="346"/>
                </a:cubicBezTo>
                <a:cubicBezTo>
                  <a:pt x="37" y="346"/>
                  <a:pt x="37" y="346"/>
                  <a:pt x="37" y="346"/>
                </a:cubicBezTo>
                <a:cubicBezTo>
                  <a:pt x="37" y="346"/>
                  <a:pt x="37" y="347"/>
                  <a:pt x="36" y="347"/>
                </a:cubicBezTo>
                <a:cubicBezTo>
                  <a:pt x="36" y="347"/>
                  <a:pt x="35" y="346"/>
                  <a:pt x="34" y="346"/>
                </a:cubicBezTo>
                <a:cubicBezTo>
                  <a:pt x="34" y="346"/>
                  <a:pt x="33" y="346"/>
                  <a:pt x="33" y="346"/>
                </a:cubicBezTo>
                <a:cubicBezTo>
                  <a:pt x="32" y="346"/>
                  <a:pt x="32" y="346"/>
                  <a:pt x="32" y="346"/>
                </a:cubicBezTo>
                <a:cubicBezTo>
                  <a:pt x="32" y="347"/>
                  <a:pt x="32" y="347"/>
                  <a:pt x="32" y="347"/>
                </a:cubicBezTo>
                <a:cubicBezTo>
                  <a:pt x="34" y="351"/>
                  <a:pt x="27" y="351"/>
                  <a:pt x="26" y="351"/>
                </a:cubicBezTo>
                <a:cubicBezTo>
                  <a:pt x="26" y="353"/>
                  <a:pt x="26" y="353"/>
                  <a:pt x="26" y="353"/>
                </a:cubicBezTo>
                <a:cubicBezTo>
                  <a:pt x="26" y="353"/>
                  <a:pt x="25" y="353"/>
                  <a:pt x="25" y="353"/>
                </a:cubicBezTo>
                <a:cubicBezTo>
                  <a:pt x="24" y="353"/>
                  <a:pt x="22" y="353"/>
                  <a:pt x="22" y="351"/>
                </a:cubicBezTo>
                <a:cubicBezTo>
                  <a:pt x="20" y="352"/>
                  <a:pt x="20" y="352"/>
                  <a:pt x="20" y="352"/>
                </a:cubicBezTo>
                <a:cubicBezTo>
                  <a:pt x="21" y="353"/>
                  <a:pt x="21" y="353"/>
                  <a:pt x="21" y="353"/>
                </a:cubicBezTo>
                <a:cubicBezTo>
                  <a:pt x="20" y="354"/>
                  <a:pt x="21" y="356"/>
                  <a:pt x="20" y="356"/>
                </a:cubicBezTo>
                <a:cubicBezTo>
                  <a:pt x="20" y="356"/>
                  <a:pt x="20" y="356"/>
                  <a:pt x="19" y="356"/>
                </a:cubicBezTo>
                <a:cubicBezTo>
                  <a:pt x="23" y="357"/>
                  <a:pt x="22" y="359"/>
                  <a:pt x="22" y="363"/>
                </a:cubicBezTo>
                <a:cubicBezTo>
                  <a:pt x="24" y="362"/>
                  <a:pt x="24" y="362"/>
                  <a:pt x="24" y="362"/>
                </a:cubicBezTo>
                <a:cubicBezTo>
                  <a:pt x="25" y="363"/>
                  <a:pt x="26" y="364"/>
                  <a:pt x="26" y="365"/>
                </a:cubicBezTo>
                <a:cubicBezTo>
                  <a:pt x="26" y="365"/>
                  <a:pt x="26" y="365"/>
                  <a:pt x="25" y="365"/>
                </a:cubicBezTo>
                <a:cubicBezTo>
                  <a:pt x="25" y="365"/>
                  <a:pt x="24" y="366"/>
                  <a:pt x="24" y="366"/>
                </a:cubicBezTo>
                <a:cubicBezTo>
                  <a:pt x="24" y="366"/>
                  <a:pt x="23" y="367"/>
                  <a:pt x="23" y="367"/>
                </a:cubicBezTo>
                <a:cubicBezTo>
                  <a:pt x="23" y="367"/>
                  <a:pt x="22" y="367"/>
                  <a:pt x="22" y="367"/>
                </a:cubicBezTo>
                <a:cubicBezTo>
                  <a:pt x="30" y="372"/>
                  <a:pt x="16" y="368"/>
                  <a:pt x="19" y="372"/>
                </a:cubicBezTo>
                <a:cubicBezTo>
                  <a:pt x="19" y="373"/>
                  <a:pt x="18" y="373"/>
                  <a:pt x="17" y="374"/>
                </a:cubicBezTo>
                <a:cubicBezTo>
                  <a:pt x="18" y="374"/>
                  <a:pt x="18" y="374"/>
                  <a:pt x="18" y="374"/>
                </a:cubicBezTo>
                <a:cubicBezTo>
                  <a:pt x="19" y="375"/>
                  <a:pt x="19" y="375"/>
                  <a:pt x="19" y="375"/>
                </a:cubicBezTo>
                <a:cubicBezTo>
                  <a:pt x="21" y="375"/>
                  <a:pt x="21" y="375"/>
                  <a:pt x="21" y="375"/>
                </a:cubicBezTo>
                <a:cubicBezTo>
                  <a:pt x="21" y="375"/>
                  <a:pt x="22" y="376"/>
                  <a:pt x="22" y="377"/>
                </a:cubicBezTo>
                <a:cubicBezTo>
                  <a:pt x="20" y="377"/>
                  <a:pt x="20" y="377"/>
                  <a:pt x="20" y="377"/>
                </a:cubicBezTo>
                <a:cubicBezTo>
                  <a:pt x="21" y="378"/>
                  <a:pt x="19" y="379"/>
                  <a:pt x="19" y="379"/>
                </a:cubicBezTo>
                <a:cubicBezTo>
                  <a:pt x="19" y="379"/>
                  <a:pt x="19" y="379"/>
                  <a:pt x="19" y="379"/>
                </a:cubicBezTo>
                <a:cubicBezTo>
                  <a:pt x="20" y="379"/>
                  <a:pt x="20" y="380"/>
                  <a:pt x="20" y="380"/>
                </a:cubicBezTo>
                <a:cubicBezTo>
                  <a:pt x="20" y="381"/>
                  <a:pt x="20" y="382"/>
                  <a:pt x="20" y="382"/>
                </a:cubicBezTo>
                <a:cubicBezTo>
                  <a:pt x="21" y="382"/>
                  <a:pt x="21" y="382"/>
                  <a:pt x="21" y="382"/>
                </a:cubicBezTo>
                <a:cubicBezTo>
                  <a:pt x="21" y="381"/>
                  <a:pt x="22" y="381"/>
                  <a:pt x="22" y="381"/>
                </a:cubicBezTo>
                <a:cubicBezTo>
                  <a:pt x="22" y="381"/>
                  <a:pt x="23" y="381"/>
                  <a:pt x="23" y="381"/>
                </a:cubicBezTo>
                <a:cubicBezTo>
                  <a:pt x="24" y="381"/>
                  <a:pt x="24" y="382"/>
                  <a:pt x="24" y="382"/>
                </a:cubicBezTo>
                <a:cubicBezTo>
                  <a:pt x="23" y="382"/>
                  <a:pt x="23" y="382"/>
                  <a:pt x="23" y="382"/>
                </a:cubicBezTo>
                <a:cubicBezTo>
                  <a:pt x="21" y="382"/>
                  <a:pt x="19" y="384"/>
                  <a:pt x="18" y="387"/>
                </a:cubicBezTo>
                <a:cubicBezTo>
                  <a:pt x="20" y="385"/>
                  <a:pt x="20" y="385"/>
                  <a:pt x="20" y="385"/>
                </a:cubicBezTo>
                <a:cubicBezTo>
                  <a:pt x="21" y="388"/>
                  <a:pt x="16" y="389"/>
                  <a:pt x="16" y="389"/>
                </a:cubicBezTo>
                <a:cubicBezTo>
                  <a:pt x="17" y="389"/>
                  <a:pt x="18" y="389"/>
                  <a:pt x="18" y="390"/>
                </a:cubicBezTo>
                <a:cubicBezTo>
                  <a:pt x="18" y="390"/>
                  <a:pt x="18" y="391"/>
                  <a:pt x="17" y="391"/>
                </a:cubicBezTo>
                <a:cubicBezTo>
                  <a:pt x="17" y="391"/>
                  <a:pt x="17" y="391"/>
                  <a:pt x="17" y="391"/>
                </a:cubicBezTo>
                <a:cubicBezTo>
                  <a:pt x="17" y="391"/>
                  <a:pt x="17" y="391"/>
                  <a:pt x="16" y="391"/>
                </a:cubicBezTo>
                <a:cubicBezTo>
                  <a:pt x="15" y="391"/>
                  <a:pt x="15" y="393"/>
                  <a:pt x="14" y="393"/>
                </a:cubicBezTo>
                <a:cubicBezTo>
                  <a:pt x="14" y="393"/>
                  <a:pt x="13" y="393"/>
                  <a:pt x="13" y="393"/>
                </a:cubicBezTo>
                <a:cubicBezTo>
                  <a:pt x="8" y="393"/>
                  <a:pt x="14" y="395"/>
                  <a:pt x="9" y="398"/>
                </a:cubicBezTo>
                <a:cubicBezTo>
                  <a:pt x="12" y="399"/>
                  <a:pt x="13" y="401"/>
                  <a:pt x="12" y="403"/>
                </a:cubicBezTo>
                <a:cubicBezTo>
                  <a:pt x="12" y="403"/>
                  <a:pt x="12" y="403"/>
                  <a:pt x="12" y="403"/>
                </a:cubicBezTo>
                <a:cubicBezTo>
                  <a:pt x="11" y="405"/>
                  <a:pt x="11" y="405"/>
                  <a:pt x="11" y="405"/>
                </a:cubicBezTo>
                <a:cubicBezTo>
                  <a:pt x="11" y="405"/>
                  <a:pt x="10" y="405"/>
                  <a:pt x="10" y="405"/>
                </a:cubicBezTo>
                <a:cubicBezTo>
                  <a:pt x="9" y="405"/>
                  <a:pt x="9" y="404"/>
                  <a:pt x="8" y="403"/>
                </a:cubicBezTo>
                <a:cubicBezTo>
                  <a:pt x="8" y="404"/>
                  <a:pt x="7" y="406"/>
                  <a:pt x="6" y="406"/>
                </a:cubicBezTo>
                <a:cubicBezTo>
                  <a:pt x="6" y="406"/>
                  <a:pt x="6" y="406"/>
                  <a:pt x="5" y="406"/>
                </a:cubicBezTo>
                <a:cubicBezTo>
                  <a:pt x="6" y="407"/>
                  <a:pt x="11" y="407"/>
                  <a:pt x="11" y="410"/>
                </a:cubicBezTo>
                <a:cubicBezTo>
                  <a:pt x="12" y="410"/>
                  <a:pt x="12" y="410"/>
                  <a:pt x="12" y="410"/>
                </a:cubicBezTo>
                <a:cubicBezTo>
                  <a:pt x="13" y="410"/>
                  <a:pt x="13" y="410"/>
                  <a:pt x="13" y="410"/>
                </a:cubicBezTo>
                <a:cubicBezTo>
                  <a:pt x="13" y="412"/>
                  <a:pt x="11" y="412"/>
                  <a:pt x="10" y="412"/>
                </a:cubicBezTo>
                <a:cubicBezTo>
                  <a:pt x="10" y="412"/>
                  <a:pt x="10" y="412"/>
                  <a:pt x="10" y="412"/>
                </a:cubicBezTo>
                <a:cubicBezTo>
                  <a:pt x="10" y="412"/>
                  <a:pt x="10" y="412"/>
                  <a:pt x="10" y="412"/>
                </a:cubicBezTo>
                <a:cubicBezTo>
                  <a:pt x="9" y="412"/>
                  <a:pt x="9" y="412"/>
                  <a:pt x="9" y="412"/>
                </a:cubicBezTo>
                <a:cubicBezTo>
                  <a:pt x="8" y="413"/>
                  <a:pt x="9" y="414"/>
                  <a:pt x="9" y="414"/>
                </a:cubicBezTo>
                <a:cubicBezTo>
                  <a:pt x="5" y="414"/>
                  <a:pt x="5" y="414"/>
                  <a:pt x="5" y="414"/>
                </a:cubicBezTo>
                <a:cubicBezTo>
                  <a:pt x="3" y="415"/>
                  <a:pt x="6" y="416"/>
                  <a:pt x="7" y="417"/>
                </a:cubicBezTo>
                <a:cubicBezTo>
                  <a:pt x="8" y="417"/>
                  <a:pt x="8" y="417"/>
                  <a:pt x="8" y="417"/>
                </a:cubicBezTo>
                <a:cubicBezTo>
                  <a:pt x="11" y="417"/>
                  <a:pt x="12" y="419"/>
                  <a:pt x="15" y="421"/>
                </a:cubicBezTo>
                <a:cubicBezTo>
                  <a:pt x="16" y="423"/>
                  <a:pt x="14" y="423"/>
                  <a:pt x="13" y="424"/>
                </a:cubicBezTo>
                <a:cubicBezTo>
                  <a:pt x="13" y="424"/>
                  <a:pt x="14" y="424"/>
                  <a:pt x="14" y="424"/>
                </a:cubicBezTo>
                <a:cubicBezTo>
                  <a:pt x="16" y="424"/>
                  <a:pt x="18" y="425"/>
                  <a:pt x="18" y="427"/>
                </a:cubicBezTo>
                <a:cubicBezTo>
                  <a:pt x="17" y="427"/>
                  <a:pt x="17" y="427"/>
                  <a:pt x="17" y="427"/>
                </a:cubicBezTo>
                <a:cubicBezTo>
                  <a:pt x="17" y="426"/>
                  <a:pt x="17" y="426"/>
                  <a:pt x="16" y="426"/>
                </a:cubicBezTo>
                <a:cubicBezTo>
                  <a:pt x="16" y="426"/>
                  <a:pt x="16" y="426"/>
                  <a:pt x="16" y="426"/>
                </a:cubicBezTo>
                <a:cubicBezTo>
                  <a:pt x="15" y="426"/>
                  <a:pt x="15" y="426"/>
                  <a:pt x="15" y="426"/>
                </a:cubicBezTo>
                <a:cubicBezTo>
                  <a:pt x="18" y="427"/>
                  <a:pt x="17" y="429"/>
                  <a:pt x="19" y="431"/>
                </a:cubicBezTo>
                <a:cubicBezTo>
                  <a:pt x="19" y="431"/>
                  <a:pt x="19" y="431"/>
                  <a:pt x="19" y="431"/>
                </a:cubicBezTo>
                <a:cubicBezTo>
                  <a:pt x="17" y="431"/>
                  <a:pt x="16" y="429"/>
                  <a:pt x="15" y="429"/>
                </a:cubicBezTo>
                <a:cubicBezTo>
                  <a:pt x="16" y="431"/>
                  <a:pt x="16" y="430"/>
                  <a:pt x="17" y="432"/>
                </a:cubicBezTo>
                <a:cubicBezTo>
                  <a:pt x="18" y="436"/>
                  <a:pt x="13" y="432"/>
                  <a:pt x="13" y="436"/>
                </a:cubicBezTo>
                <a:cubicBezTo>
                  <a:pt x="12" y="435"/>
                  <a:pt x="12" y="435"/>
                  <a:pt x="12" y="435"/>
                </a:cubicBezTo>
                <a:cubicBezTo>
                  <a:pt x="11" y="437"/>
                  <a:pt x="7" y="435"/>
                  <a:pt x="7" y="439"/>
                </a:cubicBezTo>
                <a:cubicBezTo>
                  <a:pt x="8" y="439"/>
                  <a:pt x="8" y="439"/>
                  <a:pt x="8" y="439"/>
                </a:cubicBezTo>
                <a:cubicBezTo>
                  <a:pt x="7" y="441"/>
                  <a:pt x="7" y="441"/>
                  <a:pt x="7" y="441"/>
                </a:cubicBezTo>
                <a:cubicBezTo>
                  <a:pt x="7" y="441"/>
                  <a:pt x="7" y="441"/>
                  <a:pt x="7" y="441"/>
                </a:cubicBezTo>
                <a:cubicBezTo>
                  <a:pt x="8" y="441"/>
                  <a:pt x="8" y="441"/>
                  <a:pt x="9" y="441"/>
                </a:cubicBezTo>
                <a:cubicBezTo>
                  <a:pt x="9" y="441"/>
                  <a:pt x="10" y="441"/>
                  <a:pt x="10" y="441"/>
                </a:cubicBezTo>
                <a:cubicBezTo>
                  <a:pt x="11" y="441"/>
                  <a:pt x="11" y="441"/>
                  <a:pt x="11" y="442"/>
                </a:cubicBezTo>
                <a:cubicBezTo>
                  <a:pt x="13" y="441"/>
                  <a:pt x="11" y="441"/>
                  <a:pt x="13" y="440"/>
                </a:cubicBezTo>
                <a:cubicBezTo>
                  <a:pt x="14" y="442"/>
                  <a:pt x="15" y="445"/>
                  <a:pt x="14" y="447"/>
                </a:cubicBezTo>
                <a:cubicBezTo>
                  <a:pt x="16" y="447"/>
                  <a:pt x="16" y="447"/>
                  <a:pt x="16" y="447"/>
                </a:cubicBezTo>
                <a:cubicBezTo>
                  <a:pt x="16" y="447"/>
                  <a:pt x="16" y="447"/>
                  <a:pt x="16" y="447"/>
                </a:cubicBezTo>
                <a:cubicBezTo>
                  <a:pt x="18" y="448"/>
                  <a:pt x="18" y="448"/>
                  <a:pt x="18" y="448"/>
                </a:cubicBezTo>
                <a:cubicBezTo>
                  <a:pt x="19" y="449"/>
                  <a:pt x="19" y="451"/>
                  <a:pt x="19" y="452"/>
                </a:cubicBezTo>
                <a:cubicBezTo>
                  <a:pt x="18" y="451"/>
                  <a:pt x="17" y="451"/>
                  <a:pt x="16" y="451"/>
                </a:cubicBezTo>
                <a:cubicBezTo>
                  <a:pt x="16" y="451"/>
                  <a:pt x="15" y="451"/>
                  <a:pt x="15" y="451"/>
                </a:cubicBezTo>
                <a:cubicBezTo>
                  <a:pt x="15" y="452"/>
                  <a:pt x="15" y="452"/>
                  <a:pt x="15" y="452"/>
                </a:cubicBezTo>
                <a:cubicBezTo>
                  <a:pt x="12" y="453"/>
                  <a:pt x="12" y="453"/>
                  <a:pt x="12" y="453"/>
                </a:cubicBezTo>
                <a:cubicBezTo>
                  <a:pt x="12" y="454"/>
                  <a:pt x="12" y="454"/>
                  <a:pt x="12" y="454"/>
                </a:cubicBezTo>
                <a:cubicBezTo>
                  <a:pt x="9" y="454"/>
                  <a:pt x="9" y="454"/>
                  <a:pt x="9" y="454"/>
                </a:cubicBezTo>
                <a:cubicBezTo>
                  <a:pt x="9" y="454"/>
                  <a:pt x="10" y="454"/>
                  <a:pt x="11" y="455"/>
                </a:cubicBezTo>
                <a:cubicBezTo>
                  <a:pt x="10" y="456"/>
                  <a:pt x="10" y="456"/>
                  <a:pt x="10" y="456"/>
                </a:cubicBezTo>
                <a:cubicBezTo>
                  <a:pt x="10" y="456"/>
                  <a:pt x="10" y="456"/>
                  <a:pt x="9" y="456"/>
                </a:cubicBezTo>
                <a:cubicBezTo>
                  <a:pt x="9" y="456"/>
                  <a:pt x="9" y="455"/>
                  <a:pt x="8" y="455"/>
                </a:cubicBezTo>
                <a:cubicBezTo>
                  <a:pt x="8" y="455"/>
                  <a:pt x="8" y="455"/>
                  <a:pt x="8" y="456"/>
                </a:cubicBezTo>
                <a:cubicBezTo>
                  <a:pt x="8" y="457"/>
                  <a:pt x="9" y="457"/>
                  <a:pt x="9" y="457"/>
                </a:cubicBezTo>
                <a:cubicBezTo>
                  <a:pt x="10" y="457"/>
                  <a:pt x="10" y="457"/>
                  <a:pt x="11" y="457"/>
                </a:cubicBezTo>
                <a:cubicBezTo>
                  <a:pt x="11" y="457"/>
                  <a:pt x="11" y="457"/>
                  <a:pt x="12" y="457"/>
                </a:cubicBezTo>
                <a:cubicBezTo>
                  <a:pt x="12" y="457"/>
                  <a:pt x="13" y="457"/>
                  <a:pt x="13" y="458"/>
                </a:cubicBezTo>
                <a:cubicBezTo>
                  <a:pt x="12" y="459"/>
                  <a:pt x="11" y="459"/>
                  <a:pt x="10" y="459"/>
                </a:cubicBezTo>
                <a:cubicBezTo>
                  <a:pt x="9" y="459"/>
                  <a:pt x="9" y="459"/>
                  <a:pt x="8" y="459"/>
                </a:cubicBezTo>
                <a:cubicBezTo>
                  <a:pt x="8" y="459"/>
                  <a:pt x="8" y="459"/>
                  <a:pt x="8" y="459"/>
                </a:cubicBezTo>
                <a:cubicBezTo>
                  <a:pt x="8" y="459"/>
                  <a:pt x="8" y="459"/>
                  <a:pt x="7" y="459"/>
                </a:cubicBezTo>
                <a:cubicBezTo>
                  <a:pt x="11" y="461"/>
                  <a:pt x="11" y="461"/>
                  <a:pt x="11" y="461"/>
                </a:cubicBezTo>
                <a:cubicBezTo>
                  <a:pt x="9" y="462"/>
                  <a:pt x="7" y="461"/>
                  <a:pt x="7" y="463"/>
                </a:cubicBezTo>
                <a:cubicBezTo>
                  <a:pt x="9" y="464"/>
                  <a:pt x="10" y="464"/>
                  <a:pt x="11" y="466"/>
                </a:cubicBezTo>
                <a:cubicBezTo>
                  <a:pt x="11" y="468"/>
                  <a:pt x="10" y="469"/>
                  <a:pt x="9" y="469"/>
                </a:cubicBezTo>
                <a:cubicBezTo>
                  <a:pt x="8" y="469"/>
                  <a:pt x="7" y="469"/>
                  <a:pt x="6" y="469"/>
                </a:cubicBezTo>
                <a:cubicBezTo>
                  <a:pt x="5" y="468"/>
                  <a:pt x="4" y="468"/>
                  <a:pt x="4" y="468"/>
                </a:cubicBezTo>
                <a:cubicBezTo>
                  <a:pt x="3" y="468"/>
                  <a:pt x="3" y="468"/>
                  <a:pt x="3" y="469"/>
                </a:cubicBezTo>
                <a:cubicBezTo>
                  <a:pt x="3" y="470"/>
                  <a:pt x="2" y="471"/>
                  <a:pt x="1" y="471"/>
                </a:cubicBezTo>
                <a:cubicBezTo>
                  <a:pt x="0" y="471"/>
                  <a:pt x="0" y="471"/>
                  <a:pt x="0" y="471"/>
                </a:cubicBezTo>
                <a:cubicBezTo>
                  <a:pt x="2" y="473"/>
                  <a:pt x="5" y="474"/>
                  <a:pt x="4" y="476"/>
                </a:cubicBezTo>
                <a:cubicBezTo>
                  <a:pt x="4" y="476"/>
                  <a:pt x="5" y="477"/>
                  <a:pt x="5" y="477"/>
                </a:cubicBezTo>
                <a:cubicBezTo>
                  <a:pt x="6" y="477"/>
                  <a:pt x="6" y="476"/>
                  <a:pt x="7" y="476"/>
                </a:cubicBezTo>
                <a:cubicBezTo>
                  <a:pt x="7" y="476"/>
                  <a:pt x="8" y="476"/>
                  <a:pt x="8" y="476"/>
                </a:cubicBezTo>
                <a:cubicBezTo>
                  <a:pt x="9" y="476"/>
                  <a:pt x="9" y="477"/>
                  <a:pt x="9" y="478"/>
                </a:cubicBezTo>
                <a:cubicBezTo>
                  <a:pt x="5" y="479"/>
                  <a:pt x="5" y="479"/>
                  <a:pt x="5" y="479"/>
                </a:cubicBezTo>
                <a:cubicBezTo>
                  <a:pt x="7" y="480"/>
                  <a:pt x="7" y="482"/>
                  <a:pt x="5" y="484"/>
                </a:cubicBezTo>
                <a:cubicBezTo>
                  <a:pt x="5" y="484"/>
                  <a:pt x="9" y="485"/>
                  <a:pt x="7" y="486"/>
                </a:cubicBezTo>
                <a:cubicBezTo>
                  <a:pt x="8" y="486"/>
                  <a:pt x="9" y="486"/>
                  <a:pt x="10" y="487"/>
                </a:cubicBezTo>
                <a:cubicBezTo>
                  <a:pt x="9" y="490"/>
                  <a:pt x="12" y="489"/>
                  <a:pt x="14" y="491"/>
                </a:cubicBezTo>
                <a:cubicBezTo>
                  <a:pt x="10" y="494"/>
                  <a:pt x="10" y="494"/>
                  <a:pt x="10" y="494"/>
                </a:cubicBezTo>
                <a:cubicBezTo>
                  <a:pt x="9" y="497"/>
                  <a:pt x="9" y="497"/>
                  <a:pt x="9" y="497"/>
                </a:cubicBezTo>
                <a:cubicBezTo>
                  <a:pt x="10" y="497"/>
                  <a:pt x="10" y="497"/>
                  <a:pt x="10" y="497"/>
                </a:cubicBezTo>
                <a:cubicBezTo>
                  <a:pt x="11" y="498"/>
                  <a:pt x="11" y="498"/>
                  <a:pt x="11" y="498"/>
                </a:cubicBezTo>
                <a:cubicBezTo>
                  <a:pt x="11" y="498"/>
                  <a:pt x="11" y="498"/>
                  <a:pt x="11" y="498"/>
                </a:cubicBezTo>
                <a:cubicBezTo>
                  <a:pt x="12" y="498"/>
                  <a:pt x="12" y="497"/>
                  <a:pt x="13" y="497"/>
                </a:cubicBezTo>
                <a:cubicBezTo>
                  <a:pt x="14" y="497"/>
                  <a:pt x="13" y="500"/>
                  <a:pt x="14" y="500"/>
                </a:cubicBezTo>
                <a:cubicBezTo>
                  <a:pt x="15" y="500"/>
                  <a:pt x="15" y="500"/>
                  <a:pt x="15" y="500"/>
                </a:cubicBezTo>
                <a:cubicBezTo>
                  <a:pt x="17" y="500"/>
                  <a:pt x="17" y="501"/>
                  <a:pt x="18" y="502"/>
                </a:cubicBezTo>
                <a:cubicBezTo>
                  <a:pt x="18" y="502"/>
                  <a:pt x="19" y="503"/>
                  <a:pt x="20" y="503"/>
                </a:cubicBezTo>
                <a:cubicBezTo>
                  <a:pt x="21" y="503"/>
                  <a:pt x="21" y="503"/>
                  <a:pt x="22" y="503"/>
                </a:cubicBezTo>
                <a:cubicBezTo>
                  <a:pt x="18" y="505"/>
                  <a:pt x="22" y="507"/>
                  <a:pt x="22" y="509"/>
                </a:cubicBezTo>
                <a:cubicBezTo>
                  <a:pt x="22" y="509"/>
                  <a:pt x="22" y="509"/>
                  <a:pt x="22" y="509"/>
                </a:cubicBezTo>
                <a:cubicBezTo>
                  <a:pt x="22" y="509"/>
                  <a:pt x="22" y="510"/>
                  <a:pt x="21" y="510"/>
                </a:cubicBezTo>
                <a:cubicBezTo>
                  <a:pt x="21" y="510"/>
                  <a:pt x="21" y="510"/>
                  <a:pt x="21" y="510"/>
                </a:cubicBezTo>
                <a:cubicBezTo>
                  <a:pt x="21" y="510"/>
                  <a:pt x="21" y="510"/>
                  <a:pt x="21" y="510"/>
                </a:cubicBezTo>
                <a:cubicBezTo>
                  <a:pt x="20" y="513"/>
                  <a:pt x="20" y="514"/>
                  <a:pt x="23" y="516"/>
                </a:cubicBezTo>
                <a:cubicBezTo>
                  <a:pt x="19" y="516"/>
                  <a:pt x="19" y="516"/>
                  <a:pt x="19" y="516"/>
                </a:cubicBezTo>
                <a:cubicBezTo>
                  <a:pt x="20" y="518"/>
                  <a:pt x="22" y="517"/>
                  <a:pt x="21" y="519"/>
                </a:cubicBezTo>
                <a:cubicBezTo>
                  <a:pt x="21" y="519"/>
                  <a:pt x="21" y="519"/>
                  <a:pt x="21" y="519"/>
                </a:cubicBezTo>
                <a:cubicBezTo>
                  <a:pt x="21" y="519"/>
                  <a:pt x="21" y="519"/>
                  <a:pt x="20" y="519"/>
                </a:cubicBezTo>
                <a:cubicBezTo>
                  <a:pt x="20" y="519"/>
                  <a:pt x="20" y="519"/>
                  <a:pt x="20" y="519"/>
                </a:cubicBezTo>
                <a:cubicBezTo>
                  <a:pt x="19" y="519"/>
                  <a:pt x="19" y="519"/>
                  <a:pt x="19" y="518"/>
                </a:cubicBezTo>
                <a:cubicBezTo>
                  <a:pt x="20" y="518"/>
                  <a:pt x="20" y="518"/>
                  <a:pt x="20" y="518"/>
                </a:cubicBezTo>
                <a:cubicBezTo>
                  <a:pt x="17" y="518"/>
                  <a:pt x="17" y="518"/>
                  <a:pt x="17" y="518"/>
                </a:cubicBezTo>
                <a:cubicBezTo>
                  <a:pt x="16" y="519"/>
                  <a:pt x="19" y="520"/>
                  <a:pt x="17" y="522"/>
                </a:cubicBezTo>
                <a:cubicBezTo>
                  <a:pt x="17" y="522"/>
                  <a:pt x="17" y="522"/>
                  <a:pt x="17" y="522"/>
                </a:cubicBezTo>
                <a:cubicBezTo>
                  <a:pt x="17" y="522"/>
                  <a:pt x="17" y="522"/>
                  <a:pt x="18" y="522"/>
                </a:cubicBezTo>
                <a:cubicBezTo>
                  <a:pt x="18" y="522"/>
                  <a:pt x="18" y="522"/>
                  <a:pt x="18" y="522"/>
                </a:cubicBezTo>
                <a:cubicBezTo>
                  <a:pt x="18" y="522"/>
                  <a:pt x="18" y="522"/>
                  <a:pt x="19" y="522"/>
                </a:cubicBezTo>
                <a:cubicBezTo>
                  <a:pt x="24" y="528"/>
                  <a:pt x="11" y="525"/>
                  <a:pt x="18" y="530"/>
                </a:cubicBezTo>
                <a:cubicBezTo>
                  <a:pt x="15" y="530"/>
                  <a:pt x="15" y="530"/>
                  <a:pt x="15" y="530"/>
                </a:cubicBezTo>
                <a:cubicBezTo>
                  <a:pt x="15" y="532"/>
                  <a:pt x="14" y="532"/>
                  <a:pt x="13" y="532"/>
                </a:cubicBezTo>
                <a:cubicBezTo>
                  <a:pt x="13" y="532"/>
                  <a:pt x="13" y="532"/>
                  <a:pt x="13" y="532"/>
                </a:cubicBezTo>
                <a:cubicBezTo>
                  <a:pt x="13" y="532"/>
                  <a:pt x="13" y="532"/>
                  <a:pt x="13" y="532"/>
                </a:cubicBezTo>
                <a:cubicBezTo>
                  <a:pt x="12" y="532"/>
                  <a:pt x="11" y="532"/>
                  <a:pt x="12" y="534"/>
                </a:cubicBezTo>
                <a:cubicBezTo>
                  <a:pt x="14" y="533"/>
                  <a:pt x="14" y="533"/>
                  <a:pt x="14" y="533"/>
                </a:cubicBezTo>
                <a:cubicBezTo>
                  <a:pt x="17" y="533"/>
                  <a:pt x="15" y="536"/>
                  <a:pt x="17" y="536"/>
                </a:cubicBezTo>
                <a:cubicBezTo>
                  <a:pt x="17" y="536"/>
                  <a:pt x="17" y="536"/>
                  <a:pt x="18" y="536"/>
                </a:cubicBezTo>
                <a:cubicBezTo>
                  <a:pt x="17" y="535"/>
                  <a:pt x="19" y="534"/>
                  <a:pt x="18" y="533"/>
                </a:cubicBezTo>
                <a:cubicBezTo>
                  <a:pt x="18" y="533"/>
                  <a:pt x="19" y="532"/>
                  <a:pt x="19" y="532"/>
                </a:cubicBezTo>
                <a:cubicBezTo>
                  <a:pt x="19" y="532"/>
                  <a:pt x="20" y="532"/>
                  <a:pt x="20" y="533"/>
                </a:cubicBezTo>
                <a:cubicBezTo>
                  <a:pt x="23" y="534"/>
                  <a:pt x="22" y="536"/>
                  <a:pt x="21" y="537"/>
                </a:cubicBezTo>
                <a:cubicBezTo>
                  <a:pt x="21" y="537"/>
                  <a:pt x="21" y="537"/>
                  <a:pt x="21" y="537"/>
                </a:cubicBezTo>
                <a:cubicBezTo>
                  <a:pt x="20" y="537"/>
                  <a:pt x="20" y="536"/>
                  <a:pt x="20" y="536"/>
                </a:cubicBezTo>
                <a:cubicBezTo>
                  <a:pt x="20" y="537"/>
                  <a:pt x="21" y="537"/>
                  <a:pt x="20" y="538"/>
                </a:cubicBezTo>
                <a:cubicBezTo>
                  <a:pt x="25" y="538"/>
                  <a:pt x="25" y="538"/>
                  <a:pt x="25" y="538"/>
                </a:cubicBezTo>
                <a:cubicBezTo>
                  <a:pt x="25" y="544"/>
                  <a:pt x="25" y="544"/>
                  <a:pt x="25" y="544"/>
                </a:cubicBezTo>
                <a:cubicBezTo>
                  <a:pt x="24" y="544"/>
                  <a:pt x="24" y="544"/>
                  <a:pt x="24" y="544"/>
                </a:cubicBezTo>
                <a:cubicBezTo>
                  <a:pt x="22" y="544"/>
                  <a:pt x="24" y="548"/>
                  <a:pt x="23" y="548"/>
                </a:cubicBezTo>
                <a:cubicBezTo>
                  <a:pt x="23" y="548"/>
                  <a:pt x="23" y="548"/>
                  <a:pt x="23" y="548"/>
                </a:cubicBezTo>
                <a:cubicBezTo>
                  <a:pt x="23" y="549"/>
                  <a:pt x="24" y="550"/>
                  <a:pt x="25" y="550"/>
                </a:cubicBezTo>
                <a:cubicBezTo>
                  <a:pt x="25" y="550"/>
                  <a:pt x="26" y="550"/>
                  <a:pt x="26" y="549"/>
                </a:cubicBezTo>
                <a:cubicBezTo>
                  <a:pt x="26" y="551"/>
                  <a:pt x="26" y="551"/>
                  <a:pt x="26" y="551"/>
                </a:cubicBezTo>
                <a:cubicBezTo>
                  <a:pt x="30" y="551"/>
                  <a:pt x="30" y="551"/>
                  <a:pt x="30" y="551"/>
                </a:cubicBezTo>
                <a:cubicBezTo>
                  <a:pt x="33" y="552"/>
                  <a:pt x="30" y="554"/>
                  <a:pt x="31" y="554"/>
                </a:cubicBezTo>
                <a:cubicBezTo>
                  <a:pt x="31" y="554"/>
                  <a:pt x="31" y="554"/>
                  <a:pt x="32" y="553"/>
                </a:cubicBezTo>
                <a:cubicBezTo>
                  <a:pt x="34" y="555"/>
                  <a:pt x="32" y="559"/>
                  <a:pt x="35" y="560"/>
                </a:cubicBezTo>
                <a:cubicBezTo>
                  <a:pt x="37" y="557"/>
                  <a:pt x="37" y="557"/>
                  <a:pt x="37" y="557"/>
                </a:cubicBezTo>
                <a:cubicBezTo>
                  <a:pt x="37" y="558"/>
                  <a:pt x="40" y="559"/>
                  <a:pt x="39" y="559"/>
                </a:cubicBezTo>
                <a:cubicBezTo>
                  <a:pt x="39" y="559"/>
                  <a:pt x="39" y="559"/>
                  <a:pt x="39" y="559"/>
                </a:cubicBezTo>
                <a:cubicBezTo>
                  <a:pt x="36" y="559"/>
                  <a:pt x="35" y="564"/>
                  <a:pt x="32" y="564"/>
                </a:cubicBezTo>
                <a:cubicBezTo>
                  <a:pt x="36" y="563"/>
                  <a:pt x="36" y="563"/>
                  <a:pt x="36" y="563"/>
                </a:cubicBezTo>
                <a:cubicBezTo>
                  <a:pt x="37" y="564"/>
                  <a:pt x="37" y="564"/>
                  <a:pt x="37" y="564"/>
                </a:cubicBezTo>
                <a:cubicBezTo>
                  <a:pt x="37" y="564"/>
                  <a:pt x="38" y="564"/>
                  <a:pt x="39" y="564"/>
                </a:cubicBezTo>
                <a:cubicBezTo>
                  <a:pt x="39" y="564"/>
                  <a:pt x="39" y="564"/>
                  <a:pt x="39" y="564"/>
                </a:cubicBezTo>
                <a:cubicBezTo>
                  <a:pt x="40" y="564"/>
                  <a:pt x="40" y="564"/>
                  <a:pt x="40" y="564"/>
                </a:cubicBezTo>
                <a:cubicBezTo>
                  <a:pt x="42" y="564"/>
                  <a:pt x="43" y="564"/>
                  <a:pt x="44" y="563"/>
                </a:cubicBezTo>
                <a:cubicBezTo>
                  <a:pt x="45" y="564"/>
                  <a:pt x="45" y="564"/>
                  <a:pt x="45" y="564"/>
                </a:cubicBezTo>
                <a:cubicBezTo>
                  <a:pt x="44" y="564"/>
                  <a:pt x="44" y="565"/>
                  <a:pt x="44" y="565"/>
                </a:cubicBezTo>
                <a:cubicBezTo>
                  <a:pt x="46" y="566"/>
                  <a:pt x="46" y="566"/>
                  <a:pt x="46" y="566"/>
                </a:cubicBezTo>
                <a:cubicBezTo>
                  <a:pt x="46" y="568"/>
                  <a:pt x="44" y="568"/>
                  <a:pt x="43" y="568"/>
                </a:cubicBezTo>
                <a:cubicBezTo>
                  <a:pt x="44" y="568"/>
                  <a:pt x="44" y="568"/>
                  <a:pt x="44" y="568"/>
                </a:cubicBezTo>
                <a:cubicBezTo>
                  <a:pt x="44" y="568"/>
                  <a:pt x="45" y="568"/>
                  <a:pt x="45" y="568"/>
                </a:cubicBezTo>
                <a:cubicBezTo>
                  <a:pt x="46" y="571"/>
                  <a:pt x="46" y="571"/>
                  <a:pt x="46" y="571"/>
                </a:cubicBezTo>
                <a:cubicBezTo>
                  <a:pt x="47" y="571"/>
                  <a:pt x="48" y="570"/>
                  <a:pt x="48" y="570"/>
                </a:cubicBezTo>
                <a:cubicBezTo>
                  <a:pt x="49" y="570"/>
                  <a:pt x="48" y="571"/>
                  <a:pt x="48" y="571"/>
                </a:cubicBezTo>
                <a:cubicBezTo>
                  <a:pt x="48" y="572"/>
                  <a:pt x="48" y="572"/>
                  <a:pt x="49" y="572"/>
                </a:cubicBezTo>
                <a:cubicBezTo>
                  <a:pt x="49" y="572"/>
                  <a:pt x="50" y="572"/>
                  <a:pt x="50" y="572"/>
                </a:cubicBezTo>
                <a:cubicBezTo>
                  <a:pt x="47" y="574"/>
                  <a:pt x="46" y="575"/>
                  <a:pt x="47" y="578"/>
                </a:cubicBezTo>
                <a:cubicBezTo>
                  <a:pt x="47" y="578"/>
                  <a:pt x="48" y="578"/>
                  <a:pt x="49" y="578"/>
                </a:cubicBezTo>
                <a:cubicBezTo>
                  <a:pt x="49" y="578"/>
                  <a:pt x="49" y="578"/>
                  <a:pt x="50" y="578"/>
                </a:cubicBezTo>
                <a:cubicBezTo>
                  <a:pt x="49" y="579"/>
                  <a:pt x="49" y="579"/>
                  <a:pt x="49" y="579"/>
                </a:cubicBezTo>
                <a:cubicBezTo>
                  <a:pt x="50" y="578"/>
                  <a:pt x="53" y="577"/>
                  <a:pt x="55" y="577"/>
                </a:cubicBezTo>
                <a:cubicBezTo>
                  <a:pt x="56" y="577"/>
                  <a:pt x="56" y="577"/>
                  <a:pt x="57" y="577"/>
                </a:cubicBezTo>
                <a:cubicBezTo>
                  <a:pt x="54" y="579"/>
                  <a:pt x="54" y="579"/>
                  <a:pt x="54" y="579"/>
                </a:cubicBezTo>
                <a:cubicBezTo>
                  <a:pt x="54" y="579"/>
                  <a:pt x="55" y="579"/>
                  <a:pt x="55" y="579"/>
                </a:cubicBezTo>
                <a:cubicBezTo>
                  <a:pt x="56" y="579"/>
                  <a:pt x="58" y="581"/>
                  <a:pt x="59" y="581"/>
                </a:cubicBezTo>
                <a:cubicBezTo>
                  <a:pt x="58" y="582"/>
                  <a:pt x="58" y="582"/>
                  <a:pt x="58" y="582"/>
                </a:cubicBezTo>
                <a:cubicBezTo>
                  <a:pt x="58" y="583"/>
                  <a:pt x="58" y="583"/>
                  <a:pt x="58" y="583"/>
                </a:cubicBezTo>
                <a:cubicBezTo>
                  <a:pt x="58" y="583"/>
                  <a:pt x="58" y="583"/>
                  <a:pt x="59" y="582"/>
                </a:cubicBezTo>
                <a:cubicBezTo>
                  <a:pt x="59" y="582"/>
                  <a:pt x="59" y="582"/>
                  <a:pt x="59" y="582"/>
                </a:cubicBezTo>
                <a:cubicBezTo>
                  <a:pt x="60" y="582"/>
                  <a:pt x="60" y="583"/>
                  <a:pt x="60" y="584"/>
                </a:cubicBezTo>
                <a:cubicBezTo>
                  <a:pt x="60" y="584"/>
                  <a:pt x="60" y="584"/>
                  <a:pt x="60" y="584"/>
                </a:cubicBezTo>
                <a:cubicBezTo>
                  <a:pt x="60" y="584"/>
                  <a:pt x="59" y="584"/>
                  <a:pt x="60" y="584"/>
                </a:cubicBezTo>
                <a:cubicBezTo>
                  <a:pt x="61" y="584"/>
                  <a:pt x="61" y="584"/>
                  <a:pt x="61" y="584"/>
                </a:cubicBezTo>
                <a:cubicBezTo>
                  <a:pt x="62" y="584"/>
                  <a:pt x="63" y="585"/>
                  <a:pt x="64" y="586"/>
                </a:cubicBezTo>
                <a:cubicBezTo>
                  <a:pt x="63" y="587"/>
                  <a:pt x="63" y="587"/>
                  <a:pt x="63" y="587"/>
                </a:cubicBezTo>
                <a:cubicBezTo>
                  <a:pt x="64" y="587"/>
                  <a:pt x="64" y="587"/>
                  <a:pt x="64" y="587"/>
                </a:cubicBezTo>
                <a:cubicBezTo>
                  <a:pt x="64" y="588"/>
                  <a:pt x="64" y="588"/>
                  <a:pt x="64" y="588"/>
                </a:cubicBezTo>
                <a:cubicBezTo>
                  <a:pt x="63" y="588"/>
                  <a:pt x="61" y="589"/>
                  <a:pt x="60" y="589"/>
                </a:cubicBezTo>
                <a:cubicBezTo>
                  <a:pt x="60" y="589"/>
                  <a:pt x="60" y="589"/>
                  <a:pt x="59" y="588"/>
                </a:cubicBezTo>
                <a:cubicBezTo>
                  <a:pt x="60" y="589"/>
                  <a:pt x="56" y="589"/>
                  <a:pt x="58" y="590"/>
                </a:cubicBezTo>
                <a:cubicBezTo>
                  <a:pt x="54" y="591"/>
                  <a:pt x="57" y="596"/>
                  <a:pt x="55" y="597"/>
                </a:cubicBezTo>
                <a:cubicBezTo>
                  <a:pt x="55" y="597"/>
                  <a:pt x="55" y="597"/>
                  <a:pt x="55" y="597"/>
                </a:cubicBezTo>
                <a:cubicBezTo>
                  <a:pt x="56" y="597"/>
                  <a:pt x="57" y="598"/>
                  <a:pt x="57" y="598"/>
                </a:cubicBezTo>
                <a:cubicBezTo>
                  <a:pt x="55" y="599"/>
                  <a:pt x="55" y="599"/>
                  <a:pt x="55" y="601"/>
                </a:cubicBezTo>
                <a:cubicBezTo>
                  <a:pt x="56" y="601"/>
                  <a:pt x="56" y="601"/>
                  <a:pt x="56" y="601"/>
                </a:cubicBezTo>
                <a:cubicBezTo>
                  <a:pt x="56" y="601"/>
                  <a:pt x="56" y="600"/>
                  <a:pt x="57" y="600"/>
                </a:cubicBezTo>
                <a:cubicBezTo>
                  <a:pt x="57" y="602"/>
                  <a:pt x="57" y="602"/>
                  <a:pt x="57" y="602"/>
                </a:cubicBezTo>
                <a:cubicBezTo>
                  <a:pt x="58" y="602"/>
                  <a:pt x="58" y="602"/>
                  <a:pt x="59" y="602"/>
                </a:cubicBezTo>
                <a:cubicBezTo>
                  <a:pt x="59" y="602"/>
                  <a:pt x="60" y="602"/>
                  <a:pt x="61" y="603"/>
                </a:cubicBezTo>
                <a:cubicBezTo>
                  <a:pt x="61" y="603"/>
                  <a:pt x="62" y="604"/>
                  <a:pt x="63" y="604"/>
                </a:cubicBezTo>
                <a:cubicBezTo>
                  <a:pt x="63" y="604"/>
                  <a:pt x="63" y="604"/>
                  <a:pt x="64" y="604"/>
                </a:cubicBezTo>
                <a:cubicBezTo>
                  <a:pt x="64" y="605"/>
                  <a:pt x="62" y="606"/>
                  <a:pt x="64" y="606"/>
                </a:cubicBezTo>
                <a:cubicBezTo>
                  <a:pt x="62" y="608"/>
                  <a:pt x="62" y="608"/>
                  <a:pt x="62" y="608"/>
                </a:cubicBezTo>
                <a:cubicBezTo>
                  <a:pt x="62" y="608"/>
                  <a:pt x="63" y="609"/>
                  <a:pt x="63" y="609"/>
                </a:cubicBezTo>
                <a:cubicBezTo>
                  <a:pt x="64" y="609"/>
                  <a:pt x="64" y="608"/>
                  <a:pt x="65" y="608"/>
                </a:cubicBezTo>
                <a:cubicBezTo>
                  <a:pt x="65" y="608"/>
                  <a:pt x="66" y="608"/>
                  <a:pt x="66" y="608"/>
                </a:cubicBezTo>
                <a:cubicBezTo>
                  <a:pt x="67" y="608"/>
                  <a:pt x="67" y="608"/>
                  <a:pt x="67" y="609"/>
                </a:cubicBezTo>
                <a:cubicBezTo>
                  <a:pt x="63" y="610"/>
                  <a:pt x="64" y="610"/>
                  <a:pt x="61" y="613"/>
                </a:cubicBezTo>
                <a:cubicBezTo>
                  <a:pt x="62" y="612"/>
                  <a:pt x="63" y="611"/>
                  <a:pt x="63" y="611"/>
                </a:cubicBezTo>
                <a:cubicBezTo>
                  <a:pt x="64" y="611"/>
                  <a:pt x="65" y="613"/>
                  <a:pt x="66" y="614"/>
                </a:cubicBezTo>
                <a:cubicBezTo>
                  <a:pt x="66" y="613"/>
                  <a:pt x="66" y="612"/>
                  <a:pt x="66" y="612"/>
                </a:cubicBezTo>
                <a:cubicBezTo>
                  <a:pt x="68" y="611"/>
                  <a:pt x="68" y="611"/>
                  <a:pt x="68" y="611"/>
                </a:cubicBezTo>
                <a:cubicBezTo>
                  <a:pt x="69" y="612"/>
                  <a:pt x="69" y="612"/>
                  <a:pt x="69" y="612"/>
                </a:cubicBezTo>
                <a:cubicBezTo>
                  <a:pt x="67" y="613"/>
                  <a:pt x="67" y="613"/>
                  <a:pt x="67" y="613"/>
                </a:cubicBezTo>
                <a:cubicBezTo>
                  <a:pt x="68" y="613"/>
                  <a:pt x="68" y="613"/>
                  <a:pt x="68" y="613"/>
                </a:cubicBezTo>
                <a:cubicBezTo>
                  <a:pt x="69" y="613"/>
                  <a:pt x="70" y="613"/>
                  <a:pt x="70" y="613"/>
                </a:cubicBezTo>
                <a:cubicBezTo>
                  <a:pt x="71" y="612"/>
                  <a:pt x="72" y="612"/>
                  <a:pt x="72" y="612"/>
                </a:cubicBezTo>
                <a:cubicBezTo>
                  <a:pt x="73" y="612"/>
                  <a:pt x="73" y="612"/>
                  <a:pt x="73" y="612"/>
                </a:cubicBezTo>
                <a:cubicBezTo>
                  <a:pt x="75" y="615"/>
                  <a:pt x="72" y="615"/>
                  <a:pt x="74" y="617"/>
                </a:cubicBezTo>
                <a:cubicBezTo>
                  <a:pt x="74" y="617"/>
                  <a:pt x="74" y="616"/>
                  <a:pt x="75" y="616"/>
                </a:cubicBezTo>
                <a:cubicBezTo>
                  <a:pt x="76" y="616"/>
                  <a:pt x="77" y="617"/>
                  <a:pt x="77" y="618"/>
                </a:cubicBezTo>
                <a:cubicBezTo>
                  <a:pt x="77" y="618"/>
                  <a:pt x="77" y="618"/>
                  <a:pt x="77" y="618"/>
                </a:cubicBezTo>
                <a:cubicBezTo>
                  <a:pt x="78" y="620"/>
                  <a:pt x="78" y="620"/>
                  <a:pt x="78" y="620"/>
                </a:cubicBezTo>
                <a:cubicBezTo>
                  <a:pt x="78" y="620"/>
                  <a:pt x="78" y="620"/>
                  <a:pt x="77" y="620"/>
                </a:cubicBezTo>
                <a:cubicBezTo>
                  <a:pt x="77" y="620"/>
                  <a:pt x="77" y="620"/>
                  <a:pt x="77" y="620"/>
                </a:cubicBezTo>
                <a:cubicBezTo>
                  <a:pt x="77" y="619"/>
                  <a:pt x="76" y="619"/>
                  <a:pt x="76" y="619"/>
                </a:cubicBezTo>
                <a:cubicBezTo>
                  <a:pt x="76" y="619"/>
                  <a:pt x="76" y="619"/>
                  <a:pt x="76" y="620"/>
                </a:cubicBezTo>
                <a:cubicBezTo>
                  <a:pt x="76" y="620"/>
                  <a:pt x="76" y="620"/>
                  <a:pt x="76" y="620"/>
                </a:cubicBezTo>
                <a:cubicBezTo>
                  <a:pt x="78" y="620"/>
                  <a:pt x="77" y="622"/>
                  <a:pt x="80" y="622"/>
                </a:cubicBezTo>
                <a:cubicBezTo>
                  <a:pt x="79" y="623"/>
                  <a:pt x="78" y="624"/>
                  <a:pt x="77" y="624"/>
                </a:cubicBezTo>
                <a:cubicBezTo>
                  <a:pt x="77" y="624"/>
                  <a:pt x="76" y="624"/>
                  <a:pt x="76" y="624"/>
                </a:cubicBezTo>
                <a:cubicBezTo>
                  <a:pt x="77" y="626"/>
                  <a:pt x="79" y="626"/>
                  <a:pt x="80" y="626"/>
                </a:cubicBezTo>
                <a:cubicBezTo>
                  <a:pt x="80" y="627"/>
                  <a:pt x="80" y="627"/>
                  <a:pt x="80" y="627"/>
                </a:cubicBezTo>
                <a:cubicBezTo>
                  <a:pt x="82" y="625"/>
                  <a:pt x="82" y="625"/>
                  <a:pt x="82" y="625"/>
                </a:cubicBezTo>
                <a:cubicBezTo>
                  <a:pt x="82" y="625"/>
                  <a:pt x="82" y="625"/>
                  <a:pt x="82" y="625"/>
                </a:cubicBezTo>
                <a:cubicBezTo>
                  <a:pt x="85" y="625"/>
                  <a:pt x="85" y="628"/>
                  <a:pt x="86" y="630"/>
                </a:cubicBezTo>
                <a:cubicBezTo>
                  <a:pt x="87" y="630"/>
                  <a:pt x="86" y="631"/>
                  <a:pt x="85" y="632"/>
                </a:cubicBezTo>
                <a:cubicBezTo>
                  <a:pt x="85" y="632"/>
                  <a:pt x="85" y="632"/>
                  <a:pt x="85" y="631"/>
                </a:cubicBezTo>
                <a:cubicBezTo>
                  <a:pt x="89" y="632"/>
                  <a:pt x="89" y="632"/>
                  <a:pt x="89" y="632"/>
                </a:cubicBezTo>
                <a:cubicBezTo>
                  <a:pt x="88" y="633"/>
                  <a:pt x="88" y="633"/>
                  <a:pt x="88" y="633"/>
                </a:cubicBezTo>
                <a:cubicBezTo>
                  <a:pt x="88" y="633"/>
                  <a:pt x="88" y="633"/>
                  <a:pt x="88" y="633"/>
                </a:cubicBezTo>
                <a:cubicBezTo>
                  <a:pt x="87" y="633"/>
                  <a:pt x="87" y="633"/>
                  <a:pt x="87" y="633"/>
                </a:cubicBezTo>
                <a:cubicBezTo>
                  <a:pt x="88" y="633"/>
                  <a:pt x="88" y="635"/>
                  <a:pt x="88" y="635"/>
                </a:cubicBezTo>
                <a:cubicBezTo>
                  <a:pt x="88" y="635"/>
                  <a:pt x="88" y="635"/>
                  <a:pt x="88" y="634"/>
                </a:cubicBezTo>
                <a:cubicBezTo>
                  <a:pt x="90" y="633"/>
                  <a:pt x="90" y="633"/>
                  <a:pt x="90" y="633"/>
                </a:cubicBezTo>
                <a:cubicBezTo>
                  <a:pt x="90" y="635"/>
                  <a:pt x="95" y="639"/>
                  <a:pt x="95" y="639"/>
                </a:cubicBezTo>
                <a:cubicBezTo>
                  <a:pt x="95" y="639"/>
                  <a:pt x="96" y="638"/>
                  <a:pt x="97" y="638"/>
                </a:cubicBezTo>
                <a:cubicBezTo>
                  <a:pt x="98" y="638"/>
                  <a:pt x="98" y="638"/>
                  <a:pt x="98" y="638"/>
                </a:cubicBezTo>
                <a:cubicBezTo>
                  <a:pt x="100" y="640"/>
                  <a:pt x="97" y="640"/>
                  <a:pt x="98" y="641"/>
                </a:cubicBezTo>
                <a:cubicBezTo>
                  <a:pt x="99" y="639"/>
                  <a:pt x="100" y="639"/>
                  <a:pt x="101" y="639"/>
                </a:cubicBezTo>
                <a:cubicBezTo>
                  <a:pt x="102" y="639"/>
                  <a:pt x="103" y="639"/>
                  <a:pt x="104" y="640"/>
                </a:cubicBezTo>
                <a:cubicBezTo>
                  <a:pt x="106" y="641"/>
                  <a:pt x="107" y="642"/>
                  <a:pt x="108" y="642"/>
                </a:cubicBezTo>
                <a:cubicBezTo>
                  <a:pt x="108" y="642"/>
                  <a:pt x="109" y="641"/>
                  <a:pt x="109" y="641"/>
                </a:cubicBezTo>
                <a:cubicBezTo>
                  <a:pt x="110" y="643"/>
                  <a:pt x="108" y="643"/>
                  <a:pt x="108" y="644"/>
                </a:cubicBezTo>
                <a:cubicBezTo>
                  <a:pt x="111" y="645"/>
                  <a:pt x="108" y="647"/>
                  <a:pt x="111" y="648"/>
                </a:cubicBezTo>
                <a:cubicBezTo>
                  <a:pt x="111" y="647"/>
                  <a:pt x="111" y="647"/>
                  <a:pt x="111" y="647"/>
                </a:cubicBezTo>
                <a:cubicBezTo>
                  <a:pt x="110" y="646"/>
                  <a:pt x="112" y="645"/>
                  <a:pt x="113" y="645"/>
                </a:cubicBezTo>
                <a:cubicBezTo>
                  <a:pt x="113" y="645"/>
                  <a:pt x="113" y="645"/>
                  <a:pt x="114" y="645"/>
                </a:cubicBezTo>
                <a:cubicBezTo>
                  <a:pt x="113" y="646"/>
                  <a:pt x="113" y="646"/>
                  <a:pt x="113" y="646"/>
                </a:cubicBezTo>
                <a:cubicBezTo>
                  <a:pt x="117" y="645"/>
                  <a:pt x="114" y="641"/>
                  <a:pt x="119" y="641"/>
                </a:cubicBezTo>
                <a:cubicBezTo>
                  <a:pt x="120" y="641"/>
                  <a:pt x="119" y="642"/>
                  <a:pt x="119" y="642"/>
                </a:cubicBezTo>
                <a:cubicBezTo>
                  <a:pt x="122" y="642"/>
                  <a:pt x="122" y="642"/>
                  <a:pt x="122" y="642"/>
                </a:cubicBezTo>
                <a:cubicBezTo>
                  <a:pt x="120" y="645"/>
                  <a:pt x="120" y="645"/>
                  <a:pt x="120" y="645"/>
                </a:cubicBezTo>
                <a:cubicBezTo>
                  <a:pt x="121" y="645"/>
                  <a:pt x="122" y="645"/>
                  <a:pt x="123" y="645"/>
                </a:cubicBezTo>
                <a:cubicBezTo>
                  <a:pt x="123" y="645"/>
                  <a:pt x="124" y="645"/>
                  <a:pt x="124" y="645"/>
                </a:cubicBezTo>
                <a:cubicBezTo>
                  <a:pt x="124" y="645"/>
                  <a:pt x="125" y="645"/>
                  <a:pt x="125" y="645"/>
                </a:cubicBezTo>
                <a:cubicBezTo>
                  <a:pt x="126" y="645"/>
                  <a:pt x="127" y="645"/>
                  <a:pt x="127" y="644"/>
                </a:cubicBezTo>
                <a:cubicBezTo>
                  <a:pt x="126" y="643"/>
                  <a:pt x="126" y="643"/>
                  <a:pt x="126" y="643"/>
                </a:cubicBezTo>
                <a:cubicBezTo>
                  <a:pt x="127" y="643"/>
                  <a:pt x="128" y="642"/>
                  <a:pt x="129" y="642"/>
                </a:cubicBezTo>
                <a:cubicBezTo>
                  <a:pt x="129" y="642"/>
                  <a:pt x="129" y="642"/>
                  <a:pt x="130" y="642"/>
                </a:cubicBezTo>
                <a:cubicBezTo>
                  <a:pt x="130" y="642"/>
                  <a:pt x="130" y="642"/>
                  <a:pt x="129" y="643"/>
                </a:cubicBezTo>
                <a:cubicBezTo>
                  <a:pt x="129" y="643"/>
                  <a:pt x="129" y="643"/>
                  <a:pt x="129" y="643"/>
                </a:cubicBezTo>
                <a:cubicBezTo>
                  <a:pt x="129" y="643"/>
                  <a:pt x="130" y="643"/>
                  <a:pt x="131" y="643"/>
                </a:cubicBezTo>
                <a:cubicBezTo>
                  <a:pt x="131" y="643"/>
                  <a:pt x="132" y="643"/>
                  <a:pt x="133" y="643"/>
                </a:cubicBezTo>
                <a:cubicBezTo>
                  <a:pt x="133" y="643"/>
                  <a:pt x="133" y="643"/>
                  <a:pt x="134" y="643"/>
                </a:cubicBezTo>
                <a:cubicBezTo>
                  <a:pt x="135" y="644"/>
                  <a:pt x="132" y="645"/>
                  <a:pt x="134" y="646"/>
                </a:cubicBezTo>
                <a:cubicBezTo>
                  <a:pt x="132" y="647"/>
                  <a:pt x="132" y="647"/>
                  <a:pt x="132" y="647"/>
                </a:cubicBezTo>
                <a:cubicBezTo>
                  <a:pt x="132" y="649"/>
                  <a:pt x="132" y="649"/>
                  <a:pt x="131" y="651"/>
                </a:cubicBezTo>
                <a:cubicBezTo>
                  <a:pt x="133" y="650"/>
                  <a:pt x="133" y="650"/>
                  <a:pt x="133" y="650"/>
                </a:cubicBezTo>
                <a:cubicBezTo>
                  <a:pt x="136" y="652"/>
                  <a:pt x="131" y="652"/>
                  <a:pt x="132" y="654"/>
                </a:cubicBezTo>
                <a:cubicBezTo>
                  <a:pt x="134" y="653"/>
                  <a:pt x="134" y="653"/>
                  <a:pt x="134" y="653"/>
                </a:cubicBezTo>
                <a:cubicBezTo>
                  <a:pt x="134" y="653"/>
                  <a:pt x="134" y="653"/>
                  <a:pt x="134" y="653"/>
                </a:cubicBezTo>
                <a:cubicBezTo>
                  <a:pt x="136" y="653"/>
                  <a:pt x="137" y="656"/>
                  <a:pt x="136" y="657"/>
                </a:cubicBezTo>
                <a:cubicBezTo>
                  <a:pt x="136" y="657"/>
                  <a:pt x="136" y="657"/>
                  <a:pt x="136" y="657"/>
                </a:cubicBezTo>
                <a:cubicBezTo>
                  <a:pt x="136" y="657"/>
                  <a:pt x="137" y="657"/>
                  <a:pt x="137" y="657"/>
                </a:cubicBezTo>
                <a:cubicBezTo>
                  <a:pt x="137" y="657"/>
                  <a:pt x="138" y="657"/>
                  <a:pt x="138" y="657"/>
                </a:cubicBezTo>
                <a:cubicBezTo>
                  <a:pt x="139" y="657"/>
                  <a:pt x="141" y="658"/>
                  <a:pt x="141" y="659"/>
                </a:cubicBezTo>
                <a:cubicBezTo>
                  <a:pt x="143" y="661"/>
                  <a:pt x="142" y="661"/>
                  <a:pt x="141" y="661"/>
                </a:cubicBezTo>
                <a:cubicBezTo>
                  <a:pt x="141" y="661"/>
                  <a:pt x="141" y="661"/>
                  <a:pt x="141" y="661"/>
                </a:cubicBezTo>
                <a:cubicBezTo>
                  <a:pt x="140" y="661"/>
                  <a:pt x="140" y="661"/>
                  <a:pt x="140" y="661"/>
                </a:cubicBezTo>
                <a:cubicBezTo>
                  <a:pt x="140" y="661"/>
                  <a:pt x="140" y="661"/>
                  <a:pt x="140" y="661"/>
                </a:cubicBezTo>
                <a:cubicBezTo>
                  <a:pt x="141" y="662"/>
                  <a:pt x="143" y="662"/>
                  <a:pt x="142" y="663"/>
                </a:cubicBezTo>
                <a:cubicBezTo>
                  <a:pt x="145" y="663"/>
                  <a:pt x="145" y="663"/>
                  <a:pt x="145" y="663"/>
                </a:cubicBezTo>
                <a:cubicBezTo>
                  <a:pt x="143" y="664"/>
                  <a:pt x="146" y="665"/>
                  <a:pt x="145" y="667"/>
                </a:cubicBezTo>
                <a:cubicBezTo>
                  <a:pt x="147" y="666"/>
                  <a:pt x="147" y="666"/>
                  <a:pt x="147" y="666"/>
                </a:cubicBezTo>
                <a:cubicBezTo>
                  <a:pt x="147" y="666"/>
                  <a:pt x="147" y="666"/>
                  <a:pt x="148" y="666"/>
                </a:cubicBezTo>
                <a:cubicBezTo>
                  <a:pt x="149" y="666"/>
                  <a:pt x="149" y="666"/>
                  <a:pt x="150" y="665"/>
                </a:cubicBezTo>
                <a:cubicBezTo>
                  <a:pt x="151" y="665"/>
                  <a:pt x="152" y="664"/>
                  <a:pt x="152" y="664"/>
                </a:cubicBezTo>
                <a:cubicBezTo>
                  <a:pt x="153" y="664"/>
                  <a:pt x="154" y="665"/>
                  <a:pt x="155" y="665"/>
                </a:cubicBezTo>
                <a:cubicBezTo>
                  <a:pt x="158" y="666"/>
                  <a:pt x="155" y="669"/>
                  <a:pt x="156" y="671"/>
                </a:cubicBezTo>
                <a:cubicBezTo>
                  <a:pt x="160" y="670"/>
                  <a:pt x="159" y="665"/>
                  <a:pt x="162" y="665"/>
                </a:cubicBezTo>
                <a:cubicBezTo>
                  <a:pt x="162" y="665"/>
                  <a:pt x="163" y="665"/>
                  <a:pt x="163" y="665"/>
                </a:cubicBezTo>
                <a:cubicBezTo>
                  <a:pt x="162" y="664"/>
                  <a:pt x="162" y="664"/>
                  <a:pt x="162" y="664"/>
                </a:cubicBezTo>
                <a:cubicBezTo>
                  <a:pt x="161" y="662"/>
                  <a:pt x="161" y="661"/>
                  <a:pt x="162" y="660"/>
                </a:cubicBezTo>
                <a:cubicBezTo>
                  <a:pt x="163" y="661"/>
                  <a:pt x="163" y="661"/>
                  <a:pt x="163" y="661"/>
                </a:cubicBezTo>
                <a:cubicBezTo>
                  <a:pt x="164" y="659"/>
                  <a:pt x="163" y="659"/>
                  <a:pt x="162" y="659"/>
                </a:cubicBezTo>
                <a:cubicBezTo>
                  <a:pt x="162" y="658"/>
                  <a:pt x="163" y="658"/>
                  <a:pt x="163" y="658"/>
                </a:cubicBezTo>
                <a:cubicBezTo>
                  <a:pt x="163" y="658"/>
                  <a:pt x="164" y="658"/>
                  <a:pt x="164" y="658"/>
                </a:cubicBezTo>
                <a:cubicBezTo>
                  <a:pt x="164" y="658"/>
                  <a:pt x="165" y="659"/>
                  <a:pt x="165" y="659"/>
                </a:cubicBezTo>
                <a:cubicBezTo>
                  <a:pt x="165" y="659"/>
                  <a:pt x="165" y="658"/>
                  <a:pt x="166" y="658"/>
                </a:cubicBezTo>
                <a:cubicBezTo>
                  <a:pt x="165" y="661"/>
                  <a:pt x="164" y="665"/>
                  <a:pt x="167" y="665"/>
                </a:cubicBezTo>
                <a:cubicBezTo>
                  <a:pt x="167" y="666"/>
                  <a:pt x="165" y="665"/>
                  <a:pt x="166" y="667"/>
                </a:cubicBezTo>
                <a:cubicBezTo>
                  <a:pt x="167" y="668"/>
                  <a:pt x="169" y="670"/>
                  <a:pt x="167" y="672"/>
                </a:cubicBezTo>
                <a:cubicBezTo>
                  <a:pt x="168" y="672"/>
                  <a:pt x="168" y="672"/>
                  <a:pt x="168" y="672"/>
                </a:cubicBezTo>
                <a:cubicBezTo>
                  <a:pt x="167" y="669"/>
                  <a:pt x="171" y="669"/>
                  <a:pt x="172" y="668"/>
                </a:cubicBezTo>
                <a:cubicBezTo>
                  <a:pt x="172" y="668"/>
                  <a:pt x="173" y="667"/>
                  <a:pt x="173" y="667"/>
                </a:cubicBezTo>
                <a:cubicBezTo>
                  <a:pt x="174" y="667"/>
                  <a:pt x="175" y="669"/>
                  <a:pt x="175" y="670"/>
                </a:cubicBezTo>
                <a:cubicBezTo>
                  <a:pt x="175" y="669"/>
                  <a:pt x="175" y="669"/>
                  <a:pt x="175" y="669"/>
                </a:cubicBezTo>
                <a:cubicBezTo>
                  <a:pt x="175" y="668"/>
                  <a:pt x="176" y="668"/>
                  <a:pt x="177" y="668"/>
                </a:cubicBezTo>
                <a:cubicBezTo>
                  <a:pt x="177" y="668"/>
                  <a:pt x="177" y="668"/>
                  <a:pt x="177" y="668"/>
                </a:cubicBezTo>
                <a:cubicBezTo>
                  <a:pt x="175" y="667"/>
                  <a:pt x="177" y="665"/>
                  <a:pt x="177" y="664"/>
                </a:cubicBezTo>
                <a:cubicBezTo>
                  <a:pt x="178" y="666"/>
                  <a:pt x="179" y="666"/>
                  <a:pt x="179" y="667"/>
                </a:cubicBezTo>
                <a:cubicBezTo>
                  <a:pt x="179" y="668"/>
                  <a:pt x="179" y="672"/>
                  <a:pt x="181" y="672"/>
                </a:cubicBezTo>
                <a:cubicBezTo>
                  <a:pt x="181" y="672"/>
                  <a:pt x="181" y="672"/>
                  <a:pt x="181" y="671"/>
                </a:cubicBezTo>
                <a:cubicBezTo>
                  <a:pt x="180" y="670"/>
                  <a:pt x="180" y="670"/>
                  <a:pt x="180" y="670"/>
                </a:cubicBezTo>
                <a:cubicBezTo>
                  <a:pt x="181" y="670"/>
                  <a:pt x="181" y="670"/>
                  <a:pt x="181" y="670"/>
                </a:cubicBezTo>
                <a:cubicBezTo>
                  <a:pt x="182" y="670"/>
                  <a:pt x="182" y="670"/>
                  <a:pt x="182" y="669"/>
                </a:cubicBezTo>
                <a:cubicBezTo>
                  <a:pt x="183" y="669"/>
                  <a:pt x="183" y="668"/>
                  <a:pt x="183" y="668"/>
                </a:cubicBezTo>
                <a:cubicBezTo>
                  <a:pt x="184" y="668"/>
                  <a:pt x="184" y="668"/>
                  <a:pt x="185" y="669"/>
                </a:cubicBezTo>
                <a:cubicBezTo>
                  <a:pt x="183" y="667"/>
                  <a:pt x="183" y="667"/>
                  <a:pt x="183" y="667"/>
                </a:cubicBezTo>
                <a:cubicBezTo>
                  <a:pt x="183" y="667"/>
                  <a:pt x="183" y="667"/>
                  <a:pt x="184" y="667"/>
                </a:cubicBezTo>
                <a:cubicBezTo>
                  <a:pt x="184" y="667"/>
                  <a:pt x="185" y="667"/>
                  <a:pt x="185" y="668"/>
                </a:cubicBezTo>
                <a:cubicBezTo>
                  <a:pt x="186" y="668"/>
                  <a:pt x="186" y="668"/>
                  <a:pt x="187" y="668"/>
                </a:cubicBezTo>
                <a:cubicBezTo>
                  <a:pt x="187" y="668"/>
                  <a:pt x="188" y="668"/>
                  <a:pt x="189" y="667"/>
                </a:cubicBezTo>
                <a:cubicBezTo>
                  <a:pt x="190" y="669"/>
                  <a:pt x="188" y="668"/>
                  <a:pt x="188" y="670"/>
                </a:cubicBezTo>
                <a:cubicBezTo>
                  <a:pt x="189" y="669"/>
                  <a:pt x="189" y="669"/>
                  <a:pt x="190" y="669"/>
                </a:cubicBezTo>
                <a:cubicBezTo>
                  <a:pt x="191" y="669"/>
                  <a:pt x="190" y="672"/>
                  <a:pt x="192" y="673"/>
                </a:cubicBezTo>
                <a:cubicBezTo>
                  <a:pt x="190" y="673"/>
                  <a:pt x="190" y="673"/>
                  <a:pt x="190" y="673"/>
                </a:cubicBezTo>
                <a:cubicBezTo>
                  <a:pt x="192" y="674"/>
                  <a:pt x="192" y="674"/>
                  <a:pt x="192" y="674"/>
                </a:cubicBezTo>
                <a:cubicBezTo>
                  <a:pt x="190" y="675"/>
                  <a:pt x="194" y="676"/>
                  <a:pt x="192" y="677"/>
                </a:cubicBezTo>
                <a:cubicBezTo>
                  <a:pt x="192" y="677"/>
                  <a:pt x="192" y="677"/>
                  <a:pt x="192" y="677"/>
                </a:cubicBezTo>
                <a:cubicBezTo>
                  <a:pt x="195" y="677"/>
                  <a:pt x="193" y="674"/>
                  <a:pt x="196" y="674"/>
                </a:cubicBezTo>
                <a:cubicBezTo>
                  <a:pt x="198" y="670"/>
                  <a:pt x="200" y="666"/>
                  <a:pt x="203" y="662"/>
                </a:cubicBezTo>
                <a:cubicBezTo>
                  <a:pt x="203" y="663"/>
                  <a:pt x="203" y="663"/>
                  <a:pt x="203" y="664"/>
                </a:cubicBezTo>
                <a:cubicBezTo>
                  <a:pt x="205" y="663"/>
                  <a:pt x="205" y="663"/>
                  <a:pt x="205" y="663"/>
                </a:cubicBezTo>
                <a:cubicBezTo>
                  <a:pt x="204" y="667"/>
                  <a:pt x="204" y="667"/>
                  <a:pt x="204" y="667"/>
                </a:cubicBezTo>
                <a:cubicBezTo>
                  <a:pt x="204" y="667"/>
                  <a:pt x="204" y="667"/>
                  <a:pt x="205" y="667"/>
                </a:cubicBezTo>
                <a:cubicBezTo>
                  <a:pt x="205" y="667"/>
                  <a:pt x="205" y="667"/>
                  <a:pt x="205" y="667"/>
                </a:cubicBezTo>
                <a:cubicBezTo>
                  <a:pt x="205" y="667"/>
                  <a:pt x="205" y="667"/>
                  <a:pt x="205" y="667"/>
                </a:cubicBezTo>
                <a:cubicBezTo>
                  <a:pt x="206" y="667"/>
                  <a:pt x="206" y="667"/>
                  <a:pt x="206" y="668"/>
                </a:cubicBezTo>
                <a:cubicBezTo>
                  <a:pt x="205" y="670"/>
                  <a:pt x="201" y="673"/>
                  <a:pt x="204" y="676"/>
                </a:cubicBezTo>
                <a:cubicBezTo>
                  <a:pt x="205" y="679"/>
                  <a:pt x="204" y="681"/>
                  <a:pt x="203" y="683"/>
                </a:cubicBezTo>
                <a:cubicBezTo>
                  <a:pt x="204" y="682"/>
                  <a:pt x="204" y="681"/>
                  <a:pt x="205" y="681"/>
                </a:cubicBezTo>
                <a:cubicBezTo>
                  <a:pt x="205" y="681"/>
                  <a:pt x="206" y="682"/>
                  <a:pt x="207" y="682"/>
                </a:cubicBezTo>
                <a:cubicBezTo>
                  <a:pt x="207" y="682"/>
                  <a:pt x="208" y="683"/>
                  <a:pt x="209" y="683"/>
                </a:cubicBezTo>
                <a:cubicBezTo>
                  <a:pt x="210" y="683"/>
                  <a:pt x="210" y="682"/>
                  <a:pt x="211" y="682"/>
                </a:cubicBezTo>
                <a:cubicBezTo>
                  <a:pt x="211" y="683"/>
                  <a:pt x="211" y="683"/>
                  <a:pt x="211" y="683"/>
                </a:cubicBezTo>
                <a:cubicBezTo>
                  <a:pt x="210" y="683"/>
                  <a:pt x="210" y="683"/>
                  <a:pt x="210" y="683"/>
                </a:cubicBezTo>
                <a:cubicBezTo>
                  <a:pt x="212" y="684"/>
                  <a:pt x="212" y="684"/>
                  <a:pt x="212" y="684"/>
                </a:cubicBezTo>
                <a:cubicBezTo>
                  <a:pt x="212" y="684"/>
                  <a:pt x="212" y="683"/>
                  <a:pt x="213" y="683"/>
                </a:cubicBezTo>
                <a:cubicBezTo>
                  <a:pt x="213" y="683"/>
                  <a:pt x="213" y="683"/>
                  <a:pt x="214" y="684"/>
                </a:cubicBezTo>
                <a:cubicBezTo>
                  <a:pt x="214" y="684"/>
                  <a:pt x="215" y="684"/>
                  <a:pt x="215" y="684"/>
                </a:cubicBezTo>
                <a:cubicBezTo>
                  <a:pt x="215" y="684"/>
                  <a:pt x="215" y="684"/>
                  <a:pt x="215" y="684"/>
                </a:cubicBezTo>
                <a:cubicBezTo>
                  <a:pt x="217" y="686"/>
                  <a:pt x="217" y="687"/>
                  <a:pt x="217" y="690"/>
                </a:cubicBezTo>
                <a:cubicBezTo>
                  <a:pt x="217" y="689"/>
                  <a:pt x="218" y="688"/>
                  <a:pt x="219" y="688"/>
                </a:cubicBezTo>
                <a:cubicBezTo>
                  <a:pt x="219" y="688"/>
                  <a:pt x="219" y="688"/>
                  <a:pt x="219" y="688"/>
                </a:cubicBezTo>
                <a:cubicBezTo>
                  <a:pt x="221" y="688"/>
                  <a:pt x="221" y="688"/>
                  <a:pt x="221" y="688"/>
                </a:cubicBezTo>
                <a:cubicBezTo>
                  <a:pt x="220" y="686"/>
                  <a:pt x="218" y="688"/>
                  <a:pt x="218" y="685"/>
                </a:cubicBezTo>
                <a:cubicBezTo>
                  <a:pt x="219" y="685"/>
                  <a:pt x="219" y="684"/>
                  <a:pt x="220" y="684"/>
                </a:cubicBezTo>
                <a:cubicBezTo>
                  <a:pt x="220" y="684"/>
                  <a:pt x="220" y="684"/>
                  <a:pt x="221" y="685"/>
                </a:cubicBezTo>
                <a:cubicBezTo>
                  <a:pt x="218" y="683"/>
                  <a:pt x="218" y="683"/>
                  <a:pt x="218" y="683"/>
                </a:cubicBezTo>
                <a:cubicBezTo>
                  <a:pt x="221" y="682"/>
                  <a:pt x="221" y="682"/>
                  <a:pt x="221" y="682"/>
                </a:cubicBezTo>
                <a:cubicBezTo>
                  <a:pt x="222" y="683"/>
                  <a:pt x="222" y="683"/>
                  <a:pt x="222" y="683"/>
                </a:cubicBezTo>
                <a:cubicBezTo>
                  <a:pt x="224" y="681"/>
                  <a:pt x="224" y="678"/>
                  <a:pt x="226" y="678"/>
                </a:cubicBezTo>
                <a:cubicBezTo>
                  <a:pt x="226" y="678"/>
                  <a:pt x="227" y="678"/>
                  <a:pt x="227" y="678"/>
                </a:cubicBezTo>
                <a:cubicBezTo>
                  <a:pt x="225" y="680"/>
                  <a:pt x="227" y="681"/>
                  <a:pt x="225" y="684"/>
                </a:cubicBezTo>
                <a:cubicBezTo>
                  <a:pt x="229" y="683"/>
                  <a:pt x="229" y="683"/>
                  <a:pt x="229" y="683"/>
                </a:cubicBezTo>
                <a:cubicBezTo>
                  <a:pt x="228" y="686"/>
                  <a:pt x="228" y="686"/>
                  <a:pt x="228" y="686"/>
                </a:cubicBezTo>
                <a:cubicBezTo>
                  <a:pt x="226" y="685"/>
                  <a:pt x="226" y="685"/>
                  <a:pt x="226" y="685"/>
                </a:cubicBezTo>
                <a:cubicBezTo>
                  <a:pt x="229" y="686"/>
                  <a:pt x="229" y="686"/>
                  <a:pt x="229" y="686"/>
                </a:cubicBezTo>
                <a:cubicBezTo>
                  <a:pt x="227" y="688"/>
                  <a:pt x="227" y="688"/>
                  <a:pt x="227" y="688"/>
                </a:cubicBezTo>
                <a:cubicBezTo>
                  <a:pt x="229" y="689"/>
                  <a:pt x="229" y="689"/>
                  <a:pt x="229" y="689"/>
                </a:cubicBezTo>
                <a:cubicBezTo>
                  <a:pt x="228" y="691"/>
                  <a:pt x="228" y="691"/>
                  <a:pt x="228" y="691"/>
                </a:cubicBezTo>
                <a:cubicBezTo>
                  <a:pt x="230" y="691"/>
                  <a:pt x="230" y="687"/>
                  <a:pt x="233" y="687"/>
                </a:cubicBezTo>
                <a:cubicBezTo>
                  <a:pt x="233" y="687"/>
                  <a:pt x="233" y="687"/>
                  <a:pt x="233" y="687"/>
                </a:cubicBezTo>
                <a:cubicBezTo>
                  <a:pt x="233" y="687"/>
                  <a:pt x="232" y="687"/>
                  <a:pt x="232" y="686"/>
                </a:cubicBezTo>
                <a:cubicBezTo>
                  <a:pt x="233" y="686"/>
                  <a:pt x="234" y="686"/>
                  <a:pt x="234" y="686"/>
                </a:cubicBezTo>
                <a:cubicBezTo>
                  <a:pt x="235" y="686"/>
                  <a:pt x="235" y="686"/>
                  <a:pt x="235" y="686"/>
                </a:cubicBezTo>
                <a:cubicBezTo>
                  <a:pt x="235" y="686"/>
                  <a:pt x="236" y="686"/>
                  <a:pt x="236" y="686"/>
                </a:cubicBezTo>
                <a:cubicBezTo>
                  <a:pt x="237" y="686"/>
                  <a:pt x="238" y="686"/>
                  <a:pt x="238" y="684"/>
                </a:cubicBezTo>
                <a:cubicBezTo>
                  <a:pt x="238" y="686"/>
                  <a:pt x="238" y="686"/>
                  <a:pt x="238" y="686"/>
                </a:cubicBezTo>
                <a:cubicBezTo>
                  <a:pt x="239" y="685"/>
                  <a:pt x="238" y="684"/>
                  <a:pt x="239" y="684"/>
                </a:cubicBezTo>
                <a:cubicBezTo>
                  <a:pt x="239" y="684"/>
                  <a:pt x="239" y="684"/>
                  <a:pt x="239" y="684"/>
                </a:cubicBezTo>
                <a:cubicBezTo>
                  <a:pt x="240" y="685"/>
                  <a:pt x="241" y="685"/>
                  <a:pt x="241" y="686"/>
                </a:cubicBezTo>
                <a:cubicBezTo>
                  <a:pt x="240" y="686"/>
                  <a:pt x="240" y="686"/>
                  <a:pt x="240" y="686"/>
                </a:cubicBezTo>
                <a:cubicBezTo>
                  <a:pt x="240" y="686"/>
                  <a:pt x="241" y="686"/>
                  <a:pt x="241" y="686"/>
                </a:cubicBezTo>
                <a:cubicBezTo>
                  <a:pt x="243" y="686"/>
                  <a:pt x="241" y="691"/>
                  <a:pt x="243" y="691"/>
                </a:cubicBezTo>
                <a:cubicBezTo>
                  <a:pt x="243" y="690"/>
                  <a:pt x="243" y="690"/>
                  <a:pt x="243" y="690"/>
                </a:cubicBezTo>
                <a:cubicBezTo>
                  <a:pt x="243" y="691"/>
                  <a:pt x="243" y="691"/>
                  <a:pt x="243" y="691"/>
                </a:cubicBezTo>
                <a:cubicBezTo>
                  <a:pt x="242" y="689"/>
                  <a:pt x="246" y="688"/>
                  <a:pt x="246" y="688"/>
                </a:cubicBezTo>
                <a:cubicBezTo>
                  <a:pt x="246" y="688"/>
                  <a:pt x="246" y="688"/>
                  <a:pt x="246" y="688"/>
                </a:cubicBezTo>
                <a:cubicBezTo>
                  <a:pt x="246" y="689"/>
                  <a:pt x="246" y="689"/>
                  <a:pt x="246" y="689"/>
                </a:cubicBezTo>
                <a:cubicBezTo>
                  <a:pt x="249" y="687"/>
                  <a:pt x="249" y="687"/>
                  <a:pt x="249" y="687"/>
                </a:cubicBezTo>
                <a:cubicBezTo>
                  <a:pt x="249" y="691"/>
                  <a:pt x="249" y="691"/>
                  <a:pt x="249" y="691"/>
                </a:cubicBezTo>
                <a:cubicBezTo>
                  <a:pt x="249" y="692"/>
                  <a:pt x="252" y="691"/>
                  <a:pt x="252" y="693"/>
                </a:cubicBezTo>
                <a:cubicBezTo>
                  <a:pt x="253" y="693"/>
                  <a:pt x="253" y="693"/>
                  <a:pt x="253" y="693"/>
                </a:cubicBezTo>
                <a:cubicBezTo>
                  <a:pt x="253" y="694"/>
                  <a:pt x="253" y="694"/>
                  <a:pt x="253" y="694"/>
                </a:cubicBezTo>
                <a:cubicBezTo>
                  <a:pt x="255" y="693"/>
                  <a:pt x="255" y="693"/>
                  <a:pt x="255" y="693"/>
                </a:cubicBezTo>
                <a:cubicBezTo>
                  <a:pt x="256" y="695"/>
                  <a:pt x="256" y="695"/>
                  <a:pt x="256" y="695"/>
                </a:cubicBezTo>
                <a:cubicBezTo>
                  <a:pt x="251" y="697"/>
                  <a:pt x="255" y="698"/>
                  <a:pt x="255" y="702"/>
                </a:cubicBezTo>
                <a:cubicBezTo>
                  <a:pt x="255" y="701"/>
                  <a:pt x="255" y="701"/>
                  <a:pt x="255" y="701"/>
                </a:cubicBezTo>
                <a:cubicBezTo>
                  <a:pt x="253" y="701"/>
                  <a:pt x="254" y="704"/>
                  <a:pt x="254" y="704"/>
                </a:cubicBezTo>
                <a:cubicBezTo>
                  <a:pt x="254" y="704"/>
                  <a:pt x="254" y="704"/>
                  <a:pt x="254" y="704"/>
                </a:cubicBezTo>
                <a:cubicBezTo>
                  <a:pt x="256" y="706"/>
                  <a:pt x="256" y="706"/>
                  <a:pt x="256" y="706"/>
                </a:cubicBezTo>
                <a:cubicBezTo>
                  <a:pt x="256" y="705"/>
                  <a:pt x="256" y="705"/>
                  <a:pt x="256" y="705"/>
                </a:cubicBezTo>
                <a:cubicBezTo>
                  <a:pt x="255" y="705"/>
                  <a:pt x="255" y="705"/>
                  <a:pt x="255" y="705"/>
                </a:cubicBezTo>
                <a:cubicBezTo>
                  <a:pt x="255" y="704"/>
                  <a:pt x="256" y="703"/>
                  <a:pt x="256" y="703"/>
                </a:cubicBezTo>
                <a:cubicBezTo>
                  <a:pt x="257" y="703"/>
                  <a:pt x="258" y="703"/>
                  <a:pt x="258" y="704"/>
                </a:cubicBezTo>
                <a:cubicBezTo>
                  <a:pt x="259" y="702"/>
                  <a:pt x="259" y="702"/>
                  <a:pt x="259" y="702"/>
                </a:cubicBezTo>
                <a:cubicBezTo>
                  <a:pt x="261" y="703"/>
                  <a:pt x="261" y="703"/>
                  <a:pt x="261" y="703"/>
                </a:cubicBezTo>
                <a:cubicBezTo>
                  <a:pt x="258" y="705"/>
                  <a:pt x="263" y="703"/>
                  <a:pt x="263" y="706"/>
                </a:cubicBezTo>
                <a:cubicBezTo>
                  <a:pt x="262" y="706"/>
                  <a:pt x="262" y="706"/>
                  <a:pt x="262" y="706"/>
                </a:cubicBezTo>
                <a:cubicBezTo>
                  <a:pt x="263" y="707"/>
                  <a:pt x="263" y="707"/>
                  <a:pt x="263" y="708"/>
                </a:cubicBezTo>
                <a:cubicBezTo>
                  <a:pt x="264" y="709"/>
                  <a:pt x="262" y="709"/>
                  <a:pt x="262" y="710"/>
                </a:cubicBezTo>
                <a:cubicBezTo>
                  <a:pt x="265" y="711"/>
                  <a:pt x="262" y="713"/>
                  <a:pt x="265" y="714"/>
                </a:cubicBezTo>
                <a:cubicBezTo>
                  <a:pt x="266" y="714"/>
                  <a:pt x="265" y="713"/>
                  <a:pt x="265" y="712"/>
                </a:cubicBezTo>
                <a:cubicBezTo>
                  <a:pt x="266" y="712"/>
                  <a:pt x="266" y="712"/>
                  <a:pt x="266" y="712"/>
                </a:cubicBezTo>
                <a:cubicBezTo>
                  <a:pt x="266" y="712"/>
                  <a:pt x="267" y="712"/>
                  <a:pt x="267" y="712"/>
                </a:cubicBezTo>
                <a:cubicBezTo>
                  <a:pt x="268" y="711"/>
                  <a:pt x="268" y="711"/>
                  <a:pt x="268" y="711"/>
                </a:cubicBezTo>
                <a:cubicBezTo>
                  <a:pt x="269" y="711"/>
                  <a:pt x="269" y="711"/>
                  <a:pt x="269" y="712"/>
                </a:cubicBezTo>
                <a:cubicBezTo>
                  <a:pt x="273" y="712"/>
                  <a:pt x="270" y="708"/>
                  <a:pt x="273" y="707"/>
                </a:cubicBezTo>
                <a:cubicBezTo>
                  <a:pt x="274" y="707"/>
                  <a:pt x="274" y="707"/>
                  <a:pt x="274" y="707"/>
                </a:cubicBezTo>
                <a:cubicBezTo>
                  <a:pt x="279" y="707"/>
                  <a:pt x="274" y="712"/>
                  <a:pt x="279" y="713"/>
                </a:cubicBezTo>
                <a:cubicBezTo>
                  <a:pt x="279" y="712"/>
                  <a:pt x="279" y="712"/>
                  <a:pt x="280" y="711"/>
                </a:cubicBezTo>
                <a:cubicBezTo>
                  <a:pt x="280" y="712"/>
                  <a:pt x="283" y="712"/>
                  <a:pt x="282" y="713"/>
                </a:cubicBezTo>
                <a:cubicBezTo>
                  <a:pt x="282" y="713"/>
                  <a:pt x="281" y="713"/>
                  <a:pt x="281" y="713"/>
                </a:cubicBezTo>
                <a:cubicBezTo>
                  <a:pt x="281" y="713"/>
                  <a:pt x="281" y="713"/>
                  <a:pt x="281" y="713"/>
                </a:cubicBezTo>
                <a:cubicBezTo>
                  <a:pt x="281" y="713"/>
                  <a:pt x="280" y="713"/>
                  <a:pt x="280" y="713"/>
                </a:cubicBezTo>
                <a:cubicBezTo>
                  <a:pt x="280" y="713"/>
                  <a:pt x="280" y="713"/>
                  <a:pt x="280" y="713"/>
                </a:cubicBezTo>
                <a:cubicBezTo>
                  <a:pt x="281" y="714"/>
                  <a:pt x="281" y="714"/>
                  <a:pt x="281" y="714"/>
                </a:cubicBezTo>
                <a:cubicBezTo>
                  <a:pt x="280" y="715"/>
                  <a:pt x="280" y="715"/>
                  <a:pt x="280" y="715"/>
                </a:cubicBezTo>
                <a:cubicBezTo>
                  <a:pt x="280" y="716"/>
                  <a:pt x="278" y="718"/>
                  <a:pt x="281" y="718"/>
                </a:cubicBezTo>
                <a:cubicBezTo>
                  <a:pt x="284" y="715"/>
                  <a:pt x="279" y="715"/>
                  <a:pt x="282" y="713"/>
                </a:cubicBezTo>
                <a:cubicBezTo>
                  <a:pt x="283" y="713"/>
                  <a:pt x="283" y="714"/>
                  <a:pt x="283" y="714"/>
                </a:cubicBezTo>
                <a:cubicBezTo>
                  <a:pt x="284" y="713"/>
                  <a:pt x="282" y="711"/>
                  <a:pt x="285" y="711"/>
                </a:cubicBezTo>
                <a:cubicBezTo>
                  <a:pt x="286" y="713"/>
                  <a:pt x="286" y="713"/>
                  <a:pt x="286" y="713"/>
                </a:cubicBezTo>
                <a:cubicBezTo>
                  <a:pt x="286" y="711"/>
                  <a:pt x="286" y="711"/>
                  <a:pt x="286" y="711"/>
                </a:cubicBezTo>
                <a:cubicBezTo>
                  <a:pt x="289" y="712"/>
                  <a:pt x="289" y="712"/>
                  <a:pt x="289" y="712"/>
                </a:cubicBezTo>
                <a:cubicBezTo>
                  <a:pt x="289" y="712"/>
                  <a:pt x="289" y="713"/>
                  <a:pt x="288" y="713"/>
                </a:cubicBezTo>
                <a:cubicBezTo>
                  <a:pt x="288" y="713"/>
                  <a:pt x="288" y="713"/>
                  <a:pt x="288" y="713"/>
                </a:cubicBezTo>
                <a:cubicBezTo>
                  <a:pt x="288" y="714"/>
                  <a:pt x="288" y="714"/>
                  <a:pt x="288" y="714"/>
                </a:cubicBezTo>
                <a:cubicBezTo>
                  <a:pt x="289" y="714"/>
                  <a:pt x="289" y="714"/>
                  <a:pt x="290" y="714"/>
                </a:cubicBezTo>
                <a:cubicBezTo>
                  <a:pt x="290" y="714"/>
                  <a:pt x="291" y="714"/>
                  <a:pt x="292" y="715"/>
                </a:cubicBezTo>
                <a:cubicBezTo>
                  <a:pt x="291" y="715"/>
                  <a:pt x="290" y="715"/>
                  <a:pt x="290" y="716"/>
                </a:cubicBezTo>
                <a:cubicBezTo>
                  <a:pt x="290" y="716"/>
                  <a:pt x="290" y="716"/>
                  <a:pt x="290" y="716"/>
                </a:cubicBezTo>
                <a:cubicBezTo>
                  <a:pt x="290" y="716"/>
                  <a:pt x="290" y="716"/>
                  <a:pt x="290" y="716"/>
                </a:cubicBezTo>
                <a:cubicBezTo>
                  <a:pt x="290" y="716"/>
                  <a:pt x="290" y="716"/>
                  <a:pt x="290" y="716"/>
                </a:cubicBezTo>
                <a:cubicBezTo>
                  <a:pt x="291" y="716"/>
                  <a:pt x="291" y="716"/>
                  <a:pt x="291" y="717"/>
                </a:cubicBezTo>
                <a:cubicBezTo>
                  <a:pt x="293" y="716"/>
                  <a:pt x="293" y="716"/>
                  <a:pt x="293" y="716"/>
                </a:cubicBezTo>
                <a:cubicBezTo>
                  <a:pt x="293" y="719"/>
                  <a:pt x="293" y="719"/>
                  <a:pt x="293" y="719"/>
                </a:cubicBezTo>
                <a:cubicBezTo>
                  <a:pt x="294" y="718"/>
                  <a:pt x="294" y="718"/>
                  <a:pt x="295" y="718"/>
                </a:cubicBezTo>
                <a:cubicBezTo>
                  <a:pt x="296" y="718"/>
                  <a:pt x="296" y="718"/>
                  <a:pt x="297" y="718"/>
                </a:cubicBezTo>
                <a:cubicBezTo>
                  <a:pt x="298" y="718"/>
                  <a:pt x="298" y="718"/>
                  <a:pt x="298" y="718"/>
                </a:cubicBezTo>
                <a:cubicBezTo>
                  <a:pt x="299" y="718"/>
                  <a:pt x="299" y="718"/>
                  <a:pt x="299" y="718"/>
                </a:cubicBezTo>
                <a:cubicBezTo>
                  <a:pt x="299" y="717"/>
                  <a:pt x="301" y="716"/>
                  <a:pt x="302" y="716"/>
                </a:cubicBezTo>
                <a:cubicBezTo>
                  <a:pt x="302" y="716"/>
                  <a:pt x="302" y="716"/>
                  <a:pt x="303" y="716"/>
                </a:cubicBezTo>
                <a:cubicBezTo>
                  <a:pt x="303" y="716"/>
                  <a:pt x="303" y="716"/>
                  <a:pt x="303" y="716"/>
                </a:cubicBezTo>
                <a:cubicBezTo>
                  <a:pt x="303" y="717"/>
                  <a:pt x="303" y="717"/>
                  <a:pt x="302" y="717"/>
                </a:cubicBezTo>
                <a:cubicBezTo>
                  <a:pt x="305" y="719"/>
                  <a:pt x="302" y="722"/>
                  <a:pt x="304" y="725"/>
                </a:cubicBezTo>
                <a:cubicBezTo>
                  <a:pt x="305" y="723"/>
                  <a:pt x="305" y="723"/>
                  <a:pt x="305" y="723"/>
                </a:cubicBezTo>
                <a:cubicBezTo>
                  <a:pt x="307" y="724"/>
                  <a:pt x="307" y="724"/>
                  <a:pt x="307" y="724"/>
                </a:cubicBezTo>
                <a:cubicBezTo>
                  <a:pt x="305" y="722"/>
                  <a:pt x="308" y="721"/>
                  <a:pt x="309" y="720"/>
                </a:cubicBezTo>
                <a:cubicBezTo>
                  <a:pt x="307" y="717"/>
                  <a:pt x="311" y="716"/>
                  <a:pt x="313" y="715"/>
                </a:cubicBezTo>
                <a:cubicBezTo>
                  <a:pt x="314" y="715"/>
                  <a:pt x="314" y="715"/>
                  <a:pt x="314" y="717"/>
                </a:cubicBezTo>
                <a:cubicBezTo>
                  <a:pt x="312" y="718"/>
                  <a:pt x="312" y="718"/>
                  <a:pt x="312" y="718"/>
                </a:cubicBezTo>
                <a:cubicBezTo>
                  <a:pt x="311" y="718"/>
                  <a:pt x="311" y="718"/>
                  <a:pt x="311" y="718"/>
                </a:cubicBezTo>
                <a:cubicBezTo>
                  <a:pt x="312" y="718"/>
                  <a:pt x="312" y="718"/>
                  <a:pt x="312" y="718"/>
                </a:cubicBezTo>
                <a:cubicBezTo>
                  <a:pt x="313" y="718"/>
                  <a:pt x="313" y="719"/>
                  <a:pt x="313" y="719"/>
                </a:cubicBezTo>
                <a:cubicBezTo>
                  <a:pt x="314" y="717"/>
                  <a:pt x="314" y="717"/>
                  <a:pt x="314" y="717"/>
                </a:cubicBezTo>
                <a:cubicBezTo>
                  <a:pt x="315" y="717"/>
                  <a:pt x="315" y="717"/>
                  <a:pt x="315" y="717"/>
                </a:cubicBezTo>
                <a:cubicBezTo>
                  <a:pt x="316" y="716"/>
                  <a:pt x="316" y="716"/>
                  <a:pt x="316" y="716"/>
                </a:cubicBezTo>
                <a:cubicBezTo>
                  <a:pt x="319" y="720"/>
                  <a:pt x="319" y="720"/>
                  <a:pt x="319" y="720"/>
                </a:cubicBezTo>
                <a:cubicBezTo>
                  <a:pt x="318" y="720"/>
                  <a:pt x="318" y="721"/>
                  <a:pt x="317" y="721"/>
                </a:cubicBezTo>
                <a:cubicBezTo>
                  <a:pt x="319" y="722"/>
                  <a:pt x="320" y="723"/>
                  <a:pt x="320" y="725"/>
                </a:cubicBezTo>
                <a:cubicBezTo>
                  <a:pt x="322" y="725"/>
                  <a:pt x="321" y="722"/>
                  <a:pt x="322" y="722"/>
                </a:cubicBezTo>
                <a:cubicBezTo>
                  <a:pt x="322" y="722"/>
                  <a:pt x="322" y="722"/>
                  <a:pt x="323" y="722"/>
                </a:cubicBezTo>
                <a:cubicBezTo>
                  <a:pt x="322" y="722"/>
                  <a:pt x="322" y="722"/>
                  <a:pt x="322" y="722"/>
                </a:cubicBezTo>
                <a:cubicBezTo>
                  <a:pt x="322" y="721"/>
                  <a:pt x="322" y="721"/>
                  <a:pt x="323" y="721"/>
                </a:cubicBezTo>
                <a:cubicBezTo>
                  <a:pt x="323" y="721"/>
                  <a:pt x="323" y="721"/>
                  <a:pt x="323" y="721"/>
                </a:cubicBezTo>
                <a:cubicBezTo>
                  <a:pt x="323" y="721"/>
                  <a:pt x="324" y="721"/>
                  <a:pt x="324" y="721"/>
                </a:cubicBezTo>
                <a:cubicBezTo>
                  <a:pt x="324" y="721"/>
                  <a:pt x="324" y="721"/>
                  <a:pt x="324" y="721"/>
                </a:cubicBezTo>
                <a:cubicBezTo>
                  <a:pt x="324" y="720"/>
                  <a:pt x="323" y="720"/>
                  <a:pt x="324" y="719"/>
                </a:cubicBezTo>
                <a:cubicBezTo>
                  <a:pt x="324" y="719"/>
                  <a:pt x="325" y="718"/>
                  <a:pt x="325" y="718"/>
                </a:cubicBezTo>
                <a:cubicBezTo>
                  <a:pt x="325" y="718"/>
                  <a:pt x="325" y="718"/>
                  <a:pt x="325" y="718"/>
                </a:cubicBezTo>
                <a:cubicBezTo>
                  <a:pt x="326" y="716"/>
                  <a:pt x="326" y="716"/>
                  <a:pt x="326" y="716"/>
                </a:cubicBezTo>
                <a:cubicBezTo>
                  <a:pt x="327" y="716"/>
                  <a:pt x="327" y="716"/>
                  <a:pt x="327" y="716"/>
                </a:cubicBezTo>
                <a:cubicBezTo>
                  <a:pt x="327" y="715"/>
                  <a:pt x="328" y="714"/>
                  <a:pt x="329" y="714"/>
                </a:cubicBezTo>
                <a:cubicBezTo>
                  <a:pt x="328" y="714"/>
                  <a:pt x="327" y="711"/>
                  <a:pt x="328" y="711"/>
                </a:cubicBezTo>
                <a:cubicBezTo>
                  <a:pt x="328" y="711"/>
                  <a:pt x="328" y="711"/>
                  <a:pt x="328" y="711"/>
                </a:cubicBezTo>
                <a:cubicBezTo>
                  <a:pt x="331" y="711"/>
                  <a:pt x="331" y="713"/>
                  <a:pt x="331" y="714"/>
                </a:cubicBezTo>
                <a:cubicBezTo>
                  <a:pt x="334" y="717"/>
                  <a:pt x="332" y="720"/>
                  <a:pt x="336" y="720"/>
                </a:cubicBezTo>
                <a:cubicBezTo>
                  <a:pt x="336" y="720"/>
                  <a:pt x="337" y="720"/>
                  <a:pt x="337" y="720"/>
                </a:cubicBezTo>
                <a:cubicBezTo>
                  <a:pt x="335" y="718"/>
                  <a:pt x="335" y="718"/>
                  <a:pt x="335" y="718"/>
                </a:cubicBezTo>
                <a:cubicBezTo>
                  <a:pt x="336" y="717"/>
                  <a:pt x="336" y="717"/>
                  <a:pt x="337" y="717"/>
                </a:cubicBezTo>
                <a:cubicBezTo>
                  <a:pt x="337" y="717"/>
                  <a:pt x="337" y="717"/>
                  <a:pt x="337" y="717"/>
                </a:cubicBezTo>
                <a:cubicBezTo>
                  <a:pt x="337" y="717"/>
                  <a:pt x="338" y="718"/>
                  <a:pt x="337" y="718"/>
                </a:cubicBezTo>
                <a:cubicBezTo>
                  <a:pt x="338" y="719"/>
                  <a:pt x="342" y="718"/>
                  <a:pt x="342" y="720"/>
                </a:cubicBezTo>
                <a:cubicBezTo>
                  <a:pt x="342" y="718"/>
                  <a:pt x="340" y="716"/>
                  <a:pt x="342" y="714"/>
                </a:cubicBezTo>
                <a:cubicBezTo>
                  <a:pt x="343" y="716"/>
                  <a:pt x="343" y="717"/>
                  <a:pt x="344" y="717"/>
                </a:cubicBezTo>
                <a:cubicBezTo>
                  <a:pt x="344" y="717"/>
                  <a:pt x="344" y="717"/>
                  <a:pt x="344" y="717"/>
                </a:cubicBezTo>
                <a:cubicBezTo>
                  <a:pt x="346" y="717"/>
                  <a:pt x="345" y="714"/>
                  <a:pt x="346" y="713"/>
                </a:cubicBezTo>
                <a:cubicBezTo>
                  <a:pt x="346" y="713"/>
                  <a:pt x="346" y="713"/>
                  <a:pt x="346" y="713"/>
                </a:cubicBezTo>
                <a:cubicBezTo>
                  <a:pt x="347" y="712"/>
                  <a:pt x="347" y="712"/>
                  <a:pt x="347" y="712"/>
                </a:cubicBezTo>
                <a:cubicBezTo>
                  <a:pt x="348" y="713"/>
                  <a:pt x="349" y="713"/>
                  <a:pt x="350" y="714"/>
                </a:cubicBezTo>
                <a:cubicBezTo>
                  <a:pt x="349" y="713"/>
                  <a:pt x="349" y="710"/>
                  <a:pt x="351" y="709"/>
                </a:cubicBezTo>
                <a:cubicBezTo>
                  <a:pt x="351" y="710"/>
                  <a:pt x="351" y="710"/>
                  <a:pt x="351" y="710"/>
                </a:cubicBezTo>
                <a:cubicBezTo>
                  <a:pt x="350" y="711"/>
                  <a:pt x="352" y="713"/>
                  <a:pt x="353" y="713"/>
                </a:cubicBezTo>
                <a:cubicBezTo>
                  <a:pt x="353" y="713"/>
                  <a:pt x="353" y="713"/>
                  <a:pt x="353" y="713"/>
                </a:cubicBezTo>
                <a:cubicBezTo>
                  <a:pt x="353" y="710"/>
                  <a:pt x="353" y="710"/>
                  <a:pt x="354" y="710"/>
                </a:cubicBezTo>
                <a:cubicBezTo>
                  <a:pt x="355" y="710"/>
                  <a:pt x="356" y="710"/>
                  <a:pt x="357" y="711"/>
                </a:cubicBezTo>
                <a:cubicBezTo>
                  <a:pt x="358" y="711"/>
                  <a:pt x="359" y="712"/>
                  <a:pt x="359" y="712"/>
                </a:cubicBezTo>
                <a:cubicBezTo>
                  <a:pt x="359" y="712"/>
                  <a:pt x="359" y="712"/>
                  <a:pt x="359" y="712"/>
                </a:cubicBezTo>
                <a:cubicBezTo>
                  <a:pt x="358" y="714"/>
                  <a:pt x="358" y="714"/>
                  <a:pt x="358" y="714"/>
                </a:cubicBezTo>
                <a:cubicBezTo>
                  <a:pt x="358" y="714"/>
                  <a:pt x="358" y="714"/>
                  <a:pt x="359" y="714"/>
                </a:cubicBezTo>
                <a:cubicBezTo>
                  <a:pt x="359" y="714"/>
                  <a:pt x="359" y="714"/>
                  <a:pt x="359" y="714"/>
                </a:cubicBezTo>
                <a:cubicBezTo>
                  <a:pt x="362" y="717"/>
                  <a:pt x="362" y="717"/>
                  <a:pt x="362" y="717"/>
                </a:cubicBezTo>
                <a:cubicBezTo>
                  <a:pt x="362" y="718"/>
                  <a:pt x="362" y="718"/>
                  <a:pt x="362" y="718"/>
                </a:cubicBezTo>
                <a:cubicBezTo>
                  <a:pt x="361" y="718"/>
                  <a:pt x="358" y="718"/>
                  <a:pt x="360" y="720"/>
                </a:cubicBezTo>
                <a:cubicBezTo>
                  <a:pt x="361" y="720"/>
                  <a:pt x="361" y="720"/>
                  <a:pt x="361" y="720"/>
                </a:cubicBezTo>
                <a:cubicBezTo>
                  <a:pt x="361" y="721"/>
                  <a:pt x="359" y="724"/>
                  <a:pt x="359" y="724"/>
                </a:cubicBezTo>
                <a:cubicBezTo>
                  <a:pt x="359" y="724"/>
                  <a:pt x="359" y="724"/>
                  <a:pt x="360" y="724"/>
                </a:cubicBezTo>
                <a:cubicBezTo>
                  <a:pt x="360" y="724"/>
                  <a:pt x="360" y="724"/>
                  <a:pt x="360" y="724"/>
                </a:cubicBezTo>
                <a:cubicBezTo>
                  <a:pt x="360" y="724"/>
                  <a:pt x="360" y="724"/>
                  <a:pt x="360" y="724"/>
                </a:cubicBezTo>
                <a:cubicBezTo>
                  <a:pt x="360" y="724"/>
                  <a:pt x="360" y="724"/>
                  <a:pt x="360" y="724"/>
                </a:cubicBezTo>
                <a:cubicBezTo>
                  <a:pt x="360" y="723"/>
                  <a:pt x="361" y="723"/>
                  <a:pt x="362" y="723"/>
                </a:cubicBezTo>
                <a:cubicBezTo>
                  <a:pt x="362" y="723"/>
                  <a:pt x="362" y="723"/>
                  <a:pt x="363" y="723"/>
                </a:cubicBezTo>
                <a:cubicBezTo>
                  <a:pt x="362" y="724"/>
                  <a:pt x="362" y="724"/>
                  <a:pt x="362" y="724"/>
                </a:cubicBezTo>
                <a:cubicBezTo>
                  <a:pt x="366" y="723"/>
                  <a:pt x="366" y="723"/>
                  <a:pt x="366" y="723"/>
                </a:cubicBezTo>
                <a:cubicBezTo>
                  <a:pt x="366" y="723"/>
                  <a:pt x="366" y="723"/>
                  <a:pt x="366" y="723"/>
                </a:cubicBezTo>
                <a:cubicBezTo>
                  <a:pt x="366" y="723"/>
                  <a:pt x="366" y="723"/>
                  <a:pt x="366" y="723"/>
                </a:cubicBezTo>
                <a:cubicBezTo>
                  <a:pt x="369" y="725"/>
                  <a:pt x="365" y="727"/>
                  <a:pt x="368" y="729"/>
                </a:cubicBezTo>
                <a:cubicBezTo>
                  <a:pt x="367" y="729"/>
                  <a:pt x="367" y="729"/>
                  <a:pt x="367" y="729"/>
                </a:cubicBezTo>
                <a:cubicBezTo>
                  <a:pt x="370" y="731"/>
                  <a:pt x="370" y="731"/>
                  <a:pt x="370" y="731"/>
                </a:cubicBezTo>
                <a:cubicBezTo>
                  <a:pt x="372" y="730"/>
                  <a:pt x="370" y="728"/>
                  <a:pt x="372" y="727"/>
                </a:cubicBezTo>
                <a:cubicBezTo>
                  <a:pt x="373" y="728"/>
                  <a:pt x="373" y="728"/>
                  <a:pt x="373" y="728"/>
                </a:cubicBezTo>
                <a:cubicBezTo>
                  <a:pt x="374" y="725"/>
                  <a:pt x="378" y="725"/>
                  <a:pt x="377" y="721"/>
                </a:cubicBezTo>
                <a:cubicBezTo>
                  <a:pt x="377" y="721"/>
                  <a:pt x="377" y="721"/>
                  <a:pt x="377" y="721"/>
                </a:cubicBezTo>
                <a:cubicBezTo>
                  <a:pt x="378" y="721"/>
                  <a:pt x="378" y="721"/>
                  <a:pt x="378" y="721"/>
                </a:cubicBezTo>
                <a:cubicBezTo>
                  <a:pt x="379" y="721"/>
                  <a:pt x="379" y="722"/>
                  <a:pt x="379" y="722"/>
                </a:cubicBezTo>
                <a:cubicBezTo>
                  <a:pt x="379" y="722"/>
                  <a:pt x="379" y="722"/>
                  <a:pt x="379" y="721"/>
                </a:cubicBezTo>
                <a:cubicBezTo>
                  <a:pt x="378" y="724"/>
                  <a:pt x="382" y="727"/>
                  <a:pt x="381" y="730"/>
                </a:cubicBezTo>
                <a:cubicBezTo>
                  <a:pt x="381" y="730"/>
                  <a:pt x="382" y="731"/>
                  <a:pt x="382" y="731"/>
                </a:cubicBezTo>
                <a:cubicBezTo>
                  <a:pt x="384" y="731"/>
                  <a:pt x="385" y="728"/>
                  <a:pt x="385" y="727"/>
                </a:cubicBezTo>
                <a:cubicBezTo>
                  <a:pt x="385" y="728"/>
                  <a:pt x="386" y="728"/>
                  <a:pt x="386" y="729"/>
                </a:cubicBezTo>
                <a:cubicBezTo>
                  <a:pt x="386" y="729"/>
                  <a:pt x="385" y="729"/>
                  <a:pt x="385" y="730"/>
                </a:cubicBezTo>
                <a:cubicBezTo>
                  <a:pt x="388" y="728"/>
                  <a:pt x="388" y="728"/>
                  <a:pt x="388" y="728"/>
                </a:cubicBezTo>
                <a:cubicBezTo>
                  <a:pt x="386" y="725"/>
                  <a:pt x="391" y="723"/>
                  <a:pt x="391" y="722"/>
                </a:cubicBezTo>
                <a:cubicBezTo>
                  <a:pt x="394" y="723"/>
                  <a:pt x="394" y="723"/>
                  <a:pt x="394" y="723"/>
                </a:cubicBezTo>
                <a:cubicBezTo>
                  <a:pt x="395" y="723"/>
                  <a:pt x="397" y="724"/>
                  <a:pt x="397" y="726"/>
                </a:cubicBezTo>
                <a:cubicBezTo>
                  <a:pt x="395" y="730"/>
                  <a:pt x="402" y="728"/>
                  <a:pt x="401" y="734"/>
                </a:cubicBezTo>
                <a:cubicBezTo>
                  <a:pt x="407" y="733"/>
                  <a:pt x="403" y="728"/>
                  <a:pt x="406" y="726"/>
                </a:cubicBezTo>
                <a:cubicBezTo>
                  <a:pt x="408" y="730"/>
                  <a:pt x="405" y="735"/>
                  <a:pt x="405" y="739"/>
                </a:cubicBezTo>
                <a:cubicBezTo>
                  <a:pt x="405" y="739"/>
                  <a:pt x="405" y="739"/>
                  <a:pt x="405" y="739"/>
                </a:cubicBezTo>
                <a:cubicBezTo>
                  <a:pt x="406" y="739"/>
                  <a:pt x="406" y="739"/>
                  <a:pt x="407" y="738"/>
                </a:cubicBezTo>
                <a:cubicBezTo>
                  <a:pt x="408" y="741"/>
                  <a:pt x="410" y="740"/>
                  <a:pt x="410" y="741"/>
                </a:cubicBezTo>
                <a:cubicBezTo>
                  <a:pt x="410" y="741"/>
                  <a:pt x="410" y="741"/>
                  <a:pt x="410" y="741"/>
                </a:cubicBezTo>
                <a:cubicBezTo>
                  <a:pt x="409" y="739"/>
                  <a:pt x="414" y="739"/>
                  <a:pt x="411" y="737"/>
                </a:cubicBezTo>
                <a:cubicBezTo>
                  <a:pt x="414" y="736"/>
                  <a:pt x="417" y="733"/>
                  <a:pt x="416" y="730"/>
                </a:cubicBezTo>
                <a:cubicBezTo>
                  <a:pt x="417" y="731"/>
                  <a:pt x="417" y="731"/>
                  <a:pt x="417" y="731"/>
                </a:cubicBezTo>
                <a:cubicBezTo>
                  <a:pt x="418" y="730"/>
                  <a:pt x="418" y="730"/>
                  <a:pt x="418" y="730"/>
                </a:cubicBezTo>
                <a:cubicBezTo>
                  <a:pt x="420" y="730"/>
                  <a:pt x="422" y="733"/>
                  <a:pt x="421" y="735"/>
                </a:cubicBezTo>
                <a:cubicBezTo>
                  <a:pt x="422" y="734"/>
                  <a:pt x="422" y="734"/>
                  <a:pt x="422" y="734"/>
                </a:cubicBezTo>
                <a:cubicBezTo>
                  <a:pt x="423" y="734"/>
                  <a:pt x="423" y="735"/>
                  <a:pt x="424" y="735"/>
                </a:cubicBezTo>
                <a:cubicBezTo>
                  <a:pt x="424" y="735"/>
                  <a:pt x="424" y="735"/>
                  <a:pt x="424" y="735"/>
                </a:cubicBezTo>
                <a:cubicBezTo>
                  <a:pt x="426" y="732"/>
                  <a:pt x="426" y="732"/>
                  <a:pt x="426" y="732"/>
                </a:cubicBezTo>
                <a:cubicBezTo>
                  <a:pt x="426" y="733"/>
                  <a:pt x="426" y="733"/>
                  <a:pt x="426" y="733"/>
                </a:cubicBezTo>
                <a:cubicBezTo>
                  <a:pt x="428" y="731"/>
                  <a:pt x="428" y="731"/>
                  <a:pt x="428" y="731"/>
                </a:cubicBezTo>
                <a:cubicBezTo>
                  <a:pt x="428" y="731"/>
                  <a:pt x="428" y="731"/>
                  <a:pt x="428" y="731"/>
                </a:cubicBezTo>
                <a:cubicBezTo>
                  <a:pt x="428" y="731"/>
                  <a:pt x="428" y="732"/>
                  <a:pt x="428" y="732"/>
                </a:cubicBezTo>
                <a:cubicBezTo>
                  <a:pt x="429" y="730"/>
                  <a:pt x="429" y="730"/>
                  <a:pt x="429" y="730"/>
                </a:cubicBezTo>
                <a:cubicBezTo>
                  <a:pt x="430" y="730"/>
                  <a:pt x="430" y="730"/>
                  <a:pt x="430" y="730"/>
                </a:cubicBezTo>
                <a:cubicBezTo>
                  <a:pt x="430" y="730"/>
                  <a:pt x="430" y="730"/>
                  <a:pt x="430" y="730"/>
                </a:cubicBezTo>
                <a:cubicBezTo>
                  <a:pt x="432" y="730"/>
                  <a:pt x="432" y="734"/>
                  <a:pt x="431" y="735"/>
                </a:cubicBezTo>
                <a:cubicBezTo>
                  <a:pt x="434" y="738"/>
                  <a:pt x="429" y="742"/>
                  <a:pt x="433" y="745"/>
                </a:cubicBezTo>
                <a:cubicBezTo>
                  <a:pt x="434" y="744"/>
                  <a:pt x="434" y="744"/>
                  <a:pt x="434" y="744"/>
                </a:cubicBezTo>
                <a:cubicBezTo>
                  <a:pt x="433" y="744"/>
                  <a:pt x="433" y="743"/>
                  <a:pt x="433" y="743"/>
                </a:cubicBezTo>
                <a:cubicBezTo>
                  <a:pt x="433" y="742"/>
                  <a:pt x="434" y="742"/>
                  <a:pt x="435" y="742"/>
                </a:cubicBezTo>
                <a:cubicBezTo>
                  <a:pt x="435" y="742"/>
                  <a:pt x="436" y="742"/>
                  <a:pt x="437" y="742"/>
                </a:cubicBezTo>
                <a:cubicBezTo>
                  <a:pt x="438" y="741"/>
                  <a:pt x="438" y="739"/>
                  <a:pt x="439" y="737"/>
                </a:cubicBezTo>
                <a:cubicBezTo>
                  <a:pt x="440" y="739"/>
                  <a:pt x="440" y="739"/>
                  <a:pt x="440" y="739"/>
                </a:cubicBezTo>
                <a:cubicBezTo>
                  <a:pt x="441" y="738"/>
                  <a:pt x="441" y="738"/>
                  <a:pt x="441" y="738"/>
                </a:cubicBezTo>
                <a:cubicBezTo>
                  <a:pt x="442" y="739"/>
                  <a:pt x="442" y="739"/>
                  <a:pt x="442" y="739"/>
                </a:cubicBezTo>
                <a:cubicBezTo>
                  <a:pt x="445" y="739"/>
                  <a:pt x="443" y="736"/>
                  <a:pt x="446" y="736"/>
                </a:cubicBezTo>
                <a:cubicBezTo>
                  <a:pt x="446" y="736"/>
                  <a:pt x="446" y="736"/>
                  <a:pt x="447" y="736"/>
                </a:cubicBezTo>
                <a:cubicBezTo>
                  <a:pt x="447" y="736"/>
                  <a:pt x="447" y="736"/>
                  <a:pt x="447" y="736"/>
                </a:cubicBezTo>
                <a:cubicBezTo>
                  <a:pt x="447" y="735"/>
                  <a:pt x="447" y="735"/>
                  <a:pt x="448" y="734"/>
                </a:cubicBezTo>
                <a:cubicBezTo>
                  <a:pt x="449" y="735"/>
                  <a:pt x="449" y="735"/>
                  <a:pt x="449" y="735"/>
                </a:cubicBezTo>
                <a:cubicBezTo>
                  <a:pt x="451" y="734"/>
                  <a:pt x="451" y="734"/>
                  <a:pt x="451" y="734"/>
                </a:cubicBezTo>
                <a:cubicBezTo>
                  <a:pt x="453" y="736"/>
                  <a:pt x="449" y="735"/>
                  <a:pt x="449" y="736"/>
                </a:cubicBezTo>
                <a:cubicBezTo>
                  <a:pt x="451" y="738"/>
                  <a:pt x="451" y="738"/>
                  <a:pt x="451" y="738"/>
                </a:cubicBezTo>
                <a:cubicBezTo>
                  <a:pt x="451" y="737"/>
                  <a:pt x="451" y="737"/>
                  <a:pt x="451" y="737"/>
                </a:cubicBezTo>
                <a:cubicBezTo>
                  <a:pt x="452" y="737"/>
                  <a:pt x="453" y="737"/>
                  <a:pt x="453" y="738"/>
                </a:cubicBezTo>
                <a:cubicBezTo>
                  <a:pt x="453" y="733"/>
                  <a:pt x="453" y="733"/>
                  <a:pt x="453" y="733"/>
                </a:cubicBezTo>
                <a:cubicBezTo>
                  <a:pt x="455" y="734"/>
                  <a:pt x="455" y="734"/>
                  <a:pt x="455" y="734"/>
                </a:cubicBezTo>
                <a:cubicBezTo>
                  <a:pt x="455" y="734"/>
                  <a:pt x="455" y="734"/>
                  <a:pt x="455" y="734"/>
                </a:cubicBezTo>
                <a:cubicBezTo>
                  <a:pt x="457" y="732"/>
                  <a:pt x="457" y="732"/>
                  <a:pt x="457" y="732"/>
                </a:cubicBezTo>
                <a:cubicBezTo>
                  <a:pt x="458" y="733"/>
                  <a:pt x="458" y="737"/>
                  <a:pt x="458" y="738"/>
                </a:cubicBezTo>
                <a:cubicBezTo>
                  <a:pt x="459" y="738"/>
                  <a:pt x="459" y="737"/>
                  <a:pt x="459" y="737"/>
                </a:cubicBezTo>
                <a:cubicBezTo>
                  <a:pt x="460" y="738"/>
                  <a:pt x="460" y="738"/>
                  <a:pt x="460" y="738"/>
                </a:cubicBezTo>
                <a:cubicBezTo>
                  <a:pt x="460" y="739"/>
                  <a:pt x="459" y="740"/>
                  <a:pt x="458" y="740"/>
                </a:cubicBezTo>
                <a:cubicBezTo>
                  <a:pt x="460" y="741"/>
                  <a:pt x="459" y="743"/>
                  <a:pt x="459" y="745"/>
                </a:cubicBezTo>
                <a:cubicBezTo>
                  <a:pt x="459" y="745"/>
                  <a:pt x="460" y="746"/>
                  <a:pt x="461" y="746"/>
                </a:cubicBezTo>
                <a:cubicBezTo>
                  <a:pt x="462" y="746"/>
                  <a:pt x="463" y="745"/>
                  <a:pt x="464" y="745"/>
                </a:cubicBezTo>
                <a:cubicBezTo>
                  <a:pt x="465" y="744"/>
                  <a:pt x="466" y="744"/>
                  <a:pt x="468" y="744"/>
                </a:cubicBezTo>
                <a:cubicBezTo>
                  <a:pt x="468" y="744"/>
                  <a:pt x="469" y="744"/>
                  <a:pt x="469" y="744"/>
                </a:cubicBezTo>
                <a:cubicBezTo>
                  <a:pt x="470" y="746"/>
                  <a:pt x="468" y="746"/>
                  <a:pt x="468" y="747"/>
                </a:cubicBezTo>
                <a:cubicBezTo>
                  <a:pt x="468" y="747"/>
                  <a:pt x="468" y="747"/>
                  <a:pt x="468" y="747"/>
                </a:cubicBezTo>
                <a:cubicBezTo>
                  <a:pt x="468" y="747"/>
                  <a:pt x="469" y="747"/>
                  <a:pt x="469" y="747"/>
                </a:cubicBezTo>
                <a:cubicBezTo>
                  <a:pt x="470" y="746"/>
                  <a:pt x="470" y="746"/>
                  <a:pt x="471" y="746"/>
                </a:cubicBezTo>
                <a:cubicBezTo>
                  <a:pt x="472" y="746"/>
                  <a:pt x="473" y="747"/>
                  <a:pt x="473" y="747"/>
                </a:cubicBezTo>
                <a:cubicBezTo>
                  <a:pt x="472" y="750"/>
                  <a:pt x="472" y="750"/>
                  <a:pt x="472" y="750"/>
                </a:cubicBezTo>
                <a:cubicBezTo>
                  <a:pt x="473" y="748"/>
                  <a:pt x="473" y="748"/>
                  <a:pt x="473" y="748"/>
                </a:cubicBezTo>
                <a:cubicBezTo>
                  <a:pt x="474" y="749"/>
                  <a:pt x="474" y="749"/>
                  <a:pt x="474" y="749"/>
                </a:cubicBezTo>
                <a:cubicBezTo>
                  <a:pt x="474" y="749"/>
                  <a:pt x="474" y="749"/>
                  <a:pt x="474" y="749"/>
                </a:cubicBezTo>
                <a:cubicBezTo>
                  <a:pt x="476" y="749"/>
                  <a:pt x="474" y="747"/>
                  <a:pt x="476" y="747"/>
                </a:cubicBezTo>
                <a:cubicBezTo>
                  <a:pt x="477" y="747"/>
                  <a:pt x="477" y="747"/>
                  <a:pt x="477" y="747"/>
                </a:cubicBezTo>
                <a:cubicBezTo>
                  <a:pt x="477" y="748"/>
                  <a:pt x="477" y="748"/>
                  <a:pt x="477" y="748"/>
                </a:cubicBezTo>
                <a:cubicBezTo>
                  <a:pt x="478" y="748"/>
                  <a:pt x="478" y="748"/>
                  <a:pt x="478" y="747"/>
                </a:cubicBezTo>
                <a:cubicBezTo>
                  <a:pt x="478" y="747"/>
                  <a:pt x="478" y="747"/>
                  <a:pt x="478" y="747"/>
                </a:cubicBezTo>
                <a:cubicBezTo>
                  <a:pt x="478" y="747"/>
                  <a:pt x="478" y="747"/>
                  <a:pt x="478" y="747"/>
                </a:cubicBezTo>
                <a:cubicBezTo>
                  <a:pt x="477" y="745"/>
                  <a:pt x="477" y="745"/>
                  <a:pt x="477" y="745"/>
                </a:cubicBezTo>
                <a:cubicBezTo>
                  <a:pt x="481" y="743"/>
                  <a:pt x="481" y="743"/>
                  <a:pt x="481" y="743"/>
                </a:cubicBezTo>
                <a:cubicBezTo>
                  <a:pt x="483" y="745"/>
                  <a:pt x="479" y="744"/>
                  <a:pt x="480" y="745"/>
                </a:cubicBezTo>
                <a:cubicBezTo>
                  <a:pt x="480" y="745"/>
                  <a:pt x="481" y="745"/>
                  <a:pt x="481" y="745"/>
                </a:cubicBezTo>
                <a:cubicBezTo>
                  <a:pt x="481" y="745"/>
                  <a:pt x="481" y="745"/>
                  <a:pt x="482" y="745"/>
                </a:cubicBezTo>
                <a:cubicBezTo>
                  <a:pt x="486" y="753"/>
                  <a:pt x="486" y="753"/>
                  <a:pt x="486" y="753"/>
                </a:cubicBezTo>
                <a:cubicBezTo>
                  <a:pt x="485" y="750"/>
                  <a:pt x="489" y="750"/>
                  <a:pt x="491" y="747"/>
                </a:cubicBezTo>
                <a:cubicBezTo>
                  <a:pt x="492" y="750"/>
                  <a:pt x="492" y="750"/>
                  <a:pt x="492" y="750"/>
                </a:cubicBezTo>
                <a:cubicBezTo>
                  <a:pt x="490" y="750"/>
                  <a:pt x="490" y="750"/>
                  <a:pt x="490" y="750"/>
                </a:cubicBezTo>
                <a:cubicBezTo>
                  <a:pt x="490" y="751"/>
                  <a:pt x="491" y="751"/>
                  <a:pt x="491" y="751"/>
                </a:cubicBezTo>
                <a:cubicBezTo>
                  <a:pt x="492" y="751"/>
                  <a:pt x="492" y="748"/>
                  <a:pt x="493" y="748"/>
                </a:cubicBezTo>
                <a:cubicBezTo>
                  <a:pt x="493" y="749"/>
                  <a:pt x="494" y="750"/>
                  <a:pt x="495" y="750"/>
                </a:cubicBezTo>
                <a:cubicBezTo>
                  <a:pt x="495" y="750"/>
                  <a:pt x="495" y="750"/>
                  <a:pt x="496" y="750"/>
                </a:cubicBezTo>
                <a:cubicBezTo>
                  <a:pt x="496" y="749"/>
                  <a:pt x="496" y="749"/>
                  <a:pt x="497" y="749"/>
                </a:cubicBezTo>
                <a:cubicBezTo>
                  <a:pt x="497" y="749"/>
                  <a:pt x="497" y="749"/>
                  <a:pt x="498" y="749"/>
                </a:cubicBezTo>
                <a:cubicBezTo>
                  <a:pt x="498" y="752"/>
                  <a:pt x="498" y="752"/>
                  <a:pt x="498" y="752"/>
                </a:cubicBezTo>
                <a:cubicBezTo>
                  <a:pt x="501" y="753"/>
                  <a:pt x="501" y="753"/>
                  <a:pt x="501" y="753"/>
                </a:cubicBezTo>
                <a:cubicBezTo>
                  <a:pt x="501" y="752"/>
                  <a:pt x="503" y="751"/>
                  <a:pt x="502" y="749"/>
                </a:cubicBezTo>
                <a:cubicBezTo>
                  <a:pt x="505" y="749"/>
                  <a:pt x="505" y="749"/>
                  <a:pt x="505" y="749"/>
                </a:cubicBezTo>
                <a:cubicBezTo>
                  <a:pt x="507" y="746"/>
                  <a:pt x="502" y="747"/>
                  <a:pt x="504" y="744"/>
                </a:cubicBezTo>
                <a:cubicBezTo>
                  <a:pt x="505" y="744"/>
                  <a:pt x="505" y="744"/>
                  <a:pt x="505" y="744"/>
                </a:cubicBezTo>
                <a:cubicBezTo>
                  <a:pt x="504" y="745"/>
                  <a:pt x="505" y="745"/>
                  <a:pt x="506" y="746"/>
                </a:cubicBezTo>
                <a:cubicBezTo>
                  <a:pt x="506" y="744"/>
                  <a:pt x="511" y="746"/>
                  <a:pt x="509" y="742"/>
                </a:cubicBezTo>
                <a:cubicBezTo>
                  <a:pt x="510" y="742"/>
                  <a:pt x="510" y="742"/>
                  <a:pt x="510" y="742"/>
                </a:cubicBezTo>
                <a:cubicBezTo>
                  <a:pt x="509" y="741"/>
                  <a:pt x="509" y="741"/>
                  <a:pt x="509" y="741"/>
                </a:cubicBezTo>
                <a:cubicBezTo>
                  <a:pt x="510" y="741"/>
                  <a:pt x="510" y="740"/>
                  <a:pt x="511" y="740"/>
                </a:cubicBezTo>
                <a:cubicBezTo>
                  <a:pt x="511" y="740"/>
                  <a:pt x="512" y="741"/>
                  <a:pt x="512" y="742"/>
                </a:cubicBezTo>
                <a:cubicBezTo>
                  <a:pt x="513" y="742"/>
                  <a:pt x="513" y="743"/>
                  <a:pt x="514" y="743"/>
                </a:cubicBezTo>
                <a:cubicBezTo>
                  <a:pt x="514" y="743"/>
                  <a:pt x="514" y="743"/>
                  <a:pt x="514" y="742"/>
                </a:cubicBezTo>
                <a:cubicBezTo>
                  <a:pt x="515" y="738"/>
                  <a:pt x="515" y="738"/>
                  <a:pt x="515" y="738"/>
                </a:cubicBezTo>
                <a:cubicBezTo>
                  <a:pt x="517" y="739"/>
                  <a:pt x="517" y="739"/>
                  <a:pt x="517" y="739"/>
                </a:cubicBezTo>
                <a:cubicBezTo>
                  <a:pt x="516" y="738"/>
                  <a:pt x="516" y="738"/>
                  <a:pt x="516" y="738"/>
                </a:cubicBezTo>
                <a:cubicBezTo>
                  <a:pt x="516" y="737"/>
                  <a:pt x="517" y="737"/>
                  <a:pt x="518" y="737"/>
                </a:cubicBezTo>
                <a:cubicBezTo>
                  <a:pt x="518" y="737"/>
                  <a:pt x="518" y="737"/>
                  <a:pt x="518" y="738"/>
                </a:cubicBezTo>
                <a:cubicBezTo>
                  <a:pt x="522" y="734"/>
                  <a:pt x="522" y="734"/>
                  <a:pt x="522" y="734"/>
                </a:cubicBezTo>
                <a:cubicBezTo>
                  <a:pt x="524" y="736"/>
                  <a:pt x="521" y="738"/>
                  <a:pt x="525" y="738"/>
                </a:cubicBezTo>
                <a:cubicBezTo>
                  <a:pt x="525" y="738"/>
                  <a:pt x="525" y="738"/>
                  <a:pt x="525" y="738"/>
                </a:cubicBezTo>
                <a:cubicBezTo>
                  <a:pt x="523" y="739"/>
                  <a:pt x="523" y="739"/>
                  <a:pt x="523" y="739"/>
                </a:cubicBezTo>
                <a:cubicBezTo>
                  <a:pt x="523" y="739"/>
                  <a:pt x="523" y="739"/>
                  <a:pt x="524" y="739"/>
                </a:cubicBezTo>
                <a:cubicBezTo>
                  <a:pt x="525" y="739"/>
                  <a:pt x="525" y="740"/>
                  <a:pt x="525" y="740"/>
                </a:cubicBezTo>
                <a:cubicBezTo>
                  <a:pt x="525" y="741"/>
                  <a:pt x="525" y="741"/>
                  <a:pt x="525" y="741"/>
                </a:cubicBezTo>
                <a:cubicBezTo>
                  <a:pt x="526" y="741"/>
                  <a:pt x="526" y="741"/>
                  <a:pt x="526" y="741"/>
                </a:cubicBezTo>
                <a:cubicBezTo>
                  <a:pt x="525" y="742"/>
                  <a:pt x="525" y="742"/>
                  <a:pt x="525" y="742"/>
                </a:cubicBezTo>
                <a:cubicBezTo>
                  <a:pt x="525" y="742"/>
                  <a:pt x="525" y="742"/>
                  <a:pt x="525" y="742"/>
                </a:cubicBezTo>
                <a:cubicBezTo>
                  <a:pt x="527" y="742"/>
                  <a:pt x="527" y="745"/>
                  <a:pt x="527" y="746"/>
                </a:cubicBezTo>
                <a:cubicBezTo>
                  <a:pt x="528" y="745"/>
                  <a:pt x="528" y="745"/>
                  <a:pt x="529" y="744"/>
                </a:cubicBezTo>
                <a:cubicBezTo>
                  <a:pt x="529" y="745"/>
                  <a:pt x="529" y="746"/>
                  <a:pt x="530" y="746"/>
                </a:cubicBezTo>
                <a:cubicBezTo>
                  <a:pt x="529" y="745"/>
                  <a:pt x="532" y="744"/>
                  <a:pt x="530" y="743"/>
                </a:cubicBezTo>
                <a:cubicBezTo>
                  <a:pt x="531" y="743"/>
                  <a:pt x="533" y="742"/>
                  <a:pt x="533" y="744"/>
                </a:cubicBezTo>
                <a:cubicBezTo>
                  <a:pt x="535" y="742"/>
                  <a:pt x="535" y="742"/>
                  <a:pt x="535" y="742"/>
                </a:cubicBezTo>
                <a:cubicBezTo>
                  <a:pt x="535" y="742"/>
                  <a:pt x="535" y="742"/>
                  <a:pt x="535" y="742"/>
                </a:cubicBezTo>
                <a:cubicBezTo>
                  <a:pt x="536" y="740"/>
                  <a:pt x="536" y="740"/>
                  <a:pt x="536" y="740"/>
                </a:cubicBezTo>
                <a:cubicBezTo>
                  <a:pt x="541" y="740"/>
                  <a:pt x="535" y="745"/>
                  <a:pt x="540" y="747"/>
                </a:cubicBezTo>
                <a:cubicBezTo>
                  <a:pt x="538" y="748"/>
                  <a:pt x="538" y="748"/>
                  <a:pt x="538" y="748"/>
                </a:cubicBezTo>
                <a:cubicBezTo>
                  <a:pt x="540" y="750"/>
                  <a:pt x="540" y="750"/>
                  <a:pt x="540" y="750"/>
                </a:cubicBezTo>
                <a:cubicBezTo>
                  <a:pt x="541" y="751"/>
                  <a:pt x="541" y="753"/>
                  <a:pt x="543" y="753"/>
                </a:cubicBezTo>
                <a:cubicBezTo>
                  <a:pt x="543" y="753"/>
                  <a:pt x="543" y="753"/>
                  <a:pt x="543" y="753"/>
                </a:cubicBezTo>
                <a:cubicBezTo>
                  <a:pt x="541" y="747"/>
                  <a:pt x="548" y="751"/>
                  <a:pt x="550" y="747"/>
                </a:cubicBezTo>
                <a:cubicBezTo>
                  <a:pt x="550" y="747"/>
                  <a:pt x="550" y="747"/>
                  <a:pt x="551" y="747"/>
                </a:cubicBezTo>
                <a:cubicBezTo>
                  <a:pt x="551" y="747"/>
                  <a:pt x="551" y="747"/>
                  <a:pt x="551" y="747"/>
                </a:cubicBezTo>
                <a:cubicBezTo>
                  <a:pt x="551" y="747"/>
                  <a:pt x="551" y="747"/>
                  <a:pt x="551" y="747"/>
                </a:cubicBezTo>
                <a:cubicBezTo>
                  <a:pt x="552" y="747"/>
                  <a:pt x="552" y="748"/>
                  <a:pt x="552" y="749"/>
                </a:cubicBezTo>
                <a:cubicBezTo>
                  <a:pt x="551" y="749"/>
                  <a:pt x="551" y="749"/>
                  <a:pt x="551" y="749"/>
                </a:cubicBezTo>
                <a:cubicBezTo>
                  <a:pt x="551" y="750"/>
                  <a:pt x="550" y="753"/>
                  <a:pt x="551" y="753"/>
                </a:cubicBezTo>
                <a:cubicBezTo>
                  <a:pt x="551" y="753"/>
                  <a:pt x="551" y="753"/>
                  <a:pt x="551" y="753"/>
                </a:cubicBezTo>
                <a:cubicBezTo>
                  <a:pt x="552" y="753"/>
                  <a:pt x="552" y="753"/>
                  <a:pt x="552" y="753"/>
                </a:cubicBezTo>
                <a:cubicBezTo>
                  <a:pt x="553" y="755"/>
                  <a:pt x="553" y="755"/>
                  <a:pt x="553" y="755"/>
                </a:cubicBezTo>
                <a:cubicBezTo>
                  <a:pt x="555" y="754"/>
                  <a:pt x="555" y="749"/>
                  <a:pt x="558" y="749"/>
                </a:cubicBezTo>
                <a:cubicBezTo>
                  <a:pt x="559" y="750"/>
                  <a:pt x="559" y="750"/>
                  <a:pt x="559" y="750"/>
                </a:cubicBezTo>
                <a:cubicBezTo>
                  <a:pt x="559" y="749"/>
                  <a:pt x="559" y="749"/>
                  <a:pt x="559" y="749"/>
                </a:cubicBezTo>
                <a:cubicBezTo>
                  <a:pt x="560" y="750"/>
                  <a:pt x="560" y="750"/>
                  <a:pt x="560" y="750"/>
                </a:cubicBezTo>
                <a:cubicBezTo>
                  <a:pt x="562" y="748"/>
                  <a:pt x="562" y="748"/>
                  <a:pt x="562" y="748"/>
                </a:cubicBezTo>
                <a:cubicBezTo>
                  <a:pt x="561" y="749"/>
                  <a:pt x="562" y="751"/>
                  <a:pt x="561" y="751"/>
                </a:cubicBezTo>
                <a:cubicBezTo>
                  <a:pt x="561" y="752"/>
                  <a:pt x="561" y="752"/>
                  <a:pt x="561" y="752"/>
                </a:cubicBezTo>
                <a:cubicBezTo>
                  <a:pt x="561" y="748"/>
                  <a:pt x="566" y="749"/>
                  <a:pt x="568" y="747"/>
                </a:cubicBezTo>
                <a:cubicBezTo>
                  <a:pt x="568" y="747"/>
                  <a:pt x="568" y="747"/>
                  <a:pt x="568" y="747"/>
                </a:cubicBezTo>
                <a:cubicBezTo>
                  <a:pt x="569" y="746"/>
                  <a:pt x="566" y="746"/>
                  <a:pt x="566" y="744"/>
                </a:cubicBezTo>
                <a:cubicBezTo>
                  <a:pt x="566" y="744"/>
                  <a:pt x="566" y="744"/>
                  <a:pt x="567" y="743"/>
                </a:cubicBezTo>
                <a:cubicBezTo>
                  <a:pt x="567" y="745"/>
                  <a:pt x="568" y="744"/>
                  <a:pt x="568" y="745"/>
                </a:cubicBezTo>
                <a:cubicBezTo>
                  <a:pt x="568" y="744"/>
                  <a:pt x="568" y="744"/>
                  <a:pt x="568" y="744"/>
                </a:cubicBezTo>
                <a:cubicBezTo>
                  <a:pt x="570" y="745"/>
                  <a:pt x="572" y="746"/>
                  <a:pt x="573" y="747"/>
                </a:cubicBezTo>
                <a:cubicBezTo>
                  <a:pt x="571" y="745"/>
                  <a:pt x="571" y="745"/>
                  <a:pt x="571" y="745"/>
                </a:cubicBezTo>
                <a:cubicBezTo>
                  <a:pt x="571" y="745"/>
                  <a:pt x="572" y="745"/>
                  <a:pt x="572" y="745"/>
                </a:cubicBezTo>
                <a:cubicBezTo>
                  <a:pt x="573" y="745"/>
                  <a:pt x="574" y="744"/>
                  <a:pt x="575" y="744"/>
                </a:cubicBezTo>
                <a:cubicBezTo>
                  <a:pt x="575" y="743"/>
                  <a:pt x="576" y="743"/>
                  <a:pt x="577" y="743"/>
                </a:cubicBezTo>
                <a:cubicBezTo>
                  <a:pt x="578" y="743"/>
                  <a:pt x="578" y="743"/>
                  <a:pt x="579" y="743"/>
                </a:cubicBezTo>
                <a:cubicBezTo>
                  <a:pt x="577" y="741"/>
                  <a:pt x="577" y="741"/>
                  <a:pt x="577" y="741"/>
                </a:cubicBezTo>
                <a:cubicBezTo>
                  <a:pt x="577" y="741"/>
                  <a:pt x="577" y="741"/>
                  <a:pt x="578" y="741"/>
                </a:cubicBezTo>
                <a:cubicBezTo>
                  <a:pt x="580" y="741"/>
                  <a:pt x="579" y="737"/>
                  <a:pt x="582" y="737"/>
                </a:cubicBezTo>
                <a:cubicBezTo>
                  <a:pt x="580" y="742"/>
                  <a:pt x="586" y="743"/>
                  <a:pt x="584" y="747"/>
                </a:cubicBezTo>
                <a:cubicBezTo>
                  <a:pt x="584" y="747"/>
                  <a:pt x="585" y="747"/>
                  <a:pt x="585" y="747"/>
                </a:cubicBezTo>
                <a:cubicBezTo>
                  <a:pt x="585" y="747"/>
                  <a:pt x="585" y="747"/>
                  <a:pt x="586" y="747"/>
                </a:cubicBezTo>
                <a:cubicBezTo>
                  <a:pt x="587" y="748"/>
                  <a:pt x="587" y="748"/>
                  <a:pt x="587" y="748"/>
                </a:cubicBezTo>
                <a:cubicBezTo>
                  <a:pt x="587" y="748"/>
                  <a:pt x="586" y="747"/>
                  <a:pt x="586" y="747"/>
                </a:cubicBezTo>
                <a:cubicBezTo>
                  <a:pt x="587" y="746"/>
                  <a:pt x="587" y="746"/>
                  <a:pt x="587" y="746"/>
                </a:cubicBezTo>
                <a:cubicBezTo>
                  <a:pt x="583" y="741"/>
                  <a:pt x="594" y="744"/>
                  <a:pt x="590" y="739"/>
                </a:cubicBezTo>
                <a:cubicBezTo>
                  <a:pt x="591" y="738"/>
                  <a:pt x="591" y="738"/>
                  <a:pt x="592" y="738"/>
                </a:cubicBezTo>
                <a:cubicBezTo>
                  <a:pt x="593" y="738"/>
                  <a:pt x="594" y="739"/>
                  <a:pt x="594" y="740"/>
                </a:cubicBezTo>
                <a:cubicBezTo>
                  <a:pt x="595" y="741"/>
                  <a:pt x="596" y="742"/>
                  <a:pt x="597" y="742"/>
                </a:cubicBezTo>
                <a:cubicBezTo>
                  <a:pt x="597" y="742"/>
                  <a:pt x="598" y="741"/>
                  <a:pt x="599" y="740"/>
                </a:cubicBezTo>
                <a:cubicBezTo>
                  <a:pt x="598" y="740"/>
                  <a:pt x="598" y="740"/>
                  <a:pt x="598" y="740"/>
                </a:cubicBezTo>
                <a:cubicBezTo>
                  <a:pt x="600" y="739"/>
                  <a:pt x="600" y="739"/>
                  <a:pt x="600" y="739"/>
                </a:cubicBezTo>
                <a:cubicBezTo>
                  <a:pt x="600" y="739"/>
                  <a:pt x="600" y="739"/>
                  <a:pt x="600" y="739"/>
                </a:cubicBezTo>
                <a:cubicBezTo>
                  <a:pt x="600" y="739"/>
                  <a:pt x="600" y="740"/>
                  <a:pt x="601" y="740"/>
                </a:cubicBezTo>
                <a:cubicBezTo>
                  <a:pt x="601" y="739"/>
                  <a:pt x="602" y="739"/>
                  <a:pt x="601" y="738"/>
                </a:cubicBezTo>
                <a:cubicBezTo>
                  <a:pt x="603" y="739"/>
                  <a:pt x="603" y="739"/>
                  <a:pt x="603" y="739"/>
                </a:cubicBezTo>
                <a:cubicBezTo>
                  <a:pt x="604" y="737"/>
                  <a:pt x="604" y="737"/>
                  <a:pt x="604" y="737"/>
                </a:cubicBezTo>
                <a:cubicBezTo>
                  <a:pt x="606" y="735"/>
                  <a:pt x="604" y="736"/>
                  <a:pt x="607" y="734"/>
                </a:cubicBezTo>
                <a:cubicBezTo>
                  <a:pt x="609" y="735"/>
                  <a:pt x="608" y="741"/>
                  <a:pt x="611" y="741"/>
                </a:cubicBezTo>
                <a:cubicBezTo>
                  <a:pt x="611" y="741"/>
                  <a:pt x="611" y="741"/>
                  <a:pt x="611" y="741"/>
                </a:cubicBezTo>
                <a:cubicBezTo>
                  <a:pt x="611" y="742"/>
                  <a:pt x="610" y="742"/>
                  <a:pt x="610" y="743"/>
                </a:cubicBezTo>
                <a:cubicBezTo>
                  <a:pt x="610" y="745"/>
                  <a:pt x="614" y="747"/>
                  <a:pt x="615" y="748"/>
                </a:cubicBezTo>
                <a:cubicBezTo>
                  <a:pt x="616" y="745"/>
                  <a:pt x="617" y="743"/>
                  <a:pt x="620" y="741"/>
                </a:cubicBezTo>
                <a:cubicBezTo>
                  <a:pt x="623" y="745"/>
                  <a:pt x="618" y="751"/>
                  <a:pt x="626" y="753"/>
                </a:cubicBezTo>
                <a:cubicBezTo>
                  <a:pt x="626" y="752"/>
                  <a:pt x="626" y="752"/>
                  <a:pt x="626" y="752"/>
                </a:cubicBezTo>
                <a:cubicBezTo>
                  <a:pt x="627" y="751"/>
                  <a:pt x="628" y="749"/>
                  <a:pt x="626" y="747"/>
                </a:cubicBezTo>
                <a:cubicBezTo>
                  <a:pt x="627" y="748"/>
                  <a:pt x="627" y="748"/>
                  <a:pt x="627" y="748"/>
                </a:cubicBezTo>
                <a:cubicBezTo>
                  <a:pt x="629" y="748"/>
                  <a:pt x="629" y="747"/>
                  <a:pt x="630" y="746"/>
                </a:cubicBezTo>
                <a:cubicBezTo>
                  <a:pt x="630" y="745"/>
                  <a:pt x="631" y="744"/>
                  <a:pt x="631" y="744"/>
                </a:cubicBezTo>
                <a:cubicBezTo>
                  <a:pt x="632" y="744"/>
                  <a:pt x="632" y="744"/>
                  <a:pt x="632" y="744"/>
                </a:cubicBezTo>
                <a:cubicBezTo>
                  <a:pt x="633" y="745"/>
                  <a:pt x="635" y="745"/>
                  <a:pt x="636" y="746"/>
                </a:cubicBezTo>
                <a:cubicBezTo>
                  <a:pt x="636" y="746"/>
                  <a:pt x="636" y="746"/>
                  <a:pt x="636" y="746"/>
                </a:cubicBezTo>
                <a:cubicBezTo>
                  <a:pt x="636" y="746"/>
                  <a:pt x="637" y="746"/>
                  <a:pt x="637" y="747"/>
                </a:cubicBezTo>
                <a:cubicBezTo>
                  <a:pt x="638" y="745"/>
                  <a:pt x="638" y="745"/>
                  <a:pt x="638" y="745"/>
                </a:cubicBezTo>
                <a:cubicBezTo>
                  <a:pt x="640" y="746"/>
                  <a:pt x="640" y="746"/>
                  <a:pt x="640" y="746"/>
                </a:cubicBezTo>
                <a:cubicBezTo>
                  <a:pt x="639" y="746"/>
                  <a:pt x="639" y="745"/>
                  <a:pt x="638" y="745"/>
                </a:cubicBezTo>
                <a:cubicBezTo>
                  <a:pt x="638" y="745"/>
                  <a:pt x="637" y="745"/>
                  <a:pt x="637" y="745"/>
                </a:cubicBezTo>
                <a:cubicBezTo>
                  <a:pt x="637" y="744"/>
                  <a:pt x="638" y="743"/>
                  <a:pt x="638" y="743"/>
                </a:cubicBezTo>
                <a:cubicBezTo>
                  <a:pt x="639" y="743"/>
                  <a:pt x="639" y="744"/>
                  <a:pt x="639" y="744"/>
                </a:cubicBezTo>
                <a:cubicBezTo>
                  <a:pt x="640" y="744"/>
                  <a:pt x="640" y="744"/>
                  <a:pt x="640" y="744"/>
                </a:cubicBezTo>
                <a:cubicBezTo>
                  <a:pt x="641" y="744"/>
                  <a:pt x="641" y="744"/>
                  <a:pt x="641" y="744"/>
                </a:cubicBezTo>
                <a:cubicBezTo>
                  <a:pt x="640" y="743"/>
                  <a:pt x="640" y="743"/>
                  <a:pt x="640" y="743"/>
                </a:cubicBezTo>
                <a:cubicBezTo>
                  <a:pt x="641" y="742"/>
                  <a:pt x="641" y="742"/>
                  <a:pt x="641" y="742"/>
                </a:cubicBezTo>
                <a:cubicBezTo>
                  <a:pt x="642" y="742"/>
                  <a:pt x="642" y="743"/>
                  <a:pt x="642" y="743"/>
                </a:cubicBezTo>
                <a:cubicBezTo>
                  <a:pt x="642" y="744"/>
                  <a:pt x="643" y="745"/>
                  <a:pt x="644" y="745"/>
                </a:cubicBezTo>
                <a:cubicBezTo>
                  <a:pt x="644" y="745"/>
                  <a:pt x="644" y="745"/>
                  <a:pt x="644" y="745"/>
                </a:cubicBezTo>
                <a:cubicBezTo>
                  <a:pt x="643" y="743"/>
                  <a:pt x="643" y="743"/>
                  <a:pt x="643" y="743"/>
                </a:cubicBezTo>
                <a:cubicBezTo>
                  <a:pt x="647" y="741"/>
                  <a:pt x="647" y="741"/>
                  <a:pt x="647" y="741"/>
                </a:cubicBezTo>
                <a:cubicBezTo>
                  <a:pt x="646" y="739"/>
                  <a:pt x="646" y="739"/>
                  <a:pt x="646" y="739"/>
                </a:cubicBezTo>
                <a:cubicBezTo>
                  <a:pt x="647" y="738"/>
                  <a:pt x="648" y="738"/>
                  <a:pt x="649" y="738"/>
                </a:cubicBezTo>
                <a:cubicBezTo>
                  <a:pt x="649" y="738"/>
                  <a:pt x="649" y="738"/>
                  <a:pt x="649" y="738"/>
                </a:cubicBezTo>
                <a:cubicBezTo>
                  <a:pt x="649" y="738"/>
                  <a:pt x="649" y="738"/>
                  <a:pt x="649" y="738"/>
                </a:cubicBezTo>
                <a:cubicBezTo>
                  <a:pt x="650" y="738"/>
                  <a:pt x="651" y="738"/>
                  <a:pt x="652" y="737"/>
                </a:cubicBezTo>
                <a:cubicBezTo>
                  <a:pt x="653" y="738"/>
                  <a:pt x="653" y="738"/>
                  <a:pt x="653" y="738"/>
                </a:cubicBezTo>
                <a:cubicBezTo>
                  <a:pt x="651" y="740"/>
                  <a:pt x="653" y="740"/>
                  <a:pt x="652" y="743"/>
                </a:cubicBezTo>
                <a:cubicBezTo>
                  <a:pt x="653" y="742"/>
                  <a:pt x="653" y="742"/>
                  <a:pt x="653" y="742"/>
                </a:cubicBezTo>
                <a:cubicBezTo>
                  <a:pt x="655" y="742"/>
                  <a:pt x="653" y="744"/>
                  <a:pt x="654" y="744"/>
                </a:cubicBezTo>
                <a:cubicBezTo>
                  <a:pt x="657" y="741"/>
                  <a:pt x="657" y="741"/>
                  <a:pt x="657" y="741"/>
                </a:cubicBezTo>
                <a:cubicBezTo>
                  <a:pt x="655" y="740"/>
                  <a:pt x="655" y="740"/>
                  <a:pt x="655" y="740"/>
                </a:cubicBezTo>
                <a:cubicBezTo>
                  <a:pt x="660" y="739"/>
                  <a:pt x="660" y="739"/>
                  <a:pt x="660" y="739"/>
                </a:cubicBezTo>
                <a:cubicBezTo>
                  <a:pt x="657" y="739"/>
                  <a:pt x="660" y="736"/>
                  <a:pt x="660" y="736"/>
                </a:cubicBezTo>
                <a:cubicBezTo>
                  <a:pt x="659" y="739"/>
                  <a:pt x="666" y="737"/>
                  <a:pt x="663" y="741"/>
                </a:cubicBezTo>
                <a:cubicBezTo>
                  <a:pt x="665" y="739"/>
                  <a:pt x="665" y="739"/>
                  <a:pt x="665" y="739"/>
                </a:cubicBezTo>
                <a:cubicBezTo>
                  <a:pt x="665" y="739"/>
                  <a:pt x="665" y="739"/>
                  <a:pt x="665" y="739"/>
                </a:cubicBezTo>
                <a:cubicBezTo>
                  <a:pt x="666" y="739"/>
                  <a:pt x="666" y="740"/>
                  <a:pt x="666" y="740"/>
                </a:cubicBezTo>
                <a:cubicBezTo>
                  <a:pt x="666" y="741"/>
                  <a:pt x="666" y="742"/>
                  <a:pt x="667" y="742"/>
                </a:cubicBezTo>
                <a:cubicBezTo>
                  <a:pt x="667" y="742"/>
                  <a:pt x="667" y="742"/>
                  <a:pt x="667" y="742"/>
                </a:cubicBezTo>
                <a:cubicBezTo>
                  <a:pt x="668" y="740"/>
                  <a:pt x="668" y="740"/>
                  <a:pt x="668" y="740"/>
                </a:cubicBezTo>
                <a:cubicBezTo>
                  <a:pt x="668" y="739"/>
                  <a:pt x="668" y="739"/>
                  <a:pt x="668" y="739"/>
                </a:cubicBezTo>
                <a:cubicBezTo>
                  <a:pt x="669" y="739"/>
                  <a:pt x="669" y="740"/>
                  <a:pt x="670" y="741"/>
                </a:cubicBezTo>
                <a:cubicBezTo>
                  <a:pt x="666" y="738"/>
                  <a:pt x="675" y="739"/>
                  <a:pt x="672" y="736"/>
                </a:cubicBezTo>
                <a:cubicBezTo>
                  <a:pt x="672" y="736"/>
                  <a:pt x="672" y="735"/>
                  <a:pt x="672" y="735"/>
                </a:cubicBezTo>
                <a:cubicBezTo>
                  <a:pt x="673" y="735"/>
                  <a:pt x="673" y="735"/>
                  <a:pt x="673" y="735"/>
                </a:cubicBezTo>
                <a:cubicBezTo>
                  <a:pt x="671" y="733"/>
                  <a:pt x="675" y="731"/>
                  <a:pt x="675" y="730"/>
                </a:cubicBezTo>
                <a:cubicBezTo>
                  <a:pt x="676" y="731"/>
                  <a:pt x="678" y="731"/>
                  <a:pt x="679" y="731"/>
                </a:cubicBezTo>
                <a:cubicBezTo>
                  <a:pt x="679" y="729"/>
                  <a:pt x="675" y="730"/>
                  <a:pt x="677" y="727"/>
                </a:cubicBezTo>
                <a:cubicBezTo>
                  <a:pt x="677" y="727"/>
                  <a:pt x="677" y="727"/>
                  <a:pt x="677" y="727"/>
                </a:cubicBezTo>
                <a:cubicBezTo>
                  <a:pt x="678" y="727"/>
                  <a:pt x="679" y="728"/>
                  <a:pt x="679" y="728"/>
                </a:cubicBezTo>
                <a:cubicBezTo>
                  <a:pt x="680" y="726"/>
                  <a:pt x="680" y="726"/>
                  <a:pt x="680" y="726"/>
                </a:cubicBezTo>
                <a:cubicBezTo>
                  <a:pt x="679" y="726"/>
                  <a:pt x="678" y="726"/>
                  <a:pt x="678" y="726"/>
                </a:cubicBezTo>
                <a:cubicBezTo>
                  <a:pt x="679" y="725"/>
                  <a:pt x="679" y="725"/>
                  <a:pt x="680" y="725"/>
                </a:cubicBezTo>
                <a:cubicBezTo>
                  <a:pt x="680" y="725"/>
                  <a:pt x="681" y="725"/>
                  <a:pt x="681" y="725"/>
                </a:cubicBezTo>
                <a:cubicBezTo>
                  <a:pt x="683" y="724"/>
                  <a:pt x="680" y="724"/>
                  <a:pt x="680" y="722"/>
                </a:cubicBezTo>
                <a:cubicBezTo>
                  <a:pt x="680" y="722"/>
                  <a:pt x="681" y="722"/>
                  <a:pt x="681" y="722"/>
                </a:cubicBezTo>
                <a:cubicBezTo>
                  <a:pt x="681" y="722"/>
                  <a:pt x="681" y="722"/>
                  <a:pt x="682" y="722"/>
                </a:cubicBezTo>
                <a:cubicBezTo>
                  <a:pt x="682" y="722"/>
                  <a:pt x="682" y="722"/>
                  <a:pt x="682" y="722"/>
                </a:cubicBezTo>
                <a:cubicBezTo>
                  <a:pt x="682" y="722"/>
                  <a:pt x="682" y="722"/>
                  <a:pt x="682" y="722"/>
                </a:cubicBezTo>
                <a:cubicBezTo>
                  <a:pt x="679" y="720"/>
                  <a:pt x="680" y="718"/>
                  <a:pt x="679" y="715"/>
                </a:cubicBezTo>
                <a:cubicBezTo>
                  <a:pt x="682" y="717"/>
                  <a:pt x="682" y="717"/>
                  <a:pt x="682" y="717"/>
                </a:cubicBezTo>
                <a:cubicBezTo>
                  <a:pt x="681" y="715"/>
                  <a:pt x="681" y="715"/>
                  <a:pt x="681" y="715"/>
                </a:cubicBezTo>
                <a:cubicBezTo>
                  <a:pt x="682" y="715"/>
                  <a:pt x="682" y="715"/>
                  <a:pt x="682" y="715"/>
                </a:cubicBezTo>
                <a:cubicBezTo>
                  <a:pt x="682" y="715"/>
                  <a:pt x="682" y="715"/>
                  <a:pt x="682" y="715"/>
                </a:cubicBezTo>
                <a:cubicBezTo>
                  <a:pt x="682" y="711"/>
                  <a:pt x="682" y="711"/>
                  <a:pt x="682" y="711"/>
                </a:cubicBezTo>
                <a:cubicBezTo>
                  <a:pt x="683" y="712"/>
                  <a:pt x="683" y="712"/>
                  <a:pt x="685" y="714"/>
                </a:cubicBezTo>
                <a:cubicBezTo>
                  <a:pt x="685" y="713"/>
                  <a:pt x="685" y="713"/>
                  <a:pt x="685" y="713"/>
                </a:cubicBezTo>
                <a:cubicBezTo>
                  <a:pt x="687" y="713"/>
                  <a:pt x="687" y="714"/>
                  <a:pt x="689" y="714"/>
                </a:cubicBezTo>
                <a:cubicBezTo>
                  <a:pt x="689" y="714"/>
                  <a:pt x="689" y="714"/>
                  <a:pt x="689" y="714"/>
                </a:cubicBezTo>
                <a:cubicBezTo>
                  <a:pt x="688" y="714"/>
                  <a:pt x="687" y="711"/>
                  <a:pt x="689" y="711"/>
                </a:cubicBezTo>
                <a:cubicBezTo>
                  <a:pt x="688" y="709"/>
                  <a:pt x="688" y="709"/>
                  <a:pt x="688" y="709"/>
                </a:cubicBezTo>
                <a:cubicBezTo>
                  <a:pt x="694" y="706"/>
                  <a:pt x="694" y="706"/>
                  <a:pt x="694" y="706"/>
                </a:cubicBezTo>
                <a:cubicBezTo>
                  <a:pt x="694" y="708"/>
                  <a:pt x="694" y="708"/>
                  <a:pt x="694" y="708"/>
                </a:cubicBezTo>
                <a:cubicBezTo>
                  <a:pt x="694" y="708"/>
                  <a:pt x="694" y="709"/>
                  <a:pt x="693" y="710"/>
                </a:cubicBezTo>
                <a:cubicBezTo>
                  <a:pt x="695" y="709"/>
                  <a:pt x="695" y="709"/>
                  <a:pt x="695" y="709"/>
                </a:cubicBezTo>
                <a:cubicBezTo>
                  <a:pt x="697" y="710"/>
                  <a:pt x="694" y="711"/>
                  <a:pt x="694" y="712"/>
                </a:cubicBezTo>
                <a:cubicBezTo>
                  <a:pt x="694" y="712"/>
                  <a:pt x="694" y="713"/>
                  <a:pt x="694" y="713"/>
                </a:cubicBezTo>
                <a:cubicBezTo>
                  <a:pt x="694" y="713"/>
                  <a:pt x="695" y="713"/>
                  <a:pt x="695" y="713"/>
                </a:cubicBezTo>
                <a:cubicBezTo>
                  <a:pt x="695" y="713"/>
                  <a:pt x="695" y="713"/>
                  <a:pt x="695" y="713"/>
                </a:cubicBezTo>
                <a:cubicBezTo>
                  <a:pt x="696" y="713"/>
                  <a:pt x="696" y="713"/>
                  <a:pt x="696" y="713"/>
                </a:cubicBezTo>
                <a:cubicBezTo>
                  <a:pt x="697" y="713"/>
                  <a:pt x="697" y="713"/>
                  <a:pt x="697" y="713"/>
                </a:cubicBezTo>
                <a:cubicBezTo>
                  <a:pt x="697" y="714"/>
                  <a:pt x="698" y="714"/>
                  <a:pt x="699" y="714"/>
                </a:cubicBezTo>
                <a:cubicBezTo>
                  <a:pt x="699" y="714"/>
                  <a:pt x="699" y="714"/>
                  <a:pt x="699" y="714"/>
                </a:cubicBezTo>
                <a:cubicBezTo>
                  <a:pt x="700" y="714"/>
                  <a:pt x="700" y="714"/>
                  <a:pt x="700" y="714"/>
                </a:cubicBezTo>
                <a:cubicBezTo>
                  <a:pt x="700" y="714"/>
                  <a:pt x="700" y="714"/>
                  <a:pt x="700" y="714"/>
                </a:cubicBezTo>
                <a:cubicBezTo>
                  <a:pt x="700" y="714"/>
                  <a:pt x="700" y="714"/>
                  <a:pt x="701" y="714"/>
                </a:cubicBezTo>
                <a:cubicBezTo>
                  <a:pt x="701" y="714"/>
                  <a:pt x="702" y="714"/>
                  <a:pt x="702" y="715"/>
                </a:cubicBezTo>
                <a:cubicBezTo>
                  <a:pt x="701" y="714"/>
                  <a:pt x="701" y="713"/>
                  <a:pt x="700" y="712"/>
                </a:cubicBezTo>
                <a:cubicBezTo>
                  <a:pt x="702" y="711"/>
                  <a:pt x="702" y="711"/>
                  <a:pt x="702" y="711"/>
                </a:cubicBezTo>
                <a:cubicBezTo>
                  <a:pt x="702" y="712"/>
                  <a:pt x="702" y="712"/>
                  <a:pt x="702" y="712"/>
                </a:cubicBezTo>
                <a:cubicBezTo>
                  <a:pt x="704" y="713"/>
                  <a:pt x="705" y="713"/>
                  <a:pt x="707" y="713"/>
                </a:cubicBezTo>
                <a:cubicBezTo>
                  <a:pt x="708" y="713"/>
                  <a:pt x="709" y="713"/>
                  <a:pt x="710" y="713"/>
                </a:cubicBezTo>
                <a:cubicBezTo>
                  <a:pt x="710" y="714"/>
                  <a:pt x="710" y="714"/>
                  <a:pt x="711" y="714"/>
                </a:cubicBezTo>
                <a:cubicBezTo>
                  <a:pt x="712" y="714"/>
                  <a:pt x="713" y="713"/>
                  <a:pt x="713" y="713"/>
                </a:cubicBezTo>
                <a:cubicBezTo>
                  <a:pt x="713" y="712"/>
                  <a:pt x="713" y="712"/>
                  <a:pt x="713" y="712"/>
                </a:cubicBezTo>
                <a:cubicBezTo>
                  <a:pt x="713" y="712"/>
                  <a:pt x="713" y="712"/>
                  <a:pt x="713" y="712"/>
                </a:cubicBezTo>
                <a:cubicBezTo>
                  <a:pt x="713" y="712"/>
                  <a:pt x="713" y="712"/>
                  <a:pt x="713" y="712"/>
                </a:cubicBezTo>
                <a:cubicBezTo>
                  <a:pt x="713" y="712"/>
                  <a:pt x="714" y="712"/>
                  <a:pt x="714" y="712"/>
                </a:cubicBezTo>
                <a:cubicBezTo>
                  <a:pt x="714" y="712"/>
                  <a:pt x="714" y="712"/>
                  <a:pt x="714" y="712"/>
                </a:cubicBezTo>
                <a:cubicBezTo>
                  <a:pt x="715" y="712"/>
                  <a:pt x="715" y="713"/>
                  <a:pt x="715" y="713"/>
                </a:cubicBezTo>
                <a:cubicBezTo>
                  <a:pt x="716" y="713"/>
                  <a:pt x="716" y="712"/>
                  <a:pt x="717" y="712"/>
                </a:cubicBezTo>
                <a:cubicBezTo>
                  <a:pt x="716" y="711"/>
                  <a:pt x="715" y="711"/>
                  <a:pt x="715" y="710"/>
                </a:cubicBezTo>
                <a:cubicBezTo>
                  <a:pt x="716" y="709"/>
                  <a:pt x="716" y="709"/>
                  <a:pt x="716" y="709"/>
                </a:cubicBezTo>
                <a:cubicBezTo>
                  <a:pt x="716" y="710"/>
                  <a:pt x="716" y="710"/>
                  <a:pt x="716" y="710"/>
                </a:cubicBezTo>
                <a:cubicBezTo>
                  <a:pt x="717" y="707"/>
                  <a:pt x="717" y="707"/>
                  <a:pt x="717" y="707"/>
                </a:cubicBezTo>
                <a:cubicBezTo>
                  <a:pt x="717" y="707"/>
                  <a:pt x="717" y="707"/>
                  <a:pt x="717" y="707"/>
                </a:cubicBezTo>
                <a:cubicBezTo>
                  <a:pt x="715" y="706"/>
                  <a:pt x="717" y="704"/>
                  <a:pt x="715" y="703"/>
                </a:cubicBezTo>
                <a:cubicBezTo>
                  <a:pt x="716" y="702"/>
                  <a:pt x="716" y="702"/>
                  <a:pt x="716" y="702"/>
                </a:cubicBezTo>
                <a:cubicBezTo>
                  <a:pt x="715" y="702"/>
                  <a:pt x="715" y="702"/>
                  <a:pt x="715" y="702"/>
                </a:cubicBezTo>
                <a:cubicBezTo>
                  <a:pt x="714" y="702"/>
                  <a:pt x="715" y="701"/>
                  <a:pt x="715" y="700"/>
                </a:cubicBezTo>
                <a:cubicBezTo>
                  <a:pt x="716" y="700"/>
                  <a:pt x="716" y="700"/>
                  <a:pt x="716" y="700"/>
                </a:cubicBezTo>
                <a:cubicBezTo>
                  <a:pt x="716" y="700"/>
                  <a:pt x="717" y="700"/>
                  <a:pt x="717" y="700"/>
                </a:cubicBezTo>
                <a:cubicBezTo>
                  <a:pt x="717" y="701"/>
                  <a:pt x="717" y="701"/>
                  <a:pt x="717" y="701"/>
                </a:cubicBezTo>
                <a:cubicBezTo>
                  <a:pt x="717" y="701"/>
                  <a:pt x="717" y="701"/>
                  <a:pt x="717" y="701"/>
                </a:cubicBezTo>
                <a:cubicBezTo>
                  <a:pt x="718" y="701"/>
                  <a:pt x="718" y="700"/>
                  <a:pt x="719" y="700"/>
                </a:cubicBezTo>
                <a:cubicBezTo>
                  <a:pt x="720" y="700"/>
                  <a:pt x="720" y="701"/>
                  <a:pt x="721" y="702"/>
                </a:cubicBezTo>
                <a:cubicBezTo>
                  <a:pt x="721" y="702"/>
                  <a:pt x="722" y="703"/>
                  <a:pt x="723" y="703"/>
                </a:cubicBezTo>
                <a:cubicBezTo>
                  <a:pt x="723" y="703"/>
                  <a:pt x="724" y="703"/>
                  <a:pt x="725" y="702"/>
                </a:cubicBezTo>
                <a:cubicBezTo>
                  <a:pt x="723" y="702"/>
                  <a:pt x="723" y="702"/>
                  <a:pt x="723" y="702"/>
                </a:cubicBezTo>
                <a:cubicBezTo>
                  <a:pt x="722" y="701"/>
                  <a:pt x="723" y="700"/>
                  <a:pt x="723" y="700"/>
                </a:cubicBezTo>
                <a:cubicBezTo>
                  <a:pt x="723" y="699"/>
                  <a:pt x="724" y="699"/>
                  <a:pt x="724" y="699"/>
                </a:cubicBezTo>
                <a:cubicBezTo>
                  <a:pt x="724" y="699"/>
                  <a:pt x="725" y="699"/>
                  <a:pt x="725" y="699"/>
                </a:cubicBezTo>
                <a:cubicBezTo>
                  <a:pt x="724" y="698"/>
                  <a:pt x="724" y="698"/>
                  <a:pt x="724" y="698"/>
                </a:cubicBezTo>
                <a:cubicBezTo>
                  <a:pt x="726" y="698"/>
                  <a:pt x="730" y="700"/>
                  <a:pt x="733" y="700"/>
                </a:cubicBezTo>
                <a:cubicBezTo>
                  <a:pt x="733" y="700"/>
                  <a:pt x="734" y="700"/>
                  <a:pt x="734" y="700"/>
                </a:cubicBezTo>
                <a:cubicBezTo>
                  <a:pt x="737" y="701"/>
                  <a:pt x="739" y="701"/>
                  <a:pt x="741" y="703"/>
                </a:cubicBezTo>
                <a:cubicBezTo>
                  <a:pt x="741" y="701"/>
                  <a:pt x="741" y="701"/>
                  <a:pt x="741" y="701"/>
                </a:cubicBezTo>
                <a:cubicBezTo>
                  <a:pt x="741" y="702"/>
                  <a:pt x="742" y="702"/>
                  <a:pt x="742" y="702"/>
                </a:cubicBezTo>
                <a:cubicBezTo>
                  <a:pt x="743" y="702"/>
                  <a:pt x="744" y="702"/>
                  <a:pt x="744" y="701"/>
                </a:cubicBezTo>
                <a:cubicBezTo>
                  <a:pt x="745" y="701"/>
                  <a:pt x="746" y="701"/>
                  <a:pt x="746" y="701"/>
                </a:cubicBezTo>
                <a:cubicBezTo>
                  <a:pt x="747" y="701"/>
                  <a:pt x="747" y="701"/>
                  <a:pt x="747" y="701"/>
                </a:cubicBezTo>
                <a:cubicBezTo>
                  <a:pt x="745" y="700"/>
                  <a:pt x="745" y="700"/>
                  <a:pt x="745" y="700"/>
                </a:cubicBezTo>
                <a:cubicBezTo>
                  <a:pt x="745" y="699"/>
                  <a:pt x="746" y="698"/>
                  <a:pt x="747" y="698"/>
                </a:cubicBezTo>
                <a:cubicBezTo>
                  <a:pt x="747" y="699"/>
                  <a:pt x="747" y="699"/>
                  <a:pt x="747" y="699"/>
                </a:cubicBezTo>
                <a:cubicBezTo>
                  <a:pt x="747" y="699"/>
                  <a:pt x="748" y="699"/>
                  <a:pt x="748" y="699"/>
                </a:cubicBezTo>
                <a:cubicBezTo>
                  <a:pt x="748" y="699"/>
                  <a:pt x="749" y="699"/>
                  <a:pt x="749" y="699"/>
                </a:cubicBezTo>
                <a:cubicBezTo>
                  <a:pt x="749" y="700"/>
                  <a:pt x="749" y="700"/>
                  <a:pt x="750" y="700"/>
                </a:cubicBezTo>
                <a:cubicBezTo>
                  <a:pt x="750" y="700"/>
                  <a:pt x="750" y="700"/>
                  <a:pt x="751" y="700"/>
                </a:cubicBezTo>
                <a:cubicBezTo>
                  <a:pt x="751" y="700"/>
                  <a:pt x="751" y="700"/>
                  <a:pt x="752" y="700"/>
                </a:cubicBezTo>
                <a:cubicBezTo>
                  <a:pt x="752" y="700"/>
                  <a:pt x="752" y="700"/>
                  <a:pt x="752" y="700"/>
                </a:cubicBezTo>
                <a:cubicBezTo>
                  <a:pt x="752" y="702"/>
                  <a:pt x="752" y="702"/>
                  <a:pt x="752" y="702"/>
                </a:cubicBezTo>
                <a:cubicBezTo>
                  <a:pt x="753" y="701"/>
                  <a:pt x="753" y="701"/>
                  <a:pt x="753" y="701"/>
                </a:cubicBezTo>
                <a:cubicBezTo>
                  <a:pt x="751" y="700"/>
                  <a:pt x="754" y="697"/>
                  <a:pt x="751" y="696"/>
                </a:cubicBezTo>
                <a:cubicBezTo>
                  <a:pt x="751" y="696"/>
                  <a:pt x="751" y="696"/>
                  <a:pt x="751" y="696"/>
                </a:cubicBezTo>
                <a:cubicBezTo>
                  <a:pt x="754" y="696"/>
                  <a:pt x="756" y="691"/>
                  <a:pt x="759" y="691"/>
                </a:cubicBezTo>
                <a:cubicBezTo>
                  <a:pt x="757" y="688"/>
                  <a:pt x="757" y="688"/>
                  <a:pt x="757" y="688"/>
                </a:cubicBezTo>
                <a:cubicBezTo>
                  <a:pt x="758" y="687"/>
                  <a:pt x="758" y="687"/>
                  <a:pt x="758" y="687"/>
                </a:cubicBezTo>
                <a:cubicBezTo>
                  <a:pt x="755" y="683"/>
                  <a:pt x="755" y="683"/>
                  <a:pt x="755" y="683"/>
                </a:cubicBezTo>
                <a:cubicBezTo>
                  <a:pt x="756" y="679"/>
                  <a:pt x="754" y="678"/>
                  <a:pt x="753" y="675"/>
                </a:cubicBezTo>
                <a:cubicBezTo>
                  <a:pt x="753" y="675"/>
                  <a:pt x="754" y="675"/>
                  <a:pt x="754" y="675"/>
                </a:cubicBezTo>
                <a:cubicBezTo>
                  <a:pt x="755" y="675"/>
                  <a:pt x="756" y="675"/>
                  <a:pt x="757" y="675"/>
                </a:cubicBezTo>
                <a:cubicBezTo>
                  <a:pt x="756" y="676"/>
                  <a:pt x="756" y="676"/>
                  <a:pt x="756" y="676"/>
                </a:cubicBezTo>
                <a:cubicBezTo>
                  <a:pt x="757" y="676"/>
                  <a:pt x="757" y="676"/>
                  <a:pt x="757" y="676"/>
                </a:cubicBezTo>
                <a:cubicBezTo>
                  <a:pt x="758" y="676"/>
                  <a:pt x="757" y="676"/>
                  <a:pt x="757" y="675"/>
                </a:cubicBezTo>
                <a:cubicBezTo>
                  <a:pt x="757" y="675"/>
                  <a:pt x="758" y="674"/>
                  <a:pt x="759" y="674"/>
                </a:cubicBezTo>
                <a:cubicBezTo>
                  <a:pt x="759" y="674"/>
                  <a:pt x="759" y="674"/>
                  <a:pt x="759" y="674"/>
                </a:cubicBezTo>
                <a:cubicBezTo>
                  <a:pt x="759" y="675"/>
                  <a:pt x="759" y="675"/>
                  <a:pt x="759" y="675"/>
                </a:cubicBezTo>
                <a:cubicBezTo>
                  <a:pt x="759" y="676"/>
                  <a:pt x="759" y="676"/>
                  <a:pt x="759" y="676"/>
                </a:cubicBezTo>
                <a:cubicBezTo>
                  <a:pt x="759" y="676"/>
                  <a:pt x="760" y="676"/>
                  <a:pt x="760" y="676"/>
                </a:cubicBezTo>
                <a:cubicBezTo>
                  <a:pt x="761" y="676"/>
                  <a:pt x="762" y="676"/>
                  <a:pt x="762" y="676"/>
                </a:cubicBezTo>
                <a:cubicBezTo>
                  <a:pt x="763" y="675"/>
                  <a:pt x="763" y="675"/>
                  <a:pt x="763" y="675"/>
                </a:cubicBezTo>
                <a:cubicBezTo>
                  <a:pt x="763" y="675"/>
                  <a:pt x="764" y="675"/>
                  <a:pt x="764" y="675"/>
                </a:cubicBezTo>
                <a:cubicBezTo>
                  <a:pt x="763" y="675"/>
                  <a:pt x="763" y="675"/>
                  <a:pt x="763" y="675"/>
                </a:cubicBezTo>
                <a:cubicBezTo>
                  <a:pt x="766" y="676"/>
                  <a:pt x="766" y="676"/>
                  <a:pt x="766" y="676"/>
                </a:cubicBezTo>
                <a:cubicBezTo>
                  <a:pt x="766" y="676"/>
                  <a:pt x="766" y="676"/>
                  <a:pt x="766" y="676"/>
                </a:cubicBezTo>
                <a:cubicBezTo>
                  <a:pt x="768" y="677"/>
                  <a:pt x="768" y="677"/>
                  <a:pt x="768" y="677"/>
                </a:cubicBezTo>
                <a:cubicBezTo>
                  <a:pt x="768" y="678"/>
                  <a:pt x="768" y="678"/>
                  <a:pt x="768" y="678"/>
                </a:cubicBezTo>
                <a:cubicBezTo>
                  <a:pt x="768" y="678"/>
                  <a:pt x="769" y="677"/>
                  <a:pt x="769" y="677"/>
                </a:cubicBezTo>
                <a:cubicBezTo>
                  <a:pt x="770" y="677"/>
                  <a:pt x="770" y="679"/>
                  <a:pt x="771" y="680"/>
                </a:cubicBezTo>
                <a:cubicBezTo>
                  <a:pt x="771" y="680"/>
                  <a:pt x="771" y="680"/>
                  <a:pt x="771" y="680"/>
                </a:cubicBezTo>
                <a:cubicBezTo>
                  <a:pt x="771" y="680"/>
                  <a:pt x="771" y="679"/>
                  <a:pt x="771" y="679"/>
                </a:cubicBezTo>
                <a:cubicBezTo>
                  <a:pt x="771" y="678"/>
                  <a:pt x="772" y="678"/>
                  <a:pt x="772" y="678"/>
                </a:cubicBezTo>
                <a:cubicBezTo>
                  <a:pt x="772" y="678"/>
                  <a:pt x="773" y="678"/>
                  <a:pt x="773" y="678"/>
                </a:cubicBezTo>
                <a:cubicBezTo>
                  <a:pt x="773" y="677"/>
                  <a:pt x="773" y="677"/>
                  <a:pt x="773" y="677"/>
                </a:cubicBezTo>
                <a:cubicBezTo>
                  <a:pt x="773" y="677"/>
                  <a:pt x="773" y="677"/>
                  <a:pt x="774" y="677"/>
                </a:cubicBezTo>
                <a:cubicBezTo>
                  <a:pt x="774" y="677"/>
                  <a:pt x="775" y="677"/>
                  <a:pt x="775" y="677"/>
                </a:cubicBezTo>
                <a:cubicBezTo>
                  <a:pt x="775" y="677"/>
                  <a:pt x="776" y="677"/>
                  <a:pt x="776" y="677"/>
                </a:cubicBezTo>
                <a:cubicBezTo>
                  <a:pt x="776" y="677"/>
                  <a:pt x="776" y="677"/>
                  <a:pt x="776" y="677"/>
                </a:cubicBezTo>
                <a:cubicBezTo>
                  <a:pt x="776" y="677"/>
                  <a:pt x="776" y="677"/>
                  <a:pt x="776" y="677"/>
                </a:cubicBezTo>
                <a:cubicBezTo>
                  <a:pt x="774" y="675"/>
                  <a:pt x="775" y="673"/>
                  <a:pt x="776" y="670"/>
                </a:cubicBezTo>
                <a:cubicBezTo>
                  <a:pt x="776" y="672"/>
                  <a:pt x="776" y="672"/>
                  <a:pt x="776" y="672"/>
                </a:cubicBezTo>
                <a:cubicBezTo>
                  <a:pt x="777" y="672"/>
                  <a:pt x="778" y="674"/>
                  <a:pt x="779" y="674"/>
                </a:cubicBezTo>
                <a:cubicBezTo>
                  <a:pt x="779" y="674"/>
                  <a:pt x="779" y="673"/>
                  <a:pt x="780" y="673"/>
                </a:cubicBezTo>
                <a:cubicBezTo>
                  <a:pt x="779" y="671"/>
                  <a:pt x="779" y="671"/>
                  <a:pt x="779" y="671"/>
                </a:cubicBezTo>
                <a:cubicBezTo>
                  <a:pt x="779" y="671"/>
                  <a:pt x="779" y="670"/>
                  <a:pt x="779" y="670"/>
                </a:cubicBezTo>
                <a:cubicBezTo>
                  <a:pt x="780" y="670"/>
                  <a:pt x="780" y="671"/>
                  <a:pt x="781" y="671"/>
                </a:cubicBezTo>
                <a:cubicBezTo>
                  <a:pt x="781" y="671"/>
                  <a:pt x="783" y="672"/>
                  <a:pt x="782" y="673"/>
                </a:cubicBezTo>
                <a:cubicBezTo>
                  <a:pt x="784" y="671"/>
                  <a:pt x="782" y="670"/>
                  <a:pt x="781" y="669"/>
                </a:cubicBezTo>
                <a:cubicBezTo>
                  <a:pt x="781" y="668"/>
                  <a:pt x="782" y="668"/>
                  <a:pt x="782" y="668"/>
                </a:cubicBezTo>
                <a:cubicBezTo>
                  <a:pt x="783" y="668"/>
                  <a:pt x="783" y="669"/>
                  <a:pt x="784" y="669"/>
                </a:cubicBezTo>
                <a:cubicBezTo>
                  <a:pt x="784" y="668"/>
                  <a:pt x="784" y="668"/>
                  <a:pt x="784" y="668"/>
                </a:cubicBezTo>
                <a:cubicBezTo>
                  <a:pt x="787" y="668"/>
                  <a:pt x="787" y="668"/>
                  <a:pt x="787" y="668"/>
                </a:cubicBezTo>
                <a:cubicBezTo>
                  <a:pt x="784" y="664"/>
                  <a:pt x="786" y="660"/>
                  <a:pt x="779" y="660"/>
                </a:cubicBezTo>
                <a:cubicBezTo>
                  <a:pt x="779" y="657"/>
                  <a:pt x="779" y="656"/>
                  <a:pt x="777" y="652"/>
                </a:cubicBezTo>
                <a:cubicBezTo>
                  <a:pt x="778" y="653"/>
                  <a:pt x="779" y="653"/>
                  <a:pt x="780" y="653"/>
                </a:cubicBezTo>
                <a:cubicBezTo>
                  <a:pt x="782" y="653"/>
                  <a:pt x="783" y="652"/>
                  <a:pt x="784" y="652"/>
                </a:cubicBezTo>
                <a:cubicBezTo>
                  <a:pt x="784" y="653"/>
                  <a:pt x="785" y="653"/>
                  <a:pt x="786" y="653"/>
                </a:cubicBezTo>
                <a:cubicBezTo>
                  <a:pt x="786" y="653"/>
                  <a:pt x="786" y="653"/>
                  <a:pt x="786" y="653"/>
                </a:cubicBezTo>
                <a:cubicBezTo>
                  <a:pt x="786" y="653"/>
                  <a:pt x="786" y="653"/>
                  <a:pt x="786" y="653"/>
                </a:cubicBezTo>
                <a:cubicBezTo>
                  <a:pt x="787" y="653"/>
                  <a:pt x="787" y="653"/>
                  <a:pt x="787" y="655"/>
                </a:cubicBezTo>
                <a:cubicBezTo>
                  <a:pt x="788" y="655"/>
                  <a:pt x="789" y="656"/>
                  <a:pt x="789" y="656"/>
                </a:cubicBezTo>
                <a:cubicBezTo>
                  <a:pt x="790" y="656"/>
                  <a:pt x="790" y="655"/>
                  <a:pt x="791" y="655"/>
                </a:cubicBezTo>
                <a:cubicBezTo>
                  <a:pt x="790" y="653"/>
                  <a:pt x="790" y="653"/>
                  <a:pt x="790" y="653"/>
                </a:cubicBezTo>
                <a:cubicBezTo>
                  <a:pt x="796" y="655"/>
                  <a:pt x="796" y="655"/>
                  <a:pt x="796" y="655"/>
                </a:cubicBezTo>
                <a:cubicBezTo>
                  <a:pt x="792" y="652"/>
                  <a:pt x="792" y="652"/>
                  <a:pt x="792" y="652"/>
                </a:cubicBezTo>
                <a:cubicBezTo>
                  <a:pt x="795" y="650"/>
                  <a:pt x="795" y="650"/>
                  <a:pt x="795" y="650"/>
                </a:cubicBezTo>
                <a:cubicBezTo>
                  <a:pt x="794" y="649"/>
                  <a:pt x="792" y="648"/>
                  <a:pt x="793" y="647"/>
                </a:cubicBezTo>
                <a:cubicBezTo>
                  <a:pt x="795" y="649"/>
                  <a:pt x="798" y="648"/>
                  <a:pt x="800" y="649"/>
                </a:cubicBezTo>
                <a:cubicBezTo>
                  <a:pt x="802" y="648"/>
                  <a:pt x="802" y="647"/>
                  <a:pt x="801" y="646"/>
                </a:cubicBezTo>
                <a:cubicBezTo>
                  <a:pt x="801" y="646"/>
                  <a:pt x="802" y="646"/>
                  <a:pt x="802" y="646"/>
                </a:cubicBezTo>
                <a:cubicBezTo>
                  <a:pt x="803" y="646"/>
                  <a:pt x="803" y="646"/>
                  <a:pt x="804" y="646"/>
                </a:cubicBezTo>
                <a:cubicBezTo>
                  <a:pt x="804" y="645"/>
                  <a:pt x="804" y="644"/>
                  <a:pt x="805" y="644"/>
                </a:cubicBezTo>
                <a:cubicBezTo>
                  <a:pt x="806" y="644"/>
                  <a:pt x="806" y="644"/>
                  <a:pt x="807" y="644"/>
                </a:cubicBezTo>
                <a:cubicBezTo>
                  <a:pt x="807" y="645"/>
                  <a:pt x="808" y="645"/>
                  <a:pt x="808" y="645"/>
                </a:cubicBezTo>
                <a:cubicBezTo>
                  <a:pt x="808" y="645"/>
                  <a:pt x="808" y="645"/>
                  <a:pt x="809" y="644"/>
                </a:cubicBezTo>
                <a:cubicBezTo>
                  <a:pt x="809" y="645"/>
                  <a:pt x="809" y="645"/>
                  <a:pt x="809" y="645"/>
                </a:cubicBezTo>
                <a:cubicBezTo>
                  <a:pt x="810" y="645"/>
                  <a:pt x="811" y="644"/>
                  <a:pt x="812" y="644"/>
                </a:cubicBezTo>
                <a:cubicBezTo>
                  <a:pt x="813" y="644"/>
                  <a:pt x="814" y="643"/>
                  <a:pt x="815" y="643"/>
                </a:cubicBezTo>
                <a:cubicBezTo>
                  <a:pt x="816" y="643"/>
                  <a:pt x="817" y="644"/>
                  <a:pt x="817" y="645"/>
                </a:cubicBezTo>
                <a:cubicBezTo>
                  <a:pt x="818" y="644"/>
                  <a:pt x="820" y="645"/>
                  <a:pt x="820" y="644"/>
                </a:cubicBezTo>
                <a:cubicBezTo>
                  <a:pt x="819" y="643"/>
                  <a:pt x="819" y="643"/>
                  <a:pt x="819" y="643"/>
                </a:cubicBezTo>
                <a:cubicBezTo>
                  <a:pt x="820" y="642"/>
                  <a:pt x="817" y="641"/>
                  <a:pt x="820" y="641"/>
                </a:cubicBezTo>
                <a:cubicBezTo>
                  <a:pt x="821" y="641"/>
                  <a:pt x="821" y="641"/>
                  <a:pt x="822" y="641"/>
                </a:cubicBezTo>
                <a:cubicBezTo>
                  <a:pt x="823" y="641"/>
                  <a:pt x="824" y="640"/>
                  <a:pt x="825" y="640"/>
                </a:cubicBezTo>
                <a:cubicBezTo>
                  <a:pt x="825" y="639"/>
                  <a:pt x="826" y="639"/>
                  <a:pt x="827" y="639"/>
                </a:cubicBezTo>
                <a:cubicBezTo>
                  <a:pt x="828" y="639"/>
                  <a:pt x="828" y="639"/>
                  <a:pt x="828" y="639"/>
                </a:cubicBezTo>
                <a:cubicBezTo>
                  <a:pt x="828" y="638"/>
                  <a:pt x="828" y="637"/>
                  <a:pt x="827" y="637"/>
                </a:cubicBezTo>
                <a:cubicBezTo>
                  <a:pt x="827" y="637"/>
                  <a:pt x="827" y="637"/>
                  <a:pt x="827" y="638"/>
                </a:cubicBezTo>
                <a:cubicBezTo>
                  <a:pt x="826" y="638"/>
                  <a:pt x="826" y="638"/>
                  <a:pt x="826" y="638"/>
                </a:cubicBezTo>
                <a:cubicBezTo>
                  <a:pt x="825" y="638"/>
                  <a:pt x="825" y="638"/>
                  <a:pt x="825" y="637"/>
                </a:cubicBezTo>
                <a:cubicBezTo>
                  <a:pt x="826" y="637"/>
                  <a:pt x="826" y="636"/>
                  <a:pt x="828" y="636"/>
                </a:cubicBezTo>
                <a:cubicBezTo>
                  <a:pt x="828" y="636"/>
                  <a:pt x="828" y="636"/>
                  <a:pt x="828" y="636"/>
                </a:cubicBezTo>
                <a:cubicBezTo>
                  <a:pt x="831" y="638"/>
                  <a:pt x="833" y="642"/>
                  <a:pt x="836" y="642"/>
                </a:cubicBezTo>
                <a:cubicBezTo>
                  <a:pt x="836" y="642"/>
                  <a:pt x="836" y="642"/>
                  <a:pt x="836" y="642"/>
                </a:cubicBezTo>
                <a:cubicBezTo>
                  <a:pt x="836" y="641"/>
                  <a:pt x="835" y="641"/>
                  <a:pt x="835" y="641"/>
                </a:cubicBezTo>
                <a:cubicBezTo>
                  <a:pt x="831" y="637"/>
                  <a:pt x="838" y="637"/>
                  <a:pt x="838" y="634"/>
                </a:cubicBezTo>
                <a:cubicBezTo>
                  <a:pt x="839" y="634"/>
                  <a:pt x="839" y="634"/>
                  <a:pt x="839" y="634"/>
                </a:cubicBezTo>
                <a:cubicBezTo>
                  <a:pt x="839" y="634"/>
                  <a:pt x="839" y="633"/>
                  <a:pt x="840" y="633"/>
                </a:cubicBezTo>
                <a:cubicBezTo>
                  <a:pt x="840" y="633"/>
                  <a:pt x="840" y="633"/>
                  <a:pt x="840" y="633"/>
                </a:cubicBezTo>
                <a:cubicBezTo>
                  <a:pt x="842" y="634"/>
                  <a:pt x="844" y="636"/>
                  <a:pt x="842" y="637"/>
                </a:cubicBezTo>
                <a:cubicBezTo>
                  <a:pt x="842" y="637"/>
                  <a:pt x="842" y="637"/>
                  <a:pt x="842" y="637"/>
                </a:cubicBezTo>
                <a:cubicBezTo>
                  <a:pt x="845" y="635"/>
                  <a:pt x="842" y="635"/>
                  <a:pt x="843" y="633"/>
                </a:cubicBezTo>
                <a:cubicBezTo>
                  <a:pt x="848" y="635"/>
                  <a:pt x="848" y="635"/>
                  <a:pt x="848" y="635"/>
                </a:cubicBezTo>
                <a:cubicBezTo>
                  <a:pt x="849" y="634"/>
                  <a:pt x="849" y="631"/>
                  <a:pt x="852" y="631"/>
                </a:cubicBezTo>
                <a:cubicBezTo>
                  <a:pt x="852" y="631"/>
                  <a:pt x="851" y="631"/>
                  <a:pt x="851" y="631"/>
                </a:cubicBezTo>
                <a:cubicBezTo>
                  <a:pt x="851" y="631"/>
                  <a:pt x="850" y="630"/>
                  <a:pt x="850" y="629"/>
                </a:cubicBezTo>
                <a:cubicBezTo>
                  <a:pt x="850" y="629"/>
                  <a:pt x="851" y="629"/>
                  <a:pt x="851" y="629"/>
                </a:cubicBezTo>
                <a:cubicBezTo>
                  <a:pt x="852" y="629"/>
                  <a:pt x="852" y="629"/>
                  <a:pt x="852" y="629"/>
                </a:cubicBezTo>
                <a:cubicBezTo>
                  <a:pt x="853" y="629"/>
                  <a:pt x="853" y="629"/>
                  <a:pt x="853" y="629"/>
                </a:cubicBezTo>
                <a:cubicBezTo>
                  <a:pt x="853" y="629"/>
                  <a:pt x="854" y="629"/>
                  <a:pt x="854" y="629"/>
                </a:cubicBezTo>
                <a:cubicBezTo>
                  <a:pt x="851" y="627"/>
                  <a:pt x="851" y="625"/>
                  <a:pt x="851" y="622"/>
                </a:cubicBezTo>
                <a:cubicBezTo>
                  <a:pt x="854" y="621"/>
                  <a:pt x="854" y="621"/>
                  <a:pt x="854" y="621"/>
                </a:cubicBezTo>
                <a:cubicBezTo>
                  <a:pt x="852" y="620"/>
                  <a:pt x="853" y="619"/>
                  <a:pt x="853" y="618"/>
                </a:cubicBezTo>
                <a:cubicBezTo>
                  <a:pt x="853" y="618"/>
                  <a:pt x="852" y="618"/>
                  <a:pt x="852" y="617"/>
                </a:cubicBezTo>
                <a:cubicBezTo>
                  <a:pt x="852" y="616"/>
                  <a:pt x="851" y="615"/>
                  <a:pt x="852" y="615"/>
                </a:cubicBezTo>
                <a:cubicBezTo>
                  <a:pt x="850" y="615"/>
                  <a:pt x="852" y="612"/>
                  <a:pt x="851" y="610"/>
                </a:cubicBezTo>
                <a:cubicBezTo>
                  <a:pt x="851" y="610"/>
                  <a:pt x="851" y="610"/>
                  <a:pt x="851" y="610"/>
                </a:cubicBezTo>
                <a:cubicBezTo>
                  <a:pt x="852" y="610"/>
                  <a:pt x="852" y="610"/>
                  <a:pt x="852" y="611"/>
                </a:cubicBezTo>
                <a:cubicBezTo>
                  <a:pt x="852" y="610"/>
                  <a:pt x="853" y="608"/>
                  <a:pt x="850" y="607"/>
                </a:cubicBezTo>
                <a:cubicBezTo>
                  <a:pt x="851" y="607"/>
                  <a:pt x="851" y="607"/>
                  <a:pt x="851" y="607"/>
                </a:cubicBezTo>
                <a:cubicBezTo>
                  <a:pt x="847" y="603"/>
                  <a:pt x="847" y="603"/>
                  <a:pt x="847" y="603"/>
                </a:cubicBezTo>
                <a:cubicBezTo>
                  <a:pt x="846" y="602"/>
                  <a:pt x="846" y="599"/>
                  <a:pt x="847" y="598"/>
                </a:cubicBezTo>
                <a:cubicBezTo>
                  <a:pt x="849" y="600"/>
                  <a:pt x="849" y="600"/>
                  <a:pt x="849" y="600"/>
                </a:cubicBezTo>
                <a:cubicBezTo>
                  <a:pt x="850" y="599"/>
                  <a:pt x="850" y="599"/>
                  <a:pt x="850" y="599"/>
                </a:cubicBezTo>
                <a:cubicBezTo>
                  <a:pt x="850" y="598"/>
                  <a:pt x="849" y="599"/>
                  <a:pt x="848" y="597"/>
                </a:cubicBezTo>
                <a:cubicBezTo>
                  <a:pt x="849" y="597"/>
                  <a:pt x="850" y="597"/>
                  <a:pt x="850" y="597"/>
                </a:cubicBezTo>
                <a:cubicBezTo>
                  <a:pt x="850" y="597"/>
                  <a:pt x="850" y="597"/>
                  <a:pt x="851" y="597"/>
                </a:cubicBezTo>
                <a:cubicBezTo>
                  <a:pt x="851" y="596"/>
                  <a:pt x="851" y="596"/>
                  <a:pt x="851" y="596"/>
                </a:cubicBezTo>
                <a:cubicBezTo>
                  <a:pt x="851" y="596"/>
                  <a:pt x="852" y="596"/>
                  <a:pt x="852" y="596"/>
                </a:cubicBezTo>
                <a:cubicBezTo>
                  <a:pt x="852" y="596"/>
                  <a:pt x="851" y="594"/>
                  <a:pt x="853" y="594"/>
                </a:cubicBezTo>
                <a:cubicBezTo>
                  <a:pt x="851" y="593"/>
                  <a:pt x="851" y="593"/>
                  <a:pt x="851" y="593"/>
                </a:cubicBezTo>
                <a:cubicBezTo>
                  <a:pt x="852" y="592"/>
                  <a:pt x="852" y="592"/>
                  <a:pt x="852" y="592"/>
                </a:cubicBezTo>
                <a:cubicBezTo>
                  <a:pt x="852" y="592"/>
                  <a:pt x="851" y="593"/>
                  <a:pt x="850" y="593"/>
                </a:cubicBezTo>
                <a:cubicBezTo>
                  <a:pt x="849" y="593"/>
                  <a:pt x="849" y="592"/>
                  <a:pt x="848" y="592"/>
                </a:cubicBezTo>
                <a:cubicBezTo>
                  <a:pt x="849" y="591"/>
                  <a:pt x="850" y="591"/>
                  <a:pt x="850" y="590"/>
                </a:cubicBezTo>
                <a:cubicBezTo>
                  <a:pt x="849" y="590"/>
                  <a:pt x="846" y="590"/>
                  <a:pt x="846" y="588"/>
                </a:cubicBezTo>
                <a:cubicBezTo>
                  <a:pt x="848" y="588"/>
                  <a:pt x="848" y="588"/>
                  <a:pt x="848" y="588"/>
                </a:cubicBezTo>
                <a:cubicBezTo>
                  <a:pt x="848" y="587"/>
                  <a:pt x="847" y="587"/>
                  <a:pt x="846" y="587"/>
                </a:cubicBezTo>
                <a:cubicBezTo>
                  <a:pt x="846" y="587"/>
                  <a:pt x="846" y="587"/>
                  <a:pt x="846" y="587"/>
                </a:cubicBezTo>
                <a:cubicBezTo>
                  <a:pt x="846" y="587"/>
                  <a:pt x="846" y="587"/>
                  <a:pt x="846" y="587"/>
                </a:cubicBezTo>
                <a:cubicBezTo>
                  <a:pt x="845" y="587"/>
                  <a:pt x="844" y="587"/>
                  <a:pt x="844" y="586"/>
                </a:cubicBezTo>
                <a:cubicBezTo>
                  <a:pt x="845" y="586"/>
                  <a:pt x="845" y="586"/>
                  <a:pt x="845" y="586"/>
                </a:cubicBezTo>
                <a:cubicBezTo>
                  <a:pt x="848" y="586"/>
                  <a:pt x="851" y="587"/>
                  <a:pt x="853" y="587"/>
                </a:cubicBezTo>
                <a:cubicBezTo>
                  <a:pt x="852" y="585"/>
                  <a:pt x="852" y="585"/>
                  <a:pt x="852" y="585"/>
                </a:cubicBezTo>
                <a:cubicBezTo>
                  <a:pt x="855" y="583"/>
                  <a:pt x="855" y="583"/>
                  <a:pt x="855" y="583"/>
                </a:cubicBezTo>
                <a:cubicBezTo>
                  <a:pt x="856" y="584"/>
                  <a:pt x="857" y="585"/>
                  <a:pt x="859" y="585"/>
                </a:cubicBezTo>
                <a:cubicBezTo>
                  <a:pt x="858" y="585"/>
                  <a:pt x="858" y="584"/>
                  <a:pt x="857" y="584"/>
                </a:cubicBezTo>
                <a:cubicBezTo>
                  <a:pt x="858" y="583"/>
                  <a:pt x="858" y="583"/>
                  <a:pt x="859" y="583"/>
                </a:cubicBezTo>
                <a:cubicBezTo>
                  <a:pt x="860" y="583"/>
                  <a:pt x="861" y="584"/>
                  <a:pt x="862" y="585"/>
                </a:cubicBezTo>
                <a:cubicBezTo>
                  <a:pt x="863" y="583"/>
                  <a:pt x="863" y="583"/>
                  <a:pt x="863" y="583"/>
                </a:cubicBezTo>
                <a:cubicBezTo>
                  <a:pt x="861" y="582"/>
                  <a:pt x="861" y="582"/>
                  <a:pt x="861" y="582"/>
                </a:cubicBezTo>
                <a:cubicBezTo>
                  <a:pt x="862" y="582"/>
                  <a:pt x="863" y="581"/>
                  <a:pt x="863" y="580"/>
                </a:cubicBezTo>
                <a:cubicBezTo>
                  <a:pt x="863" y="580"/>
                  <a:pt x="863" y="580"/>
                  <a:pt x="863" y="580"/>
                </a:cubicBezTo>
                <a:cubicBezTo>
                  <a:pt x="866" y="580"/>
                  <a:pt x="870" y="585"/>
                  <a:pt x="872" y="587"/>
                </a:cubicBezTo>
                <a:cubicBezTo>
                  <a:pt x="871" y="586"/>
                  <a:pt x="871" y="586"/>
                  <a:pt x="871" y="586"/>
                </a:cubicBezTo>
                <a:cubicBezTo>
                  <a:pt x="873" y="586"/>
                  <a:pt x="873" y="586"/>
                  <a:pt x="873" y="586"/>
                </a:cubicBezTo>
                <a:cubicBezTo>
                  <a:pt x="872" y="583"/>
                  <a:pt x="872" y="583"/>
                  <a:pt x="872" y="583"/>
                </a:cubicBezTo>
                <a:cubicBezTo>
                  <a:pt x="873" y="582"/>
                  <a:pt x="872" y="579"/>
                  <a:pt x="875" y="579"/>
                </a:cubicBezTo>
                <a:cubicBezTo>
                  <a:pt x="875" y="579"/>
                  <a:pt x="875" y="579"/>
                  <a:pt x="875" y="579"/>
                </a:cubicBezTo>
                <a:cubicBezTo>
                  <a:pt x="873" y="577"/>
                  <a:pt x="873" y="577"/>
                  <a:pt x="873" y="577"/>
                </a:cubicBezTo>
                <a:cubicBezTo>
                  <a:pt x="874" y="576"/>
                  <a:pt x="874" y="576"/>
                  <a:pt x="874" y="576"/>
                </a:cubicBezTo>
                <a:cubicBezTo>
                  <a:pt x="872" y="576"/>
                  <a:pt x="872" y="576"/>
                  <a:pt x="872" y="576"/>
                </a:cubicBezTo>
                <a:cubicBezTo>
                  <a:pt x="872" y="574"/>
                  <a:pt x="875" y="576"/>
                  <a:pt x="875" y="574"/>
                </a:cubicBezTo>
                <a:cubicBezTo>
                  <a:pt x="875" y="574"/>
                  <a:pt x="874" y="574"/>
                  <a:pt x="873" y="574"/>
                </a:cubicBezTo>
                <a:cubicBezTo>
                  <a:pt x="873" y="574"/>
                  <a:pt x="873" y="574"/>
                  <a:pt x="873" y="574"/>
                </a:cubicBezTo>
                <a:cubicBezTo>
                  <a:pt x="873" y="574"/>
                  <a:pt x="873" y="574"/>
                  <a:pt x="873" y="574"/>
                </a:cubicBezTo>
                <a:cubicBezTo>
                  <a:pt x="871" y="574"/>
                  <a:pt x="870" y="574"/>
                  <a:pt x="870" y="572"/>
                </a:cubicBezTo>
                <a:cubicBezTo>
                  <a:pt x="868" y="572"/>
                  <a:pt x="868" y="572"/>
                  <a:pt x="868" y="572"/>
                </a:cubicBezTo>
                <a:cubicBezTo>
                  <a:pt x="866" y="571"/>
                  <a:pt x="868" y="570"/>
                  <a:pt x="868" y="570"/>
                </a:cubicBezTo>
                <a:cubicBezTo>
                  <a:pt x="872" y="570"/>
                  <a:pt x="874" y="570"/>
                  <a:pt x="877" y="571"/>
                </a:cubicBezTo>
                <a:cubicBezTo>
                  <a:pt x="876" y="570"/>
                  <a:pt x="876" y="570"/>
                  <a:pt x="876" y="570"/>
                </a:cubicBezTo>
                <a:cubicBezTo>
                  <a:pt x="877" y="570"/>
                  <a:pt x="877" y="570"/>
                  <a:pt x="877" y="570"/>
                </a:cubicBezTo>
                <a:cubicBezTo>
                  <a:pt x="878" y="570"/>
                  <a:pt x="879" y="571"/>
                  <a:pt x="880" y="571"/>
                </a:cubicBezTo>
                <a:cubicBezTo>
                  <a:pt x="880" y="567"/>
                  <a:pt x="880" y="567"/>
                  <a:pt x="880" y="567"/>
                </a:cubicBezTo>
                <a:cubicBezTo>
                  <a:pt x="880" y="567"/>
                  <a:pt x="880" y="567"/>
                  <a:pt x="880" y="567"/>
                </a:cubicBezTo>
                <a:cubicBezTo>
                  <a:pt x="882" y="567"/>
                  <a:pt x="883" y="568"/>
                  <a:pt x="884" y="570"/>
                </a:cubicBezTo>
                <a:cubicBezTo>
                  <a:pt x="885" y="571"/>
                  <a:pt x="886" y="572"/>
                  <a:pt x="888" y="572"/>
                </a:cubicBezTo>
                <a:cubicBezTo>
                  <a:pt x="888" y="572"/>
                  <a:pt x="889" y="572"/>
                  <a:pt x="889" y="571"/>
                </a:cubicBezTo>
                <a:cubicBezTo>
                  <a:pt x="891" y="570"/>
                  <a:pt x="891" y="567"/>
                  <a:pt x="889" y="567"/>
                </a:cubicBezTo>
                <a:cubicBezTo>
                  <a:pt x="890" y="566"/>
                  <a:pt x="890" y="566"/>
                  <a:pt x="890" y="566"/>
                </a:cubicBezTo>
                <a:cubicBezTo>
                  <a:pt x="888" y="564"/>
                  <a:pt x="888" y="564"/>
                  <a:pt x="888" y="564"/>
                </a:cubicBezTo>
                <a:cubicBezTo>
                  <a:pt x="889" y="561"/>
                  <a:pt x="890" y="563"/>
                  <a:pt x="890" y="561"/>
                </a:cubicBezTo>
                <a:cubicBezTo>
                  <a:pt x="890" y="561"/>
                  <a:pt x="890" y="561"/>
                  <a:pt x="890" y="561"/>
                </a:cubicBezTo>
                <a:cubicBezTo>
                  <a:pt x="889" y="560"/>
                  <a:pt x="891" y="558"/>
                  <a:pt x="890" y="558"/>
                </a:cubicBezTo>
                <a:cubicBezTo>
                  <a:pt x="890" y="558"/>
                  <a:pt x="890" y="558"/>
                  <a:pt x="890" y="558"/>
                </a:cubicBezTo>
                <a:cubicBezTo>
                  <a:pt x="891" y="558"/>
                  <a:pt x="891" y="557"/>
                  <a:pt x="892" y="556"/>
                </a:cubicBezTo>
                <a:cubicBezTo>
                  <a:pt x="893" y="555"/>
                  <a:pt x="893" y="555"/>
                  <a:pt x="894" y="555"/>
                </a:cubicBezTo>
                <a:cubicBezTo>
                  <a:pt x="895" y="555"/>
                  <a:pt x="895" y="555"/>
                  <a:pt x="896" y="555"/>
                </a:cubicBezTo>
                <a:cubicBezTo>
                  <a:pt x="896" y="555"/>
                  <a:pt x="896" y="555"/>
                  <a:pt x="896" y="555"/>
                </a:cubicBezTo>
                <a:cubicBezTo>
                  <a:pt x="895" y="555"/>
                  <a:pt x="895" y="555"/>
                  <a:pt x="894" y="554"/>
                </a:cubicBezTo>
                <a:cubicBezTo>
                  <a:pt x="895" y="553"/>
                  <a:pt x="895" y="553"/>
                  <a:pt x="895" y="553"/>
                </a:cubicBezTo>
                <a:cubicBezTo>
                  <a:pt x="896" y="554"/>
                  <a:pt x="897" y="554"/>
                  <a:pt x="897" y="554"/>
                </a:cubicBezTo>
                <a:cubicBezTo>
                  <a:pt x="898" y="554"/>
                  <a:pt x="897" y="551"/>
                  <a:pt x="898" y="551"/>
                </a:cubicBezTo>
                <a:cubicBezTo>
                  <a:pt x="899" y="552"/>
                  <a:pt x="899" y="552"/>
                  <a:pt x="899" y="552"/>
                </a:cubicBezTo>
                <a:cubicBezTo>
                  <a:pt x="901" y="552"/>
                  <a:pt x="901" y="552"/>
                  <a:pt x="901" y="552"/>
                </a:cubicBezTo>
                <a:cubicBezTo>
                  <a:pt x="900" y="550"/>
                  <a:pt x="898" y="551"/>
                  <a:pt x="898" y="549"/>
                </a:cubicBezTo>
                <a:cubicBezTo>
                  <a:pt x="899" y="548"/>
                  <a:pt x="899" y="548"/>
                  <a:pt x="899" y="548"/>
                </a:cubicBezTo>
                <a:cubicBezTo>
                  <a:pt x="898" y="548"/>
                  <a:pt x="896" y="548"/>
                  <a:pt x="896" y="547"/>
                </a:cubicBezTo>
                <a:cubicBezTo>
                  <a:pt x="896" y="547"/>
                  <a:pt x="896" y="547"/>
                  <a:pt x="896" y="547"/>
                </a:cubicBezTo>
                <a:cubicBezTo>
                  <a:pt x="895" y="545"/>
                  <a:pt x="895" y="545"/>
                  <a:pt x="895" y="545"/>
                </a:cubicBezTo>
                <a:cubicBezTo>
                  <a:pt x="897" y="544"/>
                  <a:pt x="897" y="544"/>
                  <a:pt x="897" y="544"/>
                </a:cubicBezTo>
                <a:cubicBezTo>
                  <a:pt x="896" y="543"/>
                  <a:pt x="896" y="543"/>
                  <a:pt x="896" y="543"/>
                </a:cubicBezTo>
                <a:cubicBezTo>
                  <a:pt x="898" y="541"/>
                  <a:pt x="898" y="541"/>
                  <a:pt x="898" y="541"/>
                </a:cubicBezTo>
                <a:cubicBezTo>
                  <a:pt x="898" y="540"/>
                  <a:pt x="898" y="540"/>
                  <a:pt x="898" y="540"/>
                </a:cubicBezTo>
                <a:cubicBezTo>
                  <a:pt x="900" y="539"/>
                  <a:pt x="901" y="540"/>
                  <a:pt x="904" y="539"/>
                </a:cubicBezTo>
                <a:cubicBezTo>
                  <a:pt x="901" y="538"/>
                  <a:pt x="901" y="538"/>
                  <a:pt x="901" y="538"/>
                </a:cubicBezTo>
                <a:cubicBezTo>
                  <a:pt x="903" y="536"/>
                  <a:pt x="903" y="536"/>
                  <a:pt x="903" y="536"/>
                </a:cubicBezTo>
                <a:cubicBezTo>
                  <a:pt x="902" y="537"/>
                  <a:pt x="902" y="537"/>
                  <a:pt x="902" y="537"/>
                </a:cubicBezTo>
                <a:cubicBezTo>
                  <a:pt x="902" y="537"/>
                  <a:pt x="901" y="536"/>
                  <a:pt x="900" y="536"/>
                </a:cubicBezTo>
                <a:cubicBezTo>
                  <a:pt x="900" y="535"/>
                  <a:pt x="899" y="535"/>
                  <a:pt x="899" y="535"/>
                </a:cubicBezTo>
                <a:cubicBezTo>
                  <a:pt x="898" y="535"/>
                  <a:pt x="898" y="535"/>
                  <a:pt x="897" y="536"/>
                </a:cubicBezTo>
                <a:cubicBezTo>
                  <a:pt x="897" y="534"/>
                  <a:pt x="897" y="532"/>
                  <a:pt x="898" y="530"/>
                </a:cubicBezTo>
                <a:cubicBezTo>
                  <a:pt x="900" y="531"/>
                  <a:pt x="900" y="531"/>
                  <a:pt x="900" y="531"/>
                </a:cubicBezTo>
                <a:cubicBezTo>
                  <a:pt x="900" y="531"/>
                  <a:pt x="900" y="530"/>
                  <a:pt x="900" y="530"/>
                </a:cubicBezTo>
                <a:cubicBezTo>
                  <a:pt x="901" y="530"/>
                  <a:pt x="901" y="530"/>
                  <a:pt x="902" y="531"/>
                </a:cubicBezTo>
                <a:cubicBezTo>
                  <a:pt x="902" y="531"/>
                  <a:pt x="903" y="531"/>
                  <a:pt x="904" y="531"/>
                </a:cubicBezTo>
                <a:cubicBezTo>
                  <a:pt x="904" y="531"/>
                  <a:pt x="905" y="531"/>
                  <a:pt x="905" y="531"/>
                </a:cubicBezTo>
                <a:cubicBezTo>
                  <a:pt x="903" y="529"/>
                  <a:pt x="903" y="529"/>
                  <a:pt x="903" y="529"/>
                </a:cubicBezTo>
                <a:cubicBezTo>
                  <a:pt x="906" y="526"/>
                  <a:pt x="908" y="527"/>
                  <a:pt x="910" y="525"/>
                </a:cubicBezTo>
                <a:cubicBezTo>
                  <a:pt x="909" y="522"/>
                  <a:pt x="909" y="522"/>
                  <a:pt x="909" y="522"/>
                </a:cubicBezTo>
                <a:cubicBezTo>
                  <a:pt x="908" y="523"/>
                  <a:pt x="907" y="522"/>
                  <a:pt x="907" y="523"/>
                </a:cubicBezTo>
                <a:cubicBezTo>
                  <a:pt x="908" y="521"/>
                  <a:pt x="904" y="519"/>
                  <a:pt x="906" y="519"/>
                </a:cubicBezTo>
                <a:cubicBezTo>
                  <a:pt x="905" y="519"/>
                  <a:pt x="903" y="518"/>
                  <a:pt x="902" y="518"/>
                </a:cubicBezTo>
                <a:cubicBezTo>
                  <a:pt x="902" y="518"/>
                  <a:pt x="902" y="518"/>
                  <a:pt x="902" y="518"/>
                </a:cubicBezTo>
                <a:cubicBezTo>
                  <a:pt x="901" y="517"/>
                  <a:pt x="901" y="517"/>
                  <a:pt x="901" y="517"/>
                </a:cubicBezTo>
                <a:cubicBezTo>
                  <a:pt x="902" y="514"/>
                  <a:pt x="900" y="515"/>
                  <a:pt x="898" y="514"/>
                </a:cubicBezTo>
                <a:cubicBezTo>
                  <a:pt x="898" y="513"/>
                  <a:pt x="899" y="513"/>
                  <a:pt x="899" y="513"/>
                </a:cubicBezTo>
                <a:cubicBezTo>
                  <a:pt x="900" y="513"/>
                  <a:pt x="900" y="513"/>
                  <a:pt x="900" y="513"/>
                </a:cubicBezTo>
                <a:cubicBezTo>
                  <a:pt x="900" y="513"/>
                  <a:pt x="900" y="513"/>
                  <a:pt x="900" y="513"/>
                </a:cubicBezTo>
                <a:cubicBezTo>
                  <a:pt x="900" y="513"/>
                  <a:pt x="901" y="513"/>
                  <a:pt x="901" y="513"/>
                </a:cubicBezTo>
                <a:cubicBezTo>
                  <a:pt x="901" y="513"/>
                  <a:pt x="902" y="513"/>
                  <a:pt x="902" y="513"/>
                </a:cubicBezTo>
                <a:cubicBezTo>
                  <a:pt x="902" y="511"/>
                  <a:pt x="906" y="512"/>
                  <a:pt x="908" y="511"/>
                </a:cubicBezTo>
                <a:cubicBezTo>
                  <a:pt x="908" y="511"/>
                  <a:pt x="908" y="511"/>
                  <a:pt x="908" y="511"/>
                </a:cubicBezTo>
                <a:cubicBezTo>
                  <a:pt x="908" y="511"/>
                  <a:pt x="908" y="511"/>
                  <a:pt x="909" y="511"/>
                </a:cubicBezTo>
                <a:cubicBezTo>
                  <a:pt x="909" y="511"/>
                  <a:pt x="910" y="511"/>
                  <a:pt x="911" y="511"/>
                </a:cubicBezTo>
                <a:cubicBezTo>
                  <a:pt x="911" y="512"/>
                  <a:pt x="912" y="512"/>
                  <a:pt x="913" y="512"/>
                </a:cubicBezTo>
                <a:cubicBezTo>
                  <a:pt x="913" y="512"/>
                  <a:pt x="914" y="512"/>
                  <a:pt x="914" y="511"/>
                </a:cubicBezTo>
                <a:cubicBezTo>
                  <a:pt x="914" y="511"/>
                  <a:pt x="914" y="511"/>
                  <a:pt x="914" y="511"/>
                </a:cubicBezTo>
                <a:cubicBezTo>
                  <a:pt x="912" y="509"/>
                  <a:pt x="915" y="510"/>
                  <a:pt x="915" y="509"/>
                </a:cubicBezTo>
                <a:cubicBezTo>
                  <a:pt x="912" y="508"/>
                  <a:pt x="912" y="508"/>
                  <a:pt x="912" y="508"/>
                </a:cubicBezTo>
                <a:cubicBezTo>
                  <a:pt x="912" y="507"/>
                  <a:pt x="912" y="507"/>
                  <a:pt x="912" y="507"/>
                </a:cubicBezTo>
                <a:cubicBezTo>
                  <a:pt x="911" y="505"/>
                  <a:pt x="911" y="505"/>
                  <a:pt x="911" y="505"/>
                </a:cubicBezTo>
                <a:cubicBezTo>
                  <a:pt x="913" y="505"/>
                  <a:pt x="913" y="505"/>
                  <a:pt x="913" y="505"/>
                </a:cubicBezTo>
                <a:cubicBezTo>
                  <a:pt x="910" y="504"/>
                  <a:pt x="910" y="504"/>
                  <a:pt x="910" y="504"/>
                </a:cubicBezTo>
                <a:cubicBezTo>
                  <a:pt x="914" y="502"/>
                  <a:pt x="914" y="502"/>
                  <a:pt x="914" y="502"/>
                </a:cubicBezTo>
                <a:cubicBezTo>
                  <a:pt x="914" y="500"/>
                  <a:pt x="914" y="499"/>
                  <a:pt x="911" y="499"/>
                </a:cubicBezTo>
                <a:cubicBezTo>
                  <a:pt x="911" y="498"/>
                  <a:pt x="911" y="498"/>
                  <a:pt x="911" y="498"/>
                </a:cubicBezTo>
                <a:cubicBezTo>
                  <a:pt x="908" y="497"/>
                  <a:pt x="908" y="497"/>
                  <a:pt x="908" y="497"/>
                </a:cubicBezTo>
                <a:cubicBezTo>
                  <a:pt x="908" y="496"/>
                  <a:pt x="910" y="496"/>
                  <a:pt x="910" y="496"/>
                </a:cubicBezTo>
                <a:cubicBezTo>
                  <a:pt x="910" y="495"/>
                  <a:pt x="910" y="495"/>
                  <a:pt x="909" y="495"/>
                </a:cubicBezTo>
                <a:cubicBezTo>
                  <a:pt x="909" y="495"/>
                  <a:pt x="909" y="495"/>
                  <a:pt x="909" y="495"/>
                </a:cubicBezTo>
                <a:cubicBezTo>
                  <a:pt x="909" y="495"/>
                  <a:pt x="908" y="495"/>
                  <a:pt x="908" y="495"/>
                </a:cubicBezTo>
                <a:cubicBezTo>
                  <a:pt x="908" y="495"/>
                  <a:pt x="907" y="495"/>
                  <a:pt x="907" y="494"/>
                </a:cubicBezTo>
                <a:cubicBezTo>
                  <a:pt x="908" y="493"/>
                  <a:pt x="909" y="493"/>
                  <a:pt x="910" y="493"/>
                </a:cubicBezTo>
                <a:cubicBezTo>
                  <a:pt x="910" y="493"/>
                  <a:pt x="911" y="493"/>
                  <a:pt x="912" y="493"/>
                </a:cubicBezTo>
                <a:cubicBezTo>
                  <a:pt x="914" y="490"/>
                  <a:pt x="915" y="490"/>
                  <a:pt x="918" y="488"/>
                </a:cubicBezTo>
                <a:cubicBezTo>
                  <a:pt x="917" y="488"/>
                  <a:pt x="915" y="486"/>
                  <a:pt x="913" y="485"/>
                </a:cubicBezTo>
                <a:cubicBezTo>
                  <a:pt x="915" y="484"/>
                  <a:pt x="915" y="484"/>
                  <a:pt x="915" y="484"/>
                </a:cubicBezTo>
                <a:cubicBezTo>
                  <a:pt x="915" y="484"/>
                  <a:pt x="914" y="484"/>
                  <a:pt x="914" y="484"/>
                </a:cubicBezTo>
                <a:cubicBezTo>
                  <a:pt x="913" y="484"/>
                  <a:pt x="913" y="484"/>
                  <a:pt x="912" y="484"/>
                </a:cubicBezTo>
                <a:cubicBezTo>
                  <a:pt x="912" y="484"/>
                  <a:pt x="911" y="484"/>
                  <a:pt x="911" y="484"/>
                </a:cubicBezTo>
                <a:cubicBezTo>
                  <a:pt x="911" y="484"/>
                  <a:pt x="911" y="484"/>
                  <a:pt x="910" y="484"/>
                </a:cubicBezTo>
                <a:cubicBezTo>
                  <a:pt x="912" y="481"/>
                  <a:pt x="912" y="481"/>
                  <a:pt x="912" y="481"/>
                </a:cubicBezTo>
                <a:cubicBezTo>
                  <a:pt x="914" y="482"/>
                  <a:pt x="914" y="482"/>
                  <a:pt x="914" y="482"/>
                </a:cubicBezTo>
                <a:cubicBezTo>
                  <a:pt x="913" y="480"/>
                  <a:pt x="913" y="480"/>
                  <a:pt x="914" y="480"/>
                </a:cubicBezTo>
                <a:cubicBezTo>
                  <a:pt x="914" y="480"/>
                  <a:pt x="914" y="480"/>
                  <a:pt x="914" y="480"/>
                </a:cubicBezTo>
                <a:cubicBezTo>
                  <a:pt x="914" y="480"/>
                  <a:pt x="914" y="480"/>
                  <a:pt x="914" y="480"/>
                </a:cubicBezTo>
                <a:cubicBezTo>
                  <a:pt x="915" y="480"/>
                  <a:pt x="916" y="480"/>
                  <a:pt x="916" y="479"/>
                </a:cubicBezTo>
                <a:cubicBezTo>
                  <a:pt x="916" y="478"/>
                  <a:pt x="912" y="477"/>
                  <a:pt x="912" y="475"/>
                </a:cubicBezTo>
                <a:cubicBezTo>
                  <a:pt x="912" y="475"/>
                  <a:pt x="913" y="475"/>
                  <a:pt x="913" y="475"/>
                </a:cubicBezTo>
                <a:cubicBezTo>
                  <a:pt x="913" y="475"/>
                  <a:pt x="913" y="475"/>
                  <a:pt x="914" y="476"/>
                </a:cubicBezTo>
                <a:cubicBezTo>
                  <a:pt x="914" y="476"/>
                  <a:pt x="914" y="476"/>
                  <a:pt x="915" y="476"/>
                </a:cubicBezTo>
                <a:cubicBezTo>
                  <a:pt x="915" y="476"/>
                  <a:pt x="915" y="476"/>
                  <a:pt x="915" y="476"/>
                </a:cubicBezTo>
                <a:cubicBezTo>
                  <a:pt x="915" y="474"/>
                  <a:pt x="908" y="470"/>
                  <a:pt x="912" y="467"/>
                </a:cubicBezTo>
                <a:cubicBezTo>
                  <a:pt x="913" y="468"/>
                  <a:pt x="913" y="468"/>
                  <a:pt x="913" y="468"/>
                </a:cubicBezTo>
                <a:cubicBezTo>
                  <a:pt x="914" y="468"/>
                  <a:pt x="914" y="467"/>
                  <a:pt x="914" y="466"/>
                </a:cubicBezTo>
                <a:cubicBezTo>
                  <a:pt x="914" y="466"/>
                  <a:pt x="914" y="465"/>
                  <a:pt x="915" y="465"/>
                </a:cubicBezTo>
                <a:cubicBezTo>
                  <a:pt x="915" y="465"/>
                  <a:pt x="915" y="465"/>
                  <a:pt x="915" y="465"/>
                </a:cubicBezTo>
                <a:cubicBezTo>
                  <a:pt x="914" y="464"/>
                  <a:pt x="914" y="464"/>
                  <a:pt x="914" y="464"/>
                </a:cubicBezTo>
                <a:cubicBezTo>
                  <a:pt x="909" y="468"/>
                  <a:pt x="909" y="468"/>
                  <a:pt x="909" y="468"/>
                </a:cubicBezTo>
                <a:cubicBezTo>
                  <a:pt x="908" y="466"/>
                  <a:pt x="908" y="466"/>
                  <a:pt x="908" y="466"/>
                </a:cubicBezTo>
                <a:cubicBezTo>
                  <a:pt x="910" y="466"/>
                  <a:pt x="911" y="462"/>
                  <a:pt x="914" y="462"/>
                </a:cubicBezTo>
                <a:cubicBezTo>
                  <a:pt x="914" y="462"/>
                  <a:pt x="914" y="462"/>
                  <a:pt x="914" y="462"/>
                </a:cubicBezTo>
                <a:cubicBezTo>
                  <a:pt x="914" y="462"/>
                  <a:pt x="913" y="462"/>
                  <a:pt x="913" y="462"/>
                </a:cubicBezTo>
                <a:cubicBezTo>
                  <a:pt x="915" y="460"/>
                  <a:pt x="915" y="460"/>
                  <a:pt x="915" y="460"/>
                </a:cubicBezTo>
                <a:cubicBezTo>
                  <a:pt x="915" y="461"/>
                  <a:pt x="915" y="461"/>
                  <a:pt x="915" y="461"/>
                </a:cubicBezTo>
                <a:cubicBezTo>
                  <a:pt x="916" y="461"/>
                  <a:pt x="916" y="461"/>
                  <a:pt x="916" y="461"/>
                </a:cubicBezTo>
                <a:cubicBezTo>
                  <a:pt x="917" y="460"/>
                  <a:pt x="916" y="460"/>
                  <a:pt x="916" y="459"/>
                </a:cubicBezTo>
                <a:cubicBezTo>
                  <a:pt x="918" y="457"/>
                  <a:pt x="918" y="457"/>
                  <a:pt x="918" y="457"/>
                </a:cubicBezTo>
                <a:cubicBezTo>
                  <a:pt x="920" y="460"/>
                  <a:pt x="920" y="460"/>
                  <a:pt x="920" y="460"/>
                </a:cubicBezTo>
                <a:cubicBezTo>
                  <a:pt x="920" y="460"/>
                  <a:pt x="921" y="459"/>
                  <a:pt x="922" y="459"/>
                </a:cubicBezTo>
                <a:cubicBezTo>
                  <a:pt x="923" y="459"/>
                  <a:pt x="923" y="459"/>
                  <a:pt x="923" y="459"/>
                </a:cubicBezTo>
                <a:cubicBezTo>
                  <a:pt x="924" y="459"/>
                  <a:pt x="923" y="458"/>
                  <a:pt x="924" y="457"/>
                </a:cubicBezTo>
                <a:cubicBezTo>
                  <a:pt x="919" y="457"/>
                  <a:pt x="925" y="453"/>
                  <a:pt x="922" y="451"/>
                </a:cubicBezTo>
                <a:cubicBezTo>
                  <a:pt x="921" y="451"/>
                  <a:pt x="919" y="448"/>
                  <a:pt x="920" y="446"/>
                </a:cubicBezTo>
                <a:cubicBezTo>
                  <a:pt x="921" y="447"/>
                  <a:pt x="922" y="448"/>
                  <a:pt x="922" y="448"/>
                </a:cubicBezTo>
                <a:cubicBezTo>
                  <a:pt x="923" y="448"/>
                  <a:pt x="923" y="447"/>
                  <a:pt x="924" y="447"/>
                </a:cubicBezTo>
                <a:cubicBezTo>
                  <a:pt x="925" y="447"/>
                  <a:pt x="925" y="447"/>
                  <a:pt x="926" y="447"/>
                </a:cubicBezTo>
                <a:cubicBezTo>
                  <a:pt x="926" y="447"/>
                  <a:pt x="927" y="447"/>
                  <a:pt x="927" y="447"/>
                </a:cubicBezTo>
                <a:cubicBezTo>
                  <a:pt x="923" y="445"/>
                  <a:pt x="923" y="445"/>
                  <a:pt x="923" y="445"/>
                </a:cubicBezTo>
                <a:cubicBezTo>
                  <a:pt x="923" y="445"/>
                  <a:pt x="923" y="445"/>
                  <a:pt x="923" y="445"/>
                </a:cubicBezTo>
                <a:cubicBezTo>
                  <a:pt x="923" y="445"/>
                  <a:pt x="922" y="446"/>
                  <a:pt x="922" y="446"/>
                </a:cubicBezTo>
                <a:cubicBezTo>
                  <a:pt x="921" y="446"/>
                  <a:pt x="919" y="445"/>
                  <a:pt x="919" y="444"/>
                </a:cubicBezTo>
                <a:cubicBezTo>
                  <a:pt x="922" y="443"/>
                  <a:pt x="922" y="443"/>
                  <a:pt x="922" y="443"/>
                </a:cubicBezTo>
                <a:cubicBezTo>
                  <a:pt x="920" y="441"/>
                  <a:pt x="920" y="441"/>
                  <a:pt x="920" y="441"/>
                </a:cubicBezTo>
                <a:cubicBezTo>
                  <a:pt x="922" y="440"/>
                  <a:pt x="922" y="440"/>
                  <a:pt x="922" y="440"/>
                </a:cubicBezTo>
                <a:cubicBezTo>
                  <a:pt x="921" y="440"/>
                  <a:pt x="921" y="439"/>
                  <a:pt x="920" y="439"/>
                </a:cubicBezTo>
                <a:cubicBezTo>
                  <a:pt x="920" y="439"/>
                  <a:pt x="920" y="440"/>
                  <a:pt x="919" y="440"/>
                </a:cubicBezTo>
                <a:cubicBezTo>
                  <a:pt x="918" y="439"/>
                  <a:pt x="918" y="438"/>
                  <a:pt x="918" y="437"/>
                </a:cubicBezTo>
                <a:cubicBezTo>
                  <a:pt x="919" y="437"/>
                  <a:pt x="919" y="437"/>
                  <a:pt x="919" y="437"/>
                </a:cubicBezTo>
                <a:cubicBezTo>
                  <a:pt x="918" y="437"/>
                  <a:pt x="918" y="435"/>
                  <a:pt x="918" y="435"/>
                </a:cubicBezTo>
                <a:cubicBezTo>
                  <a:pt x="919" y="434"/>
                  <a:pt x="919" y="434"/>
                  <a:pt x="919" y="434"/>
                </a:cubicBezTo>
                <a:cubicBezTo>
                  <a:pt x="917" y="433"/>
                  <a:pt x="917" y="433"/>
                  <a:pt x="917" y="433"/>
                </a:cubicBezTo>
                <a:cubicBezTo>
                  <a:pt x="916" y="433"/>
                  <a:pt x="916" y="433"/>
                  <a:pt x="916" y="433"/>
                </a:cubicBezTo>
                <a:cubicBezTo>
                  <a:pt x="915" y="433"/>
                  <a:pt x="914" y="432"/>
                  <a:pt x="914" y="432"/>
                </a:cubicBezTo>
                <a:cubicBezTo>
                  <a:pt x="913" y="432"/>
                  <a:pt x="912" y="432"/>
                  <a:pt x="911" y="432"/>
                </a:cubicBezTo>
                <a:cubicBezTo>
                  <a:pt x="910" y="432"/>
                  <a:pt x="909" y="432"/>
                  <a:pt x="908" y="433"/>
                </a:cubicBezTo>
                <a:cubicBezTo>
                  <a:pt x="908" y="433"/>
                  <a:pt x="908" y="433"/>
                  <a:pt x="907" y="433"/>
                </a:cubicBezTo>
                <a:cubicBezTo>
                  <a:pt x="906" y="433"/>
                  <a:pt x="906" y="431"/>
                  <a:pt x="907" y="430"/>
                </a:cubicBezTo>
                <a:cubicBezTo>
                  <a:pt x="903" y="431"/>
                  <a:pt x="903" y="431"/>
                  <a:pt x="903" y="431"/>
                </a:cubicBezTo>
                <a:cubicBezTo>
                  <a:pt x="901" y="428"/>
                  <a:pt x="905" y="429"/>
                  <a:pt x="903" y="427"/>
                </a:cubicBezTo>
                <a:cubicBezTo>
                  <a:pt x="906" y="426"/>
                  <a:pt x="906" y="426"/>
                  <a:pt x="906" y="426"/>
                </a:cubicBezTo>
                <a:cubicBezTo>
                  <a:pt x="905" y="426"/>
                  <a:pt x="904" y="426"/>
                  <a:pt x="904" y="425"/>
                </a:cubicBezTo>
                <a:cubicBezTo>
                  <a:pt x="906" y="425"/>
                  <a:pt x="906" y="425"/>
                  <a:pt x="906" y="425"/>
                </a:cubicBezTo>
                <a:cubicBezTo>
                  <a:pt x="905" y="425"/>
                  <a:pt x="905" y="425"/>
                  <a:pt x="905" y="425"/>
                </a:cubicBezTo>
                <a:cubicBezTo>
                  <a:pt x="909" y="425"/>
                  <a:pt x="909" y="425"/>
                  <a:pt x="909" y="425"/>
                </a:cubicBezTo>
                <a:cubicBezTo>
                  <a:pt x="908" y="425"/>
                  <a:pt x="908" y="424"/>
                  <a:pt x="907" y="423"/>
                </a:cubicBezTo>
                <a:cubicBezTo>
                  <a:pt x="910" y="423"/>
                  <a:pt x="907" y="422"/>
                  <a:pt x="909" y="421"/>
                </a:cubicBezTo>
                <a:cubicBezTo>
                  <a:pt x="910" y="421"/>
                  <a:pt x="911" y="421"/>
                  <a:pt x="912" y="422"/>
                </a:cubicBezTo>
                <a:cubicBezTo>
                  <a:pt x="912" y="420"/>
                  <a:pt x="912" y="420"/>
                  <a:pt x="912" y="420"/>
                </a:cubicBezTo>
                <a:cubicBezTo>
                  <a:pt x="909" y="419"/>
                  <a:pt x="909" y="419"/>
                  <a:pt x="909" y="419"/>
                </a:cubicBezTo>
                <a:cubicBezTo>
                  <a:pt x="910" y="418"/>
                  <a:pt x="910" y="418"/>
                  <a:pt x="910" y="418"/>
                </a:cubicBezTo>
                <a:cubicBezTo>
                  <a:pt x="911" y="418"/>
                  <a:pt x="911" y="418"/>
                  <a:pt x="912" y="419"/>
                </a:cubicBezTo>
                <a:cubicBezTo>
                  <a:pt x="912" y="419"/>
                  <a:pt x="912" y="419"/>
                  <a:pt x="913" y="419"/>
                </a:cubicBezTo>
                <a:cubicBezTo>
                  <a:pt x="913" y="419"/>
                  <a:pt x="913" y="419"/>
                  <a:pt x="913" y="418"/>
                </a:cubicBezTo>
                <a:cubicBezTo>
                  <a:pt x="912" y="417"/>
                  <a:pt x="912" y="417"/>
                  <a:pt x="912" y="417"/>
                </a:cubicBezTo>
                <a:cubicBezTo>
                  <a:pt x="912" y="417"/>
                  <a:pt x="913" y="417"/>
                  <a:pt x="913" y="417"/>
                </a:cubicBezTo>
                <a:cubicBezTo>
                  <a:pt x="913" y="417"/>
                  <a:pt x="913" y="417"/>
                  <a:pt x="913" y="417"/>
                </a:cubicBezTo>
                <a:cubicBezTo>
                  <a:pt x="915" y="414"/>
                  <a:pt x="908" y="416"/>
                  <a:pt x="911" y="411"/>
                </a:cubicBezTo>
                <a:cubicBezTo>
                  <a:pt x="912" y="412"/>
                  <a:pt x="912" y="412"/>
                  <a:pt x="912" y="412"/>
                </a:cubicBezTo>
                <a:cubicBezTo>
                  <a:pt x="911" y="409"/>
                  <a:pt x="911" y="409"/>
                  <a:pt x="911" y="409"/>
                </a:cubicBezTo>
                <a:cubicBezTo>
                  <a:pt x="914" y="409"/>
                  <a:pt x="914" y="409"/>
                  <a:pt x="914" y="409"/>
                </a:cubicBezTo>
                <a:cubicBezTo>
                  <a:pt x="913" y="408"/>
                  <a:pt x="915" y="408"/>
                  <a:pt x="915" y="407"/>
                </a:cubicBezTo>
                <a:cubicBezTo>
                  <a:pt x="915" y="406"/>
                  <a:pt x="914" y="406"/>
                  <a:pt x="914" y="406"/>
                </a:cubicBezTo>
                <a:cubicBezTo>
                  <a:pt x="914" y="406"/>
                  <a:pt x="913" y="406"/>
                  <a:pt x="913" y="407"/>
                </a:cubicBezTo>
                <a:cubicBezTo>
                  <a:pt x="912" y="407"/>
                  <a:pt x="912" y="407"/>
                  <a:pt x="912" y="407"/>
                </a:cubicBezTo>
                <a:cubicBezTo>
                  <a:pt x="911" y="407"/>
                  <a:pt x="911" y="407"/>
                  <a:pt x="910" y="407"/>
                </a:cubicBezTo>
                <a:cubicBezTo>
                  <a:pt x="910" y="406"/>
                  <a:pt x="908" y="406"/>
                  <a:pt x="910" y="405"/>
                </a:cubicBezTo>
                <a:cubicBezTo>
                  <a:pt x="910" y="406"/>
                  <a:pt x="911" y="406"/>
                  <a:pt x="911" y="406"/>
                </a:cubicBezTo>
                <a:cubicBezTo>
                  <a:pt x="912" y="406"/>
                  <a:pt x="911" y="404"/>
                  <a:pt x="913" y="404"/>
                </a:cubicBezTo>
                <a:cubicBezTo>
                  <a:pt x="912" y="404"/>
                  <a:pt x="911" y="404"/>
                  <a:pt x="911" y="403"/>
                </a:cubicBezTo>
                <a:cubicBezTo>
                  <a:pt x="911" y="402"/>
                  <a:pt x="911" y="402"/>
                  <a:pt x="912" y="402"/>
                </a:cubicBezTo>
                <a:cubicBezTo>
                  <a:pt x="912" y="402"/>
                  <a:pt x="912" y="402"/>
                  <a:pt x="912" y="402"/>
                </a:cubicBezTo>
                <a:cubicBezTo>
                  <a:pt x="913" y="402"/>
                  <a:pt x="913" y="402"/>
                  <a:pt x="914" y="402"/>
                </a:cubicBezTo>
                <a:cubicBezTo>
                  <a:pt x="910" y="398"/>
                  <a:pt x="910" y="398"/>
                  <a:pt x="910" y="398"/>
                </a:cubicBezTo>
                <a:cubicBezTo>
                  <a:pt x="911" y="397"/>
                  <a:pt x="912" y="396"/>
                  <a:pt x="913" y="396"/>
                </a:cubicBezTo>
                <a:cubicBezTo>
                  <a:pt x="913" y="396"/>
                  <a:pt x="913" y="396"/>
                  <a:pt x="914" y="396"/>
                </a:cubicBezTo>
                <a:cubicBezTo>
                  <a:pt x="908" y="393"/>
                  <a:pt x="908" y="393"/>
                  <a:pt x="908" y="393"/>
                </a:cubicBezTo>
                <a:cubicBezTo>
                  <a:pt x="908" y="394"/>
                  <a:pt x="908" y="394"/>
                  <a:pt x="908" y="394"/>
                </a:cubicBezTo>
                <a:cubicBezTo>
                  <a:pt x="908" y="394"/>
                  <a:pt x="908" y="394"/>
                  <a:pt x="907" y="394"/>
                </a:cubicBezTo>
                <a:cubicBezTo>
                  <a:pt x="904" y="394"/>
                  <a:pt x="902" y="390"/>
                  <a:pt x="901" y="389"/>
                </a:cubicBezTo>
                <a:cubicBezTo>
                  <a:pt x="902" y="387"/>
                  <a:pt x="905" y="387"/>
                  <a:pt x="907" y="387"/>
                </a:cubicBezTo>
                <a:cubicBezTo>
                  <a:pt x="906" y="386"/>
                  <a:pt x="905" y="386"/>
                  <a:pt x="904" y="386"/>
                </a:cubicBezTo>
                <a:cubicBezTo>
                  <a:pt x="904" y="386"/>
                  <a:pt x="904" y="386"/>
                  <a:pt x="904" y="386"/>
                </a:cubicBezTo>
                <a:cubicBezTo>
                  <a:pt x="904" y="386"/>
                  <a:pt x="904" y="386"/>
                  <a:pt x="904" y="386"/>
                </a:cubicBezTo>
                <a:cubicBezTo>
                  <a:pt x="903" y="386"/>
                  <a:pt x="902" y="386"/>
                  <a:pt x="901" y="384"/>
                </a:cubicBezTo>
                <a:cubicBezTo>
                  <a:pt x="902" y="384"/>
                  <a:pt x="902" y="384"/>
                  <a:pt x="902" y="384"/>
                </a:cubicBezTo>
                <a:cubicBezTo>
                  <a:pt x="902" y="384"/>
                  <a:pt x="902" y="384"/>
                  <a:pt x="903" y="385"/>
                </a:cubicBezTo>
                <a:cubicBezTo>
                  <a:pt x="903" y="385"/>
                  <a:pt x="903" y="385"/>
                  <a:pt x="903" y="385"/>
                </a:cubicBezTo>
                <a:cubicBezTo>
                  <a:pt x="904" y="385"/>
                  <a:pt x="904" y="385"/>
                  <a:pt x="904" y="385"/>
                </a:cubicBezTo>
                <a:cubicBezTo>
                  <a:pt x="904" y="384"/>
                  <a:pt x="901" y="384"/>
                  <a:pt x="903" y="382"/>
                </a:cubicBezTo>
                <a:cubicBezTo>
                  <a:pt x="904" y="382"/>
                  <a:pt x="904" y="383"/>
                  <a:pt x="905" y="383"/>
                </a:cubicBezTo>
                <a:cubicBezTo>
                  <a:pt x="907" y="383"/>
                  <a:pt x="910" y="381"/>
                  <a:pt x="911" y="381"/>
                </a:cubicBezTo>
                <a:cubicBezTo>
                  <a:pt x="911" y="381"/>
                  <a:pt x="911" y="381"/>
                  <a:pt x="911" y="381"/>
                </a:cubicBezTo>
                <a:cubicBezTo>
                  <a:pt x="911" y="381"/>
                  <a:pt x="910" y="381"/>
                  <a:pt x="910" y="380"/>
                </a:cubicBezTo>
                <a:cubicBezTo>
                  <a:pt x="909" y="380"/>
                  <a:pt x="909" y="380"/>
                  <a:pt x="908" y="380"/>
                </a:cubicBezTo>
                <a:cubicBezTo>
                  <a:pt x="908" y="380"/>
                  <a:pt x="908" y="380"/>
                  <a:pt x="908" y="380"/>
                </a:cubicBezTo>
                <a:cubicBezTo>
                  <a:pt x="909" y="378"/>
                  <a:pt x="909" y="378"/>
                  <a:pt x="909" y="378"/>
                </a:cubicBezTo>
                <a:cubicBezTo>
                  <a:pt x="906" y="379"/>
                  <a:pt x="906" y="379"/>
                  <a:pt x="906" y="379"/>
                </a:cubicBezTo>
                <a:cubicBezTo>
                  <a:pt x="903" y="378"/>
                  <a:pt x="904" y="375"/>
                  <a:pt x="903" y="374"/>
                </a:cubicBezTo>
                <a:cubicBezTo>
                  <a:pt x="904" y="374"/>
                  <a:pt x="904" y="374"/>
                  <a:pt x="904" y="374"/>
                </a:cubicBezTo>
                <a:cubicBezTo>
                  <a:pt x="904" y="374"/>
                  <a:pt x="904" y="374"/>
                  <a:pt x="905" y="374"/>
                </a:cubicBezTo>
                <a:cubicBezTo>
                  <a:pt x="904" y="373"/>
                  <a:pt x="903" y="374"/>
                  <a:pt x="903" y="373"/>
                </a:cubicBezTo>
                <a:cubicBezTo>
                  <a:pt x="904" y="372"/>
                  <a:pt x="904" y="372"/>
                  <a:pt x="905" y="371"/>
                </a:cubicBezTo>
                <a:cubicBezTo>
                  <a:pt x="902" y="371"/>
                  <a:pt x="902" y="371"/>
                  <a:pt x="902" y="371"/>
                </a:cubicBezTo>
                <a:cubicBezTo>
                  <a:pt x="902" y="368"/>
                  <a:pt x="902" y="368"/>
                  <a:pt x="902" y="368"/>
                </a:cubicBezTo>
                <a:cubicBezTo>
                  <a:pt x="901" y="368"/>
                  <a:pt x="900" y="369"/>
                  <a:pt x="899" y="369"/>
                </a:cubicBezTo>
                <a:cubicBezTo>
                  <a:pt x="898" y="369"/>
                  <a:pt x="897" y="368"/>
                  <a:pt x="896" y="367"/>
                </a:cubicBezTo>
                <a:cubicBezTo>
                  <a:pt x="896" y="367"/>
                  <a:pt x="896" y="367"/>
                  <a:pt x="897" y="367"/>
                </a:cubicBezTo>
                <a:cubicBezTo>
                  <a:pt x="897" y="367"/>
                  <a:pt x="898" y="367"/>
                  <a:pt x="898" y="367"/>
                </a:cubicBezTo>
                <a:cubicBezTo>
                  <a:pt x="899" y="367"/>
                  <a:pt x="899" y="366"/>
                  <a:pt x="899" y="366"/>
                </a:cubicBezTo>
                <a:cubicBezTo>
                  <a:pt x="900" y="366"/>
                  <a:pt x="900" y="367"/>
                  <a:pt x="901" y="368"/>
                </a:cubicBezTo>
                <a:cubicBezTo>
                  <a:pt x="902" y="363"/>
                  <a:pt x="902" y="363"/>
                  <a:pt x="902" y="363"/>
                </a:cubicBezTo>
                <a:cubicBezTo>
                  <a:pt x="902" y="363"/>
                  <a:pt x="902" y="363"/>
                  <a:pt x="902" y="363"/>
                </a:cubicBezTo>
                <a:cubicBezTo>
                  <a:pt x="899" y="363"/>
                  <a:pt x="902" y="359"/>
                  <a:pt x="898" y="358"/>
                </a:cubicBezTo>
                <a:cubicBezTo>
                  <a:pt x="898" y="358"/>
                  <a:pt x="898" y="359"/>
                  <a:pt x="897" y="359"/>
                </a:cubicBezTo>
                <a:cubicBezTo>
                  <a:pt x="897" y="359"/>
                  <a:pt x="897" y="359"/>
                  <a:pt x="897" y="359"/>
                </a:cubicBezTo>
                <a:cubicBezTo>
                  <a:pt x="896" y="358"/>
                  <a:pt x="896" y="358"/>
                  <a:pt x="896" y="358"/>
                </a:cubicBezTo>
                <a:cubicBezTo>
                  <a:pt x="896" y="358"/>
                  <a:pt x="896" y="358"/>
                  <a:pt x="896" y="358"/>
                </a:cubicBezTo>
                <a:cubicBezTo>
                  <a:pt x="895" y="357"/>
                  <a:pt x="895" y="357"/>
                  <a:pt x="895" y="357"/>
                </a:cubicBezTo>
                <a:cubicBezTo>
                  <a:pt x="895" y="357"/>
                  <a:pt x="894" y="357"/>
                  <a:pt x="894" y="357"/>
                </a:cubicBezTo>
                <a:cubicBezTo>
                  <a:pt x="894" y="357"/>
                  <a:pt x="894" y="357"/>
                  <a:pt x="894" y="357"/>
                </a:cubicBezTo>
                <a:cubicBezTo>
                  <a:pt x="893" y="357"/>
                  <a:pt x="893" y="357"/>
                  <a:pt x="893" y="357"/>
                </a:cubicBezTo>
                <a:cubicBezTo>
                  <a:pt x="895" y="354"/>
                  <a:pt x="895" y="354"/>
                  <a:pt x="895" y="354"/>
                </a:cubicBezTo>
                <a:cubicBezTo>
                  <a:pt x="895" y="354"/>
                  <a:pt x="895" y="354"/>
                  <a:pt x="894" y="354"/>
                </a:cubicBezTo>
                <a:cubicBezTo>
                  <a:pt x="892" y="354"/>
                  <a:pt x="897" y="351"/>
                  <a:pt x="894" y="350"/>
                </a:cubicBezTo>
                <a:cubicBezTo>
                  <a:pt x="896" y="349"/>
                  <a:pt x="896" y="349"/>
                  <a:pt x="896" y="349"/>
                </a:cubicBezTo>
                <a:cubicBezTo>
                  <a:pt x="894" y="348"/>
                  <a:pt x="894" y="348"/>
                  <a:pt x="894" y="348"/>
                </a:cubicBezTo>
                <a:cubicBezTo>
                  <a:pt x="894" y="347"/>
                  <a:pt x="894" y="347"/>
                  <a:pt x="894" y="347"/>
                </a:cubicBezTo>
                <a:cubicBezTo>
                  <a:pt x="892" y="347"/>
                  <a:pt x="892" y="347"/>
                  <a:pt x="892" y="347"/>
                </a:cubicBezTo>
                <a:cubicBezTo>
                  <a:pt x="892" y="346"/>
                  <a:pt x="892" y="346"/>
                  <a:pt x="892" y="346"/>
                </a:cubicBezTo>
                <a:cubicBezTo>
                  <a:pt x="888" y="344"/>
                  <a:pt x="888" y="344"/>
                  <a:pt x="888" y="344"/>
                </a:cubicBezTo>
                <a:cubicBezTo>
                  <a:pt x="888" y="344"/>
                  <a:pt x="889" y="344"/>
                  <a:pt x="889" y="343"/>
                </a:cubicBezTo>
                <a:cubicBezTo>
                  <a:pt x="889" y="343"/>
                  <a:pt x="889" y="343"/>
                  <a:pt x="889" y="343"/>
                </a:cubicBezTo>
                <a:cubicBezTo>
                  <a:pt x="888" y="343"/>
                  <a:pt x="888" y="344"/>
                  <a:pt x="888" y="344"/>
                </a:cubicBezTo>
                <a:cubicBezTo>
                  <a:pt x="887" y="344"/>
                  <a:pt x="887" y="344"/>
                  <a:pt x="887" y="344"/>
                </a:cubicBezTo>
                <a:cubicBezTo>
                  <a:pt x="886" y="344"/>
                  <a:pt x="886" y="344"/>
                  <a:pt x="886" y="343"/>
                </a:cubicBezTo>
                <a:cubicBezTo>
                  <a:pt x="886" y="341"/>
                  <a:pt x="890" y="342"/>
                  <a:pt x="889" y="341"/>
                </a:cubicBezTo>
                <a:cubicBezTo>
                  <a:pt x="887" y="341"/>
                  <a:pt x="887" y="341"/>
                  <a:pt x="887" y="341"/>
                </a:cubicBezTo>
                <a:cubicBezTo>
                  <a:pt x="889" y="339"/>
                  <a:pt x="885" y="338"/>
                  <a:pt x="887" y="337"/>
                </a:cubicBezTo>
                <a:cubicBezTo>
                  <a:pt x="886" y="336"/>
                  <a:pt x="886" y="336"/>
                  <a:pt x="886" y="336"/>
                </a:cubicBezTo>
                <a:cubicBezTo>
                  <a:pt x="886" y="337"/>
                  <a:pt x="886" y="337"/>
                  <a:pt x="886" y="337"/>
                </a:cubicBezTo>
                <a:cubicBezTo>
                  <a:pt x="881" y="341"/>
                  <a:pt x="881" y="341"/>
                  <a:pt x="881" y="341"/>
                </a:cubicBezTo>
                <a:cubicBezTo>
                  <a:pt x="882" y="340"/>
                  <a:pt x="881" y="338"/>
                  <a:pt x="882" y="338"/>
                </a:cubicBezTo>
                <a:cubicBezTo>
                  <a:pt x="883" y="338"/>
                  <a:pt x="883" y="338"/>
                  <a:pt x="883" y="338"/>
                </a:cubicBezTo>
                <a:cubicBezTo>
                  <a:pt x="879" y="335"/>
                  <a:pt x="885" y="332"/>
                  <a:pt x="888" y="331"/>
                </a:cubicBezTo>
                <a:cubicBezTo>
                  <a:pt x="887" y="330"/>
                  <a:pt x="887" y="330"/>
                  <a:pt x="887" y="330"/>
                </a:cubicBezTo>
                <a:cubicBezTo>
                  <a:pt x="888" y="330"/>
                  <a:pt x="888" y="330"/>
                  <a:pt x="888" y="330"/>
                </a:cubicBezTo>
                <a:cubicBezTo>
                  <a:pt x="888" y="329"/>
                  <a:pt x="887" y="327"/>
                  <a:pt x="889" y="327"/>
                </a:cubicBezTo>
                <a:cubicBezTo>
                  <a:pt x="889" y="324"/>
                  <a:pt x="893" y="326"/>
                  <a:pt x="893" y="324"/>
                </a:cubicBezTo>
                <a:cubicBezTo>
                  <a:pt x="892" y="324"/>
                  <a:pt x="891" y="324"/>
                  <a:pt x="890" y="324"/>
                </a:cubicBezTo>
                <a:cubicBezTo>
                  <a:pt x="889" y="324"/>
                  <a:pt x="888" y="324"/>
                  <a:pt x="888" y="322"/>
                </a:cubicBezTo>
                <a:cubicBezTo>
                  <a:pt x="885" y="325"/>
                  <a:pt x="885" y="325"/>
                  <a:pt x="885" y="325"/>
                </a:cubicBezTo>
                <a:cubicBezTo>
                  <a:pt x="885" y="325"/>
                  <a:pt x="884" y="325"/>
                  <a:pt x="884" y="325"/>
                </a:cubicBezTo>
                <a:cubicBezTo>
                  <a:pt x="883" y="325"/>
                  <a:pt x="882" y="324"/>
                  <a:pt x="882" y="323"/>
                </a:cubicBezTo>
                <a:cubicBezTo>
                  <a:pt x="882" y="324"/>
                  <a:pt x="883" y="324"/>
                  <a:pt x="883" y="324"/>
                </a:cubicBezTo>
                <a:cubicBezTo>
                  <a:pt x="885" y="324"/>
                  <a:pt x="886" y="322"/>
                  <a:pt x="886" y="321"/>
                </a:cubicBezTo>
                <a:cubicBezTo>
                  <a:pt x="884" y="323"/>
                  <a:pt x="884" y="323"/>
                  <a:pt x="884" y="323"/>
                </a:cubicBezTo>
                <a:cubicBezTo>
                  <a:pt x="883" y="321"/>
                  <a:pt x="881" y="319"/>
                  <a:pt x="879" y="319"/>
                </a:cubicBezTo>
                <a:cubicBezTo>
                  <a:pt x="883" y="318"/>
                  <a:pt x="881" y="317"/>
                  <a:pt x="885" y="317"/>
                </a:cubicBezTo>
                <a:cubicBezTo>
                  <a:pt x="883" y="314"/>
                  <a:pt x="883" y="314"/>
                  <a:pt x="883" y="314"/>
                </a:cubicBezTo>
                <a:cubicBezTo>
                  <a:pt x="882" y="315"/>
                  <a:pt x="882" y="315"/>
                  <a:pt x="882" y="315"/>
                </a:cubicBezTo>
                <a:cubicBezTo>
                  <a:pt x="881" y="314"/>
                  <a:pt x="881" y="314"/>
                  <a:pt x="881" y="314"/>
                </a:cubicBezTo>
                <a:cubicBezTo>
                  <a:pt x="882" y="313"/>
                  <a:pt x="882" y="313"/>
                  <a:pt x="883" y="313"/>
                </a:cubicBezTo>
                <a:cubicBezTo>
                  <a:pt x="883" y="313"/>
                  <a:pt x="884" y="313"/>
                  <a:pt x="885" y="314"/>
                </a:cubicBezTo>
                <a:cubicBezTo>
                  <a:pt x="885" y="314"/>
                  <a:pt x="886" y="314"/>
                  <a:pt x="886" y="314"/>
                </a:cubicBezTo>
                <a:cubicBezTo>
                  <a:pt x="887" y="314"/>
                  <a:pt x="887" y="314"/>
                  <a:pt x="887" y="314"/>
                </a:cubicBezTo>
                <a:cubicBezTo>
                  <a:pt x="886" y="312"/>
                  <a:pt x="889" y="309"/>
                  <a:pt x="887" y="309"/>
                </a:cubicBezTo>
                <a:cubicBezTo>
                  <a:pt x="887" y="309"/>
                  <a:pt x="888" y="308"/>
                  <a:pt x="888" y="308"/>
                </a:cubicBezTo>
                <a:cubicBezTo>
                  <a:pt x="888" y="308"/>
                  <a:pt x="889" y="308"/>
                  <a:pt x="889" y="308"/>
                </a:cubicBezTo>
                <a:cubicBezTo>
                  <a:pt x="889" y="308"/>
                  <a:pt x="889" y="308"/>
                  <a:pt x="889" y="308"/>
                </a:cubicBezTo>
                <a:cubicBezTo>
                  <a:pt x="889" y="308"/>
                  <a:pt x="890" y="308"/>
                  <a:pt x="890" y="308"/>
                </a:cubicBezTo>
                <a:cubicBezTo>
                  <a:pt x="890" y="308"/>
                  <a:pt x="890" y="308"/>
                  <a:pt x="891" y="308"/>
                </a:cubicBezTo>
                <a:cubicBezTo>
                  <a:pt x="891" y="308"/>
                  <a:pt x="892" y="308"/>
                  <a:pt x="892" y="308"/>
                </a:cubicBezTo>
                <a:cubicBezTo>
                  <a:pt x="888" y="307"/>
                  <a:pt x="888" y="307"/>
                  <a:pt x="888" y="307"/>
                </a:cubicBezTo>
                <a:cubicBezTo>
                  <a:pt x="889" y="306"/>
                  <a:pt x="889" y="306"/>
                  <a:pt x="889" y="306"/>
                </a:cubicBezTo>
                <a:cubicBezTo>
                  <a:pt x="889" y="306"/>
                  <a:pt x="889" y="306"/>
                  <a:pt x="890" y="306"/>
                </a:cubicBezTo>
                <a:cubicBezTo>
                  <a:pt x="890" y="306"/>
                  <a:pt x="890" y="307"/>
                  <a:pt x="890" y="307"/>
                </a:cubicBezTo>
                <a:cubicBezTo>
                  <a:pt x="890" y="307"/>
                  <a:pt x="891" y="307"/>
                  <a:pt x="891" y="306"/>
                </a:cubicBezTo>
                <a:cubicBezTo>
                  <a:pt x="888" y="306"/>
                  <a:pt x="888" y="306"/>
                  <a:pt x="888" y="306"/>
                </a:cubicBezTo>
                <a:cubicBezTo>
                  <a:pt x="889" y="305"/>
                  <a:pt x="889" y="304"/>
                  <a:pt x="890" y="304"/>
                </a:cubicBezTo>
                <a:cubicBezTo>
                  <a:pt x="887" y="303"/>
                  <a:pt x="887" y="303"/>
                  <a:pt x="887" y="303"/>
                </a:cubicBezTo>
                <a:cubicBezTo>
                  <a:pt x="887" y="302"/>
                  <a:pt x="890" y="303"/>
                  <a:pt x="891" y="302"/>
                </a:cubicBezTo>
                <a:cubicBezTo>
                  <a:pt x="893" y="299"/>
                  <a:pt x="888" y="299"/>
                  <a:pt x="888" y="297"/>
                </a:cubicBezTo>
                <a:cubicBezTo>
                  <a:pt x="888" y="297"/>
                  <a:pt x="889" y="296"/>
                  <a:pt x="889" y="296"/>
                </a:cubicBezTo>
                <a:cubicBezTo>
                  <a:pt x="889" y="296"/>
                  <a:pt x="889" y="296"/>
                  <a:pt x="889" y="297"/>
                </a:cubicBezTo>
                <a:cubicBezTo>
                  <a:pt x="889" y="297"/>
                  <a:pt x="890" y="297"/>
                  <a:pt x="890" y="297"/>
                </a:cubicBezTo>
                <a:cubicBezTo>
                  <a:pt x="890" y="297"/>
                  <a:pt x="890" y="297"/>
                  <a:pt x="890" y="296"/>
                </a:cubicBezTo>
                <a:cubicBezTo>
                  <a:pt x="890" y="296"/>
                  <a:pt x="890" y="294"/>
                  <a:pt x="891" y="294"/>
                </a:cubicBezTo>
                <a:cubicBezTo>
                  <a:pt x="891" y="294"/>
                  <a:pt x="891" y="294"/>
                  <a:pt x="891" y="294"/>
                </a:cubicBezTo>
                <a:cubicBezTo>
                  <a:pt x="890" y="294"/>
                  <a:pt x="889" y="293"/>
                  <a:pt x="888" y="292"/>
                </a:cubicBezTo>
                <a:cubicBezTo>
                  <a:pt x="890" y="292"/>
                  <a:pt x="890" y="292"/>
                  <a:pt x="890" y="292"/>
                </a:cubicBezTo>
                <a:cubicBezTo>
                  <a:pt x="889" y="290"/>
                  <a:pt x="889" y="290"/>
                  <a:pt x="889" y="290"/>
                </a:cubicBezTo>
                <a:cubicBezTo>
                  <a:pt x="888" y="290"/>
                  <a:pt x="888" y="290"/>
                  <a:pt x="888" y="290"/>
                </a:cubicBezTo>
                <a:cubicBezTo>
                  <a:pt x="886" y="290"/>
                  <a:pt x="885" y="291"/>
                  <a:pt x="884" y="291"/>
                </a:cubicBezTo>
                <a:cubicBezTo>
                  <a:pt x="884" y="289"/>
                  <a:pt x="881" y="290"/>
                  <a:pt x="881" y="288"/>
                </a:cubicBezTo>
                <a:cubicBezTo>
                  <a:pt x="880" y="287"/>
                  <a:pt x="882" y="287"/>
                  <a:pt x="883" y="287"/>
                </a:cubicBezTo>
                <a:cubicBezTo>
                  <a:pt x="882" y="286"/>
                  <a:pt x="883" y="285"/>
                  <a:pt x="882" y="284"/>
                </a:cubicBezTo>
                <a:cubicBezTo>
                  <a:pt x="881" y="286"/>
                  <a:pt x="881" y="286"/>
                  <a:pt x="881" y="286"/>
                </a:cubicBezTo>
                <a:cubicBezTo>
                  <a:pt x="880" y="285"/>
                  <a:pt x="880" y="285"/>
                  <a:pt x="880" y="285"/>
                </a:cubicBezTo>
                <a:cubicBezTo>
                  <a:pt x="879" y="284"/>
                  <a:pt x="880" y="284"/>
                  <a:pt x="881" y="283"/>
                </a:cubicBezTo>
                <a:cubicBezTo>
                  <a:pt x="881" y="283"/>
                  <a:pt x="880" y="283"/>
                  <a:pt x="880" y="282"/>
                </a:cubicBezTo>
                <a:cubicBezTo>
                  <a:pt x="880" y="282"/>
                  <a:pt x="881" y="282"/>
                  <a:pt x="881" y="282"/>
                </a:cubicBezTo>
                <a:cubicBezTo>
                  <a:pt x="883" y="282"/>
                  <a:pt x="882" y="281"/>
                  <a:pt x="885" y="280"/>
                </a:cubicBezTo>
                <a:cubicBezTo>
                  <a:pt x="881" y="277"/>
                  <a:pt x="882" y="276"/>
                  <a:pt x="881" y="271"/>
                </a:cubicBezTo>
                <a:cubicBezTo>
                  <a:pt x="885" y="271"/>
                  <a:pt x="885" y="271"/>
                  <a:pt x="885" y="271"/>
                </a:cubicBezTo>
                <a:cubicBezTo>
                  <a:pt x="883" y="269"/>
                  <a:pt x="884" y="269"/>
                  <a:pt x="882" y="269"/>
                </a:cubicBezTo>
                <a:cubicBezTo>
                  <a:pt x="882" y="268"/>
                  <a:pt x="882" y="268"/>
                  <a:pt x="882" y="268"/>
                </a:cubicBezTo>
                <a:cubicBezTo>
                  <a:pt x="885" y="267"/>
                  <a:pt x="882" y="264"/>
                  <a:pt x="881" y="263"/>
                </a:cubicBezTo>
                <a:cubicBezTo>
                  <a:pt x="881" y="264"/>
                  <a:pt x="881" y="264"/>
                  <a:pt x="881" y="264"/>
                </a:cubicBezTo>
                <a:cubicBezTo>
                  <a:pt x="880" y="264"/>
                  <a:pt x="880" y="264"/>
                  <a:pt x="880" y="264"/>
                </a:cubicBezTo>
                <a:cubicBezTo>
                  <a:pt x="880" y="264"/>
                  <a:pt x="880" y="264"/>
                  <a:pt x="879" y="264"/>
                </a:cubicBezTo>
                <a:cubicBezTo>
                  <a:pt x="878" y="264"/>
                  <a:pt x="878" y="261"/>
                  <a:pt x="877" y="261"/>
                </a:cubicBezTo>
                <a:cubicBezTo>
                  <a:pt x="876" y="261"/>
                  <a:pt x="874" y="260"/>
                  <a:pt x="874" y="259"/>
                </a:cubicBezTo>
                <a:cubicBezTo>
                  <a:pt x="874" y="259"/>
                  <a:pt x="874" y="259"/>
                  <a:pt x="875" y="259"/>
                </a:cubicBezTo>
                <a:cubicBezTo>
                  <a:pt x="875" y="259"/>
                  <a:pt x="875" y="259"/>
                  <a:pt x="875" y="259"/>
                </a:cubicBezTo>
                <a:cubicBezTo>
                  <a:pt x="876" y="259"/>
                  <a:pt x="876" y="259"/>
                  <a:pt x="876" y="259"/>
                </a:cubicBezTo>
                <a:cubicBezTo>
                  <a:pt x="876" y="259"/>
                  <a:pt x="877" y="259"/>
                  <a:pt x="877" y="259"/>
                </a:cubicBezTo>
                <a:cubicBezTo>
                  <a:pt x="877" y="257"/>
                  <a:pt x="877" y="257"/>
                  <a:pt x="877" y="257"/>
                </a:cubicBezTo>
                <a:cubicBezTo>
                  <a:pt x="876" y="257"/>
                  <a:pt x="876" y="257"/>
                  <a:pt x="876" y="257"/>
                </a:cubicBezTo>
                <a:cubicBezTo>
                  <a:pt x="876" y="257"/>
                  <a:pt x="876" y="257"/>
                  <a:pt x="875" y="257"/>
                </a:cubicBezTo>
                <a:cubicBezTo>
                  <a:pt x="875" y="257"/>
                  <a:pt x="875" y="257"/>
                  <a:pt x="874" y="257"/>
                </a:cubicBezTo>
                <a:cubicBezTo>
                  <a:pt x="873" y="257"/>
                  <a:pt x="873" y="257"/>
                  <a:pt x="872" y="255"/>
                </a:cubicBezTo>
                <a:cubicBezTo>
                  <a:pt x="874" y="254"/>
                  <a:pt x="875" y="255"/>
                  <a:pt x="876" y="254"/>
                </a:cubicBezTo>
                <a:cubicBezTo>
                  <a:pt x="875" y="254"/>
                  <a:pt x="875" y="254"/>
                  <a:pt x="875" y="254"/>
                </a:cubicBezTo>
                <a:cubicBezTo>
                  <a:pt x="874" y="254"/>
                  <a:pt x="874" y="254"/>
                  <a:pt x="873" y="254"/>
                </a:cubicBezTo>
                <a:cubicBezTo>
                  <a:pt x="870" y="254"/>
                  <a:pt x="867" y="253"/>
                  <a:pt x="868" y="250"/>
                </a:cubicBezTo>
                <a:cubicBezTo>
                  <a:pt x="868" y="250"/>
                  <a:pt x="868" y="250"/>
                  <a:pt x="868" y="250"/>
                </a:cubicBezTo>
                <a:cubicBezTo>
                  <a:pt x="867" y="250"/>
                  <a:pt x="867" y="250"/>
                  <a:pt x="866" y="250"/>
                </a:cubicBezTo>
                <a:cubicBezTo>
                  <a:pt x="866" y="250"/>
                  <a:pt x="865" y="251"/>
                  <a:pt x="865" y="251"/>
                </a:cubicBezTo>
                <a:cubicBezTo>
                  <a:pt x="865" y="251"/>
                  <a:pt x="864" y="250"/>
                  <a:pt x="864" y="250"/>
                </a:cubicBezTo>
                <a:cubicBezTo>
                  <a:pt x="864" y="251"/>
                  <a:pt x="864" y="251"/>
                  <a:pt x="864" y="251"/>
                </a:cubicBezTo>
                <a:cubicBezTo>
                  <a:pt x="864" y="251"/>
                  <a:pt x="863" y="251"/>
                  <a:pt x="863" y="251"/>
                </a:cubicBezTo>
                <a:cubicBezTo>
                  <a:pt x="862" y="251"/>
                  <a:pt x="862" y="251"/>
                  <a:pt x="862" y="250"/>
                </a:cubicBezTo>
                <a:cubicBezTo>
                  <a:pt x="862" y="250"/>
                  <a:pt x="862" y="250"/>
                  <a:pt x="862" y="250"/>
                </a:cubicBezTo>
                <a:cubicBezTo>
                  <a:pt x="861" y="249"/>
                  <a:pt x="861" y="249"/>
                  <a:pt x="861" y="249"/>
                </a:cubicBezTo>
                <a:cubicBezTo>
                  <a:pt x="861" y="249"/>
                  <a:pt x="861" y="249"/>
                  <a:pt x="861" y="249"/>
                </a:cubicBezTo>
                <a:cubicBezTo>
                  <a:pt x="866" y="247"/>
                  <a:pt x="857" y="244"/>
                  <a:pt x="862" y="241"/>
                </a:cubicBezTo>
                <a:cubicBezTo>
                  <a:pt x="860" y="239"/>
                  <a:pt x="858" y="241"/>
                  <a:pt x="857" y="239"/>
                </a:cubicBezTo>
                <a:cubicBezTo>
                  <a:pt x="857" y="238"/>
                  <a:pt x="857" y="238"/>
                  <a:pt x="858" y="238"/>
                </a:cubicBezTo>
                <a:cubicBezTo>
                  <a:pt x="858" y="238"/>
                  <a:pt x="858" y="238"/>
                  <a:pt x="858" y="238"/>
                </a:cubicBezTo>
                <a:cubicBezTo>
                  <a:pt x="856" y="237"/>
                  <a:pt x="859" y="232"/>
                  <a:pt x="856" y="232"/>
                </a:cubicBezTo>
                <a:cubicBezTo>
                  <a:pt x="856" y="232"/>
                  <a:pt x="855" y="232"/>
                  <a:pt x="855" y="232"/>
                </a:cubicBezTo>
                <a:cubicBezTo>
                  <a:pt x="855" y="232"/>
                  <a:pt x="855" y="232"/>
                  <a:pt x="855" y="232"/>
                </a:cubicBezTo>
                <a:cubicBezTo>
                  <a:pt x="855" y="232"/>
                  <a:pt x="855" y="232"/>
                  <a:pt x="855" y="232"/>
                </a:cubicBezTo>
                <a:cubicBezTo>
                  <a:pt x="854" y="232"/>
                  <a:pt x="854" y="233"/>
                  <a:pt x="853" y="233"/>
                </a:cubicBezTo>
                <a:cubicBezTo>
                  <a:pt x="853" y="233"/>
                  <a:pt x="852" y="232"/>
                  <a:pt x="852" y="232"/>
                </a:cubicBezTo>
                <a:cubicBezTo>
                  <a:pt x="852" y="232"/>
                  <a:pt x="853" y="231"/>
                  <a:pt x="853" y="231"/>
                </a:cubicBezTo>
                <a:cubicBezTo>
                  <a:pt x="852" y="229"/>
                  <a:pt x="848" y="230"/>
                  <a:pt x="850" y="227"/>
                </a:cubicBezTo>
                <a:cubicBezTo>
                  <a:pt x="849" y="227"/>
                  <a:pt x="848" y="227"/>
                  <a:pt x="848" y="227"/>
                </a:cubicBezTo>
                <a:cubicBezTo>
                  <a:pt x="847" y="227"/>
                  <a:pt x="845" y="227"/>
                  <a:pt x="845" y="225"/>
                </a:cubicBezTo>
                <a:cubicBezTo>
                  <a:pt x="845" y="225"/>
                  <a:pt x="846" y="225"/>
                  <a:pt x="846" y="224"/>
                </a:cubicBezTo>
                <a:cubicBezTo>
                  <a:pt x="845" y="224"/>
                  <a:pt x="844" y="221"/>
                  <a:pt x="845" y="221"/>
                </a:cubicBezTo>
                <a:cubicBezTo>
                  <a:pt x="843" y="220"/>
                  <a:pt x="843" y="220"/>
                  <a:pt x="843" y="220"/>
                </a:cubicBezTo>
                <a:cubicBezTo>
                  <a:pt x="845" y="218"/>
                  <a:pt x="845" y="217"/>
                  <a:pt x="843" y="215"/>
                </a:cubicBezTo>
                <a:cubicBezTo>
                  <a:pt x="844" y="215"/>
                  <a:pt x="845" y="216"/>
                  <a:pt x="845" y="216"/>
                </a:cubicBezTo>
                <a:cubicBezTo>
                  <a:pt x="846" y="216"/>
                  <a:pt x="846" y="214"/>
                  <a:pt x="849" y="214"/>
                </a:cubicBezTo>
                <a:cubicBezTo>
                  <a:pt x="848" y="213"/>
                  <a:pt x="848" y="213"/>
                  <a:pt x="848" y="213"/>
                </a:cubicBezTo>
                <a:cubicBezTo>
                  <a:pt x="849" y="213"/>
                  <a:pt x="849" y="213"/>
                  <a:pt x="850" y="213"/>
                </a:cubicBezTo>
                <a:cubicBezTo>
                  <a:pt x="850" y="213"/>
                  <a:pt x="850" y="213"/>
                  <a:pt x="850" y="213"/>
                </a:cubicBezTo>
                <a:cubicBezTo>
                  <a:pt x="849" y="212"/>
                  <a:pt x="849" y="212"/>
                  <a:pt x="849" y="212"/>
                </a:cubicBezTo>
                <a:cubicBezTo>
                  <a:pt x="850" y="212"/>
                  <a:pt x="850" y="212"/>
                  <a:pt x="850" y="211"/>
                </a:cubicBezTo>
                <a:cubicBezTo>
                  <a:pt x="848" y="213"/>
                  <a:pt x="848" y="213"/>
                  <a:pt x="848" y="213"/>
                </a:cubicBezTo>
                <a:cubicBezTo>
                  <a:pt x="849" y="210"/>
                  <a:pt x="849" y="210"/>
                  <a:pt x="849" y="210"/>
                </a:cubicBezTo>
                <a:cubicBezTo>
                  <a:pt x="846" y="210"/>
                  <a:pt x="846" y="210"/>
                  <a:pt x="846" y="210"/>
                </a:cubicBezTo>
                <a:cubicBezTo>
                  <a:pt x="846" y="206"/>
                  <a:pt x="851" y="208"/>
                  <a:pt x="851" y="205"/>
                </a:cubicBezTo>
                <a:cubicBezTo>
                  <a:pt x="851" y="205"/>
                  <a:pt x="851" y="205"/>
                  <a:pt x="851" y="205"/>
                </a:cubicBezTo>
                <a:cubicBezTo>
                  <a:pt x="851" y="205"/>
                  <a:pt x="850" y="205"/>
                  <a:pt x="850" y="205"/>
                </a:cubicBezTo>
                <a:cubicBezTo>
                  <a:pt x="849" y="205"/>
                  <a:pt x="849" y="205"/>
                  <a:pt x="848" y="205"/>
                </a:cubicBezTo>
                <a:cubicBezTo>
                  <a:pt x="847" y="205"/>
                  <a:pt x="847" y="205"/>
                  <a:pt x="846" y="205"/>
                </a:cubicBezTo>
                <a:cubicBezTo>
                  <a:pt x="846" y="205"/>
                  <a:pt x="843" y="206"/>
                  <a:pt x="844" y="204"/>
                </a:cubicBezTo>
                <a:cubicBezTo>
                  <a:pt x="845" y="204"/>
                  <a:pt x="845" y="203"/>
                  <a:pt x="846" y="203"/>
                </a:cubicBezTo>
                <a:cubicBezTo>
                  <a:pt x="846" y="203"/>
                  <a:pt x="846" y="203"/>
                  <a:pt x="846" y="204"/>
                </a:cubicBezTo>
                <a:cubicBezTo>
                  <a:pt x="846" y="203"/>
                  <a:pt x="846" y="203"/>
                  <a:pt x="846" y="203"/>
                </a:cubicBezTo>
                <a:cubicBezTo>
                  <a:pt x="847" y="202"/>
                  <a:pt x="847" y="202"/>
                  <a:pt x="848" y="202"/>
                </a:cubicBezTo>
                <a:cubicBezTo>
                  <a:pt x="848" y="202"/>
                  <a:pt x="849" y="202"/>
                  <a:pt x="849" y="203"/>
                </a:cubicBezTo>
                <a:cubicBezTo>
                  <a:pt x="850" y="203"/>
                  <a:pt x="850" y="203"/>
                  <a:pt x="851" y="203"/>
                </a:cubicBezTo>
                <a:cubicBezTo>
                  <a:pt x="851" y="203"/>
                  <a:pt x="851" y="203"/>
                  <a:pt x="852" y="203"/>
                </a:cubicBezTo>
                <a:cubicBezTo>
                  <a:pt x="851" y="202"/>
                  <a:pt x="851" y="202"/>
                  <a:pt x="851" y="202"/>
                </a:cubicBezTo>
                <a:cubicBezTo>
                  <a:pt x="851" y="202"/>
                  <a:pt x="851" y="202"/>
                  <a:pt x="851" y="202"/>
                </a:cubicBezTo>
                <a:cubicBezTo>
                  <a:pt x="852" y="202"/>
                  <a:pt x="852" y="202"/>
                  <a:pt x="852" y="202"/>
                </a:cubicBezTo>
                <a:cubicBezTo>
                  <a:pt x="853" y="200"/>
                  <a:pt x="853" y="200"/>
                  <a:pt x="853" y="200"/>
                </a:cubicBezTo>
                <a:cubicBezTo>
                  <a:pt x="852" y="201"/>
                  <a:pt x="852" y="202"/>
                  <a:pt x="852" y="202"/>
                </a:cubicBezTo>
                <a:cubicBezTo>
                  <a:pt x="851" y="201"/>
                  <a:pt x="850" y="201"/>
                  <a:pt x="850" y="201"/>
                </a:cubicBezTo>
                <a:cubicBezTo>
                  <a:pt x="851" y="200"/>
                  <a:pt x="850" y="199"/>
                  <a:pt x="851" y="199"/>
                </a:cubicBezTo>
                <a:cubicBezTo>
                  <a:pt x="849" y="198"/>
                  <a:pt x="849" y="198"/>
                  <a:pt x="849" y="198"/>
                </a:cubicBezTo>
                <a:cubicBezTo>
                  <a:pt x="850" y="198"/>
                  <a:pt x="850" y="200"/>
                  <a:pt x="849" y="201"/>
                </a:cubicBezTo>
                <a:cubicBezTo>
                  <a:pt x="848" y="199"/>
                  <a:pt x="848" y="199"/>
                  <a:pt x="848" y="199"/>
                </a:cubicBezTo>
                <a:cubicBezTo>
                  <a:pt x="847" y="200"/>
                  <a:pt x="847" y="200"/>
                  <a:pt x="847" y="200"/>
                </a:cubicBezTo>
                <a:cubicBezTo>
                  <a:pt x="846" y="200"/>
                  <a:pt x="845" y="199"/>
                  <a:pt x="845" y="199"/>
                </a:cubicBezTo>
                <a:cubicBezTo>
                  <a:pt x="845" y="198"/>
                  <a:pt x="844" y="197"/>
                  <a:pt x="844" y="197"/>
                </a:cubicBezTo>
                <a:cubicBezTo>
                  <a:pt x="844" y="197"/>
                  <a:pt x="844" y="197"/>
                  <a:pt x="843" y="197"/>
                </a:cubicBezTo>
                <a:cubicBezTo>
                  <a:pt x="844" y="197"/>
                  <a:pt x="845" y="197"/>
                  <a:pt x="845" y="197"/>
                </a:cubicBezTo>
                <a:cubicBezTo>
                  <a:pt x="846" y="197"/>
                  <a:pt x="847" y="197"/>
                  <a:pt x="847" y="197"/>
                </a:cubicBezTo>
                <a:cubicBezTo>
                  <a:pt x="848" y="196"/>
                  <a:pt x="849" y="194"/>
                  <a:pt x="848" y="193"/>
                </a:cubicBezTo>
                <a:cubicBezTo>
                  <a:pt x="847" y="194"/>
                  <a:pt x="847" y="194"/>
                  <a:pt x="847" y="194"/>
                </a:cubicBezTo>
                <a:cubicBezTo>
                  <a:pt x="846" y="193"/>
                  <a:pt x="846" y="193"/>
                  <a:pt x="847" y="192"/>
                </a:cubicBezTo>
                <a:cubicBezTo>
                  <a:pt x="844" y="192"/>
                  <a:pt x="844" y="192"/>
                  <a:pt x="844" y="192"/>
                </a:cubicBezTo>
                <a:cubicBezTo>
                  <a:pt x="845" y="192"/>
                  <a:pt x="845" y="190"/>
                  <a:pt x="846" y="190"/>
                </a:cubicBezTo>
                <a:cubicBezTo>
                  <a:pt x="846" y="190"/>
                  <a:pt x="846" y="190"/>
                  <a:pt x="847" y="190"/>
                </a:cubicBezTo>
                <a:cubicBezTo>
                  <a:pt x="846" y="189"/>
                  <a:pt x="846" y="189"/>
                  <a:pt x="846" y="189"/>
                </a:cubicBezTo>
                <a:cubicBezTo>
                  <a:pt x="846" y="189"/>
                  <a:pt x="846" y="189"/>
                  <a:pt x="846" y="189"/>
                </a:cubicBezTo>
                <a:cubicBezTo>
                  <a:pt x="847" y="189"/>
                  <a:pt x="847" y="189"/>
                  <a:pt x="848" y="189"/>
                </a:cubicBezTo>
                <a:cubicBezTo>
                  <a:pt x="847" y="185"/>
                  <a:pt x="847" y="185"/>
                  <a:pt x="847" y="185"/>
                </a:cubicBezTo>
                <a:cubicBezTo>
                  <a:pt x="847" y="185"/>
                  <a:pt x="846" y="185"/>
                  <a:pt x="845" y="185"/>
                </a:cubicBezTo>
                <a:cubicBezTo>
                  <a:pt x="844" y="185"/>
                  <a:pt x="842" y="184"/>
                  <a:pt x="842" y="183"/>
                </a:cubicBezTo>
                <a:cubicBezTo>
                  <a:pt x="844" y="181"/>
                  <a:pt x="844" y="181"/>
                  <a:pt x="844" y="181"/>
                </a:cubicBezTo>
                <a:cubicBezTo>
                  <a:pt x="842" y="180"/>
                  <a:pt x="842" y="180"/>
                  <a:pt x="842" y="180"/>
                </a:cubicBezTo>
                <a:cubicBezTo>
                  <a:pt x="844" y="179"/>
                  <a:pt x="843" y="178"/>
                  <a:pt x="844" y="177"/>
                </a:cubicBezTo>
                <a:cubicBezTo>
                  <a:pt x="841" y="176"/>
                  <a:pt x="840" y="175"/>
                  <a:pt x="839" y="173"/>
                </a:cubicBezTo>
                <a:cubicBezTo>
                  <a:pt x="838" y="173"/>
                  <a:pt x="838" y="173"/>
                  <a:pt x="838" y="173"/>
                </a:cubicBezTo>
                <a:cubicBezTo>
                  <a:pt x="836" y="173"/>
                  <a:pt x="834" y="171"/>
                  <a:pt x="832" y="170"/>
                </a:cubicBezTo>
                <a:cubicBezTo>
                  <a:pt x="832" y="169"/>
                  <a:pt x="832" y="169"/>
                  <a:pt x="833" y="169"/>
                </a:cubicBezTo>
                <a:cubicBezTo>
                  <a:pt x="832" y="167"/>
                  <a:pt x="832" y="167"/>
                  <a:pt x="832" y="167"/>
                </a:cubicBezTo>
                <a:cubicBezTo>
                  <a:pt x="829" y="168"/>
                  <a:pt x="828" y="168"/>
                  <a:pt x="825" y="169"/>
                </a:cubicBezTo>
                <a:cubicBezTo>
                  <a:pt x="824" y="168"/>
                  <a:pt x="825" y="168"/>
                  <a:pt x="825" y="167"/>
                </a:cubicBezTo>
                <a:cubicBezTo>
                  <a:pt x="820" y="165"/>
                  <a:pt x="821" y="162"/>
                  <a:pt x="822" y="159"/>
                </a:cubicBezTo>
                <a:cubicBezTo>
                  <a:pt x="821" y="160"/>
                  <a:pt x="821" y="160"/>
                  <a:pt x="821" y="160"/>
                </a:cubicBezTo>
                <a:cubicBezTo>
                  <a:pt x="820" y="160"/>
                  <a:pt x="820" y="159"/>
                  <a:pt x="821" y="159"/>
                </a:cubicBezTo>
                <a:cubicBezTo>
                  <a:pt x="821" y="158"/>
                  <a:pt x="821" y="158"/>
                  <a:pt x="820" y="158"/>
                </a:cubicBezTo>
                <a:cubicBezTo>
                  <a:pt x="820" y="158"/>
                  <a:pt x="820" y="158"/>
                  <a:pt x="819" y="158"/>
                </a:cubicBezTo>
                <a:cubicBezTo>
                  <a:pt x="820" y="156"/>
                  <a:pt x="820" y="156"/>
                  <a:pt x="820" y="156"/>
                </a:cubicBezTo>
                <a:cubicBezTo>
                  <a:pt x="819" y="157"/>
                  <a:pt x="819" y="157"/>
                  <a:pt x="818" y="157"/>
                </a:cubicBezTo>
                <a:cubicBezTo>
                  <a:pt x="817" y="157"/>
                  <a:pt x="817" y="157"/>
                  <a:pt x="816" y="157"/>
                </a:cubicBezTo>
                <a:cubicBezTo>
                  <a:pt x="816" y="156"/>
                  <a:pt x="815" y="156"/>
                  <a:pt x="815" y="156"/>
                </a:cubicBezTo>
                <a:cubicBezTo>
                  <a:pt x="814" y="156"/>
                  <a:pt x="814" y="156"/>
                  <a:pt x="813" y="157"/>
                </a:cubicBezTo>
                <a:cubicBezTo>
                  <a:pt x="814" y="153"/>
                  <a:pt x="814" y="153"/>
                  <a:pt x="814" y="153"/>
                </a:cubicBezTo>
                <a:cubicBezTo>
                  <a:pt x="812" y="154"/>
                  <a:pt x="812" y="154"/>
                  <a:pt x="812" y="154"/>
                </a:cubicBezTo>
                <a:cubicBezTo>
                  <a:pt x="811" y="153"/>
                  <a:pt x="813" y="153"/>
                  <a:pt x="813" y="152"/>
                </a:cubicBezTo>
                <a:cubicBezTo>
                  <a:pt x="812" y="151"/>
                  <a:pt x="813" y="147"/>
                  <a:pt x="810" y="147"/>
                </a:cubicBezTo>
                <a:cubicBezTo>
                  <a:pt x="810" y="147"/>
                  <a:pt x="809" y="147"/>
                  <a:pt x="809" y="147"/>
                </a:cubicBezTo>
                <a:cubicBezTo>
                  <a:pt x="808" y="150"/>
                  <a:pt x="808" y="150"/>
                  <a:pt x="808" y="150"/>
                </a:cubicBezTo>
                <a:cubicBezTo>
                  <a:pt x="808" y="150"/>
                  <a:pt x="808" y="150"/>
                  <a:pt x="808" y="150"/>
                </a:cubicBezTo>
                <a:cubicBezTo>
                  <a:pt x="806" y="150"/>
                  <a:pt x="806" y="148"/>
                  <a:pt x="807" y="148"/>
                </a:cubicBezTo>
                <a:cubicBezTo>
                  <a:pt x="806" y="147"/>
                  <a:pt x="806" y="147"/>
                  <a:pt x="806" y="147"/>
                </a:cubicBezTo>
                <a:cubicBezTo>
                  <a:pt x="805" y="147"/>
                  <a:pt x="804" y="148"/>
                  <a:pt x="804" y="148"/>
                </a:cubicBezTo>
                <a:cubicBezTo>
                  <a:pt x="804" y="147"/>
                  <a:pt x="803" y="146"/>
                  <a:pt x="802" y="145"/>
                </a:cubicBezTo>
                <a:cubicBezTo>
                  <a:pt x="804" y="144"/>
                  <a:pt x="804" y="144"/>
                  <a:pt x="804" y="144"/>
                </a:cubicBezTo>
                <a:cubicBezTo>
                  <a:pt x="804" y="144"/>
                  <a:pt x="804" y="144"/>
                  <a:pt x="804" y="144"/>
                </a:cubicBezTo>
                <a:cubicBezTo>
                  <a:pt x="803" y="144"/>
                  <a:pt x="803" y="145"/>
                  <a:pt x="803" y="145"/>
                </a:cubicBezTo>
                <a:cubicBezTo>
                  <a:pt x="802" y="143"/>
                  <a:pt x="802" y="143"/>
                  <a:pt x="802" y="143"/>
                </a:cubicBezTo>
                <a:cubicBezTo>
                  <a:pt x="799" y="143"/>
                  <a:pt x="799" y="143"/>
                  <a:pt x="799" y="143"/>
                </a:cubicBezTo>
                <a:cubicBezTo>
                  <a:pt x="798" y="142"/>
                  <a:pt x="798" y="139"/>
                  <a:pt x="798" y="138"/>
                </a:cubicBezTo>
                <a:cubicBezTo>
                  <a:pt x="799" y="139"/>
                  <a:pt x="799" y="139"/>
                  <a:pt x="799" y="139"/>
                </a:cubicBezTo>
                <a:cubicBezTo>
                  <a:pt x="799" y="139"/>
                  <a:pt x="799" y="138"/>
                  <a:pt x="799" y="138"/>
                </a:cubicBezTo>
                <a:cubicBezTo>
                  <a:pt x="799" y="138"/>
                  <a:pt x="799" y="138"/>
                  <a:pt x="800" y="138"/>
                </a:cubicBezTo>
                <a:cubicBezTo>
                  <a:pt x="798" y="138"/>
                  <a:pt x="798" y="138"/>
                  <a:pt x="798" y="138"/>
                </a:cubicBezTo>
                <a:cubicBezTo>
                  <a:pt x="798" y="137"/>
                  <a:pt x="799" y="137"/>
                  <a:pt x="799" y="136"/>
                </a:cubicBezTo>
                <a:cubicBezTo>
                  <a:pt x="798" y="135"/>
                  <a:pt x="798" y="135"/>
                  <a:pt x="798" y="135"/>
                </a:cubicBezTo>
                <a:cubicBezTo>
                  <a:pt x="798" y="135"/>
                  <a:pt x="797" y="136"/>
                  <a:pt x="796" y="136"/>
                </a:cubicBezTo>
                <a:cubicBezTo>
                  <a:pt x="795" y="136"/>
                  <a:pt x="794" y="135"/>
                  <a:pt x="794" y="135"/>
                </a:cubicBezTo>
                <a:cubicBezTo>
                  <a:pt x="794" y="136"/>
                  <a:pt x="794" y="138"/>
                  <a:pt x="792" y="138"/>
                </a:cubicBezTo>
                <a:cubicBezTo>
                  <a:pt x="792" y="138"/>
                  <a:pt x="792" y="138"/>
                  <a:pt x="792" y="138"/>
                </a:cubicBezTo>
                <a:cubicBezTo>
                  <a:pt x="791" y="138"/>
                  <a:pt x="791" y="136"/>
                  <a:pt x="790" y="135"/>
                </a:cubicBezTo>
                <a:cubicBezTo>
                  <a:pt x="790" y="136"/>
                  <a:pt x="790" y="136"/>
                  <a:pt x="790" y="136"/>
                </a:cubicBezTo>
                <a:cubicBezTo>
                  <a:pt x="790" y="136"/>
                  <a:pt x="790" y="136"/>
                  <a:pt x="790" y="136"/>
                </a:cubicBezTo>
                <a:cubicBezTo>
                  <a:pt x="790" y="136"/>
                  <a:pt x="789" y="136"/>
                  <a:pt x="789" y="136"/>
                </a:cubicBezTo>
                <a:cubicBezTo>
                  <a:pt x="789" y="136"/>
                  <a:pt x="788" y="136"/>
                  <a:pt x="788" y="136"/>
                </a:cubicBezTo>
                <a:cubicBezTo>
                  <a:pt x="787" y="136"/>
                  <a:pt x="787" y="136"/>
                  <a:pt x="787" y="135"/>
                </a:cubicBezTo>
                <a:cubicBezTo>
                  <a:pt x="788" y="135"/>
                  <a:pt x="788" y="135"/>
                  <a:pt x="788" y="135"/>
                </a:cubicBezTo>
                <a:cubicBezTo>
                  <a:pt x="786" y="133"/>
                  <a:pt x="786" y="133"/>
                  <a:pt x="786" y="133"/>
                </a:cubicBezTo>
                <a:cubicBezTo>
                  <a:pt x="787" y="133"/>
                  <a:pt x="787" y="133"/>
                  <a:pt x="787" y="133"/>
                </a:cubicBezTo>
                <a:cubicBezTo>
                  <a:pt x="786" y="132"/>
                  <a:pt x="786" y="132"/>
                  <a:pt x="785" y="132"/>
                </a:cubicBezTo>
                <a:cubicBezTo>
                  <a:pt x="784" y="132"/>
                  <a:pt x="783" y="133"/>
                  <a:pt x="782" y="133"/>
                </a:cubicBezTo>
                <a:cubicBezTo>
                  <a:pt x="781" y="133"/>
                  <a:pt x="780" y="134"/>
                  <a:pt x="779" y="134"/>
                </a:cubicBezTo>
                <a:cubicBezTo>
                  <a:pt x="778" y="134"/>
                  <a:pt x="778" y="134"/>
                  <a:pt x="777" y="134"/>
                </a:cubicBezTo>
                <a:cubicBezTo>
                  <a:pt x="777" y="132"/>
                  <a:pt x="777" y="133"/>
                  <a:pt x="777" y="131"/>
                </a:cubicBezTo>
                <a:cubicBezTo>
                  <a:pt x="777" y="131"/>
                  <a:pt x="777" y="131"/>
                  <a:pt x="778" y="131"/>
                </a:cubicBezTo>
                <a:cubicBezTo>
                  <a:pt x="778" y="131"/>
                  <a:pt x="778" y="131"/>
                  <a:pt x="778" y="131"/>
                </a:cubicBezTo>
                <a:cubicBezTo>
                  <a:pt x="778" y="131"/>
                  <a:pt x="778" y="131"/>
                  <a:pt x="778" y="131"/>
                </a:cubicBezTo>
                <a:cubicBezTo>
                  <a:pt x="777" y="131"/>
                  <a:pt x="776" y="128"/>
                  <a:pt x="777" y="127"/>
                </a:cubicBezTo>
                <a:cubicBezTo>
                  <a:pt x="776" y="126"/>
                  <a:pt x="776" y="126"/>
                  <a:pt x="775" y="126"/>
                </a:cubicBezTo>
                <a:cubicBezTo>
                  <a:pt x="775" y="126"/>
                  <a:pt x="774" y="126"/>
                  <a:pt x="774" y="127"/>
                </a:cubicBezTo>
                <a:cubicBezTo>
                  <a:pt x="773" y="128"/>
                  <a:pt x="772" y="129"/>
                  <a:pt x="771" y="129"/>
                </a:cubicBezTo>
                <a:cubicBezTo>
                  <a:pt x="771" y="129"/>
                  <a:pt x="771" y="129"/>
                  <a:pt x="771" y="129"/>
                </a:cubicBezTo>
                <a:cubicBezTo>
                  <a:pt x="771" y="130"/>
                  <a:pt x="771" y="130"/>
                  <a:pt x="771" y="130"/>
                </a:cubicBezTo>
                <a:cubicBezTo>
                  <a:pt x="768" y="130"/>
                  <a:pt x="768" y="132"/>
                  <a:pt x="766" y="134"/>
                </a:cubicBezTo>
                <a:cubicBezTo>
                  <a:pt x="759" y="133"/>
                  <a:pt x="762" y="128"/>
                  <a:pt x="760" y="125"/>
                </a:cubicBezTo>
                <a:cubicBezTo>
                  <a:pt x="761" y="125"/>
                  <a:pt x="761" y="125"/>
                  <a:pt x="761" y="125"/>
                </a:cubicBezTo>
                <a:cubicBezTo>
                  <a:pt x="760" y="122"/>
                  <a:pt x="760" y="122"/>
                  <a:pt x="760" y="122"/>
                </a:cubicBezTo>
                <a:cubicBezTo>
                  <a:pt x="760" y="123"/>
                  <a:pt x="759" y="124"/>
                  <a:pt x="758" y="124"/>
                </a:cubicBezTo>
                <a:cubicBezTo>
                  <a:pt x="757" y="124"/>
                  <a:pt x="756" y="123"/>
                  <a:pt x="755" y="123"/>
                </a:cubicBezTo>
                <a:cubicBezTo>
                  <a:pt x="756" y="122"/>
                  <a:pt x="757" y="121"/>
                  <a:pt x="758" y="121"/>
                </a:cubicBezTo>
                <a:cubicBezTo>
                  <a:pt x="758" y="121"/>
                  <a:pt x="758" y="121"/>
                  <a:pt x="758" y="121"/>
                </a:cubicBezTo>
                <a:cubicBezTo>
                  <a:pt x="758" y="119"/>
                  <a:pt x="760" y="117"/>
                  <a:pt x="761" y="116"/>
                </a:cubicBezTo>
                <a:cubicBezTo>
                  <a:pt x="760" y="116"/>
                  <a:pt x="759" y="117"/>
                  <a:pt x="758" y="117"/>
                </a:cubicBezTo>
                <a:cubicBezTo>
                  <a:pt x="757" y="117"/>
                  <a:pt x="756" y="116"/>
                  <a:pt x="756" y="115"/>
                </a:cubicBezTo>
                <a:cubicBezTo>
                  <a:pt x="757" y="114"/>
                  <a:pt x="757" y="114"/>
                  <a:pt x="757" y="114"/>
                </a:cubicBezTo>
                <a:cubicBezTo>
                  <a:pt x="757" y="114"/>
                  <a:pt x="756" y="113"/>
                  <a:pt x="755" y="113"/>
                </a:cubicBezTo>
                <a:cubicBezTo>
                  <a:pt x="754" y="113"/>
                  <a:pt x="753" y="114"/>
                  <a:pt x="753" y="114"/>
                </a:cubicBezTo>
                <a:cubicBezTo>
                  <a:pt x="752" y="112"/>
                  <a:pt x="752" y="112"/>
                  <a:pt x="752" y="112"/>
                </a:cubicBezTo>
                <a:cubicBezTo>
                  <a:pt x="752" y="112"/>
                  <a:pt x="752" y="112"/>
                  <a:pt x="752" y="112"/>
                </a:cubicBezTo>
                <a:cubicBezTo>
                  <a:pt x="752" y="112"/>
                  <a:pt x="753" y="112"/>
                  <a:pt x="753" y="112"/>
                </a:cubicBezTo>
                <a:cubicBezTo>
                  <a:pt x="751" y="104"/>
                  <a:pt x="751" y="104"/>
                  <a:pt x="751" y="104"/>
                </a:cubicBezTo>
                <a:cubicBezTo>
                  <a:pt x="748" y="106"/>
                  <a:pt x="748" y="106"/>
                  <a:pt x="748" y="106"/>
                </a:cubicBezTo>
                <a:cubicBezTo>
                  <a:pt x="748" y="105"/>
                  <a:pt x="748" y="104"/>
                  <a:pt x="748" y="103"/>
                </a:cubicBezTo>
                <a:cubicBezTo>
                  <a:pt x="748" y="103"/>
                  <a:pt x="748" y="103"/>
                  <a:pt x="748" y="103"/>
                </a:cubicBezTo>
                <a:cubicBezTo>
                  <a:pt x="746" y="103"/>
                  <a:pt x="746" y="100"/>
                  <a:pt x="746" y="99"/>
                </a:cubicBezTo>
                <a:cubicBezTo>
                  <a:pt x="745" y="100"/>
                  <a:pt x="745" y="100"/>
                  <a:pt x="745" y="100"/>
                </a:cubicBezTo>
                <a:cubicBezTo>
                  <a:pt x="743" y="99"/>
                  <a:pt x="743" y="97"/>
                  <a:pt x="744" y="97"/>
                </a:cubicBezTo>
                <a:cubicBezTo>
                  <a:pt x="744" y="96"/>
                  <a:pt x="744" y="96"/>
                  <a:pt x="743" y="96"/>
                </a:cubicBezTo>
                <a:cubicBezTo>
                  <a:pt x="743" y="96"/>
                  <a:pt x="743" y="96"/>
                  <a:pt x="743" y="96"/>
                </a:cubicBezTo>
                <a:cubicBezTo>
                  <a:pt x="742" y="96"/>
                  <a:pt x="742" y="97"/>
                  <a:pt x="742" y="97"/>
                </a:cubicBezTo>
                <a:cubicBezTo>
                  <a:pt x="742" y="97"/>
                  <a:pt x="741" y="96"/>
                  <a:pt x="741" y="96"/>
                </a:cubicBezTo>
                <a:cubicBezTo>
                  <a:pt x="742" y="95"/>
                  <a:pt x="742" y="95"/>
                  <a:pt x="742" y="95"/>
                </a:cubicBezTo>
                <a:cubicBezTo>
                  <a:pt x="743" y="95"/>
                  <a:pt x="743" y="94"/>
                  <a:pt x="742" y="93"/>
                </a:cubicBezTo>
                <a:cubicBezTo>
                  <a:pt x="742" y="94"/>
                  <a:pt x="742" y="94"/>
                  <a:pt x="741" y="94"/>
                </a:cubicBezTo>
                <a:cubicBezTo>
                  <a:pt x="741" y="94"/>
                  <a:pt x="741" y="94"/>
                  <a:pt x="740" y="93"/>
                </a:cubicBezTo>
                <a:cubicBezTo>
                  <a:pt x="740" y="93"/>
                  <a:pt x="739" y="93"/>
                  <a:pt x="739" y="93"/>
                </a:cubicBezTo>
                <a:cubicBezTo>
                  <a:pt x="739" y="93"/>
                  <a:pt x="739" y="93"/>
                  <a:pt x="739" y="93"/>
                </a:cubicBezTo>
                <a:cubicBezTo>
                  <a:pt x="741" y="93"/>
                  <a:pt x="739" y="91"/>
                  <a:pt x="740" y="90"/>
                </a:cubicBezTo>
                <a:cubicBezTo>
                  <a:pt x="736" y="93"/>
                  <a:pt x="736" y="93"/>
                  <a:pt x="736" y="93"/>
                </a:cubicBezTo>
                <a:cubicBezTo>
                  <a:pt x="735" y="92"/>
                  <a:pt x="735" y="91"/>
                  <a:pt x="736" y="91"/>
                </a:cubicBezTo>
                <a:cubicBezTo>
                  <a:pt x="735" y="91"/>
                  <a:pt x="735" y="92"/>
                  <a:pt x="735" y="93"/>
                </a:cubicBezTo>
                <a:cubicBezTo>
                  <a:pt x="734" y="93"/>
                  <a:pt x="734" y="93"/>
                  <a:pt x="734" y="93"/>
                </a:cubicBezTo>
                <a:cubicBezTo>
                  <a:pt x="733" y="93"/>
                  <a:pt x="733" y="93"/>
                  <a:pt x="733" y="92"/>
                </a:cubicBezTo>
                <a:cubicBezTo>
                  <a:pt x="733" y="91"/>
                  <a:pt x="733" y="88"/>
                  <a:pt x="735" y="87"/>
                </a:cubicBezTo>
                <a:cubicBezTo>
                  <a:pt x="734" y="87"/>
                  <a:pt x="734" y="86"/>
                  <a:pt x="733" y="86"/>
                </a:cubicBezTo>
                <a:cubicBezTo>
                  <a:pt x="733" y="85"/>
                  <a:pt x="733" y="85"/>
                  <a:pt x="732" y="85"/>
                </a:cubicBezTo>
                <a:cubicBezTo>
                  <a:pt x="732" y="85"/>
                  <a:pt x="732" y="85"/>
                  <a:pt x="732" y="85"/>
                </a:cubicBezTo>
                <a:cubicBezTo>
                  <a:pt x="732" y="84"/>
                  <a:pt x="732" y="82"/>
                  <a:pt x="733" y="81"/>
                </a:cubicBezTo>
                <a:cubicBezTo>
                  <a:pt x="730" y="83"/>
                  <a:pt x="730" y="83"/>
                  <a:pt x="730" y="83"/>
                </a:cubicBezTo>
                <a:cubicBezTo>
                  <a:pt x="727" y="80"/>
                  <a:pt x="734" y="80"/>
                  <a:pt x="730" y="78"/>
                </a:cubicBezTo>
                <a:cubicBezTo>
                  <a:pt x="733" y="76"/>
                  <a:pt x="733" y="76"/>
                  <a:pt x="733" y="76"/>
                </a:cubicBezTo>
                <a:cubicBezTo>
                  <a:pt x="731" y="75"/>
                  <a:pt x="732" y="73"/>
                  <a:pt x="730" y="73"/>
                </a:cubicBezTo>
                <a:cubicBezTo>
                  <a:pt x="730" y="73"/>
                  <a:pt x="730" y="73"/>
                  <a:pt x="729" y="73"/>
                </a:cubicBezTo>
                <a:cubicBezTo>
                  <a:pt x="730" y="72"/>
                  <a:pt x="730" y="72"/>
                  <a:pt x="730" y="72"/>
                </a:cubicBezTo>
                <a:cubicBezTo>
                  <a:pt x="729" y="72"/>
                  <a:pt x="729" y="72"/>
                  <a:pt x="729" y="72"/>
                </a:cubicBezTo>
                <a:cubicBezTo>
                  <a:pt x="727" y="70"/>
                  <a:pt x="731" y="67"/>
                  <a:pt x="727" y="67"/>
                </a:cubicBezTo>
                <a:cubicBezTo>
                  <a:pt x="727" y="69"/>
                  <a:pt x="726" y="69"/>
                  <a:pt x="725" y="69"/>
                </a:cubicBezTo>
                <a:cubicBezTo>
                  <a:pt x="724" y="68"/>
                  <a:pt x="724" y="68"/>
                  <a:pt x="724" y="68"/>
                </a:cubicBezTo>
                <a:cubicBezTo>
                  <a:pt x="723" y="67"/>
                  <a:pt x="722" y="66"/>
                  <a:pt x="721" y="66"/>
                </a:cubicBezTo>
                <a:cubicBezTo>
                  <a:pt x="721" y="66"/>
                  <a:pt x="720" y="67"/>
                  <a:pt x="719" y="67"/>
                </a:cubicBezTo>
                <a:cubicBezTo>
                  <a:pt x="715" y="65"/>
                  <a:pt x="720" y="64"/>
                  <a:pt x="719" y="62"/>
                </a:cubicBezTo>
                <a:cubicBezTo>
                  <a:pt x="715" y="63"/>
                  <a:pt x="715" y="63"/>
                  <a:pt x="715" y="63"/>
                </a:cubicBezTo>
                <a:cubicBezTo>
                  <a:pt x="716" y="64"/>
                  <a:pt x="714" y="65"/>
                  <a:pt x="714" y="65"/>
                </a:cubicBezTo>
                <a:cubicBezTo>
                  <a:pt x="712" y="62"/>
                  <a:pt x="712" y="62"/>
                  <a:pt x="712" y="62"/>
                </a:cubicBezTo>
                <a:cubicBezTo>
                  <a:pt x="711" y="62"/>
                  <a:pt x="711" y="62"/>
                  <a:pt x="711" y="62"/>
                </a:cubicBezTo>
                <a:cubicBezTo>
                  <a:pt x="712" y="63"/>
                  <a:pt x="714" y="65"/>
                  <a:pt x="712" y="66"/>
                </a:cubicBezTo>
                <a:cubicBezTo>
                  <a:pt x="711" y="65"/>
                  <a:pt x="709" y="65"/>
                  <a:pt x="710" y="64"/>
                </a:cubicBezTo>
                <a:cubicBezTo>
                  <a:pt x="709" y="65"/>
                  <a:pt x="707" y="65"/>
                  <a:pt x="706" y="65"/>
                </a:cubicBezTo>
                <a:cubicBezTo>
                  <a:pt x="705" y="65"/>
                  <a:pt x="704" y="65"/>
                  <a:pt x="704" y="64"/>
                </a:cubicBezTo>
                <a:cubicBezTo>
                  <a:pt x="705" y="63"/>
                  <a:pt x="704" y="63"/>
                  <a:pt x="704" y="63"/>
                </a:cubicBezTo>
                <a:cubicBezTo>
                  <a:pt x="704" y="63"/>
                  <a:pt x="704" y="63"/>
                  <a:pt x="704" y="63"/>
                </a:cubicBezTo>
                <a:cubicBezTo>
                  <a:pt x="703" y="63"/>
                  <a:pt x="703" y="63"/>
                  <a:pt x="703" y="63"/>
                </a:cubicBezTo>
                <a:cubicBezTo>
                  <a:pt x="703" y="63"/>
                  <a:pt x="703" y="63"/>
                  <a:pt x="703" y="62"/>
                </a:cubicBezTo>
                <a:cubicBezTo>
                  <a:pt x="703" y="62"/>
                  <a:pt x="703" y="62"/>
                  <a:pt x="703" y="62"/>
                </a:cubicBezTo>
                <a:cubicBezTo>
                  <a:pt x="703" y="61"/>
                  <a:pt x="703" y="61"/>
                  <a:pt x="703" y="61"/>
                </a:cubicBezTo>
                <a:cubicBezTo>
                  <a:pt x="702" y="61"/>
                  <a:pt x="702" y="61"/>
                  <a:pt x="701" y="61"/>
                </a:cubicBezTo>
                <a:cubicBezTo>
                  <a:pt x="697" y="61"/>
                  <a:pt x="695" y="58"/>
                  <a:pt x="694" y="56"/>
                </a:cubicBezTo>
                <a:cubicBezTo>
                  <a:pt x="695" y="55"/>
                  <a:pt x="695" y="55"/>
                  <a:pt x="695" y="55"/>
                </a:cubicBezTo>
                <a:cubicBezTo>
                  <a:pt x="693" y="53"/>
                  <a:pt x="693" y="53"/>
                  <a:pt x="693" y="53"/>
                </a:cubicBezTo>
                <a:cubicBezTo>
                  <a:pt x="692" y="53"/>
                  <a:pt x="693" y="52"/>
                  <a:pt x="693" y="52"/>
                </a:cubicBezTo>
                <a:cubicBezTo>
                  <a:pt x="693" y="52"/>
                  <a:pt x="693" y="53"/>
                  <a:pt x="694" y="53"/>
                </a:cubicBezTo>
                <a:cubicBezTo>
                  <a:pt x="694" y="53"/>
                  <a:pt x="694" y="53"/>
                  <a:pt x="695" y="53"/>
                </a:cubicBezTo>
                <a:cubicBezTo>
                  <a:pt x="695" y="53"/>
                  <a:pt x="695" y="53"/>
                  <a:pt x="695" y="53"/>
                </a:cubicBezTo>
                <a:cubicBezTo>
                  <a:pt x="691" y="50"/>
                  <a:pt x="691" y="50"/>
                  <a:pt x="691" y="50"/>
                </a:cubicBezTo>
                <a:cubicBezTo>
                  <a:pt x="693" y="50"/>
                  <a:pt x="693" y="50"/>
                  <a:pt x="693" y="50"/>
                </a:cubicBezTo>
                <a:cubicBezTo>
                  <a:pt x="692" y="50"/>
                  <a:pt x="692" y="50"/>
                  <a:pt x="691" y="50"/>
                </a:cubicBezTo>
                <a:cubicBezTo>
                  <a:pt x="691" y="50"/>
                  <a:pt x="690" y="50"/>
                  <a:pt x="690" y="50"/>
                </a:cubicBezTo>
                <a:cubicBezTo>
                  <a:pt x="690" y="50"/>
                  <a:pt x="690" y="50"/>
                  <a:pt x="690" y="50"/>
                </a:cubicBezTo>
                <a:cubicBezTo>
                  <a:pt x="689" y="50"/>
                  <a:pt x="689" y="49"/>
                  <a:pt x="689" y="49"/>
                </a:cubicBezTo>
                <a:cubicBezTo>
                  <a:pt x="688" y="49"/>
                  <a:pt x="687" y="48"/>
                  <a:pt x="686" y="48"/>
                </a:cubicBezTo>
                <a:cubicBezTo>
                  <a:pt x="686" y="48"/>
                  <a:pt x="686" y="48"/>
                  <a:pt x="686" y="48"/>
                </a:cubicBezTo>
                <a:cubicBezTo>
                  <a:pt x="688" y="44"/>
                  <a:pt x="688" y="44"/>
                  <a:pt x="688" y="44"/>
                </a:cubicBezTo>
                <a:cubicBezTo>
                  <a:pt x="686" y="43"/>
                  <a:pt x="686" y="43"/>
                  <a:pt x="686" y="43"/>
                </a:cubicBezTo>
                <a:cubicBezTo>
                  <a:pt x="686" y="43"/>
                  <a:pt x="686" y="44"/>
                  <a:pt x="686" y="44"/>
                </a:cubicBezTo>
                <a:cubicBezTo>
                  <a:pt x="685" y="45"/>
                  <a:pt x="685" y="45"/>
                  <a:pt x="685" y="45"/>
                </a:cubicBezTo>
                <a:cubicBezTo>
                  <a:pt x="684" y="44"/>
                  <a:pt x="683" y="44"/>
                  <a:pt x="683" y="43"/>
                </a:cubicBezTo>
                <a:cubicBezTo>
                  <a:pt x="684" y="42"/>
                  <a:pt x="684" y="42"/>
                  <a:pt x="684" y="42"/>
                </a:cubicBezTo>
                <a:cubicBezTo>
                  <a:pt x="681" y="38"/>
                  <a:pt x="681" y="38"/>
                  <a:pt x="681" y="38"/>
                </a:cubicBezTo>
                <a:cubicBezTo>
                  <a:pt x="678" y="38"/>
                  <a:pt x="680" y="41"/>
                  <a:pt x="677" y="41"/>
                </a:cubicBezTo>
                <a:cubicBezTo>
                  <a:pt x="677" y="41"/>
                  <a:pt x="677" y="41"/>
                  <a:pt x="677" y="41"/>
                </a:cubicBezTo>
                <a:cubicBezTo>
                  <a:pt x="677" y="41"/>
                  <a:pt x="677" y="41"/>
                  <a:pt x="676" y="41"/>
                </a:cubicBezTo>
                <a:cubicBezTo>
                  <a:pt x="671" y="41"/>
                  <a:pt x="674" y="35"/>
                  <a:pt x="670" y="34"/>
                </a:cubicBezTo>
                <a:cubicBezTo>
                  <a:pt x="671" y="34"/>
                  <a:pt x="671" y="34"/>
                  <a:pt x="671" y="34"/>
                </a:cubicBezTo>
                <a:cubicBezTo>
                  <a:pt x="670" y="31"/>
                  <a:pt x="668" y="31"/>
                  <a:pt x="666" y="30"/>
                </a:cubicBezTo>
                <a:cubicBezTo>
                  <a:pt x="667" y="32"/>
                  <a:pt x="665" y="34"/>
                  <a:pt x="664" y="34"/>
                </a:cubicBezTo>
                <a:cubicBezTo>
                  <a:pt x="664" y="35"/>
                  <a:pt x="662" y="37"/>
                  <a:pt x="665" y="38"/>
                </a:cubicBezTo>
                <a:cubicBezTo>
                  <a:pt x="663" y="38"/>
                  <a:pt x="664" y="38"/>
                  <a:pt x="663" y="40"/>
                </a:cubicBezTo>
                <a:cubicBezTo>
                  <a:pt x="661" y="39"/>
                  <a:pt x="659" y="35"/>
                  <a:pt x="658" y="34"/>
                </a:cubicBezTo>
                <a:cubicBezTo>
                  <a:pt x="656" y="36"/>
                  <a:pt x="656" y="36"/>
                  <a:pt x="656" y="36"/>
                </a:cubicBezTo>
                <a:cubicBezTo>
                  <a:pt x="654" y="35"/>
                  <a:pt x="654" y="35"/>
                  <a:pt x="654" y="35"/>
                </a:cubicBezTo>
                <a:cubicBezTo>
                  <a:pt x="654" y="36"/>
                  <a:pt x="654" y="36"/>
                  <a:pt x="654" y="36"/>
                </a:cubicBezTo>
                <a:cubicBezTo>
                  <a:pt x="653" y="36"/>
                  <a:pt x="653" y="36"/>
                  <a:pt x="653" y="36"/>
                </a:cubicBezTo>
                <a:cubicBezTo>
                  <a:pt x="653" y="38"/>
                  <a:pt x="651" y="42"/>
                  <a:pt x="648" y="44"/>
                </a:cubicBezTo>
                <a:cubicBezTo>
                  <a:pt x="647" y="42"/>
                  <a:pt x="647" y="42"/>
                  <a:pt x="647" y="42"/>
                </a:cubicBezTo>
                <a:cubicBezTo>
                  <a:pt x="647" y="44"/>
                  <a:pt x="647" y="44"/>
                  <a:pt x="647" y="44"/>
                </a:cubicBezTo>
                <a:cubicBezTo>
                  <a:pt x="645" y="43"/>
                  <a:pt x="645" y="43"/>
                  <a:pt x="645" y="43"/>
                </a:cubicBezTo>
                <a:cubicBezTo>
                  <a:pt x="650" y="38"/>
                  <a:pt x="640" y="36"/>
                  <a:pt x="643" y="31"/>
                </a:cubicBezTo>
                <a:cubicBezTo>
                  <a:pt x="640" y="32"/>
                  <a:pt x="640" y="32"/>
                  <a:pt x="640" y="32"/>
                </a:cubicBezTo>
                <a:cubicBezTo>
                  <a:pt x="641" y="35"/>
                  <a:pt x="640" y="35"/>
                  <a:pt x="639" y="35"/>
                </a:cubicBezTo>
                <a:cubicBezTo>
                  <a:pt x="638" y="35"/>
                  <a:pt x="638" y="35"/>
                  <a:pt x="638" y="35"/>
                </a:cubicBezTo>
                <a:cubicBezTo>
                  <a:pt x="638" y="35"/>
                  <a:pt x="637" y="35"/>
                  <a:pt x="637" y="35"/>
                </a:cubicBezTo>
                <a:cubicBezTo>
                  <a:pt x="636" y="35"/>
                  <a:pt x="634" y="35"/>
                  <a:pt x="635" y="37"/>
                </a:cubicBezTo>
                <a:cubicBezTo>
                  <a:pt x="639" y="38"/>
                  <a:pt x="632" y="39"/>
                  <a:pt x="634" y="42"/>
                </a:cubicBezTo>
                <a:cubicBezTo>
                  <a:pt x="632" y="41"/>
                  <a:pt x="632" y="41"/>
                  <a:pt x="632" y="41"/>
                </a:cubicBezTo>
                <a:cubicBezTo>
                  <a:pt x="632" y="40"/>
                  <a:pt x="630" y="40"/>
                  <a:pt x="631" y="39"/>
                </a:cubicBezTo>
                <a:cubicBezTo>
                  <a:pt x="631" y="39"/>
                  <a:pt x="631" y="39"/>
                  <a:pt x="631" y="39"/>
                </a:cubicBezTo>
                <a:cubicBezTo>
                  <a:pt x="631" y="39"/>
                  <a:pt x="631" y="39"/>
                  <a:pt x="631" y="39"/>
                </a:cubicBezTo>
                <a:cubicBezTo>
                  <a:pt x="631" y="39"/>
                  <a:pt x="632" y="39"/>
                  <a:pt x="632" y="39"/>
                </a:cubicBezTo>
                <a:cubicBezTo>
                  <a:pt x="632" y="39"/>
                  <a:pt x="632" y="39"/>
                  <a:pt x="632" y="39"/>
                </a:cubicBezTo>
                <a:cubicBezTo>
                  <a:pt x="630" y="38"/>
                  <a:pt x="632" y="34"/>
                  <a:pt x="630" y="34"/>
                </a:cubicBezTo>
                <a:cubicBezTo>
                  <a:pt x="629" y="34"/>
                  <a:pt x="629" y="34"/>
                  <a:pt x="629" y="34"/>
                </a:cubicBezTo>
                <a:cubicBezTo>
                  <a:pt x="628" y="33"/>
                  <a:pt x="629" y="33"/>
                  <a:pt x="630" y="33"/>
                </a:cubicBezTo>
                <a:cubicBezTo>
                  <a:pt x="627" y="31"/>
                  <a:pt x="631" y="30"/>
                  <a:pt x="628" y="29"/>
                </a:cubicBezTo>
                <a:cubicBezTo>
                  <a:pt x="630" y="32"/>
                  <a:pt x="624" y="32"/>
                  <a:pt x="628" y="34"/>
                </a:cubicBezTo>
                <a:cubicBezTo>
                  <a:pt x="626" y="35"/>
                  <a:pt x="626" y="35"/>
                  <a:pt x="626" y="35"/>
                </a:cubicBezTo>
                <a:cubicBezTo>
                  <a:pt x="624" y="34"/>
                  <a:pt x="623" y="32"/>
                  <a:pt x="623" y="31"/>
                </a:cubicBezTo>
                <a:cubicBezTo>
                  <a:pt x="623" y="31"/>
                  <a:pt x="623" y="31"/>
                  <a:pt x="622" y="31"/>
                </a:cubicBezTo>
                <a:cubicBezTo>
                  <a:pt x="622" y="31"/>
                  <a:pt x="621" y="31"/>
                  <a:pt x="621" y="31"/>
                </a:cubicBezTo>
                <a:cubicBezTo>
                  <a:pt x="621" y="31"/>
                  <a:pt x="620" y="32"/>
                  <a:pt x="619" y="32"/>
                </a:cubicBezTo>
                <a:cubicBezTo>
                  <a:pt x="619" y="32"/>
                  <a:pt x="618" y="32"/>
                  <a:pt x="618" y="31"/>
                </a:cubicBezTo>
                <a:cubicBezTo>
                  <a:pt x="620" y="30"/>
                  <a:pt x="621" y="27"/>
                  <a:pt x="622" y="27"/>
                </a:cubicBezTo>
                <a:cubicBezTo>
                  <a:pt x="622" y="27"/>
                  <a:pt x="622" y="27"/>
                  <a:pt x="622" y="27"/>
                </a:cubicBezTo>
                <a:cubicBezTo>
                  <a:pt x="622" y="26"/>
                  <a:pt x="622" y="26"/>
                  <a:pt x="622" y="26"/>
                </a:cubicBezTo>
                <a:cubicBezTo>
                  <a:pt x="621" y="26"/>
                  <a:pt x="620" y="25"/>
                  <a:pt x="619" y="25"/>
                </a:cubicBezTo>
                <a:cubicBezTo>
                  <a:pt x="618" y="25"/>
                  <a:pt x="617" y="26"/>
                  <a:pt x="615" y="26"/>
                </a:cubicBezTo>
                <a:cubicBezTo>
                  <a:pt x="616" y="26"/>
                  <a:pt x="616" y="26"/>
                  <a:pt x="616" y="26"/>
                </a:cubicBezTo>
                <a:cubicBezTo>
                  <a:pt x="615" y="27"/>
                  <a:pt x="614" y="27"/>
                  <a:pt x="614" y="27"/>
                </a:cubicBezTo>
                <a:cubicBezTo>
                  <a:pt x="612" y="27"/>
                  <a:pt x="611" y="26"/>
                  <a:pt x="610" y="25"/>
                </a:cubicBezTo>
                <a:cubicBezTo>
                  <a:pt x="610" y="24"/>
                  <a:pt x="612" y="24"/>
                  <a:pt x="612" y="24"/>
                </a:cubicBezTo>
                <a:cubicBezTo>
                  <a:pt x="610" y="23"/>
                  <a:pt x="610" y="23"/>
                  <a:pt x="610" y="23"/>
                </a:cubicBezTo>
                <a:cubicBezTo>
                  <a:pt x="610" y="22"/>
                  <a:pt x="611" y="22"/>
                  <a:pt x="612" y="21"/>
                </a:cubicBezTo>
                <a:cubicBezTo>
                  <a:pt x="611" y="21"/>
                  <a:pt x="611" y="21"/>
                  <a:pt x="611" y="21"/>
                </a:cubicBezTo>
                <a:cubicBezTo>
                  <a:pt x="611" y="22"/>
                  <a:pt x="610" y="21"/>
                  <a:pt x="610" y="22"/>
                </a:cubicBezTo>
                <a:cubicBezTo>
                  <a:pt x="610" y="18"/>
                  <a:pt x="610" y="18"/>
                  <a:pt x="610" y="18"/>
                </a:cubicBezTo>
                <a:cubicBezTo>
                  <a:pt x="610" y="19"/>
                  <a:pt x="610" y="20"/>
                  <a:pt x="609" y="20"/>
                </a:cubicBezTo>
                <a:cubicBezTo>
                  <a:pt x="606" y="18"/>
                  <a:pt x="610" y="15"/>
                  <a:pt x="606" y="15"/>
                </a:cubicBezTo>
                <a:cubicBezTo>
                  <a:pt x="606" y="15"/>
                  <a:pt x="606" y="15"/>
                  <a:pt x="606" y="15"/>
                </a:cubicBezTo>
                <a:cubicBezTo>
                  <a:pt x="606" y="15"/>
                  <a:pt x="606" y="15"/>
                  <a:pt x="606" y="15"/>
                </a:cubicBezTo>
                <a:cubicBezTo>
                  <a:pt x="605" y="15"/>
                  <a:pt x="605" y="15"/>
                  <a:pt x="605" y="15"/>
                </a:cubicBezTo>
                <a:cubicBezTo>
                  <a:pt x="605" y="15"/>
                  <a:pt x="605" y="15"/>
                  <a:pt x="604" y="14"/>
                </a:cubicBezTo>
                <a:cubicBezTo>
                  <a:pt x="604" y="14"/>
                  <a:pt x="603" y="13"/>
                  <a:pt x="603" y="13"/>
                </a:cubicBezTo>
                <a:cubicBezTo>
                  <a:pt x="602" y="13"/>
                  <a:pt x="602" y="14"/>
                  <a:pt x="601" y="15"/>
                </a:cubicBezTo>
                <a:cubicBezTo>
                  <a:pt x="603" y="18"/>
                  <a:pt x="599" y="19"/>
                  <a:pt x="596" y="19"/>
                </a:cubicBezTo>
                <a:cubicBezTo>
                  <a:pt x="595" y="17"/>
                  <a:pt x="595" y="18"/>
                  <a:pt x="594" y="16"/>
                </a:cubicBezTo>
                <a:cubicBezTo>
                  <a:pt x="596" y="16"/>
                  <a:pt x="596" y="16"/>
                  <a:pt x="596" y="16"/>
                </a:cubicBezTo>
                <a:cubicBezTo>
                  <a:pt x="593" y="11"/>
                  <a:pt x="593" y="11"/>
                  <a:pt x="593" y="11"/>
                </a:cubicBezTo>
                <a:cubicBezTo>
                  <a:pt x="593" y="13"/>
                  <a:pt x="592" y="14"/>
                  <a:pt x="591" y="14"/>
                </a:cubicBezTo>
                <a:cubicBezTo>
                  <a:pt x="591" y="14"/>
                  <a:pt x="590" y="13"/>
                  <a:pt x="590" y="13"/>
                </a:cubicBezTo>
                <a:cubicBezTo>
                  <a:pt x="589" y="13"/>
                  <a:pt x="589" y="13"/>
                  <a:pt x="589" y="13"/>
                </a:cubicBezTo>
                <a:cubicBezTo>
                  <a:pt x="588" y="13"/>
                  <a:pt x="588" y="13"/>
                  <a:pt x="587" y="14"/>
                </a:cubicBezTo>
                <a:cubicBezTo>
                  <a:pt x="587" y="14"/>
                  <a:pt x="587" y="14"/>
                  <a:pt x="587" y="14"/>
                </a:cubicBezTo>
                <a:cubicBezTo>
                  <a:pt x="588" y="14"/>
                  <a:pt x="588" y="15"/>
                  <a:pt x="589" y="16"/>
                </a:cubicBezTo>
                <a:cubicBezTo>
                  <a:pt x="589" y="16"/>
                  <a:pt x="588" y="17"/>
                  <a:pt x="587" y="17"/>
                </a:cubicBezTo>
                <a:cubicBezTo>
                  <a:pt x="586" y="16"/>
                  <a:pt x="586" y="16"/>
                  <a:pt x="586" y="16"/>
                </a:cubicBezTo>
                <a:cubicBezTo>
                  <a:pt x="585" y="17"/>
                  <a:pt x="585" y="17"/>
                  <a:pt x="585" y="17"/>
                </a:cubicBezTo>
                <a:cubicBezTo>
                  <a:pt x="584" y="16"/>
                  <a:pt x="583" y="15"/>
                  <a:pt x="583" y="13"/>
                </a:cubicBezTo>
                <a:cubicBezTo>
                  <a:pt x="582" y="13"/>
                  <a:pt x="582" y="12"/>
                  <a:pt x="582" y="12"/>
                </a:cubicBezTo>
                <a:cubicBezTo>
                  <a:pt x="581" y="12"/>
                  <a:pt x="581" y="13"/>
                  <a:pt x="580" y="14"/>
                </a:cubicBezTo>
                <a:cubicBezTo>
                  <a:pt x="580" y="14"/>
                  <a:pt x="579" y="15"/>
                  <a:pt x="579" y="15"/>
                </a:cubicBezTo>
                <a:cubicBezTo>
                  <a:pt x="578" y="15"/>
                  <a:pt x="578" y="15"/>
                  <a:pt x="578" y="15"/>
                </a:cubicBezTo>
                <a:cubicBezTo>
                  <a:pt x="578" y="15"/>
                  <a:pt x="578" y="15"/>
                  <a:pt x="578" y="15"/>
                </a:cubicBezTo>
                <a:cubicBezTo>
                  <a:pt x="577" y="16"/>
                  <a:pt x="577" y="19"/>
                  <a:pt x="575" y="19"/>
                </a:cubicBezTo>
                <a:cubicBezTo>
                  <a:pt x="575" y="19"/>
                  <a:pt x="574" y="19"/>
                  <a:pt x="574" y="19"/>
                </a:cubicBezTo>
                <a:cubicBezTo>
                  <a:pt x="575" y="20"/>
                  <a:pt x="573" y="20"/>
                  <a:pt x="572" y="21"/>
                </a:cubicBezTo>
                <a:cubicBezTo>
                  <a:pt x="571" y="20"/>
                  <a:pt x="571" y="21"/>
                  <a:pt x="571" y="20"/>
                </a:cubicBezTo>
                <a:cubicBezTo>
                  <a:pt x="570" y="19"/>
                  <a:pt x="571" y="19"/>
                  <a:pt x="571" y="19"/>
                </a:cubicBezTo>
                <a:cubicBezTo>
                  <a:pt x="570" y="18"/>
                  <a:pt x="570" y="18"/>
                  <a:pt x="570" y="18"/>
                </a:cubicBezTo>
                <a:cubicBezTo>
                  <a:pt x="571" y="15"/>
                  <a:pt x="570" y="12"/>
                  <a:pt x="570" y="8"/>
                </a:cubicBezTo>
                <a:cubicBezTo>
                  <a:pt x="569" y="8"/>
                  <a:pt x="569" y="8"/>
                  <a:pt x="569" y="8"/>
                </a:cubicBezTo>
                <a:cubicBezTo>
                  <a:pt x="568" y="11"/>
                  <a:pt x="568" y="11"/>
                  <a:pt x="568" y="11"/>
                </a:cubicBezTo>
                <a:cubicBezTo>
                  <a:pt x="567" y="10"/>
                  <a:pt x="567" y="10"/>
                  <a:pt x="567" y="10"/>
                </a:cubicBezTo>
                <a:cubicBezTo>
                  <a:pt x="567" y="10"/>
                  <a:pt x="567" y="10"/>
                  <a:pt x="567" y="10"/>
                </a:cubicBezTo>
                <a:cubicBezTo>
                  <a:pt x="563" y="12"/>
                  <a:pt x="562" y="11"/>
                  <a:pt x="560" y="13"/>
                </a:cubicBezTo>
                <a:cubicBezTo>
                  <a:pt x="558" y="11"/>
                  <a:pt x="558" y="11"/>
                  <a:pt x="558" y="11"/>
                </a:cubicBezTo>
                <a:cubicBezTo>
                  <a:pt x="558" y="11"/>
                  <a:pt x="559" y="10"/>
                  <a:pt x="559" y="10"/>
                </a:cubicBezTo>
                <a:cubicBezTo>
                  <a:pt x="559" y="10"/>
                  <a:pt x="559" y="10"/>
                  <a:pt x="559" y="10"/>
                </a:cubicBezTo>
                <a:cubicBezTo>
                  <a:pt x="560" y="7"/>
                  <a:pt x="555" y="6"/>
                  <a:pt x="554" y="4"/>
                </a:cubicBezTo>
                <a:cubicBezTo>
                  <a:pt x="553" y="3"/>
                  <a:pt x="553" y="3"/>
                  <a:pt x="553" y="3"/>
                </a:cubicBezTo>
                <a:cubicBezTo>
                  <a:pt x="552" y="3"/>
                  <a:pt x="552" y="5"/>
                  <a:pt x="550" y="6"/>
                </a:cubicBezTo>
                <a:cubicBezTo>
                  <a:pt x="546" y="5"/>
                  <a:pt x="546" y="5"/>
                  <a:pt x="546" y="5"/>
                </a:cubicBezTo>
                <a:cubicBezTo>
                  <a:pt x="547" y="6"/>
                  <a:pt x="547" y="6"/>
                  <a:pt x="547" y="6"/>
                </a:cubicBezTo>
                <a:cubicBezTo>
                  <a:pt x="546" y="6"/>
                  <a:pt x="545" y="8"/>
                  <a:pt x="544" y="8"/>
                </a:cubicBezTo>
                <a:cubicBezTo>
                  <a:pt x="544" y="8"/>
                  <a:pt x="544" y="7"/>
                  <a:pt x="544" y="7"/>
                </a:cubicBezTo>
                <a:cubicBezTo>
                  <a:pt x="544" y="8"/>
                  <a:pt x="544" y="8"/>
                  <a:pt x="544" y="8"/>
                </a:cubicBezTo>
                <a:cubicBezTo>
                  <a:pt x="544" y="8"/>
                  <a:pt x="543" y="9"/>
                  <a:pt x="543" y="9"/>
                </a:cubicBezTo>
                <a:cubicBezTo>
                  <a:pt x="542" y="9"/>
                  <a:pt x="542" y="9"/>
                  <a:pt x="542" y="9"/>
                </a:cubicBezTo>
                <a:cubicBezTo>
                  <a:pt x="540" y="8"/>
                  <a:pt x="542" y="7"/>
                  <a:pt x="543" y="6"/>
                </a:cubicBezTo>
                <a:cubicBezTo>
                  <a:pt x="541" y="5"/>
                  <a:pt x="541" y="5"/>
                  <a:pt x="541" y="5"/>
                </a:cubicBezTo>
                <a:cubicBezTo>
                  <a:pt x="541" y="6"/>
                  <a:pt x="542" y="7"/>
                  <a:pt x="540" y="7"/>
                </a:cubicBezTo>
                <a:cubicBezTo>
                  <a:pt x="540" y="7"/>
                  <a:pt x="540" y="7"/>
                  <a:pt x="540" y="7"/>
                </a:cubicBezTo>
                <a:cubicBezTo>
                  <a:pt x="540" y="7"/>
                  <a:pt x="540" y="7"/>
                  <a:pt x="539" y="7"/>
                </a:cubicBezTo>
                <a:cubicBezTo>
                  <a:pt x="540" y="9"/>
                  <a:pt x="540" y="9"/>
                  <a:pt x="540" y="9"/>
                </a:cubicBezTo>
                <a:cubicBezTo>
                  <a:pt x="540" y="9"/>
                  <a:pt x="540" y="9"/>
                  <a:pt x="540" y="9"/>
                </a:cubicBezTo>
                <a:cubicBezTo>
                  <a:pt x="540" y="9"/>
                  <a:pt x="539" y="9"/>
                  <a:pt x="539" y="9"/>
                </a:cubicBezTo>
                <a:cubicBezTo>
                  <a:pt x="538" y="9"/>
                  <a:pt x="538" y="10"/>
                  <a:pt x="538" y="10"/>
                </a:cubicBezTo>
                <a:cubicBezTo>
                  <a:pt x="538" y="10"/>
                  <a:pt x="537" y="10"/>
                  <a:pt x="537" y="9"/>
                </a:cubicBezTo>
                <a:cubicBezTo>
                  <a:pt x="537" y="9"/>
                  <a:pt x="539" y="9"/>
                  <a:pt x="539" y="8"/>
                </a:cubicBezTo>
                <a:cubicBezTo>
                  <a:pt x="539" y="8"/>
                  <a:pt x="538" y="7"/>
                  <a:pt x="538" y="7"/>
                </a:cubicBezTo>
                <a:cubicBezTo>
                  <a:pt x="537" y="7"/>
                  <a:pt x="537" y="8"/>
                  <a:pt x="536" y="8"/>
                </a:cubicBezTo>
                <a:cubicBezTo>
                  <a:pt x="536" y="9"/>
                  <a:pt x="535" y="9"/>
                  <a:pt x="535" y="9"/>
                </a:cubicBezTo>
                <a:cubicBezTo>
                  <a:pt x="535" y="9"/>
                  <a:pt x="535" y="9"/>
                  <a:pt x="535" y="9"/>
                </a:cubicBezTo>
                <a:cubicBezTo>
                  <a:pt x="536" y="9"/>
                  <a:pt x="536" y="9"/>
                  <a:pt x="536" y="9"/>
                </a:cubicBezTo>
                <a:cubicBezTo>
                  <a:pt x="536" y="11"/>
                  <a:pt x="535" y="15"/>
                  <a:pt x="532" y="16"/>
                </a:cubicBezTo>
                <a:cubicBezTo>
                  <a:pt x="530" y="13"/>
                  <a:pt x="530" y="13"/>
                  <a:pt x="530" y="13"/>
                </a:cubicBezTo>
                <a:cubicBezTo>
                  <a:pt x="529" y="14"/>
                  <a:pt x="532" y="15"/>
                  <a:pt x="530" y="15"/>
                </a:cubicBezTo>
                <a:cubicBezTo>
                  <a:pt x="527" y="11"/>
                  <a:pt x="529" y="10"/>
                  <a:pt x="528" y="5"/>
                </a:cubicBezTo>
                <a:cubicBezTo>
                  <a:pt x="527" y="6"/>
                  <a:pt x="527" y="6"/>
                  <a:pt x="527" y="6"/>
                </a:cubicBezTo>
                <a:cubicBezTo>
                  <a:pt x="526" y="4"/>
                  <a:pt x="526" y="4"/>
                  <a:pt x="526" y="4"/>
                </a:cubicBezTo>
                <a:cubicBezTo>
                  <a:pt x="526" y="5"/>
                  <a:pt x="526" y="7"/>
                  <a:pt x="524" y="8"/>
                </a:cubicBezTo>
                <a:cubicBezTo>
                  <a:pt x="523" y="6"/>
                  <a:pt x="523" y="6"/>
                  <a:pt x="523" y="6"/>
                </a:cubicBezTo>
                <a:cubicBezTo>
                  <a:pt x="520" y="7"/>
                  <a:pt x="520" y="7"/>
                  <a:pt x="520" y="7"/>
                </a:cubicBezTo>
                <a:cubicBezTo>
                  <a:pt x="522" y="9"/>
                  <a:pt x="519" y="10"/>
                  <a:pt x="519" y="11"/>
                </a:cubicBezTo>
                <a:cubicBezTo>
                  <a:pt x="519" y="11"/>
                  <a:pt x="519" y="11"/>
                  <a:pt x="519" y="11"/>
                </a:cubicBezTo>
                <a:cubicBezTo>
                  <a:pt x="519" y="11"/>
                  <a:pt x="519" y="11"/>
                  <a:pt x="519" y="11"/>
                </a:cubicBezTo>
                <a:cubicBezTo>
                  <a:pt x="518" y="12"/>
                  <a:pt x="518" y="12"/>
                  <a:pt x="518" y="12"/>
                </a:cubicBezTo>
                <a:cubicBezTo>
                  <a:pt x="518" y="12"/>
                  <a:pt x="518" y="12"/>
                  <a:pt x="518" y="12"/>
                </a:cubicBezTo>
                <a:cubicBezTo>
                  <a:pt x="516" y="15"/>
                  <a:pt x="516" y="15"/>
                  <a:pt x="516" y="15"/>
                </a:cubicBezTo>
                <a:cubicBezTo>
                  <a:pt x="514" y="15"/>
                  <a:pt x="514" y="15"/>
                  <a:pt x="514" y="15"/>
                </a:cubicBezTo>
                <a:cubicBezTo>
                  <a:pt x="513" y="13"/>
                  <a:pt x="514" y="10"/>
                  <a:pt x="514" y="9"/>
                </a:cubicBezTo>
                <a:cubicBezTo>
                  <a:pt x="510" y="7"/>
                  <a:pt x="510" y="7"/>
                  <a:pt x="510" y="7"/>
                </a:cubicBezTo>
                <a:cubicBezTo>
                  <a:pt x="510" y="11"/>
                  <a:pt x="510" y="11"/>
                  <a:pt x="510" y="11"/>
                </a:cubicBezTo>
                <a:cubicBezTo>
                  <a:pt x="510" y="11"/>
                  <a:pt x="510" y="11"/>
                  <a:pt x="510" y="11"/>
                </a:cubicBezTo>
                <a:cubicBezTo>
                  <a:pt x="509" y="11"/>
                  <a:pt x="509" y="11"/>
                  <a:pt x="508" y="11"/>
                </a:cubicBezTo>
                <a:cubicBezTo>
                  <a:pt x="508" y="11"/>
                  <a:pt x="507" y="11"/>
                  <a:pt x="506" y="11"/>
                </a:cubicBezTo>
                <a:cubicBezTo>
                  <a:pt x="505" y="11"/>
                  <a:pt x="505" y="11"/>
                  <a:pt x="504" y="11"/>
                </a:cubicBezTo>
                <a:cubicBezTo>
                  <a:pt x="504" y="10"/>
                  <a:pt x="504" y="10"/>
                  <a:pt x="504" y="10"/>
                </a:cubicBezTo>
                <a:cubicBezTo>
                  <a:pt x="503" y="10"/>
                  <a:pt x="503" y="10"/>
                  <a:pt x="503" y="10"/>
                </a:cubicBezTo>
                <a:cubicBezTo>
                  <a:pt x="502" y="8"/>
                  <a:pt x="502" y="8"/>
                  <a:pt x="502" y="8"/>
                </a:cubicBezTo>
                <a:cubicBezTo>
                  <a:pt x="501" y="9"/>
                  <a:pt x="501" y="9"/>
                  <a:pt x="501" y="9"/>
                </a:cubicBezTo>
                <a:cubicBezTo>
                  <a:pt x="500" y="7"/>
                  <a:pt x="497" y="7"/>
                  <a:pt x="497" y="5"/>
                </a:cubicBezTo>
                <a:cubicBezTo>
                  <a:pt x="495" y="5"/>
                  <a:pt x="495" y="5"/>
                  <a:pt x="495" y="5"/>
                </a:cubicBezTo>
                <a:cubicBezTo>
                  <a:pt x="497" y="5"/>
                  <a:pt x="497" y="5"/>
                  <a:pt x="497" y="5"/>
                </a:cubicBezTo>
                <a:cubicBezTo>
                  <a:pt x="497" y="7"/>
                  <a:pt x="497" y="7"/>
                  <a:pt x="497" y="7"/>
                </a:cubicBezTo>
                <a:cubicBezTo>
                  <a:pt x="495" y="8"/>
                  <a:pt x="495" y="8"/>
                  <a:pt x="495" y="8"/>
                </a:cubicBezTo>
                <a:cubicBezTo>
                  <a:pt x="497" y="10"/>
                  <a:pt x="494" y="11"/>
                  <a:pt x="494" y="13"/>
                </a:cubicBezTo>
                <a:cubicBezTo>
                  <a:pt x="493" y="12"/>
                  <a:pt x="493" y="12"/>
                  <a:pt x="492" y="12"/>
                </a:cubicBezTo>
                <a:cubicBezTo>
                  <a:pt x="491" y="12"/>
                  <a:pt x="491" y="14"/>
                  <a:pt x="490" y="15"/>
                </a:cubicBezTo>
                <a:cubicBezTo>
                  <a:pt x="487" y="14"/>
                  <a:pt x="488" y="11"/>
                  <a:pt x="487" y="11"/>
                </a:cubicBezTo>
                <a:cubicBezTo>
                  <a:pt x="486" y="11"/>
                  <a:pt x="486" y="11"/>
                  <a:pt x="486" y="11"/>
                </a:cubicBezTo>
                <a:cubicBezTo>
                  <a:pt x="485" y="11"/>
                  <a:pt x="487" y="13"/>
                  <a:pt x="486" y="14"/>
                </a:cubicBezTo>
                <a:cubicBezTo>
                  <a:pt x="485" y="14"/>
                  <a:pt x="485" y="14"/>
                  <a:pt x="485" y="14"/>
                </a:cubicBezTo>
                <a:cubicBezTo>
                  <a:pt x="487" y="17"/>
                  <a:pt x="487" y="17"/>
                  <a:pt x="487" y="17"/>
                </a:cubicBezTo>
                <a:cubicBezTo>
                  <a:pt x="486" y="17"/>
                  <a:pt x="486" y="17"/>
                  <a:pt x="486" y="17"/>
                </a:cubicBezTo>
                <a:cubicBezTo>
                  <a:pt x="485" y="17"/>
                  <a:pt x="485" y="16"/>
                  <a:pt x="485" y="15"/>
                </a:cubicBezTo>
                <a:cubicBezTo>
                  <a:pt x="485" y="16"/>
                  <a:pt x="484" y="17"/>
                  <a:pt x="483" y="17"/>
                </a:cubicBezTo>
                <a:cubicBezTo>
                  <a:pt x="482" y="17"/>
                  <a:pt x="482" y="17"/>
                  <a:pt x="482" y="17"/>
                </a:cubicBezTo>
                <a:cubicBezTo>
                  <a:pt x="481" y="18"/>
                  <a:pt x="481" y="18"/>
                  <a:pt x="481" y="18"/>
                </a:cubicBezTo>
                <a:cubicBezTo>
                  <a:pt x="481" y="18"/>
                  <a:pt x="481" y="18"/>
                  <a:pt x="481" y="18"/>
                </a:cubicBezTo>
                <a:cubicBezTo>
                  <a:pt x="480" y="19"/>
                  <a:pt x="480" y="19"/>
                  <a:pt x="480" y="19"/>
                </a:cubicBezTo>
                <a:cubicBezTo>
                  <a:pt x="480" y="19"/>
                  <a:pt x="478" y="18"/>
                  <a:pt x="478" y="17"/>
                </a:cubicBezTo>
                <a:cubicBezTo>
                  <a:pt x="477" y="18"/>
                  <a:pt x="477" y="18"/>
                  <a:pt x="477" y="18"/>
                </a:cubicBezTo>
                <a:cubicBezTo>
                  <a:pt x="470" y="17"/>
                  <a:pt x="479" y="10"/>
                  <a:pt x="472" y="10"/>
                </a:cubicBezTo>
                <a:cubicBezTo>
                  <a:pt x="471" y="10"/>
                  <a:pt x="471" y="10"/>
                  <a:pt x="471" y="10"/>
                </a:cubicBezTo>
                <a:cubicBezTo>
                  <a:pt x="471" y="11"/>
                  <a:pt x="470" y="11"/>
                  <a:pt x="471" y="11"/>
                </a:cubicBezTo>
                <a:cubicBezTo>
                  <a:pt x="472" y="13"/>
                  <a:pt x="470" y="13"/>
                  <a:pt x="469" y="13"/>
                </a:cubicBezTo>
                <a:cubicBezTo>
                  <a:pt x="469" y="13"/>
                  <a:pt x="469" y="13"/>
                  <a:pt x="469" y="13"/>
                </a:cubicBezTo>
                <a:cubicBezTo>
                  <a:pt x="468" y="16"/>
                  <a:pt x="464" y="13"/>
                  <a:pt x="465" y="16"/>
                </a:cubicBezTo>
                <a:cubicBezTo>
                  <a:pt x="463" y="15"/>
                  <a:pt x="463" y="15"/>
                  <a:pt x="463" y="15"/>
                </a:cubicBezTo>
                <a:cubicBezTo>
                  <a:pt x="464" y="14"/>
                  <a:pt x="463" y="13"/>
                  <a:pt x="463" y="12"/>
                </a:cubicBezTo>
                <a:cubicBezTo>
                  <a:pt x="463" y="12"/>
                  <a:pt x="463" y="12"/>
                  <a:pt x="462" y="12"/>
                </a:cubicBezTo>
                <a:cubicBezTo>
                  <a:pt x="462" y="12"/>
                  <a:pt x="461" y="12"/>
                  <a:pt x="461" y="11"/>
                </a:cubicBezTo>
                <a:cubicBezTo>
                  <a:pt x="460" y="11"/>
                  <a:pt x="460" y="11"/>
                  <a:pt x="459" y="11"/>
                </a:cubicBezTo>
                <a:cubicBezTo>
                  <a:pt x="459" y="11"/>
                  <a:pt x="459" y="11"/>
                  <a:pt x="459" y="11"/>
                </a:cubicBezTo>
                <a:cubicBezTo>
                  <a:pt x="459" y="13"/>
                  <a:pt x="453" y="14"/>
                  <a:pt x="455" y="16"/>
                </a:cubicBezTo>
                <a:cubicBezTo>
                  <a:pt x="450" y="15"/>
                  <a:pt x="450" y="15"/>
                  <a:pt x="450" y="15"/>
                </a:cubicBezTo>
                <a:cubicBezTo>
                  <a:pt x="448" y="14"/>
                  <a:pt x="447" y="12"/>
                  <a:pt x="449" y="10"/>
                </a:cubicBezTo>
                <a:cubicBezTo>
                  <a:pt x="446" y="8"/>
                  <a:pt x="449" y="2"/>
                  <a:pt x="446" y="2"/>
                </a:cubicBezTo>
                <a:cubicBezTo>
                  <a:pt x="446" y="2"/>
                  <a:pt x="446" y="2"/>
                  <a:pt x="446" y="2"/>
                </a:cubicBezTo>
                <a:cubicBezTo>
                  <a:pt x="444" y="5"/>
                  <a:pt x="443" y="7"/>
                  <a:pt x="441" y="10"/>
                </a:cubicBezTo>
                <a:cubicBezTo>
                  <a:pt x="444" y="10"/>
                  <a:pt x="440" y="13"/>
                  <a:pt x="442" y="14"/>
                </a:cubicBezTo>
                <a:cubicBezTo>
                  <a:pt x="442" y="14"/>
                  <a:pt x="441" y="14"/>
                  <a:pt x="441" y="14"/>
                </a:cubicBezTo>
                <a:cubicBezTo>
                  <a:pt x="441" y="14"/>
                  <a:pt x="441" y="14"/>
                  <a:pt x="440" y="13"/>
                </a:cubicBezTo>
                <a:cubicBezTo>
                  <a:pt x="437" y="14"/>
                  <a:pt x="437" y="14"/>
                  <a:pt x="437" y="14"/>
                </a:cubicBezTo>
                <a:cubicBezTo>
                  <a:pt x="438" y="15"/>
                  <a:pt x="438" y="15"/>
                  <a:pt x="438" y="15"/>
                </a:cubicBezTo>
                <a:cubicBezTo>
                  <a:pt x="437" y="15"/>
                  <a:pt x="437" y="15"/>
                  <a:pt x="436" y="15"/>
                </a:cubicBezTo>
                <a:cubicBezTo>
                  <a:pt x="432" y="15"/>
                  <a:pt x="438" y="9"/>
                  <a:pt x="437" y="8"/>
                </a:cubicBezTo>
                <a:cubicBezTo>
                  <a:pt x="436" y="6"/>
                  <a:pt x="434" y="5"/>
                  <a:pt x="433" y="5"/>
                </a:cubicBezTo>
                <a:cubicBezTo>
                  <a:pt x="432" y="5"/>
                  <a:pt x="432" y="5"/>
                  <a:pt x="431" y="6"/>
                </a:cubicBezTo>
                <a:cubicBezTo>
                  <a:pt x="431" y="6"/>
                  <a:pt x="431" y="6"/>
                  <a:pt x="431" y="7"/>
                </a:cubicBezTo>
                <a:cubicBezTo>
                  <a:pt x="431" y="7"/>
                  <a:pt x="431" y="8"/>
                  <a:pt x="430" y="8"/>
                </a:cubicBezTo>
                <a:cubicBezTo>
                  <a:pt x="430" y="8"/>
                  <a:pt x="430" y="8"/>
                  <a:pt x="430" y="8"/>
                </a:cubicBezTo>
                <a:cubicBezTo>
                  <a:pt x="430" y="8"/>
                  <a:pt x="430" y="8"/>
                  <a:pt x="429" y="8"/>
                </a:cubicBezTo>
                <a:cubicBezTo>
                  <a:pt x="429" y="8"/>
                  <a:pt x="429" y="8"/>
                  <a:pt x="429" y="7"/>
                </a:cubicBezTo>
                <a:cubicBezTo>
                  <a:pt x="427" y="8"/>
                  <a:pt x="429" y="8"/>
                  <a:pt x="428" y="10"/>
                </a:cubicBezTo>
                <a:cubicBezTo>
                  <a:pt x="424" y="8"/>
                  <a:pt x="424" y="8"/>
                  <a:pt x="424" y="8"/>
                </a:cubicBezTo>
                <a:cubicBezTo>
                  <a:pt x="426" y="7"/>
                  <a:pt x="426" y="7"/>
                  <a:pt x="426" y="7"/>
                </a:cubicBezTo>
                <a:cubicBezTo>
                  <a:pt x="425" y="6"/>
                  <a:pt x="422" y="5"/>
                  <a:pt x="423" y="2"/>
                </a:cubicBezTo>
                <a:cubicBezTo>
                  <a:pt x="423" y="2"/>
                  <a:pt x="422" y="2"/>
                  <a:pt x="422" y="2"/>
                </a:cubicBezTo>
                <a:cubicBezTo>
                  <a:pt x="421" y="2"/>
                  <a:pt x="419" y="2"/>
                  <a:pt x="419" y="0"/>
                </a:cubicBezTo>
              </a:path>
            </a:pathLst>
          </a:custGeom>
          <a:gradFill rotWithShape="1">
            <a:gsLst>
              <a:gs pos="0">
                <a:srgbClr val="656667"/>
              </a:gs>
              <a:gs pos="100000">
                <a:srgbClr val="262626"/>
              </a:gs>
            </a:gsLst>
            <a:path path="rect">
              <a:fillToRect l="50000" t="50000" r="50000" b="50000"/>
            </a:path>
          </a:gra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cxnSp>
        <p:nvCxnSpPr>
          <p:cNvPr id="16" name="直接连接符 324"/>
          <p:cNvCxnSpPr>
            <a:cxnSpLocks noChangeShapeType="1"/>
            <a:stCxn id="12" idx="41"/>
            <a:endCxn id="13" idx="21"/>
          </p:cNvCxnSpPr>
          <p:nvPr/>
        </p:nvCxnSpPr>
        <p:spPr bwMode="auto">
          <a:xfrm>
            <a:off x="3200400" y="2997200"/>
            <a:ext cx="1619250" cy="1646238"/>
          </a:xfrm>
          <a:prstGeom prst="line">
            <a:avLst/>
          </a:prstGeom>
          <a:noFill/>
          <a:ln w="6350">
            <a:solidFill>
              <a:srgbClr val="7F7F7F"/>
            </a:solidFill>
            <a:bevel/>
          </a:ln>
          <a:extLst>
            <a:ext uri="{909E8E84-426E-40DD-AFC4-6F175D3DCCD1}">
              <a14:hiddenFill xmlns:a14="http://schemas.microsoft.com/office/drawing/2010/main">
                <a:noFill/>
              </a14:hiddenFill>
            </a:ext>
          </a:extLst>
        </p:spPr>
      </p:cxnSp>
      <p:cxnSp>
        <p:nvCxnSpPr>
          <p:cNvPr id="17" name="直接连接符 326"/>
          <p:cNvCxnSpPr>
            <a:cxnSpLocks noChangeShapeType="1"/>
            <a:stCxn id="13" idx="57"/>
            <a:endCxn id="14" idx="29"/>
          </p:cNvCxnSpPr>
          <p:nvPr/>
        </p:nvCxnSpPr>
        <p:spPr bwMode="auto">
          <a:xfrm flipV="1">
            <a:off x="5594350" y="3081338"/>
            <a:ext cx="1144588" cy="1525587"/>
          </a:xfrm>
          <a:prstGeom prst="line">
            <a:avLst/>
          </a:prstGeom>
          <a:noFill/>
          <a:ln w="6350">
            <a:solidFill>
              <a:srgbClr val="7F7F7F"/>
            </a:solidFill>
            <a:bevel/>
          </a:ln>
          <a:extLst>
            <a:ext uri="{909E8E84-426E-40DD-AFC4-6F175D3DCCD1}">
              <a14:hiddenFill xmlns:a14="http://schemas.microsoft.com/office/drawing/2010/main">
                <a:noFill/>
              </a14:hiddenFill>
            </a:ext>
          </a:extLst>
        </p:spPr>
      </p:cxnSp>
      <p:cxnSp>
        <p:nvCxnSpPr>
          <p:cNvPr id="18" name="直接连接符 328"/>
          <p:cNvCxnSpPr>
            <a:cxnSpLocks noChangeShapeType="1"/>
            <a:stCxn id="14" idx="40"/>
            <a:endCxn id="15" idx="19"/>
          </p:cNvCxnSpPr>
          <p:nvPr/>
        </p:nvCxnSpPr>
        <p:spPr bwMode="auto">
          <a:xfrm>
            <a:off x="7307263" y="2889250"/>
            <a:ext cx="1473200" cy="1120775"/>
          </a:xfrm>
          <a:prstGeom prst="line">
            <a:avLst/>
          </a:prstGeom>
          <a:noFill/>
          <a:ln w="6350">
            <a:solidFill>
              <a:srgbClr val="7F7F7F"/>
            </a:solidFill>
            <a:bevel/>
          </a:ln>
          <a:extLst>
            <a:ext uri="{909E8E84-426E-40DD-AFC4-6F175D3DCCD1}">
              <a14:hiddenFill xmlns:a14="http://schemas.microsoft.com/office/drawing/2010/main">
                <a:noFill/>
              </a14:hiddenFill>
            </a:ext>
          </a:extLst>
        </p:spPr>
      </p:cxnSp>
      <p:sp>
        <p:nvSpPr>
          <p:cNvPr id="27" name="文本框 26"/>
          <p:cNvSpPr txBox="1"/>
          <p:nvPr/>
        </p:nvSpPr>
        <p:spPr>
          <a:xfrm>
            <a:off x="2232572" y="2052113"/>
            <a:ext cx="1108568" cy="646331"/>
          </a:xfrm>
          <a:prstGeom prst="rect">
            <a:avLst/>
          </a:prstGeom>
          <a:noFill/>
        </p:spPr>
        <p:txBody>
          <a:bodyPr wrap="square" rtlCol="0">
            <a:spAutoFit/>
          </a:bodyPr>
          <a:lstStyle/>
          <a:p>
            <a:r>
              <a:rPr lang="zh-CN" altLang="en-US" sz="3600" dirty="0">
                <a:solidFill>
                  <a:schemeClr val="bg1"/>
                </a:solidFill>
                <a:latin typeface="禹卫书法行书简体&#10;" panose="02000603000000000000" pitchFamily="2" charset="-122"/>
                <a:ea typeface="禹卫书法行书简体&#10;" panose="02000603000000000000" pitchFamily="2" charset="-122"/>
              </a:rPr>
              <a:t>标题</a:t>
            </a:r>
          </a:p>
        </p:txBody>
      </p:sp>
      <p:sp>
        <p:nvSpPr>
          <p:cNvPr id="28" name="文本框 27"/>
          <p:cNvSpPr txBox="1"/>
          <p:nvPr/>
        </p:nvSpPr>
        <p:spPr>
          <a:xfrm>
            <a:off x="4666341" y="4725583"/>
            <a:ext cx="1108568" cy="584775"/>
          </a:xfrm>
          <a:prstGeom prst="rect">
            <a:avLst/>
          </a:prstGeom>
          <a:noFill/>
        </p:spPr>
        <p:txBody>
          <a:bodyPr wrap="square" rtlCol="0">
            <a:spAutoFit/>
          </a:bodyPr>
          <a:lstStyle/>
          <a:p>
            <a:r>
              <a:rPr lang="zh-CN" altLang="en-US" sz="3200" dirty="0">
                <a:solidFill>
                  <a:schemeClr val="bg1"/>
                </a:solidFill>
                <a:latin typeface="禹卫书法行书简体&#10;" panose="02000603000000000000" pitchFamily="2" charset="-122"/>
                <a:ea typeface="禹卫书法行书简体&#10;" panose="02000603000000000000" pitchFamily="2" charset="-122"/>
              </a:rPr>
              <a:t>标题</a:t>
            </a:r>
          </a:p>
        </p:txBody>
      </p:sp>
      <p:sp>
        <p:nvSpPr>
          <p:cNvPr id="29" name="文本框 28"/>
          <p:cNvSpPr txBox="1"/>
          <p:nvPr/>
        </p:nvSpPr>
        <p:spPr>
          <a:xfrm>
            <a:off x="6349889" y="2217079"/>
            <a:ext cx="1108568" cy="584775"/>
          </a:xfrm>
          <a:prstGeom prst="rect">
            <a:avLst/>
          </a:prstGeom>
          <a:noFill/>
        </p:spPr>
        <p:txBody>
          <a:bodyPr wrap="square" rtlCol="0">
            <a:spAutoFit/>
          </a:bodyPr>
          <a:lstStyle/>
          <a:p>
            <a:r>
              <a:rPr lang="zh-CN" altLang="en-US" sz="3200" dirty="0">
                <a:solidFill>
                  <a:schemeClr val="bg1"/>
                </a:solidFill>
                <a:latin typeface="禹卫书法行书简体&#10;" panose="02000603000000000000" pitchFamily="2" charset="-122"/>
                <a:ea typeface="禹卫书法行书简体&#10;" panose="02000603000000000000" pitchFamily="2" charset="-122"/>
              </a:rPr>
              <a:t>标题</a:t>
            </a:r>
          </a:p>
        </p:txBody>
      </p:sp>
      <p:sp>
        <p:nvSpPr>
          <p:cNvPr id="30" name="文本框 29"/>
          <p:cNvSpPr txBox="1"/>
          <p:nvPr/>
        </p:nvSpPr>
        <p:spPr>
          <a:xfrm>
            <a:off x="8774660" y="4097421"/>
            <a:ext cx="1108568" cy="646331"/>
          </a:xfrm>
          <a:prstGeom prst="rect">
            <a:avLst/>
          </a:prstGeom>
          <a:noFill/>
        </p:spPr>
        <p:txBody>
          <a:bodyPr wrap="square" rtlCol="0">
            <a:spAutoFit/>
          </a:bodyPr>
          <a:lstStyle/>
          <a:p>
            <a:r>
              <a:rPr lang="zh-CN" altLang="en-US" sz="3600" dirty="0">
                <a:solidFill>
                  <a:schemeClr val="bg1"/>
                </a:solidFill>
                <a:latin typeface="禹卫书法行书简体&#10;" panose="02000603000000000000" pitchFamily="2" charset="-122"/>
                <a:ea typeface="禹卫书法行书简体&#10;" panose="02000603000000000000" pitchFamily="2" charset="-122"/>
              </a:rPr>
              <a:t>标题</a:t>
            </a:r>
          </a:p>
        </p:txBody>
      </p:sp>
      <p:sp>
        <p:nvSpPr>
          <p:cNvPr id="31" name="文本框 30"/>
          <p:cNvSpPr txBox="1"/>
          <p:nvPr/>
        </p:nvSpPr>
        <p:spPr>
          <a:xfrm>
            <a:off x="1571852" y="3182411"/>
            <a:ext cx="2207871" cy="1015663"/>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a:t>
            </a:r>
          </a:p>
        </p:txBody>
      </p:sp>
      <p:sp>
        <p:nvSpPr>
          <p:cNvPr id="32" name="文本框 31"/>
          <p:cNvSpPr txBox="1"/>
          <p:nvPr/>
        </p:nvSpPr>
        <p:spPr>
          <a:xfrm>
            <a:off x="4048295" y="5538443"/>
            <a:ext cx="2207871" cy="70788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itchFamily="49" charset="-122"/>
                <a:ea typeface="楷体" pitchFamily="49" charset="-122"/>
              </a:rPr>
              <a:t>请在此处添加您的文本请在此处</a:t>
            </a:r>
          </a:p>
        </p:txBody>
      </p:sp>
      <p:sp>
        <p:nvSpPr>
          <p:cNvPr id="35" name="文本框 34"/>
          <p:cNvSpPr txBox="1"/>
          <p:nvPr/>
        </p:nvSpPr>
        <p:spPr>
          <a:xfrm>
            <a:off x="5751513" y="1296694"/>
            <a:ext cx="2207871" cy="70788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itchFamily="49" charset="-122"/>
                <a:ea typeface="楷体" pitchFamily="49" charset="-122"/>
              </a:rPr>
              <a:t>请在此处添加您的文本请在此处</a:t>
            </a:r>
          </a:p>
        </p:txBody>
      </p:sp>
      <p:sp>
        <p:nvSpPr>
          <p:cNvPr id="36" name="文本框 35"/>
          <p:cNvSpPr txBox="1"/>
          <p:nvPr/>
        </p:nvSpPr>
        <p:spPr>
          <a:xfrm>
            <a:off x="8225008" y="5067468"/>
            <a:ext cx="2207871" cy="1015663"/>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250" fill="hold"/>
                                        <p:tgtEl>
                                          <p:spTgt spid="12"/>
                                        </p:tgtEl>
                                        <p:attrNameLst>
                                          <p:attrName>ppt_w</p:attrName>
                                        </p:attrNameLst>
                                      </p:cBhvr>
                                      <p:tavLst>
                                        <p:tav tm="0">
                                          <p:val>
                                            <p:fltVal val="0"/>
                                          </p:val>
                                        </p:tav>
                                        <p:tav tm="100000">
                                          <p:val>
                                            <p:strVal val="#ppt_w"/>
                                          </p:val>
                                        </p:tav>
                                      </p:tavLst>
                                    </p:anim>
                                    <p:anim calcmode="lin" valueType="num">
                                      <p:cBhvr>
                                        <p:cTn id="8" dur="1250" fill="hold"/>
                                        <p:tgtEl>
                                          <p:spTgt spid="12"/>
                                        </p:tgtEl>
                                        <p:attrNameLst>
                                          <p:attrName>ppt_h</p:attrName>
                                        </p:attrNameLst>
                                      </p:cBhvr>
                                      <p:tavLst>
                                        <p:tav tm="0">
                                          <p:val>
                                            <p:fltVal val="0"/>
                                          </p:val>
                                        </p:tav>
                                        <p:tav tm="100000">
                                          <p:val>
                                            <p:strVal val="#ppt_h"/>
                                          </p:val>
                                        </p:tav>
                                      </p:tavLst>
                                    </p:anim>
                                    <p:animEffect>
                                      <p:cBhvr>
                                        <p:cTn id="9" dur="1250"/>
                                        <p:tgtEl>
                                          <p:spTgt spid="12"/>
                                        </p:tgtEl>
                                      </p:cBhvr>
                                    </p:animEffect>
                                  </p:childTnLst>
                                </p:cTn>
                              </p:par>
                              <p:par>
                                <p:cTn id="10" presetID="10" presetClass="entr" presetSubtype="0" fill="hold" nodeType="withEffect">
                                  <p:stCondLst>
                                    <p:cond delay="70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250" fill="hold"/>
                                        <p:tgtEl>
                                          <p:spTgt spid="13"/>
                                        </p:tgtEl>
                                        <p:attrNameLst>
                                          <p:attrName>ppt_w</p:attrName>
                                        </p:attrNameLst>
                                      </p:cBhvr>
                                      <p:tavLst>
                                        <p:tav tm="0">
                                          <p:val>
                                            <p:fltVal val="0"/>
                                          </p:val>
                                        </p:tav>
                                        <p:tav tm="100000">
                                          <p:val>
                                            <p:strVal val="#ppt_w"/>
                                          </p:val>
                                        </p:tav>
                                      </p:tavLst>
                                    </p:anim>
                                    <p:anim calcmode="lin" valueType="num">
                                      <p:cBhvr>
                                        <p:cTn id="13" dur="1250" fill="hold"/>
                                        <p:tgtEl>
                                          <p:spTgt spid="13"/>
                                        </p:tgtEl>
                                        <p:attrNameLst>
                                          <p:attrName>ppt_h</p:attrName>
                                        </p:attrNameLst>
                                      </p:cBhvr>
                                      <p:tavLst>
                                        <p:tav tm="0">
                                          <p:val>
                                            <p:fltVal val="0"/>
                                          </p:val>
                                        </p:tav>
                                        <p:tav tm="100000">
                                          <p:val>
                                            <p:strVal val="#ppt_h"/>
                                          </p:val>
                                        </p:tav>
                                      </p:tavLst>
                                    </p:anim>
                                    <p:animEffect>
                                      <p:cBhvr>
                                        <p:cTn id="14" dur="1250"/>
                                        <p:tgtEl>
                                          <p:spTgt spid="13"/>
                                        </p:tgtEl>
                                      </p:cBhvr>
                                    </p:animEffect>
                                  </p:childTnLst>
                                </p:cTn>
                              </p:par>
                              <p:par>
                                <p:cTn id="15" presetID="10" presetClass="entr" presetSubtype="0" fill="hold" nodeType="withEffect">
                                  <p:stCondLst>
                                    <p:cond delay="500"/>
                                  </p:stCondLst>
                                  <p:childTnLst>
                                    <p:set>
                                      <p:cBhvr>
                                        <p:cTn id="16" dur="1" fill="hold">
                                          <p:stCondLst>
                                            <p:cond delay="0"/>
                                          </p:stCondLst>
                                        </p:cTn>
                                        <p:tgtEl>
                                          <p:spTgt spid="14"/>
                                        </p:tgtEl>
                                        <p:attrNameLst>
                                          <p:attrName>style.visibility</p:attrName>
                                        </p:attrNameLst>
                                      </p:cBhvr>
                                      <p:to>
                                        <p:strVal val="visible"/>
                                      </p:to>
                                    </p:set>
                                    <p:anim calcmode="lin" valueType="num">
                                      <p:cBhvr>
                                        <p:cTn id="17" dur="1250" fill="hold"/>
                                        <p:tgtEl>
                                          <p:spTgt spid="14"/>
                                        </p:tgtEl>
                                        <p:attrNameLst>
                                          <p:attrName>ppt_w</p:attrName>
                                        </p:attrNameLst>
                                      </p:cBhvr>
                                      <p:tavLst>
                                        <p:tav tm="0">
                                          <p:val>
                                            <p:fltVal val="0"/>
                                          </p:val>
                                        </p:tav>
                                        <p:tav tm="100000">
                                          <p:val>
                                            <p:strVal val="#ppt_w"/>
                                          </p:val>
                                        </p:tav>
                                      </p:tavLst>
                                    </p:anim>
                                    <p:anim calcmode="lin" valueType="num">
                                      <p:cBhvr>
                                        <p:cTn id="18" dur="1250" fill="hold"/>
                                        <p:tgtEl>
                                          <p:spTgt spid="14"/>
                                        </p:tgtEl>
                                        <p:attrNameLst>
                                          <p:attrName>ppt_h</p:attrName>
                                        </p:attrNameLst>
                                      </p:cBhvr>
                                      <p:tavLst>
                                        <p:tav tm="0">
                                          <p:val>
                                            <p:fltVal val="0"/>
                                          </p:val>
                                        </p:tav>
                                        <p:tav tm="100000">
                                          <p:val>
                                            <p:strVal val="#ppt_h"/>
                                          </p:val>
                                        </p:tav>
                                      </p:tavLst>
                                    </p:anim>
                                    <p:animEffect>
                                      <p:cBhvr>
                                        <p:cTn id="19" dur="1250"/>
                                        <p:tgtEl>
                                          <p:spTgt spid="14"/>
                                        </p:tgtEl>
                                      </p:cBhvr>
                                    </p:animEffect>
                                  </p:childTnLst>
                                </p:cTn>
                              </p:par>
                              <p:par>
                                <p:cTn id="20" presetID="10" presetClass="entr" presetSubtype="0" fill="hold" nodeType="withEffect">
                                  <p:stCondLst>
                                    <p:cond delay="800"/>
                                  </p:stCondLst>
                                  <p:childTnLst>
                                    <p:set>
                                      <p:cBhvr>
                                        <p:cTn id="21" dur="1" fill="hold">
                                          <p:stCondLst>
                                            <p:cond delay="0"/>
                                          </p:stCondLst>
                                        </p:cTn>
                                        <p:tgtEl>
                                          <p:spTgt spid="15"/>
                                        </p:tgtEl>
                                        <p:attrNameLst>
                                          <p:attrName>style.visibility</p:attrName>
                                        </p:attrNameLst>
                                      </p:cBhvr>
                                      <p:to>
                                        <p:strVal val="visible"/>
                                      </p:to>
                                    </p:set>
                                    <p:anim calcmode="lin" valueType="num">
                                      <p:cBhvr>
                                        <p:cTn id="22" dur="1250" fill="hold"/>
                                        <p:tgtEl>
                                          <p:spTgt spid="15"/>
                                        </p:tgtEl>
                                        <p:attrNameLst>
                                          <p:attrName>ppt_w</p:attrName>
                                        </p:attrNameLst>
                                      </p:cBhvr>
                                      <p:tavLst>
                                        <p:tav tm="0">
                                          <p:val>
                                            <p:fltVal val="0"/>
                                          </p:val>
                                        </p:tav>
                                        <p:tav tm="100000">
                                          <p:val>
                                            <p:strVal val="#ppt_w"/>
                                          </p:val>
                                        </p:tav>
                                      </p:tavLst>
                                    </p:anim>
                                    <p:anim calcmode="lin" valueType="num">
                                      <p:cBhvr>
                                        <p:cTn id="23" dur="1250" fill="hold"/>
                                        <p:tgtEl>
                                          <p:spTgt spid="15"/>
                                        </p:tgtEl>
                                        <p:attrNameLst>
                                          <p:attrName>ppt_h</p:attrName>
                                        </p:attrNameLst>
                                      </p:cBhvr>
                                      <p:tavLst>
                                        <p:tav tm="0">
                                          <p:val>
                                            <p:fltVal val="0"/>
                                          </p:val>
                                        </p:tav>
                                        <p:tav tm="100000">
                                          <p:val>
                                            <p:strVal val="#ppt_h"/>
                                          </p:val>
                                        </p:tav>
                                      </p:tavLst>
                                    </p:anim>
                                    <p:animEffect>
                                      <p:cBhvr>
                                        <p:cTn id="24" dur="1250"/>
                                        <p:tgtEl>
                                          <p:spTgt spid="15"/>
                                        </p:tgtEl>
                                      </p:cBhvr>
                                    </p:animEffect>
                                  </p:childTnLst>
                                </p:cTn>
                              </p:par>
                            </p:childTnLst>
                          </p:cTn>
                        </p:par>
                        <p:par>
                          <p:cTn id="25" fill="hold">
                            <p:stCondLst>
                              <p:cond delay="1500"/>
                            </p:stCondLst>
                            <p:childTnLst>
                              <p:par>
                                <p:cTn id="26" presetID="22" presetClass="entr" presetSubtype="1"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p:cBhvr>
                                        <p:cTn id="28" dur="1250"/>
                                        <p:tgtEl>
                                          <p:spTgt spid="16"/>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p:cBhvr>
                                        <p:cTn id="32" dur="1250"/>
                                        <p:tgtEl>
                                          <p:spTgt spid="17"/>
                                        </p:tgtEl>
                                      </p:cBhvr>
                                    </p:animEffect>
                                  </p:childTnLst>
                                </p:cTn>
                              </p:par>
                            </p:childTnLst>
                          </p:cTn>
                        </p:par>
                        <p:par>
                          <p:cTn id="33" fill="hold">
                            <p:stCondLst>
                              <p:cond delay="4500"/>
                            </p:stCondLst>
                            <p:childTnLst>
                              <p:par>
                                <p:cTn id="34" presetID="22" presetClass="entr" presetSubtype="1" fill="hold"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p:cBhvr>
                                        <p:cTn id="36" dur="125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11" name="Freeform 294"/>
          <p:cNvSpPr>
            <a:spLocks noEditPoints="1" noChangeArrowheads="1"/>
          </p:cNvSpPr>
          <p:nvPr/>
        </p:nvSpPr>
        <p:spPr bwMode="auto">
          <a:xfrm>
            <a:off x="5472113" y="893763"/>
            <a:ext cx="2938462" cy="2855912"/>
          </a:xfrm>
          <a:custGeom>
            <a:avLst/>
            <a:gdLst>
              <a:gd name="T0" fmla="*/ 2720241 w 781"/>
              <a:gd name="T1" fmla="*/ 2855912 h 759"/>
              <a:gd name="T2" fmla="*/ 2720241 w 781"/>
              <a:gd name="T3" fmla="*/ 2855912 h 759"/>
              <a:gd name="T4" fmla="*/ 2720241 w 781"/>
              <a:gd name="T5" fmla="*/ 2855912 h 759"/>
              <a:gd name="T6" fmla="*/ 2938462 w 781"/>
              <a:gd name="T7" fmla="*/ 2664013 h 759"/>
              <a:gd name="T8" fmla="*/ 2938462 w 781"/>
              <a:gd name="T9" fmla="*/ 2664013 h 759"/>
              <a:gd name="T10" fmla="*/ 2938462 w 781"/>
              <a:gd name="T11" fmla="*/ 2664013 h 759"/>
              <a:gd name="T12" fmla="*/ 101586 w 781"/>
              <a:gd name="T13" fmla="*/ 2125943 h 759"/>
              <a:gd name="T14" fmla="*/ 105348 w 781"/>
              <a:gd name="T15" fmla="*/ 2125943 h 759"/>
              <a:gd name="T16" fmla="*/ 101586 w 781"/>
              <a:gd name="T17" fmla="*/ 2125943 h 759"/>
              <a:gd name="T18" fmla="*/ 0 w 781"/>
              <a:gd name="T19" fmla="*/ 1693228 h 759"/>
              <a:gd name="T20" fmla="*/ 3762 w 781"/>
              <a:gd name="T21" fmla="*/ 1696991 h 759"/>
              <a:gd name="T22" fmla="*/ 0 w 781"/>
              <a:gd name="T23" fmla="*/ 1693228 h 759"/>
              <a:gd name="T24" fmla="*/ 2558456 w 781"/>
              <a:gd name="T25" fmla="*/ 225764 h 759"/>
              <a:gd name="T26" fmla="*/ 2554694 w 781"/>
              <a:gd name="T27" fmla="*/ 225764 h 759"/>
              <a:gd name="T28" fmla="*/ 2558456 w 781"/>
              <a:gd name="T29" fmla="*/ 225764 h 759"/>
              <a:gd name="T30" fmla="*/ 2163401 w 781"/>
              <a:gd name="T31" fmla="*/ 0 h 759"/>
              <a:gd name="T32" fmla="*/ 2163401 w 781"/>
              <a:gd name="T33" fmla="*/ 7525 h 759"/>
              <a:gd name="T34" fmla="*/ 2163401 w 781"/>
              <a:gd name="T35" fmla="*/ 0 h 7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1"/>
              <a:gd name="T55" fmla="*/ 0 h 759"/>
              <a:gd name="T56" fmla="*/ 781 w 781"/>
              <a:gd name="T57" fmla="*/ 759 h 7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1" h="759">
                <a:moveTo>
                  <a:pt x="723" y="759"/>
                </a:moveTo>
                <a:cubicBezTo>
                  <a:pt x="723" y="759"/>
                  <a:pt x="723" y="759"/>
                  <a:pt x="723" y="759"/>
                </a:cubicBezTo>
                <a:cubicBezTo>
                  <a:pt x="723" y="759"/>
                  <a:pt x="723" y="759"/>
                  <a:pt x="723" y="759"/>
                </a:cubicBezTo>
                <a:moveTo>
                  <a:pt x="781" y="708"/>
                </a:moveTo>
                <a:cubicBezTo>
                  <a:pt x="781" y="708"/>
                  <a:pt x="781" y="708"/>
                  <a:pt x="781" y="708"/>
                </a:cubicBezTo>
                <a:cubicBezTo>
                  <a:pt x="781" y="708"/>
                  <a:pt x="781" y="708"/>
                  <a:pt x="781" y="708"/>
                </a:cubicBezTo>
                <a:moveTo>
                  <a:pt x="27" y="565"/>
                </a:moveTo>
                <a:cubicBezTo>
                  <a:pt x="28" y="565"/>
                  <a:pt x="28" y="565"/>
                  <a:pt x="28" y="565"/>
                </a:cubicBezTo>
                <a:cubicBezTo>
                  <a:pt x="27" y="565"/>
                  <a:pt x="27" y="565"/>
                  <a:pt x="27" y="565"/>
                </a:cubicBezTo>
                <a:moveTo>
                  <a:pt x="0" y="450"/>
                </a:moveTo>
                <a:cubicBezTo>
                  <a:pt x="1" y="451"/>
                  <a:pt x="1" y="451"/>
                  <a:pt x="1" y="451"/>
                </a:cubicBezTo>
                <a:cubicBezTo>
                  <a:pt x="1" y="451"/>
                  <a:pt x="1" y="451"/>
                  <a:pt x="0" y="450"/>
                </a:cubicBezTo>
                <a:moveTo>
                  <a:pt x="680" y="60"/>
                </a:moveTo>
                <a:cubicBezTo>
                  <a:pt x="680" y="60"/>
                  <a:pt x="680" y="60"/>
                  <a:pt x="679" y="60"/>
                </a:cubicBezTo>
                <a:cubicBezTo>
                  <a:pt x="680" y="60"/>
                  <a:pt x="680" y="60"/>
                  <a:pt x="680" y="60"/>
                </a:cubicBezTo>
                <a:moveTo>
                  <a:pt x="575" y="0"/>
                </a:moveTo>
                <a:cubicBezTo>
                  <a:pt x="575" y="1"/>
                  <a:pt x="575" y="2"/>
                  <a:pt x="575" y="2"/>
                </a:cubicBezTo>
                <a:cubicBezTo>
                  <a:pt x="575" y="2"/>
                  <a:pt x="575" y="1"/>
                  <a:pt x="575" y="0"/>
                </a:cubicBezTo>
              </a:path>
            </a:pathLst>
          </a:custGeom>
          <a:solidFill>
            <a:srgbClr val="0000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pic>
        <p:nvPicPr>
          <p:cNvPr id="20" name="图片 19"/>
          <p:cNvPicPr>
            <a:picLocks noChangeAspect="1"/>
          </p:cNvPicPr>
          <p:nvPr/>
        </p:nvPicPr>
        <p:blipFill rotWithShape="1">
          <a:blip r:embed="rId4">
            <a:extLst>
              <a:ext uri="{28A0092B-C50C-407E-A947-70E740481C1C}">
                <a14:useLocalDpi xmlns:a14="http://schemas.microsoft.com/office/drawing/2010/main" val="0"/>
              </a:ext>
            </a:extLst>
          </a:blip>
          <a:srcRect l="8642" t="27408"/>
          <a:stretch>
            <a:fillRect/>
          </a:stretch>
        </p:blipFill>
        <p:spPr>
          <a:xfrm>
            <a:off x="8931469" y="2540000"/>
            <a:ext cx="3260531" cy="4318000"/>
          </a:xfrm>
          <a:prstGeom prst="rect">
            <a:avLst/>
          </a:prstGeom>
        </p:spPr>
      </p:pic>
      <p:graphicFrame>
        <p:nvGraphicFramePr>
          <p:cNvPr id="21" name="图表 20"/>
          <p:cNvGraphicFramePr/>
          <p:nvPr/>
        </p:nvGraphicFramePr>
        <p:xfrm>
          <a:off x="1060675" y="1812533"/>
          <a:ext cx="6197375" cy="4113478"/>
        </p:xfrm>
        <a:graphic>
          <a:graphicData uri="http://schemas.openxmlformats.org/drawingml/2006/chart">
            <c:chart xmlns:c="http://schemas.openxmlformats.org/drawingml/2006/chart" xmlns:r="http://schemas.openxmlformats.org/officeDocument/2006/relationships" r:id="rId5"/>
          </a:graphicData>
        </a:graphic>
      </p:graphicFrame>
      <p:sp>
        <p:nvSpPr>
          <p:cNvPr id="22" name="文本框 21"/>
          <p:cNvSpPr txBox="1"/>
          <p:nvPr/>
        </p:nvSpPr>
        <p:spPr>
          <a:xfrm>
            <a:off x="7946449" y="2540000"/>
            <a:ext cx="1676058"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23" name="文本框 22"/>
          <p:cNvSpPr txBox="1"/>
          <p:nvPr/>
        </p:nvSpPr>
        <p:spPr>
          <a:xfrm>
            <a:off x="7935815" y="3063220"/>
            <a:ext cx="3139734" cy="2246769"/>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请在此处添加您的文本请在此处添加您的文本请在此处添加您的文本请在此处添加您的文本请在此处添加您的文本请在此处添加您的文本请在此处添加您的文本</a:t>
            </a:r>
          </a:p>
        </p:txBody>
      </p:sp>
      <p:cxnSp>
        <p:nvCxnSpPr>
          <p:cNvPr id="24" name="直接连接符 23"/>
          <p:cNvCxnSpPr/>
          <p:nvPr/>
        </p:nvCxnSpPr>
        <p:spPr>
          <a:xfrm>
            <a:off x="8082249" y="306322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11" name="Freeform 294"/>
          <p:cNvSpPr>
            <a:spLocks noEditPoints="1" noChangeArrowheads="1"/>
          </p:cNvSpPr>
          <p:nvPr/>
        </p:nvSpPr>
        <p:spPr bwMode="auto">
          <a:xfrm>
            <a:off x="5472113" y="893763"/>
            <a:ext cx="2938462" cy="2855912"/>
          </a:xfrm>
          <a:custGeom>
            <a:avLst/>
            <a:gdLst>
              <a:gd name="T0" fmla="*/ 2720241 w 781"/>
              <a:gd name="T1" fmla="*/ 2855912 h 759"/>
              <a:gd name="T2" fmla="*/ 2720241 w 781"/>
              <a:gd name="T3" fmla="*/ 2855912 h 759"/>
              <a:gd name="T4" fmla="*/ 2720241 w 781"/>
              <a:gd name="T5" fmla="*/ 2855912 h 759"/>
              <a:gd name="T6" fmla="*/ 2938462 w 781"/>
              <a:gd name="T7" fmla="*/ 2664013 h 759"/>
              <a:gd name="T8" fmla="*/ 2938462 w 781"/>
              <a:gd name="T9" fmla="*/ 2664013 h 759"/>
              <a:gd name="T10" fmla="*/ 2938462 w 781"/>
              <a:gd name="T11" fmla="*/ 2664013 h 759"/>
              <a:gd name="T12" fmla="*/ 101586 w 781"/>
              <a:gd name="T13" fmla="*/ 2125943 h 759"/>
              <a:gd name="T14" fmla="*/ 105348 w 781"/>
              <a:gd name="T15" fmla="*/ 2125943 h 759"/>
              <a:gd name="T16" fmla="*/ 101586 w 781"/>
              <a:gd name="T17" fmla="*/ 2125943 h 759"/>
              <a:gd name="T18" fmla="*/ 0 w 781"/>
              <a:gd name="T19" fmla="*/ 1693228 h 759"/>
              <a:gd name="T20" fmla="*/ 3762 w 781"/>
              <a:gd name="T21" fmla="*/ 1696991 h 759"/>
              <a:gd name="T22" fmla="*/ 0 w 781"/>
              <a:gd name="T23" fmla="*/ 1693228 h 759"/>
              <a:gd name="T24" fmla="*/ 2558456 w 781"/>
              <a:gd name="T25" fmla="*/ 225764 h 759"/>
              <a:gd name="T26" fmla="*/ 2554694 w 781"/>
              <a:gd name="T27" fmla="*/ 225764 h 759"/>
              <a:gd name="T28" fmla="*/ 2558456 w 781"/>
              <a:gd name="T29" fmla="*/ 225764 h 759"/>
              <a:gd name="T30" fmla="*/ 2163401 w 781"/>
              <a:gd name="T31" fmla="*/ 0 h 759"/>
              <a:gd name="T32" fmla="*/ 2163401 w 781"/>
              <a:gd name="T33" fmla="*/ 7525 h 759"/>
              <a:gd name="T34" fmla="*/ 2163401 w 781"/>
              <a:gd name="T35" fmla="*/ 0 h 7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1"/>
              <a:gd name="T55" fmla="*/ 0 h 759"/>
              <a:gd name="T56" fmla="*/ 781 w 781"/>
              <a:gd name="T57" fmla="*/ 759 h 7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1" h="759">
                <a:moveTo>
                  <a:pt x="723" y="759"/>
                </a:moveTo>
                <a:cubicBezTo>
                  <a:pt x="723" y="759"/>
                  <a:pt x="723" y="759"/>
                  <a:pt x="723" y="759"/>
                </a:cubicBezTo>
                <a:cubicBezTo>
                  <a:pt x="723" y="759"/>
                  <a:pt x="723" y="759"/>
                  <a:pt x="723" y="759"/>
                </a:cubicBezTo>
                <a:moveTo>
                  <a:pt x="781" y="708"/>
                </a:moveTo>
                <a:cubicBezTo>
                  <a:pt x="781" y="708"/>
                  <a:pt x="781" y="708"/>
                  <a:pt x="781" y="708"/>
                </a:cubicBezTo>
                <a:cubicBezTo>
                  <a:pt x="781" y="708"/>
                  <a:pt x="781" y="708"/>
                  <a:pt x="781" y="708"/>
                </a:cubicBezTo>
                <a:moveTo>
                  <a:pt x="27" y="565"/>
                </a:moveTo>
                <a:cubicBezTo>
                  <a:pt x="28" y="565"/>
                  <a:pt x="28" y="565"/>
                  <a:pt x="28" y="565"/>
                </a:cubicBezTo>
                <a:cubicBezTo>
                  <a:pt x="27" y="565"/>
                  <a:pt x="27" y="565"/>
                  <a:pt x="27" y="565"/>
                </a:cubicBezTo>
                <a:moveTo>
                  <a:pt x="0" y="450"/>
                </a:moveTo>
                <a:cubicBezTo>
                  <a:pt x="1" y="451"/>
                  <a:pt x="1" y="451"/>
                  <a:pt x="1" y="451"/>
                </a:cubicBezTo>
                <a:cubicBezTo>
                  <a:pt x="1" y="451"/>
                  <a:pt x="1" y="451"/>
                  <a:pt x="0" y="450"/>
                </a:cubicBezTo>
                <a:moveTo>
                  <a:pt x="680" y="60"/>
                </a:moveTo>
                <a:cubicBezTo>
                  <a:pt x="680" y="60"/>
                  <a:pt x="680" y="60"/>
                  <a:pt x="679" y="60"/>
                </a:cubicBezTo>
                <a:cubicBezTo>
                  <a:pt x="680" y="60"/>
                  <a:pt x="680" y="60"/>
                  <a:pt x="680" y="60"/>
                </a:cubicBezTo>
                <a:moveTo>
                  <a:pt x="575" y="0"/>
                </a:moveTo>
                <a:cubicBezTo>
                  <a:pt x="575" y="1"/>
                  <a:pt x="575" y="2"/>
                  <a:pt x="575" y="2"/>
                </a:cubicBezTo>
                <a:cubicBezTo>
                  <a:pt x="575" y="2"/>
                  <a:pt x="575" y="1"/>
                  <a:pt x="575" y="0"/>
                </a:cubicBezTo>
              </a:path>
            </a:pathLst>
          </a:custGeom>
          <a:solidFill>
            <a:srgbClr val="0000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pic>
        <p:nvPicPr>
          <p:cNvPr id="10" name="图片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04017" y="1475146"/>
            <a:ext cx="4139883" cy="4139883"/>
          </a:xfrm>
          <a:prstGeom prst="rect">
            <a:avLst/>
          </a:prstGeom>
        </p:spPr>
      </p:pic>
      <p:sp>
        <p:nvSpPr>
          <p:cNvPr id="12" name="文本框 11"/>
          <p:cNvSpPr txBox="1"/>
          <p:nvPr/>
        </p:nvSpPr>
        <p:spPr>
          <a:xfrm>
            <a:off x="3988471" y="1620693"/>
            <a:ext cx="1355553"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10;" panose="02000603000000000000" pitchFamily="2" charset="-122"/>
                <a:ea typeface="禹卫书法行书简体&#10;" panose="02000603000000000000" pitchFamily="2" charset="-122"/>
              </a:rPr>
              <a:t>文本</a:t>
            </a:r>
          </a:p>
        </p:txBody>
      </p:sp>
      <p:sp>
        <p:nvSpPr>
          <p:cNvPr id="13" name="文本框 12"/>
          <p:cNvSpPr txBox="1"/>
          <p:nvPr/>
        </p:nvSpPr>
        <p:spPr>
          <a:xfrm>
            <a:off x="2002240" y="2267024"/>
            <a:ext cx="3048000"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itchFamily="49" charset="-122"/>
                <a:ea typeface="楷体" pitchFamily="49" charset="-122"/>
              </a:rPr>
              <a:t>请在此处添加您的文本添加您的文本</a:t>
            </a:r>
          </a:p>
        </p:txBody>
      </p:sp>
      <p:sp>
        <p:nvSpPr>
          <p:cNvPr id="14" name="文本框 13"/>
          <p:cNvSpPr txBox="1"/>
          <p:nvPr/>
        </p:nvSpPr>
        <p:spPr>
          <a:xfrm>
            <a:off x="3039873" y="2989579"/>
            <a:ext cx="1355553"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10;" panose="02000603000000000000" pitchFamily="2" charset="-122"/>
                <a:ea typeface="禹卫书法行书简体&#10;" panose="02000603000000000000" pitchFamily="2" charset="-122"/>
              </a:rPr>
              <a:t>文本</a:t>
            </a:r>
          </a:p>
        </p:txBody>
      </p:sp>
      <p:sp>
        <p:nvSpPr>
          <p:cNvPr id="15" name="文本框 14"/>
          <p:cNvSpPr txBox="1"/>
          <p:nvPr/>
        </p:nvSpPr>
        <p:spPr>
          <a:xfrm>
            <a:off x="1053642" y="3635910"/>
            <a:ext cx="3048000"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itchFamily="49" charset="-122"/>
                <a:ea typeface="楷体" pitchFamily="49" charset="-122"/>
              </a:rPr>
              <a:t>请在此处添加您的文本添加您的文本</a:t>
            </a:r>
          </a:p>
        </p:txBody>
      </p:sp>
      <p:sp>
        <p:nvSpPr>
          <p:cNvPr id="16" name="文本框 15"/>
          <p:cNvSpPr txBox="1"/>
          <p:nvPr/>
        </p:nvSpPr>
        <p:spPr>
          <a:xfrm>
            <a:off x="3911072" y="4457692"/>
            <a:ext cx="1355553"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10;" panose="02000603000000000000" pitchFamily="2" charset="-122"/>
                <a:ea typeface="禹卫书法行书简体&#10;" panose="02000603000000000000" pitchFamily="2" charset="-122"/>
              </a:rPr>
              <a:t>文本</a:t>
            </a:r>
          </a:p>
        </p:txBody>
      </p:sp>
      <p:sp>
        <p:nvSpPr>
          <p:cNvPr id="17" name="文本框 16"/>
          <p:cNvSpPr txBox="1"/>
          <p:nvPr/>
        </p:nvSpPr>
        <p:spPr>
          <a:xfrm>
            <a:off x="1924841" y="5104023"/>
            <a:ext cx="3048000"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itchFamily="49" charset="-122"/>
                <a:ea typeface="楷体" pitchFamily="49" charset="-122"/>
              </a:rPr>
              <a:t>请在此处添加您的文本添加您的文本</a:t>
            </a:r>
          </a:p>
        </p:txBody>
      </p:sp>
      <p:sp>
        <p:nvSpPr>
          <p:cNvPr id="18" name="文本框 17"/>
          <p:cNvSpPr txBox="1"/>
          <p:nvPr/>
        </p:nvSpPr>
        <p:spPr>
          <a:xfrm>
            <a:off x="8284981" y="2267024"/>
            <a:ext cx="1355553"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10;" panose="02000603000000000000" pitchFamily="2" charset="-122"/>
                <a:ea typeface="禹卫书法行书简体&#10;" panose="02000603000000000000" pitchFamily="2" charset="-122"/>
              </a:rPr>
              <a:t>文本</a:t>
            </a:r>
          </a:p>
        </p:txBody>
      </p:sp>
      <p:sp>
        <p:nvSpPr>
          <p:cNvPr id="19" name="文本框 18"/>
          <p:cNvSpPr txBox="1"/>
          <p:nvPr/>
        </p:nvSpPr>
        <p:spPr>
          <a:xfrm>
            <a:off x="8284981" y="2854956"/>
            <a:ext cx="3048000"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请在此处添加您的文本添加您的文本</a:t>
            </a:r>
          </a:p>
        </p:txBody>
      </p:sp>
      <p:sp>
        <p:nvSpPr>
          <p:cNvPr id="25" name="文本框 24"/>
          <p:cNvSpPr txBox="1"/>
          <p:nvPr/>
        </p:nvSpPr>
        <p:spPr>
          <a:xfrm>
            <a:off x="7869700" y="4324416"/>
            <a:ext cx="1355553"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10;" panose="02000603000000000000" pitchFamily="2" charset="-122"/>
                <a:ea typeface="禹卫书法行书简体&#10;" panose="02000603000000000000" pitchFamily="2" charset="-122"/>
              </a:rPr>
              <a:t>文本</a:t>
            </a:r>
          </a:p>
        </p:txBody>
      </p:sp>
      <p:sp>
        <p:nvSpPr>
          <p:cNvPr id="26" name="文本框 25"/>
          <p:cNvSpPr txBox="1"/>
          <p:nvPr/>
        </p:nvSpPr>
        <p:spPr>
          <a:xfrm>
            <a:off x="7869700" y="4912348"/>
            <a:ext cx="3048000"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请在此处添加您的文本添加您的文本</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11" name="Freeform 294"/>
          <p:cNvSpPr>
            <a:spLocks noEditPoints="1" noChangeArrowheads="1"/>
          </p:cNvSpPr>
          <p:nvPr/>
        </p:nvSpPr>
        <p:spPr bwMode="auto">
          <a:xfrm>
            <a:off x="5472113" y="893763"/>
            <a:ext cx="2938462" cy="2855912"/>
          </a:xfrm>
          <a:custGeom>
            <a:avLst/>
            <a:gdLst>
              <a:gd name="T0" fmla="*/ 2720241 w 781"/>
              <a:gd name="T1" fmla="*/ 2855912 h 759"/>
              <a:gd name="T2" fmla="*/ 2720241 w 781"/>
              <a:gd name="T3" fmla="*/ 2855912 h 759"/>
              <a:gd name="T4" fmla="*/ 2720241 w 781"/>
              <a:gd name="T5" fmla="*/ 2855912 h 759"/>
              <a:gd name="T6" fmla="*/ 2938462 w 781"/>
              <a:gd name="T7" fmla="*/ 2664013 h 759"/>
              <a:gd name="T8" fmla="*/ 2938462 w 781"/>
              <a:gd name="T9" fmla="*/ 2664013 h 759"/>
              <a:gd name="T10" fmla="*/ 2938462 w 781"/>
              <a:gd name="T11" fmla="*/ 2664013 h 759"/>
              <a:gd name="T12" fmla="*/ 101586 w 781"/>
              <a:gd name="T13" fmla="*/ 2125943 h 759"/>
              <a:gd name="T14" fmla="*/ 105348 w 781"/>
              <a:gd name="T15" fmla="*/ 2125943 h 759"/>
              <a:gd name="T16" fmla="*/ 101586 w 781"/>
              <a:gd name="T17" fmla="*/ 2125943 h 759"/>
              <a:gd name="T18" fmla="*/ 0 w 781"/>
              <a:gd name="T19" fmla="*/ 1693228 h 759"/>
              <a:gd name="T20" fmla="*/ 3762 w 781"/>
              <a:gd name="T21" fmla="*/ 1696991 h 759"/>
              <a:gd name="T22" fmla="*/ 0 w 781"/>
              <a:gd name="T23" fmla="*/ 1693228 h 759"/>
              <a:gd name="T24" fmla="*/ 2558456 w 781"/>
              <a:gd name="T25" fmla="*/ 225764 h 759"/>
              <a:gd name="T26" fmla="*/ 2554694 w 781"/>
              <a:gd name="T27" fmla="*/ 225764 h 759"/>
              <a:gd name="T28" fmla="*/ 2558456 w 781"/>
              <a:gd name="T29" fmla="*/ 225764 h 759"/>
              <a:gd name="T30" fmla="*/ 2163401 w 781"/>
              <a:gd name="T31" fmla="*/ 0 h 759"/>
              <a:gd name="T32" fmla="*/ 2163401 w 781"/>
              <a:gd name="T33" fmla="*/ 7525 h 759"/>
              <a:gd name="T34" fmla="*/ 2163401 w 781"/>
              <a:gd name="T35" fmla="*/ 0 h 7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1"/>
              <a:gd name="T55" fmla="*/ 0 h 759"/>
              <a:gd name="T56" fmla="*/ 781 w 781"/>
              <a:gd name="T57" fmla="*/ 759 h 7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1" h="759">
                <a:moveTo>
                  <a:pt x="723" y="759"/>
                </a:moveTo>
                <a:cubicBezTo>
                  <a:pt x="723" y="759"/>
                  <a:pt x="723" y="759"/>
                  <a:pt x="723" y="759"/>
                </a:cubicBezTo>
                <a:cubicBezTo>
                  <a:pt x="723" y="759"/>
                  <a:pt x="723" y="759"/>
                  <a:pt x="723" y="759"/>
                </a:cubicBezTo>
                <a:moveTo>
                  <a:pt x="781" y="708"/>
                </a:moveTo>
                <a:cubicBezTo>
                  <a:pt x="781" y="708"/>
                  <a:pt x="781" y="708"/>
                  <a:pt x="781" y="708"/>
                </a:cubicBezTo>
                <a:cubicBezTo>
                  <a:pt x="781" y="708"/>
                  <a:pt x="781" y="708"/>
                  <a:pt x="781" y="708"/>
                </a:cubicBezTo>
                <a:moveTo>
                  <a:pt x="27" y="565"/>
                </a:moveTo>
                <a:cubicBezTo>
                  <a:pt x="28" y="565"/>
                  <a:pt x="28" y="565"/>
                  <a:pt x="28" y="565"/>
                </a:cubicBezTo>
                <a:cubicBezTo>
                  <a:pt x="27" y="565"/>
                  <a:pt x="27" y="565"/>
                  <a:pt x="27" y="565"/>
                </a:cubicBezTo>
                <a:moveTo>
                  <a:pt x="0" y="450"/>
                </a:moveTo>
                <a:cubicBezTo>
                  <a:pt x="1" y="451"/>
                  <a:pt x="1" y="451"/>
                  <a:pt x="1" y="451"/>
                </a:cubicBezTo>
                <a:cubicBezTo>
                  <a:pt x="1" y="451"/>
                  <a:pt x="1" y="451"/>
                  <a:pt x="0" y="450"/>
                </a:cubicBezTo>
                <a:moveTo>
                  <a:pt x="680" y="60"/>
                </a:moveTo>
                <a:cubicBezTo>
                  <a:pt x="680" y="60"/>
                  <a:pt x="680" y="60"/>
                  <a:pt x="679" y="60"/>
                </a:cubicBezTo>
                <a:cubicBezTo>
                  <a:pt x="680" y="60"/>
                  <a:pt x="680" y="60"/>
                  <a:pt x="680" y="60"/>
                </a:cubicBezTo>
                <a:moveTo>
                  <a:pt x="575" y="0"/>
                </a:moveTo>
                <a:cubicBezTo>
                  <a:pt x="575" y="1"/>
                  <a:pt x="575" y="2"/>
                  <a:pt x="575" y="2"/>
                </a:cubicBezTo>
                <a:cubicBezTo>
                  <a:pt x="575" y="2"/>
                  <a:pt x="575" y="1"/>
                  <a:pt x="575" y="0"/>
                </a:cubicBezTo>
              </a:path>
            </a:pathLst>
          </a:custGeom>
          <a:solidFill>
            <a:srgbClr val="0000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pic>
        <p:nvPicPr>
          <p:cNvPr id="20" name="图片 1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70675" y="0"/>
            <a:ext cx="5521325" cy="590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矩形 20"/>
          <p:cNvSpPr/>
          <p:nvPr/>
        </p:nvSpPr>
        <p:spPr>
          <a:xfrm>
            <a:off x="1294228" y="3527792"/>
            <a:ext cx="5134707" cy="2231292"/>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p:cNvSpPr txBox="1"/>
          <p:nvPr/>
        </p:nvSpPr>
        <p:spPr>
          <a:xfrm>
            <a:off x="1439660" y="3612200"/>
            <a:ext cx="2288782"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10;" panose="02000603000000000000" pitchFamily="2" charset="-122"/>
                <a:ea typeface="禹卫书法行书简体&#10;" panose="02000603000000000000" pitchFamily="2" charset="-122"/>
              </a:rPr>
              <a:t>总体概述</a:t>
            </a:r>
          </a:p>
        </p:txBody>
      </p:sp>
      <p:sp>
        <p:nvSpPr>
          <p:cNvPr id="23" name="文本框 22"/>
          <p:cNvSpPr txBox="1"/>
          <p:nvPr/>
        </p:nvSpPr>
        <p:spPr>
          <a:xfrm>
            <a:off x="1496942" y="4267627"/>
            <a:ext cx="4819454" cy="1323439"/>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请在此处添加您的文本请在此处添加您的文本请在此处添加您的文本请在此处添加您的文本请在此处添加您的文本请在此处添加您的文本在此处添加您的文本</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69419" y="1379971"/>
            <a:ext cx="5748854" cy="4216652"/>
          </a:xfrm>
          <a:prstGeom prst="rect">
            <a:avLst/>
          </a:prstGeom>
        </p:spPr>
      </p:pic>
      <p:pic>
        <p:nvPicPr>
          <p:cNvPr id="59" name="图片 5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96334" y="1395599"/>
            <a:ext cx="1243877" cy="989316"/>
          </a:xfrm>
          <a:prstGeom prst="rect">
            <a:avLst/>
          </a:prstGeom>
        </p:spPr>
      </p:pic>
      <p:pic>
        <p:nvPicPr>
          <p:cNvPr id="60" name="图片 59"/>
          <p:cNvPicPr>
            <a:picLocks noChangeAspect="1"/>
          </p:cNvPicPr>
          <p:nvPr/>
        </p:nvPicPr>
        <p:blipFill rotWithShape="1">
          <a:blip r:embed="rId5">
            <a:extLst>
              <a:ext uri="{28A0092B-C50C-407E-A947-70E740481C1C}">
                <a14:useLocalDpi xmlns:a14="http://schemas.microsoft.com/office/drawing/2010/main" val="0"/>
              </a:ext>
            </a:extLst>
          </a:blip>
          <a:srcRect l="4126" t="17658" r="1349" b="16129"/>
          <a:stretch>
            <a:fillRect/>
          </a:stretch>
        </p:blipFill>
        <p:spPr>
          <a:xfrm>
            <a:off x="400304" y="911397"/>
            <a:ext cx="1542362" cy="859316"/>
          </a:xfrm>
          <a:prstGeom prst="rect">
            <a:avLst/>
          </a:prstGeom>
        </p:spPr>
      </p:pic>
      <p:sp>
        <p:nvSpPr>
          <p:cNvPr id="580" name="文本框 579"/>
          <p:cNvSpPr txBox="1"/>
          <p:nvPr/>
        </p:nvSpPr>
        <p:spPr>
          <a:xfrm>
            <a:off x="5243846" y="2384915"/>
            <a:ext cx="728821" cy="1862048"/>
          </a:xfrm>
          <a:prstGeom prst="rect">
            <a:avLst/>
          </a:prstGeom>
          <a:noFill/>
        </p:spPr>
        <p:txBody>
          <a:bodyPr wrap="square" rtlCol="0">
            <a:spAutoFit/>
          </a:bodyPr>
          <a:lstStyle/>
          <a:p>
            <a:r>
              <a:rPr lang="zh-CN" altLang="en-US" sz="11500" dirty="0">
                <a:latin typeface="禹卫书法行书简体&#10;" panose="02000603000000000000" pitchFamily="2" charset="-122"/>
                <a:ea typeface="禹卫书法行书简体&#10;" panose="02000603000000000000" pitchFamily="2" charset="-122"/>
              </a:rPr>
              <a:t>肆</a:t>
            </a:r>
          </a:p>
        </p:txBody>
      </p:sp>
      <p:pic>
        <p:nvPicPr>
          <p:cNvPr id="581" name="图片 1"/>
          <p:cNvPicPr>
            <a:picLocks noChangeAspect="1" noChangeArrowheads="1"/>
          </p:cNvPicPr>
          <p:nvPr/>
        </p:nvPicPr>
        <p:blipFill>
          <a:blip r:embed="rId6">
            <a:extLst>
              <a:ext uri="{28A0092B-C50C-407E-A947-70E740481C1C}">
                <a14:useLocalDpi xmlns:a14="http://schemas.microsoft.com/office/drawing/2010/main" val="0"/>
              </a:ext>
            </a:extLst>
          </a:blip>
          <a:srcRect l="-4587"/>
          <a:stretch>
            <a:fillRect/>
          </a:stretch>
        </p:blipFill>
        <p:spPr bwMode="auto">
          <a:xfrm>
            <a:off x="9643913" y="4120974"/>
            <a:ext cx="2697573" cy="2737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36734" y="1395035"/>
            <a:ext cx="5748854" cy="4216652"/>
          </a:xfrm>
          <a:prstGeom prst="rect">
            <a:avLst/>
          </a:prstGeom>
        </p:spPr>
      </p:pic>
      <p:sp>
        <p:nvSpPr>
          <p:cNvPr id="58" name="文本框 57"/>
          <p:cNvSpPr txBox="1"/>
          <p:nvPr/>
        </p:nvSpPr>
        <p:spPr>
          <a:xfrm>
            <a:off x="8839573" y="2367171"/>
            <a:ext cx="1480086" cy="2123658"/>
          </a:xfrm>
          <a:prstGeom prst="rect">
            <a:avLst/>
          </a:prstGeom>
          <a:noFill/>
        </p:spPr>
        <p:txBody>
          <a:bodyPr wrap="square" rtlCol="0">
            <a:spAutoFit/>
          </a:bodyPr>
          <a:lstStyle/>
          <a:p>
            <a:r>
              <a:rPr lang="zh-CN" altLang="en-US" sz="6600" dirty="0">
                <a:latin typeface="禹卫书法行书简体&#10;" panose="02000603000000000000" pitchFamily="2" charset="-122"/>
                <a:ea typeface="禹卫书法行书简体&#10;" panose="02000603000000000000" pitchFamily="2" charset="-122"/>
              </a:rPr>
              <a:t>目</a:t>
            </a:r>
            <a:r>
              <a:rPr lang="zh-CN" altLang="en-US" sz="6600" dirty="0">
                <a:solidFill>
                  <a:srgbClr val="C00000"/>
                </a:solidFill>
                <a:latin typeface="禹卫书法行书简体&#10;" panose="02000603000000000000" pitchFamily="2" charset="-122"/>
                <a:ea typeface="禹卫书法行书简体&#10;" panose="02000603000000000000" pitchFamily="2" charset="-122"/>
              </a:rPr>
              <a:t>录</a:t>
            </a:r>
          </a:p>
        </p:txBody>
      </p:sp>
      <p:pic>
        <p:nvPicPr>
          <p:cNvPr id="59" name="图片 5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95249" y="1379971"/>
            <a:ext cx="1243877" cy="989316"/>
          </a:xfrm>
          <a:prstGeom prst="rect">
            <a:avLst/>
          </a:prstGeom>
        </p:spPr>
      </p:pic>
      <p:pic>
        <p:nvPicPr>
          <p:cNvPr id="60" name="图片 59"/>
          <p:cNvPicPr>
            <a:picLocks noChangeAspect="1"/>
          </p:cNvPicPr>
          <p:nvPr/>
        </p:nvPicPr>
        <p:blipFill rotWithShape="1">
          <a:blip r:embed="rId5">
            <a:extLst>
              <a:ext uri="{28A0092B-C50C-407E-A947-70E740481C1C}">
                <a14:useLocalDpi xmlns:a14="http://schemas.microsoft.com/office/drawing/2010/main" val="0"/>
              </a:ext>
            </a:extLst>
          </a:blip>
          <a:srcRect l="4126" t="17658" r="1349" b="16129"/>
          <a:stretch>
            <a:fillRect/>
          </a:stretch>
        </p:blipFill>
        <p:spPr>
          <a:xfrm>
            <a:off x="400304" y="911397"/>
            <a:ext cx="1542362" cy="859316"/>
          </a:xfrm>
          <a:prstGeom prst="rect">
            <a:avLst/>
          </a:prstGeom>
        </p:spPr>
      </p:pic>
      <p:grpSp>
        <p:nvGrpSpPr>
          <p:cNvPr id="64" name="Group 4"/>
          <p:cNvGrpSpPr>
            <a:grpSpLocks noChangeAspect="1"/>
          </p:cNvGrpSpPr>
          <p:nvPr/>
        </p:nvGrpSpPr>
        <p:grpSpPr bwMode="auto">
          <a:xfrm>
            <a:off x="749221" y="1825372"/>
            <a:ext cx="965072" cy="750714"/>
            <a:chOff x="3086" y="1578"/>
            <a:chExt cx="1058" cy="823"/>
          </a:xfrm>
          <a:solidFill>
            <a:srgbClr val="C00000"/>
          </a:solidFill>
        </p:grpSpPr>
        <p:sp>
          <p:nvSpPr>
            <p:cNvPr id="65" name="Freeform 5"/>
            <p:cNvSpPr/>
            <p:nvPr/>
          </p:nvSpPr>
          <p:spPr bwMode="auto">
            <a:xfrm>
              <a:off x="4027" y="1578"/>
              <a:ext cx="37" cy="14"/>
            </a:xfrm>
            <a:custGeom>
              <a:avLst/>
              <a:gdLst>
                <a:gd name="T0" fmla="*/ 5 w 8"/>
                <a:gd name="T1" fmla="*/ 2 h 3"/>
                <a:gd name="T2" fmla="*/ 8 w 8"/>
                <a:gd name="T3" fmla="*/ 0 h 3"/>
                <a:gd name="T4" fmla="*/ 0 w 8"/>
                <a:gd name="T5" fmla="*/ 3 h 3"/>
                <a:gd name="T6" fmla="*/ 0 w 8"/>
                <a:gd name="T7" fmla="*/ 3 h 3"/>
                <a:gd name="T8" fmla="*/ 5 w 8"/>
                <a:gd name="T9" fmla="*/ 2 h 3"/>
              </a:gdLst>
              <a:ahLst/>
              <a:cxnLst>
                <a:cxn ang="0">
                  <a:pos x="T0" y="T1"/>
                </a:cxn>
                <a:cxn ang="0">
                  <a:pos x="T2" y="T3"/>
                </a:cxn>
                <a:cxn ang="0">
                  <a:pos x="T4" y="T5"/>
                </a:cxn>
                <a:cxn ang="0">
                  <a:pos x="T6" y="T7"/>
                </a:cxn>
                <a:cxn ang="0">
                  <a:pos x="T8" y="T9"/>
                </a:cxn>
              </a:cxnLst>
              <a:rect l="0" t="0" r="r" b="b"/>
              <a:pathLst>
                <a:path w="8" h="3">
                  <a:moveTo>
                    <a:pt x="5" y="2"/>
                  </a:moveTo>
                  <a:cubicBezTo>
                    <a:pt x="6" y="1"/>
                    <a:pt x="7" y="1"/>
                    <a:pt x="8" y="0"/>
                  </a:cubicBezTo>
                  <a:cubicBezTo>
                    <a:pt x="5" y="0"/>
                    <a:pt x="3" y="2"/>
                    <a:pt x="0" y="3"/>
                  </a:cubicBezTo>
                  <a:cubicBezTo>
                    <a:pt x="0" y="3"/>
                    <a:pt x="0" y="3"/>
                    <a:pt x="0" y="3"/>
                  </a:cubicBezTo>
                  <a:cubicBezTo>
                    <a:pt x="1" y="2"/>
                    <a:pt x="3"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
            <p:cNvSpPr/>
            <p:nvPr/>
          </p:nvSpPr>
          <p:spPr bwMode="auto">
            <a:xfrm>
              <a:off x="4064" y="15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7"/>
            <p:cNvSpPr/>
            <p:nvPr/>
          </p:nvSpPr>
          <p:spPr bwMode="auto">
            <a:xfrm>
              <a:off x="3975" y="20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8"/>
            <p:cNvSpPr/>
            <p:nvPr/>
          </p:nvSpPr>
          <p:spPr bwMode="auto">
            <a:xfrm>
              <a:off x="4008" y="1691"/>
              <a:ext cx="0" cy="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9"/>
            <p:cNvSpPr>
              <a:spLocks noEditPoints="1"/>
            </p:cNvSpPr>
            <p:nvPr/>
          </p:nvSpPr>
          <p:spPr bwMode="auto">
            <a:xfrm>
              <a:off x="3096" y="1583"/>
              <a:ext cx="1010" cy="818"/>
            </a:xfrm>
            <a:custGeom>
              <a:avLst/>
              <a:gdLst>
                <a:gd name="T0" fmla="*/ 201 w 216"/>
                <a:gd name="T1" fmla="*/ 37 h 174"/>
                <a:gd name="T2" fmla="*/ 190 w 216"/>
                <a:gd name="T3" fmla="*/ 34 h 174"/>
                <a:gd name="T4" fmla="*/ 170 w 216"/>
                <a:gd name="T5" fmla="*/ 31 h 174"/>
                <a:gd name="T6" fmla="*/ 171 w 216"/>
                <a:gd name="T7" fmla="*/ 25 h 174"/>
                <a:gd name="T8" fmla="*/ 199 w 216"/>
                <a:gd name="T9" fmla="*/ 17 h 174"/>
                <a:gd name="T10" fmla="*/ 191 w 216"/>
                <a:gd name="T11" fmla="*/ 12 h 174"/>
                <a:gd name="T12" fmla="*/ 203 w 216"/>
                <a:gd name="T13" fmla="*/ 2 h 174"/>
                <a:gd name="T14" fmla="*/ 140 w 216"/>
                <a:gd name="T15" fmla="*/ 15 h 174"/>
                <a:gd name="T16" fmla="*/ 110 w 216"/>
                <a:gd name="T17" fmla="*/ 23 h 174"/>
                <a:gd name="T18" fmla="*/ 96 w 216"/>
                <a:gd name="T19" fmla="*/ 30 h 174"/>
                <a:gd name="T20" fmla="*/ 111 w 216"/>
                <a:gd name="T21" fmla="*/ 21 h 174"/>
                <a:gd name="T22" fmla="*/ 80 w 216"/>
                <a:gd name="T23" fmla="*/ 34 h 174"/>
                <a:gd name="T24" fmla="*/ 62 w 216"/>
                <a:gd name="T25" fmla="*/ 43 h 174"/>
                <a:gd name="T26" fmla="*/ 43 w 216"/>
                <a:gd name="T27" fmla="*/ 62 h 174"/>
                <a:gd name="T28" fmla="*/ 14 w 216"/>
                <a:gd name="T29" fmla="*/ 81 h 174"/>
                <a:gd name="T30" fmla="*/ 14 w 216"/>
                <a:gd name="T31" fmla="*/ 110 h 174"/>
                <a:gd name="T32" fmla="*/ 19 w 216"/>
                <a:gd name="T33" fmla="*/ 120 h 174"/>
                <a:gd name="T34" fmla="*/ 2 w 216"/>
                <a:gd name="T35" fmla="*/ 116 h 174"/>
                <a:gd name="T36" fmla="*/ 25 w 216"/>
                <a:gd name="T37" fmla="*/ 130 h 174"/>
                <a:gd name="T38" fmla="*/ 17 w 216"/>
                <a:gd name="T39" fmla="*/ 146 h 174"/>
                <a:gd name="T40" fmla="*/ 45 w 216"/>
                <a:gd name="T41" fmla="*/ 148 h 174"/>
                <a:gd name="T42" fmla="*/ 97 w 216"/>
                <a:gd name="T43" fmla="*/ 174 h 174"/>
                <a:gd name="T44" fmla="*/ 142 w 216"/>
                <a:gd name="T45" fmla="*/ 150 h 174"/>
                <a:gd name="T46" fmla="*/ 157 w 216"/>
                <a:gd name="T47" fmla="*/ 139 h 174"/>
                <a:gd name="T48" fmla="*/ 174 w 216"/>
                <a:gd name="T49" fmla="*/ 127 h 174"/>
                <a:gd name="T50" fmla="*/ 169 w 216"/>
                <a:gd name="T51" fmla="*/ 120 h 174"/>
                <a:gd name="T52" fmla="*/ 189 w 216"/>
                <a:gd name="T53" fmla="*/ 110 h 174"/>
                <a:gd name="T54" fmla="*/ 186 w 216"/>
                <a:gd name="T55" fmla="*/ 96 h 174"/>
                <a:gd name="T56" fmla="*/ 196 w 216"/>
                <a:gd name="T57" fmla="*/ 86 h 174"/>
                <a:gd name="T58" fmla="*/ 194 w 216"/>
                <a:gd name="T59" fmla="*/ 77 h 174"/>
                <a:gd name="T60" fmla="*/ 199 w 216"/>
                <a:gd name="T61" fmla="*/ 67 h 174"/>
                <a:gd name="T62" fmla="*/ 195 w 216"/>
                <a:gd name="T63" fmla="*/ 65 h 174"/>
                <a:gd name="T64" fmla="*/ 199 w 216"/>
                <a:gd name="T65" fmla="*/ 52 h 174"/>
                <a:gd name="T66" fmla="*/ 202 w 216"/>
                <a:gd name="T67" fmla="*/ 47 h 174"/>
                <a:gd name="T68" fmla="*/ 176 w 216"/>
                <a:gd name="T69" fmla="*/ 9 h 174"/>
                <a:gd name="T70" fmla="*/ 139 w 216"/>
                <a:gd name="T71" fmla="*/ 18 h 174"/>
                <a:gd name="T72" fmla="*/ 176 w 216"/>
                <a:gd name="T73" fmla="*/ 12 h 174"/>
                <a:gd name="T74" fmla="*/ 163 w 216"/>
                <a:gd name="T75" fmla="*/ 17 h 174"/>
                <a:gd name="T76" fmla="*/ 115 w 216"/>
                <a:gd name="T77" fmla="*/ 26 h 174"/>
                <a:gd name="T78" fmla="*/ 106 w 216"/>
                <a:gd name="T79" fmla="*/ 29 h 174"/>
                <a:gd name="T80" fmla="*/ 70 w 216"/>
                <a:gd name="T81" fmla="*/ 58 h 174"/>
                <a:gd name="T82" fmla="*/ 150 w 216"/>
                <a:gd name="T83" fmla="*/ 22 h 174"/>
                <a:gd name="T84" fmla="*/ 95 w 216"/>
                <a:gd name="T85" fmla="*/ 43 h 174"/>
                <a:gd name="T86" fmla="*/ 64 w 216"/>
                <a:gd name="T87" fmla="*/ 64 h 174"/>
                <a:gd name="T88" fmla="*/ 59 w 216"/>
                <a:gd name="T89" fmla="*/ 51 h 174"/>
                <a:gd name="T90" fmla="*/ 122 w 216"/>
                <a:gd name="T91" fmla="*/ 55 h 174"/>
                <a:gd name="T92" fmla="*/ 119 w 216"/>
                <a:gd name="T93" fmla="*/ 46 h 174"/>
                <a:gd name="T94" fmla="*/ 80 w 216"/>
                <a:gd name="T95" fmla="*/ 66 h 174"/>
                <a:gd name="T96" fmla="*/ 59 w 216"/>
                <a:gd name="T97" fmla="*/ 79 h 174"/>
                <a:gd name="T98" fmla="*/ 65 w 216"/>
                <a:gd name="T99" fmla="*/ 70 h 174"/>
                <a:gd name="T100" fmla="*/ 153 w 216"/>
                <a:gd name="T101" fmla="*/ 130 h 174"/>
                <a:gd name="T102" fmla="*/ 149 w 216"/>
                <a:gd name="T103" fmla="*/ 32 h 174"/>
                <a:gd name="T104" fmla="*/ 95 w 216"/>
                <a:gd name="T105" fmla="*/ 47 h 174"/>
                <a:gd name="T106" fmla="*/ 167 w 216"/>
                <a:gd name="T107" fmla="*/ 25 h 174"/>
                <a:gd name="T108" fmla="*/ 175 w 216"/>
                <a:gd name="T109" fmla="*/ 33 h 174"/>
                <a:gd name="T110" fmla="*/ 192 w 216"/>
                <a:gd name="T111" fmla="*/ 54 h 174"/>
                <a:gd name="T112" fmla="*/ 192 w 216"/>
                <a:gd name="T113" fmla="*/ 54 h 174"/>
                <a:gd name="T114" fmla="*/ 188 w 216"/>
                <a:gd name="T115" fmla="*/ 40 h 174"/>
                <a:gd name="T116" fmla="*/ 201 w 216"/>
                <a:gd name="T117" fmla="*/ 4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 h="174">
                  <a:moveTo>
                    <a:pt x="209" y="41"/>
                  </a:moveTo>
                  <a:cubicBezTo>
                    <a:pt x="209" y="41"/>
                    <a:pt x="210" y="40"/>
                    <a:pt x="211" y="40"/>
                  </a:cubicBezTo>
                  <a:cubicBezTo>
                    <a:pt x="210" y="40"/>
                    <a:pt x="210" y="40"/>
                    <a:pt x="210" y="40"/>
                  </a:cubicBezTo>
                  <a:cubicBezTo>
                    <a:pt x="210" y="39"/>
                    <a:pt x="212" y="39"/>
                    <a:pt x="211" y="39"/>
                  </a:cubicBezTo>
                  <a:cubicBezTo>
                    <a:pt x="211" y="39"/>
                    <a:pt x="211" y="39"/>
                    <a:pt x="211" y="39"/>
                  </a:cubicBezTo>
                  <a:cubicBezTo>
                    <a:pt x="211" y="38"/>
                    <a:pt x="211" y="38"/>
                    <a:pt x="211" y="38"/>
                  </a:cubicBezTo>
                  <a:cubicBezTo>
                    <a:pt x="211" y="38"/>
                    <a:pt x="211" y="38"/>
                    <a:pt x="211" y="38"/>
                  </a:cubicBezTo>
                  <a:cubicBezTo>
                    <a:pt x="213" y="38"/>
                    <a:pt x="215" y="37"/>
                    <a:pt x="215" y="35"/>
                  </a:cubicBezTo>
                  <a:cubicBezTo>
                    <a:pt x="214" y="35"/>
                    <a:pt x="213" y="35"/>
                    <a:pt x="213" y="36"/>
                  </a:cubicBezTo>
                  <a:cubicBezTo>
                    <a:pt x="212" y="34"/>
                    <a:pt x="210" y="36"/>
                    <a:pt x="209" y="35"/>
                  </a:cubicBezTo>
                  <a:cubicBezTo>
                    <a:pt x="207" y="35"/>
                    <a:pt x="204" y="37"/>
                    <a:pt x="202" y="37"/>
                  </a:cubicBezTo>
                  <a:cubicBezTo>
                    <a:pt x="202" y="36"/>
                    <a:pt x="201" y="38"/>
                    <a:pt x="201" y="37"/>
                  </a:cubicBezTo>
                  <a:cubicBezTo>
                    <a:pt x="200" y="37"/>
                    <a:pt x="200" y="37"/>
                    <a:pt x="199" y="37"/>
                  </a:cubicBezTo>
                  <a:cubicBezTo>
                    <a:pt x="197" y="37"/>
                    <a:pt x="196" y="39"/>
                    <a:pt x="194" y="39"/>
                  </a:cubicBezTo>
                  <a:cubicBezTo>
                    <a:pt x="194" y="38"/>
                    <a:pt x="194" y="38"/>
                    <a:pt x="194" y="38"/>
                  </a:cubicBezTo>
                  <a:cubicBezTo>
                    <a:pt x="193" y="39"/>
                    <a:pt x="193" y="39"/>
                    <a:pt x="193" y="39"/>
                  </a:cubicBezTo>
                  <a:cubicBezTo>
                    <a:pt x="193" y="36"/>
                    <a:pt x="196" y="37"/>
                    <a:pt x="197" y="36"/>
                  </a:cubicBezTo>
                  <a:cubicBezTo>
                    <a:pt x="196" y="36"/>
                    <a:pt x="196" y="36"/>
                    <a:pt x="196" y="36"/>
                  </a:cubicBezTo>
                  <a:cubicBezTo>
                    <a:pt x="196" y="36"/>
                    <a:pt x="196" y="37"/>
                    <a:pt x="195" y="37"/>
                  </a:cubicBezTo>
                  <a:cubicBezTo>
                    <a:pt x="195" y="36"/>
                    <a:pt x="195" y="36"/>
                    <a:pt x="195" y="36"/>
                  </a:cubicBezTo>
                  <a:cubicBezTo>
                    <a:pt x="193" y="36"/>
                    <a:pt x="191" y="36"/>
                    <a:pt x="190" y="36"/>
                  </a:cubicBezTo>
                  <a:cubicBezTo>
                    <a:pt x="189" y="35"/>
                    <a:pt x="191" y="36"/>
                    <a:pt x="191" y="35"/>
                  </a:cubicBezTo>
                  <a:cubicBezTo>
                    <a:pt x="190" y="34"/>
                    <a:pt x="190" y="36"/>
                    <a:pt x="189" y="35"/>
                  </a:cubicBezTo>
                  <a:cubicBezTo>
                    <a:pt x="189" y="34"/>
                    <a:pt x="190" y="34"/>
                    <a:pt x="190" y="34"/>
                  </a:cubicBezTo>
                  <a:cubicBezTo>
                    <a:pt x="189" y="34"/>
                    <a:pt x="189" y="34"/>
                    <a:pt x="189" y="34"/>
                  </a:cubicBezTo>
                  <a:cubicBezTo>
                    <a:pt x="189" y="35"/>
                    <a:pt x="189" y="35"/>
                    <a:pt x="189" y="35"/>
                  </a:cubicBezTo>
                  <a:cubicBezTo>
                    <a:pt x="189" y="35"/>
                    <a:pt x="188" y="35"/>
                    <a:pt x="188" y="35"/>
                  </a:cubicBezTo>
                  <a:cubicBezTo>
                    <a:pt x="188" y="35"/>
                    <a:pt x="188" y="34"/>
                    <a:pt x="188" y="34"/>
                  </a:cubicBezTo>
                  <a:cubicBezTo>
                    <a:pt x="186" y="34"/>
                    <a:pt x="187" y="32"/>
                    <a:pt x="185" y="32"/>
                  </a:cubicBezTo>
                  <a:cubicBezTo>
                    <a:pt x="185" y="29"/>
                    <a:pt x="188" y="30"/>
                    <a:pt x="189" y="28"/>
                  </a:cubicBezTo>
                  <a:cubicBezTo>
                    <a:pt x="190" y="28"/>
                    <a:pt x="189" y="27"/>
                    <a:pt x="190" y="27"/>
                  </a:cubicBezTo>
                  <a:cubicBezTo>
                    <a:pt x="191" y="25"/>
                    <a:pt x="194" y="25"/>
                    <a:pt x="195" y="24"/>
                  </a:cubicBezTo>
                  <a:cubicBezTo>
                    <a:pt x="193" y="24"/>
                    <a:pt x="191" y="25"/>
                    <a:pt x="190" y="26"/>
                  </a:cubicBezTo>
                  <a:cubicBezTo>
                    <a:pt x="188" y="26"/>
                    <a:pt x="187" y="28"/>
                    <a:pt x="186" y="27"/>
                  </a:cubicBezTo>
                  <a:cubicBezTo>
                    <a:pt x="182" y="28"/>
                    <a:pt x="179" y="29"/>
                    <a:pt x="175" y="29"/>
                  </a:cubicBezTo>
                  <a:cubicBezTo>
                    <a:pt x="174" y="31"/>
                    <a:pt x="171" y="28"/>
                    <a:pt x="170" y="31"/>
                  </a:cubicBezTo>
                  <a:cubicBezTo>
                    <a:pt x="169" y="30"/>
                    <a:pt x="169" y="28"/>
                    <a:pt x="169" y="27"/>
                  </a:cubicBezTo>
                  <a:cubicBezTo>
                    <a:pt x="169" y="27"/>
                    <a:pt x="169" y="27"/>
                    <a:pt x="169" y="27"/>
                  </a:cubicBezTo>
                  <a:cubicBezTo>
                    <a:pt x="170" y="27"/>
                    <a:pt x="170" y="28"/>
                    <a:pt x="171" y="27"/>
                  </a:cubicBezTo>
                  <a:cubicBezTo>
                    <a:pt x="171" y="27"/>
                    <a:pt x="171" y="27"/>
                    <a:pt x="171" y="27"/>
                  </a:cubicBezTo>
                  <a:cubicBezTo>
                    <a:pt x="173" y="26"/>
                    <a:pt x="173" y="26"/>
                    <a:pt x="173" y="26"/>
                  </a:cubicBezTo>
                  <a:cubicBezTo>
                    <a:pt x="173" y="26"/>
                    <a:pt x="173" y="26"/>
                    <a:pt x="173" y="26"/>
                  </a:cubicBezTo>
                  <a:cubicBezTo>
                    <a:pt x="174" y="26"/>
                    <a:pt x="174" y="26"/>
                    <a:pt x="174" y="26"/>
                  </a:cubicBezTo>
                  <a:cubicBezTo>
                    <a:pt x="175" y="25"/>
                    <a:pt x="175" y="25"/>
                    <a:pt x="176" y="25"/>
                  </a:cubicBezTo>
                  <a:cubicBezTo>
                    <a:pt x="176" y="25"/>
                    <a:pt x="177" y="25"/>
                    <a:pt x="177" y="24"/>
                  </a:cubicBezTo>
                  <a:cubicBezTo>
                    <a:pt x="176" y="24"/>
                    <a:pt x="175" y="26"/>
                    <a:pt x="175" y="25"/>
                  </a:cubicBezTo>
                  <a:cubicBezTo>
                    <a:pt x="173" y="25"/>
                    <a:pt x="172" y="26"/>
                    <a:pt x="171" y="27"/>
                  </a:cubicBezTo>
                  <a:cubicBezTo>
                    <a:pt x="171" y="26"/>
                    <a:pt x="171" y="26"/>
                    <a:pt x="171" y="25"/>
                  </a:cubicBezTo>
                  <a:cubicBezTo>
                    <a:pt x="171" y="26"/>
                    <a:pt x="171" y="26"/>
                    <a:pt x="171" y="26"/>
                  </a:cubicBezTo>
                  <a:cubicBezTo>
                    <a:pt x="170" y="26"/>
                    <a:pt x="168" y="26"/>
                    <a:pt x="168" y="25"/>
                  </a:cubicBezTo>
                  <a:cubicBezTo>
                    <a:pt x="170" y="24"/>
                    <a:pt x="170" y="24"/>
                    <a:pt x="170" y="24"/>
                  </a:cubicBezTo>
                  <a:cubicBezTo>
                    <a:pt x="173" y="24"/>
                    <a:pt x="175" y="23"/>
                    <a:pt x="178" y="22"/>
                  </a:cubicBezTo>
                  <a:cubicBezTo>
                    <a:pt x="178" y="24"/>
                    <a:pt x="178" y="24"/>
                    <a:pt x="178" y="24"/>
                  </a:cubicBezTo>
                  <a:cubicBezTo>
                    <a:pt x="178" y="24"/>
                    <a:pt x="179" y="23"/>
                    <a:pt x="179" y="22"/>
                  </a:cubicBezTo>
                  <a:cubicBezTo>
                    <a:pt x="182" y="22"/>
                    <a:pt x="184" y="20"/>
                    <a:pt x="186" y="20"/>
                  </a:cubicBezTo>
                  <a:cubicBezTo>
                    <a:pt x="188" y="18"/>
                    <a:pt x="190" y="20"/>
                    <a:pt x="192" y="18"/>
                  </a:cubicBezTo>
                  <a:cubicBezTo>
                    <a:pt x="194" y="18"/>
                    <a:pt x="196" y="16"/>
                    <a:pt x="198" y="15"/>
                  </a:cubicBezTo>
                  <a:cubicBezTo>
                    <a:pt x="199" y="15"/>
                    <a:pt x="199" y="15"/>
                    <a:pt x="199" y="15"/>
                  </a:cubicBezTo>
                  <a:cubicBezTo>
                    <a:pt x="196" y="19"/>
                    <a:pt x="196" y="19"/>
                    <a:pt x="196" y="19"/>
                  </a:cubicBezTo>
                  <a:cubicBezTo>
                    <a:pt x="197" y="18"/>
                    <a:pt x="198" y="18"/>
                    <a:pt x="199" y="17"/>
                  </a:cubicBezTo>
                  <a:cubicBezTo>
                    <a:pt x="198" y="15"/>
                    <a:pt x="201" y="16"/>
                    <a:pt x="201" y="15"/>
                  </a:cubicBezTo>
                  <a:cubicBezTo>
                    <a:pt x="200" y="15"/>
                    <a:pt x="200" y="15"/>
                    <a:pt x="200" y="15"/>
                  </a:cubicBezTo>
                  <a:cubicBezTo>
                    <a:pt x="202" y="13"/>
                    <a:pt x="202" y="13"/>
                    <a:pt x="202" y="13"/>
                  </a:cubicBezTo>
                  <a:cubicBezTo>
                    <a:pt x="201" y="13"/>
                    <a:pt x="201" y="13"/>
                    <a:pt x="201" y="13"/>
                  </a:cubicBezTo>
                  <a:cubicBezTo>
                    <a:pt x="200" y="12"/>
                    <a:pt x="202" y="12"/>
                    <a:pt x="202" y="11"/>
                  </a:cubicBezTo>
                  <a:cubicBezTo>
                    <a:pt x="200" y="11"/>
                    <a:pt x="200" y="11"/>
                    <a:pt x="200" y="11"/>
                  </a:cubicBezTo>
                  <a:cubicBezTo>
                    <a:pt x="200" y="13"/>
                    <a:pt x="198" y="13"/>
                    <a:pt x="197" y="13"/>
                  </a:cubicBezTo>
                  <a:cubicBezTo>
                    <a:pt x="196" y="12"/>
                    <a:pt x="195" y="12"/>
                    <a:pt x="194" y="12"/>
                  </a:cubicBezTo>
                  <a:cubicBezTo>
                    <a:pt x="194" y="12"/>
                    <a:pt x="194" y="12"/>
                    <a:pt x="194" y="12"/>
                  </a:cubicBezTo>
                  <a:cubicBezTo>
                    <a:pt x="194" y="12"/>
                    <a:pt x="195" y="11"/>
                    <a:pt x="195" y="11"/>
                  </a:cubicBezTo>
                  <a:cubicBezTo>
                    <a:pt x="194" y="11"/>
                    <a:pt x="194" y="11"/>
                    <a:pt x="194" y="11"/>
                  </a:cubicBezTo>
                  <a:cubicBezTo>
                    <a:pt x="194" y="13"/>
                    <a:pt x="192" y="13"/>
                    <a:pt x="191" y="12"/>
                  </a:cubicBezTo>
                  <a:cubicBezTo>
                    <a:pt x="190" y="13"/>
                    <a:pt x="188" y="13"/>
                    <a:pt x="187" y="14"/>
                  </a:cubicBezTo>
                  <a:cubicBezTo>
                    <a:pt x="186" y="14"/>
                    <a:pt x="186" y="13"/>
                    <a:pt x="186" y="13"/>
                  </a:cubicBezTo>
                  <a:cubicBezTo>
                    <a:pt x="188" y="9"/>
                    <a:pt x="191" y="8"/>
                    <a:pt x="194" y="8"/>
                  </a:cubicBezTo>
                  <a:cubicBezTo>
                    <a:pt x="196" y="8"/>
                    <a:pt x="197" y="5"/>
                    <a:pt x="199" y="6"/>
                  </a:cubicBezTo>
                  <a:cubicBezTo>
                    <a:pt x="201" y="6"/>
                    <a:pt x="202" y="4"/>
                    <a:pt x="203" y="5"/>
                  </a:cubicBezTo>
                  <a:cubicBezTo>
                    <a:pt x="203" y="5"/>
                    <a:pt x="203" y="6"/>
                    <a:pt x="203" y="6"/>
                  </a:cubicBezTo>
                  <a:cubicBezTo>
                    <a:pt x="203" y="6"/>
                    <a:pt x="204" y="6"/>
                    <a:pt x="204" y="6"/>
                  </a:cubicBezTo>
                  <a:cubicBezTo>
                    <a:pt x="203" y="5"/>
                    <a:pt x="203" y="5"/>
                    <a:pt x="203" y="5"/>
                  </a:cubicBezTo>
                  <a:cubicBezTo>
                    <a:pt x="206" y="3"/>
                    <a:pt x="209" y="3"/>
                    <a:pt x="212" y="2"/>
                  </a:cubicBezTo>
                  <a:cubicBezTo>
                    <a:pt x="211" y="1"/>
                    <a:pt x="211" y="1"/>
                    <a:pt x="211" y="1"/>
                  </a:cubicBezTo>
                  <a:cubicBezTo>
                    <a:pt x="211" y="1"/>
                    <a:pt x="211" y="1"/>
                    <a:pt x="211" y="1"/>
                  </a:cubicBezTo>
                  <a:cubicBezTo>
                    <a:pt x="209" y="0"/>
                    <a:pt x="206" y="1"/>
                    <a:pt x="203" y="2"/>
                  </a:cubicBezTo>
                  <a:cubicBezTo>
                    <a:pt x="202" y="2"/>
                    <a:pt x="200" y="4"/>
                    <a:pt x="198" y="3"/>
                  </a:cubicBezTo>
                  <a:cubicBezTo>
                    <a:pt x="198" y="3"/>
                    <a:pt x="198" y="2"/>
                    <a:pt x="198" y="2"/>
                  </a:cubicBezTo>
                  <a:cubicBezTo>
                    <a:pt x="194" y="2"/>
                    <a:pt x="190" y="5"/>
                    <a:pt x="185" y="4"/>
                  </a:cubicBezTo>
                  <a:cubicBezTo>
                    <a:pt x="185" y="4"/>
                    <a:pt x="185" y="4"/>
                    <a:pt x="185" y="4"/>
                  </a:cubicBezTo>
                  <a:cubicBezTo>
                    <a:pt x="184" y="6"/>
                    <a:pt x="181" y="7"/>
                    <a:pt x="179" y="7"/>
                  </a:cubicBezTo>
                  <a:cubicBezTo>
                    <a:pt x="175" y="7"/>
                    <a:pt x="170" y="8"/>
                    <a:pt x="167" y="9"/>
                  </a:cubicBezTo>
                  <a:cubicBezTo>
                    <a:pt x="167" y="9"/>
                    <a:pt x="167" y="10"/>
                    <a:pt x="167" y="10"/>
                  </a:cubicBezTo>
                  <a:cubicBezTo>
                    <a:pt x="165" y="11"/>
                    <a:pt x="163" y="9"/>
                    <a:pt x="161" y="10"/>
                  </a:cubicBezTo>
                  <a:cubicBezTo>
                    <a:pt x="159" y="13"/>
                    <a:pt x="156" y="10"/>
                    <a:pt x="154" y="12"/>
                  </a:cubicBezTo>
                  <a:cubicBezTo>
                    <a:pt x="151" y="12"/>
                    <a:pt x="148" y="13"/>
                    <a:pt x="145" y="14"/>
                  </a:cubicBezTo>
                  <a:cubicBezTo>
                    <a:pt x="143" y="14"/>
                    <a:pt x="141" y="15"/>
                    <a:pt x="141" y="14"/>
                  </a:cubicBezTo>
                  <a:cubicBezTo>
                    <a:pt x="140" y="15"/>
                    <a:pt x="140" y="15"/>
                    <a:pt x="140" y="15"/>
                  </a:cubicBezTo>
                  <a:cubicBezTo>
                    <a:pt x="139" y="14"/>
                    <a:pt x="138" y="15"/>
                    <a:pt x="137" y="16"/>
                  </a:cubicBezTo>
                  <a:cubicBezTo>
                    <a:pt x="138" y="16"/>
                    <a:pt x="138" y="16"/>
                    <a:pt x="138" y="16"/>
                  </a:cubicBezTo>
                  <a:cubicBezTo>
                    <a:pt x="138" y="17"/>
                    <a:pt x="136" y="16"/>
                    <a:pt x="135" y="17"/>
                  </a:cubicBezTo>
                  <a:cubicBezTo>
                    <a:pt x="132" y="17"/>
                    <a:pt x="130" y="19"/>
                    <a:pt x="127" y="19"/>
                  </a:cubicBezTo>
                  <a:cubicBezTo>
                    <a:pt x="127" y="19"/>
                    <a:pt x="127" y="19"/>
                    <a:pt x="127" y="19"/>
                  </a:cubicBezTo>
                  <a:cubicBezTo>
                    <a:pt x="122" y="19"/>
                    <a:pt x="122" y="19"/>
                    <a:pt x="122" y="19"/>
                  </a:cubicBezTo>
                  <a:cubicBezTo>
                    <a:pt x="122" y="20"/>
                    <a:pt x="122" y="20"/>
                    <a:pt x="122" y="20"/>
                  </a:cubicBezTo>
                  <a:cubicBezTo>
                    <a:pt x="122" y="20"/>
                    <a:pt x="121" y="20"/>
                    <a:pt x="121" y="20"/>
                  </a:cubicBezTo>
                  <a:cubicBezTo>
                    <a:pt x="120" y="21"/>
                    <a:pt x="119" y="20"/>
                    <a:pt x="119" y="22"/>
                  </a:cubicBezTo>
                  <a:cubicBezTo>
                    <a:pt x="117" y="21"/>
                    <a:pt x="115" y="23"/>
                    <a:pt x="113" y="23"/>
                  </a:cubicBezTo>
                  <a:cubicBezTo>
                    <a:pt x="112" y="23"/>
                    <a:pt x="110" y="25"/>
                    <a:pt x="109" y="24"/>
                  </a:cubicBezTo>
                  <a:cubicBezTo>
                    <a:pt x="110" y="23"/>
                    <a:pt x="110" y="23"/>
                    <a:pt x="110" y="23"/>
                  </a:cubicBezTo>
                  <a:cubicBezTo>
                    <a:pt x="110" y="24"/>
                    <a:pt x="108" y="24"/>
                    <a:pt x="109" y="24"/>
                  </a:cubicBezTo>
                  <a:cubicBezTo>
                    <a:pt x="109" y="24"/>
                    <a:pt x="109" y="24"/>
                    <a:pt x="109" y="24"/>
                  </a:cubicBezTo>
                  <a:cubicBezTo>
                    <a:pt x="109" y="25"/>
                    <a:pt x="108" y="25"/>
                    <a:pt x="108" y="25"/>
                  </a:cubicBezTo>
                  <a:cubicBezTo>
                    <a:pt x="108" y="25"/>
                    <a:pt x="109" y="25"/>
                    <a:pt x="109" y="25"/>
                  </a:cubicBezTo>
                  <a:cubicBezTo>
                    <a:pt x="109" y="26"/>
                    <a:pt x="109" y="26"/>
                    <a:pt x="109" y="26"/>
                  </a:cubicBezTo>
                  <a:cubicBezTo>
                    <a:pt x="108" y="26"/>
                    <a:pt x="108" y="26"/>
                    <a:pt x="107" y="26"/>
                  </a:cubicBezTo>
                  <a:cubicBezTo>
                    <a:pt x="107" y="27"/>
                    <a:pt x="107" y="27"/>
                    <a:pt x="107" y="27"/>
                  </a:cubicBezTo>
                  <a:cubicBezTo>
                    <a:pt x="106" y="27"/>
                    <a:pt x="105" y="28"/>
                    <a:pt x="105" y="27"/>
                  </a:cubicBezTo>
                  <a:cubicBezTo>
                    <a:pt x="105" y="25"/>
                    <a:pt x="106" y="25"/>
                    <a:pt x="106" y="25"/>
                  </a:cubicBezTo>
                  <a:cubicBezTo>
                    <a:pt x="105" y="25"/>
                    <a:pt x="104" y="26"/>
                    <a:pt x="103" y="26"/>
                  </a:cubicBezTo>
                  <a:cubicBezTo>
                    <a:pt x="101" y="28"/>
                    <a:pt x="98" y="28"/>
                    <a:pt x="96" y="30"/>
                  </a:cubicBezTo>
                  <a:cubicBezTo>
                    <a:pt x="96" y="30"/>
                    <a:pt x="96" y="30"/>
                    <a:pt x="96" y="30"/>
                  </a:cubicBezTo>
                  <a:cubicBezTo>
                    <a:pt x="95" y="33"/>
                    <a:pt x="92" y="30"/>
                    <a:pt x="91" y="32"/>
                  </a:cubicBezTo>
                  <a:cubicBezTo>
                    <a:pt x="88" y="33"/>
                    <a:pt x="86" y="36"/>
                    <a:pt x="83" y="36"/>
                  </a:cubicBezTo>
                  <a:cubicBezTo>
                    <a:pt x="80" y="40"/>
                    <a:pt x="74" y="39"/>
                    <a:pt x="71" y="44"/>
                  </a:cubicBezTo>
                  <a:cubicBezTo>
                    <a:pt x="68" y="44"/>
                    <a:pt x="65" y="48"/>
                    <a:pt x="62" y="48"/>
                  </a:cubicBezTo>
                  <a:cubicBezTo>
                    <a:pt x="62" y="48"/>
                    <a:pt x="62" y="48"/>
                    <a:pt x="62" y="48"/>
                  </a:cubicBezTo>
                  <a:cubicBezTo>
                    <a:pt x="65" y="45"/>
                    <a:pt x="70" y="41"/>
                    <a:pt x="74" y="39"/>
                  </a:cubicBezTo>
                  <a:cubicBezTo>
                    <a:pt x="76" y="38"/>
                    <a:pt x="78" y="37"/>
                    <a:pt x="80" y="36"/>
                  </a:cubicBezTo>
                  <a:cubicBezTo>
                    <a:pt x="83" y="36"/>
                    <a:pt x="84" y="33"/>
                    <a:pt x="87" y="32"/>
                  </a:cubicBezTo>
                  <a:cubicBezTo>
                    <a:pt x="92" y="29"/>
                    <a:pt x="98" y="27"/>
                    <a:pt x="103" y="24"/>
                  </a:cubicBezTo>
                  <a:cubicBezTo>
                    <a:pt x="114" y="19"/>
                    <a:pt x="125" y="16"/>
                    <a:pt x="137" y="13"/>
                  </a:cubicBezTo>
                  <a:cubicBezTo>
                    <a:pt x="142" y="12"/>
                    <a:pt x="147" y="11"/>
                    <a:pt x="152" y="9"/>
                  </a:cubicBezTo>
                  <a:cubicBezTo>
                    <a:pt x="138" y="12"/>
                    <a:pt x="124" y="15"/>
                    <a:pt x="111" y="21"/>
                  </a:cubicBezTo>
                  <a:cubicBezTo>
                    <a:pt x="107" y="21"/>
                    <a:pt x="105" y="24"/>
                    <a:pt x="101" y="24"/>
                  </a:cubicBezTo>
                  <a:cubicBezTo>
                    <a:pt x="102" y="23"/>
                    <a:pt x="102" y="23"/>
                    <a:pt x="102" y="23"/>
                  </a:cubicBezTo>
                  <a:cubicBezTo>
                    <a:pt x="107" y="21"/>
                    <a:pt x="111" y="19"/>
                    <a:pt x="115" y="17"/>
                  </a:cubicBezTo>
                  <a:cubicBezTo>
                    <a:pt x="116" y="17"/>
                    <a:pt x="117" y="18"/>
                    <a:pt x="117" y="17"/>
                  </a:cubicBezTo>
                  <a:cubicBezTo>
                    <a:pt x="116" y="17"/>
                    <a:pt x="115" y="18"/>
                    <a:pt x="113" y="18"/>
                  </a:cubicBezTo>
                  <a:cubicBezTo>
                    <a:pt x="110" y="20"/>
                    <a:pt x="106" y="20"/>
                    <a:pt x="103" y="23"/>
                  </a:cubicBezTo>
                  <a:cubicBezTo>
                    <a:pt x="100" y="22"/>
                    <a:pt x="99" y="25"/>
                    <a:pt x="97" y="25"/>
                  </a:cubicBezTo>
                  <a:cubicBezTo>
                    <a:pt x="93" y="26"/>
                    <a:pt x="88" y="28"/>
                    <a:pt x="85" y="30"/>
                  </a:cubicBezTo>
                  <a:cubicBezTo>
                    <a:pt x="85" y="32"/>
                    <a:pt x="83" y="32"/>
                    <a:pt x="82" y="33"/>
                  </a:cubicBezTo>
                  <a:cubicBezTo>
                    <a:pt x="83" y="33"/>
                    <a:pt x="83" y="32"/>
                    <a:pt x="83" y="33"/>
                  </a:cubicBezTo>
                  <a:cubicBezTo>
                    <a:pt x="83" y="33"/>
                    <a:pt x="83" y="33"/>
                    <a:pt x="83" y="33"/>
                  </a:cubicBezTo>
                  <a:cubicBezTo>
                    <a:pt x="82" y="33"/>
                    <a:pt x="81" y="35"/>
                    <a:pt x="80" y="34"/>
                  </a:cubicBezTo>
                  <a:cubicBezTo>
                    <a:pt x="82" y="33"/>
                    <a:pt x="82" y="33"/>
                    <a:pt x="82" y="33"/>
                  </a:cubicBezTo>
                  <a:cubicBezTo>
                    <a:pt x="81" y="33"/>
                    <a:pt x="81" y="33"/>
                    <a:pt x="80" y="33"/>
                  </a:cubicBezTo>
                  <a:cubicBezTo>
                    <a:pt x="79" y="34"/>
                    <a:pt x="79" y="34"/>
                    <a:pt x="79" y="34"/>
                  </a:cubicBezTo>
                  <a:cubicBezTo>
                    <a:pt x="79" y="34"/>
                    <a:pt x="80" y="34"/>
                    <a:pt x="80" y="35"/>
                  </a:cubicBezTo>
                  <a:cubicBezTo>
                    <a:pt x="77" y="37"/>
                    <a:pt x="73" y="40"/>
                    <a:pt x="69" y="41"/>
                  </a:cubicBezTo>
                  <a:cubicBezTo>
                    <a:pt x="68" y="41"/>
                    <a:pt x="67" y="42"/>
                    <a:pt x="65" y="42"/>
                  </a:cubicBezTo>
                  <a:cubicBezTo>
                    <a:pt x="67" y="41"/>
                    <a:pt x="69" y="40"/>
                    <a:pt x="70" y="39"/>
                  </a:cubicBezTo>
                  <a:cubicBezTo>
                    <a:pt x="71" y="38"/>
                    <a:pt x="72" y="38"/>
                    <a:pt x="72" y="37"/>
                  </a:cubicBezTo>
                  <a:cubicBezTo>
                    <a:pt x="69" y="39"/>
                    <a:pt x="65" y="41"/>
                    <a:pt x="64" y="43"/>
                  </a:cubicBezTo>
                  <a:cubicBezTo>
                    <a:pt x="64" y="43"/>
                    <a:pt x="64" y="43"/>
                    <a:pt x="64" y="43"/>
                  </a:cubicBezTo>
                  <a:cubicBezTo>
                    <a:pt x="63" y="44"/>
                    <a:pt x="63" y="45"/>
                    <a:pt x="62" y="44"/>
                  </a:cubicBezTo>
                  <a:cubicBezTo>
                    <a:pt x="63" y="44"/>
                    <a:pt x="62" y="44"/>
                    <a:pt x="62" y="43"/>
                  </a:cubicBezTo>
                  <a:cubicBezTo>
                    <a:pt x="58" y="46"/>
                    <a:pt x="54" y="50"/>
                    <a:pt x="49" y="51"/>
                  </a:cubicBezTo>
                  <a:cubicBezTo>
                    <a:pt x="48" y="54"/>
                    <a:pt x="45" y="54"/>
                    <a:pt x="44" y="56"/>
                  </a:cubicBezTo>
                  <a:cubicBezTo>
                    <a:pt x="40" y="59"/>
                    <a:pt x="36" y="61"/>
                    <a:pt x="33" y="65"/>
                  </a:cubicBezTo>
                  <a:cubicBezTo>
                    <a:pt x="37" y="62"/>
                    <a:pt x="41" y="59"/>
                    <a:pt x="44" y="55"/>
                  </a:cubicBezTo>
                  <a:cubicBezTo>
                    <a:pt x="45" y="56"/>
                    <a:pt x="46" y="55"/>
                    <a:pt x="46" y="55"/>
                  </a:cubicBezTo>
                  <a:cubicBezTo>
                    <a:pt x="48" y="55"/>
                    <a:pt x="49" y="51"/>
                    <a:pt x="51" y="52"/>
                  </a:cubicBezTo>
                  <a:cubicBezTo>
                    <a:pt x="51" y="52"/>
                    <a:pt x="50" y="54"/>
                    <a:pt x="49" y="53"/>
                  </a:cubicBezTo>
                  <a:cubicBezTo>
                    <a:pt x="47" y="57"/>
                    <a:pt x="41" y="60"/>
                    <a:pt x="39" y="63"/>
                  </a:cubicBezTo>
                  <a:cubicBezTo>
                    <a:pt x="41" y="64"/>
                    <a:pt x="43" y="61"/>
                    <a:pt x="45" y="59"/>
                  </a:cubicBezTo>
                  <a:cubicBezTo>
                    <a:pt x="45" y="60"/>
                    <a:pt x="46" y="59"/>
                    <a:pt x="46" y="60"/>
                  </a:cubicBezTo>
                  <a:cubicBezTo>
                    <a:pt x="43" y="62"/>
                    <a:pt x="43" y="62"/>
                    <a:pt x="43" y="62"/>
                  </a:cubicBezTo>
                  <a:cubicBezTo>
                    <a:pt x="43" y="62"/>
                    <a:pt x="43" y="62"/>
                    <a:pt x="43" y="62"/>
                  </a:cubicBezTo>
                  <a:cubicBezTo>
                    <a:pt x="41" y="64"/>
                    <a:pt x="39" y="66"/>
                    <a:pt x="37" y="68"/>
                  </a:cubicBezTo>
                  <a:cubicBezTo>
                    <a:pt x="35" y="69"/>
                    <a:pt x="34" y="70"/>
                    <a:pt x="33" y="71"/>
                  </a:cubicBezTo>
                  <a:cubicBezTo>
                    <a:pt x="31" y="73"/>
                    <a:pt x="30" y="74"/>
                    <a:pt x="28" y="76"/>
                  </a:cubicBezTo>
                  <a:cubicBezTo>
                    <a:pt x="25" y="74"/>
                    <a:pt x="24" y="80"/>
                    <a:pt x="22" y="76"/>
                  </a:cubicBezTo>
                  <a:cubicBezTo>
                    <a:pt x="23" y="75"/>
                    <a:pt x="24" y="74"/>
                    <a:pt x="23" y="74"/>
                  </a:cubicBezTo>
                  <a:cubicBezTo>
                    <a:pt x="23" y="73"/>
                    <a:pt x="23" y="74"/>
                    <a:pt x="23" y="74"/>
                  </a:cubicBezTo>
                  <a:cubicBezTo>
                    <a:pt x="22" y="73"/>
                    <a:pt x="22" y="75"/>
                    <a:pt x="21" y="75"/>
                  </a:cubicBezTo>
                  <a:cubicBezTo>
                    <a:pt x="20" y="76"/>
                    <a:pt x="19" y="74"/>
                    <a:pt x="18" y="76"/>
                  </a:cubicBezTo>
                  <a:cubicBezTo>
                    <a:pt x="17" y="75"/>
                    <a:pt x="16" y="75"/>
                    <a:pt x="15" y="74"/>
                  </a:cubicBezTo>
                  <a:cubicBezTo>
                    <a:pt x="14" y="74"/>
                    <a:pt x="13" y="73"/>
                    <a:pt x="13" y="73"/>
                  </a:cubicBezTo>
                  <a:cubicBezTo>
                    <a:pt x="13" y="74"/>
                    <a:pt x="13" y="75"/>
                    <a:pt x="13" y="75"/>
                  </a:cubicBezTo>
                  <a:cubicBezTo>
                    <a:pt x="14" y="77"/>
                    <a:pt x="16" y="79"/>
                    <a:pt x="14" y="81"/>
                  </a:cubicBezTo>
                  <a:cubicBezTo>
                    <a:pt x="15" y="84"/>
                    <a:pt x="14" y="87"/>
                    <a:pt x="16" y="89"/>
                  </a:cubicBezTo>
                  <a:cubicBezTo>
                    <a:pt x="15" y="90"/>
                    <a:pt x="15" y="90"/>
                    <a:pt x="15" y="90"/>
                  </a:cubicBezTo>
                  <a:cubicBezTo>
                    <a:pt x="16" y="90"/>
                    <a:pt x="16" y="90"/>
                    <a:pt x="16" y="90"/>
                  </a:cubicBezTo>
                  <a:cubicBezTo>
                    <a:pt x="18" y="93"/>
                    <a:pt x="13" y="92"/>
                    <a:pt x="13" y="94"/>
                  </a:cubicBezTo>
                  <a:cubicBezTo>
                    <a:pt x="13" y="95"/>
                    <a:pt x="15" y="97"/>
                    <a:pt x="13" y="98"/>
                  </a:cubicBezTo>
                  <a:cubicBezTo>
                    <a:pt x="13" y="99"/>
                    <a:pt x="13" y="99"/>
                    <a:pt x="13" y="99"/>
                  </a:cubicBezTo>
                  <a:cubicBezTo>
                    <a:pt x="13" y="99"/>
                    <a:pt x="12" y="100"/>
                    <a:pt x="11" y="100"/>
                  </a:cubicBezTo>
                  <a:cubicBezTo>
                    <a:pt x="11" y="101"/>
                    <a:pt x="12" y="102"/>
                    <a:pt x="12" y="102"/>
                  </a:cubicBezTo>
                  <a:cubicBezTo>
                    <a:pt x="13" y="104"/>
                    <a:pt x="15" y="102"/>
                    <a:pt x="16" y="103"/>
                  </a:cubicBezTo>
                  <a:cubicBezTo>
                    <a:pt x="17" y="104"/>
                    <a:pt x="19" y="105"/>
                    <a:pt x="18" y="106"/>
                  </a:cubicBezTo>
                  <a:cubicBezTo>
                    <a:pt x="17" y="109"/>
                    <a:pt x="14" y="108"/>
                    <a:pt x="13" y="110"/>
                  </a:cubicBezTo>
                  <a:cubicBezTo>
                    <a:pt x="13" y="111"/>
                    <a:pt x="14" y="110"/>
                    <a:pt x="14" y="110"/>
                  </a:cubicBezTo>
                  <a:cubicBezTo>
                    <a:pt x="15" y="110"/>
                    <a:pt x="15" y="110"/>
                    <a:pt x="15" y="111"/>
                  </a:cubicBezTo>
                  <a:cubicBezTo>
                    <a:pt x="15" y="110"/>
                    <a:pt x="16" y="110"/>
                    <a:pt x="17" y="110"/>
                  </a:cubicBezTo>
                  <a:cubicBezTo>
                    <a:pt x="18" y="110"/>
                    <a:pt x="19" y="109"/>
                    <a:pt x="19" y="108"/>
                  </a:cubicBezTo>
                  <a:cubicBezTo>
                    <a:pt x="21" y="108"/>
                    <a:pt x="19" y="110"/>
                    <a:pt x="20" y="111"/>
                  </a:cubicBezTo>
                  <a:cubicBezTo>
                    <a:pt x="21" y="111"/>
                    <a:pt x="22" y="112"/>
                    <a:pt x="22" y="111"/>
                  </a:cubicBezTo>
                  <a:cubicBezTo>
                    <a:pt x="23" y="113"/>
                    <a:pt x="24" y="112"/>
                    <a:pt x="24" y="113"/>
                  </a:cubicBezTo>
                  <a:cubicBezTo>
                    <a:pt x="24" y="113"/>
                    <a:pt x="24" y="113"/>
                    <a:pt x="23" y="113"/>
                  </a:cubicBezTo>
                  <a:cubicBezTo>
                    <a:pt x="22" y="116"/>
                    <a:pt x="20" y="113"/>
                    <a:pt x="18" y="116"/>
                  </a:cubicBezTo>
                  <a:cubicBezTo>
                    <a:pt x="18" y="116"/>
                    <a:pt x="17" y="117"/>
                    <a:pt x="18" y="117"/>
                  </a:cubicBezTo>
                  <a:cubicBezTo>
                    <a:pt x="20" y="116"/>
                    <a:pt x="21" y="119"/>
                    <a:pt x="22" y="118"/>
                  </a:cubicBezTo>
                  <a:cubicBezTo>
                    <a:pt x="23" y="119"/>
                    <a:pt x="21" y="120"/>
                    <a:pt x="21" y="120"/>
                  </a:cubicBezTo>
                  <a:cubicBezTo>
                    <a:pt x="20" y="121"/>
                    <a:pt x="19" y="120"/>
                    <a:pt x="19" y="120"/>
                  </a:cubicBezTo>
                  <a:cubicBezTo>
                    <a:pt x="17" y="121"/>
                    <a:pt x="15" y="122"/>
                    <a:pt x="13" y="123"/>
                  </a:cubicBezTo>
                  <a:cubicBezTo>
                    <a:pt x="11" y="123"/>
                    <a:pt x="10" y="121"/>
                    <a:pt x="10" y="120"/>
                  </a:cubicBezTo>
                  <a:cubicBezTo>
                    <a:pt x="8" y="120"/>
                    <a:pt x="6" y="119"/>
                    <a:pt x="5" y="117"/>
                  </a:cubicBezTo>
                  <a:cubicBezTo>
                    <a:pt x="5" y="117"/>
                    <a:pt x="5" y="117"/>
                    <a:pt x="5" y="117"/>
                  </a:cubicBezTo>
                  <a:cubicBezTo>
                    <a:pt x="5" y="116"/>
                    <a:pt x="5" y="116"/>
                    <a:pt x="5" y="116"/>
                  </a:cubicBezTo>
                  <a:cubicBezTo>
                    <a:pt x="5" y="117"/>
                    <a:pt x="5" y="117"/>
                    <a:pt x="5" y="117"/>
                  </a:cubicBezTo>
                  <a:cubicBezTo>
                    <a:pt x="3" y="118"/>
                    <a:pt x="5" y="116"/>
                    <a:pt x="3" y="115"/>
                  </a:cubicBezTo>
                  <a:cubicBezTo>
                    <a:pt x="4" y="115"/>
                    <a:pt x="4" y="115"/>
                    <a:pt x="4" y="115"/>
                  </a:cubicBezTo>
                  <a:cubicBezTo>
                    <a:pt x="5" y="113"/>
                    <a:pt x="3" y="113"/>
                    <a:pt x="3" y="112"/>
                  </a:cubicBezTo>
                  <a:cubicBezTo>
                    <a:pt x="1" y="112"/>
                    <a:pt x="3" y="113"/>
                    <a:pt x="2" y="114"/>
                  </a:cubicBezTo>
                  <a:cubicBezTo>
                    <a:pt x="2" y="114"/>
                    <a:pt x="2" y="114"/>
                    <a:pt x="2" y="114"/>
                  </a:cubicBezTo>
                  <a:cubicBezTo>
                    <a:pt x="2" y="116"/>
                    <a:pt x="2" y="116"/>
                    <a:pt x="2" y="116"/>
                  </a:cubicBezTo>
                  <a:cubicBezTo>
                    <a:pt x="0" y="117"/>
                    <a:pt x="4" y="118"/>
                    <a:pt x="2" y="119"/>
                  </a:cubicBezTo>
                  <a:cubicBezTo>
                    <a:pt x="2" y="119"/>
                    <a:pt x="2" y="119"/>
                    <a:pt x="2" y="119"/>
                  </a:cubicBezTo>
                  <a:cubicBezTo>
                    <a:pt x="3" y="119"/>
                    <a:pt x="3" y="119"/>
                    <a:pt x="4" y="119"/>
                  </a:cubicBezTo>
                  <a:cubicBezTo>
                    <a:pt x="5" y="118"/>
                    <a:pt x="7" y="119"/>
                    <a:pt x="8" y="120"/>
                  </a:cubicBezTo>
                  <a:cubicBezTo>
                    <a:pt x="7" y="121"/>
                    <a:pt x="5" y="121"/>
                    <a:pt x="5" y="121"/>
                  </a:cubicBezTo>
                  <a:cubicBezTo>
                    <a:pt x="5" y="122"/>
                    <a:pt x="6" y="123"/>
                    <a:pt x="6" y="123"/>
                  </a:cubicBezTo>
                  <a:cubicBezTo>
                    <a:pt x="8" y="124"/>
                    <a:pt x="8" y="122"/>
                    <a:pt x="9" y="122"/>
                  </a:cubicBezTo>
                  <a:cubicBezTo>
                    <a:pt x="10" y="124"/>
                    <a:pt x="10" y="124"/>
                    <a:pt x="10" y="124"/>
                  </a:cubicBezTo>
                  <a:cubicBezTo>
                    <a:pt x="12" y="125"/>
                    <a:pt x="12" y="127"/>
                    <a:pt x="14" y="126"/>
                  </a:cubicBezTo>
                  <a:cubicBezTo>
                    <a:pt x="16" y="128"/>
                    <a:pt x="20" y="127"/>
                    <a:pt x="22" y="129"/>
                  </a:cubicBezTo>
                  <a:cubicBezTo>
                    <a:pt x="20" y="130"/>
                    <a:pt x="20" y="130"/>
                    <a:pt x="20" y="130"/>
                  </a:cubicBezTo>
                  <a:cubicBezTo>
                    <a:pt x="22" y="130"/>
                    <a:pt x="24" y="132"/>
                    <a:pt x="25" y="130"/>
                  </a:cubicBezTo>
                  <a:cubicBezTo>
                    <a:pt x="27" y="131"/>
                    <a:pt x="29" y="133"/>
                    <a:pt x="30" y="135"/>
                  </a:cubicBezTo>
                  <a:cubicBezTo>
                    <a:pt x="30" y="135"/>
                    <a:pt x="30" y="135"/>
                    <a:pt x="30" y="135"/>
                  </a:cubicBezTo>
                  <a:cubicBezTo>
                    <a:pt x="29" y="136"/>
                    <a:pt x="29" y="135"/>
                    <a:pt x="28" y="135"/>
                  </a:cubicBezTo>
                  <a:cubicBezTo>
                    <a:pt x="28" y="135"/>
                    <a:pt x="28" y="135"/>
                    <a:pt x="28" y="135"/>
                  </a:cubicBezTo>
                  <a:cubicBezTo>
                    <a:pt x="28" y="135"/>
                    <a:pt x="28" y="136"/>
                    <a:pt x="28" y="136"/>
                  </a:cubicBezTo>
                  <a:cubicBezTo>
                    <a:pt x="29" y="136"/>
                    <a:pt x="29" y="136"/>
                    <a:pt x="29" y="136"/>
                  </a:cubicBezTo>
                  <a:cubicBezTo>
                    <a:pt x="32" y="134"/>
                    <a:pt x="31" y="138"/>
                    <a:pt x="33" y="139"/>
                  </a:cubicBezTo>
                  <a:cubicBezTo>
                    <a:pt x="32" y="140"/>
                    <a:pt x="31" y="138"/>
                    <a:pt x="31" y="139"/>
                  </a:cubicBezTo>
                  <a:cubicBezTo>
                    <a:pt x="32" y="139"/>
                    <a:pt x="32" y="139"/>
                    <a:pt x="32" y="139"/>
                  </a:cubicBezTo>
                  <a:cubicBezTo>
                    <a:pt x="27" y="142"/>
                    <a:pt x="22" y="142"/>
                    <a:pt x="16" y="143"/>
                  </a:cubicBezTo>
                  <a:cubicBezTo>
                    <a:pt x="16" y="143"/>
                    <a:pt x="16" y="145"/>
                    <a:pt x="14" y="145"/>
                  </a:cubicBezTo>
                  <a:cubicBezTo>
                    <a:pt x="15" y="146"/>
                    <a:pt x="17" y="145"/>
                    <a:pt x="17" y="146"/>
                  </a:cubicBezTo>
                  <a:cubicBezTo>
                    <a:pt x="19" y="145"/>
                    <a:pt x="21" y="146"/>
                    <a:pt x="22" y="145"/>
                  </a:cubicBezTo>
                  <a:cubicBezTo>
                    <a:pt x="22" y="145"/>
                    <a:pt x="22" y="145"/>
                    <a:pt x="22" y="145"/>
                  </a:cubicBezTo>
                  <a:cubicBezTo>
                    <a:pt x="26" y="146"/>
                    <a:pt x="29" y="147"/>
                    <a:pt x="33" y="148"/>
                  </a:cubicBezTo>
                  <a:cubicBezTo>
                    <a:pt x="30" y="146"/>
                    <a:pt x="27" y="147"/>
                    <a:pt x="24" y="145"/>
                  </a:cubicBezTo>
                  <a:cubicBezTo>
                    <a:pt x="24" y="145"/>
                    <a:pt x="24" y="145"/>
                    <a:pt x="24" y="145"/>
                  </a:cubicBezTo>
                  <a:cubicBezTo>
                    <a:pt x="26" y="144"/>
                    <a:pt x="28" y="144"/>
                    <a:pt x="30" y="144"/>
                  </a:cubicBezTo>
                  <a:cubicBezTo>
                    <a:pt x="30" y="144"/>
                    <a:pt x="31" y="143"/>
                    <a:pt x="31" y="143"/>
                  </a:cubicBezTo>
                  <a:cubicBezTo>
                    <a:pt x="34" y="142"/>
                    <a:pt x="36" y="143"/>
                    <a:pt x="38" y="141"/>
                  </a:cubicBezTo>
                  <a:cubicBezTo>
                    <a:pt x="39" y="142"/>
                    <a:pt x="39" y="143"/>
                    <a:pt x="39" y="144"/>
                  </a:cubicBezTo>
                  <a:cubicBezTo>
                    <a:pt x="42" y="145"/>
                    <a:pt x="43" y="146"/>
                    <a:pt x="45" y="148"/>
                  </a:cubicBezTo>
                  <a:cubicBezTo>
                    <a:pt x="45" y="148"/>
                    <a:pt x="45" y="148"/>
                    <a:pt x="45" y="148"/>
                  </a:cubicBezTo>
                  <a:cubicBezTo>
                    <a:pt x="45" y="148"/>
                    <a:pt x="45" y="148"/>
                    <a:pt x="45" y="148"/>
                  </a:cubicBezTo>
                  <a:cubicBezTo>
                    <a:pt x="45" y="151"/>
                    <a:pt x="49" y="150"/>
                    <a:pt x="48" y="152"/>
                  </a:cubicBezTo>
                  <a:cubicBezTo>
                    <a:pt x="49" y="152"/>
                    <a:pt x="49" y="152"/>
                    <a:pt x="49" y="152"/>
                  </a:cubicBezTo>
                  <a:cubicBezTo>
                    <a:pt x="50" y="154"/>
                    <a:pt x="53" y="155"/>
                    <a:pt x="53" y="156"/>
                  </a:cubicBezTo>
                  <a:cubicBezTo>
                    <a:pt x="56" y="157"/>
                    <a:pt x="58" y="159"/>
                    <a:pt x="60" y="159"/>
                  </a:cubicBezTo>
                  <a:cubicBezTo>
                    <a:pt x="63" y="158"/>
                    <a:pt x="65" y="162"/>
                    <a:pt x="67" y="159"/>
                  </a:cubicBezTo>
                  <a:cubicBezTo>
                    <a:pt x="67" y="160"/>
                    <a:pt x="68" y="159"/>
                    <a:pt x="69" y="160"/>
                  </a:cubicBezTo>
                  <a:cubicBezTo>
                    <a:pt x="69" y="157"/>
                    <a:pt x="70" y="161"/>
                    <a:pt x="71" y="159"/>
                  </a:cubicBezTo>
                  <a:cubicBezTo>
                    <a:pt x="72" y="159"/>
                    <a:pt x="74" y="158"/>
                    <a:pt x="74" y="160"/>
                  </a:cubicBezTo>
                  <a:cubicBezTo>
                    <a:pt x="76" y="162"/>
                    <a:pt x="78" y="164"/>
                    <a:pt x="79" y="167"/>
                  </a:cubicBezTo>
                  <a:cubicBezTo>
                    <a:pt x="82" y="168"/>
                    <a:pt x="84" y="169"/>
                    <a:pt x="86" y="172"/>
                  </a:cubicBezTo>
                  <a:cubicBezTo>
                    <a:pt x="88" y="172"/>
                    <a:pt x="88" y="173"/>
                    <a:pt x="90" y="173"/>
                  </a:cubicBezTo>
                  <a:cubicBezTo>
                    <a:pt x="92" y="174"/>
                    <a:pt x="94" y="174"/>
                    <a:pt x="97" y="174"/>
                  </a:cubicBezTo>
                  <a:cubicBezTo>
                    <a:pt x="98" y="174"/>
                    <a:pt x="98" y="173"/>
                    <a:pt x="99" y="173"/>
                  </a:cubicBezTo>
                  <a:cubicBezTo>
                    <a:pt x="100" y="173"/>
                    <a:pt x="103" y="173"/>
                    <a:pt x="104" y="171"/>
                  </a:cubicBezTo>
                  <a:cubicBezTo>
                    <a:pt x="107" y="173"/>
                    <a:pt x="108" y="169"/>
                    <a:pt x="110" y="168"/>
                  </a:cubicBezTo>
                  <a:cubicBezTo>
                    <a:pt x="110" y="169"/>
                    <a:pt x="110" y="169"/>
                    <a:pt x="110" y="169"/>
                  </a:cubicBezTo>
                  <a:cubicBezTo>
                    <a:pt x="111" y="167"/>
                    <a:pt x="114" y="166"/>
                    <a:pt x="116" y="166"/>
                  </a:cubicBezTo>
                  <a:cubicBezTo>
                    <a:pt x="119" y="162"/>
                    <a:pt x="124" y="161"/>
                    <a:pt x="128" y="158"/>
                  </a:cubicBezTo>
                  <a:cubicBezTo>
                    <a:pt x="128" y="158"/>
                    <a:pt x="128" y="158"/>
                    <a:pt x="128" y="158"/>
                  </a:cubicBezTo>
                  <a:cubicBezTo>
                    <a:pt x="131" y="156"/>
                    <a:pt x="134" y="154"/>
                    <a:pt x="137" y="153"/>
                  </a:cubicBezTo>
                  <a:cubicBezTo>
                    <a:pt x="137" y="153"/>
                    <a:pt x="137" y="153"/>
                    <a:pt x="136" y="153"/>
                  </a:cubicBezTo>
                  <a:cubicBezTo>
                    <a:pt x="138" y="152"/>
                    <a:pt x="139" y="150"/>
                    <a:pt x="140" y="151"/>
                  </a:cubicBezTo>
                  <a:cubicBezTo>
                    <a:pt x="140" y="150"/>
                    <a:pt x="140" y="150"/>
                    <a:pt x="140" y="150"/>
                  </a:cubicBezTo>
                  <a:cubicBezTo>
                    <a:pt x="140" y="150"/>
                    <a:pt x="141" y="150"/>
                    <a:pt x="142" y="150"/>
                  </a:cubicBezTo>
                  <a:cubicBezTo>
                    <a:pt x="142" y="148"/>
                    <a:pt x="143" y="147"/>
                    <a:pt x="145" y="147"/>
                  </a:cubicBezTo>
                  <a:cubicBezTo>
                    <a:pt x="145" y="145"/>
                    <a:pt x="147" y="146"/>
                    <a:pt x="148" y="145"/>
                  </a:cubicBezTo>
                  <a:cubicBezTo>
                    <a:pt x="148" y="145"/>
                    <a:pt x="149" y="144"/>
                    <a:pt x="150" y="144"/>
                  </a:cubicBezTo>
                  <a:cubicBezTo>
                    <a:pt x="151" y="142"/>
                    <a:pt x="152" y="145"/>
                    <a:pt x="153" y="143"/>
                  </a:cubicBezTo>
                  <a:cubicBezTo>
                    <a:pt x="153" y="143"/>
                    <a:pt x="153" y="143"/>
                    <a:pt x="153" y="143"/>
                  </a:cubicBezTo>
                  <a:cubicBezTo>
                    <a:pt x="154" y="142"/>
                    <a:pt x="156" y="143"/>
                    <a:pt x="157" y="142"/>
                  </a:cubicBezTo>
                  <a:cubicBezTo>
                    <a:pt x="159" y="142"/>
                    <a:pt x="160" y="140"/>
                    <a:pt x="161" y="140"/>
                  </a:cubicBezTo>
                  <a:cubicBezTo>
                    <a:pt x="161" y="140"/>
                    <a:pt x="161" y="140"/>
                    <a:pt x="161" y="140"/>
                  </a:cubicBezTo>
                  <a:cubicBezTo>
                    <a:pt x="162" y="139"/>
                    <a:pt x="165" y="139"/>
                    <a:pt x="165" y="138"/>
                  </a:cubicBezTo>
                  <a:cubicBezTo>
                    <a:pt x="163" y="139"/>
                    <a:pt x="161" y="139"/>
                    <a:pt x="159" y="139"/>
                  </a:cubicBezTo>
                  <a:cubicBezTo>
                    <a:pt x="159" y="139"/>
                    <a:pt x="159" y="139"/>
                    <a:pt x="159" y="139"/>
                  </a:cubicBezTo>
                  <a:cubicBezTo>
                    <a:pt x="157" y="139"/>
                    <a:pt x="157" y="139"/>
                    <a:pt x="157" y="139"/>
                  </a:cubicBezTo>
                  <a:cubicBezTo>
                    <a:pt x="161" y="137"/>
                    <a:pt x="161" y="137"/>
                    <a:pt x="161" y="137"/>
                  </a:cubicBezTo>
                  <a:cubicBezTo>
                    <a:pt x="158" y="137"/>
                    <a:pt x="156" y="139"/>
                    <a:pt x="154" y="138"/>
                  </a:cubicBezTo>
                  <a:cubicBezTo>
                    <a:pt x="154" y="137"/>
                    <a:pt x="155" y="138"/>
                    <a:pt x="155" y="137"/>
                  </a:cubicBezTo>
                  <a:cubicBezTo>
                    <a:pt x="153" y="137"/>
                    <a:pt x="153" y="137"/>
                    <a:pt x="153" y="137"/>
                  </a:cubicBezTo>
                  <a:cubicBezTo>
                    <a:pt x="154" y="135"/>
                    <a:pt x="155" y="134"/>
                    <a:pt x="157" y="134"/>
                  </a:cubicBezTo>
                  <a:cubicBezTo>
                    <a:pt x="157" y="133"/>
                    <a:pt x="159" y="133"/>
                    <a:pt x="159" y="133"/>
                  </a:cubicBezTo>
                  <a:cubicBezTo>
                    <a:pt x="158" y="133"/>
                    <a:pt x="158" y="133"/>
                    <a:pt x="158" y="133"/>
                  </a:cubicBezTo>
                  <a:cubicBezTo>
                    <a:pt x="161" y="130"/>
                    <a:pt x="161" y="130"/>
                    <a:pt x="161" y="130"/>
                  </a:cubicBezTo>
                  <a:cubicBezTo>
                    <a:pt x="161" y="130"/>
                    <a:pt x="161" y="130"/>
                    <a:pt x="161" y="130"/>
                  </a:cubicBezTo>
                  <a:cubicBezTo>
                    <a:pt x="162" y="129"/>
                    <a:pt x="165" y="129"/>
                    <a:pt x="167" y="128"/>
                  </a:cubicBezTo>
                  <a:cubicBezTo>
                    <a:pt x="167" y="129"/>
                    <a:pt x="166" y="129"/>
                    <a:pt x="167" y="129"/>
                  </a:cubicBezTo>
                  <a:cubicBezTo>
                    <a:pt x="169" y="127"/>
                    <a:pt x="171" y="127"/>
                    <a:pt x="174" y="127"/>
                  </a:cubicBezTo>
                  <a:cubicBezTo>
                    <a:pt x="174" y="126"/>
                    <a:pt x="175" y="126"/>
                    <a:pt x="176" y="126"/>
                  </a:cubicBezTo>
                  <a:cubicBezTo>
                    <a:pt x="173" y="126"/>
                    <a:pt x="170" y="126"/>
                    <a:pt x="168" y="127"/>
                  </a:cubicBezTo>
                  <a:cubicBezTo>
                    <a:pt x="166" y="128"/>
                    <a:pt x="164" y="128"/>
                    <a:pt x="162" y="129"/>
                  </a:cubicBezTo>
                  <a:cubicBezTo>
                    <a:pt x="162" y="129"/>
                    <a:pt x="161" y="129"/>
                    <a:pt x="161" y="129"/>
                  </a:cubicBezTo>
                  <a:cubicBezTo>
                    <a:pt x="162" y="128"/>
                    <a:pt x="165" y="127"/>
                    <a:pt x="167" y="126"/>
                  </a:cubicBezTo>
                  <a:cubicBezTo>
                    <a:pt x="165" y="126"/>
                    <a:pt x="165" y="126"/>
                    <a:pt x="165" y="126"/>
                  </a:cubicBezTo>
                  <a:cubicBezTo>
                    <a:pt x="166" y="126"/>
                    <a:pt x="166" y="126"/>
                    <a:pt x="166" y="126"/>
                  </a:cubicBezTo>
                  <a:cubicBezTo>
                    <a:pt x="171" y="124"/>
                    <a:pt x="174" y="124"/>
                    <a:pt x="179" y="122"/>
                  </a:cubicBezTo>
                  <a:cubicBezTo>
                    <a:pt x="175" y="122"/>
                    <a:pt x="172" y="123"/>
                    <a:pt x="169" y="123"/>
                  </a:cubicBezTo>
                  <a:cubicBezTo>
                    <a:pt x="171" y="121"/>
                    <a:pt x="174" y="121"/>
                    <a:pt x="177" y="120"/>
                  </a:cubicBezTo>
                  <a:cubicBezTo>
                    <a:pt x="174" y="120"/>
                    <a:pt x="171" y="122"/>
                    <a:pt x="169" y="120"/>
                  </a:cubicBezTo>
                  <a:cubicBezTo>
                    <a:pt x="169" y="120"/>
                    <a:pt x="169" y="120"/>
                    <a:pt x="169" y="120"/>
                  </a:cubicBezTo>
                  <a:cubicBezTo>
                    <a:pt x="170" y="120"/>
                    <a:pt x="170" y="120"/>
                    <a:pt x="170" y="120"/>
                  </a:cubicBezTo>
                  <a:cubicBezTo>
                    <a:pt x="173" y="119"/>
                    <a:pt x="176" y="116"/>
                    <a:pt x="180" y="116"/>
                  </a:cubicBezTo>
                  <a:cubicBezTo>
                    <a:pt x="179" y="116"/>
                    <a:pt x="179" y="116"/>
                    <a:pt x="179" y="116"/>
                  </a:cubicBezTo>
                  <a:cubicBezTo>
                    <a:pt x="179" y="116"/>
                    <a:pt x="178" y="115"/>
                    <a:pt x="179" y="115"/>
                  </a:cubicBezTo>
                  <a:cubicBezTo>
                    <a:pt x="178" y="114"/>
                    <a:pt x="178" y="114"/>
                    <a:pt x="178" y="114"/>
                  </a:cubicBezTo>
                  <a:cubicBezTo>
                    <a:pt x="179" y="115"/>
                    <a:pt x="178" y="114"/>
                    <a:pt x="177" y="115"/>
                  </a:cubicBezTo>
                  <a:cubicBezTo>
                    <a:pt x="175" y="112"/>
                    <a:pt x="180" y="113"/>
                    <a:pt x="180" y="112"/>
                  </a:cubicBezTo>
                  <a:cubicBezTo>
                    <a:pt x="183" y="111"/>
                    <a:pt x="186" y="113"/>
                    <a:pt x="188" y="110"/>
                  </a:cubicBezTo>
                  <a:cubicBezTo>
                    <a:pt x="189" y="110"/>
                    <a:pt x="189" y="110"/>
                    <a:pt x="189" y="111"/>
                  </a:cubicBezTo>
                  <a:cubicBezTo>
                    <a:pt x="190" y="111"/>
                    <a:pt x="190" y="111"/>
                    <a:pt x="190" y="111"/>
                  </a:cubicBezTo>
                  <a:cubicBezTo>
                    <a:pt x="190" y="111"/>
                    <a:pt x="190" y="110"/>
                    <a:pt x="190" y="110"/>
                  </a:cubicBezTo>
                  <a:cubicBezTo>
                    <a:pt x="190" y="110"/>
                    <a:pt x="189" y="110"/>
                    <a:pt x="189" y="110"/>
                  </a:cubicBezTo>
                  <a:cubicBezTo>
                    <a:pt x="189" y="110"/>
                    <a:pt x="189" y="110"/>
                    <a:pt x="189" y="110"/>
                  </a:cubicBezTo>
                  <a:cubicBezTo>
                    <a:pt x="187" y="110"/>
                    <a:pt x="184" y="111"/>
                    <a:pt x="182" y="111"/>
                  </a:cubicBezTo>
                  <a:cubicBezTo>
                    <a:pt x="181" y="110"/>
                    <a:pt x="179" y="112"/>
                    <a:pt x="178" y="110"/>
                  </a:cubicBezTo>
                  <a:cubicBezTo>
                    <a:pt x="178" y="109"/>
                    <a:pt x="179" y="109"/>
                    <a:pt x="179" y="108"/>
                  </a:cubicBezTo>
                  <a:cubicBezTo>
                    <a:pt x="179" y="108"/>
                    <a:pt x="179" y="108"/>
                    <a:pt x="179" y="108"/>
                  </a:cubicBezTo>
                  <a:cubicBezTo>
                    <a:pt x="180" y="106"/>
                    <a:pt x="181" y="104"/>
                    <a:pt x="183" y="103"/>
                  </a:cubicBezTo>
                  <a:cubicBezTo>
                    <a:pt x="184" y="101"/>
                    <a:pt x="187" y="101"/>
                    <a:pt x="189" y="100"/>
                  </a:cubicBezTo>
                  <a:cubicBezTo>
                    <a:pt x="188" y="99"/>
                    <a:pt x="188" y="100"/>
                    <a:pt x="187" y="99"/>
                  </a:cubicBezTo>
                  <a:cubicBezTo>
                    <a:pt x="188" y="99"/>
                    <a:pt x="188" y="99"/>
                    <a:pt x="188" y="98"/>
                  </a:cubicBezTo>
                  <a:cubicBezTo>
                    <a:pt x="187" y="98"/>
                    <a:pt x="187" y="98"/>
                    <a:pt x="187" y="98"/>
                  </a:cubicBezTo>
                  <a:cubicBezTo>
                    <a:pt x="187" y="98"/>
                    <a:pt x="187" y="97"/>
                    <a:pt x="188" y="97"/>
                  </a:cubicBezTo>
                  <a:cubicBezTo>
                    <a:pt x="187" y="97"/>
                    <a:pt x="186" y="97"/>
                    <a:pt x="186" y="96"/>
                  </a:cubicBezTo>
                  <a:cubicBezTo>
                    <a:pt x="187" y="95"/>
                    <a:pt x="189" y="95"/>
                    <a:pt x="191" y="94"/>
                  </a:cubicBezTo>
                  <a:cubicBezTo>
                    <a:pt x="192" y="94"/>
                    <a:pt x="193" y="92"/>
                    <a:pt x="195" y="93"/>
                  </a:cubicBezTo>
                  <a:cubicBezTo>
                    <a:pt x="198" y="92"/>
                    <a:pt x="203" y="92"/>
                    <a:pt x="207" y="92"/>
                  </a:cubicBezTo>
                  <a:cubicBezTo>
                    <a:pt x="208" y="91"/>
                    <a:pt x="208" y="91"/>
                    <a:pt x="208" y="91"/>
                  </a:cubicBezTo>
                  <a:cubicBezTo>
                    <a:pt x="205" y="91"/>
                    <a:pt x="202" y="91"/>
                    <a:pt x="199" y="91"/>
                  </a:cubicBezTo>
                  <a:cubicBezTo>
                    <a:pt x="200" y="90"/>
                    <a:pt x="200" y="90"/>
                    <a:pt x="200" y="90"/>
                  </a:cubicBezTo>
                  <a:cubicBezTo>
                    <a:pt x="198" y="90"/>
                    <a:pt x="198" y="90"/>
                    <a:pt x="198" y="90"/>
                  </a:cubicBezTo>
                  <a:cubicBezTo>
                    <a:pt x="199" y="91"/>
                    <a:pt x="200" y="88"/>
                    <a:pt x="200" y="89"/>
                  </a:cubicBezTo>
                  <a:cubicBezTo>
                    <a:pt x="200" y="88"/>
                    <a:pt x="200" y="88"/>
                    <a:pt x="200" y="88"/>
                  </a:cubicBezTo>
                  <a:cubicBezTo>
                    <a:pt x="198" y="89"/>
                    <a:pt x="195" y="89"/>
                    <a:pt x="193" y="90"/>
                  </a:cubicBezTo>
                  <a:cubicBezTo>
                    <a:pt x="193" y="89"/>
                    <a:pt x="193" y="89"/>
                    <a:pt x="193" y="89"/>
                  </a:cubicBezTo>
                  <a:cubicBezTo>
                    <a:pt x="192" y="86"/>
                    <a:pt x="195" y="87"/>
                    <a:pt x="196" y="86"/>
                  </a:cubicBezTo>
                  <a:cubicBezTo>
                    <a:pt x="195" y="86"/>
                    <a:pt x="193" y="88"/>
                    <a:pt x="191" y="86"/>
                  </a:cubicBezTo>
                  <a:cubicBezTo>
                    <a:pt x="192" y="86"/>
                    <a:pt x="192" y="86"/>
                    <a:pt x="192" y="86"/>
                  </a:cubicBezTo>
                  <a:cubicBezTo>
                    <a:pt x="192" y="85"/>
                    <a:pt x="193" y="84"/>
                    <a:pt x="193" y="86"/>
                  </a:cubicBezTo>
                  <a:cubicBezTo>
                    <a:pt x="193" y="85"/>
                    <a:pt x="193" y="84"/>
                    <a:pt x="194" y="84"/>
                  </a:cubicBezTo>
                  <a:cubicBezTo>
                    <a:pt x="196" y="85"/>
                    <a:pt x="197" y="82"/>
                    <a:pt x="198" y="84"/>
                  </a:cubicBezTo>
                  <a:cubicBezTo>
                    <a:pt x="198" y="83"/>
                    <a:pt x="199" y="82"/>
                    <a:pt x="200" y="82"/>
                  </a:cubicBezTo>
                  <a:cubicBezTo>
                    <a:pt x="196" y="82"/>
                    <a:pt x="196" y="82"/>
                    <a:pt x="196" y="82"/>
                  </a:cubicBezTo>
                  <a:cubicBezTo>
                    <a:pt x="197" y="81"/>
                    <a:pt x="197" y="81"/>
                    <a:pt x="197" y="81"/>
                  </a:cubicBezTo>
                  <a:cubicBezTo>
                    <a:pt x="196" y="81"/>
                    <a:pt x="195" y="79"/>
                    <a:pt x="194" y="80"/>
                  </a:cubicBezTo>
                  <a:cubicBezTo>
                    <a:pt x="193" y="79"/>
                    <a:pt x="193" y="79"/>
                    <a:pt x="193" y="79"/>
                  </a:cubicBezTo>
                  <a:cubicBezTo>
                    <a:pt x="192" y="78"/>
                    <a:pt x="195" y="78"/>
                    <a:pt x="195" y="77"/>
                  </a:cubicBezTo>
                  <a:cubicBezTo>
                    <a:pt x="195" y="77"/>
                    <a:pt x="194" y="77"/>
                    <a:pt x="194" y="77"/>
                  </a:cubicBezTo>
                  <a:cubicBezTo>
                    <a:pt x="195" y="76"/>
                    <a:pt x="196" y="76"/>
                    <a:pt x="197" y="75"/>
                  </a:cubicBezTo>
                  <a:cubicBezTo>
                    <a:pt x="201" y="75"/>
                    <a:pt x="203" y="73"/>
                    <a:pt x="205" y="71"/>
                  </a:cubicBezTo>
                  <a:cubicBezTo>
                    <a:pt x="205" y="71"/>
                    <a:pt x="205" y="71"/>
                    <a:pt x="205" y="71"/>
                  </a:cubicBezTo>
                  <a:cubicBezTo>
                    <a:pt x="206" y="70"/>
                    <a:pt x="207" y="70"/>
                    <a:pt x="208" y="69"/>
                  </a:cubicBezTo>
                  <a:cubicBezTo>
                    <a:pt x="205" y="69"/>
                    <a:pt x="203" y="71"/>
                    <a:pt x="201" y="72"/>
                  </a:cubicBezTo>
                  <a:cubicBezTo>
                    <a:pt x="199" y="72"/>
                    <a:pt x="196" y="74"/>
                    <a:pt x="193" y="72"/>
                  </a:cubicBezTo>
                  <a:cubicBezTo>
                    <a:pt x="193" y="72"/>
                    <a:pt x="194" y="72"/>
                    <a:pt x="194" y="72"/>
                  </a:cubicBezTo>
                  <a:cubicBezTo>
                    <a:pt x="193" y="72"/>
                    <a:pt x="193" y="72"/>
                    <a:pt x="193" y="72"/>
                  </a:cubicBezTo>
                  <a:cubicBezTo>
                    <a:pt x="193" y="70"/>
                    <a:pt x="195" y="71"/>
                    <a:pt x="196" y="70"/>
                  </a:cubicBezTo>
                  <a:cubicBezTo>
                    <a:pt x="198" y="68"/>
                    <a:pt x="200" y="69"/>
                    <a:pt x="202" y="67"/>
                  </a:cubicBezTo>
                  <a:cubicBezTo>
                    <a:pt x="202" y="67"/>
                    <a:pt x="202" y="67"/>
                    <a:pt x="202" y="67"/>
                  </a:cubicBezTo>
                  <a:cubicBezTo>
                    <a:pt x="201" y="67"/>
                    <a:pt x="200" y="67"/>
                    <a:pt x="199" y="67"/>
                  </a:cubicBezTo>
                  <a:cubicBezTo>
                    <a:pt x="200" y="66"/>
                    <a:pt x="201" y="66"/>
                    <a:pt x="202" y="65"/>
                  </a:cubicBezTo>
                  <a:cubicBezTo>
                    <a:pt x="200" y="65"/>
                    <a:pt x="198" y="67"/>
                    <a:pt x="196" y="67"/>
                  </a:cubicBezTo>
                  <a:cubicBezTo>
                    <a:pt x="198" y="66"/>
                    <a:pt x="198" y="66"/>
                    <a:pt x="198" y="66"/>
                  </a:cubicBezTo>
                  <a:cubicBezTo>
                    <a:pt x="197" y="65"/>
                    <a:pt x="196" y="67"/>
                    <a:pt x="196" y="67"/>
                  </a:cubicBezTo>
                  <a:cubicBezTo>
                    <a:pt x="197" y="67"/>
                    <a:pt x="197" y="67"/>
                    <a:pt x="197" y="67"/>
                  </a:cubicBezTo>
                  <a:cubicBezTo>
                    <a:pt x="196" y="68"/>
                    <a:pt x="196" y="68"/>
                    <a:pt x="196" y="68"/>
                  </a:cubicBezTo>
                  <a:cubicBezTo>
                    <a:pt x="197" y="68"/>
                    <a:pt x="198" y="66"/>
                    <a:pt x="199" y="67"/>
                  </a:cubicBezTo>
                  <a:cubicBezTo>
                    <a:pt x="197" y="69"/>
                    <a:pt x="195" y="69"/>
                    <a:pt x="193" y="69"/>
                  </a:cubicBezTo>
                  <a:cubicBezTo>
                    <a:pt x="192" y="69"/>
                    <a:pt x="191" y="69"/>
                    <a:pt x="192" y="68"/>
                  </a:cubicBezTo>
                  <a:cubicBezTo>
                    <a:pt x="193" y="67"/>
                    <a:pt x="193" y="65"/>
                    <a:pt x="194" y="66"/>
                  </a:cubicBezTo>
                  <a:cubicBezTo>
                    <a:pt x="194" y="66"/>
                    <a:pt x="194" y="66"/>
                    <a:pt x="194" y="66"/>
                  </a:cubicBezTo>
                  <a:cubicBezTo>
                    <a:pt x="194" y="65"/>
                    <a:pt x="195" y="65"/>
                    <a:pt x="195" y="65"/>
                  </a:cubicBezTo>
                  <a:cubicBezTo>
                    <a:pt x="193" y="64"/>
                    <a:pt x="191" y="67"/>
                    <a:pt x="190" y="65"/>
                  </a:cubicBezTo>
                  <a:cubicBezTo>
                    <a:pt x="190" y="64"/>
                    <a:pt x="191" y="64"/>
                    <a:pt x="191" y="63"/>
                  </a:cubicBezTo>
                  <a:cubicBezTo>
                    <a:pt x="190" y="63"/>
                    <a:pt x="189" y="63"/>
                    <a:pt x="188" y="63"/>
                  </a:cubicBezTo>
                  <a:cubicBezTo>
                    <a:pt x="190" y="61"/>
                    <a:pt x="192" y="59"/>
                    <a:pt x="195" y="59"/>
                  </a:cubicBezTo>
                  <a:cubicBezTo>
                    <a:pt x="195" y="57"/>
                    <a:pt x="199" y="59"/>
                    <a:pt x="199" y="57"/>
                  </a:cubicBezTo>
                  <a:cubicBezTo>
                    <a:pt x="198" y="57"/>
                    <a:pt x="197" y="58"/>
                    <a:pt x="196" y="57"/>
                  </a:cubicBezTo>
                  <a:cubicBezTo>
                    <a:pt x="197" y="57"/>
                    <a:pt x="198" y="56"/>
                    <a:pt x="199" y="55"/>
                  </a:cubicBezTo>
                  <a:cubicBezTo>
                    <a:pt x="198" y="55"/>
                    <a:pt x="198" y="56"/>
                    <a:pt x="197" y="55"/>
                  </a:cubicBezTo>
                  <a:cubicBezTo>
                    <a:pt x="198" y="54"/>
                    <a:pt x="200" y="53"/>
                    <a:pt x="201" y="53"/>
                  </a:cubicBezTo>
                  <a:cubicBezTo>
                    <a:pt x="200" y="53"/>
                    <a:pt x="199" y="53"/>
                    <a:pt x="199" y="53"/>
                  </a:cubicBezTo>
                  <a:cubicBezTo>
                    <a:pt x="200" y="52"/>
                    <a:pt x="200" y="52"/>
                    <a:pt x="200" y="52"/>
                  </a:cubicBezTo>
                  <a:cubicBezTo>
                    <a:pt x="199" y="52"/>
                    <a:pt x="199" y="52"/>
                    <a:pt x="199" y="52"/>
                  </a:cubicBezTo>
                  <a:cubicBezTo>
                    <a:pt x="200" y="51"/>
                    <a:pt x="202" y="51"/>
                    <a:pt x="203" y="51"/>
                  </a:cubicBezTo>
                  <a:cubicBezTo>
                    <a:pt x="206" y="48"/>
                    <a:pt x="210" y="48"/>
                    <a:pt x="214" y="45"/>
                  </a:cubicBezTo>
                  <a:cubicBezTo>
                    <a:pt x="212" y="46"/>
                    <a:pt x="209" y="46"/>
                    <a:pt x="208" y="47"/>
                  </a:cubicBezTo>
                  <a:cubicBezTo>
                    <a:pt x="205" y="47"/>
                    <a:pt x="203" y="50"/>
                    <a:pt x="200" y="49"/>
                  </a:cubicBezTo>
                  <a:cubicBezTo>
                    <a:pt x="200" y="49"/>
                    <a:pt x="200" y="50"/>
                    <a:pt x="199" y="50"/>
                  </a:cubicBezTo>
                  <a:cubicBezTo>
                    <a:pt x="195" y="51"/>
                    <a:pt x="191" y="53"/>
                    <a:pt x="188" y="53"/>
                  </a:cubicBezTo>
                  <a:cubicBezTo>
                    <a:pt x="189" y="52"/>
                    <a:pt x="189" y="52"/>
                    <a:pt x="189" y="52"/>
                  </a:cubicBezTo>
                  <a:cubicBezTo>
                    <a:pt x="189" y="52"/>
                    <a:pt x="189" y="52"/>
                    <a:pt x="189" y="52"/>
                  </a:cubicBezTo>
                  <a:cubicBezTo>
                    <a:pt x="190" y="51"/>
                    <a:pt x="192" y="50"/>
                    <a:pt x="193" y="50"/>
                  </a:cubicBezTo>
                  <a:cubicBezTo>
                    <a:pt x="194" y="49"/>
                    <a:pt x="195" y="48"/>
                    <a:pt x="197" y="48"/>
                  </a:cubicBezTo>
                  <a:cubicBezTo>
                    <a:pt x="198" y="46"/>
                    <a:pt x="201" y="48"/>
                    <a:pt x="202" y="47"/>
                  </a:cubicBezTo>
                  <a:cubicBezTo>
                    <a:pt x="202" y="47"/>
                    <a:pt x="202" y="47"/>
                    <a:pt x="202" y="47"/>
                  </a:cubicBezTo>
                  <a:cubicBezTo>
                    <a:pt x="203" y="47"/>
                    <a:pt x="203" y="46"/>
                    <a:pt x="204" y="46"/>
                  </a:cubicBezTo>
                  <a:cubicBezTo>
                    <a:pt x="204" y="47"/>
                    <a:pt x="204" y="47"/>
                    <a:pt x="204" y="47"/>
                  </a:cubicBezTo>
                  <a:cubicBezTo>
                    <a:pt x="206" y="46"/>
                    <a:pt x="206" y="46"/>
                    <a:pt x="206" y="46"/>
                  </a:cubicBezTo>
                  <a:cubicBezTo>
                    <a:pt x="206" y="46"/>
                    <a:pt x="206" y="46"/>
                    <a:pt x="206" y="45"/>
                  </a:cubicBezTo>
                  <a:cubicBezTo>
                    <a:pt x="206" y="45"/>
                    <a:pt x="207" y="45"/>
                    <a:pt x="207" y="46"/>
                  </a:cubicBezTo>
                  <a:cubicBezTo>
                    <a:pt x="206" y="45"/>
                    <a:pt x="206" y="45"/>
                    <a:pt x="206" y="45"/>
                  </a:cubicBezTo>
                  <a:cubicBezTo>
                    <a:pt x="207" y="45"/>
                    <a:pt x="207" y="45"/>
                    <a:pt x="207" y="45"/>
                  </a:cubicBezTo>
                  <a:cubicBezTo>
                    <a:pt x="206" y="44"/>
                    <a:pt x="205" y="46"/>
                    <a:pt x="205" y="45"/>
                  </a:cubicBezTo>
                  <a:cubicBezTo>
                    <a:pt x="208" y="43"/>
                    <a:pt x="212" y="42"/>
                    <a:pt x="216" y="40"/>
                  </a:cubicBezTo>
                  <a:cubicBezTo>
                    <a:pt x="213" y="40"/>
                    <a:pt x="211" y="42"/>
                    <a:pt x="209" y="41"/>
                  </a:cubicBezTo>
                  <a:close/>
                  <a:moveTo>
                    <a:pt x="182" y="8"/>
                  </a:moveTo>
                  <a:cubicBezTo>
                    <a:pt x="180" y="8"/>
                    <a:pt x="178" y="9"/>
                    <a:pt x="176" y="9"/>
                  </a:cubicBezTo>
                  <a:cubicBezTo>
                    <a:pt x="178" y="9"/>
                    <a:pt x="180" y="8"/>
                    <a:pt x="182" y="8"/>
                  </a:cubicBezTo>
                  <a:close/>
                  <a:moveTo>
                    <a:pt x="174" y="10"/>
                  </a:moveTo>
                  <a:cubicBezTo>
                    <a:pt x="173" y="10"/>
                    <a:pt x="173" y="10"/>
                    <a:pt x="172" y="10"/>
                  </a:cubicBezTo>
                  <a:cubicBezTo>
                    <a:pt x="173" y="10"/>
                    <a:pt x="173" y="10"/>
                    <a:pt x="174" y="10"/>
                  </a:cubicBezTo>
                  <a:close/>
                  <a:moveTo>
                    <a:pt x="138" y="17"/>
                  </a:moveTo>
                  <a:cubicBezTo>
                    <a:pt x="146" y="16"/>
                    <a:pt x="154" y="14"/>
                    <a:pt x="161" y="13"/>
                  </a:cubicBezTo>
                  <a:cubicBezTo>
                    <a:pt x="165" y="12"/>
                    <a:pt x="167" y="11"/>
                    <a:pt x="171" y="10"/>
                  </a:cubicBezTo>
                  <a:cubicBezTo>
                    <a:pt x="171" y="11"/>
                    <a:pt x="171" y="11"/>
                    <a:pt x="171" y="11"/>
                  </a:cubicBezTo>
                  <a:cubicBezTo>
                    <a:pt x="168" y="11"/>
                    <a:pt x="165" y="12"/>
                    <a:pt x="162" y="13"/>
                  </a:cubicBezTo>
                  <a:cubicBezTo>
                    <a:pt x="159" y="14"/>
                    <a:pt x="155" y="15"/>
                    <a:pt x="152" y="15"/>
                  </a:cubicBezTo>
                  <a:cubicBezTo>
                    <a:pt x="150" y="16"/>
                    <a:pt x="148" y="16"/>
                    <a:pt x="146" y="17"/>
                  </a:cubicBezTo>
                  <a:cubicBezTo>
                    <a:pt x="143" y="16"/>
                    <a:pt x="141" y="19"/>
                    <a:pt x="139" y="18"/>
                  </a:cubicBezTo>
                  <a:cubicBezTo>
                    <a:pt x="137" y="19"/>
                    <a:pt x="135" y="20"/>
                    <a:pt x="133" y="20"/>
                  </a:cubicBezTo>
                  <a:cubicBezTo>
                    <a:pt x="134" y="18"/>
                    <a:pt x="137" y="19"/>
                    <a:pt x="138" y="17"/>
                  </a:cubicBezTo>
                  <a:close/>
                  <a:moveTo>
                    <a:pt x="133" y="21"/>
                  </a:moveTo>
                  <a:cubicBezTo>
                    <a:pt x="133" y="21"/>
                    <a:pt x="133" y="22"/>
                    <a:pt x="134" y="22"/>
                  </a:cubicBezTo>
                  <a:cubicBezTo>
                    <a:pt x="134" y="22"/>
                    <a:pt x="134" y="22"/>
                    <a:pt x="135" y="21"/>
                  </a:cubicBezTo>
                  <a:cubicBezTo>
                    <a:pt x="136" y="22"/>
                    <a:pt x="137" y="20"/>
                    <a:pt x="138" y="20"/>
                  </a:cubicBezTo>
                  <a:cubicBezTo>
                    <a:pt x="143" y="20"/>
                    <a:pt x="147" y="18"/>
                    <a:pt x="151" y="18"/>
                  </a:cubicBezTo>
                  <a:cubicBezTo>
                    <a:pt x="152" y="17"/>
                    <a:pt x="152" y="17"/>
                    <a:pt x="153" y="17"/>
                  </a:cubicBezTo>
                  <a:cubicBezTo>
                    <a:pt x="157" y="16"/>
                    <a:pt x="161" y="16"/>
                    <a:pt x="164" y="15"/>
                  </a:cubicBezTo>
                  <a:cubicBezTo>
                    <a:pt x="165" y="15"/>
                    <a:pt x="166" y="15"/>
                    <a:pt x="167" y="14"/>
                  </a:cubicBezTo>
                  <a:cubicBezTo>
                    <a:pt x="168" y="14"/>
                    <a:pt x="170" y="14"/>
                    <a:pt x="170" y="13"/>
                  </a:cubicBezTo>
                  <a:cubicBezTo>
                    <a:pt x="172" y="14"/>
                    <a:pt x="174" y="12"/>
                    <a:pt x="176" y="12"/>
                  </a:cubicBezTo>
                  <a:cubicBezTo>
                    <a:pt x="174" y="13"/>
                    <a:pt x="170" y="14"/>
                    <a:pt x="167" y="15"/>
                  </a:cubicBezTo>
                  <a:cubicBezTo>
                    <a:pt x="157" y="18"/>
                    <a:pt x="147" y="20"/>
                    <a:pt x="137" y="22"/>
                  </a:cubicBezTo>
                  <a:cubicBezTo>
                    <a:pt x="135" y="23"/>
                    <a:pt x="133" y="23"/>
                    <a:pt x="131" y="24"/>
                  </a:cubicBezTo>
                  <a:cubicBezTo>
                    <a:pt x="131" y="24"/>
                    <a:pt x="131" y="24"/>
                    <a:pt x="131" y="24"/>
                  </a:cubicBezTo>
                  <a:cubicBezTo>
                    <a:pt x="131" y="24"/>
                    <a:pt x="131" y="24"/>
                    <a:pt x="131" y="24"/>
                  </a:cubicBezTo>
                  <a:cubicBezTo>
                    <a:pt x="131" y="23"/>
                    <a:pt x="131" y="23"/>
                    <a:pt x="131" y="23"/>
                  </a:cubicBezTo>
                  <a:cubicBezTo>
                    <a:pt x="130" y="22"/>
                    <a:pt x="133" y="22"/>
                    <a:pt x="133" y="21"/>
                  </a:cubicBezTo>
                  <a:close/>
                  <a:moveTo>
                    <a:pt x="164" y="17"/>
                  </a:moveTo>
                  <a:cubicBezTo>
                    <a:pt x="163" y="18"/>
                    <a:pt x="163" y="18"/>
                    <a:pt x="163" y="18"/>
                  </a:cubicBezTo>
                  <a:cubicBezTo>
                    <a:pt x="163" y="18"/>
                    <a:pt x="163" y="18"/>
                    <a:pt x="163" y="18"/>
                  </a:cubicBezTo>
                  <a:cubicBezTo>
                    <a:pt x="163" y="18"/>
                    <a:pt x="162" y="18"/>
                    <a:pt x="163" y="18"/>
                  </a:cubicBezTo>
                  <a:cubicBezTo>
                    <a:pt x="163" y="18"/>
                    <a:pt x="163" y="18"/>
                    <a:pt x="163" y="17"/>
                  </a:cubicBezTo>
                  <a:lnTo>
                    <a:pt x="164" y="17"/>
                  </a:lnTo>
                  <a:close/>
                  <a:moveTo>
                    <a:pt x="127" y="21"/>
                  </a:moveTo>
                  <a:cubicBezTo>
                    <a:pt x="127" y="21"/>
                    <a:pt x="127" y="21"/>
                    <a:pt x="128" y="21"/>
                  </a:cubicBezTo>
                  <a:cubicBezTo>
                    <a:pt x="128" y="21"/>
                    <a:pt x="128" y="20"/>
                    <a:pt x="128" y="21"/>
                  </a:cubicBezTo>
                  <a:cubicBezTo>
                    <a:pt x="129" y="21"/>
                    <a:pt x="129" y="21"/>
                    <a:pt x="129" y="21"/>
                  </a:cubicBezTo>
                  <a:cubicBezTo>
                    <a:pt x="130" y="20"/>
                    <a:pt x="131" y="21"/>
                    <a:pt x="132" y="21"/>
                  </a:cubicBezTo>
                  <a:cubicBezTo>
                    <a:pt x="130" y="22"/>
                    <a:pt x="127" y="22"/>
                    <a:pt x="125" y="22"/>
                  </a:cubicBezTo>
                  <a:cubicBezTo>
                    <a:pt x="125" y="21"/>
                    <a:pt x="126" y="21"/>
                    <a:pt x="127" y="21"/>
                  </a:cubicBezTo>
                  <a:close/>
                  <a:moveTo>
                    <a:pt x="117" y="25"/>
                  </a:moveTo>
                  <a:cubicBezTo>
                    <a:pt x="117" y="26"/>
                    <a:pt x="116" y="26"/>
                    <a:pt x="116" y="26"/>
                  </a:cubicBezTo>
                  <a:cubicBezTo>
                    <a:pt x="116" y="26"/>
                    <a:pt x="116" y="25"/>
                    <a:pt x="117" y="25"/>
                  </a:cubicBezTo>
                  <a:close/>
                  <a:moveTo>
                    <a:pt x="115" y="26"/>
                  </a:moveTo>
                  <a:cubicBezTo>
                    <a:pt x="115" y="27"/>
                    <a:pt x="114" y="27"/>
                    <a:pt x="114" y="27"/>
                  </a:cubicBezTo>
                  <a:cubicBezTo>
                    <a:pt x="114" y="26"/>
                    <a:pt x="114" y="26"/>
                    <a:pt x="115" y="26"/>
                  </a:cubicBezTo>
                  <a:close/>
                  <a:moveTo>
                    <a:pt x="112" y="27"/>
                  </a:moveTo>
                  <a:cubicBezTo>
                    <a:pt x="112" y="27"/>
                    <a:pt x="112" y="27"/>
                    <a:pt x="113" y="27"/>
                  </a:cubicBezTo>
                  <a:cubicBezTo>
                    <a:pt x="113" y="27"/>
                    <a:pt x="113" y="27"/>
                    <a:pt x="113" y="27"/>
                  </a:cubicBezTo>
                  <a:cubicBezTo>
                    <a:pt x="113" y="27"/>
                    <a:pt x="113" y="27"/>
                    <a:pt x="113" y="27"/>
                  </a:cubicBezTo>
                  <a:cubicBezTo>
                    <a:pt x="113" y="27"/>
                    <a:pt x="113" y="27"/>
                    <a:pt x="113" y="27"/>
                  </a:cubicBezTo>
                  <a:cubicBezTo>
                    <a:pt x="112" y="27"/>
                    <a:pt x="112" y="27"/>
                    <a:pt x="112" y="27"/>
                  </a:cubicBezTo>
                  <a:close/>
                  <a:moveTo>
                    <a:pt x="106" y="29"/>
                  </a:moveTo>
                  <a:cubicBezTo>
                    <a:pt x="106" y="29"/>
                    <a:pt x="106" y="29"/>
                    <a:pt x="106" y="29"/>
                  </a:cubicBezTo>
                  <a:cubicBezTo>
                    <a:pt x="104" y="30"/>
                    <a:pt x="102" y="31"/>
                    <a:pt x="100" y="31"/>
                  </a:cubicBezTo>
                  <a:cubicBezTo>
                    <a:pt x="102" y="30"/>
                    <a:pt x="104" y="30"/>
                    <a:pt x="106" y="29"/>
                  </a:cubicBezTo>
                  <a:close/>
                  <a:moveTo>
                    <a:pt x="108" y="32"/>
                  </a:moveTo>
                  <a:cubicBezTo>
                    <a:pt x="110" y="33"/>
                    <a:pt x="112" y="31"/>
                    <a:pt x="115" y="30"/>
                  </a:cubicBezTo>
                  <a:cubicBezTo>
                    <a:pt x="117" y="30"/>
                    <a:pt x="119" y="28"/>
                    <a:pt x="122" y="28"/>
                  </a:cubicBezTo>
                  <a:cubicBezTo>
                    <a:pt x="123" y="27"/>
                    <a:pt x="125" y="27"/>
                    <a:pt x="127" y="26"/>
                  </a:cubicBezTo>
                  <a:cubicBezTo>
                    <a:pt x="135" y="24"/>
                    <a:pt x="142" y="23"/>
                    <a:pt x="151" y="20"/>
                  </a:cubicBezTo>
                  <a:cubicBezTo>
                    <a:pt x="154" y="20"/>
                    <a:pt x="158" y="18"/>
                    <a:pt x="161" y="18"/>
                  </a:cubicBezTo>
                  <a:cubicBezTo>
                    <a:pt x="154" y="20"/>
                    <a:pt x="148" y="22"/>
                    <a:pt x="141" y="23"/>
                  </a:cubicBezTo>
                  <a:cubicBezTo>
                    <a:pt x="126" y="26"/>
                    <a:pt x="113" y="31"/>
                    <a:pt x="99" y="37"/>
                  </a:cubicBezTo>
                  <a:cubicBezTo>
                    <a:pt x="102" y="35"/>
                    <a:pt x="106" y="35"/>
                    <a:pt x="108" y="32"/>
                  </a:cubicBezTo>
                  <a:close/>
                  <a:moveTo>
                    <a:pt x="66" y="61"/>
                  </a:moveTo>
                  <a:cubicBezTo>
                    <a:pt x="68" y="61"/>
                    <a:pt x="69" y="60"/>
                    <a:pt x="70" y="59"/>
                  </a:cubicBezTo>
                  <a:cubicBezTo>
                    <a:pt x="70" y="58"/>
                    <a:pt x="70" y="58"/>
                    <a:pt x="70" y="58"/>
                  </a:cubicBezTo>
                  <a:cubicBezTo>
                    <a:pt x="70" y="58"/>
                    <a:pt x="70" y="58"/>
                    <a:pt x="70" y="58"/>
                  </a:cubicBezTo>
                  <a:cubicBezTo>
                    <a:pt x="70" y="57"/>
                    <a:pt x="69" y="59"/>
                    <a:pt x="68" y="57"/>
                  </a:cubicBezTo>
                  <a:cubicBezTo>
                    <a:pt x="70" y="56"/>
                    <a:pt x="72" y="53"/>
                    <a:pt x="75" y="53"/>
                  </a:cubicBezTo>
                  <a:cubicBezTo>
                    <a:pt x="77" y="51"/>
                    <a:pt x="78" y="50"/>
                    <a:pt x="80" y="49"/>
                  </a:cubicBezTo>
                  <a:cubicBezTo>
                    <a:pt x="81" y="50"/>
                    <a:pt x="82" y="49"/>
                    <a:pt x="82" y="48"/>
                  </a:cubicBezTo>
                  <a:cubicBezTo>
                    <a:pt x="84" y="46"/>
                    <a:pt x="87" y="44"/>
                    <a:pt x="89" y="44"/>
                  </a:cubicBezTo>
                  <a:cubicBezTo>
                    <a:pt x="92" y="42"/>
                    <a:pt x="95" y="41"/>
                    <a:pt x="98" y="40"/>
                  </a:cubicBezTo>
                  <a:cubicBezTo>
                    <a:pt x="99" y="38"/>
                    <a:pt x="101" y="39"/>
                    <a:pt x="103" y="37"/>
                  </a:cubicBezTo>
                  <a:cubicBezTo>
                    <a:pt x="102" y="37"/>
                    <a:pt x="102" y="37"/>
                    <a:pt x="102" y="37"/>
                  </a:cubicBezTo>
                  <a:cubicBezTo>
                    <a:pt x="115" y="31"/>
                    <a:pt x="129" y="27"/>
                    <a:pt x="143" y="24"/>
                  </a:cubicBezTo>
                  <a:cubicBezTo>
                    <a:pt x="144" y="24"/>
                    <a:pt x="144" y="24"/>
                    <a:pt x="144" y="24"/>
                  </a:cubicBezTo>
                  <a:cubicBezTo>
                    <a:pt x="146" y="24"/>
                    <a:pt x="148" y="23"/>
                    <a:pt x="150" y="22"/>
                  </a:cubicBezTo>
                  <a:cubicBezTo>
                    <a:pt x="151" y="22"/>
                    <a:pt x="151" y="22"/>
                    <a:pt x="152" y="22"/>
                  </a:cubicBezTo>
                  <a:cubicBezTo>
                    <a:pt x="154" y="22"/>
                    <a:pt x="156" y="21"/>
                    <a:pt x="158" y="21"/>
                  </a:cubicBezTo>
                  <a:cubicBezTo>
                    <a:pt x="157" y="23"/>
                    <a:pt x="155" y="22"/>
                    <a:pt x="153" y="23"/>
                  </a:cubicBezTo>
                  <a:cubicBezTo>
                    <a:pt x="152" y="24"/>
                    <a:pt x="151" y="23"/>
                    <a:pt x="151" y="23"/>
                  </a:cubicBezTo>
                  <a:cubicBezTo>
                    <a:pt x="148" y="24"/>
                    <a:pt x="145" y="26"/>
                    <a:pt x="142" y="26"/>
                  </a:cubicBezTo>
                  <a:cubicBezTo>
                    <a:pt x="142" y="26"/>
                    <a:pt x="141" y="27"/>
                    <a:pt x="142" y="27"/>
                  </a:cubicBezTo>
                  <a:cubicBezTo>
                    <a:pt x="138" y="29"/>
                    <a:pt x="133" y="29"/>
                    <a:pt x="129" y="31"/>
                  </a:cubicBezTo>
                  <a:cubicBezTo>
                    <a:pt x="127" y="32"/>
                    <a:pt x="125" y="32"/>
                    <a:pt x="123" y="33"/>
                  </a:cubicBezTo>
                  <a:cubicBezTo>
                    <a:pt x="122" y="33"/>
                    <a:pt x="120" y="34"/>
                    <a:pt x="118" y="33"/>
                  </a:cubicBezTo>
                  <a:cubicBezTo>
                    <a:pt x="116" y="35"/>
                    <a:pt x="113" y="35"/>
                    <a:pt x="111" y="37"/>
                  </a:cubicBezTo>
                  <a:cubicBezTo>
                    <a:pt x="109" y="36"/>
                    <a:pt x="109" y="38"/>
                    <a:pt x="107" y="37"/>
                  </a:cubicBezTo>
                  <a:cubicBezTo>
                    <a:pt x="103" y="38"/>
                    <a:pt x="100" y="41"/>
                    <a:pt x="95" y="43"/>
                  </a:cubicBezTo>
                  <a:cubicBezTo>
                    <a:pt x="94" y="44"/>
                    <a:pt x="92" y="45"/>
                    <a:pt x="90" y="46"/>
                  </a:cubicBezTo>
                  <a:cubicBezTo>
                    <a:pt x="89" y="47"/>
                    <a:pt x="87" y="47"/>
                    <a:pt x="86" y="48"/>
                  </a:cubicBezTo>
                  <a:cubicBezTo>
                    <a:pt x="88" y="49"/>
                    <a:pt x="89" y="48"/>
                    <a:pt x="90" y="47"/>
                  </a:cubicBezTo>
                  <a:cubicBezTo>
                    <a:pt x="91" y="47"/>
                    <a:pt x="91" y="47"/>
                    <a:pt x="92" y="47"/>
                  </a:cubicBezTo>
                  <a:cubicBezTo>
                    <a:pt x="91" y="47"/>
                    <a:pt x="91" y="47"/>
                    <a:pt x="90" y="47"/>
                  </a:cubicBezTo>
                  <a:cubicBezTo>
                    <a:pt x="88" y="48"/>
                    <a:pt x="85" y="51"/>
                    <a:pt x="82" y="52"/>
                  </a:cubicBezTo>
                  <a:cubicBezTo>
                    <a:pt x="82" y="52"/>
                    <a:pt x="82" y="53"/>
                    <a:pt x="81" y="53"/>
                  </a:cubicBezTo>
                  <a:cubicBezTo>
                    <a:pt x="82" y="52"/>
                    <a:pt x="81" y="51"/>
                    <a:pt x="81" y="50"/>
                  </a:cubicBezTo>
                  <a:cubicBezTo>
                    <a:pt x="81" y="50"/>
                    <a:pt x="80" y="50"/>
                    <a:pt x="80" y="51"/>
                  </a:cubicBezTo>
                  <a:cubicBezTo>
                    <a:pt x="80" y="51"/>
                    <a:pt x="80" y="52"/>
                    <a:pt x="80" y="52"/>
                  </a:cubicBezTo>
                  <a:cubicBezTo>
                    <a:pt x="80" y="54"/>
                    <a:pt x="77" y="56"/>
                    <a:pt x="75" y="56"/>
                  </a:cubicBezTo>
                  <a:cubicBezTo>
                    <a:pt x="72" y="59"/>
                    <a:pt x="68" y="62"/>
                    <a:pt x="64" y="64"/>
                  </a:cubicBezTo>
                  <a:cubicBezTo>
                    <a:pt x="67" y="62"/>
                    <a:pt x="67" y="62"/>
                    <a:pt x="67" y="62"/>
                  </a:cubicBezTo>
                  <a:cubicBezTo>
                    <a:pt x="67" y="61"/>
                    <a:pt x="67" y="61"/>
                    <a:pt x="66" y="61"/>
                  </a:cubicBezTo>
                  <a:close/>
                  <a:moveTo>
                    <a:pt x="147" y="26"/>
                  </a:moveTo>
                  <a:cubicBezTo>
                    <a:pt x="144" y="26"/>
                    <a:pt x="144" y="26"/>
                    <a:pt x="144" y="26"/>
                  </a:cubicBezTo>
                  <a:cubicBezTo>
                    <a:pt x="145" y="26"/>
                    <a:pt x="146" y="25"/>
                    <a:pt x="147" y="26"/>
                  </a:cubicBezTo>
                  <a:close/>
                  <a:moveTo>
                    <a:pt x="95" y="45"/>
                  </a:moveTo>
                  <a:cubicBezTo>
                    <a:pt x="95" y="45"/>
                    <a:pt x="95" y="45"/>
                    <a:pt x="95" y="45"/>
                  </a:cubicBezTo>
                  <a:cubicBezTo>
                    <a:pt x="94" y="45"/>
                    <a:pt x="94" y="45"/>
                    <a:pt x="94" y="45"/>
                  </a:cubicBezTo>
                  <a:lnTo>
                    <a:pt x="95" y="45"/>
                  </a:lnTo>
                  <a:close/>
                  <a:moveTo>
                    <a:pt x="59" y="50"/>
                  </a:moveTo>
                  <a:cubicBezTo>
                    <a:pt x="60" y="50"/>
                    <a:pt x="60" y="50"/>
                    <a:pt x="60" y="50"/>
                  </a:cubicBezTo>
                  <a:cubicBezTo>
                    <a:pt x="60" y="50"/>
                    <a:pt x="59" y="50"/>
                    <a:pt x="59" y="51"/>
                  </a:cubicBezTo>
                  <a:cubicBezTo>
                    <a:pt x="59" y="50"/>
                    <a:pt x="59" y="50"/>
                    <a:pt x="59" y="50"/>
                  </a:cubicBezTo>
                  <a:close/>
                  <a:moveTo>
                    <a:pt x="59" y="51"/>
                  </a:moveTo>
                  <a:cubicBezTo>
                    <a:pt x="58" y="51"/>
                    <a:pt x="58" y="51"/>
                    <a:pt x="58" y="51"/>
                  </a:cubicBezTo>
                  <a:cubicBezTo>
                    <a:pt x="58" y="51"/>
                    <a:pt x="58" y="51"/>
                    <a:pt x="59" y="51"/>
                  </a:cubicBezTo>
                  <a:close/>
                  <a:moveTo>
                    <a:pt x="90" y="63"/>
                  </a:moveTo>
                  <a:cubicBezTo>
                    <a:pt x="90" y="63"/>
                    <a:pt x="91" y="62"/>
                    <a:pt x="91" y="63"/>
                  </a:cubicBezTo>
                  <a:cubicBezTo>
                    <a:pt x="91" y="63"/>
                    <a:pt x="91" y="63"/>
                    <a:pt x="90" y="63"/>
                  </a:cubicBezTo>
                  <a:close/>
                  <a:moveTo>
                    <a:pt x="115" y="57"/>
                  </a:moveTo>
                  <a:cubicBezTo>
                    <a:pt x="117" y="57"/>
                    <a:pt x="118" y="55"/>
                    <a:pt x="121" y="55"/>
                  </a:cubicBezTo>
                  <a:cubicBezTo>
                    <a:pt x="119" y="55"/>
                    <a:pt x="117" y="58"/>
                    <a:pt x="115" y="57"/>
                  </a:cubicBezTo>
                  <a:close/>
                  <a:moveTo>
                    <a:pt x="122" y="55"/>
                  </a:moveTo>
                  <a:cubicBezTo>
                    <a:pt x="122" y="55"/>
                    <a:pt x="122" y="55"/>
                    <a:pt x="122" y="55"/>
                  </a:cubicBezTo>
                  <a:cubicBezTo>
                    <a:pt x="122" y="55"/>
                    <a:pt x="122" y="55"/>
                    <a:pt x="122" y="55"/>
                  </a:cubicBezTo>
                  <a:cubicBezTo>
                    <a:pt x="122" y="55"/>
                    <a:pt x="122" y="55"/>
                    <a:pt x="122" y="55"/>
                  </a:cubicBezTo>
                  <a:close/>
                  <a:moveTo>
                    <a:pt x="149" y="132"/>
                  </a:moveTo>
                  <a:cubicBezTo>
                    <a:pt x="149" y="132"/>
                    <a:pt x="149" y="132"/>
                    <a:pt x="149" y="132"/>
                  </a:cubicBezTo>
                  <a:cubicBezTo>
                    <a:pt x="150" y="132"/>
                    <a:pt x="150" y="132"/>
                    <a:pt x="150" y="132"/>
                  </a:cubicBezTo>
                  <a:lnTo>
                    <a:pt x="149" y="132"/>
                  </a:lnTo>
                  <a:close/>
                  <a:moveTo>
                    <a:pt x="143" y="37"/>
                  </a:moveTo>
                  <a:cubicBezTo>
                    <a:pt x="143" y="38"/>
                    <a:pt x="142" y="37"/>
                    <a:pt x="141" y="38"/>
                  </a:cubicBezTo>
                  <a:cubicBezTo>
                    <a:pt x="140" y="38"/>
                    <a:pt x="138" y="38"/>
                    <a:pt x="138" y="39"/>
                  </a:cubicBezTo>
                  <a:cubicBezTo>
                    <a:pt x="137" y="39"/>
                    <a:pt x="136" y="40"/>
                    <a:pt x="135" y="40"/>
                  </a:cubicBezTo>
                  <a:cubicBezTo>
                    <a:pt x="131" y="39"/>
                    <a:pt x="130" y="44"/>
                    <a:pt x="126" y="44"/>
                  </a:cubicBezTo>
                  <a:cubicBezTo>
                    <a:pt x="124" y="45"/>
                    <a:pt x="121" y="46"/>
                    <a:pt x="119" y="46"/>
                  </a:cubicBezTo>
                  <a:cubicBezTo>
                    <a:pt x="117" y="47"/>
                    <a:pt x="115" y="50"/>
                    <a:pt x="112" y="50"/>
                  </a:cubicBezTo>
                  <a:cubicBezTo>
                    <a:pt x="112" y="52"/>
                    <a:pt x="110" y="51"/>
                    <a:pt x="110" y="53"/>
                  </a:cubicBezTo>
                  <a:cubicBezTo>
                    <a:pt x="106" y="53"/>
                    <a:pt x="104" y="57"/>
                    <a:pt x="100" y="57"/>
                  </a:cubicBezTo>
                  <a:cubicBezTo>
                    <a:pt x="98" y="58"/>
                    <a:pt x="98" y="58"/>
                    <a:pt x="97" y="59"/>
                  </a:cubicBezTo>
                  <a:cubicBezTo>
                    <a:pt x="95" y="59"/>
                    <a:pt x="95" y="61"/>
                    <a:pt x="93" y="61"/>
                  </a:cubicBezTo>
                  <a:cubicBezTo>
                    <a:pt x="92" y="61"/>
                    <a:pt x="90" y="62"/>
                    <a:pt x="89" y="63"/>
                  </a:cubicBezTo>
                  <a:cubicBezTo>
                    <a:pt x="90" y="63"/>
                    <a:pt x="90" y="63"/>
                    <a:pt x="90" y="63"/>
                  </a:cubicBezTo>
                  <a:cubicBezTo>
                    <a:pt x="89" y="64"/>
                    <a:pt x="88" y="66"/>
                    <a:pt x="86" y="65"/>
                  </a:cubicBezTo>
                  <a:cubicBezTo>
                    <a:pt x="87" y="63"/>
                    <a:pt x="90" y="62"/>
                    <a:pt x="92" y="61"/>
                  </a:cubicBezTo>
                  <a:cubicBezTo>
                    <a:pt x="91" y="60"/>
                    <a:pt x="90" y="61"/>
                    <a:pt x="89" y="61"/>
                  </a:cubicBezTo>
                  <a:cubicBezTo>
                    <a:pt x="88" y="61"/>
                    <a:pt x="88" y="61"/>
                    <a:pt x="88" y="61"/>
                  </a:cubicBezTo>
                  <a:cubicBezTo>
                    <a:pt x="86" y="63"/>
                    <a:pt x="82" y="64"/>
                    <a:pt x="80" y="66"/>
                  </a:cubicBezTo>
                  <a:cubicBezTo>
                    <a:pt x="79" y="66"/>
                    <a:pt x="77" y="67"/>
                    <a:pt x="78" y="68"/>
                  </a:cubicBezTo>
                  <a:cubicBezTo>
                    <a:pt x="76" y="69"/>
                    <a:pt x="76" y="69"/>
                    <a:pt x="76" y="69"/>
                  </a:cubicBezTo>
                  <a:cubicBezTo>
                    <a:pt x="76" y="69"/>
                    <a:pt x="75" y="69"/>
                    <a:pt x="75" y="68"/>
                  </a:cubicBezTo>
                  <a:cubicBezTo>
                    <a:pt x="75" y="70"/>
                    <a:pt x="73" y="68"/>
                    <a:pt x="74" y="70"/>
                  </a:cubicBezTo>
                  <a:cubicBezTo>
                    <a:pt x="74" y="70"/>
                    <a:pt x="74" y="70"/>
                    <a:pt x="73" y="70"/>
                  </a:cubicBezTo>
                  <a:cubicBezTo>
                    <a:pt x="74" y="71"/>
                    <a:pt x="72" y="71"/>
                    <a:pt x="72" y="71"/>
                  </a:cubicBezTo>
                  <a:cubicBezTo>
                    <a:pt x="72" y="71"/>
                    <a:pt x="72" y="71"/>
                    <a:pt x="72" y="71"/>
                  </a:cubicBezTo>
                  <a:cubicBezTo>
                    <a:pt x="71" y="71"/>
                    <a:pt x="72" y="72"/>
                    <a:pt x="71" y="72"/>
                  </a:cubicBezTo>
                  <a:cubicBezTo>
                    <a:pt x="70" y="75"/>
                    <a:pt x="65" y="74"/>
                    <a:pt x="64" y="77"/>
                  </a:cubicBezTo>
                  <a:cubicBezTo>
                    <a:pt x="62" y="78"/>
                    <a:pt x="61" y="79"/>
                    <a:pt x="59" y="79"/>
                  </a:cubicBezTo>
                  <a:cubicBezTo>
                    <a:pt x="59" y="80"/>
                    <a:pt x="57" y="81"/>
                    <a:pt x="56" y="80"/>
                  </a:cubicBezTo>
                  <a:cubicBezTo>
                    <a:pt x="57" y="79"/>
                    <a:pt x="58" y="78"/>
                    <a:pt x="59" y="79"/>
                  </a:cubicBezTo>
                  <a:cubicBezTo>
                    <a:pt x="59" y="78"/>
                    <a:pt x="59" y="77"/>
                    <a:pt x="59" y="75"/>
                  </a:cubicBezTo>
                  <a:cubicBezTo>
                    <a:pt x="60" y="75"/>
                    <a:pt x="60" y="75"/>
                    <a:pt x="60" y="75"/>
                  </a:cubicBezTo>
                  <a:cubicBezTo>
                    <a:pt x="60" y="75"/>
                    <a:pt x="59" y="75"/>
                    <a:pt x="59" y="75"/>
                  </a:cubicBezTo>
                  <a:cubicBezTo>
                    <a:pt x="60" y="76"/>
                    <a:pt x="60" y="76"/>
                    <a:pt x="60" y="76"/>
                  </a:cubicBezTo>
                  <a:cubicBezTo>
                    <a:pt x="61" y="75"/>
                    <a:pt x="61" y="75"/>
                    <a:pt x="61" y="75"/>
                  </a:cubicBezTo>
                  <a:cubicBezTo>
                    <a:pt x="61" y="75"/>
                    <a:pt x="61" y="75"/>
                    <a:pt x="61" y="75"/>
                  </a:cubicBezTo>
                  <a:cubicBezTo>
                    <a:pt x="61" y="75"/>
                    <a:pt x="59" y="76"/>
                    <a:pt x="61" y="76"/>
                  </a:cubicBezTo>
                  <a:cubicBezTo>
                    <a:pt x="62" y="76"/>
                    <a:pt x="62" y="75"/>
                    <a:pt x="62" y="74"/>
                  </a:cubicBezTo>
                  <a:cubicBezTo>
                    <a:pt x="62" y="74"/>
                    <a:pt x="62" y="74"/>
                    <a:pt x="61" y="74"/>
                  </a:cubicBezTo>
                  <a:cubicBezTo>
                    <a:pt x="61" y="73"/>
                    <a:pt x="61" y="73"/>
                    <a:pt x="61" y="73"/>
                  </a:cubicBezTo>
                  <a:cubicBezTo>
                    <a:pt x="62" y="73"/>
                    <a:pt x="62" y="73"/>
                    <a:pt x="62" y="72"/>
                  </a:cubicBezTo>
                  <a:cubicBezTo>
                    <a:pt x="63" y="72"/>
                    <a:pt x="65" y="71"/>
                    <a:pt x="65" y="70"/>
                  </a:cubicBezTo>
                  <a:cubicBezTo>
                    <a:pt x="78" y="61"/>
                    <a:pt x="92" y="50"/>
                    <a:pt x="107" y="46"/>
                  </a:cubicBezTo>
                  <a:cubicBezTo>
                    <a:pt x="109" y="45"/>
                    <a:pt x="110" y="44"/>
                    <a:pt x="113" y="43"/>
                  </a:cubicBezTo>
                  <a:cubicBezTo>
                    <a:pt x="114" y="44"/>
                    <a:pt x="114" y="42"/>
                    <a:pt x="115" y="43"/>
                  </a:cubicBezTo>
                  <a:cubicBezTo>
                    <a:pt x="116" y="42"/>
                    <a:pt x="118" y="42"/>
                    <a:pt x="119" y="42"/>
                  </a:cubicBezTo>
                  <a:cubicBezTo>
                    <a:pt x="128" y="37"/>
                    <a:pt x="139" y="37"/>
                    <a:pt x="148" y="33"/>
                  </a:cubicBezTo>
                  <a:cubicBezTo>
                    <a:pt x="148" y="34"/>
                    <a:pt x="147" y="34"/>
                    <a:pt x="146" y="35"/>
                  </a:cubicBezTo>
                  <a:cubicBezTo>
                    <a:pt x="148" y="35"/>
                    <a:pt x="150" y="34"/>
                    <a:pt x="152" y="34"/>
                  </a:cubicBezTo>
                  <a:cubicBezTo>
                    <a:pt x="149" y="35"/>
                    <a:pt x="147" y="36"/>
                    <a:pt x="143" y="37"/>
                  </a:cubicBezTo>
                  <a:close/>
                  <a:moveTo>
                    <a:pt x="153" y="130"/>
                  </a:moveTo>
                  <a:cubicBezTo>
                    <a:pt x="152" y="130"/>
                    <a:pt x="152" y="130"/>
                    <a:pt x="152" y="130"/>
                  </a:cubicBezTo>
                  <a:cubicBezTo>
                    <a:pt x="154" y="130"/>
                    <a:pt x="154" y="130"/>
                    <a:pt x="154" y="130"/>
                  </a:cubicBezTo>
                  <a:lnTo>
                    <a:pt x="153" y="130"/>
                  </a:lnTo>
                  <a:close/>
                  <a:moveTo>
                    <a:pt x="155" y="130"/>
                  </a:moveTo>
                  <a:cubicBezTo>
                    <a:pt x="155" y="130"/>
                    <a:pt x="155" y="130"/>
                    <a:pt x="155" y="130"/>
                  </a:cubicBezTo>
                  <a:cubicBezTo>
                    <a:pt x="155" y="130"/>
                    <a:pt x="155" y="130"/>
                    <a:pt x="155" y="130"/>
                  </a:cubicBezTo>
                  <a:close/>
                  <a:moveTo>
                    <a:pt x="155" y="129"/>
                  </a:moveTo>
                  <a:cubicBezTo>
                    <a:pt x="156" y="129"/>
                    <a:pt x="157" y="128"/>
                    <a:pt x="158" y="128"/>
                  </a:cubicBezTo>
                  <a:cubicBezTo>
                    <a:pt x="158" y="129"/>
                    <a:pt x="156" y="129"/>
                    <a:pt x="155" y="129"/>
                  </a:cubicBezTo>
                  <a:close/>
                  <a:moveTo>
                    <a:pt x="167" y="27"/>
                  </a:moveTo>
                  <a:cubicBezTo>
                    <a:pt x="165" y="27"/>
                    <a:pt x="166" y="29"/>
                    <a:pt x="164" y="28"/>
                  </a:cubicBezTo>
                  <a:cubicBezTo>
                    <a:pt x="163" y="27"/>
                    <a:pt x="163" y="28"/>
                    <a:pt x="163" y="28"/>
                  </a:cubicBezTo>
                  <a:cubicBezTo>
                    <a:pt x="160" y="30"/>
                    <a:pt x="157" y="33"/>
                    <a:pt x="154" y="31"/>
                  </a:cubicBezTo>
                  <a:cubicBezTo>
                    <a:pt x="154" y="31"/>
                    <a:pt x="155" y="31"/>
                    <a:pt x="155" y="30"/>
                  </a:cubicBezTo>
                  <a:cubicBezTo>
                    <a:pt x="153" y="30"/>
                    <a:pt x="152" y="32"/>
                    <a:pt x="149" y="32"/>
                  </a:cubicBezTo>
                  <a:cubicBezTo>
                    <a:pt x="136" y="35"/>
                    <a:pt x="122" y="39"/>
                    <a:pt x="109" y="43"/>
                  </a:cubicBezTo>
                  <a:cubicBezTo>
                    <a:pt x="109" y="42"/>
                    <a:pt x="109" y="42"/>
                    <a:pt x="109" y="42"/>
                  </a:cubicBezTo>
                  <a:cubicBezTo>
                    <a:pt x="107" y="44"/>
                    <a:pt x="106" y="42"/>
                    <a:pt x="104" y="44"/>
                  </a:cubicBezTo>
                  <a:cubicBezTo>
                    <a:pt x="101" y="44"/>
                    <a:pt x="98" y="47"/>
                    <a:pt x="95" y="48"/>
                  </a:cubicBezTo>
                  <a:cubicBezTo>
                    <a:pt x="93" y="50"/>
                    <a:pt x="91" y="50"/>
                    <a:pt x="89" y="52"/>
                  </a:cubicBezTo>
                  <a:cubicBezTo>
                    <a:pt x="86" y="53"/>
                    <a:pt x="84" y="55"/>
                    <a:pt x="81" y="56"/>
                  </a:cubicBezTo>
                  <a:cubicBezTo>
                    <a:pt x="80" y="56"/>
                    <a:pt x="80" y="58"/>
                    <a:pt x="79" y="57"/>
                  </a:cubicBezTo>
                  <a:cubicBezTo>
                    <a:pt x="76" y="61"/>
                    <a:pt x="71" y="61"/>
                    <a:pt x="68" y="65"/>
                  </a:cubicBezTo>
                  <a:cubicBezTo>
                    <a:pt x="67" y="65"/>
                    <a:pt x="67" y="65"/>
                    <a:pt x="67" y="65"/>
                  </a:cubicBezTo>
                  <a:cubicBezTo>
                    <a:pt x="67" y="65"/>
                    <a:pt x="66" y="65"/>
                    <a:pt x="66" y="65"/>
                  </a:cubicBezTo>
                  <a:cubicBezTo>
                    <a:pt x="72" y="61"/>
                    <a:pt x="77" y="56"/>
                    <a:pt x="83" y="53"/>
                  </a:cubicBezTo>
                  <a:cubicBezTo>
                    <a:pt x="87" y="51"/>
                    <a:pt x="91" y="49"/>
                    <a:pt x="95" y="47"/>
                  </a:cubicBezTo>
                  <a:cubicBezTo>
                    <a:pt x="96" y="46"/>
                    <a:pt x="97" y="45"/>
                    <a:pt x="98" y="45"/>
                  </a:cubicBezTo>
                  <a:cubicBezTo>
                    <a:pt x="100" y="44"/>
                    <a:pt x="100" y="44"/>
                    <a:pt x="100" y="44"/>
                  </a:cubicBezTo>
                  <a:cubicBezTo>
                    <a:pt x="100" y="45"/>
                    <a:pt x="100" y="45"/>
                    <a:pt x="100" y="45"/>
                  </a:cubicBezTo>
                  <a:cubicBezTo>
                    <a:pt x="102" y="42"/>
                    <a:pt x="106" y="41"/>
                    <a:pt x="109" y="40"/>
                  </a:cubicBezTo>
                  <a:cubicBezTo>
                    <a:pt x="111" y="39"/>
                    <a:pt x="114" y="37"/>
                    <a:pt x="117" y="37"/>
                  </a:cubicBezTo>
                  <a:cubicBezTo>
                    <a:pt x="118" y="34"/>
                    <a:pt x="121" y="37"/>
                    <a:pt x="122" y="35"/>
                  </a:cubicBezTo>
                  <a:cubicBezTo>
                    <a:pt x="131" y="31"/>
                    <a:pt x="142" y="31"/>
                    <a:pt x="151" y="28"/>
                  </a:cubicBezTo>
                  <a:cubicBezTo>
                    <a:pt x="151" y="28"/>
                    <a:pt x="151" y="28"/>
                    <a:pt x="151" y="28"/>
                  </a:cubicBezTo>
                  <a:cubicBezTo>
                    <a:pt x="152" y="28"/>
                    <a:pt x="153" y="27"/>
                    <a:pt x="154" y="28"/>
                  </a:cubicBezTo>
                  <a:cubicBezTo>
                    <a:pt x="153" y="28"/>
                    <a:pt x="153" y="28"/>
                    <a:pt x="152" y="29"/>
                  </a:cubicBezTo>
                  <a:cubicBezTo>
                    <a:pt x="154" y="30"/>
                    <a:pt x="154" y="27"/>
                    <a:pt x="155" y="27"/>
                  </a:cubicBezTo>
                  <a:cubicBezTo>
                    <a:pt x="160" y="28"/>
                    <a:pt x="162" y="25"/>
                    <a:pt x="167" y="25"/>
                  </a:cubicBezTo>
                  <a:cubicBezTo>
                    <a:pt x="167" y="26"/>
                    <a:pt x="167" y="26"/>
                    <a:pt x="167" y="27"/>
                  </a:cubicBezTo>
                  <a:close/>
                  <a:moveTo>
                    <a:pt x="172" y="34"/>
                  </a:moveTo>
                  <a:cubicBezTo>
                    <a:pt x="172" y="33"/>
                    <a:pt x="172" y="33"/>
                    <a:pt x="172" y="33"/>
                  </a:cubicBezTo>
                  <a:cubicBezTo>
                    <a:pt x="173" y="33"/>
                    <a:pt x="173" y="33"/>
                    <a:pt x="173" y="33"/>
                  </a:cubicBezTo>
                  <a:lnTo>
                    <a:pt x="172" y="34"/>
                  </a:lnTo>
                  <a:close/>
                  <a:moveTo>
                    <a:pt x="203" y="72"/>
                  </a:moveTo>
                  <a:cubicBezTo>
                    <a:pt x="203" y="72"/>
                    <a:pt x="203" y="72"/>
                    <a:pt x="202" y="72"/>
                  </a:cubicBezTo>
                  <a:cubicBezTo>
                    <a:pt x="202" y="72"/>
                    <a:pt x="203" y="71"/>
                    <a:pt x="203" y="72"/>
                  </a:cubicBezTo>
                  <a:close/>
                  <a:moveTo>
                    <a:pt x="193" y="39"/>
                  </a:moveTo>
                  <a:cubicBezTo>
                    <a:pt x="192" y="39"/>
                    <a:pt x="192" y="40"/>
                    <a:pt x="191" y="39"/>
                  </a:cubicBezTo>
                  <a:cubicBezTo>
                    <a:pt x="192" y="39"/>
                    <a:pt x="192" y="38"/>
                    <a:pt x="193" y="39"/>
                  </a:cubicBezTo>
                  <a:close/>
                  <a:moveTo>
                    <a:pt x="175" y="33"/>
                  </a:moveTo>
                  <a:cubicBezTo>
                    <a:pt x="175" y="33"/>
                    <a:pt x="175" y="33"/>
                    <a:pt x="175" y="33"/>
                  </a:cubicBezTo>
                  <a:cubicBezTo>
                    <a:pt x="176" y="32"/>
                    <a:pt x="178" y="32"/>
                    <a:pt x="179" y="31"/>
                  </a:cubicBezTo>
                  <a:cubicBezTo>
                    <a:pt x="181" y="31"/>
                    <a:pt x="183" y="31"/>
                    <a:pt x="184" y="30"/>
                  </a:cubicBezTo>
                  <a:cubicBezTo>
                    <a:pt x="184" y="30"/>
                    <a:pt x="185" y="29"/>
                    <a:pt x="185" y="30"/>
                  </a:cubicBezTo>
                  <a:cubicBezTo>
                    <a:pt x="184" y="31"/>
                    <a:pt x="183" y="32"/>
                    <a:pt x="181" y="33"/>
                  </a:cubicBezTo>
                  <a:cubicBezTo>
                    <a:pt x="181" y="32"/>
                    <a:pt x="180" y="34"/>
                    <a:pt x="179" y="34"/>
                  </a:cubicBezTo>
                  <a:cubicBezTo>
                    <a:pt x="178" y="34"/>
                    <a:pt x="177" y="33"/>
                    <a:pt x="175" y="33"/>
                  </a:cubicBezTo>
                  <a:close/>
                  <a:moveTo>
                    <a:pt x="178" y="115"/>
                  </a:moveTo>
                  <a:cubicBezTo>
                    <a:pt x="178" y="115"/>
                    <a:pt x="178" y="115"/>
                    <a:pt x="178" y="115"/>
                  </a:cubicBezTo>
                  <a:cubicBezTo>
                    <a:pt x="176" y="116"/>
                    <a:pt x="176" y="116"/>
                    <a:pt x="176" y="116"/>
                  </a:cubicBezTo>
                  <a:lnTo>
                    <a:pt x="178" y="115"/>
                  </a:lnTo>
                  <a:close/>
                  <a:moveTo>
                    <a:pt x="192" y="54"/>
                  </a:moveTo>
                  <a:cubicBezTo>
                    <a:pt x="193" y="55"/>
                    <a:pt x="193" y="55"/>
                    <a:pt x="193" y="55"/>
                  </a:cubicBezTo>
                  <a:cubicBezTo>
                    <a:pt x="193" y="52"/>
                    <a:pt x="196" y="54"/>
                    <a:pt x="198" y="52"/>
                  </a:cubicBezTo>
                  <a:cubicBezTo>
                    <a:pt x="198" y="53"/>
                    <a:pt x="198" y="53"/>
                    <a:pt x="198" y="53"/>
                  </a:cubicBezTo>
                  <a:cubicBezTo>
                    <a:pt x="197" y="53"/>
                    <a:pt x="196" y="55"/>
                    <a:pt x="194" y="54"/>
                  </a:cubicBezTo>
                  <a:cubicBezTo>
                    <a:pt x="191" y="57"/>
                    <a:pt x="186" y="57"/>
                    <a:pt x="182" y="59"/>
                  </a:cubicBezTo>
                  <a:cubicBezTo>
                    <a:pt x="181" y="60"/>
                    <a:pt x="179" y="60"/>
                    <a:pt x="178" y="61"/>
                  </a:cubicBezTo>
                  <a:cubicBezTo>
                    <a:pt x="177" y="61"/>
                    <a:pt x="177" y="61"/>
                    <a:pt x="176" y="61"/>
                  </a:cubicBezTo>
                  <a:cubicBezTo>
                    <a:pt x="179" y="59"/>
                    <a:pt x="182" y="58"/>
                    <a:pt x="185" y="57"/>
                  </a:cubicBezTo>
                  <a:cubicBezTo>
                    <a:pt x="184" y="57"/>
                    <a:pt x="184" y="57"/>
                    <a:pt x="184" y="57"/>
                  </a:cubicBezTo>
                  <a:cubicBezTo>
                    <a:pt x="185" y="58"/>
                    <a:pt x="187" y="56"/>
                    <a:pt x="188" y="56"/>
                  </a:cubicBezTo>
                  <a:cubicBezTo>
                    <a:pt x="187" y="56"/>
                    <a:pt x="187" y="56"/>
                    <a:pt x="187" y="56"/>
                  </a:cubicBezTo>
                  <a:cubicBezTo>
                    <a:pt x="189" y="55"/>
                    <a:pt x="191" y="56"/>
                    <a:pt x="192" y="54"/>
                  </a:cubicBezTo>
                  <a:close/>
                  <a:moveTo>
                    <a:pt x="194" y="45"/>
                  </a:moveTo>
                  <a:cubicBezTo>
                    <a:pt x="192" y="47"/>
                    <a:pt x="189" y="46"/>
                    <a:pt x="187" y="47"/>
                  </a:cubicBezTo>
                  <a:cubicBezTo>
                    <a:pt x="187" y="46"/>
                    <a:pt x="187" y="46"/>
                    <a:pt x="187" y="46"/>
                  </a:cubicBezTo>
                  <a:cubicBezTo>
                    <a:pt x="186" y="46"/>
                    <a:pt x="185" y="45"/>
                    <a:pt x="184" y="45"/>
                  </a:cubicBezTo>
                  <a:cubicBezTo>
                    <a:pt x="184" y="45"/>
                    <a:pt x="184" y="45"/>
                    <a:pt x="185" y="44"/>
                  </a:cubicBezTo>
                  <a:cubicBezTo>
                    <a:pt x="185" y="44"/>
                    <a:pt x="184" y="44"/>
                    <a:pt x="184" y="44"/>
                  </a:cubicBezTo>
                  <a:cubicBezTo>
                    <a:pt x="184" y="44"/>
                    <a:pt x="184" y="44"/>
                    <a:pt x="184" y="43"/>
                  </a:cubicBezTo>
                  <a:cubicBezTo>
                    <a:pt x="183" y="42"/>
                    <a:pt x="183" y="42"/>
                    <a:pt x="183" y="42"/>
                  </a:cubicBezTo>
                  <a:cubicBezTo>
                    <a:pt x="185" y="42"/>
                    <a:pt x="185" y="41"/>
                    <a:pt x="186" y="40"/>
                  </a:cubicBezTo>
                  <a:cubicBezTo>
                    <a:pt x="186" y="41"/>
                    <a:pt x="186" y="41"/>
                    <a:pt x="186" y="41"/>
                  </a:cubicBezTo>
                  <a:cubicBezTo>
                    <a:pt x="187" y="41"/>
                    <a:pt x="187" y="40"/>
                    <a:pt x="188" y="40"/>
                  </a:cubicBezTo>
                  <a:cubicBezTo>
                    <a:pt x="188" y="40"/>
                    <a:pt x="188" y="40"/>
                    <a:pt x="188" y="40"/>
                  </a:cubicBezTo>
                  <a:cubicBezTo>
                    <a:pt x="187" y="40"/>
                    <a:pt x="187" y="40"/>
                    <a:pt x="187" y="40"/>
                  </a:cubicBezTo>
                  <a:cubicBezTo>
                    <a:pt x="188" y="40"/>
                    <a:pt x="189" y="39"/>
                    <a:pt x="191" y="39"/>
                  </a:cubicBezTo>
                  <a:cubicBezTo>
                    <a:pt x="190" y="40"/>
                    <a:pt x="189" y="39"/>
                    <a:pt x="190" y="40"/>
                  </a:cubicBezTo>
                  <a:cubicBezTo>
                    <a:pt x="191" y="41"/>
                    <a:pt x="193" y="39"/>
                    <a:pt x="195" y="40"/>
                  </a:cubicBezTo>
                  <a:cubicBezTo>
                    <a:pt x="197" y="39"/>
                    <a:pt x="199" y="39"/>
                    <a:pt x="201" y="38"/>
                  </a:cubicBezTo>
                  <a:cubicBezTo>
                    <a:pt x="198" y="40"/>
                    <a:pt x="198" y="40"/>
                    <a:pt x="198" y="40"/>
                  </a:cubicBezTo>
                  <a:cubicBezTo>
                    <a:pt x="195" y="39"/>
                    <a:pt x="192" y="40"/>
                    <a:pt x="190" y="42"/>
                  </a:cubicBezTo>
                  <a:cubicBezTo>
                    <a:pt x="190" y="42"/>
                    <a:pt x="190" y="43"/>
                    <a:pt x="190" y="43"/>
                  </a:cubicBezTo>
                  <a:cubicBezTo>
                    <a:pt x="191" y="41"/>
                    <a:pt x="193" y="43"/>
                    <a:pt x="194" y="41"/>
                  </a:cubicBezTo>
                  <a:cubicBezTo>
                    <a:pt x="197" y="42"/>
                    <a:pt x="199" y="41"/>
                    <a:pt x="202" y="41"/>
                  </a:cubicBezTo>
                  <a:cubicBezTo>
                    <a:pt x="201" y="41"/>
                    <a:pt x="201" y="41"/>
                    <a:pt x="200" y="41"/>
                  </a:cubicBezTo>
                  <a:cubicBezTo>
                    <a:pt x="201" y="42"/>
                    <a:pt x="201" y="42"/>
                    <a:pt x="201" y="42"/>
                  </a:cubicBezTo>
                  <a:cubicBezTo>
                    <a:pt x="201" y="41"/>
                    <a:pt x="201" y="41"/>
                    <a:pt x="202" y="41"/>
                  </a:cubicBezTo>
                  <a:cubicBezTo>
                    <a:pt x="202" y="42"/>
                    <a:pt x="202" y="42"/>
                    <a:pt x="202" y="42"/>
                  </a:cubicBezTo>
                  <a:cubicBezTo>
                    <a:pt x="199" y="43"/>
                    <a:pt x="197" y="44"/>
                    <a:pt x="194" y="45"/>
                  </a:cubicBezTo>
                  <a:close/>
                  <a:moveTo>
                    <a:pt x="207" y="41"/>
                  </a:moveTo>
                  <a:cubicBezTo>
                    <a:pt x="207" y="41"/>
                    <a:pt x="208" y="40"/>
                    <a:pt x="209" y="40"/>
                  </a:cubicBezTo>
                  <a:cubicBezTo>
                    <a:pt x="209" y="40"/>
                    <a:pt x="209" y="40"/>
                    <a:pt x="210" y="40"/>
                  </a:cubicBezTo>
                  <a:cubicBezTo>
                    <a:pt x="209" y="40"/>
                    <a:pt x="209" y="40"/>
                    <a:pt x="209" y="40"/>
                  </a:cubicBezTo>
                  <a:cubicBezTo>
                    <a:pt x="208" y="41"/>
                    <a:pt x="208" y="41"/>
                    <a:pt x="20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0"/>
            <p:cNvSpPr/>
            <p:nvPr/>
          </p:nvSpPr>
          <p:spPr bwMode="auto">
            <a:xfrm>
              <a:off x="4013" y="1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
            <p:cNvSpPr/>
            <p:nvPr/>
          </p:nvSpPr>
          <p:spPr bwMode="auto">
            <a:xfrm>
              <a:off x="4013" y="1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
            <p:cNvSpPr/>
            <p:nvPr/>
          </p:nvSpPr>
          <p:spPr bwMode="auto">
            <a:xfrm>
              <a:off x="4008" y="1691"/>
              <a:ext cx="5" cy="5"/>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3"/>
            <p:cNvSpPr/>
            <p:nvPr/>
          </p:nvSpPr>
          <p:spPr bwMode="auto">
            <a:xfrm>
              <a:off x="3849" y="2241"/>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4"/>
            <p:cNvSpPr/>
            <p:nvPr/>
          </p:nvSpPr>
          <p:spPr bwMode="auto">
            <a:xfrm>
              <a:off x="4031" y="1630"/>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5"/>
            <p:cNvSpPr/>
            <p:nvPr/>
          </p:nvSpPr>
          <p:spPr bwMode="auto">
            <a:xfrm>
              <a:off x="3456" y="1738"/>
              <a:ext cx="9" cy="9"/>
            </a:xfrm>
            <a:custGeom>
              <a:avLst/>
              <a:gdLst>
                <a:gd name="T0" fmla="*/ 2 w 2"/>
                <a:gd name="T1" fmla="*/ 0 h 2"/>
                <a:gd name="T2" fmla="*/ 0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1"/>
                    <a:pt x="0" y="1"/>
                  </a:cubicBezTo>
                  <a:cubicBezTo>
                    <a:pt x="0" y="1"/>
                    <a:pt x="0" y="2"/>
                    <a:pt x="1" y="2"/>
                  </a:cubicBezTo>
                  <a:cubicBezTo>
                    <a:pt x="1" y="2"/>
                    <a:pt x="1" y="2"/>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6"/>
            <p:cNvSpPr/>
            <p:nvPr/>
          </p:nvSpPr>
          <p:spPr bwMode="auto">
            <a:xfrm>
              <a:off x="3461" y="17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7"/>
            <p:cNvSpPr/>
            <p:nvPr/>
          </p:nvSpPr>
          <p:spPr bwMode="auto">
            <a:xfrm>
              <a:off x="3470" y="17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8"/>
            <p:cNvSpPr/>
            <p:nvPr/>
          </p:nvSpPr>
          <p:spPr bwMode="auto">
            <a:xfrm>
              <a:off x="3943" y="1587"/>
              <a:ext cx="14" cy="5"/>
            </a:xfrm>
            <a:custGeom>
              <a:avLst/>
              <a:gdLst>
                <a:gd name="T0" fmla="*/ 14 w 14"/>
                <a:gd name="T1" fmla="*/ 0 h 5"/>
                <a:gd name="T2" fmla="*/ 0 w 14"/>
                <a:gd name="T3" fmla="*/ 5 h 5"/>
                <a:gd name="T4" fmla="*/ 9 w 14"/>
                <a:gd name="T5" fmla="*/ 0 h 5"/>
                <a:gd name="T6" fmla="*/ 14 w 14"/>
                <a:gd name="T7" fmla="*/ 0 h 5"/>
              </a:gdLst>
              <a:ahLst/>
              <a:cxnLst>
                <a:cxn ang="0">
                  <a:pos x="T0" y="T1"/>
                </a:cxn>
                <a:cxn ang="0">
                  <a:pos x="T2" y="T3"/>
                </a:cxn>
                <a:cxn ang="0">
                  <a:pos x="T4" y="T5"/>
                </a:cxn>
                <a:cxn ang="0">
                  <a:pos x="T6" y="T7"/>
                </a:cxn>
              </a:cxnLst>
              <a:rect l="0" t="0" r="r" b="b"/>
              <a:pathLst>
                <a:path w="14" h="5">
                  <a:moveTo>
                    <a:pt x="14" y="0"/>
                  </a:moveTo>
                  <a:lnTo>
                    <a:pt x="0" y="5"/>
                  </a:lnTo>
                  <a:lnTo>
                    <a:pt x="9" y="0"/>
                  </a:lnTo>
                  <a:lnTo>
                    <a:pt x="1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9"/>
            <p:cNvSpPr/>
            <p:nvPr/>
          </p:nvSpPr>
          <p:spPr bwMode="auto">
            <a:xfrm>
              <a:off x="3919" y="1592"/>
              <a:ext cx="14" cy="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0"/>
            <p:cNvSpPr/>
            <p:nvPr/>
          </p:nvSpPr>
          <p:spPr bwMode="auto">
            <a:xfrm>
              <a:off x="3886" y="1597"/>
              <a:ext cx="28" cy="9"/>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cubicBezTo>
                    <a:pt x="2" y="2"/>
                    <a:pt x="4" y="1"/>
                    <a:pt x="6" y="0"/>
                  </a:cubicBezTo>
                  <a:cubicBezTo>
                    <a:pt x="4" y="1"/>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1"/>
            <p:cNvSpPr/>
            <p:nvPr/>
          </p:nvSpPr>
          <p:spPr bwMode="auto">
            <a:xfrm>
              <a:off x="4083" y="1601"/>
              <a:ext cx="5" cy="5"/>
            </a:xfrm>
            <a:custGeom>
              <a:avLst/>
              <a:gdLst>
                <a:gd name="T0" fmla="*/ 1 w 1"/>
                <a:gd name="T1" fmla="*/ 1 h 1"/>
                <a:gd name="T2" fmla="*/ 1 w 1"/>
                <a:gd name="T3" fmla="*/ 0 h 1"/>
                <a:gd name="T4" fmla="*/ 1 w 1"/>
                <a:gd name="T5" fmla="*/ 0 h 1"/>
                <a:gd name="T6" fmla="*/ 1 w 1"/>
                <a:gd name="T7" fmla="*/ 0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0"/>
                    <a:pt x="1" y="0"/>
                  </a:cubicBezTo>
                  <a:cubicBezTo>
                    <a:pt x="1" y="0"/>
                    <a:pt x="1" y="0"/>
                    <a:pt x="1" y="0"/>
                  </a:cubicBez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2"/>
            <p:cNvSpPr/>
            <p:nvPr/>
          </p:nvSpPr>
          <p:spPr bwMode="auto">
            <a:xfrm>
              <a:off x="4074" y="1601"/>
              <a:ext cx="9" cy="5"/>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3"/>
            <p:cNvSpPr/>
            <p:nvPr/>
          </p:nvSpPr>
          <p:spPr bwMode="auto">
            <a:xfrm>
              <a:off x="3877" y="1606"/>
              <a:ext cx="9" cy="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0"/>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4"/>
            <p:cNvSpPr/>
            <p:nvPr/>
          </p:nvSpPr>
          <p:spPr bwMode="auto">
            <a:xfrm>
              <a:off x="3863" y="1611"/>
              <a:ext cx="9"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5"/>
            <p:cNvSpPr/>
            <p:nvPr/>
          </p:nvSpPr>
          <p:spPr bwMode="auto">
            <a:xfrm>
              <a:off x="3849" y="1611"/>
              <a:ext cx="14" cy="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6"/>
            <p:cNvSpPr/>
            <p:nvPr/>
          </p:nvSpPr>
          <p:spPr bwMode="auto">
            <a:xfrm>
              <a:off x="4078" y="1616"/>
              <a:ext cx="10" cy="4"/>
            </a:xfrm>
            <a:custGeom>
              <a:avLst/>
              <a:gdLst>
                <a:gd name="T0" fmla="*/ 1 w 2"/>
                <a:gd name="T1" fmla="*/ 1 h 1"/>
                <a:gd name="T2" fmla="*/ 2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2" y="0"/>
                    <a:pt x="2" y="0"/>
                  </a:cubicBezTo>
                  <a:cubicBezTo>
                    <a:pt x="0"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7"/>
            <p:cNvSpPr/>
            <p:nvPr/>
          </p:nvSpPr>
          <p:spPr bwMode="auto">
            <a:xfrm>
              <a:off x="3779" y="1616"/>
              <a:ext cx="37" cy="9"/>
            </a:xfrm>
            <a:custGeom>
              <a:avLst/>
              <a:gdLst>
                <a:gd name="T0" fmla="*/ 0 w 8"/>
                <a:gd name="T1" fmla="*/ 2 h 2"/>
                <a:gd name="T2" fmla="*/ 8 w 8"/>
                <a:gd name="T3" fmla="*/ 1 h 2"/>
                <a:gd name="T4" fmla="*/ 0 w 8"/>
                <a:gd name="T5" fmla="*/ 2 h 2"/>
              </a:gdLst>
              <a:ahLst/>
              <a:cxnLst>
                <a:cxn ang="0">
                  <a:pos x="T0" y="T1"/>
                </a:cxn>
                <a:cxn ang="0">
                  <a:pos x="T2" y="T3"/>
                </a:cxn>
                <a:cxn ang="0">
                  <a:pos x="T4" y="T5"/>
                </a:cxn>
              </a:cxnLst>
              <a:rect l="0" t="0" r="r" b="b"/>
              <a:pathLst>
                <a:path w="8" h="2">
                  <a:moveTo>
                    <a:pt x="0" y="2"/>
                  </a:moveTo>
                  <a:cubicBezTo>
                    <a:pt x="3" y="2"/>
                    <a:pt x="5" y="1"/>
                    <a:pt x="8" y="1"/>
                  </a:cubicBezTo>
                  <a:cubicBezTo>
                    <a:pt x="5"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8"/>
            <p:cNvSpPr/>
            <p:nvPr/>
          </p:nvSpPr>
          <p:spPr bwMode="auto">
            <a:xfrm>
              <a:off x="3830" y="1616"/>
              <a:ext cx="14" cy="9"/>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1" y="2"/>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9"/>
            <p:cNvSpPr/>
            <p:nvPr/>
          </p:nvSpPr>
          <p:spPr bwMode="auto">
            <a:xfrm>
              <a:off x="4074" y="1620"/>
              <a:ext cx="9" cy="5"/>
            </a:xfrm>
            <a:custGeom>
              <a:avLst/>
              <a:gdLst>
                <a:gd name="T0" fmla="*/ 0 w 9"/>
                <a:gd name="T1" fmla="*/ 5 h 5"/>
                <a:gd name="T2" fmla="*/ 9 w 9"/>
                <a:gd name="T3" fmla="*/ 0 h 5"/>
                <a:gd name="T4" fmla="*/ 0 w 9"/>
                <a:gd name="T5" fmla="*/ 5 h 5"/>
                <a:gd name="T6" fmla="*/ 0 w 9"/>
                <a:gd name="T7" fmla="*/ 5 h 5"/>
              </a:gdLst>
              <a:ahLst/>
              <a:cxnLst>
                <a:cxn ang="0">
                  <a:pos x="T0" y="T1"/>
                </a:cxn>
                <a:cxn ang="0">
                  <a:pos x="T2" y="T3"/>
                </a:cxn>
                <a:cxn ang="0">
                  <a:pos x="T4" y="T5"/>
                </a:cxn>
                <a:cxn ang="0">
                  <a:pos x="T6" y="T7"/>
                </a:cxn>
              </a:cxnLst>
              <a:rect l="0" t="0" r="r" b="b"/>
              <a:pathLst>
                <a:path w="9" h="5">
                  <a:moveTo>
                    <a:pt x="0" y="5"/>
                  </a:moveTo>
                  <a:lnTo>
                    <a:pt x="9"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Rectangle 30"/>
            <p:cNvSpPr>
              <a:spLocks noChangeArrowheads="1"/>
            </p:cNvSpPr>
            <p:nvPr/>
          </p:nvSpPr>
          <p:spPr bwMode="auto">
            <a:xfrm>
              <a:off x="3147" y="16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 name="Freeform 31"/>
            <p:cNvSpPr/>
            <p:nvPr/>
          </p:nvSpPr>
          <p:spPr bwMode="auto">
            <a:xfrm>
              <a:off x="3816" y="1620"/>
              <a:ext cx="5"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32"/>
            <p:cNvSpPr/>
            <p:nvPr/>
          </p:nvSpPr>
          <p:spPr bwMode="auto">
            <a:xfrm>
              <a:off x="4111" y="1625"/>
              <a:ext cx="5"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1"/>
                    <a:pt x="0" y="1"/>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3"/>
            <p:cNvSpPr/>
            <p:nvPr/>
          </p:nvSpPr>
          <p:spPr bwMode="auto">
            <a:xfrm>
              <a:off x="3741" y="1630"/>
              <a:ext cx="28" cy="4"/>
            </a:xfrm>
            <a:custGeom>
              <a:avLst/>
              <a:gdLst>
                <a:gd name="T0" fmla="*/ 2 w 6"/>
                <a:gd name="T1" fmla="*/ 0 h 1"/>
                <a:gd name="T2" fmla="*/ 3 w 6"/>
                <a:gd name="T3" fmla="*/ 1 h 1"/>
                <a:gd name="T4" fmla="*/ 6 w 6"/>
                <a:gd name="T5" fmla="*/ 0 h 1"/>
                <a:gd name="T6" fmla="*/ 0 w 6"/>
                <a:gd name="T7" fmla="*/ 1 h 1"/>
                <a:gd name="T8" fmla="*/ 2 w 6"/>
                <a:gd name="T9" fmla="*/ 0 h 1"/>
              </a:gdLst>
              <a:ahLst/>
              <a:cxnLst>
                <a:cxn ang="0">
                  <a:pos x="T0" y="T1"/>
                </a:cxn>
                <a:cxn ang="0">
                  <a:pos x="T2" y="T3"/>
                </a:cxn>
                <a:cxn ang="0">
                  <a:pos x="T4" y="T5"/>
                </a:cxn>
                <a:cxn ang="0">
                  <a:pos x="T6" y="T7"/>
                </a:cxn>
                <a:cxn ang="0">
                  <a:pos x="T8" y="T9"/>
                </a:cxn>
              </a:cxnLst>
              <a:rect l="0" t="0" r="r" b="b"/>
              <a:pathLst>
                <a:path w="6" h="1">
                  <a:moveTo>
                    <a:pt x="2" y="0"/>
                  </a:moveTo>
                  <a:cubicBezTo>
                    <a:pt x="3" y="1"/>
                    <a:pt x="3" y="1"/>
                    <a:pt x="3" y="1"/>
                  </a:cubicBezTo>
                  <a:cubicBezTo>
                    <a:pt x="4" y="0"/>
                    <a:pt x="5" y="0"/>
                    <a:pt x="6" y="0"/>
                  </a:cubicBezTo>
                  <a:cubicBezTo>
                    <a:pt x="4" y="0"/>
                    <a:pt x="1" y="0"/>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4"/>
            <p:cNvSpPr/>
            <p:nvPr/>
          </p:nvSpPr>
          <p:spPr bwMode="auto">
            <a:xfrm>
              <a:off x="4050" y="1625"/>
              <a:ext cx="28" cy="33"/>
            </a:xfrm>
            <a:custGeom>
              <a:avLst/>
              <a:gdLst>
                <a:gd name="T0" fmla="*/ 3 w 6"/>
                <a:gd name="T1" fmla="*/ 1 h 7"/>
                <a:gd name="T2" fmla="*/ 0 w 6"/>
                <a:gd name="T3" fmla="*/ 2 h 7"/>
                <a:gd name="T4" fmla="*/ 3 w 6"/>
                <a:gd name="T5" fmla="*/ 2 h 7"/>
                <a:gd name="T6" fmla="*/ 1 w 6"/>
                <a:gd name="T7" fmla="*/ 3 h 7"/>
                <a:gd name="T8" fmla="*/ 2 w 6"/>
                <a:gd name="T9" fmla="*/ 3 h 7"/>
                <a:gd name="T10" fmla="*/ 2 w 6"/>
                <a:gd name="T11" fmla="*/ 3 h 7"/>
                <a:gd name="T12" fmla="*/ 4 w 6"/>
                <a:gd name="T13" fmla="*/ 4 h 7"/>
                <a:gd name="T14" fmla="*/ 4 w 6"/>
                <a:gd name="T15" fmla="*/ 4 h 7"/>
                <a:gd name="T16" fmla="*/ 4 w 6"/>
                <a:gd name="T17" fmla="*/ 5 h 7"/>
                <a:gd name="T18" fmla="*/ 1 w 6"/>
                <a:gd name="T19" fmla="*/ 6 h 7"/>
                <a:gd name="T20" fmla="*/ 1 w 6"/>
                <a:gd name="T21" fmla="*/ 7 h 7"/>
                <a:gd name="T22" fmla="*/ 4 w 6"/>
                <a:gd name="T23" fmla="*/ 6 h 7"/>
                <a:gd name="T24" fmla="*/ 4 w 6"/>
                <a:gd name="T25" fmla="*/ 7 h 7"/>
                <a:gd name="T26" fmla="*/ 5 w 6"/>
                <a:gd name="T27" fmla="*/ 7 h 7"/>
                <a:gd name="T28" fmla="*/ 5 w 6"/>
                <a:gd name="T29" fmla="*/ 5 h 7"/>
                <a:gd name="T30" fmla="*/ 4 w 6"/>
                <a:gd name="T31" fmla="*/ 2 h 7"/>
                <a:gd name="T32" fmla="*/ 3 w 6"/>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3" y="1"/>
                  </a:moveTo>
                  <a:cubicBezTo>
                    <a:pt x="2" y="1"/>
                    <a:pt x="1" y="0"/>
                    <a:pt x="0" y="2"/>
                  </a:cubicBezTo>
                  <a:cubicBezTo>
                    <a:pt x="1" y="2"/>
                    <a:pt x="2" y="1"/>
                    <a:pt x="3" y="2"/>
                  </a:cubicBezTo>
                  <a:cubicBezTo>
                    <a:pt x="3" y="3"/>
                    <a:pt x="2" y="3"/>
                    <a:pt x="1" y="3"/>
                  </a:cubicBezTo>
                  <a:cubicBezTo>
                    <a:pt x="2" y="3"/>
                    <a:pt x="2" y="3"/>
                    <a:pt x="2" y="3"/>
                  </a:cubicBezTo>
                  <a:cubicBezTo>
                    <a:pt x="2" y="3"/>
                    <a:pt x="2" y="3"/>
                    <a:pt x="2" y="3"/>
                  </a:cubicBezTo>
                  <a:cubicBezTo>
                    <a:pt x="3" y="2"/>
                    <a:pt x="4" y="3"/>
                    <a:pt x="4" y="4"/>
                  </a:cubicBezTo>
                  <a:cubicBezTo>
                    <a:pt x="4" y="4"/>
                    <a:pt x="4" y="4"/>
                    <a:pt x="4" y="4"/>
                  </a:cubicBezTo>
                  <a:cubicBezTo>
                    <a:pt x="3" y="4"/>
                    <a:pt x="4" y="4"/>
                    <a:pt x="4" y="5"/>
                  </a:cubicBezTo>
                  <a:cubicBezTo>
                    <a:pt x="3" y="6"/>
                    <a:pt x="2" y="5"/>
                    <a:pt x="1" y="6"/>
                  </a:cubicBezTo>
                  <a:cubicBezTo>
                    <a:pt x="1" y="7"/>
                    <a:pt x="1" y="7"/>
                    <a:pt x="1" y="7"/>
                  </a:cubicBezTo>
                  <a:cubicBezTo>
                    <a:pt x="2" y="6"/>
                    <a:pt x="3" y="7"/>
                    <a:pt x="4" y="6"/>
                  </a:cubicBezTo>
                  <a:cubicBezTo>
                    <a:pt x="4" y="6"/>
                    <a:pt x="4" y="6"/>
                    <a:pt x="4" y="7"/>
                  </a:cubicBezTo>
                  <a:cubicBezTo>
                    <a:pt x="5" y="7"/>
                    <a:pt x="5" y="7"/>
                    <a:pt x="5" y="7"/>
                  </a:cubicBezTo>
                  <a:cubicBezTo>
                    <a:pt x="5" y="6"/>
                    <a:pt x="6" y="5"/>
                    <a:pt x="5" y="5"/>
                  </a:cubicBezTo>
                  <a:cubicBezTo>
                    <a:pt x="6" y="4"/>
                    <a:pt x="3" y="3"/>
                    <a:pt x="4"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5"/>
            <p:cNvSpPr/>
            <p:nvPr/>
          </p:nvSpPr>
          <p:spPr bwMode="auto">
            <a:xfrm>
              <a:off x="4083" y="1630"/>
              <a:ext cx="23" cy="4"/>
            </a:xfrm>
            <a:custGeom>
              <a:avLst/>
              <a:gdLst>
                <a:gd name="T0" fmla="*/ 2 w 5"/>
                <a:gd name="T1" fmla="*/ 1 h 1"/>
                <a:gd name="T2" fmla="*/ 5 w 5"/>
                <a:gd name="T3" fmla="*/ 0 h 1"/>
                <a:gd name="T4" fmla="*/ 0 w 5"/>
                <a:gd name="T5" fmla="*/ 1 h 1"/>
                <a:gd name="T6" fmla="*/ 2 w 5"/>
                <a:gd name="T7" fmla="*/ 1 h 1"/>
              </a:gdLst>
              <a:ahLst/>
              <a:cxnLst>
                <a:cxn ang="0">
                  <a:pos x="T0" y="T1"/>
                </a:cxn>
                <a:cxn ang="0">
                  <a:pos x="T2" y="T3"/>
                </a:cxn>
                <a:cxn ang="0">
                  <a:pos x="T4" y="T5"/>
                </a:cxn>
                <a:cxn ang="0">
                  <a:pos x="T6" y="T7"/>
                </a:cxn>
              </a:cxnLst>
              <a:rect l="0" t="0" r="r" b="b"/>
              <a:pathLst>
                <a:path w="5" h="1">
                  <a:moveTo>
                    <a:pt x="2" y="1"/>
                  </a:moveTo>
                  <a:cubicBezTo>
                    <a:pt x="3" y="0"/>
                    <a:pt x="4" y="1"/>
                    <a:pt x="5" y="0"/>
                  </a:cubicBezTo>
                  <a:cubicBezTo>
                    <a:pt x="3" y="0"/>
                    <a:pt x="2" y="1"/>
                    <a:pt x="0" y="1"/>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6"/>
            <p:cNvSpPr/>
            <p:nvPr/>
          </p:nvSpPr>
          <p:spPr bwMode="auto">
            <a:xfrm>
              <a:off x="3718" y="1634"/>
              <a:ext cx="19" cy="5"/>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1"/>
                    <a:pt x="3" y="1"/>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7"/>
            <p:cNvSpPr/>
            <p:nvPr/>
          </p:nvSpPr>
          <p:spPr bwMode="auto">
            <a:xfrm>
              <a:off x="4041" y="1639"/>
              <a:ext cx="9" cy="5"/>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8"/>
            <p:cNvSpPr/>
            <p:nvPr/>
          </p:nvSpPr>
          <p:spPr bwMode="auto">
            <a:xfrm>
              <a:off x="4088" y="1639"/>
              <a:ext cx="9"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9"/>
            <p:cNvSpPr/>
            <p:nvPr/>
          </p:nvSpPr>
          <p:spPr bwMode="auto">
            <a:xfrm>
              <a:off x="4083" y="1639"/>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0"/>
            <p:cNvSpPr/>
            <p:nvPr/>
          </p:nvSpPr>
          <p:spPr bwMode="auto">
            <a:xfrm>
              <a:off x="3699" y="1639"/>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1"/>
            <p:cNvSpPr/>
            <p:nvPr/>
          </p:nvSpPr>
          <p:spPr bwMode="auto">
            <a:xfrm>
              <a:off x="3685" y="1648"/>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2"/>
            <p:cNvSpPr/>
            <p:nvPr/>
          </p:nvSpPr>
          <p:spPr bwMode="auto">
            <a:xfrm>
              <a:off x="4050" y="1644"/>
              <a:ext cx="5" cy="4"/>
            </a:xfrm>
            <a:custGeom>
              <a:avLst/>
              <a:gdLst>
                <a:gd name="T0" fmla="*/ 5 w 5"/>
                <a:gd name="T1" fmla="*/ 0 h 4"/>
                <a:gd name="T2" fmla="*/ 0 w 5"/>
                <a:gd name="T3" fmla="*/ 4 h 4"/>
                <a:gd name="T4" fmla="*/ 5 w 5"/>
                <a:gd name="T5" fmla="*/ 0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3"/>
            <p:cNvSpPr/>
            <p:nvPr/>
          </p:nvSpPr>
          <p:spPr bwMode="auto">
            <a:xfrm>
              <a:off x="4036" y="1648"/>
              <a:ext cx="10" cy="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4"/>
            <p:cNvSpPr/>
            <p:nvPr/>
          </p:nvSpPr>
          <p:spPr bwMode="auto">
            <a:xfrm>
              <a:off x="3652" y="1653"/>
              <a:ext cx="14" cy="5"/>
            </a:xfrm>
            <a:custGeom>
              <a:avLst/>
              <a:gdLst>
                <a:gd name="T0" fmla="*/ 2 w 3"/>
                <a:gd name="T1" fmla="*/ 0 h 1"/>
                <a:gd name="T2" fmla="*/ 0 w 3"/>
                <a:gd name="T3" fmla="*/ 1 h 1"/>
                <a:gd name="T4" fmla="*/ 1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2" y="0"/>
                    <a:pt x="1" y="1"/>
                    <a:pt x="0" y="1"/>
                  </a:cubicBezTo>
                  <a:cubicBezTo>
                    <a:pt x="1" y="1"/>
                    <a:pt x="1" y="1"/>
                    <a:pt x="1"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5"/>
            <p:cNvSpPr/>
            <p:nvPr/>
          </p:nvSpPr>
          <p:spPr bwMode="auto">
            <a:xfrm>
              <a:off x="3648" y="1658"/>
              <a:ext cx="4"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6"/>
            <p:cNvSpPr/>
            <p:nvPr/>
          </p:nvSpPr>
          <p:spPr bwMode="auto">
            <a:xfrm>
              <a:off x="4046" y="1658"/>
              <a:ext cx="4" cy="5"/>
            </a:xfrm>
            <a:custGeom>
              <a:avLst/>
              <a:gdLst>
                <a:gd name="T0" fmla="*/ 0 w 4"/>
                <a:gd name="T1" fmla="*/ 5 h 5"/>
                <a:gd name="T2" fmla="*/ 4 w 4"/>
                <a:gd name="T3" fmla="*/ 0 h 5"/>
                <a:gd name="T4" fmla="*/ 0 w 4"/>
                <a:gd name="T5" fmla="*/ 5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7"/>
            <p:cNvSpPr/>
            <p:nvPr/>
          </p:nvSpPr>
          <p:spPr bwMode="auto">
            <a:xfrm>
              <a:off x="3713" y="1658"/>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8"/>
            <p:cNvSpPr/>
            <p:nvPr/>
          </p:nvSpPr>
          <p:spPr bwMode="auto">
            <a:xfrm>
              <a:off x="4055" y="1667"/>
              <a:ext cx="0" cy="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9"/>
            <p:cNvSpPr/>
            <p:nvPr/>
          </p:nvSpPr>
          <p:spPr bwMode="auto">
            <a:xfrm>
              <a:off x="4055" y="16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0"/>
            <p:cNvSpPr/>
            <p:nvPr/>
          </p:nvSpPr>
          <p:spPr bwMode="auto">
            <a:xfrm>
              <a:off x="3989" y="1672"/>
              <a:ext cx="10" cy="0"/>
            </a:xfrm>
            <a:custGeom>
              <a:avLst/>
              <a:gdLst>
                <a:gd name="T0" fmla="*/ 10 w 10"/>
                <a:gd name="T1" fmla="*/ 0 w 10"/>
                <a:gd name="T2" fmla="*/ 5 w 10"/>
                <a:gd name="T3" fmla="*/ 10 w 10"/>
              </a:gdLst>
              <a:ahLst/>
              <a:cxnLst>
                <a:cxn ang="0">
                  <a:pos x="T0" y="0"/>
                </a:cxn>
                <a:cxn ang="0">
                  <a:pos x="T1" y="0"/>
                </a:cxn>
                <a:cxn ang="0">
                  <a:pos x="T2" y="0"/>
                </a:cxn>
                <a:cxn ang="0">
                  <a:pos x="T3" y="0"/>
                </a:cxn>
              </a:cxnLst>
              <a:rect l="0" t="0" r="r" b="b"/>
              <a:pathLst>
                <a:path w="10">
                  <a:moveTo>
                    <a:pt x="10" y="0"/>
                  </a:moveTo>
                  <a:lnTo>
                    <a:pt x="0" y="0"/>
                  </a:lnTo>
                  <a:lnTo>
                    <a:pt x="5" y="0"/>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1"/>
            <p:cNvSpPr/>
            <p:nvPr/>
          </p:nvSpPr>
          <p:spPr bwMode="auto">
            <a:xfrm>
              <a:off x="4069" y="1672"/>
              <a:ext cx="5" cy="5"/>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2"/>
            <p:cNvSpPr/>
            <p:nvPr/>
          </p:nvSpPr>
          <p:spPr bwMode="auto">
            <a:xfrm>
              <a:off x="3994" y="1681"/>
              <a:ext cx="9" cy="5"/>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3"/>
            <p:cNvSpPr/>
            <p:nvPr/>
          </p:nvSpPr>
          <p:spPr bwMode="auto">
            <a:xfrm>
              <a:off x="4106" y="1681"/>
              <a:ext cx="5" cy="5"/>
            </a:xfrm>
            <a:custGeom>
              <a:avLst/>
              <a:gdLst>
                <a:gd name="T0" fmla="*/ 0 w 5"/>
                <a:gd name="T1" fmla="*/ 5 h 5"/>
                <a:gd name="T2" fmla="*/ 5 w 5"/>
                <a:gd name="T3" fmla="*/ 0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4"/>
            <p:cNvSpPr/>
            <p:nvPr/>
          </p:nvSpPr>
          <p:spPr bwMode="auto">
            <a:xfrm>
              <a:off x="4083" y="1691"/>
              <a:ext cx="42" cy="9"/>
            </a:xfrm>
            <a:custGeom>
              <a:avLst/>
              <a:gdLst>
                <a:gd name="T0" fmla="*/ 4 w 9"/>
                <a:gd name="T1" fmla="*/ 1 h 2"/>
                <a:gd name="T2" fmla="*/ 0 w 9"/>
                <a:gd name="T3" fmla="*/ 2 h 2"/>
                <a:gd name="T4" fmla="*/ 3 w 9"/>
                <a:gd name="T5" fmla="*/ 2 h 2"/>
                <a:gd name="T6" fmla="*/ 7 w 9"/>
                <a:gd name="T7" fmla="*/ 1 h 2"/>
                <a:gd name="T8" fmla="*/ 9 w 9"/>
                <a:gd name="T9" fmla="*/ 0 h 2"/>
                <a:gd name="T10" fmla="*/ 4 w 9"/>
                <a:gd name="T11" fmla="*/ 1 h 2"/>
              </a:gdLst>
              <a:ahLst/>
              <a:cxnLst>
                <a:cxn ang="0">
                  <a:pos x="T0" y="T1"/>
                </a:cxn>
                <a:cxn ang="0">
                  <a:pos x="T2" y="T3"/>
                </a:cxn>
                <a:cxn ang="0">
                  <a:pos x="T4" y="T5"/>
                </a:cxn>
                <a:cxn ang="0">
                  <a:pos x="T6" y="T7"/>
                </a:cxn>
                <a:cxn ang="0">
                  <a:pos x="T8" y="T9"/>
                </a:cxn>
                <a:cxn ang="0">
                  <a:pos x="T10" y="T11"/>
                </a:cxn>
              </a:cxnLst>
              <a:rect l="0" t="0" r="r" b="b"/>
              <a:pathLst>
                <a:path w="9" h="2">
                  <a:moveTo>
                    <a:pt x="4" y="1"/>
                  </a:moveTo>
                  <a:cubicBezTo>
                    <a:pt x="3" y="1"/>
                    <a:pt x="2" y="2"/>
                    <a:pt x="0" y="2"/>
                  </a:cubicBezTo>
                  <a:cubicBezTo>
                    <a:pt x="1" y="2"/>
                    <a:pt x="2" y="2"/>
                    <a:pt x="3" y="2"/>
                  </a:cubicBezTo>
                  <a:cubicBezTo>
                    <a:pt x="4" y="2"/>
                    <a:pt x="5" y="1"/>
                    <a:pt x="7" y="1"/>
                  </a:cubicBezTo>
                  <a:cubicBezTo>
                    <a:pt x="7" y="1"/>
                    <a:pt x="9" y="1"/>
                    <a:pt x="9" y="0"/>
                  </a:cubicBezTo>
                  <a:cubicBezTo>
                    <a:pt x="7"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5"/>
            <p:cNvSpPr/>
            <p:nvPr/>
          </p:nvSpPr>
          <p:spPr bwMode="auto">
            <a:xfrm>
              <a:off x="3999" y="1681"/>
              <a:ext cx="79" cy="29"/>
            </a:xfrm>
            <a:custGeom>
              <a:avLst/>
              <a:gdLst>
                <a:gd name="T0" fmla="*/ 17 w 17"/>
                <a:gd name="T1" fmla="*/ 5 h 6"/>
                <a:gd name="T2" fmla="*/ 15 w 17"/>
                <a:gd name="T3" fmla="*/ 5 h 6"/>
                <a:gd name="T4" fmla="*/ 16 w 17"/>
                <a:gd name="T5" fmla="*/ 1 h 6"/>
                <a:gd name="T6" fmla="*/ 13 w 17"/>
                <a:gd name="T7" fmla="*/ 3 h 6"/>
                <a:gd name="T8" fmla="*/ 12 w 17"/>
                <a:gd name="T9" fmla="*/ 2 h 6"/>
                <a:gd name="T10" fmla="*/ 5 w 17"/>
                <a:gd name="T11" fmla="*/ 3 h 6"/>
                <a:gd name="T12" fmla="*/ 0 w 17"/>
                <a:gd name="T13" fmla="*/ 6 h 6"/>
                <a:gd name="T14" fmla="*/ 4 w 17"/>
                <a:gd name="T15" fmla="*/ 5 h 6"/>
                <a:gd name="T16" fmla="*/ 8 w 17"/>
                <a:gd name="T17" fmla="*/ 4 h 6"/>
                <a:gd name="T18" fmla="*/ 7 w 17"/>
                <a:gd name="T19" fmla="*/ 4 h 6"/>
                <a:gd name="T20" fmla="*/ 12 w 17"/>
                <a:gd name="T21" fmla="*/ 3 h 6"/>
                <a:gd name="T22" fmla="*/ 9 w 17"/>
                <a:gd name="T23" fmla="*/ 4 h 6"/>
                <a:gd name="T24" fmla="*/ 14 w 17"/>
                <a:gd name="T25" fmla="*/ 3 h 6"/>
                <a:gd name="T26" fmla="*/ 14 w 17"/>
                <a:gd name="T27" fmla="*/ 6 h 6"/>
                <a:gd name="T28" fmla="*/ 16 w 17"/>
                <a:gd name="T29" fmla="*/ 5 h 6"/>
                <a:gd name="T30" fmla="*/ 16 w 17"/>
                <a:gd name="T31" fmla="*/ 6 h 6"/>
                <a:gd name="T32" fmla="*/ 17 w 17"/>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6">
                  <a:moveTo>
                    <a:pt x="17" y="5"/>
                  </a:moveTo>
                  <a:cubicBezTo>
                    <a:pt x="16" y="5"/>
                    <a:pt x="16" y="5"/>
                    <a:pt x="15" y="5"/>
                  </a:cubicBezTo>
                  <a:cubicBezTo>
                    <a:pt x="15" y="4"/>
                    <a:pt x="16" y="2"/>
                    <a:pt x="16" y="1"/>
                  </a:cubicBezTo>
                  <a:cubicBezTo>
                    <a:pt x="15" y="0"/>
                    <a:pt x="14" y="3"/>
                    <a:pt x="13" y="3"/>
                  </a:cubicBezTo>
                  <a:cubicBezTo>
                    <a:pt x="12" y="2"/>
                    <a:pt x="12" y="2"/>
                    <a:pt x="12" y="2"/>
                  </a:cubicBezTo>
                  <a:cubicBezTo>
                    <a:pt x="10" y="2"/>
                    <a:pt x="7" y="4"/>
                    <a:pt x="5" y="3"/>
                  </a:cubicBezTo>
                  <a:cubicBezTo>
                    <a:pt x="3" y="5"/>
                    <a:pt x="1" y="5"/>
                    <a:pt x="0" y="6"/>
                  </a:cubicBezTo>
                  <a:cubicBezTo>
                    <a:pt x="4" y="5"/>
                    <a:pt x="4" y="5"/>
                    <a:pt x="4" y="5"/>
                  </a:cubicBezTo>
                  <a:cubicBezTo>
                    <a:pt x="5" y="3"/>
                    <a:pt x="7" y="6"/>
                    <a:pt x="8" y="4"/>
                  </a:cubicBezTo>
                  <a:cubicBezTo>
                    <a:pt x="8" y="5"/>
                    <a:pt x="8" y="4"/>
                    <a:pt x="7" y="4"/>
                  </a:cubicBezTo>
                  <a:cubicBezTo>
                    <a:pt x="9" y="3"/>
                    <a:pt x="10" y="2"/>
                    <a:pt x="12" y="3"/>
                  </a:cubicBezTo>
                  <a:cubicBezTo>
                    <a:pt x="9" y="4"/>
                    <a:pt x="9" y="4"/>
                    <a:pt x="9" y="4"/>
                  </a:cubicBezTo>
                  <a:cubicBezTo>
                    <a:pt x="11" y="4"/>
                    <a:pt x="12" y="4"/>
                    <a:pt x="14" y="3"/>
                  </a:cubicBezTo>
                  <a:cubicBezTo>
                    <a:pt x="16" y="3"/>
                    <a:pt x="14" y="5"/>
                    <a:pt x="14" y="6"/>
                  </a:cubicBezTo>
                  <a:cubicBezTo>
                    <a:pt x="15" y="6"/>
                    <a:pt x="15" y="5"/>
                    <a:pt x="16" y="5"/>
                  </a:cubicBezTo>
                  <a:cubicBezTo>
                    <a:pt x="16" y="6"/>
                    <a:pt x="16" y="6"/>
                    <a:pt x="16" y="6"/>
                  </a:cubicBezTo>
                  <a:cubicBezTo>
                    <a:pt x="16" y="6"/>
                    <a:pt x="17" y="5"/>
                    <a:pt x="1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6"/>
            <p:cNvSpPr/>
            <p:nvPr/>
          </p:nvSpPr>
          <p:spPr bwMode="auto">
            <a:xfrm>
              <a:off x="4074" y="1686"/>
              <a:ext cx="14" cy="10"/>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1" y="2"/>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57"/>
            <p:cNvSpPr/>
            <p:nvPr/>
          </p:nvSpPr>
          <p:spPr bwMode="auto">
            <a:xfrm>
              <a:off x="3975" y="1691"/>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58"/>
            <p:cNvSpPr/>
            <p:nvPr/>
          </p:nvSpPr>
          <p:spPr bwMode="auto">
            <a:xfrm>
              <a:off x="3961" y="1700"/>
              <a:ext cx="0" cy="5"/>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59"/>
            <p:cNvSpPr/>
            <p:nvPr/>
          </p:nvSpPr>
          <p:spPr bwMode="auto">
            <a:xfrm>
              <a:off x="3493" y="1705"/>
              <a:ext cx="24" cy="14"/>
            </a:xfrm>
            <a:custGeom>
              <a:avLst/>
              <a:gdLst>
                <a:gd name="T0" fmla="*/ 4 w 5"/>
                <a:gd name="T1" fmla="*/ 0 h 3"/>
                <a:gd name="T2" fmla="*/ 0 w 5"/>
                <a:gd name="T3" fmla="*/ 3 h 3"/>
                <a:gd name="T4" fmla="*/ 5 w 5"/>
                <a:gd name="T5" fmla="*/ 0 h 3"/>
                <a:gd name="T6" fmla="*/ 4 w 5"/>
                <a:gd name="T7" fmla="*/ 0 h 3"/>
              </a:gdLst>
              <a:ahLst/>
              <a:cxnLst>
                <a:cxn ang="0">
                  <a:pos x="T0" y="T1"/>
                </a:cxn>
                <a:cxn ang="0">
                  <a:pos x="T2" y="T3"/>
                </a:cxn>
                <a:cxn ang="0">
                  <a:pos x="T4" y="T5"/>
                </a:cxn>
                <a:cxn ang="0">
                  <a:pos x="T6" y="T7"/>
                </a:cxn>
              </a:cxnLst>
              <a:rect l="0" t="0" r="r" b="b"/>
              <a:pathLst>
                <a:path w="5" h="3">
                  <a:moveTo>
                    <a:pt x="4" y="0"/>
                  </a:moveTo>
                  <a:cubicBezTo>
                    <a:pt x="0" y="3"/>
                    <a:pt x="0" y="3"/>
                    <a:pt x="0" y="3"/>
                  </a:cubicBezTo>
                  <a:cubicBezTo>
                    <a:pt x="1" y="2"/>
                    <a:pt x="3" y="1"/>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0"/>
            <p:cNvSpPr/>
            <p:nvPr/>
          </p:nvSpPr>
          <p:spPr bwMode="auto">
            <a:xfrm>
              <a:off x="4022" y="1705"/>
              <a:ext cx="5" cy="5"/>
            </a:xfrm>
            <a:custGeom>
              <a:avLst/>
              <a:gdLst>
                <a:gd name="T0" fmla="*/ 5 w 5"/>
                <a:gd name="T1" fmla="*/ 0 h 5"/>
                <a:gd name="T2" fmla="*/ 0 w 5"/>
                <a:gd name="T3" fmla="*/ 5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5"/>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1"/>
            <p:cNvSpPr>
              <a:spLocks noEditPoints="1"/>
            </p:cNvSpPr>
            <p:nvPr/>
          </p:nvSpPr>
          <p:spPr bwMode="auto">
            <a:xfrm>
              <a:off x="4013" y="1705"/>
              <a:ext cx="98" cy="38"/>
            </a:xfrm>
            <a:custGeom>
              <a:avLst/>
              <a:gdLst>
                <a:gd name="T0" fmla="*/ 21 w 21"/>
                <a:gd name="T1" fmla="*/ 1 h 8"/>
                <a:gd name="T2" fmla="*/ 19 w 21"/>
                <a:gd name="T3" fmla="*/ 2 h 8"/>
                <a:gd name="T4" fmla="*/ 18 w 21"/>
                <a:gd name="T5" fmla="*/ 1 h 8"/>
                <a:gd name="T6" fmla="*/ 16 w 21"/>
                <a:gd name="T7" fmla="*/ 3 h 8"/>
                <a:gd name="T8" fmla="*/ 15 w 21"/>
                <a:gd name="T9" fmla="*/ 2 h 8"/>
                <a:gd name="T10" fmla="*/ 11 w 21"/>
                <a:gd name="T11" fmla="*/ 3 h 8"/>
                <a:gd name="T12" fmla="*/ 11 w 21"/>
                <a:gd name="T13" fmla="*/ 2 h 8"/>
                <a:gd name="T14" fmla="*/ 11 w 21"/>
                <a:gd name="T15" fmla="*/ 4 h 8"/>
                <a:gd name="T16" fmla="*/ 13 w 21"/>
                <a:gd name="T17" fmla="*/ 4 h 8"/>
                <a:gd name="T18" fmla="*/ 12 w 21"/>
                <a:gd name="T19" fmla="*/ 5 h 8"/>
                <a:gd name="T20" fmla="*/ 9 w 21"/>
                <a:gd name="T21" fmla="*/ 5 h 8"/>
                <a:gd name="T22" fmla="*/ 8 w 21"/>
                <a:gd name="T23" fmla="*/ 3 h 8"/>
                <a:gd name="T24" fmla="*/ 6 w 21"/>
                <a:gd name="T25" fmla="*/ 5 h 8"/>
                <a:gd name="T26" fmla="*/ 2 w 21"/>
                <a:gd name="T27" fmla="*/ 6 h 8"/>
                <a:gd name="T28" fmla="*/ 0 w 21"/>
                <a:gd name="T29" fmla="*/ 7 h 8"/>
                <a:gd name="T30" fmla="*/ 0 w 21"/>
                <a:gd name="T31" fmla="*/ 7 h 8"/>
                <a:gd name="T32" fmla="*/ 3 w 21"/>
                <a:gd name="T33" fmla="*/ 6 h 8"/>
                <a:gd name="T34" fmla="*/ 10 w 21"/>
                <a:gd name="T35" fmla="*/ 6 h 8"/>
                <a:gd name="T36" fmla="*/ 10 w 21"/>
                <a:gd name="T37" fmla="*/ 6 h 8"/>
                <a:gd name="T38" fmla="*/ 13 w 21"/>
                <a:gd name="T39" fmla="*/ 6 h 8"/>
                <a:gd name="T40" fmla="*/ 12 w 21"/>
                <a:gd name="T41" fmla="*/ 7 h 8"/>
                <a:gd name="T42" fmla="*/ 15 w 21"/>
                <a:gd name="T43" fmla="*/ 5 h 8"/>
                <a:gd name="T44" fmla="*/ 15 w 21"/>
                <a:gd name="T45" fmla="*/ 5 h 8"/>
                <a:gd name="T46" fmla="*/ 17 w 21"/>
                <a:gd name="T47" fmla="*/ 4 h 8"/>
                <a:gd name="T48" fmla="*/ 21 w 21"/>
                <a:gd name="T49" fmla="*/ 2 h 8"/>
                <a:gd name="T50" fmla="*/ 20 w 21"/>
                <a:gd name="T51" fmla="*/ 1 h 8"/>
                <a:gd name="T52" fmla="*/ 21 w 21"/>
                <a:gd name="T53" fmla="*/ 1 h 8"/>
                <a:gd name="T54" fmla="*/ 12 w 21"/>
                <a:gd name="T55" fmla="*/ 5 h 8"/>
                <a:gd name="T56" fmla="*/ 14 w 21"/>
                <a:gd name="T57" fmla="*/ 4 h 8"/>
                <a:gd name="T58" fmla="*/ 12 w 21"/>
                <a:gd name="T5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8">
                  <a:moveTo>
                    <a:pt x="21" y="1"/>
                  </a:moveTo>
                  <a:cubicBezTo>
                    <a:pt x="20" y="0"/>
                    <a:pt x="20" y="1"/>
                    <a:pt x="19" y="2"/>
                  </a:cubicBezTo>
                  <a:cubicBezTo>
                    <a:pt x="19" y="1"/>
                    <a:pt x="19" y="1"/>
                    <a:pt x="18" y="1"/>
                  </a:cubicBezTo>
                  <a:cubicBezTo>
                    <a:pt x="18" y="3"/>
                    <a:pt x="16" y="2"/>
                    <a:pt x="16" y="3"/>
                  </a:cubicBezTo>
                  <a:cubicBezTo>
                    <a:pt x="15" y="2"/>
                    <a:pt x="15" y="2"/>
                    <a:pt x="15" y="2"/>
                  </a:cubicBezTo>
                  <a:cubicBezTo>
                    <a:pt x="14" y="2"/>
                    <a:pt x="13" y="5"/>
                    <a:pt x="11" y="3"/>
                  </a:cubicBezTo>
                  <a:cubicBezTo>
                    <a:pt x="11" y="3"/>
                    <a:pt x="11" y="2"/>
                    <a:pt x="11" y="2"/>
                  </a:cubicBezTo>
                  <a:cubicBezTo>
                    <a:pt x="11" y="3"/>
                    <a:pt x="11" y="3"/>
                    <a:pt x="11" y="4"/>
                  </a:cubicBezTo>
                  <a:cubicBezTo>
                    <a:pt x="13" y="4"/>
                    <a:pt x="13" y="4"/>
                    <a:pt x="13" y="4"/>
                  </a:cubicBezTo>
                  <a:cubicBezTo>
                    <a:pt x="13" y="4"/>
                    <a:pt x="12" y="4"/>
                    <a:pt x="12" y="5"/>
                  </a:cubicBezTo>
                  <a:cubicBezTo>
                    <a:pt x="11" y="5"/>
                    <a:pt x="10" y="5"/>
                    <a:pt x="9" y="5"/>
                  </a:cubicBezTo>
                  <a:cubicBezTo>
                    <a:pt x="8" y="3"/>
                    <a:pt x="8" y="3"/>
                    <a:pt x="8" y="3"/>
                  </a:cubicBezTo>
                  <a:cubicBezTo>
                    <a:pt x="7" y="3"/>
                    <a:pt x="7" y="6"/>
                    <a:pt x="6" y="5"/>
                  </a:cubicBezTo>
                  <a:cubicBezTo>
                    <a:pt x="5" y="7"/>
                    <a:pt x="3" y="5"/>
                    <a:pt x="2" y="6"/>
                  </a:cubicBezTo>
                  <a:cubicBezTo>
                    <a:pt x="0" y="5"/>
                    <a:pt x="1" y="8"/>
                    <a:pt x="0" y="7"/>
                  </a:cubicBezTo>
                  <a:cubicBezTo>
                    <a:pt x="0" y="7"/>
                    <a:pt x="0" y="7"/>
                    <a:pt x="0" y="7"/>
                  </a:cubicBezTo>
                  <a:cubicBezTo>
                    <a:pt x="1" y="7"/>
                    <a:pt x="2" y="7"/>
                    <a:pt x="3" y="6"/>
                  </a:cubicBezTo>
                  <a:cubicBezTo>
                    <a:pt x="5" y="7"/>
                    <a:pt x="7" y="6"/>
                    <a:pt x="10" y="6"/>
                  </a:cubicBezTo>
                  <a:cubicBezTo>
                    <a:pt x="10" y="6"/>
                    <a:pt x="10" y="6"/>
                    <a:pt x="10" y="6"/>
                  </a:cubicBezTo>
                  <a:cubicBezTo>
                    <a:pt x="10" y="6"/>
                    <a:pt x="12" y="6"/>
                    <a:pt x="13" y="6"/>
                  </a:cubicBezTo>
                  <a:cubicBezTo>
                    <a:pt x="12" y="7"/>
                    <a:pt x="12" y="7"/>
                    <a:pt x="12" y="7"/>
                  </a:cubicBezTo>
                  <a:cubicBezTo>
                    <a:pt x="13" y="8"/>
                    <a:pt x="13" y="4"/>
                    <a:pt x="15" y="5"/>
                  </a:cubicBezTo>
                  <a:cubicBezTo>
                    <a:pt x="15" y="5"/>
                    <a:pt x="15" y="5"/>
                    <a:pt x="15" y="5"/>
                  </a:cubicBezTo>
                  <a:cubicBezTo>
                    <a:pt x="16" y="5"/>
                    <a:pt x="16" y="3"/>
                    <a:pt x="17" y="4"/>
                  </a:cubicBezTo>
                  <a:cubicBezTo>
                    <a:pt x="18" y="2"/>
                    <a:pt x="20" y="3"/>
                    <a:pt x="21" y="2"/>
                  </a:cubicBezTo>
                  <a:cubicBezTo>
                    <a:pt x="20" y="1"/>
                    <a:pt x="20" y="1"/>
                    <a:pt x="20" y="1"/>
                  </a:cubicBezTo>
                  <a:lnTo>
                    <a:pt x="21" y="1"/>
                  </a:lnTo>
                  <a:close/>
                  <a:moveTo>
                    <a:pt x="12" y="5"/>
                  </a:moveTo>
                  <a:cubicBezTo>
                    <a:pt x="13" y="4"/>
                    <a:pt x="13" y="4"/>
                    <a:pt x="14" y="4"/>
                  </a:cubicBezTo>
                  <a:cubicBezTo>
                    <a:pt x="13" y="4"/>
                    <a:pt x="13"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2"/>
            <p:cNvSpPr/>
            <p:nvPr/>
          </p:nvSpPr>
          <p:spPr bwMode="auto">
            <a:xfrm>
              <a:off x="4064" y="171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3"/>
            <p:cNvSpPr/>
            <p:nvPr/>
          </p:nvSpPr>
          <p:spPr bwMode="auto">
            <a:xfrm>
              <a:off x="3704" y="1710"/>
              <a:ext cx="9" cy="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4"/>
            <p:cNvSpPr/>
            <p:nvPr/>
          </p:nvSpPr>
          <p:spPr bwMode="auto">
            <a:xfrm>
              <a:off x="4046" y="1710"/>
              <a:ext cx="9" cy="4"/>
            </a:xfrm>
            <a:custGeom>
              <a:avLst/>
              <a:gdLst>
                <a:gd name="T0" fmla="*/ 9 w 9"/>
                <a:gd name="T1" fmla="*/ 0 h 4"/>
                <a:gd name="T2" fmla="*/ 4 w 9"/>
                <a:gd name="T3" fmla="*/ 0 h 4"/>
                <a:gd name="T4" fmla="*/ 0 w 9"/>
                <a:gd name="T5" fmla="*/ 4 h 4"/>
                <a:gd name="T6" fmla="*/ 9 w 9"/>
                <a:gd name="T7" fmla="*/ 0 h 4"/>
              </a:gdLst>
              <a:ahLst/>
              <a:cxnLst>
                <a:cxn ang="0">
                  <a:pos x="T0" y="T1"/>
                </a:cxn>
                <a:cxn ang="0">
                  <a:pos x="T2" y="T3"/>
                </a:cxn>
                <a:cxn ang="0">
                  <a:pos x="T4" y="T5"/>
                </a:cxn>
                <a:cxn ang="0">
                  <a:pos x="T6" y="T7"/>
                </a:cxn>
              </a:cxnLst>
              <a:rect l="0" t="0" r="r" b="b"/>
              <a:pathLst>
                <a:path w="9" h="4">
                  <a:moveTo>
                    <a:pt x="9" y="0"/>
                  </a:moveTo>
                  <a:lnTo>
                    <a:pt x="4" y="0"/>
                  </a:lnTo>
                  <a:lnTo>
                    <a:pt x="0" y="4"/>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5"/>
            <p:cNvSpPr/>
            <p:nvPr/>
          </p:nvSpPr>
          <p:spPr bwMode="auto">
            <a:xfrm>
              <a:off x="3826" y="1719"/>
              <a:ext cx="4" cy="5"/>
            </a:xfrm>
            <a:custGeom>
              <a:avLst/>
              <a:gdLst>
                <a:gd name="T0" fmla="*/ 0 w 4"/>
                <a:gd name="T1" fmla="*/ 5 h 5"/>
                <a:gd name="T2" fmla="*/ 4 w 4"/>
                <a:gd name="T3" fmla="*/ 0 h 5"/>
                <a:gd name="T4" fmla="*/ 0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66"/>
            <p:cNvSpPr/>
            <p:nvPr/>
          </p:nvSpPr>
          <p:spPr bwMode="auto">
            <a:xfrm>
              <a:off x="4078" y="1728"/>
              <a:ext cx="24" cy="10"/>
            </a:xfrm>
            <a:custGeom>
              <a:avLst/>
              <a:gdLst>
                <a:gd name="T0" fmla="*/ 0 w 5"/>
                <a:gd name="T1" fmla="*/ 2 h 2"/>
                <a:gd name="T2" fmla="*/ 0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0" y="2"/>
                    <a:pt x="0" y="2"/>
                    <a:pt x="0" y="2"/>
                  </a:cubicBezTo>
                  <a:cubicBezTo>
                    <a:pt x="2" y="1"/>
                    <a:pt x="4" y="2"/>
                    <a:pt x="5"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67"/>
            <p:cNvSpPr/>
            <p:nvPr/>
          </p:nvSpPr>
          <p:spPr bwMode="auto">
            <a:xfrm>
              <a:off x="4031" y="1733"/>
              <a:ext cx="19" cy="10"/>
            </a:xfrm>
            <a:custGeom>
              <a:avLst/>
              <a:gdLst>
                <a:gd name="T0" fmla="*/ 3 w 4"/>
                <a:gd name="T1" fmla="*/ 1 h 2"/>
                <a:gd name="T2" fmla="*/ 0 w 4"/>
                <a:gd name="T3" fmla="*/ 2 h 2"/>
                <a:gd name="T4" fmla="*/ 4 w 4"/>
                <a:gd name="T5" fmla="*/ 1 h 2"/>
                <a:gd name="T6" fmla="*/ 3 w 4"/>
                <a:gd name="T7" fmla="*/ 1 h 2"/>
              </a:gdLst>
              <a:ahLst/>
              <a:cxnLst>
                <a:cxn ang="0">
                  <a:pos x="T0" y="T1"/>
                </a:cxn>
                <a:cxn ang="0">
                  <a:pos x="T2" y="T3"/>
                </a:cxn>
                <a:cxn ang="0">
                  <a:pos x="T4" y="T5"/>
                </a:cxn>
                <a:cxn ang="0">
                  <a:pos x="T6" y="T7"/>
                </a:cxn>
              </a:cxnLst>
              <a:rect l="0" t="0" r="r" b="b"/>
              <a:pathLst>
                <a:path w="4" h="2">
                  <a:moveTo>
                    <a:pt x="3" y="1"/>
                  </a:moveTo>
                  <a:cubicBezTo>
                    <a:pt x="2" y="1"/>
                    <a:pt x="1" y="1"/>
                    <a:pt x="0" y="2"/>
                  </a:cubicBezTo>
                  <a:cubicBezTo>
                    <a:pt x="2" y="2"/>
                    <a:pt x="3" y="1"/>
                    <a:pt x="4" y="1"/>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8"/>
            <p:cNvSpPr/>
            <p:nvPr/>
          </p:nvSpPr>
          <p:spPr bwMode="auto">
            <a:xfrm>
              <a:off x="4050" y="173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9"/>
            <p:cNvSpPr/>
            <p:nvPr/>
          </p:nvSpPr>
          <p:spPr bwMode="auto">
            <a:xfrm>
              <a:off x="3442" y="1743"/>
              <a:ext cx="14" cy="9"/>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2"/>
                    <a:pt x="2" y="1"/>
                    <a:pt x="3" y="1"/>
                  </a:cubicBezTo>
                  <a:cubicBezTo>
                    <a:pt x="1"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70"/>
            <p:cNvSpPr/>
            <p:nvPr/>
          </p:nvSpPr>
          <p:spPr bwMode="auto">
            <a:xfrm>
              <a:off x="3746" y="1752"/>
              <a:ext cx="5" cy="5"/>
            </a:xfrm>
            <a:custGeom>
              <a:avLst/>
              <a:gdLst>
                <a:gd name="T0" fmla="*/ 0 w 5"/>
                <a:gd name="T1" fmla="*/ 5 h 5"/>
                <a:gd name="T2" fmla="*/ 5 w 5"/>
                <a:gd name="T3" fmla="*/ 0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5"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71"/>
            <p:cNvSpPr/>
            <p:nvPr/>
          </p:nvSpPr>
          <p:spPr bwMode="auto">
            <a:xfrm>
              <a:off x="4139" y="1757"/>
              <a:ext cx="5"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72"/>
            <p:cNvSpPr/>
            <p:nvPr/>
          </p:nvSpPr>
          <p:spPr bwMode="auto">
            <a:xfrm>
              <a:off x="4130" y="1761"/>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Rectangle 73"/>
            <p:cNvSpPr>
              <a:spLocks noChangeArrowheads="1"/>
            </p:cNvSpPr>
            <p:nvPr/>
          </p:nvSpPr>
          <p:spPr bwMode="auto">
            <a:xfrm>
              <a:off x="4120" y="1766"/>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4" name="Freeform 74"/>
            <p:cNvSpPr/>
            <p:nvPr/>
          </p:nvSpPr>
          <p:spPr bwMode="auto">
            <a:xfrm>
              <a:off x="4027" y="1775"/>
              <a:ext cx="9" cy="5"/>
            </a:xfrm>
            <a:custGeom>
              <a:avLst/>
              <a:gdLst>
                <a:gd name="T0" fmla="*/ 0 w 9"/>
                <a:gd name="T1" fmla="*/ 5 h 5"/>
                <a:gd name="T2" fmla="*/ 9 w 9"/>
                <a:gd name="T3" fmla="*/ 5 h 5"/>
                <a:gd name="T4" fmla="*/ 4 w 9"/>
                <a:gd name="T5" fmla="*/ 0 h 5"/>
                <a:gd name="T6" fmla="*/ 0 w 9"/>
                <a:gd name="T7" fmla="*/ 5 h 5"/>
              </a:gdLst>
              <a:ahLst/>
              <a:cxnLst>
                <a:cxn ang="0">
                  <a:pos x="T0" y="T1"/>
                </a:cxn>
                <a:cxn ang="0">
                  <a:pos x="T2" y="T3"/>
                </a:cxn>
                <a:cxn ang="0">
                  <a:pos x="T4" y="T5"/>
                </a:cxn>
                <a:cxn ang="0">
                  <a:pos x="T6" y="T7"/>
                </a:cxn>
              </a:cxnLst>
              <a:rect l="0" t="0" r="r" b="b"/>
              <a:pathLst>
                <a:path w="9" h="5">
                  <a:moveTo>
                    <a:pt x="0" y="5"/>
                  </a:moveTo>
                  <a:lnTo>
                    <a:pt x="9" y="5"/>
                  </a:lnTo>
                  <a:lnTo>
                    <a:pt x="4"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Rectangle 75"/>
            <p:cNvSpPr>
              <a:spLocks noChangeArrowheads="1"/>
            </p:cNvSpPr>
            <p:nvPr/>
          </p:nvSpPr>
          <p:spPr bwMode="auto">
            <a:xfrm>
              <a:off x="3652" y="1780"/>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6" name="Freeform 76"/>
            <p:cNvSpPr/>
            <p:nvPr/>
          </p:nvSpPr>
          <p:spPr bwMode="auto">
            <a:xfrm>
              <a:off x="3961" y="1780"/>
              <a:ext cx="14" cy="5"/>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0"/>
                    <a:pt x="3"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77"/>
            <p:cNvSpPr/>
            <p:nvPr/>
          </p:nvSpPr>
          <p:spPr bwMode="auto">
            <a:xfrm>
              <a:off x="4022" y="1808"/>
              <a:ext cx="9" cy="5"/>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2"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78"/>
            <p:cNvSpPr/>
            <p:nvPr/>
          </p:nvSpPr>
          <p:spPr bwMode="auto">
            <a:xfrm>
              <a:off x="3479" y="1813"/>
              <a:ext cx="14" cy="9"/>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79"/>
            <p:cNvSpPr/>
            <p:nvPr/>
          </p:nvSpPr>
          <p:spPr bwMode="auto">
            <a:xfrm>
              <a:off x="3985" y="1827"/>
              <a:ext cx="4"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80"/>
            <p:cNvSpPr/>
            <p:nvPr/>
          </p:nvSpPr>
          <p:spPr bwMode="auto">
            <a:xfrm>
              <a:off x="3540" y="1832"/>
              <a:ext cx="9" cy="9"/>
            </a:xfrm>
            <a:custGeom>
              <a:avLst/>
              <a:gdLst>
                <a:gd name="T0" fmla="*/ 1 w 2"/>
                <a:gd name="T1" fmla="*/ 1 h 2"/>
                <a:gd name="T2" fmla="*/ 0 w 2"/>
                <a:gd name="T3" fmla="*/ 2 h 2"/>
                <a:gd name="T4" fmla="*/ 2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0" y="2"/>
                    <a:pt x="0" y="2"/>
                  </a:cubicBezTo>
                  <a:cubicBezTo>
                    <a:pt x="1" y="2"/>
                    <a:pt x="1" y="0"/>
                    <a:pt x="2" y="0"/>
                  </a:cubicBezTo>
                  <a:cubicBezTo>
                    <a:pt x="2" y="0"/>
                    <a:pt x="1"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81"/>
            <p:cNvSpPr/>
            <p:nvPr/>
          </p:nvSpPr>
          <p:spPr bwMode="auto">
            <a:xfrm>
              <a:off x="3535" y="18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82"/>
            <p:cNvSpPr/>
            <p:nvPr/>
          </p:nvSpPr>
          <p:spPr bwMode="auto">
            <a:xfrm>
              <a:off x="3301" y="1827"/>
              <a:ext cx="5"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83"/>
            <p:cNvSpPr/>
            <p:nvPr/>
          </p:nvSpPr>
          <p:spPr bwMode="auto">
            <a:xfrm>
              <a:off x="4036" y="1832"/>
              <a:ext cx="10" cy="9"/>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84"/>
            <p:cNvSpPr>
              <a:spLocks noEditPoints="1"/>
            </p:cNvSpPr>
            <p:nvPr/>
          </p:nvSpPr>
          <p:spPr bwMode="auto">
            <a:xfrm>
              <a:off x="3423" y="1832"/>
              <a:ext cx="38" cy="28"/>
            </a:xfrm>
            <a:custGeom>
              <a:avLst/>
              <a:gdLst>
                <a:gd name="T0" fmla="*/ 6 w 8"/>
                <a:gd name="T1" fmla="*/ 2 h 6"/>
                <a:gd name="T2" fmla="*/ 6 w 8"/>
                <a:gd name="T3" fmla="*/ 1 h 6"/>
                <a:gd name="T4" fmla="*/ 4 w 8"/>
                <a:gd name="T5" fmla="*/ 0 h 6"/>
                <a:gd name="T6" fmla="*/ 3 w 8"/>
                <a:gd name="T7" fmla="*/ 3 h 6"/>
                <a:gd name="T8" fmla="*/ 4 w 8"/>
                <a:gd name="T9" fmla="*/ 3 h 6"/>
                <a:gd name="T10" fmla="*/ 0 w 8"/>
                <a:gd name="T11" fmla="*/ 4 h 6"/>
                <a:gd name="T12" fmla="*/ 2 w 8"/>
                <a:gd name="T13" fmla="*/ 5 h 6"/>
                <a:gd name="T14" fmla="*/ 0 w 8"/>
                <a:gd name="T15" fmla="*/ 6 h 6"/>
                <a:gd name="T16" fmla="*/ 8 w 8"/>
                <a:gd name="T17" fmla="*/ 1 h 6"/>
                <a:gd name="T18" fmla="*/ 6 w 8"/>
                <a:gd name="T19" fmla="*/ 2 h 6"/>
                <a:gd name="T20" fmla="*/ 4 w 8"/>
                <a:gd name="T21" fmla="*/ 3 h 6"/>
                <a:gd name="T22" fmla="*/ 5 w 8"/>
                <a:gd name="T23" fmla="*/ 2 h 6"/>
                <a:gd name="T24" fmla="*/ 6 w 8"/>
                <a:gd name="T25" fmla="*/ 2 h 6"/>
                <a:gd name="T26" fmla="*/ 4 w 8"/>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6" y="2"/>
                  </a:moveTo>
                  <a:cubicBezTo>
                    <a:pt x="6" y="1"/>
                    <a:pt x="6" y="1"/>
                    <a:pt x="6" y="1"/>
                  </a:cubicBezTo>
                  <a:cubicBezTo>
                    <a:pt x="5" y="2"/>
                    <a:pt x="5" y="1"/>
                    <a:pt x="4" y="0"/>
                  </a:cubicBezTo>
                  <a:cubicBezTo>
                    <a:pt x="3" y="1"/>
                    <a:pt x="4" y="2"/>
                    <a:pt x="3" y="3"/>
                  </a:cubicBezTo>
                  <a:cubicBezTo>
                    <a:pt x="4" y="3"/>
                    <a:pt x="4" y="3"/>
                    <a:pt x="4" y="3"/>
                  </a:cubicBezTo>
                  <a:cubicBezTo>
                    <a:pt x="3" y="4"/>
                    <a:pt x="1" y="4"/>
                    <a:pt x="0" y="4"/>
                  </a:cubicBezTo>
                  <a:cubicBezTo>
                    <a:pt x="1" y="5"/>
                    <a:pt x="1" y="4"/>
                    <a:pt x="2" y="5"/>
                  </a:cubicBezTo>
                  <a:cubicBezTo>
                    <a:pt x="0" y="6"/>
                    <a:pt x="0" y="6"/>
                    <a:pt x="0" y="6"/>
                  </a:cubicBezTo>
                  <a:cubicBezTo>
                    <a:pt x="2" y="5"/>
                    <a:pt x="6" y="3"/>
                    <a:pt x="8" y="1"/>
                  </a:cubicBezTo>
                  <a:cubicBezTo>
                    <a:pt x="7" y="2"/>
                    <a:pt x="6" y="2"/>
                    <a:pt x="6" y="2"/>
                  </a:cubicBezTo>
                  <a:close/>
                  <a:moveTo>
                    <a:pt x="4" y="3"/>
                  </a:moveTo>
                  <a:cubicBezTo>
                    <a:pt x="4" y="2"/>
                    <a:pt x="5" y="2"/>
                    <a:pt x="5" y="2"/>
                  </a:cubicBezTo>
                  <a:cubicBezTo>
                    <a:pt x="6" y="2"/>
                    <a:pt x="6" y="2"/>
                    <a:pt x="6" y="2"/>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85"/>
            <p:cNvSpPr/>
            <p:nvPr/>
          </p:nvSpPr>
          <p:spPr bwMode="auto">
            <a:xfrm>
              <a:off x="3512" y="1837"/>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86"/>
            <p:cNvSpPr/>
            <p:nvPr/>
          </p:nvSpPr>
          <p:spPr bwMode="auto">
            <a:xfrm>
              <a:off x="3503" y="1846"/>
              <a:ext cx="9" cy="9"/>
            </a:xfrm>
            <a:custGeom>
              <a:avLst/>
              <a:gdLst>
                <a:gd name="T0" fmla="*/ 2 w 2"/>
                <a:gd name="T1" fmla="*/ 1 h 2"/>
                <a:gd name="T2" fmla="*/ 1 w 2"/>
                <a:gd name="T3" fmla="*/ 2 h 2"/>
                <a:gd name="T4" fmla="*/ 2 w 2"/>
                <a:gd name="T5" fmla="*/ 1 h 2"/>
                <a:gd name="T6" fmla="*/ 2 w 2"/>
                <a:gd name="T7" fmla="*/ 1 h 2"/>
                <a:gd name="T8" fmla="*/ 2 w 2"/>
                <a:gd name="T9" fmla="*/ 0 h 2"/>
                <a:gd name="T10" fmla="*/ 0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1"/>
                    <a:pt x="1" y="2"/>
                    <a:pt x="1" y="2"/>
                  </a:cubicBezTo>
                  <a:cubicBezTo>
                    <a:pt x="2" y="1"/>
                    <a:pt x="2" y="1"/>
                    <a:pt x="2" y="1"/>
                  </a:cubicBezTo>
                  <a:cubicBezTo>
                    <a:pt x="2" y="1"/>
                    <a:pt x="2" y="1"/>
                    <a:pt x="2" y="1"/>
                  </a:cubicBezTo>
                  <a:cubicBezTo>
                    <a:pt x="2" y="0"/>
                    <a:pt x="2" y="0"/>
                    <a:pt x="2" y="0"/>
                  </a:cubicBezTo>
                  <a:cubicBezTo>
                    <a:pt x="2" y="1"/>
                    <a:pt x="0" y="1"/>
                    <a:pt x="0" y="1"/>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87"/>
            <p:cNvSpPr/>
            <p:nvPr/>
          </p:nvSpPr>
          <p:spPr bwMode="auto">
            <a:xfrm>
              <a:off x="4041" y="1851"/>
              <a:ext cx="9" cy="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88"/>
            <p:cNvSpPr/>
            <p:nvPr/>
          </p:nvSpPr>
          <p:spPr bwMode="auto">
            <a:xfrm>
              <a:off x="4050" y="1846"/>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89"/>
            <p:cNvSpPr/>
            <p:nvPr/>
          </p:nvSpPr>
          <p:spPr bwMode="auto">
            <a:xfrm>
              <a:off x="4022" y="1855"/>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90"/>
            <p:cNvSpPr/>
            <p:nvPr/>
          </p:nvSpPr>
          <p:spPr bwMode="auto">
            <a:xfrm>
              <a:off x="3475" y="1860"/>
              <a:ext cx="14" cy="5"/>
            </a:xfrm>
            <a:custGeom>
              <a:avLst/>
              <a:gdLst>
                <a:gd name="T0" fmla="*/ 4 w 14"/>
                <a:gd name="T1" fmla="*/ 5 h 5"/>
                <a:gd name="T2" fmla="*/ 14 w 14"/>
                <a:gd name="T3" fmla="*/ 0 h 5"/>
                <a:gd name="T4" fmla="*/ 0 w 14"/>
                <a:gd name="T5" fmla="*/ 5 h 5"/>
                <a:gd name="T6" fmla="*/ 4 w 14"/>
                <a:gd name="T7" fmla="*/ 5 h 5"/>
              </a:gdLst>
              <a:ahLst/>
              <a:cxnLst>
                <a:cxn ang="0">
                  <a:pos x="T0" y="T1"/>
                </a:cxn>
                <a:cxn ang="0">
                  <a:pos x="T2" y="T3"/>
                </a:cxn>
                <a:cxn ang="0">
                  <a:pos x="T4" y="T5"/>
                </a:cxn>
                <a:cxn ang="0">
                  <a:pos x="T6" y="T7"/>
                </a:cxn>
              </a:cxnLst>
              <a:rect l="0" t="0" r="r" b="b"/>
              <a:pathLst>
                <a:path w="14" h="5">
                  <a:moveTo>
                    <a:pt x="4" y="5"/>
                  </a:moveTo>
                  <a:lnTo>
                    <a:pt x="14" y="0"/>
                  </a:lnTo>
                  <a:lnTo>
                    <a:pt x="0" y="5"/>
                  </a:ln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91"/>
            <p:cNvSpPr/>
            <p:nvPr/>
          </p:nvSpPr>
          <p:spPr bwMode="auto">
            <a:xfrm>
              <a:off x="4017" y="1860"/>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92"/>
            <p:cNvSpPr/>
            <p:nvPr/>
          </p:nvSpPr>
          <p:spPr bwMode="auto">
            <a:xfrm>
              <a:off x="3470" y="1865"/>
              <a:ext cx="5" cy="4"/>
            </a:xfrm>
            <a:custGeom>
              <a:avLst/>
              <a:gdLst>
                <a:gd name="T0" fmla="*/ 5 w 5"/>
                <a:gd name="T1" fmla="*/ 4 h 4"/>
                <a:gd name="T2" fmla="*/ 5 w 5"/>
                <a:gd name="T3" fmla="*/ 0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0"/>
                  </a:lnTo>
                  <a:lnTo>
                    <a:pt x="0" y="0"/>
                  </a:lnTo>
                  <a:lnTo>
                    <a:pt x="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93"/>
            <p:cNvSpPr/>
            <p:nvPr/>
          </p:nvSpPr>
          <p:spPr bwMode="auto">
            <a:xfrm>
              <a:off x="4031" y="1865"/>
              <a:ext cx="24" cy="9"/>
            </a:xfrm>
            <a:custGeom>
              <a:avLst/>
              <a:gdLst>
                <a:gd name="T0" fmla="*/ 0 w 5"/>
                <a:gd name="T1" fmla="*/ 1 h 2"/>
                <a:gd name="T2" fmla="*/ 1 w 5"/>
                <a:gd name="T3" fmla="*/ 2 h 2"/>
                <a:gd name="T4" fmla="*/ 5 w 5"/>
                <a:gd name="T5" fmla="*/ 0 h 2"/>
                <a:gd name="T6" fmla="*/ 0 w 5"/>
                <a:gd name="T7" fmla="*/ 1 h 2"/>
                <a:gd name="T8" fmla="*/ 0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0" y="2"/>
                    <a:pt x="1" y="1"/>
                    <a:pt x="1" y="2"/>
                  </a:cubicBezTo>
                  <a:cubicBezTo>
                    <a:pt x="2" y="2"/>
                    <a:pt x="4" y="1"/>
                    <a:pt x="5" y="0"/>
                  </a:cubicBezTo>
                  <a:cubicBezTo>
                    <a:pt x="4" y="1"/>
                    <a:pt x="2" y="2"/>
                    <a:pt x="0" y="1"/>
                  </a:cubicBezTo>
                  <a:cubicBezTo>
                    <a:pt x="0" y="1"/>
                    <a:pt x="0" y="1"/>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94"/>
            <p:cNvSpPr/>
            <p:nvPr/>
          </p:nvSpPr>
          <p:spPr bwMode="auto">
            <a:xfrm>
              <a:off x="4008" y="1874"/>
              <a:ext cx="14" cy="5"/>
            </a:xfrm>
            <a:custGeom>
              <a:avLst/>
              <a:gdLst>
                <a:gd name="T0" fmla="*/ 1 w 3"/>
                <a:gd name="T1" fmla="*/ 0 h 1"/>
                <a:gd name="T2" fmla="*/ 3 w 3"/>
                <a:gd name="T3" fmla="*/ 0 h 1"/>
                <a:gd name="T4" fmla="*/ 1 w 3"/>
                <a:gd name="T5" fmla="*/ 0 h 1"/>
              </a:gdLst>
              <a:ahLst/>
              <a:cxnLst>
                <a:cxn ang="0">
                  <a:pos x="T0" y="T1"/>
                </a:cxn>
                <a:cxn ang="0">
                  <a:pos x="T2" y="T3"/>
                </a:cxn>
                <a:cxn ang="0">
                  <a:pos x="T4" y="T5"/>
                </a:cxn>
              </a:cxnLst>
              <a:rect l="0" t="0" r="r" b="b"/>
              <a:pathLst>
                <a:path w="3" h="1">
                  <a:moveTo>
                    <a:pt x="1" y="0"/>
                  </a:moveTo>
                  <a:cubicBezTo>
                    <a:pt x="1" y="1"/>
                    <a:pt x="2" y="0"/>
                    <a:pt x="3" y="0"/>
                  </a:cubicBezTo>
                  <a:cubicBezTo>
                    <a:pt x="2"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95"/>
            <p:cNvSpPr/>
            <p:nvPr/>
          </p:nvSpPr>
          <p:spPr bwMode="auto">
            <a:xfrm>
              <a:off x="3470" y="1874"/>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96"/>
            <p:cNvSpPr/>
            <p:nvPr/>
          </p:nvSpPr>
          <p:spPr bwMode="auto">
            <a:xfrm>
              <a:off x="4046" y="1879"/>
              <a:ext cx="14" cy="9"/>
            </a:xfrm>
            <a:custGeom>
              <a:avLst/>
              <a:gdLst>
                <a:gd name="T0" fmla="*/ 3 w 3"/>
                <a:gd name="T1" fmla="*/ 0 h 2"/>
                <a:gd name="T2" fmla="*/ 0 w 3"/>
                <a:gd name="T3" fmla="*/ 2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2"/>
                    <a:pt x="0" y="2"/>
                  </a:cubicBezTo>
                  <a:cubicBezTo>
                    <a:pt x="1" y="2"/>
                    <a:pt x="1" y="2"/>
                    <a:pt x="1"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97"/>
            <p:cNvSpPr/>
            <p:nvPr/>
          </p:nvSpPr>
          <p:spPr bwMode="auto">
            <a:xfrm>
              <a:off x="3203" y="1884"/>
              <a:ext cx="42" cy="42"/>
            </a:xfrm>
            <a:custGeom>
              <a:avLst/>
              <a:gdLst>
                <a:gd name="T0" fmla="*/ 9 w 9"/>
                <a:gd name="T1" fmla="*/ 1 h 9"/>
                <a:gd name="T2" fmla="*/ 7 w 9"/>
                <a:gd name="T3" fmla="*/ 2 h 9"/>
                <a:gd name="T4" fmla="*/ 2 w 9"/>
                <a:gd name="T5" fmla="*/ 7 h 9"/>
                <a:gd name="T6" fmla="*/ 1 w 9"/>
                <a:gd name="T7" fmla="*/ 9 h 9"/>
                <a:gd name="T8" fmla="*/ 9 w 9"/>
                <a:gd name="T9" fmla="*/ 1 h 9"/>
              </a:gdLst>
              <a:ahLst/>
              <a:cxnLst>
                <a:cxn ang="0">
                  <a:pos x="T0" y="T1"/>
                </a:cxn>
                <a:cxn ang="0">
                  <a:pos x="T2" y="T3"/>
                </a:cxn>
                <a:cxn ang="0">
                  <a:pos x="T4" y="T5"/>
                </a:cxn>
                <a:cxn ang="0">
                  <a:pos x="T6" y="T7"/>
                </a:cxn>
                <a:cxn ang="0">
                  <a:pos x="T8" y="T9"/>
                </a:cxn>
              </a:cxnLst>
              <a:rect l="0" t="0" r="r" b="b"/>
              <a:pathLst>
                <a:path w="9" h="9">
                  <a:moveTo>
                    <a:pt x="9" y="1"/>
                  </a:moveTo>
                  <a:cubicBezTo>
                    <a:pt x="8" y="0"/>
                    <a:pt x="8" y="2"/>
                    <a:pt x="7" y="2"/>
                  </a:cubicBezTo>
                  <a:cubicBezTo>
                    <a:pt x="6" y="4"/>
                    <a:pt x="4" y="7"/>
                    <a:pt x="2" y="7"/>
                  </a:cubicBezTo>
                  <a:cubicBezTo>
                    <a:pt x="1" y="7"/>
                    <a:pt x="0" y="8"/>
                    <a:pt x="1" y="9"/>
                  </a:cubicBezTo>
                  <a:cubicBezTo>
                    <a:pt x="3" y="6"/>
                    <a:pt x="7" y="4"/>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98"/>
            <p:cNvSpPr/>
            <p:nvPr/>
          </p:nvSpPr>
          <p:spPr bwMode="auto">
            <a:xfrm>
              <a:off x="4134" y="1893"/>
              <a:ext cx="10" cy="9"/>
            </a:xfrm>
            <a:custGeom>
              <a:avLst/>
              <a:gdLst>
                <a:gd name="T0" fmla="*/ 2 w 2"/>
                <a:gd name="T1" fmla="*/ 1 h 2"/>
                <a:gd name="T2" fmla="*/ 1 w 2"/>
                <a:gd name="T3" fmla="*/ 0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1" y="0"/>
                  </a:cubicBezTo>
                  <a:cubicBezTo>
                    <a:pt x="2" y="1"/>
                    <a:pt x="0"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99"/>
            <p:cNvSpPr/>
            <p:nvPr/>
          </p:nvSpPr>
          <p:spPr bwMode="auto">
            <a:xfrm>
              <a:off x="3386" y="1893"/>
              <a:ext cx="56" cy="38"/>
            </a:xfrm>
            <a:custGeom>
              <a:avLst/>
              <a:gdLst>
                <a:gd name="T0" fmla="*/ 9 w 12"/>
                <a:gd name="T1" fmla="*/ 0 h 8"/>
                <a:gd name="T2" fmla="*/ 3 w 12"/>
                <a:gd name="T3" fmla="*/ 4 h 8"/>
                <a:gd name="T4" fmla="*/ 8 w 12"/>
                <a:gd name="T5" fmla="*/ 2 h 8"/>
                <a:gd name="T6" fmla="*/ 0 w 12"/>
                <a:gd name="T7" fmla="*/ 8 h 8"/>
                <a:gd name="T8" fmla="*/ 3 w 12"/>
                <a:gd name="T9" fmla="*/ 7 h 8"/>
                <a:gd name="T10" fmla="*/ 11 w 12"/>
                <a:gd name="T11" fmla="*/ 2 h 8"/>
                <a:gd name="T12" fmla="*/ 12 w 12"/>
                <a:gd name="T13" fmla="*/ 0 h 8"/>
                <a:gd name="T14" fmla="*/ 8 w 12"/>
                <a:gd name="T15" fmla="*/ 2 h 8"/>
                <a:gd name="T16" fmla="*/ 9 w 1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9" y="0"/>
                  </a:moveTo>
                  <a:cubicBezTo>
                    <a:pt x="7" y="1"/>
                    <a:pt x="5" y="3"/>
                    <a:pt x="3" y="4"/>
                  </a:cubicBezTo>
                  <a:cubicBezTo>
                    <a:pt x="5" y="4"/>
                    <a:pt x="7" y="0"/>
                    <a:pt x="8" y="2"/>
                  </a:cubicBezTo>
                  <a:cubicBezTo>
                    <a:pt x="6" y="5"/>
                    <a:pt x="2" y="6"/>
                    <a:pt x="0" y="8"/>
                  </a:cubicBezTo>
                  <a:cubicBezTo>
                    <a:pt x="1" y="8"/>
                    <a:pt x="2" y="6"/>
                    <a:pt x="3" y="7"/>
                  </a:cubicBezTo>
                  <a:cubicBezTo>
                    <a:pt x="5" y="4"/>
                    <a:pt x="8" y="4"/>
                    <a:pt x="11" y="2"/>
                  </a:cubicBezTo>
                  <a:cubicBezTo>
                    <a:pt x="11" y="1"/>
                    <a:pt x="12" y="1"/>
                    <a:pt x="12" y="0"/>
                  </a:cubicBezTo>
                  <a:cubicBezTo>
                    <a:pt x="11" y="1"/>
                    <a:pt x="10" y="2"/>
                    <a:pt x="8" y="2"/>
                  </a:cubicBezTo>
                  <a:cubicBezTo>
                    <a:pt x="8" y="2"/>
                    <a:pt x="8"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0"/>
            <p:cNvSpPr/>
            <p:nvPr/>
          </p:nvSpPr>
          <p:spPr bwMode="auto">
            <a:xfrm>
              <a:off x="4130" y="189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1"/>
            <p:cNvSpPr/>
            <p:nvPr/>
          </p:nvSpPr>
          <p:spPr bwMode="auto">
            <a:xfrm>
              <a:off x="4144" y="1907"/>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2"/>
            <p:cNvSpPr/>
            <p:nvPr/>
          </p:nvSpPr>
          <p:spPr bwMode="auto">
            <a:xfrm>
              <a:off x="4125" y="1907"/>
              <a:ext cx="9" cy="10"/>
            </a:xfrm>
            <a:custGeom>
              <a:avLst/>
              <a:gdLst>
                <a:gd name="T0" fmla="*/ 1 w 2"/>
                <a:gd name="T1" fmla="*/ 0 h 2"/>
                <a:gd name="T2" fmla="*/ 0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0" y="2"/>
                    <a:pt x="1" y="2"/>
                    <a:pt x="1"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3"/>
            <p:cNvSpPr/>
            <p:nvPr/>
          </p:nvSpPr>
          <p:spPr bwMode="auto">
            <a:xfrm>
              <a:off x="4017" y="2034"/>
              <a:ext cx="38" cy="14"/>
            </a:xfrm>
            <a:custGeom>
              <a:avLst/>
              <a:gdLst>
                <a:gd name="T0" fmla="*/ 1 w 8"/>
                <a:gd name="T1" fmla="*/ 2 h 3"/>
                <a:gd name="T2" fmla="*/ 8 w 8"/>
                <a:gd name="T3" fmla="*/ 0 h 3"/>
                <a:gd name="T4" fmla="*/ 0 w 8"/>
                <a:gd name="T5" fmla="*/ 2 h 3"/>
                <a:gd name="T6" fmla="*/ 1 w 8"/>
                <a:gd name="T7" fmla="*/ 2 h 3"/>
              </a:gdLst>
              <a:ahLst/>
              <a:cxnLst>
                <a:cxn ang="0">
                  <a:pos x="T0" y="T1"/>
                </a:cxn>
                <a:cxn ang="0">
                  <a:pos x="T2" y="T3"/>
                </a:cxn>
                <a:cxn ang="0">
                  <a:pos x="T4" y="T5"/>
                </a:cxn>
                <a:cxn ang="0">
                  <a:pos x="T6" y="T7"/>
                </a:cxn>
              </a:cxnLst>
              <a:rect l="0" t="0" r="r" b="b"/>
              <a:pathLst>
                <a:path w="8" h="3">
                  <a:moveTo>
                    <a:pt x="1" y="2"/>
                  </a:moveTo>
                  <a:cubicBezTo>
                    <a:pt x="3" y="2"/>
                    <a:pt x="6" y="2"/>
                    <a:pt x="8" y="0"/>
                  </a:cubicBezTo>
                  <a:cubicBezTo>
                    <a:pt x="5" y="2"/>
                    <a:pt x="2" y="0"/>
                    <a:pt x="0" y="2"/>
                  </a:cubicBezTo>
                  <a:cubicBezTo>
                    <a:pt x="1" y="3"/>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4"/>
            <p:cNvSpPr/>
            <p:nvPr/>
          </p:nvSpPr>
          <p:spPr bwMode="auto">
            <a:xfrm>
              <a:off x="3994" y="2043"/>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
            <p:cNvSpPr/>
            <p:nvPr/>
          </p:nvSpPr>
          <p:spPr bwMode="auto">
            <a:xfrm>
              <a:off x="3980" y="2043"/>
              <a:ext cx="5" cy="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6"/>
            <p:cNvSpPr/>
            <p:nvPr/>
          </p:nvSpPr>
          <p:spPr bwMode="auto">
            <a:xfrm>
              <a:off x="4003" y="2048"/>
              <a:ext cx="10" cy="5"/>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0"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7"/>
            <p:cNvSpPr/>
            <p:nvPr/>
          </p:nvSpPr>
          <p:spPr bwMode="auto">
            <a:xfrm>
              <a:off x="3985" y="205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8"/>
            <p:cNvSpPr/>
            <p:nvPr/>
          </p:nvSpPr>
          <p:spPr bwMode="auto">
            <a:xfrm>
              <a:off x="3096" y="2105"/>
              <a:ext cx="9" cy="18"/>
            </a:xfrm>
            <a:custGeom>
              <a:avLst/>
              <a:gdLst>
                <a:gd name="T0" fmla="*/ 2 w 2"/>
                <a:gd name="T1" fmla="*/ 0 h 4"/>
                <a:gd name="T2" fmla="*/ 1 w 2"/>
                <a:gd name="T3" fmla="*/ 0 h 4"/>
                <a:gd name="T4" fmla="*/ 0 w 2"/>
                <a:gd name="T5" fmla="*/ 3 h 4"/>
                <a:gd name="T6" fmla="*/ 1 w 2"/>
                <a:gd name="T7" fmla="*/ 3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0"/>
                    <a:pt x="2" y="0"/>
                    <a:pt x="1" y="0"/>
                  </a:cubicBezTo>
                  <a:cubicBezTo>
                    <a:pt x="2" y="1"/>
                    <a:pt x="0" y="2"/>
                    <a:pt x="0" y="3"/>
                  </a:cubicBezTo>
                  <a:cubicBezTo>
                    <a:pt x="1" y="3"/>
                    <a:pt x="2" y="4"/>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9"/>
            <p:cNvSpPr/>
            <p:nvPr/>
          </p:nvSpPr>
          <p:spPr bwMode="auto">
            <a:xfrm>
              <a:off x="3128" y="2105"/>
              <a:ext cx="5" cy="4"/>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10"/>
            <p:cNvSpPr/>
            <p:nvPr/>
          </p:nvSpPr>
          <p:spPr bwMode="auto">
            <a:xfrm>
              <a:off x="3170" y="2114"/>
              <a:ext cx="0" cy="14"/>
            </a:xfrm>
            <a:custGeom>
              <a:avLst/>
              <a:gdLst>
                <a:gd name="T0" fmla="*/ 1 h 3"/>
                <a:gd name="T1" fmla="*/ 1 h 3"/>
                <a:gd name="T2" fmla="*/ 1 h 3"/>
              </a:gdLst>
              <a:ahLst/>
              <a:cxnLst>
                <a:cxn ang="0">
                  <a:pos x="0" y="T0"/>
                </a:cxn>
                <a:cxn ang="0">
                  <a:pos x="0" y="T1"/>
                </a:cxn>
                <a:cxn ang="0">
                  <a:pos x="0" y="T2"/>
                </a:cxn>
              </a:cxnLst>
              <a:rect l="0" t="0" r="r" b="b"/>
              <a:pathLst>
                <a:path h="3">
                  <a:moveTo>
                    <a:pt x="0" y="1"/>
                  </a:moveTo>
                  <a:cubicBezTo>
                    <a:pt x="0" y="1"/>
                    <a:pt x="0" y="1"/>
                    <a:pt x="0" y="1"/>
                  </a:cubicBezTo>
                  <a:cubicBezTo>
                    <a:pt x="0" y="3"/>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11"/>
            <p:cNvSpPr/>
            <p:nvPr/>
          </p:nvSpPr>
          <p:spPr bwMode="auto">
            <a:xfrm>
              <a:off x="3952" y="2152"/>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12"/>
            <p:cNvSpPr/>
            <p:nvPr/>
          </p:nvSpPr>
          <p:spPr bwMode="auto">
            <a:xfrm>
              <a:off x="3933" y="2152"/>
              <a:ext cx="10" cy="4"/>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13"/>
            <p:cNvSpPr/>
            <p:nvPr/>
          </p:nvSpPr>
          <p:spPr bwMode="auto">
            <a:xfrm>
              <a:off x="3086" y="2156"/>
              <a:ext cx="14" cy="38"/>
            </a:xfrm>
            <a:custGeom>
              <a:avLst/>
              <a:gdLst>
                <a:gd name="T0" fmla="*/ 2 w 3"/>
                <a:gd name="T1" fmla="*/ 6 h 8"/>
                <a:gd name="T2" fmla="*/ 0 w 3"/>
                <a:gd name="T3" fmla="*/ 0 h 8"/>
                <a:gd name="T4" fmla="*/ 0 w 3"/>
                <a:gd name="T5" fmla="*/ 0 h 8"/>
                <a:gd name="T6" fmla="*/ 3 w 3"/>
                <a:gd name="T7" fmla="*/ 8 h 8"/>
                <a:gd name="T8" fmla="*/ 2 w 3"/>
                <a:gd name="T9" fmla="*/ 6 h 8"/>
              </a:gdLst>
              <a:ahLst/>
              <a:cxnLst>
                <a:cxn ang="0">
                  <a:pos x="T0" y="T1"/>
                </a:cxn>
                <a:cxn ang="0">
                  <a:pos x="T2" y="T3"/>
                </a:cxn>
                <a:cxn ang="0">
                  <a:pos x="T4" y="T5"/>
                </a:cxn>
                <a:cxn ang="0">
                  <a:pos x="T6" y="T7"/>
                </a:cxn>
                <a:cxn ang="0">
                  <a:pos x="T8" y="T9"/>
                </a:cxn>
              </a:cxnLst>
              <a:rect l="0" t="0" r="r" b="b"/>
              <a:pathLst>
                <a:path w="3" h="8">
                  <a:moveTo>
                    <a:pt x="2" y="6"/>
                  </a:moveTo>
                  <a:cubicBezTo>
                    <a:pt x="2" y="4"/>
                    <a:pt x="1" y="1"/>
                    <a:pt x="0" y="0"/>
                  </a:cubicBezTo>
                  <a:cubicBezTo>
                    <a:pt x="0" y="0"/>
                    <a:pt x="0" y="0"/>
                    <a:pt x="0" y="0"/>
                  </a:cubicBezTo>
                  <a:cubicBezTo>
                    <a:pt x="2" y="2"/>
                    <a:pt x="0" y="6"/>
                    <a:pt x="3" y="8"/>
                  </a:cubicBezTo>
                  <a:cubicBezTo>
                    <a:pt x="3" y="7"/>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14"/>
            <p:cNvSpPr/>
            <p:nvPr/>
          </p:nvSpPr>
          <p:spPr bwMode="auto">
            <a:xfrm>
              <a:off x="3929" y="2170"/>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15"/>
            <p:cNvSpPr/>
            <p:nvPr/>
          </p:nvSpPr>
          <p:spPr bwMode="auto">
            <a:xfrm>
              <a:off x="3152" y="2194"/>
              <a:ext cx="14" cy="14"/>
            </a:xfrm>
            <a:custGeom>
              <a:avLst/>
              <a:gdLst>
                <a:gd name="T0" fmla="*/ 0 w 3"/>
                <a:gd name="T1" fmla="*/ 2 h 3"/>
                <a:gd name="T2" fmla="*/ 1 w 3"/>
                <a:gd name="T3" fmla="*/ 3 h 3"/>
                <a:gd name="T4" fmla="*/ 2 w 3"/>
                <a:gd name="T5" fmla="*/ 2 h 3"/>
                <a:gd name="T6" fmla="*/ 2 w 3"/>
                <a:gd name="T7" fmla="*/ 2 h 3"/>
                <a:gd name="T8" fmla="*/ 3 w 3"/>
                <a:gd name="T9" fmla="*/ 1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cubicBezTo>
                    <a:pt x="0" y="2"/>
                    <a:pt x="0" y="3"/>
                    <a:pt x="1" y="3"/>
                  </a:cubicBezTo>
                  <a:cubicBezTo>
                    <a:pt x="1" y="2"/>
                    <a:pt x="2" y="3"/>
                    <a:pt x="2" y="2"/>
                  </a:cubicBezTo>
                  <a:cubicBezTo>
                    <a:pt x="3" y="2"/>
                    <a:pt x="2" y="2"/>
                    <a:pt x="2" y="2"/>
                  </a:cubicBezTo>
                  <a:cubicBezTo>
                    <a:pt x="3" y="1"/>
                    <a:pt x="3" y="1"/>
                    <a:pt x="3" y="1"/>
                  </a:cubicBezTo>
                  <a:cubicBezTo>
                    <a:pt x="2"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16"/>
            <p:cNvSpPr/>
            <p:nvPr/>
          </p:nvSpPr>
          <p:spPr bwMode="auto">
            <a:xfrm>
              <a:off x="3835" y="2217"/>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17"/>
            <p:cNvSpPr/>
            <p:nvPr/>
          </p:nvSpPr>
          <p:spPr bwMode="auto">
            <a:xfrm>
              <a:off x="3184" y="2213"/>
              <a:ext cx="15" cy="14"/>
            </a:xfrm>
            <a:custGeom>
              <a:avLst/>
              <a:gdLst>
                <a:gd name="T0" fmla="*/ 3 w 3"/>
                <a:gd name="T1" fmla="*/ 2 h 3"/>
                <a:gd name="T2" fmla="*/ 0 w 3"/>
                <a:gd name="T3" fmla="*/ 3 h 3"/>
                <a:gd name="T4" fmla="*/ 2 w 3"/>
                <a:gd name="T5" fmla="*/ 3 h 3"/>
                <a:gd name="T6" fmla="*/ 3 w 3"/>
                <a:gd name="T7" fmla="*/ 2 h 3"/>
              </a:gdLst>
              <a:ahLst/>
              <a:cxnLst>
                <a:cxn ang="0">
                  <a:pos x="T0" y="T1"/>
                </a:cxn>
                <a:cxn ang="0">
                  <a:pos x="T2" y="T3"/>
                </a:cxn>
                <a:cxn ang="0">
                  <a:pos x="T4" y="T5"/>
                </a:cxn>
                <a:cxn ang="0">
                  <a:pos x="T6" y="T7"/>
                </a:cxn>
              </a:cxnLst>
              <a:rect l="0" t="0" r="r" b="b"/>
              <a:pathLst>
                <a:path w="3" h="3">
                  <a:moveTo>
                    <a:pt x="3" y="2"/>
                  </a:moveTo>
                  <a:cubicBezTo>
                    <a:pt x="2" y="0"/>
                    <a:pt x="1" y="2"/>
                    <a:pt x="0" y="3"/>
                  </a:cubicBezTo>
                  <a:cubicBezTo>
                    <a:pt x="1" y="3"/>
                    <a:pt x="1" y="3"/>
                    <a:pt x="2" y="3"/>
                  </a:cubicBezTo>
                  <a:cubicBezTo>
                    <a:pt x="3"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18"/>
            <p:cNvSpPr/>
            <p:nvPr/>
          </p:nvSpPr>
          <p:spPr bwMode="auto">
            <a:xfrm>
              <a:off x="3840" y="2217"/>
              <a:ext cx="9" cy="10"/>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19"/>
            <p:cNvSpPr/>
            <p:nvPr/>
          </p:nvSpPr>
          <p:spPr bwMode="auto">
            <a:xfrm>
              <a:off x="3133" y="2217"/>
              <a:ext cx="9" cy="15"/>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3"/>
                    <a:pt x="1" y="3"/>
                    <a:pt x="1" y="3"/>
                  </a:cubicBezTo>
                  <a:cubicBezTo>
                    <a:pt x="2" y="2"/>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20"/>
            <p:cNvSpPr/>
            <p:nvPr/>
          </p:nvSpPr>
          <p:spPr bwMode="auto">
            <a:xfrm>
              <a:off x="3868" y="2232"/>
              <a:ext cx="9" cy="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1" y="0"/>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21"/>
            <p:cNvSpPr/>
            <p:nvPr/>
          </p:nvSpPr>
          <p:spPr bwMode="auto">
            <a:xfrm>
              <a:off x="3142" y="2232"/>
              <a:ext cx="14" cy="14"/>
            </a:xfrm>
            <a:custGeom>
              <a:avLst/>
              <a:gdLst>
                <a:gd name="T0" fmla="*/ 2 w 3"/>
                <a:gd name="T1" fmla="*/ 1 h 3"/>
                <a:gd name="T2" fmla="*/ 2 w 3"/>
                <a:gd name="T3" fmla="*/ 1 h 3"/>
                <a:gd name="T4" fmla="*/ 0 w 3"/>
                <a:gd name="T5" fmla="*/ 1 h 3"/>
                <a:gd name="T6" fmla="*/ 2 w 3"/>
                <a:gd name="T7" fmla="*/ 2 h 3"/>
                <a:gd name="T8" fmla="*/ 2 w 3"/>
                <a:gd name="T9" fmla="*/ 2 h 3"/>
                <a:gd name="T10" fmla="*/ 3 w 3"/>
                <a:gd name="T11" fmla="*/ 3 h 3"/>
                <a:gd name="T12" fmla="*/ 2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2" y="1"/>
                    <a:pt x="2" y="1"/>
                    <a:pt x="2" y="1"/>
                  </a:cubicBezTo>
                  <a:cubicBezTo>
                    <a:pt x="2" y="0"/>
                    <a:pt x="1" y="1"/>
                    <a:pt x="0" y="1"/>
                  </a:cubicBezTo>
                  <a:cubicBezTo>
                    <a:pt x="2" y="2"/>
                    <a:pt x="2" y="2"/>
                    <a:pt x="2" y="2"/>
                  </a:cubicBezTo>
                  <a:cubicBezTo>
                    <a:pt x="2" y="2"/>
                    <a:pt x="2" y="2"/>
                    <a:pt x="2" y="2"/>
                  </a:cubicBezTo>
                  <a:cubicBezTo>
                    <a:pt x="2" y="2"/>
                    <a:pt x="2" y="3"/>
                    <a:pt x="3" y="3"/>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22"/>
            <p:cNvSpPr/>
            <p:nvPr/>
          </p:nvSpPr>
          <p:spPr bwMode="auto">
            <a:xfrm>
              <a:off x="3250" y="2279"/>
              <a:ext cx="19" cy="4"/>
            </a:xfrm>
            <a:custGeom>
              <a:avLst/>
              <a:gdLst>
                <a:gd name="T0" fmla="*/ 0 w 19"/>
                <a:gd name="T1" fmla="*/ 0 h 4"/>
                <a:gd name="T2" fmla="*/ 0 w 19"/>
                <a:gd name="T3" fmla="*/ 0 h 4"/>
                <a:gd name="T4" fmla="*/ 19 w 19"/>
                <a:gd name="T5" fmla="*/ 4 h 4"/>
                <a:gd name="T6" fmla="*/ 0 w 19"/>
                <a:gd name="T7" fmla="*/ 0 h 4"/>
              </a:gdLst>
              <a:ahLst/>
              <a:cxnLst>
                <a:cxn ang="0">
                  <a:pos x="T0" y="T1"/>
                </a:cxn>
                <a:cxn ang="0">
                  <a:pos x="T2" y="T3"/>
                </a:cxn>
                <a:cxn ang="0">
                  <a:pos x="T4" y="T5"/>
                </a:cxn>
                <a:cxn ang="0">
                  <a:pos x="T6" y="T7"/>
                </a:cxn>
              </a:cxnLst>
              <a:rect l="0" t="0" r="r" b="b"/>
              <a:pathLst>
                <a:path w="19" h="4">
                  <a:moveTo>
                    <a:pt x="0" y="0"/>
                  </a:moveTo>
                  <a:lnTo>
                    <a:pt x="0" y="0"/>
                  </a:lnTo>
                  <a:lnTo>
                    <a:pt x="19"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23"/>
            <p:cNvSpPr/>
            <p:nvPr/>
          </p:nvSpPr>
          <p:spPr bwMode="auto">
            <a:xfrm>
              <a:off x="3227" y="2279"/>
              <a:ext cx="93" cy="51"/>
            </a:xfrm>
            <a:custGeom>
              <a:avLst/>
              <a:gdLst>
                <a:gd name="T0" fmla="*/ 18 w 20"/>
                <a:gd name="T1" fmla="*/ 4 h 11"/>
                <a:gd name="T2" fmla="*/ 13 w 20"/>
                <a:gd name="T3" fmla="*/ 6 h 11"/>
                <a:gd name="T4" fmla="*/ 11 w 20"/>
                <a:gd name="T5" fmla="*/ 5 h 11"/>
                <a:gd name="T6" fmla="*/ 15 w 20"/>
                <a:gd name="T7" fmla="*/ 1 h 11"/>
                <a:gd name="T8" fmla="*/ 12 w 20"/>
                <a:gd name="T9" fmla="*/ 0 h 11"/>
                <a:gd name="T10" fmla="*/ 10 w 20"/>
                <a:gd name="T11" fmla="*/ 1 h 11"/>
                <a:gd name="T12" fmla="*/ 6 w 20"/>
                <a:gd name="T13" fmla="*/ 1 h 11"/>
                <a:gd name="T14" fmla="*/ 6 w 20"/>
                <a:gd name="T15" fmla="*/ 2 h 11"/>
                <a:gd name="T16" fmla="*/ 5 w 20"/>
                <a:gd name="T17" fmla="*/ 1 h 11"/>
                <a:gd name="T18" fmla="*/ 0 w 20"/>
                <a:gd name="T19" fmla="*/ 1 h 11"/>
                <a:gd name="T20" fmla="*/ 0 w 20"/>
                <a:gd name="T21" fmla="*/ 2 h 11"/>
                <a:gd name="T22" fmla="*/ 4 w 20"/>
                <a:gd name="T23" fmla="*/ 4 h 11"/>
                <a:gd name="T24" fmla="*/ 9 w 20"/>
                <a:gd name="T25" fmla="*/ 7 h 11"/>
                <a:gd name="T26" fmla="*/ 8 w 20"/>
                <a:gd name="T27" fmla="*/ 8 h 11"/>
                <a:gd name="T28" fmla="*/ 9 w 20"/>
                <a:gd name="T29" fmla="*/ 10 h 11"/>
                <a:gd name="T30" fmla="*/ 9 w 20"/>
                <a:gd name="T31" fmla="*/ 10 h 11"/>
                <a:gd name="T32" fmla="*/ 16 w 20"/>
                <a:gd name="T33" fmla="*/ 9 h 11"/>
                <a:gd name="T34" fmla="*/ 18 w 20"/>
                <a:gd name="T3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1">
                  <a:moveTo>
                    <a:pt x="18" y="4"/>
                  </a:moveTo>
                  <a:cubicBezTo>
                    <a:pt x="16" y="4"/>
                    <a:pt x="15" y="5"/>
                    <a:pt x="13" y="6"/>
                  </a:cubicBezTo>
                  <a:cubicBezTo>
                    <a:pt x="13" y="5"/>
                    <a:pt x="11" y="6"/>
                    <a:pt x="11" y="5"/>
                  </a:cubicBezTo>
                  <a:cubicBezTo>
                    <a:pt x="13" y="4"/>
                    <a:pt x="14" y="2"/>
                    <a:pt x="15" y="1"/>
                  </a:cubicBezTo>
                  <a:cubicBezTo>
                    <a:pt x="12" y="0"/>
                    <a:pt x="12" y="0"/>
                    <a:pt x="12" y="0"/>
                  </a:cubicBezTo>
                  <a:cubicBezTo>
                    <a:pt x="11" y="1"/>
                    <a:pt x="10" y="0"/>
                    <a:pt x="10" y="1"/>
                  </a:cubicBezTo>
                  <a:cubicBezTo>
                    <a:pt x="9" y="3"/>
                    <a:pt x="7" y="2"/>
                    <a:pt x="6" y="1"/>
                  </a:cubicBezTo>
                  <a:cubicBezTo>
                    <a:pt x="6" y="2"/>
                    <a:pt x="6" y="2"/>
                    <a:pt x="6" y="2"/>
                  </a:cubicBezTo>
                  <a:cubicBezTo>
                    <a:pt x="5" y="2"/>
                    <a:pt x="5" y="1"/>
                    <a:pt x="5" y="1"/>
                  </a:cubicBezTo>
                  <a:cubicBezTo>
                    <a:pt x="3" y="1"/>
                    <a:pt x="2" y="2"/>
                    <a:pt x="0" y="1"/>
                  </a:cubicBezTo>
                  <a:cubicBezTo>
                    <a:pt x="0" y="2"/>
                    <a:pt x="0" y="2"/>
                    <a:pt x="0" y="2"/>
                  </a:cubicBezTo>
                  <a:cubicBezTo>
                    <a:pt x="1" y="3"/>
                    <a:pt x="3" y="3"/>
                    <a:pt x="4" y="4"/>
                  </a:cubicBezTo>
                  <a:cubicBezTo>
                    <a:pt x="6" y="5"/>
                    <a:pt x="9" y="5"/>
                    <a:pt x="9" y="7"/>
                  </a:cubicBezTo>
                  <a:cubicBezTo>
                    <a:pt x="9" y="8"/>
                    <a:pt x="8" y="8"/>
                    <a:pt x="8" y="8"/>
                  </a:cubicBezTo>
                  <a:cubicBezTo>
                    <a:pt x="8" y="9"/>
                    <a:pt x="10" y="10"/>
                    <a:pt x="9" y="10"/>
                  </a:cubicBezTo>
                  <a:cubicBezTo>
                    <a:pt x="9" y="10"/>
                    <a:pt x="9" y="10"/>
                    <a:pt x="9" y="10"/>
                  </a:cubicBezTo>
                  <a:cubicBezTo>
                    <a:pt x="11" y="7"/>
                    <a:pt x="14" y="11"/>
                    <a:pt x="16" y="9"/>
                  </a:cubicBezTo>
                  <a:cubicBezTo>
                    <a:pt x="12" y="5"/>
                    <a:pt x="20" y="7"/>
                    <a:pt x="1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24"/>
            <p:cNvSpPr/>
            <p:nvPr/>
          </p:nvSpPr>
          <p:spPr bwMode="auto">
            <a:xfrm>
              <a:off x="3769" y="2279"/>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25"/>
            <p:cNvSpPr/>
            <p:nvPr/>
          </p:nvSpPr>
          <p:spPr bwMode="auto">
            <a:xfrm>
              <a:off x="3311" y="2316"/>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26"/>
            <p:cNvSpPr/>
            <p:nvPr/>
          </p:nvSpPr>
          <p:spPr bwMode="auto">
            <a:xfrm>
              <a:off x="3231" y="2330"/>
              <a:ext cx="52" cy="29"/>
            </a:xfrm>
            <a:custGeom>
              <a:avLst/>
              <a:gdLst>
                <a:gd name="T0" fmla="*/ 6 w 11"/>
                <a:gd name="T1" fmla="*/ 1 h 6"/>
                <a:gd name="T2" fmla="*/ 6 w 11"/>
                <a:gd name="T3" fmla="*/ 1 h 6"/>
                <a:gd name="T4" fmla="*/ 1 w 11"/>
                <a:gd name="T5" fmla="*/ 0 h 6"/>
                <a:gd name="T6" fmla="*/ 1 w 11"/>
                <a:gd name="T7" fmla="*/ 2 h 6"/>
                <a:gd name="T8" fmla="*/ 0 w 11"/>
                <a:gd name="T9" fmla="*/ 3 h 6"/>
                <a:gd name="T10" fmla="*/ 5 w 11"/>
                <a:gd name="T11" fmla="*/ 4 h 6"/>
                <a:gd name="T12" fmla="*/ 4 w 11"/>
                <a:gd name="T13" fmla="*/ 5 h 6"/>
                <a:gd name="T14" fmla="*/ 5 w 11"/>
                <a:gd name="T15" fmla="*/ 6 h 6"/>
                <a:gd name="T16" fmla="*/ 5 w 11"/>
                <a:gd name="T17" fmla="*/ 4 h 6"/>
                <a:gd name="T18" fmla="*/ 8 w 11"/>
                <a:gd name="T19" fmla="*/ 5 h 6"/>
                <a:gd name="T20" fmla="*/ 10 w 11"/>
                <a:gd name="T21" fmla="*/ 4 h 6"/>
                <a:gd name="T22" fmla="*/ 6 w 11"/>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6" y="1"/>
                  </a:moveTo>
                  <a:cubicBezTo>
                    <a:pt x="6" y="1"/>
                    <a:pt x="6" y="1"/>
                    <a:pt x="6" y="1"/>
                  </a:cubicBezTo>
                  <a:cubicBezTo>
                    <a:pt x="5" y="0"/>
                    <a:pt x="3" y="1"/>
                    <a:pt x="1" y="0"/>
                  </a:cubicBezTo>
                  <a:cubicBezTo>
                    <a:pt x="1" y="2"/>
                    <a:pt x="1" y="2"/>
                    <a:pt x="1" y="2"/>
                  </a:cubicBezTo>
                  <a:cubicBezTo>
                    <a:pt x="0" y="1"/>
                    <a:pt x="1" y="3"/>
                    <a:pt x="0" y="3"/>
                  </a:cubicBezTo>
                  <a:cubicBezTo>
                    <a:pt x="2" y="4"/>
                    <a:pt x="3" y="3"/>
                    <a:pt x="5" y="4"/>
                  </a:cubicBezTo>
                  <a:cubicBezTo>
                    <a:pt x="4" y="5"/>
                    <a:pt x="4" y="5"/>
                    <a:pt x="4" y="5"/>
                  </a:cubicBezTo>
                  <a:cubicBezTo>
                    <a:pt x="5" y="6"/>
                    <a:pt x="5" y="6"/>
                    <a:pt x="5" y="6"/>
                  </a:cubicBezTo>
                  <a:cubicBezTo>
                    <a:pt x="5" y="4"/>
                    <a:pt x="5" y="4"/>
                    <a:pt x="5" y="4"/>
                  </a:cubicBezTo>
                  <a:cubicBezTo>
                    <a:pt x="6" y="5"/>
                    <a:pt x="8" y="4"/>
                    <a:pt x="8" y="5"/>
                  </a:cubicBezTo>
                  <a:cubicBezTo>
                    <a:pt x="9" y="5"/>
                    <a:pt x="9" y="4"/>
                    <a:pt x="10" y="4"/>
                  </a:cubicBezTo>
                  <a:cubicBezTo>
                    <a:pt x="11" y="1"/>
                    <a:pt x="7" y="3"/>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27"/>
            <p:cNvSpPr/>
            <p:nvPr/>
          </p:nvSpPr>
          <p:spPr bwMode="auto">
            <a:xfrm>
              <a:off x="3156" y="2335"/>
              <a:ext cx="19" cy="24"/>
            </a:xfrm>
            <a:custGeom>
              <a:avLst/>
              <a:gdLst>
                <a:gd name="T0" fmla="*/ 3 w 4"/>
                <a:gd name="T1" fmla="*/ 0 h 5"/>
                <a:gd name="T2" fmla="*/ 1 w 4"/>
                <a:gd name="T3" fmla="*/ 0 h 5"/>
                <a:gd name="T4" fmla="*/ 1 w 4"/>
                <a:gd name="T5" fmla="*/ 1 h 5"/>
                <a:gd name="T6" fmla="*/ 0 w 4"/>
                <a:gd name="T7" fmla="*/ 1 h 5"/>
                <a:gd name="T8" fmla="*/ 0 w 4"/>
                <a:gd name="T9" fmla="*/ 2 h 5"/>
                <a:gd name="T10" fmla="*/ 0 w 4"/>
                <a:gd name="T11" fmla="*/ 3 h 5"/>
                <a:gd name="T12" fmla="*/ 3 w 4"/>
                <a:gd name="T13" fmla="*/ 3 h 5"/>
                <a:gd name="T14" fmla="*/ 3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0"/>
                  </a:moveTo>
                  <a:cubicBezTo>
                    <a:pt x="1" y="0"/>
                    <a:pt x="1" y="0"/>
                    <a:pt x="1" y="0"/>
                  </a:cubicBezTo>
                  <a:cubicBezTo>
                    <a:pt x="1" y="1"/>
                    <a:pt x="1" y="1"/>
                    <a:pt x="1" y="1"/>
                  </a:cubicBezTo>
                  <a:cubicBezTo>
                    <a:pt x="1" y="1"/>
                    <a:pt x="0" y="1"/>
                    <a:pt x="0" y="1"/>
                  </a:cubicBezTo>
                  <a:cubicBezTo>
                    <a:pt x="0" y="2"/>
                    <a:pt x="0" y="2"/>
                    <a:pt x="0" y="2"/>
                  </a:cubicBezTo>
                  <a:cubicBezTo>
                    <a:pt x="0" y="2"/>
                    <a:pt x="0" y="3"/>
                    <a:pt x="0" y="3"/>
                  </a:cubicBezTo>
                  <a:cubicBezTo>
                    <a:pt x="1" y="5"/>
                    <a:pt x="2" y="3"/>
                    <a:pt x="3" y="3"/>
                  </a:cubicBezTo>
                  <a:cubicBezTo>
                    <a:pt x="4"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28"/>
            <p:cNvSpPr/>
            <p:nvPr/>
          </p:nvSpPr>
          <p:spPr bwMode="auto">
            <a:xfrm>
              <a:off x="3203" y="2344"/>
              <a:ext cx="19" cy="10"/>
            </a:xfrm>
            <a:custGeom>
              <a:avLst/>
              <a:gdLst>
                <a:gd name="T0" fmla="*/ 0 w 4"/>
                <a:gd name="T1" fmla="*/ 2 h 2"/>
                <a:gd name="T2" fmla="*/ 4 w 4"/>
                <a:gd name="T3" fmla="*/ 1 h 2"/>
                <a:gd name="T4" fmla="*/ 3 w 4"/>
                <a:gd name="T5" fmla="*/ 0 h 2"/>
                <a:gd name="T6" fmla="*/ 0 w 4"/>
                <a:gd name="T7" fmla="*/ 2 h 2"/>
              </a:gdLst>
              <a:ahLst/>
              <a:cxnLst>
                <a:cxn ang="0">
                  <a:pos x="T0" y="T1"/>
                </a:cxn>
                <a:cxn ang="0">
                  <a:pos x="T2" y="T3"/>
                </a:cxn>
                <a:cxn ang="0">
                  <a:pos x="T4" y="T5"/>
                </a:cxn>
                <a:cxn ang="0">
                  <a:pos x="T6" y="T7"/>
                </a:cxn>
              </a:cxnLst>
              <a:rect l="0" t="0" r="r" b="b"/>
              <a:pathLst>
                <a:path w="4" h="2">
                  <a:moveTo>
                    <a:pt x="0" y="2"/>
                  </a:moveTo>
                  <a:cubicBezTo>
                    <a:pt x="1" y="2"/>
                    <a:pt x="3" y="2"/>
                    <a:pt x="4" y="1"/>
                  </a:cubicBezTo>
                  <a:cubicBezTo>
                    <a:pt x="4" y="0"/>
                    <a:pt x="3" y="0"/>
                    <a:pt x="3"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29"/>
            <p:cNvSpPr/>
            <p:nvPr/>
          </p:nvSpPr>
          <p:spPr bwMode="auto">
            <a:xfrm>
              <a:off x="3189" y="2349"/>
              <a:ext cx="5" cy="1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30"/>
            <p:cNvSpPr/>
            <p:nvPr/>
          </p:nvSpPr>
          <p:spPr bwMode="auto">
            <a:xfrm>
              <a:off x="3292" y="2354"/>
              <a:ext cx="14" cy="9"/>
            </a:xfrm>
            <a:custGeom>
              <a:avLst/>
              <a:gdLst>
                <a:gd name="T0" fmla="*/ 3 w 3"/>
                <a:gd name="T1" fmla="*/ 1 h 2"/>
                <a:gd name="T2" fmla="*/ 2 w 3"/>
                <a:gd name="T3" fmla="*/ 0 h 2"/>
                <a:gd name="T4" fmla="*/ 3 w 3"/>
                <a:gd name="T5" fmla="*/ 1 h 2"/>
              </a:gdLst>
              <a:ahLst/>
              <a:cxnLst>
                <a:cxn ang="0">
                  <a:pos x="T0" y="T1"/>
                </a:cxn>
                <a:cxn ang="0">
                  <a:pos x="T2" y="T3"/>
                </a:cxn>
                <a:cxn ang="0">
                  <a:pos x="T4" y="T5"/>
                </a:cxn>
              </a:cxnLst>
              <a:rect l="0" t="0" r="r" b="b"/>
              <a:pathLst>
                <a:path w="3" h="2">
                  <a:moveTo>
                    <a:pt x="3" y="1"/>
                  </a:moveTo>
                  <a:cubicBezTo>
                    <a:pt x="2" y="0"/>
                    <a:pt x="2" y="0"/>
                    <a:pt x="2" y="0"/>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91" name="文本框 190"/>
          <p:cNvSpPr txBox="1"/>
          <p:nvPr/>
        </p:nvSpPr>
        <p:spPr>
          <a:xfrm>
            <a:off x="838613" y="1836973"/>
            <a:ext cx="728821" cy="646331"/>
          </a:xfrm>
          <a:prstGeom prst="rect">
            <a:avLst/>
          </a:prstGeom>
          <a:noFill/>
        </p:spPr>
        <p:txBody>
          <a:bodyPr wrap="square" rtlCol="0">
            <a:spAutoFit/>
          </a:bodyPr>
          <a:lstStyle/>
          <a:p>
            <a:r>
              <a:rPr lang="zh-CN" altLang="en-US" sz="3600" dirty="0">
                <a:solidFill>
                  <a:schemeClr val="bg1"/>
                </a:solidFill>
                <a:latin typeface="禹卫书法行书简体&#10;" panose="02000603000000000000" pitchFamily="2" charset="-122"/>
                <a:ea typeface="禹卫书法行书简体&#10;" panose="02000603000000000000" pitchFamily="2" charset="-122"/>
              </a:rPr>
              <a:t>壹</a:t>
            </a:r>
          </a:p>
        </p:txBody>
      </p:sp>
      <p:grpSp>
        <p:nvGrpSpPr>
          <p:cNvPr id="192" name="Group 4"/>
          <p:cNvGrpSpPr>
            <a:grpSpLocks noChangeAspect="1"/>
          </p:cNvGrpSpPr>
          <p:nvPr/>
        </p:nvGrpSpPr>
        <p:grpSpPr bwMode="auto">
          <a:xfrm>
            <a:off x="2367754" y="1850014"/>
            <a:ext cx="965072" cy="750714"/>
            <a:chOff x="3086" y="1578"/>
            <a:chExt cx="1058" cy="823"/>
          </a:xfrm>
          <a:solidFill>
            <a:srgbClr val="C00000"/>
          </a:solidFill>
        </p:grpSpPr>
        <p:sp>
          <p:nvSpPr>
            <p:cNvPr id="193" name="Freeform 5"/>
            <p:cNvSpPr/>
            <p:nvPr/>
          </p:nvSpPr>
          <p:spPr bwMode="auto">
            <a:xfrm>
              <a:off x="4027" y="1578"/>
              <a:ext cx="37" cy="14"/>
            </a:xfrm>
            <a:custGeom>
              <a:avLst/>
              <a:gdLst>
                <a:gd name="T0" fmla="*/ 5 w 8"/>
                <a:gd name="T1" fmla="*/ 2 h 3"/>
                <a:gd name="T2" fmla="*/ 8 w 8"/>
                <a:gd name="T3" fmla="*/ 0 h 3"/>
                <a:gd name="T4" fmla="*/ 0 w 8"/>
                <a:gd name="T5" fmla="*/ 3 h 3"/>
                <a:gd name="T6" fmla="*/ 0 w 8"/>
                <a:gd name="T7" fmla="*/ 3 h 3"/>
                <a:gd name="T8" fmla="*/ 5 w 8"/>
                <a:gd name="T9" fmla="*/ 2 h 3"/>
              </a:gdLst>
              <a:ahLst/>
              <a:cxnLst>
                <a:cxn ang="0">
                  <a:pos x="T0" y="T1"/>
                </a:cxn>
                <a:cxn ang="0">
                  <a:pos x="T2" y="T3"/>
                </a:cxn>
                <a:cxn ang="0">
                  <a:pos x="T4" y="T5"/>
                </a:cxn>
                <a:cxn ang="0">
                  <a:pos x="T6" y="T7"/>
                </a:cxn>
                <a:cxn ang="0">
                  <a:pos x="T8" y="T9"/>
                </a:cxn>
              </a:cxnLst>
              <a:rect l="0" t="0" r="r" b="b"/>
              <a:pathLst>
                <a:path w="8" h="3">
                  <a:moveTo>
                    <a:pt x="5" y="2"/>
                  </a:moveTo>
                  <a:cubicBezTo>
                    <a:pt x="6" y="1"/>
                    <a:pt x="7" y="1"/>
                    <a:pt x="8" y="0"/>
                  </a:cubicBezTo>
                  <a:cubicBezTo>
                    <a:pt x="5" y="0"/>
                    <a:pt x="3" y="2"/>
                    <a:pt x="0" y="3"/>
                  </a:cubicBezTo>
                  <a:cubicBezTo>
                    <a:pt x="0" y="3"/>
                    <a:pt x="0" y="3"/>
                    <a:pt x="0" y="3"/>
                  </a:cubicBezTo>
                  <a:cubicBezTo>
                    <a:pt x="1" y="2"/>
                    <a:pt x="3"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6"/>
            <p:cNvSpPr/>
            <p:nvPr/>
          </p:nvSpPr>
          <p:spPr bwMode="auto">
            <a:xfrm>
              <a:off x="4064" y="15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
            <p:cNvSpPr/>
            <p:nvPr/>
          </p:nvSpPr>
          <p:spPr bwMode="auto">
            <a:xfrm>
              <a:off x="3975" y="20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8"/>
            <p:cNvSpPr/>
            <p:nvPr/>
          </p:nvSpPr>
          <p:spPr bwMode="auto">
            <a:xfrm>
              <a:off x="4008" y="1691"/>
              <a:ext cx="0" cy="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9"/>
            <p:cNvSpPr>
              <a:spLocks noEditPoints="1"/>
            </p:cNvSpPr>
            <p:nvPr/>
          </p:nvSpPr>
          <p:spPr bwMode="auto">
            <a:xfrm>
              <a:off x="3096" y="1583"/>
              <a:ext cx="1010" cy="818"/>
            </a:xfrm>
            <a:custGeom>
              <a:avLst/>
              <a:gdLst>
                <a:gd name="T0" fmla="*/ 201 w 216"/>
                <a:gd name="T1" fmla="*/ 37 h 174"/>
                <a:gd name="T2" fmla="*/ 190 w 216"/>
                <a:gd name="T3" fmla="*/ 34 h 174"/>
                <a:gd name="T4" fmla="*/ 170 w 216"/>
                <a:gd name="T5" fmla="*/ 31 h 174"/>
                <a:gd name="T6" fmla="*/ 171 w 216"/>
                <a:gd name="T7" fmla="*/ 25 h 174"/>
                <a:gd name="T8" fmla="*/ 199 w 216"/>
                <a:gd name="T9" fmla="*/ 17 h 174"/>
                <a:gd name="T10" fmla="*/ 191 w 216"/>
                <a:gd name="T11" fmla="*/ 12 h 174"/>
                <a:gd name="T12" fmla="*/ 203 w 216"/>
                <a:gd name="T13" fmla="*/ 2 h 174"/>
                <a:gd name="T14" fmla="*/ 140 w 216"/>
                <a:gd name="T15" fmla="*/ 15 h 174"/>
                <a:gd name="T16" fmla="*/ 110 w 216"/>
                <a:gd name="T17" fmla="*/ 23 h 174"/>
                <a:gd name="T18" fmla="*/ 96 w 216"/>
                <a:gd name="T19" fmla="*/ 30 h 174"/>
                <a:gd name="T20" fmla="*/ 111 w 216"/>
                <a:gd name="T21" fmla="*/ 21 h 174"/>
                <a:gd name="T22" fmla="*/ 80 w 216"/>
                <a:gd name="T23" fmla="*/ 34 h 174"/>
                <a:gd name="T24" fmla="*/ 62 w 216"/>
                <a:gd name="T25" fmla="*/ 43 h 174"/>
                <a:gd name="T26" fmla="*/ 43 w 216"/>
                <a:gd name="T27" fmla="*/ 62 h 174"/>
                <a:gd name="T28" fmla="*/ 14 w 216"/>
                <a:gd name="T29" fmla="*/ 81 h 174"/>
                <a:gd name="T30" fmla="*/ 14 w 216"/>
                <a:gd name="T31" fmla="*/ 110 h 174"/>
                <a:gd name="T32" fmla="*/ 19 w 216"/>
                <a:gd name="T33" fmla="*/ 120 h 174"/>
                <a:gd name="T34" fmla="*/ 2 w 216"/>
                <a:gd name="T35" fmla="*/ 116 h 174"/>
                <a:gd name="T36" fmla="*/ 25 w 216"/>
                <a:gd name="T37" fmla="*/ 130 h 174"/>
                <a:gd name="T38" fmla="*/ 17 w 216"/>
                <a:gd name="T39" fmla="*/ 146 h 174"/>
                <a:gd name="T40" fmla="*/ 45 w 216"/>
                <a:gd name="T41" fmla="*/ 148 h 174"/>
                <a:gd name="T42" fmla="*/ 97 w 216"/>
                <a:gd name="T43" fmla="*/ 174 h 174"/>
                <a:gd name="T44" fmla="*/ 142 w 216"/>
                <a:gd name="T45" fmla="*/ 150 h 174"/>
                <a:gd name="T46" fmla="*/ 157 w 216"/>
                <a:gd name="T47" fmla="*/ 139 h 174"/>
                <a:gd name="T48" fmla="*/ 174 w 216"/>
                <a:gd name="T49" fmla="*/ 127 h 174"/>
                <a:gd name="T50" fmla="*/ 169 w 216"/>
                <a:gd name="T51" fmla="*/ 120 h 174"/>
                <a:gd name="T52" fmla="*/ 189 w 216"/>
                <a:gd name="T53" fmla="*/ 110 h 174"/>
                <a:gd name="T54" fmla="*/ 186 w 216"/>
                <a:gd name="T55" fmla="*/ 96 h 174"/>
                <a:gd name="T56" fmla="*/ 196 w 216"/>
                <a:gd name="T57" fmla="*/ 86 h 174"/>
                <a:gd name="T58" fmla="*/ 194 w 216"/>
                <a:gd name="T59" fmla="*/ 77 h 174"/>
                <a:gd name="T60" fmla="*/ 199 w 216"/>
                <a:gd name="T61" fmla="*/ 67 h 174"/>
                <a:gd name="T62" fmla="*/ 195 w 216"/>
                <a:gd name="T63" fmla="*/ 65 h 174"/>
                <a:gd name="T64" fmla="*/ 199 w 216"/>
                <a:gd name="T65" fmla="*/ 52 h 174"/>
                <a:gd name="T66" fmla="*/ 202 w 216"/>
                <a:gd name="T67" fmla="*/ 47 h 174"/>
                <a:gd name="T68" fmla="*/ 176 w 216"/>
                <a:gd name="T69" fmla="*/ 9 h 174"/>
                <a:gd name="T70" fmla="*/ 139 w 216"/>
                <a:gd name="T71" fmla="*/ 18 h 174"/>
                <a:gd name="T72" fmla="*/ 176 w 216"/>
                <a:gd name="T73" fmla="*/ 12 h 174"/>
                <a:gd name="T74" fmla="*/ 163 w 216"/>
                <a:gd name="T75" fmla="*/ 17 h 174"/>
                <a:gd name="T76" fmla="*/ 115 w 216"/>
                <a:gd name="T77" fmla="*/ 26 h 174"/>
                <a:gd name="T78" fmla="*/ 106 w 216"/>
                <a:gd name="T79" fmla="*/ 29 h 174"/>
                <a:gd name="T80" fmla="*/ 70 w 216"/>
                <a:gd name="T81" fmla="*/ 58 h 174"/>
                <a:gd name="T82" fmla="*/ 150 w 216"/>
                <a:gd name="T83" fmla="*/ 22 h 174"/>
                <a:gd name="T84" fmla="*/ 95 w 216"/>
                <a:gd name="T85" fmla="*/ 43 h 174"/>
                <a:gd name="T86" fmla="*/ 64 w 216"/>
                <a:gd name="T87" fmla="*/ 64 h 174"/>
                <a:gd name="T88" fmla="*/ 59 w 216"/>
                <a:gd name="T89" fmla="*/ 51 h 174"/>
                <a:gd name="T90" fmla="*/ 122 w 216"/>
                <a:gd name="T91" fmla="*/ 55 h 174"/>
                <a:gd name="T92" fmla="*/ 119 w 216"/>
                <a:gd name="T93" fmla="*/ 46 h 174"/>
                <a:gd name="T94" fmla="*/ 80 w 216"/>
                <a:gd name="T95" fmla="*/ 66 h 174"/>
                <a:gd name="T96" fmla="*/ 59 w 216"/>
                <a:gd name="T97" fmla="*/ 79 h 174"/>
                <a:gd name="T98" fmla="*/ 65 w 216"/>
                <a:gd name="T99" fmla="*/ 70 h 174"/>
                <a:gd name="T100" fmla="*/ 153 w 216"/>
                <a:gd name="T101" fmla="*/ 130 h 174"/>
                <a:gd name="T102" fmla="*/ 149 w 216"/>
                <a:gd name="T103" fmla="*/ 32 h 174"/>
                <a:gd name="T104" fmla="*/ 95 w 216"/>
                <a:gd name="T105" fmla="*/ 47 h 174"/>
                <a:gd name="T106" fmla="*/ 167 w 216"/>
                <a:gd name="T107" fmla="*/ 25 h 174"/>
                <a:gd name="T108" fmla="*/ 175 w 216"/>
                <a:gd name="T109" fmla="*/ 33 h 174"/>
                <a:gd name="T110" fmla="*/ 192 w 216"/>
                <a:gd name="T111" fmla="*/ 54 h 174"/>
                <a:gd name="T112" fmla="*/ 192 w 216"/>
                <a:gd name="T113" fmla="*/ 54 h 174"/>
                <a:gd name="T114" fmla="*/ 188 w 216"/>
                <a:gd name="T115" fmla="*/ 40 h 174"/>
                <a:gd name="T116" fmla="*/ 201 w 216"/>
                <a:gd name="T117" fmla="*/ 4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 h="174">
                  <a:moveTo>
                    <a:pt x="209" y="41"/>
                  </a:moveTo>
                  <a:cubicBezTo>
                    <a:pt x="209" y="41"/>
                    <a:pt x="210" y="40"/>
                    <a:pt x="211" y="40"/>
                  </a:cubicBezTo>
                  <a:cubicBezTo>
                    <a:pt x="210" y="40"/>
                    <a:pt x="210" y="40"/>
                    <a:pt x="210" y="40"/>
                  </a:cubicBezTo>
                  <a:cubicBezTo>
                    <a:pt x="210" y="39"/>
                    <a:pt x="212" y="39"/>
                    <a:pt x="211" y="39"/>
                  </a:cubicBezTo>
                  <a:cubicBezTo>
                    <a:pt x="211" y="39"/>
                    <a:pt x="211" y="39"/>
                    <a:pt x="211" y="39"/>
                  </a:cubicBezTo>
                  <a:cubicBezTo>
                    <a:pt x="211" y="38"/>
                    <a:pt x="211" y="38"/>
                    <a:pt x="211" y="38"/>
                  </a:cubicBezTo>
                  <a:cubicBezTo>
                    <a:pt x="211" y="38"/>
                    <a:pt x="211" y="38"/>
                    <a:pt x="211" y="38"/>
                  </a:cubicBezTo>
                  <a:cubicBezTo>
                    <a:pt x="213" y="38"/>
                    <a:pt x="215" y="37"/>
                    <a:pt x="215" y="35"/>
                  </a:cubicBezTo>
                  <a:cubicBezTo>
                    <a:pt x="214" y="35"/>
                    <a:pt x="213" y="35"/>
                    <a:pt x="213" y="36"/>
                  </a:cubicBezTo>
                  <a:cubicBezTo>
                    <a:pt x="212" y="34"/>
                    <a:pt x="210" y="36"/>
                    <a:pt x="209" y="35"/>
                  </a:cubicBezTo>
                  <a:cubicBezTo>
                    <a:pt x="207" y="35"/>
                    <a:pt x="204" y="37"/>
                    <a:pt x="202" y="37"/>
                  </a:cubicBezTo>
                  <a:cubicBezTo>
                    <a:pt x="202" y="36"/>
                    <a:pt x="201" y="38"/>
                    <a:pt x="201" y="37"/>
                  </a:cubicBezTo>
                  <a:cubicBezTo>
                    <a:pt x="200" y="37"/>
                    <a:pt x="200" y="37"/>
                    <a:pt x="199" y="37"/>
                  </a:cubicBezTo>
                  <a:cubicBezTo>
                    <a:pt x="197" y="37"/>
                    <a:pt x="196" y="39"/>
                    <a:pt x="194" y="39"/>
                  </a:cubicBezTo>
                  <a:cubicBezTo>
                    <a:pt x="194" y="38"/>
                    <a:pt x="194" y="38"/>
                    <a:pt x="194" y="38"/>
                  </a:cubicBezTo>
                  <a:cubicBezTo>
                    <a:pt x="193" y="39"/>
                    <a:pt x="193" y="39"/>
                    <a:pt x="193" y="39"/>
                  </a:cubicBezTo>
                  <a:cubicBezTo>
                    <a:pt x="193" y="36"/>
                    <a:pt x="196" y="37"/>
                    <a:pt x="197" y="36"/>
                  </a:cubicBezTo>
                  <a:cubicBezTo>
                    <a:pt x="196" y="36"/>
                    <a:pt x="196" y="36"/>
                    <a:pt x="196" y="36"/>
                  </a:cubicBezTo>
                  <a:cubicBezTo>
                    <a:pt x="196" y="36"/>
                    <a:pt x="196" y="37"/>
                    <a:pt x="195" y="37"/>
                  </a:cubicBezTo>
                  <a:cubicBezTo>
                    <a:pt x="195" y="36"/>
                    <a:pt x="195" y="36"/>
                    <a:pt x="195" y="36"/>
                  </a:cubicBezTo>
                  <a:cubicBezTo>
                    <a:pt x="193" y="36"/>
                    <a:pt x="191" y="36"/>
                    <a:pt x="190" y="36"/>
                  </a:cubicBezTo>
                  <a:cubicBezTo>
                    <a:pt x="189" y="35"/>
                    <a:pt x="191" y="36"/>
                    <a:pt x="191" y="35"/>
                  </a:cubicBezTo>
                  <a:cubicBezTo>
                    <a:pt x="190" y="34"/>
                    <a:pt x="190" y="36"/>
                    <a:pt x="189" y="35"/>
                  </a:cubicBezTo>
                  <a:cubicBezTo>
                    <a:pt x="189" y="34"/>
                    <a:pt x="190" y="34"/>
                    <a:pt x="190" y="34"/>
                  </a:cubicBezTo>
                  <a:cubicBezTo>
                    <a:pt x="189" y="34"/>
                    <a:pt x="189" y="34"/>
                    <a:pt x="189" y="34"/>
                  </a:cubicBezTo>
                  <a:cubicBezTo>
                    <a:pt x="189" y="35"/>
                    <a:pt x="189" y="35"/>
                    <a:pt x="189" y="35"/>
                  </a:cubicBezTo>
                  <a:cubicBezTo>
                    <a:pt x="189" y="35"/>
                    <a:pt x="188" y="35"/>
                    <a:pt x="188" y="35"/>
                  </a:cubicBezTo>
                  <a:cubicBezTo>
                    <a:pt x="188" y="35"/>
                    <a:pt x="188" y="34"/>
                    <a:pt x="188" y="34"/>
                  </a:cubicBezTo>
                  <a:cubicBezTo>
                    <a:pt x="186" y="34"/>
                    <a:pt x="187" y="32"/>
                    <a:pt x="185" y="32"/>
                  </a:cubicBezTo>
                  <a:cubicBezTo>
                    <a:pt x="185" y="29"/>
                    <a:pt x="188" y="30"/>
                    <a:pt x="189" y="28"/>
                  </a:cubicBezTo>
                  <a:cubicBezTo>
                    <a:pt x="190" y="28"/>
                    <a:pt x="189" y="27"/>
                    <a:pt x="190" y="27"/>
                  </a:cubicBezTo>
                  <a:cubicBezTo>
                    <a:pt x="191" y="25"/>
                    <a:pt x="194" y="25"/>
                    <a:pt x="195" y="24"/>
                  </a:cubicBezTo>
                  <a:cubicBezTo>
                    <a:pt x="193" y="24"/>
                    <a:pt x="191" y="25"/>
                    <a:pt x="190" y="26"/>
                  </a:cubicBezTo>
                  <a:cubicBezTo>
                    <a:pt x="188" y="26"/>
                    <a:pt x="187" y="28"/>
                    <a:pt x="186" y="27"/>
                  </a:cubicBezTo>
                  <a:cubicBezTo>
                    <a:pt x="182" y="28"/>
                    <a:pt x="179" y="29"/>
                    <a:pt x="175" y="29"/>
                  </a:cubicBezTo>
                  <a:cubicBezTo>
                    <a:pt x="174" y="31"/>
                    <a:pt x="171" y="28"/>
                    <a:pt x="170" y="31"/>
                  </a:cubicBezTo>
                  <a:cubicBezTo>
                    <a:pt x="169" y="30"/>
                    <a:pt x="169" y="28"/>
                    <a:pt x="169" y="27"/>
                  </a:cubicBezTo>
                  <a:cubicBezTo>
                    <a:pt x="169" y="27"/>
                    <a:pt x="169" y="27"/>
                    <a:pt x="169" y="27"/>
                  </a:cubicBezTo>
                  <a:cubicBezTo>
                    <a:pt x="170" y="27"/>
                    <a:pt x="170" y="28"/>
                    <a:pt x="171" y="27"/>
                  </a:cubicBezTo>
                  <a:cubicBezTo>
                    <a:pt x="171" y="27"/>
                    <a:pt x="171" y="27"/>
                    <a:pt x="171" y="27"/>
                  </a:cubicBezTo>
                  <a:cubicBezTo>
                    <a:pt x="173" y="26"/>
                    <a:pt x="173" y="26"/>
                    <a:pt x="173" y="26"/>
                  </a:cubicBezTo>
                  <a:cubicBezTo>
                    <a:pt x="173" y="26"/>
                    <a:pt x="173" y="26"/>
                    <a:pt x="173" y="26"/>
                  </a:cubicBezTo>
                  <a:cubicBezTo>
                    <a:pt x="174" y="26"/>
                    <a:pt x="174" y="26"/>
                    <a:pt x="174" y="26"/>
                  </a:cubicBezTo>
                  <a:cubicBezTo>
                    <a:pt x="175" y="25"/>
                    <a:pt x="175" y="25"/>
                    <a:pt x="176" y="25"/>
                  </a:cubicBezTo>
                  <a:cubicBezTo>
                    <a:pt x="176" y="25"/>
                    <a:pt x="177" y="25"/>
                    <a:pt x="177" y="24"/>
                  </a:cubicBezTo>
                  <a:cubicBezTo>
                    <a:pt x="176" y="24"/>
                    <a:pt x="175" y="26"/>
                    <a:pt x="175" y="25"/>
                  </a:cubicBezTo>
                  <a:cubicBezTo>
                    <a:pt x="173" y="25"/>
                    <a:pt x="172" y="26"/>
                    <a:pt x="171" y="27"/>
                  </a:cubicBezTo>
                  <a:cubicBezTo>
                    <a:pt x="171" y="26"/>
                    <a:pt x="171" y="26"/>
                    <a:pt x="171" y="25"/>
                  </a:cubicBezTo>
                  <a:cubicBezTo>
                    <a:pt x="171" y="26"/>
                    <a:pt x="171" y="26"/>
                    <a:pt x="171" y="26"/>
                  </a:cubicBezTo>
                  <a:cubicBezTo>
                    <a:pt x="170" y="26"/>
                    <a:pt x="168" y="26"/>
                    <a:pt x="168" y="25"/>
                  </a:cubicBezTo>
                  <a:cubicBezTo>
                    <a:pt x="170" y="24"/>
                    <a:pt x="170" y="24"/>
                    <a:pt x="170" y="24"/>
                  </a:cubicBezTo>
                  <a:cubicBezTo>
                    <a:pt x="173" y="24"/>
                    <a:pt x="175" y="23"/>
                    <a:pt x="178" y="22"/>
                  </a:cubicBezTo>
                  <a:cubicBezTo>
                    <a:pt x="178" y="24"/>
                    <a:pt x="178" y="24"/>
                    <a:pt x="178" y="24"/>
                  </a:cubicBezTo>
                  <a:cubicBezTo>
                    <a:pt x="178" y="24"/>
                    <a:pt x="179" y="23"/>
                    <a:pt x="179" y="22"/>
                  </a:cubicBezTo>
                  <a:cubicBezTo>
                    <a:pt x="182" y="22"/>
                    <a:pt x="184" y="20"/>
                    <a:pt x="186" y="20"/>
                  </a:cubicBezTo>
                  <a:cubicBezTo>
                    <a:pt x="188" y="18"/>
                    <a:pt x="190" y="20"/>
                    <a:pt x="192" y="18"/>
                  </a:cubicBezTo>
                  <a:cubicBezTo>
                    <a:pt x="194" y="18"/>
                    <a:pt x="196" y="16"/>
                    <a:pt x="198" y="15"/>
                  </a:cubicBezTo>
                  <a:cubicBezTo>
                    <a:pt x="199" y="15"/>
                    <a:pt x="199" y="15"/>
                    <a:pt x="199" y="15"/>
                  </a:cubicBezTo>
                  <a:cubicBezTo>
                    <a:pt x="196" y="19"/>
                    <a:pt x="196" y="19"/>
                    <a:pt x="196" y="19"/>
                  </a:cubicBezTo>
                  <a:cubicBezTo>
                    <a:pt x="197" y="18"/>
                    <a:pt x="198" y="18"/>
                    <a:pt x="199" y="17"/>
                  </a:cubicBezTo>
                  <a:cubicBezTo>
                    <a:pt x="198" y="15"/>
                    <a:pt x="201" y="16"/>
                    <a:pt x="201" y="15"/>
                  </a:cubicBezTo>
                  <a:cubicBezTo>
                    <a:pt x="200" y="15"/>
                    <a:pt x="200" y="15"/>
                    <a:pt x="200" y="15"/>
                  </a:cubicBezTo>
                  <a:cubicBezTo>
                    <a:pt x="202" y="13"/>
                    <a:pt x="202" y="13"/>
                    <a:pt x="202" y="13"/>
                  </a:cubicBezTo>
                  <a:cubicBezTo>
                    <a:pt x="201" y="13"/>
                    <a:pt x="201" y="13"/>
                    <a:pt x="201" y="13"/>
                  </a:cubicBezTo>
                  <a:cubicBezTo>
                    <a:pt x="200" y="12"/>
                    <a:pt x="202" y="12"/>
                    <a:pt x="202" y="11"/>
                  </a:cubicBezTo>
                  <a:cubicBezTo>
                    <a:pt x="200" y="11"/>
                    <a:pt x="200" y="11"/>
                    <a:pt x="200" y="11"/>
                  </a:cubicBezTo>
                  <a:cubicBezTo>
                    <a:pt x="200" y="13"/>
                    <a:pt x="198" y="13"/>
                    <a:pt x="197" y="13"/>
                  </a:cubicBezTo>
                  <a:cubicBezTo>
                    <a:pt x="196" y="12"/>
                    <a:pt x="195" y="12"/>
                    <a:pt x="194" y="12"/>
                  </a:cubicBezTo>
                  <a:cubicBezTo>
                    <a:pt x="194" y="12"/>
                    <a:pt x="194" y="12"/>
                    <a:pt x="194" y="12"/>
                  </a:cubicBezTo>
                  <a:cubicBezTo>
                    <a:pt x="194" y="12"/>
                    <a:pt x="195" y="11"/>
                    <a:pt x="195" y="11"/>
                  </a:cubicBezTo>
                  <a:cubicBezTo>
                    <a:pt x="194" y="11"/>
                    <a:pt x="194" y="11"/>
                    <a:pt x="194" y="11"/>
                  </a:cubicBezTo>
                  <a:cubicBezTo>
                    <a:pt x="194" y="13"/>
                    <a:pt x="192" y="13"/>
                    <a:pt x="191" y="12"/>
                  </a:cubicBezTo>
                  <a:cubicBezTo>
                    <a:pt x="190" y="13"/>
                    <a:pt x="188" y="13"/>
                    <a:pt x="187" y="14"/>
                  </a:cubicBezTo>
                  <a:cubicBezTo>
                    <a:pt x="186" y="14"/>
                    <a:pt x="186" y="13"/>
                    <a:pt x="186" y="13"/>
                  </a:cubicBezTo>
                  <a:cubicBezTo>
                    <a:pt x="188" y="9"/>
                    <a:pt x="191" y="8"/>
                    <a:pt x="194" y="8"/>
                  </a:cubicBezTo>
                  <a:cubicBezTo>
                    <a:pt x="196" y="8"/>
                    <a:pt x="197" y="5"/>
                    <a:pt x="199" y="6"/>
                  </a:cubicBezTo>
                  <a:cubicBezTo>
                    <a:pt x="201" y="6"/>
                    <a:pt x="202" y="4"/>
                    <a:pt x="203" y="5"/>
                  </a:cubicBezTo>
                  <a:cubicBezTo>
                    <a:pt x="203" y="5"/>
                    <a:pt x="203" y="6"/>
                    <a:pt x="203" y="6"/>
                  </a:cubicBezTo>
                  <a:cubicBezTo>
                    <a:pt x="203" y="6"/>
                    <a:pt x="204" y="6"/>
                    <a:pt x="204" y="6"/>
                  </a:cubicBezTo>
                  <a:cubicBezTo>
                    <a:pt x="203" y="5"/>
                    <a:pt x="203" y="5"/>
                    <a:pt x="203" y="5"/>
                  </a:cubicBezTo>
                  <a:cubicBezTo>
                    <a:pt x="206" y="3"/>
                    <a:pt x="209" y="3"/>
                    <a:pt x="212" y="2"/>
                  </a:cubicBezTo>
                  <a:cubicBezTo>
                    <a:pt x="211" y="1"/>
                    <a:pt x="211" y="1"/>
                    <a:pt x="211" y="1"/>
                  </a:cubicBezTo>
                  <a:cubicBezTo>
                    <a:pt x="211" y="1"/>
                    <a:pt x="211" y="1"/>
                    <a:pt x="211" y="1"/>
                  </a:cubicBezTo>
                  <a:cubicBezTo>
                    <a:pt x="209" y="0"/>
                    <a:pt x="206" y="1"/>
                    <a:pt x="203" y="2"/>
                  </a:cubicBezTo>
                  <a:cubicBezTo>
                    <a:pt x="202" y="2"/>
                    <a:pt x="200" y="4"/>
                    <a:pt x="198" y="3"/>
                  </a:cubicBezTo>
                  <a:cubicBezTo>
                    <a:pt x="198" y="3"/>
                    <a:pt x="198" y="2"/>
                    <a:pt x="198" y="2"/>
                  </a:cubicBezTo>
                  <a:cubicBezTo>
                    <a:pt x="194" y="2"/>
                    <a:pt x="190" y="5"/>
                    <a:pt x="185" y="4"/>
                  </a:cubicBezTo>
                  <a:cubicBezTo>
                    <a:pt x="185" y="4"/>
                    <a:pt x="185" y="4"/>
                    <a:pt x="185" y="4"/>
                  </a:cubicBezTo>
                  <a:cubicBezTo>
                    <a:pt x="184" y="6"/>
                    <a:pt x="181" y="7"/>
                    <a:pt x="179" y="7"/>
                  </a:cubicBezTo>
                  <a:cubicBezTo>
                    <a:pt x="175" y="7"/>
                    <a:pt x="170" y="8"/>
                    <a:pt x="167" y="9"/>
                  </a:cubicBezTo>
                  <a:cubicBezTo>
                    <a:pt x="167" y="9"/>
                    <a:pt x="167" y="10"/>
                    <a:pt x="167" y="10"/>
                  </a:cubicBezTo>
                  <a:cubicBezTo>
                    <a:pt x="165" y="11"/>
                    <a:pt x="163" y="9"/>
                    <a:pt x="161" y="10"/>
                  </a:cubicBezTo>
                  <a:cubicBezTo>
                    <a:pt x="159" y="13"/>
                    <a:pt x="156" y="10"/>
                    <a:pt x="154" y="12"/>
                  </a:cubicBezTo>
                  <a:cubicBezTo>
                    <a:pt x="151" y="12"/>
                    <a:pt x="148" y="13"/>
                    <a:pt x="145" y="14"/>
                  </a:cubicBezTo>
                  <a:cubicBezTo>
                    <a:pt x="143" y="14"/>
                    <a:pt x="141" y="15"/>
                    <a:pt x="141" y="14"/>
                  </a:cubicBezTo>
                  <a:cubicBezTo>
                    <a:pt x="140" y="15"/>
                    <a:pt x="140" y="15"/>
                    <a:pt x="140" y="15"/>
                  </a:cubicBezTo>
                  <a:cubicBezTo>
                    <a:pt x="139" y="14"/>
                    <a:pt x="138" y="15"/>
                    <a:pt x="137" y="16"/>
                  </a:cubicBezTo>
                  <a:cubicBezTo>
                    <a:pt x="138" y="16"/>
                    <a:pt x="138" y="16"/>
                    <a:pt x="138" y="16"/>
                  </a:cubicBezTo>
                  <a:cubicBezTo>
                    <a:pt x="138" y="17"/>
                    <a:pt x="136" y="16"/>
                    <a:pt x="135" y="17"/>
                  </a:cubicBezTo>
                  <a:cubicBezTo>
                    <a:pt x="132" y="17"/>
                    <a:pt x="130" y="19"/>
                    <a:pt x="127" y="19"/>
                  </a:cubicBezTo>
                  <a:cubicBezTo>
                    <a:pt x="127" y="19"/>
                    <a:pt x="127" y="19"/>
                    <a:pt x="127" y="19"/>
                  </a:cubicBezTo>
                  <a:cubicBezTo>
                    <a:pt x="122" y="19"/>
                    <a:pt x="122" y="19"/>
                    <a:pt x="122" y="19"/>
                  </a:cubicBezTo>
                  <a:cubicBezTo>
                    <a:pt x="122" y="20"/>
                    <a:pt x="122" y="20"/>
                    <a:pt x="122" y="20"/>
                  </a:cubicBezTo>
                  <a:cubicBezTo>
                    <a:pt x="122" y="20"/>
                    <a:pt x="121" y="20"/>
                    <a:pt x="121" y="20"/>
                  </a:cubicBezTo>
                  <a:cubicBezTo>
                    <a:pt x="120" y="21"/>
                    <a:pt x="119" y="20"/>
                    <a:pt x="119" y="22"/>
                  </a:cubicBezTo>
                  <a:cubicBezTo>
                    <a:pt x="117" y="21"/>
                    <a:pt x="115" y="23"/>
                    <a:pt x="113" y="23"/>
                  </a:cubicBezTo>
                  <a:cubicBezTo>
                    <a:pt x="112" y="23"/>
                    <a:pt x="110" y="25"/>
                    <a:pt x="109" y="24"/>
                  </a:cubicBezTo>
                  <a:cubicBezTo>
                    <a:pt x="110" y="23"/>
                    <a:pt x="110" y="23"/>
                    <a:pt x="110" y="23"/>
                  </a:cubicBezTo>
                  <a:cubicBezTo>
                    <a:pt x="110" y="24"/>
                    <a:pt x="108" y="24"/>
                    <a:pt x="109" y="24"/>
                  </a:cubicBezTo>
                  <a:cubicBezTo>
                    <a:pt x="109" y="24"/>
                    <a:pt x="109" y="24"/>
                    <a:pt x="109" y="24"/>
                  </a:cubicBezTo>
                  <a:cubicBezTo>
                    <a:pt x="109" y="25"/>
                    <a:pt x="108" y="25"/>
                    <a:pt x="108" y="25"/>
                  </a:cubicBezTo>
                  <a:cubicBezTo>
                    <a:pt x="108" y="25"/>
                    <a:pt x="109" y="25"/>
                    <a:pt x="109" y="25"/>
                  </a:cubicBezTo>
                  <a:cubicBezTo>
                    <a:pt x="109" y="26"/>
                    <a:pt x="109" y="26"/>
                    <a:pt x="109" y="26"/>
                  </a:cubicBezTo>
                  <a:cubicBezTo>
                    <a:pt x="108" y="26"/>
                    <a:pt x="108" y="26"/>
                    <a:pt x="107" y="26"/>
                  </a:cubicBezTo>
                  <a:cubicBezTo>
                    <a:pt x="107" y="27"/>
                    <a:pt x="107" y="27"/>
                    <a:pt x="107" y="27"/>
                  </a:cubicBezTo>
                  <a:cubicBezTo>
                    <a:pt x="106" y="27"/>
                    <a:pt x="105" y="28"/>
                    <a:pt x="105" y="27"/>
                  </a:cubicBezTo>
                  <a:cubicBezTo>
                    <a:pt x="105" y="25"/>
                    <a:pt x="106" y="25"/>
                    <a:pt x="106" y="25"/>
                  </a:cubicBezTo>
                  <a:cubicBezTo>
                    <a:pt x="105" y="25"/>
                    <a:pt x="104" y="26"/>
                    <a:pt x="103" y="26"/>
                  </a:cubicBezTo>
                  <a:cubicBezTo>
                    <a:pt x="101" y="28"/>
                    <a:pt x="98" y="28"/>
                    <a:pt x="96" y="30"/>
                  </a:cubicBezTo>
                  <a:cubicBezTo>
                    <a:pt x="96" y="30"/>
                    <a:pt x="96" y="30"/>
                    <a:pt x="96" y="30"/>
                  </a:cubicBezTo>
                  <a:cubicBezTo>
                    <a:pt x="95" y="33"/>
                    <a:pt x="92" y="30"/>
                    <a:pt x="91" y="32"/>
                  </a:cubicBezTo>
                  <a:cubicBezTo>
                    <a:pt x="88" y="33"/>
                    <a:pt x="86" y="36"/>
                    <a:pt x="83" y="36"/>
                  </a:cubicBezTo>
                  <a:cubicBezTo>
                    <a:pt x="80" y="40"/>
                    <a:pt x="74" y="39"/>
                    <a:pt x="71" y="44"/>
                  </a:cubicBezTo>
                  <a:cubicBezTo>
                    <a:pt x="68" y="44"/>
                    <a:pt x="65" y="48"/>
                    <a:pt x="62" y="48"/>
                  </a:cubicBezTo>
                  <a:cubicBezTo>
                    <a:pt x="62" y="48"/>
                    <a:pt x="62" y="48"/>
                    <a:pt x="62" y="48"/>
                  </a:cubicBezTo>
                  <a:cubicBezTo>
                    <a:pt x="65" y="45"/>
                    <a:pt x="70" y="41"/>
                    <a:pt x="74" y="39"/>
                  </a:cubicBezTo>
                  <a:cubicBezTo>
                    <a:pt x="76" y="38"/>
                    <a:pt x="78" y="37"/>
                    <a:pt x="80" y="36"/>
                  </a:cubicBezTo>
                  <a:cubicBezTo>
                    <a:pt x="83" y="36"/>
                    <a:pt x="84" y="33"/>
                    <a:pt x="87" y="32"/>
                  </a:cubicBezTo>
                  <a:cubicBezTo>
                    <a:pt x="92" y="29"/>
                    <a:pt x="98" y="27"/>
                    <a:pt x="103" y="24"/>
                  </a:cubicBezTo>
                  <a:cubicBezTo>
                    <a:pt x="114" y="19"/>
                    <a:pt x="125" y="16"/>
                    <a:pt x="137" y="13"/>
                  </a:cubicBezTo>
                  <a:cubicBezTo>
                    <a:pt x="142" y="12"/>
                    <a:pt x="147" y="11"/>
                    <a:pt x="152" y="9"/>
                  </a:cubicBezTo>
                  <a:cubicBezTo>
                    <a:pt x="138" y="12"/>
                    <a:pt x="124" y="15"/>
                    <a:pt x="111" y="21"/>
                  </a:cubicBezTo>
                  <a:cubicBezTo>
                    <a:pt x="107" y="21"/>
                    <a:pt x="105" y="24"/>
                    <a:pt x="101" y="24"/>
                  </a:cubicBezTo>
                  <a:cubicBezTo>
                    <a:pt x="102" y="23"/>
                    <a:pt x="102" y="23"/>
                    <a:pt x="102" y="23"/>
                  </a:cubicBezTo>
                  <a:cubicBezTo>
                    <a:pt x="107" y="21"/>
                    <a:pt x="111" y="19"/>
                    <a:pt x="115" y="17"/>
                  </a:cubicBezTo>
                  <a:cubicBezTo>
                    <a:pt x="116" y="17"/>
                    <a:pt x="117" y="18"/>
                    <a:pt x="117" y="17"/>
                  </a:cubicBezTo>
                  <a:cubicBezTo>
                    <a:pt x="116" y="17"/>
                    <a:pt x="115" y="18"/>
                    <a:pt x="113" y="18"/>
                  </a:cubicBezTo>
                  <a:cubicBezTo>
                    <a:pt x="110" y="20"/>
                    <a:pt x="106" y="20"/>
                    <a:pt x="103" y="23"/>
                  </a:cubicBezTo>
                  <a:cubicBezTo>
                    <a:pt x="100" y="22"/>
                    <a:pt x="99" y="25"/>
                    <a:pt x="97" y="25"/>
                  </a:cubicBezTo>
                  <a:cubicBezTo>
                    <a:pt x="93" y="26"/>
                    <a:pt x="88" y="28"/>
                    <a:pt x="85" y="30"/>
                  </a:cubicBezTo>
                  <a:cubicBezTo>
                    <a:pt x="85" y="32"/>
                    <a:pt x="83" y="32"/>
                    <a:pt x="82" y="33"/>
                  </a:cubicBezTo>
                  <a:cubicBezTo>
                    <a:pt x="83" y="33"/>
                    <a:pt x="83" y="32"/>
                    <a:pt x="83" y="33"/>
                  </a:cubicBezTo>
                  <a:cubicBezTo>
                    <a:pt x="83" y="33"/>
                    <a:pt x="83" y="33"/>
                    <a:pt x="83" y="33"/>
                  </a:cubicBezTo>
                  <a:cubicBezTo>
                    <a:pt x="82" y="33"/>
                    <a:pt x="81" y="35"/>
                    <a:pt x="80" y="34"/>
                  </a:cubicBezTo>
                  <a:cubicBezTo>
                    <a:pt x="82" y="33"/>
                    <a:pt x="82" y="33"/>
                    <a:pt x="82" y="33"/>
                  </a:cubicBezTo>
                  <a:cubicBezTo>
                    <a:pt x="81" y="33"/>
                    <a:pt x="81" y="33"/>
                    <a:pt x="80" y="33"/>
                  </a:cubicBezTo>
                  <a:cubicBezTo>
                    <a:pt x="79" y="34"/>
                    <a:pt x="79" y="34"/>
                    <a:pt x="79" y="34"/>
                  </a:cubicBezTo>
                  <a:cubicBezTo>
                    <a:pt x="79" y="34"/>
                    <a:pt x="80" y="34"/>
                    <a:pt x="80" y="35"/>
                  </a:cubicBezTo>
                  <a:cubicBezTo>
                    <a:pt x="77" y="37"/>
                    <a:pt x="73" y="40"/>
                    <a:pt x="69" y="41"/>
                  </a:cubicBezTo>
                  <a:cubicBezTo>
                    <a:pt x="68" y="41"/>
                    <a:pt x="67" y="42"/>
                    <a:pt x="65" y="42"/>
                  </a:cubicBezTo>
                  <a:cubicBezTo>
                    <a:pt x="67" y="41"/>
                    <a:pt x="69" y="40"/>
                    <a:pt x="70" y="39"/>
                  </a:cubicBezTo>
                  <a:cubicBezTo>
                    <a:pt x="71" y="38"/>
                    <a:pt x="72" y="38"/>
                    <a:pt x="72" y="37"/>
                  </a:cubicBezTo>
                  <a:cubicBezTo>
                    <a:pt x="69" y="39"/>
                    <a:pt x="65" y="41"/>
                    <a:pt x="64" y="43"/>
                  </a:cubicBezTo>
                  <a:cubicBezTo>
                    <a:pt x="64" y="43"/>
                    <a:pt x="64" y="43"/>
                    <a:pt x="64" y="43"/>
                  </a:cubicBezTo>
                  <a:cubicBezTo>
                    <a:pt x="63" y="44"/>
                    <a:pt x="63" y="45"/>
                    <a:pt x="62" y="44"/>
                  </a:cubicBezTo>
                  <a:cubicBezTo>
                    <a:pt x="63" y="44"/>
                    <a:pt x="62" y="44"/>
                    <a:pt x="62" y="43"/>
                  </a:cubicBezTo>
                  <a:cubicBezTo>
                    <a:pt x="58" y="46"/>
                    <a:pt x="54" y="50"/>
                    <a:pt x="49" y="51"/>
                  </a:cubicBezTo>
                  <a:cubicBezTo>
                    <a:pt x="48" y="54"/>
                    <a:pt x="45" y="54"/>
                    <a:pt x="44" y="56"/>
                  </a:cubicBezTo>
                  <a:cubicBezTo>
                    <a:pt x="40" y="59"/>
                    <a:pt x="36" y="61"/>
                    <a:pt x="33" y="65"/>
                  </a:cubicBezTo>
                  <a:cubicBezTo>
                    <a:pt x="37" y="62"/>
                    <a:pt x="41" y="59"/>
                    <a:pt x="44" y="55"/>
                  </a:cubicBezTo>
                  <a:cubicBezTo>
                    <a:pt x="45" y="56"/>
                    <a:pt x="46" y="55"/>
                    <a:pt x="46" y="55"/>
                  </a:cubicBezTo>
                  <a:cubicBezTo>
                    <a:pt x="48" y="55"/>
                    <a:pt x="49" y="51"/>
                    <a:pt x="51" y="52"/>
                  </a:cubicBezTo>
                  <a:cubicBezTo>
                    <a:pt x="51" y="52"/>
                    <a:pt x="50" y="54"/>
                    <a:pt x="49" y="53"/>
                  </a:cubicBezTo>
                  <a:cubicBezTo>
                    <a:pt x="47" y="57"/>
                    <a:pt x="41" y="60"/>
                    <a:pt x="39" y="63"/>
                  </a:cubicBezTo>
                  <a:cubicBezTo>
                    <a:pt x="41" y="64"/>
                    <a:pt x="43" y="61"/>
                    <a:pt x="45" y="59"/>
                  </a:cubicBezTo>
                  <a:cubicBezTo>
                    <a:pt x="45" y="60"/>
                    <a:pt x="46" y="59"/>
                    <a:pt x="46" y="60"/>
                  </a:cubicBezTo>
                  <a:cubicBezTo>
                    <a:pt x="43" y="62"/>
                    <a:pt x="43" y="62"/>
                    <a:pt x="43" y="62"/>
                  </a:cubicBezTo>
                  <a:cubicBezTo>
                    <a:pt x="43" y="62"/>
                    <a:pt x="43" y="62"/>
                    <a:pt x="43" y="62"/>
                  </a:cubicBezTo>
                  <a:cubicBezTo>
                    <a:pt x="41" y="64"/>
                    <a:pt x="39" y="66"/>
                    <a:pt x="37" y="68"/>
                  </a:cubicBezTo>
                  <a:cubicBezTo>
                    <a:pt x="35" y="69"/>
                    <a:pt x="34" y="70"/>
                    <a:pt x="33" y="71"/>
                  </a:cubicBezTo>
                  <a:cubicBezTo>
                    <a:pt x="31" y="73"/>
                    <a:pt x="30" y="74"/>
                    <a:pt x="28" y="76"/>
                  </a:cubicBezTo>
                  <a:cubicBezTo>
                    <a:pt x="25" y="74"/>
                    <a:pt x="24" y="80"/>
                    <a:pt x="22" y="76"/>
                  </a:cubicBezTo>
                  <a:cubicBezTo>
                    <a:pt x="23" y="75"/>
                    <a:pt x="24" y="74"/>
                    <a:pt x="23" y="74"/>
                  </a:cubicBezTo>
                  <a:cubicBezTo>
                    <a:pt x="23" y="73"/>
                    <a:pt x="23" y="74"/>
                    <a:pt x="23" y="74"/>
                  </a:cubicBezTo>
                  <a:cubicBezTo>
                    <a:pt x="22" y="73"/>
                    <a:pt x="22" y="75"/>
                    <a:pt x="21" y="75"/>
                  </a:cubicBezTo>
                  <a:cubicBezTo>
                    <a:pt x="20" y="76"/>
                    <a:pt x="19" y="74"/>
                    <a:pt x="18" y="76"/>
                  </a:cubicBezTo>
                  <a:cubicBezTo>
                    <a:pt x="17" y="75"/>
                    <a:pt x="16" y="75"/>
                    <a:pt x="15" y="74"/>
                  </a:cubicBezTo>
                  <a:cubicBezTo>
                    <a:pt x="14" y="74"/>
                    <a:pt x="13" y="73"/>
                    <a:pt x="13" y="73"/>
                  </a:cubicBezTo>
                  <a:cubicBezTo>
                    <a:pt x="13" y="74"/>
                    <a:pt x="13" y="75"/>
                    <a:pt x="13" y="75"/>
                  </a:cubicBezTo>
                  <a:cubicBezTo>
                    <a:pt x="14" y="77"/>
                    <a:pt x="16" y="79"/>
                    <a:pt x="14" y="81"/>
                  </a:cubicBezTo>
                  <a:cubicBezTo>
                    <a:pt x="15" y="84"/>
                    <a:pt x="14" y="87"/>
                    <a:pt x="16" y="89"/>
                  </a:cubicBezTo>
                  <a:cubicBezTo>
                    <a:pt x="15" y="90"/>
                    <a:pt x="15" y="90"/>
                    <a:pt x="15" y="90"/>
                  </a:cubicBezTo>
                  <a:cubicBezTo>
                    <a:pt x="16" y="90"/>
                    <a:pt x="16" y="90"/>
                    <a:pt x="16" y="90"/>
                  </a:cubicBezTo>
                  <a:cubicBezTo>
                    <a:pt x="18" y="93"/>
                    <a:pt x="13" y="92"/>
                    <a:pt x="13" y="94"/>
                  </a:cubicBezTo>
                  <a:cubicBezTo>
                    <a:pt x="13" y="95"/>
                    <a:pt x="15" y="97"/>
                    <a:pt x="13" y="98"/>
                  </a:cubicBezTo>
                  <a:cubicBezTo>
                    <a:pt x="13" y="99"/>
                    <a:pt x="13" y="99"/>
                    <a:pt x="13" y="99"/>
                  </a:cubicBezTo>
                  <a:cubicBezTo>
                    <a:pt x="13" y="99"/>
                    <a:pt x="12" y="100"/>
                    <a:pt x="11" y="100"/>
                  </a:cubicBezTo>
                  <a:cubicBezTo>
                    <a:pt x="11" y="101"/>
                    <a:pt x="12" y="102"/>
                    <a:pt x="12" y="102"/>
                  </a:cubicBezTo>
                  <a:cubicBezTo>
                    <a:pt x="13" y="104"/>
                    <a:pt x="15" y="102"/>
                    <a:pt x="16" y="103"/>
                  </a:cubicBezTo>
                  <a:cubicBezTo>
                    <a:pt x="17" y="104"/>
                    <a:pt x="19" y="105"/>
                    <a:pt x="18" y="106"/>
                  </a:cubicBezTo>
                  <a:cubicBezTo>
                    <a:pt x="17" y="109"/>
                    <a:pt x="14" y="108"/>
                    <a:pt x="13" y="110"/>
                  </a:cubicBezTo>
                  <a:cubicBezTo>
                    <a:pt x="13" y="111"/>
                    <a:pt x="14" y="110"/>
                    <a:pt x="14" y="110"/>
                  </a:cubicBezTo>
                  <a:cubicBezTo>
                    <a:pt x="15" y="110"/>
                    <a:pt x="15" y="110"/>
                    <a:pt x="15" y="111"/>
                  </a:cubicBezTo>
                  <a:cubicBezTo>
                    <a:pt x="15" y="110"/>
                    <a:pt x="16" y="110"/>
                    <a:pt x="17" y="110"/>
                  </a:cubicBezTo>
                  <a:cubicBezTo>
                    <a:pt x="18" y="110"/>
                    <a:pt x="19" y="109"/>
                    <a:pt x="19" y="108"/>
                  </a:cubicBezTo>
                  <a:cubicBezTo>
                    <a:pt x="21" y="108"/>
                    <a:pt x="19" y="110"/>
                    <a:pt x="20" y="111"/>
                  </a:cubicBezTo>
                  <a:cubicBezTo>
                    <a:pt x="21" y="111"/>
                    <a:pt x="22" y="112"/>
                    <a:pt x="22" y="111"/>
                  </a:cubicBezTo>
                  <a:cubicBezTo>
                    <a:pt x="23" y="113"/>
                    <a:pt x="24" y="112"/>
                    <a:pt x="24" y="113"/>
                  </a:cubicBezTo>
                  <a:cubicBezTo>
                    <a:pt x="24" y="113"/>
                    <a:pt x="24" y="113"/>
                    <a:pt x="23" y="113"/>
                  </a:cubicBezTo>
                  <a:cubicBezTo>
                    <a:pt x="22" y="116"/>
                    <a:pt x="20" y="113"/>
                    <a:pt x="18" y="116"/>
                  </a:cubicBezTo>
                  <a:cubicBezTo>
                    <a:pt x="18" y="116"/>
                    <a:pt x="17" y="117"/>
                    <a:pt x="18" y="117"/>
                  </a:cubicBezTo>
                  <a:cubicBezTo>
                    <a:pt x="20" y="116"/>
                    <a:pt x="21" y="119"/>
                    <a:pt x="22" y="118"/>
                  </a:cubicBezTo>
                  <a:cubicBezTo>
                    <a:pt x="23" y="119"/>
                    <a:pt x="21" y="120"/>
                    <a:pt x="21" y="120"/>
                  </a:cubicBezTo>
                  <a:cubicBezTo>
                    <a:pt x="20" y="121"/>
                    <a:pt x="19" y="120"/>
                    <a:pt x="19" y="120"/>
                  </a:cubicBezTo>
                  <a:cubicBezTo>
                    <a:pt x="17" y="121"/>
                    <a:pt x="15" y="122"/>
                    <a:pt x="13" y="123"/>
                  </a:cubicBezTo>
                  <a:cubicBezTo>
                    <a:pt x="11" y="123"/>
                    <a:pt x="10" y="121"/>
                    <a:pt x="10" y="120"/>
                  </a:cubicBezTo>
                  <a:cubicBezTo>
                    <a:pt x="8" y="120"/>
                    <a:pt x="6" y="119"/>
                    <a:pt x="5" y="117"/>
                  </a:cubicBezTo>
                  <a:cubicBezTo>
                    <a:pt x="5" y="117"/>
                    <a:pt x="5" y="117"/>
                    <a:pt x="5" y="117"/>
                  </a:cubicBezTo>
                  <a:cubicBezTo>
                    <a:pt x="5" y="116"/>
                    <a:pt x="5" y="116"/>
                    <a:pt x="5" y="116"/>
                  </a:cubicBezTo>
                  <a:cubicBezTo>
                    <a:pt x="5" y="117"/>
                    <a:pt x="5" y="117"/>
                    <a:pt x="5" y="117"/>
                  </a:cubicBezTo>
                  <a:cubicBezTo>
                    <a:pt x="3" y="118"/>
                    <a:pt x="5" y="116"/>
                    <a:pt x="3" y="115"/>
                  </a:cubicBezTo>
                  <a:cubicBezTo>
                    <a:pt x="4" y="115"/>
                    <a:pt x="4" y="115"/>
                    <a:pt x="4" y="115"/>
                  </a:cubicBezTo>
                  <a:cubicBezTo>
                    <a:pt x="5" y="113"/>
                    <a:pt x="3" y="113"/>
                    <a:pt x="3" y="112"/>
                  </a:cubicBezTo>
                  <a:cubicBezTo>
                    <a:pt x="1" y="112"/>
                    <a:pt x="3" y="113"/>
                    <a:pt x="2" y="114"/>
                  </a:cubicBezTo>
                  <a:cubicBezTo>
                    <a:pt x="2" y="114"/>
                    <a:pt x="2" y="114"/>
                    <a:pt x="2" y="114"/>
                  </a:cubicBezTo>
                  <a:cubicBezTo>
                    <a:pt x="2" y="116"/>
                    <a:pt x="2" y="116"/>
                    <a:pt x="2" y="116"/>
                  </a:cubicBezTo>
                  <a:cubicBezTo>
                    <a:pt x="0" y="117"/>
                    <a:pt x="4" y="118"/>
                    <a:pt x="2" y="119"/>
                  </a:cubicBezTo>
                  <a:cubicBezTo>
                    <a:pt x="2" y="119"/>
                    <a:pt x="2" y="119"/>
                    <a:pt x="2" y="119"/>
                  </a:cubicBezTo>
                  <a:cubicBezTo>
                    <a:pt x="3" y="119"/>
                    <a:pt x="3" y="119"/>
                    <a:pt x="4" y="119"/>
                  </a:cubicBezTo>
                  <a:cubicBezTo>
                    <a:pt x="5" y="118"/>
                    <a:pt x="7" y="119"/>
                    <a:pt x="8" y="120"/>
                  </a:cubicBezTo>
                  <a:cubicBezTo>
                    <a:pt x="7" y="121"/>
                    <a:pt x="5" y="121"/>
                    <a:pt x="5" y="121"/>
                  </a:cubicBezTo>
                  <a:cubicBezTo>
                    <a:pt x="5" y="122"/>
                    <a:pt x="6" y="123"/>
                    <a:pt x="6" y="123"/>
                  </a:cubicBezTo>
                  <a:cubicBezTo>
                    <a:pt x="8" y="124"/>
                    <a:pt x="8" y="122"/>
                    <a:pt x="9" y="122"/>
                  </a:cubicBezTo>
                  <a:cubicBezTo>
                    <a:pt x="10" y="124"/>
                    <a:pt x="10" y="124"/>
                    <a:pt x="10" y="124"/>
                  </a:cubicBezTo>
                  <a:cubicBezTo>
                    <a:pt x="12" y="125"/>
                    <a:pt x="12" y="127"/>
                    <a:pt x="14" y="126"/>
                  </a:cubicBezTo>
                  <a:cubicBezTo>
                    <a:pt x="16" y="128"/>
                    <a:pt x="20" y="127"/>
                    <a:pt x="22" y="129"/>
                  </a:cubicBezTo>
                  <a:cubicBezTo>
                    <a:pt x="20" y="130"/>
                    <a:pt x="20" y="130"/>
                    <a:pt x="20" y="130"/>
                  </a:cubicBezTo>
                  <a:cubicBezTo>
                    <a:pt x="22" y="130"/>
                    <a:pt x="24" y="132"/>
                    <a:pt x="25" y="130"/>
                  </a:cubicBezTo>
                  <a:cubicBezTo>
                    <a:pt x="27" y="131"/>
                    <a:pt x="29" y="133"/>
                    <a:pt x="30" y="135"/>
                  </a:cubicBezTo>
                  <a:cubicBezTo>
                    <a:pt x="30" y="135"/>
                    <a:pt x="30" y="135"/>
                    <a:pt x="30" y="135"/>
                  </a:cubicBezTo>
                  <a:cubicBezTo>
                    <a:pt x="29" y="136"/>
                    <a:pt x="29" y="135"/>
                    <a:pt x="28" y="135"/>
                  </a:cubicBezTo>
                  <a:cubicBezTo>
                    <a:pt x="28" y="135"/>
                    <a:pt x="28" y="135"/>
                    <a:pt x="28" y="135"/>
                  </a:cubicBezTo>
                  <a:cubicBezTo>
                    <a:pt x="28" y="135"/>
                    <a:pt x="28" y="136"/>
                    <a:pt x="28" y="136"/>
                  </a:cubicBezTo>
                  <a:cubicBezTo>
                    <a:pt x="29" y="136"/>
                    <a:pt x="29" y="136"/>
                    <a:pt x="29" y="136"/>
                  </a:cubicBezTo>
                  <a:cubicBezTo>
                    <a:pt x="32" y="134"/>
                    <a:pt x="31" y="138"/>
                    <a:pt x="33" y="139"/>
                  </a:cubicBezTo>
                  <a:cubicBezTo>
                    <a:pt x="32" y="140"/>
                    <a:pt x="31" y="138"/>
                    <a:pt x="31" y="139"/>
                  </a:cubicBezTo>
                  <a:cubicBezTo>
                    <a:pt x="32" y="139"/>
                    <a:pt x="32" y="139"/>
                    <a:pt x="32" y="139"/>
                  </a:cubicBezTo>
                  <a:cubicBezTo>
                    <a:pt x="27" y="142"/>
                    <a:pt x="22" y="142"/>
                    <a:pt x="16" y="143"/>
                  </a:cubicBezTo>
                  <a:cubicBezTo>
                    <a:pt x="16" y="143"/>
                    <a:pt x="16" y="145"/>
                    <a:pt x="14" y="145"/>
                  </a:cubicBezTo>
                  <a:cubicBezTo>
                    <a:pt x="15" y="146"/>
                    <a:pt x="17" y="145"/>
                    <a:pt x="17" y="146"/>
                  </a:cubicBezTo>
                  <a:cubicBezTo>
                    <a:pt x="19" y="145"/>
                    <a:pt x="21" y="146"/>
                    <a:pt x="22" y="145"/>
                  </a:cubicBezTo>
                  <a:cubicBezTo>
                    <a:pt x="22" y="145"/>
                    <a:pt x="22" y="145"/>
                    <a:pt x="22" y="145"/>
                  </a:cubicBezTo>
                  <a:cubicBezTo>
                    <a:pt x="26" y="146"/>
                    <a:pt x="29" y="147"/>
                    <a:pt x="33" y="148"/>
                  </a:cubicBezTo>
                  <a:cubicBezTo>
                    <a:pt x="30" y="146"/>
                    <a:pt x="27" y="147"/>
                    <a:pt x="24" y="145"/>
                  </a:cubicBezTo>
                  <a:cubicBezTo>
                    <a:pt x="24" y="145"/>
                    <a:pt x="24" y="145"/>
                    <a:pt x="24" y="145"/>
                  </a:cubicBezTo>
                  <a:cubicBezTo>
                    <a:pt x="26" y="144"/>
                    <a:pt x="28" y="144"/>
                    <a:pt x="30" y="144"/>
                  </a:cubicBezTo>
                  <a:cubicBezTo>
                    <a:pt x="30" y="144"/>
                    <a:pt x="31" y="143"/>
                    <a:pt x="31" y="143"/>
                  </a:cubicBezTo>
                  <a:cubicBezTo>
                    <a:pt x="34" y="142"/>
                    <a:pt x="36" y="143"/>
                    <a:pt x="38" y="141"/>
                  </a:cubicBezTo>
                  <a:cubicBezTo>
                    <a:pt x="39" y="142"/>
                    <a:pt x="39" y="143"/>
                    <a:pt x="39" y="144"/>
                  </a:cubicBezTo>
                  <a:cubicBezTo>
                    <a:pt x="42" y="145"/>
                    <a:pt x="43" y="146"/>
                    <a:pt x="45" y="148"/>
                  </a:cubicBezTo>
                  <a:cubicBezTo>
                    <a:pt x="45" y="148"/>
                    <a:pt x="45" y="148"/>
                    <a:pt x="45" y="148"/>
                  </a:cubicBezTo>
                  <a:cubicBezTo>
                    <a:pt x="45" y="148"/>
                    <a:pt x="45" y="148"/>
                    <a:pt x="45" y="148"/>
                  </a:cubicBezTo>
                  <a:cubicBezTo>
                    <a:pt x="45" y="151"/>
                    <a:pt x="49" y="150"/>
                    <a:pt x="48" y="152"/>
                  </a:cubicBezTo>
                  <a:cubicBezTo>
                    <a:pt x="49" y="152"/>
                    <a:pt x="49" y="152"/>
                    <a:pt x="49" y="152"/>
                  </a:cubicBezTo>
                  <a:cubicBezTo>
                    <a:pt x="50" y="154"/>
                    <a:pt x="53" y="155"/>
                    <a:pt x="53" y="156"/>
                  </a:cubicBezTo>
                  <a:cubicBezTo>
                    <a:pt x="56" y="157"/>
                    <a:pt x="58" y="159"/>
                    <a:pt x="60" y="159"/>
                  </a:cubicBezTo>
                  <a:cubicBezTo>
                    <a:pt x="63" y="158"/>
                    <a:pt x="65" y="162"/>
                    <a:pt x="67" y="159"/>
                  </a:cubicBezTo>
                  <a:cubicBezTo>
                    <a:pt x="67" y="160"/>
                    <a:pt x="68" y="159"/>
                    <a:pt x="69" y="160"/>
                  </a:cubicBezTo>
                  <a:cubicBezTo>
                    <a:pt x="69" y="157"/>
                    <a:pt x="70" y="161"/>
                    <a:pt x="71" y="159"/>
                  </a:cubicBezTo>
                  <a:cubicBezTo>
                    <a:pt x="72" y="159"/>
                    <a:pt x="74" y="158"/>
                    <a:pt x="74" y="160"/>
                  </a:cubicBezTo>
                  <a:cubicBezTo>
                    <a:pt x="76" y="162"/>
                    <a:pt x="78" y="164"/>
                    <a:pt x="79" y="167"/>
                  </a:cubicBezTo>
                  <a:cubicBezTo>
                    <a:pt x="82" y="168"/>
                    <a:pt x="84" y="169"/>
                    <a:pt x="86" y="172"/>
                  </a:cubicBezTo>
                  <a:cubicBezTo>
                    <a:pt x="88" y="172"/>
                    <a:pt x="88" y="173"/>
                    <a:pt x="90" y="173"/>
                  </a:cubicBezTo>
                  <a:cubicBezTo>
                    <a:pt x="92" y="174"/>
                    <a:pt x="94" y="174"/>
                    <a:pt x="97" y="174"/>
                  </a:cubicBezTo>
                  <a:cubicBezTo>
                    <a:pt x="98" y="174"/>
                    <a:pt x="98" y="173"/>
                    <a:pt x="99" y="173"/>
                  </a:cubicBezTo>
                  <a:cubicBezTo>
                    <a:pt x="100" y="173"/>
                    <a:pt x="103" y="173"/>
                    <a:pt x="104" y="171"/>
                  </a:cubicBezTo>
                  <a:cubicBezTo>
                    <a:pt x="107" y="173"/>
                    <a:pt x="108" y="169"/>
                    <a:pt x="110" y="168"/>
                  </a:cubicBezTo>
                  <a:cubicBezTo>
                    <a:pt x="110" y="169"/>
                    <a:pt x="110" y="169"/>
                    <a:pt x="110" y="169"/>
                  </a:cubicBezTo>
                  <a:cubicBezTo>
                    <a:pt x="111" y="167"/>
                    <a:pt x="114" y="166"/>
                    <a:pt x="116" y="166"/>
                  </a:cubicBezTo>
                  <a:cubicBezTo>
                    <a:pt x="119" y="162"/>
                    <a:pt x="124" y="161"/>
                    <a:pt x="128" y="158"/>
                  </a:cubicBezTo>
                  <a:cubicBezTo>
                    <a:pt x="128" y="158"/>
                    <a:pt x="128" y="158"/>
                    <a:pt x="128" y="158"/>
                  </a:cubicBezTo>
                  <a:cubicBezTo>
                    <a:pt x="131" y="156"/>
                    <a:pt x="134" y="154"/>
                    <a:pt x="137" y="153"/>
                  </a:cubicBezTo>
                  <a:cubicBezTo>
                    <a:pt x="137" y="153"/>
                    <a:pt x="137" y="153"/>
                    <a:pt x="136" y="153"/>
                  </a:cubicBezTo>
                  <a:cubicBezTo>
                    <a:pt x="138" y="152"/>
                    <a:pt x="139" y="150"/>
                    <a:pt x="140" y="151"/>
                  </a:cubicBezTo>
                  <a:cubicBezTo>
                    <a:pt x="140" y="150"/>
                    <a:pt x="140" y="150"/>
                    <a:pt x="140" y="150"/>
                  </a:cubicBezTo>
                  <a:cubicBezTo>
                    <a:pt x="140" y="150"/>
                    <a:pt x="141" y="150"/>
                    <a:pt x="142" y="150"/>
                  </a:cubicBezTo>
                  <a:cubicBezTo>
                    <a:pt x="142" y="148"/>
                    <a:pt x="143" y="147"/>
                    <a:pt x="145" y="147"/>
                  </a:cubicBezTo>
                  <a:cubicBezTo>
                    <a:pt x="145" y="145"/>
                    <a:pt x="147" y="146"/>
                    <a:pt x="148" y="145"/>
                  </a:cubicBezTo>
                  <a:cubicBezTo>
                    <a:pt x="148" y="145"/>
                    <a:pt x="149" y="144"/>
                    <a:pt x="150" y="144"/>
                  </a:cubicBezTo>
                  <a:cubicBezTo>
                    <a:pt x="151" y="142"/>
                    <a:pt x="152" y="145"/>
                    <a:pt x="153" y="143"/>
                  </a:cubicBezTo>
                  <a:cubicBezTo>
                    <a:pt x="153" y="143"/>
                    <a:pt x="153" y="143"/>
                    <a:pt x="153" y="143"/>
                  </a:cubicBezTo>
                  <a:cubicBezTo>
                    <a:pt x="154" y="142"/>
                    <a:pt x="156" y="143"/>
                    <a:pt x="157" y="142"/>
                  </a:cubicBezTo>
                  <a:cubicBezTo>
                    <a:pt x="159" y="142"/>
                    <a:pt x="160" y="140"/>
                    <a:pt x="161" y="140"/>
                  </a:cubicBezTo>
                  <a:cubicBezTo>
                    <a:pt x="161" y="140"/>
                    <a:pt x="161" y="140"/>
                    <a:pt x="161" y="140"/>
                  </a:cubicBezTo>
                  <a:cubicBezTo>
                    <a:pt x="162" y="139"/>
                    <a:pt x="165" y="139"/>
                    <a:pt x="165" y="138"/>
                  </a:cubicBezTo>
                  <a:cubicBezTo>
                    <a:pt x="163" y="139"/>
                    <a:pt x="161" y="139"/>
                    <a:pt x="159" y="139"/>
                  </a:cubicBezTo>
                  <a:cubicBezTo>
                    <a:pt x="159" y="139"/>
                    <a:pt x="159" y="139"/>
                    <a:pt x="159" y="139"/>
                  </a:cubicBezTo>
                  <a:cubicBezTo>
                    <a:pt x="157" y="139"/>
                    <a:pt x="157" y="139"/>
                    <a:pt x="157" y="139"/>
                  </a:cubicBezTo>
                  <a:cubicBezTo>
                    <a:pt x="161" y="137"/>
                    <a:pt x="161" y="137"/>
                    <a:pt x="161" y="137"/>
                  </a:cubicBezTo>
                  <a:cubicBezTo>
                    <a:pt x="158" y="137"/>
                    <a:pt x="156" y="139"/>
                    <a:pt x="154" y="138"/>
                  </a:cubicBezTo>
                  <a:cubicBezTo>
                    <a:pt x="154" y="137"/>
                    <a:pt x="155" y="138"/>
                    <a:pt x="155" y="137"/>
                  </a:cubicBezTo>
                  <a:cubicBezTo>
                    <a:pt x="153" y="137"/>
                    <a:pt x="153" y="137"/>
                    <a:pt x="153" y="137"/>
                  </a:cubicBezTo>
                  <a:cubicBezTo>
                    <a:pt x="154" y="135"/>
                    <a:pt x="155" y="134"/>
                    <a:pt x="157" y="134"/>
                  </a:cubicBezTo>
                  <a:cubicBezTo>
                    <a:pt x="157" y="133"/>
                    <a:pt x="159" y="133"/>
                    <a:pt x="159" y="133"/>
                  </a:cubicBezTo>
                  <a:cubicBezTo>
                    <a:pt x="158" y="133"/>
                    <a:pt x="158" y="133"/>
                    <a:pt x="158" y="133"/>
                  </a:cubicBezTo>
                  <a:cubicBezTo>
                    <a:pt x="161" y="130"/>
                    <a:pt x="161" y="130"/>
                    <a:pt x="161" y="130"/>
                  </a:cubicBezTo>
                  <a:cubicBezTo>
                    <a:pt x="161" y="130"/>
                    <a:pt x="161" y="130"/>
                    <a:pt x="161" y="130"/>
                  </a:cubicBezTo>
                  <a:cubicBezTo>
                    <a:pt x="162" y="129"/>
                    <a:pt x="165" y="129"/>
                    <a:pt x="167" y="128"/>
                  </a:cubicBezTo>
                  <a:cubicBezTo>
                    <a:pt x="167" y="129"/>
                    <a:pt x="166" y="129"/>
                    <a:pt x="167" y="129"/>
                  </a:cubicBezTo>
                  <a:cubicBezTo>
                    <a:pt x="169" y="127"/>
                    <a:pt x="171" y="127"/>
                    <a:pt x="174" y="127"/>
                  </a:cubicBezTo>
                  <a:cubicBezTo>
                    <a:pt x="174" y="126"/>
                    <a:pt x="175" y="126"/>
                    <a:pt x="176" y="126"/>
                  </a:cubicBezTo>
                  <a:cubicBezTo>
                    <a:pt x="173" y="126"/>
                    <a:pt x="170" y="126"/>
                    <a:pt x="168" y="127"/>
                  </a:cubicBezTo>
                  <a:cubicBezTo>
                    <a:pt x="166" y="128"/>
                    <a:pt x="164" y="128"/>
                    <a:pt x="162" y="129"/>
                  </a:cubicBezTo>
                  <a:cubicBezTo>
                    <a:pt x="162" y="129"/>
                    <a:pt x="161" y="129"/>
                    <a:pt x="161" y="129"/>
                  </a:cubicBezTo>
                  <a:cubicBezTo>
                    <a:pt x="162" y="128"/>
                    <a:pt x="165" y="127"/>
                    <a:pt x="167" y="126"/>
                  </a:cubicBezTo>
                  <a:cubicBezTo>
                    <a:pt x="165" y="126"/>
                    <a:pt x="165" y="126"/>
                    <a:pt x="165" y="126"/>
                  </a:cubicBezTo>
                  <a:cubicBezTo>
                    <a:pt x="166" y="126"/>
                    <a:pt x="166" y="126"/>
                    <a:pt x="166" y="126"/>
                  </a:cubicBezTo>
                  <a:cubicBezTo>
                    <a:pt x="171" y="124"/>
                    <a:pt x="174" y="124"/>
                    <a:pt x="179" y="122"/>
                  </a:cubicBezTo>
                  <a:cubicBezTo>
                    <a:pt x="175" y="122"/>
                    <a:pt x="172" y="123"/>
                    <a:pt x="169" y="123"/>
                  </a:cubicBezTo>
                  <a:cubicBezTo>
                    <a:pt x="171" y="121"/>
                    <a:pt x="174" y="121"/>
                    <a:pt x="177" y="120"/>
                  </a:cubicBezTo>
                  <a:cubicBezTo>
                    <a:pt x="174" y="120"/>
                    <a:pt x="171" y="122"/>
                    <a:pt x="169" y="120"/>
                  </a:cubicBezTo>
                  <a:cubicBezTo>
                    <a:pt x="169" y="120"/>
                    <a:pt x="169" y="120"/>
                    <a:pt x="169" y="120"/>
                  </a:cubicBezTo>
                  <a:cubicBezTo>
                    <a:pt x="170" y="120"/>
                    <a:pt x="170" y="120"/>
                    <a:pt x="170" y="120"/>
                  </a:cubicBezTo>
                  <a:cubicBezTo>
                    <a:pt x="173" y="119"/>
                    <a:pt x="176" y="116"/>
                    <a:pt x="180" y="116"/>
                  </a:cubicBezTo>
                  <a:cubicBezTo>
                    <a:pt x="179" y="116"/>
                    <a:pt x="179" y="116"/>
                    <a:pt x="179" y="116"/>
                  </a:cubicBezTo>
                  <a:cubicBezTo>
                    <a:pt x="179" y="116"/>
                    <a:pt x="178" y="115"/>
                    <a:pt x="179" y="115"/>
                  </a:cubicBezTo>
                  <a:cubicBezTo>
                    <a:pt x="178" y="114"/>
                    <a:pt x="178" y="114"/>
                    <a:pt x="178" y="114"/>
                  </a:cubicBezTo>
                  <a:cubicBezTo>
                    <a:pt x="179" y="115"/>
                    <a:pt x="178" y="114"/>
                    <a:pt x="177" y="115"/>
                  </a:cubicBezTo>
                  <a:cubicBezTo>
                    <a:pt x="175" y="112"/>
                    <a:pt x="180" y="113"/>
                    <a:pt x="180" y="112"/>
                  </a:cubicBezTo>
                  <a:cubicBezTo>
                    <a:pt x="183" y="111"/>
                    <a:pt x="186" y="113"/>
                    <a:pt x="188" y="110"/>
                  </a:cubicBezTo>
                  <a:cubicBezTo>
                    <a:pt x="189" y="110"/>
                    <a:pt x="189" y="110"/>
                    <a:pt x="189" y="111"/>
                  </a:cubicBezTo>
                  <a:cubicBezTo>
                    <a:pt x="190" y="111"/>
                    <a:pt x="190" y="111"/>
                    <a:pt x="190" y="111"/>
                  </a:cubicBezTo>
                  <a:cubicBezTo>
                    <a:pt x="190" y="111"/>
                    <a:pt x="190" y="110"/>
                    <a:pt x="190" y="110"/>
                  </a:cubicBezTo>
                  <a:cubicBezTo>
                    <a:pt x="190" y="110"/>
                    <a:pt x="189" y="110"/>
                    <a:pt x="189" y="110"/>
                  </a:cubicBezTo>
                  <a:cubicBezTo>
                    <a:pt x="189" y="110"/>
                    <a:pt x="189" y="110"/>
                    <a:pt x="189" y="110"/>
                  </a:cubicBezTo>
                  <a:cubicBezTo>
                    <a:pt x="187" y="110"/>
                    <a:pt x="184" y="111"/>
                    <a:pt x="182" y="111"/>
                  </a:cubicBezTo>
                  <a:cubicBezTo>
                    <a:pt x="181" y="110"/>
                    <a:pt x="179" y="112"/>
                    <a:pt x="178" y="110"/>
                  </a:cubicBezTo>
                  <a:cubicBezTo>
                    <a:pt x="178" y="109"/>
                    <a:pt x="179" y="109"/>
                    <a:pt x="179" y="108"/>
                  </a:cubicBezTo>
                  <a:cubicBezTo>
                    <a:pt x="179" y="108"/>
                    <a:pt x="179" y="108"/>
                    <a:pt x="179" y="108"/>
                  </a:cubicBezTo>
                  <a:cubicBezTo>
                    <a:pt x="180" y="106"/>
                    <a:pt x="181" y="104"/>
                    <a:pt x="183" y="103"/>
                  </a:cubicBezTo>
                  <a:cubicBezTo>
                    <a:pt x="184" y="101"/>
                    <a:pt x="187" y="101"/>
                    <a:pt x="189" y="100"/>
                  </a:cubicBezTo>
                  <a:cubicBezTo>
                    <a:pt x="188" y="99"/>
                    <a:pt x="188" y="100"/>
                    <a:pt x="187" y="99"/>
                  </a:cubicBezTo>
                  <a:cubicBezTo>
                    <a:pt x="188" y="99"/>
                    <a:pt x="188" y="99"/>
                    <a:pt x="188" y="98"/>
                  </a:cubicBezTo>
                  <a:cubicBezTo>
                    <a:pt x="187" y="98"/>
                    <a:pt x="187" y="98"/>
                    <a:pt x="187" y="98"/>
                  </a:cubicBezTo>
                  <a:cubicBezTo>
                    <a:pt x="187" y="98"/>
                    <a:pt x="187" y="97"/>
                    <a:pt x="188" y="97"/>
                  </a:cubicBezTo>
                  <a:cubicBezTo>
                    <a:pt x="187" y="97"/>
                    <a:pt x="186" y="97"/>
                    <a:pt x="186" y="96"/>
                  </a:cubicBezTo>
                  <a:cubicBezTo>
                    <a:pt x="187" y="95"/>
                    <a:pt x="189" y="95"/>
                    <a:pt x="191" y="94"/>
                  </a:cubicBezTo>
                  <a:cubicBezTo>
                    <a:pt x="192" y="94"/>
                    <a:pt x="193" y="92"/>
                    <a:pt x="195" y="93"/>
                  </a:cubicBezTo>
                  <a:cubicBezTo>
                    <a:pt x="198" y="92"/>
                    <a:pt x="203" y="92"/>
                    <a:pt x="207" y="92"/>
                  </a:cubicBezTo>
                  <a:cubicBezTo>
                    <a:pt x="208" y="91"/>
                    <a:pt x="208" y="91"/>
                    <a:pt x="208" y="91"/>
                  </a:cubicBezTo>
                  <a:cubicBezTo>
                    <a:pt x="205" y="91"/>
                    <a:pt x="202" y="91"/>
                    <a:pt x="199" y="91"/>
                  </a:cubicBezTo>
                  <a:cubicBezTo>
                    <a:pt x="200" y="90"/>
                    <a:pt x="200" y="90"/>
                    <a:pt x="200" y="90"/>
                  </a:cubicBezTo>
                  <a:cubicBezTo>
                    <a:pt x="198" y="90"/>
                    <a:pt x="198" y="90"/>
                    <a:pt x="198" y="90"/>
                  </a:cubicBezTo>
                  <a:cubicBezTo>
                    <a:pt x="199" y="91"/>
                    <a:pt x="200" y="88"/>
                    <a:pt x="200" y="89"/>
                  </a:cubicBezTo>
                  <a:cubicBezTo>
                    <a:pt x="200" y="88"/>
                    <a:pt x="200" y="88"/>
                    <a:pt x="200" y="88"/>
                  </a:cubicBezTo>
                  <a:cubicBezTo>
                    <a:pt x="198" y="89"/>
                    <a:pt x="195" y="89"/>
                    <a:pt x="193" y="90"/>
                  </a:cubicBezTo>
                  <a:cubicBezTo>
                    <a:pt x="193" y="89"/>
                    <a:pt x="193" y="89"/>
                    <a:pt x="193" y="89"/>
                  </a:cubicBezTo>
                  <a:cubicBezTo>
                    <a:pt x="192" y="86"/>
                    <a:pt x="195" y="87"/>
                    <a:pt x="196" y="86"/>
                  </a:cubicBezTo>
                  <a:cubicBezTo>
                    <a:pt x="195" y="86"/>
                    <a:pt x="193" y="88"/>
                    <a:pt x="191" y="86"/>
                  </a:cubicBezTo>
                  <a:cubicBezTo>
                    <a:pt x="192" y="86"/>
                    <a:pt x="192" y="86"/>
                    <a:pt x="192" y="86"/>
                  </a:cubicBezTo>
                  <a:cubicBezTo>
                    <a:pt x="192" y="85"/>
                    <a:pt x="193" y="84"/>
                    <a:pt x="193" y="86"/>
                  </a:cubicBezTo>
                  <a:cubicBezTo>
                    <a:pt x="193" y="85"/>
                    <a:pt x="193" y="84"/>
                    <a:pt x="194" y="84"/>
                  </a:cubicBezTo>
                  <a:cubicBezTo>
                    <a:pt x="196" y="85"/>
                    <a:pt x="197" y="82"/>
                    <a:pt x="198" y="84"/>
                  </a:cubicBezTo>
                  <a:cubicBezTo>
                    <a:pt x="198" y="83"/>
                    <a:pt x="199" y="82"/>
                    <a:pt x="200" y="82"/>
                  </a:cubicBezTo>
                  <a:cubicBezTo>
                    <a:pt x="196" y="82"/>
                    <a:pt x="196" y="82"/>
                    <a:pt x="196" y="82"/>
                  </a:cubicBezTo>
                  <a:cubicBezTo>
                    <a:pt x="197" y="81"/>
                    <a:pt x="197" y="81"/>
                    <a:pt x="197" y="81"/>
                  </a:cubicBezTo>
                  <a:cubicBezTo>
                    <a:pt x="196" y="81"/>
                    <a:pt x="195" y="79"/>
                    <a:pt x="194" y="80"/>
                  </a:cubicBezTo>
                  <a:cubicBezTo>
                    <a:pt x="193" y="79"/>
                    <a:pt x="193" y="79"/>
                    <a:pt x="193" y="79"/>
                  </a:cubicBezTo>
                  <a:cubicBezTo>
                    <a:pt x="192" y="78"/>
                    <a:pt x="195" y="78"/>
                    <a:pt x="195" y="77"/>
                  </a:cubicBezTo>
                  <a:cubicBezTo>
                    <a:pt x="195" y="77"/>
                    <a:pt x="194" y="77"/>
                    <a:pt x="194" y="77"/>
                  </a:cubicBezTo>
                  <a:cubicBezTo>
                    <a:pt x="195" y="76"/>
                    <a:pt x="196" y="76"/>
                    <a:pt x="197" y="75"/>
                  </a:cubicBezTo>
                  <a:cubicBezTo>
                    <a:pt x="201" y="75"/>
                    <a:pt x="203" y="73"/>
                    <a:pt x="205" y="71"/>
                  </a:cubicBezTo>
                  <a:cubicBezTo>
                    <a:pt x="205" y="71"/>
                    <a:pt x="205" y="71"/>
                    <a:pt x="205" y="71"/>
                  </a:cubicBezTo>
                  <a:cubicBezTo>
                    <a:pt x="206" y="70"/>
                    <a:pt x="207" y="70"/>
                    <a:pt x="208" y="69"/>
                  </a:cubicBezTo>
                  <a:cubicBezTo>
                    <a:pt x="205" y="69"/>
                    <a:pt x="203" y="71"/>
                    <a:pt x="201" y="72"/>
                  </a:cubicBezTo>
                  <a:cubicBezTo>
                    <a:pt x="199" y="72"/>
                    <a:pt x="196" y="74"/>
                    <a:pt x="193" y="72"/>
                  </a:cubicBezTo>
                  <a:cubicBezTo>
                    <a:pt x="193" y="72"/>
                    <a:pt x="194" y="72"/>
                    <a:pt x="194" y="72"/>
                  </a:cubicBezTo>
                  <a:cubicBezTo>
                    <a:pt x="193" y="72"/>
                    <a:pt x="193" y="72"/>
                    <a:pt x="193" y="72"/>
                  </a:cubicBezTo>
                  <a:cubicBezTo>
                    <a:pt x="193" y="70"/>
                    <a:pt x="195" y="71"/>
                    <a:pt x="196" y="70"/>
                  </a:cubicBezTo>
                  <a:cubicBezTo>
                    <a:pt x="198" y="68"/>
                    <a:pt x="200" y="69"/>
                    <a:pt x="202" y="67"/>
                  </a:cubicBezTo>
                  <a:cubicBezTo>
                    <a:pt x="202" y="67"/>
                    <a:pt x="202" y="67"/>
                    <a:pt x="202" y="67"/>
                  </a:cubicBezTo>
                  <a:cubicBezTo>
                    <a:pt x="201" y="67"/>
                    <a:pt x="200" y="67"/>
                    <a:pt x="199" y="67"/>
                  </a:cubicBezTo>
                  <a:cubicBezTo>
                    <a:pt x="200" y="66"/>
                    <a:pt x="201" y="66"/>
                    <a:pt x="202" y="65"/>
                  </a:cubicBezTo>
                  <a:cubicBezTo>
                    <a:pt x="200" y="65"/>
                    <a:pt x="198" y="67"/>
                    <a:pt x="196" y="67"/>
                  </a:cubicBezTo>
                  <a:cubicBezTo>
                    <a:pt x="198" y="66"/>
                    <a:pt x="198" y="66"/>
                    <a:pt x="198" y="66"/>
                  </a:cubicBezTo>
                  <a:cubicBezTo>
                    <a:pt x="197" y="65"/>
                    <a:pt x="196" y="67"/>
                    <a:pt x="196" y="67"/>
                  </a:cubicBezTo>
                  <a:cubicBezTo>
                    <a:pt x="197" y="67"/>
                    <a:pt x="197" y="67"/>
                    <a:pt x="197" y="67"/>
                  </a:cubicBezTo>
                  <a:cubicBezTo>
                    <a:pt x="196" y="68"/>
                    <a:pt x="196" y="68"/>
                    <a:pt x="196" y="68"/>
                  </a:cubicBezTo>
                  <a:cubicBezTo>
                    <a:pt x="197" y="68"/>
                    <a:pt x="198" y="66"/>
                    <a:pt x="199" y="67"/>
                  </a:cubicBezTo>
                  <a:cubicBezTo>
                    <a:pt x="197" y="69"/>
                    <a:pt x="195" y="69"/>
                    <a:pt x="193" y="69"/>
                  </a:cubicBezTo>
                  <a:cubicBezTo>
                    <a:pt x="192" y="69"/>
                    <a:pt x="191" y="69"/>
                    <a:pt x="192" y="68"/>
                  </a:cubicBezTo>
                  <a:cubicBezTo>
                    <a:pt x="193" y="67"/>
                    <a:pt x="193" y="65"/>
                    <a:pt x="194" y="66"/>
                  </a:cubicBezTo>
                  <a:cubicBezTo>
                    <a:pt x="194" y="66"/>
                    <a:pt x="194" y="66"/>
                    <a:pt x="194" y="66"/>
                  </a:cubicBezTo>
                  <a:cubicBezTo>
                    <a:pt x="194" y="65"/>
                    <a:pt x="195" y="65"/>
                    <a:pt x="195" y="65"/>
                  </a:cubicBezTo>
                  <a:cubicBezTo>
                    <a:pt x="193" y="64"/>
                    <a:pt x="191" y="67"/>
                    <a:pt x="190" y="65"/>
                  </a:cubicBezTo>
                  <a:cubicBezTo>
                    <a:pt x="190" y="64"/>
                    <a:pt x="191" y="64"/>
                    <a:pt x="191" y="63"/>
                  </a:cubicBezTo>
                  <a:cubicBezTo>
                    <a:pt x="190" y="63"/>
                    <a:pt x="189" y="63"/>
                    <a:pt x="188" y="63"/>
                  </a:cubicBezTo>
                  <a:cubicBezTo>
                    <a:pt x="190" y="61"/>
                    <a:pt x="192" y="59"/>
                    <a:pt x="195" y="59"/>
                  </a:cubicBezTo>
                  <a:cubicBezTo>
                    <a:pt x="195" y="57"/>
                    <a:pt x="199" y="59"/>
                    <a:pt x="199" y="57"/>
                  </a:cubicBezTo>
                  <a:cubicBezTo>
                    <a:pt x="198" y="57"/>
                    <a:pt x="197" y="58"/>
                    <a:pt x="196" y="57"/>
                  </a:cubicBezTo>
                  <a:cubicBezTo>
                    <a:pt x="197" y="57"/>
                    <a:pt x="198" y="56"/>
                    <a:pt x="199" y="55"/>
                  </a:cubicBezTo>
                  <a:cubicBezTo>
                    <a:pt x="198" y="55"/>
                    <a:pt x="198" y="56"/>
                    <a:pt x="197" y="55"/>
                  </a:cubicBezTo>
                  <a:cubicBezTo>
                    <a:pt x="198" y="54"/>
                    <a:pt x="200" y="53"/>
                    <a:pt x="201" y="53"/>
                  </a:cubicBezTo>
                  <a:cubicBezTo>
                    <a:pt x="200" y="53"/>
                    <a:pt x="199" y="53"/>
                    <a:pt x="199" y="53"/>
                  </a:cubicBezTo>
                  <a:cubicBezTo>
                    <a:pt x="200" y="52"/>
                    <a:pt x="200" y="52"/>
                    <a:pt x="200" y="52"/>
                  </a:cubicBezTo>
                  <a:cubicBezTo>
                    <a:pt x="199" y="52"/>
                    <a:pt x="199" y="52"/>
                    <a:pt x="199" y="52"/>
                  </a:cubicBezTo>
                  <a:cubicBezTo>
                    <a:pt x="200" y="51"/>
                    <a:pt x="202" y="51"/>
                    <a:pt x="203" y="51"/>
                  </a:cubicBezTo>
                  <a:cubicBezTo>
                    <a:pt x="206" y="48"/>
                    <a:pt x="210" y="48"/>
                    <a:pt x="214" y="45"/>
                  </a:cubicBezTo>
                  <a:cubicBezTo>
                    <a:pt x="212" y="46"/>
                    <a:pt x="209" y="46"/>
                    <a:pt x="208" y="47"/>
                  </a:cubicBezTo>
                  <a:cubicBezTo>
                    <a:pt x="205" y="47"/>
                    <a:pt x="203" y="50"/>
                    <a:pt x="200" y="49"/>
                  </a:cubicBezTo>
                  <a:cubicBezTo>
                    <a:pt x="200" y="49"/>
                    <a:pt x="200" y="50"/>
                    <a:pt x="199" y="50"/>
                  </a:cubicBezTo>
                  <a:cubicBezTo>
                    <a:pt x="195" y="51"/>
                    <a:pt x="191" y="53"/>
                    <a:pt x="188" y="53"/>
                  </a:cubicBezTo>
                  <a:cubicBezTo>
                    <a:pt x="189" y="52"/>
                    <a:pt x="189" y="52"/>
                    <a:pt x="189" y="52"/>
                  </a:cubicBezTo>
                  <a:cubicBezTo>
                    <a:pt x="189" y="52"/>
                    <a:pt x="189" y="52"/>
                    <a:pt x="189" y="52"/>
                  </a:cubicBezTo>
                  <a:cubicBezTo>
                    <a:pt x="190" y="51"/>
                    <a:pt x="192" y="50"/>
                    <a:pt x="193" y="50"/>
                  </a:cubicBezTo>
                  <a:cubicBezTo>
                    <a:pt x="194" y="49"/>
                    <a:pt x="195" y="48"/>
                    <a:pt x="197" y="48"/>
                  </a:cubicBezTo>
                  <a:cubicBezTo>
                    <a:pt x="198" y="46"/>
                    <a:pt x="201" y="48"/>
                    <a:pt x="202" y="47"/>
                  </a:cubicBezTo>
                  <a:cubicBezTo>
                    <a:pt x="202" y="47"/>
                    <a:pt x="202" y="47"/>
                    <a:pt x="202" y="47"/>
                  </a:cubicBezTo>
                  <a:cubicBezTo>
                    <a:pt x="203" y="47"/>
                    <a:pt x="203" y="46"/>
                    <a:pt x="204" y="46"/>
                  </a:cubicBezTo>
                  <a:cubicBezTo>
                    <a:pt x="204" y="47"/>
                    <a:pt x="204" y="47"/>
                    <a:pt x="204" y="47"/>
                  </a:cubicBezTo>
                  <a:cubicBezTo>
                    <a:pt x="206" y="46"/>
                    <a:pt x="206" y="46"/>
                    <a:pt x="206" y="46"/>
                  </a:cubicBezTo>
                  <a:cubicBezTo>
                    <a:pt x="206" y="46"/>
                    <a:pt x="206" y="46"/>
                    <a:pt x="206" y="45"/>
                  </a:cubicBezTo>
                  <a:cubicBezTo>
                    <a:pt x="206" y="45"/>
                    <a:pt x="207" y="45"/>
                    <a:pt x="207" y="46"/>
                  </a:cubicBezTo>
                  <a:cubicBezTo>
                    <a:pt x="206" y="45"/>
                    <a:pt x="206" y="45"/>
                    <a:pt x="206" y="45"/>
                  </a:cubicBezTo>
                  <a:cubicBezTo>
                    <a:pt x="207" y="45"/>
                    <a:pt x="207" y="45"/>
                    <a:pt x="207" y="45"/>
                  </a:cubicBezTo>
                  <a:cubicBezTo>
                    <a:pt x="206" y="44"/>
                    <a:pt x="205" y="46"/>
                    <a:pt x="205" y="45"/>
                  </a:cubicBezTo>
                  <a:cubicBezTo>
                    <a:pt x="208" y="43"/>
                    <a:pt x="212" y="42"/>
                    <a:pt x="216" y="40"/>
                  </a:cubicBezTo>
                  <a:cubicBezTo>
                    <a:pt x="213" y="40"/>
                    <a:pt x="211" y="42"/>
                    <a:pt x="209" y="41"/>
                  </a:cubicBezTo>
                  <a:close/>
                  <a:moveTo>
                    <a:pt x="182" y="8"/>
                  </a:moveTo>
                  <a:cubicBezTo>
                    <a:pt x="180" y="8"/>
                    <a:pt x="178" y="9"/>
                    <a:pt x="176" y="9"/>
                  </a:cubicBezTo>
                  <a:cubicBezTo>
                    <a:pt x="178" y="9"/>
                    <a:pt x="180" y="8"/>
                    <a:pt x="182" y="8"/>
                  </a:cubicBezTo>
                  <a:close/>
                  <a:moveTo>
                    <a:pt x="174" y="10"/>
                  </a:moveTo>
                  <a:cubicBezTo>
                    <a:pt x="173" y="10"/>
                    <a:pt x="173" y="10"/>
                    <a:pt x="172" y="10"/>
                  </a:cubicBezTo>
                  <a:cubicBezTo>
                    <a:pt x="173" y="10"/>
                    <a:pt x="173" y="10"/>
                    <a:pt x="174" y="10"/>
                  </a:cubicBezTo>
                  <a:close/>
                  <a:moveTo>
                    <a:pt x="138" y="17"/>
                  </a:moveTo>
                  <a:cubicBezTo>
                    <a:pt x="146" y="16"/>
                    <a:pt x="154" y="14"/>
                    <a:pt x="161" y="13"/>
                  </a:cubicBezTo>
                  <a:cubicBezTo>
                    <a:pt x="165" y="12"/>
                    <a:pt x="167" y="11"/>
                    <a:pt x="171" y="10"/>
                  </a:cubicBezTo>
                  <a:cubicBezTo>
                    <a:pt x="171" y="11"/>
                    <a:pt x="171" y="11"/>
                    <a:pt x="171" y="11"/>
                  </a:cubicBezTo>
                  <a:cubicBezTo>
                    <a:pt x="168" y="11"/>
                    <a:pt x="165" y="12"/>
                    <a:pt x="162" y="13"/>
                  </a:cubicBezTo>
                  <a:cubicBezTo>
                    <a:pt x="159" y="14"/>
                    <a:pt x="155" y="15"/>
                    <a:pt x="152" y="15"/>
                  </a:cubicBezTo>
                  <a:cubicBezTo>
                    <a:pt x="150" y="16"/>
                    <a:pt x="148" y="16"/>
                    <a:pt x="146" y="17"/>
                  </a:cubicBezTo>
                  <a:cubicBezTo>
                    <a:pt x="143" y="16"/>
                    <a:pt x="141" y="19"/>
                    <a:pt x="139" y="18"/>
                  </a:cubicBezTo>
                  <a:cubicBezTo>
                    <a:pt x="137" y="19"/>
                    <a:pt x="135" y="20"/>
                    <a:pt x="133" y="20"/>
                  </a:cubicBezTo>
                  <a:cubicBezTo>
                    <a:pt x="134" y="18"/>
                    <a:pt x="137" y="19"/>
                    <a:pt x="138" y="17"/>
                  </a:cubicBezTo>
                  <a:close/>
                  <a:moveTo>
                    <a:pt x="133" y="21"/>
                  </a:moveTo>
                  <a:cubicBezTo>
                    <a:pt x="133" y="21"/>
                    <a:pt x="133" y="22"/>
                    <a:pt x="134" y="22"/>
                  </a:cubicBezTo>
                  <a:cubicBezTo>
                    <a:pt x="134" y="22"/>
                    <a:pt x="134" y="22"/>
                    <a:pt x="135" y="21"/>
                  </a:cubicBezTo>
                  <a:cubicBezTo>
                    <a:pt x="136" y="22"/>
                    <a:pt x="137" y="20"/>
                    <a:pt x="138" y="20"/>
                  </a:cubicBezTo>
                  <a:cubicBezTo>
                    <a:pt x="143" y="20"/>
                    <a:pt x="147" y="18"/>
                    <a:pt x="151" y="18"/>
                  </a:cubicBezTo>
                  <a:cubicBezTo>
                    <a:pt x="152" y="17"/>
                    <a:pt x="152" y="17"/>
                    <a:pt x="153" y="17"/>
                  </a:cubicBezTo>
                  <a:cubicBezTo>
                    <a:pt x="157" y="16"/>
                    <a:pt x="161" y="16"/>
                    <a:pt x="164" y="15"/>
                  </a:cubicBezTo>
                  <a:cubicBezTo>
                    <a:pt x="165" y="15"/>
                    <a:pt x="166" y="15"/>
                    <a:pt x="167" y="14"/>
                  </a:cubicBezTo>
                  <a:cubicBezTo>
                    <a:pt x="168" y="14"/>
                    <a:pt x="170" y="14"/>
                    <a:pt x="170" y="13"/>
                  </a:cubicBezTo>
                  <a:cubicBezTo>
                    <a:pt x="172" y="14"/>
                    <a:pt x="174" y="12"/>
                    <a:pt x="176" y="12"/>
                  </a:cubicBezTo>
                  <a:cubicBezTo>
                    <a:pt x="174" y="13"/>
                    <a:pt x="170" y="14"/>
                    <a:pt x="167" y="15"/>
                  </a:cubicBezTo>
                  <a:cubicBezTo>
                    <a:pt x="157" y="18"/>
                    <a:pt x="147" y="20"/>
                    <a:pt x="137" y="22"/>
                  </a:cubicBezTo>
                  <a:cubicBezTo>
                    <a:pt x="135" y="23"/>
                    <a:pt x="133" y="23"/>
                    <a:pt x="131" y="24"/>
                  </a:cubicBezTo>
                  <a:cubicBezTo>
                    <a:pt x="131" y="24"/>
                    <a:pt x="131" y="24"/>
                    <a:pt x="131" y="24"/>
                  </a:cubicBezTo>
                  <a:cubicBezTo>
                    <a:pt x="131" y="24"/>
                    <a:pt x="131" y="24"/>
                    <a:pt x="131" y="24"/>
                  </a:cubicBezTo>
                  <a:cubicBezTo>
                    <a:pt x="131" y="23"/>
                    <a:pt x="131" y="23"/>
                    <a:pt x="131" y="23"/>
                  </a:cubicBezTo>
                  <a:cubicBezTo>
                    <a:pt x="130" y="22"/>
                    <a:pt x="133" y="22"/>
                    <a:pt x="133" y="21"/>
                  </a:cubicBezTo>
                  <a:close/>
                  <a:moveTo>
                    <a:pt x="164" y="17"/>
                  </a:moveTo>
                  <a:cubicBezTo>
                    <a:pt x="163" y="18"/>
                    <a:pt x="163" y="18"/>
                    <a:pt x="163" y="18"/>
                  </a:cubicBezTo>
                  <a:cubicBezTo>
                    <a:pt x="163" y="18"/>
                    <a:pt x="163" y="18"/>
                    <a:pt x="163" y="18"/>
                  </a:cubicBezTo>
                  <a:cubicBezTo>
                    <a:pt x="163" y="18"/>
                    <a:pt x="162" y="18"/>
                    <a:pt x="163" y="18"/>
                  </a:cubicBezTo>
                  <a:cubicBezTo>
                    <a:pt x="163" y="18"/>
                    <a:pt x="163" y="18"/>
                    <a:pt x="163" y="17"/>
                  </a:cubicBezTo>
                  <a:lnTo>
                    <a:pt x="164" y="17"/>
                  </a:lnTo>
                  <a:close/>
                  <a:moveTo>
                    <a:pt x="127" y="21"/>
                  </a:moveTo>
                  <a:cubicBezTo>
                    <a:pt x="127" y="21"/>
                    <a:pt x="127" y="21"/>
                    <a:pt x="128" y="21"/>
                  </a:cubicBezTo>
                  <a:cubicBezTo>
                    <a:pt x="128" y="21"/>
                    <a:pt x="128" y="20"/>
                    <a:pt x="128" y="21"/>
                  </a:cubicBezTo>
                  <a:cubicBezTo>
                    <a:pt x="129" y="21"/>
                    <a:pt x="129" y="21"/>
                    <a:pt x="129" y="21"/>
                  </a:cubicBezTo>
                  <a:cubicBezTo>
                    <a:pt x="130" y="20"/>
                    <a:pt x="131" y="21"/>
                    <a:pt x="132" y="21"/>
                  </a:cubicBezTo>
                  <a:cubicBezTo>
                    <a:pt x="130" y="22"/>
                    <a:pt x="127" y="22"/>
                    <a:pt x="125" y="22"/>
                  </a:cubicBezTo>
                  <a:cubicBezTo>
                    <a:pt x="125" y="21"/>
                    <a:pt x="126" y="21"/>
                    <a:pt x="127" y="21"/>
                  </a:cubicBezTo>
                  <a:close/>
                  <a:moveTo>
                    <a:pt x="117" y="25"/>
                  </a:moveTo>
                  <a:cubicBezTo>
                    <a:pt x="117" y="26"/>
                    <a:pt x="116" y="26"/>
                    <a:pt x="116" y="26"/>
                  </a:cubicBezTo>
                  <a:cubicBezTo>
                    <a:pt x="116" y="26"/>
                    <a:pt x="116" y="25"/>
                    <a:pt x="117" y="25"/>
                  </a:cubicBezTo>
                  <a:close/>
                  <a:moveTo>
                    <a:pt x="115" y="26"/>
                  </a:moveTo>
                  <a:cubicBezTo>
                    <a:pt x="115" y="27"/>
                    <a:pt x="114" y="27"/>
                    <a:pt x="114" y="27"/>
                  </a:cubicBezTo>
                  <a:cubicBezTo>
                    <a:pt x="114" y="26"/>
                    <a:pt x="114" y="26"/>
                    <a:pt x="115" y="26"/>
                  </a:cubicBezTo>
                  <a:close/>
                  <a:moveTo>
                    <a:pt x="112" y="27"/>
                  </a:moveTo>
                  <a:cubicBezTo>
                    <a:pt x="112" y="27"/>
                    <a:pt x="112" y="27"/>
                    <a:pt x="113" y="27"/>
                  </a:cubicBezTo>
                  <a:cubicBezTo>
                    <a:pt x="113" y="27"/>
                    <a:pt x="113" y="27"/>
                    <a:pt x="113" y="27"/>
                  </a:cubicBezTo>
                  <a:cubicBezTo>
                    <a:pt x="113" y="27"/>
                    <a:pt x="113" y="27"/>
                    <a:pt x="113" y="27"/>
                  </a:cubicBezTo>
                  <a:cubicBezTo>
                    <a:pt x="113" y="27"/>
                    <a:pt x="113" y="27"/>
                    <a:pt x="113" y="27"/>
                  </a:cubicBezTo>
                  <a:cubicBezTo>
                    <a:pt x="112" y="27"/>
                    <a:pt x="112" y="27"/>
                    <a:pt x="112" y="27"/>
                  </a:cubicBezTo>
                  <a:close/>
                  <a:moveTo>
                    <a:pt x="106" y="29"/>
                  </a:moveTo>
                  <a:cubicBezTo>
                    <a:pt x="106" y="29"/>
                    <a:pt x="106" y="29"/>
                    <a:pt x="106" y="29"/>
                  </a:cubicBezTo>
                  <a:cubicBezTo>
                    <a:pt x="104" y="30"/>
                    <a:pt x="102" y="31"/>
                    <a:pt x="100" y="31"/>
                  </a:cubicBezTo>
                  <a:cubicBezTo>
                    <a:pt x="102" y="30"/>
                    <a:pt x="104" y="30"/>
                    <a:pt x="106" y="29"/>
                  </a:cubicBezTo>
                  <a:close/>
                  <a:moveTo>
                    <a:pt x="108" y="32"/>
                  </a:moveTo>
                  <a:cubicBezTo>
                    <a:pt x="110" y="33"/>
                    <a:pt x="112" y="31"/>
                    <a:pt x="115" y="30"/>
                  </a:cubicBezTo>
                  <a:cubicBezTo>
                    <a:pt x="117" y="30"/>
                    <a:pt x="119" y="28"/>
                    <a:pt x="122" y="28"/>
                  </a:cubicBezTo>
                  <a:cubicBezTo>
                    <a:pt x="123" y="27"/>
                    <a:pt x="125" y="27"/>
                    <a:pt x="127" y="26"/>
                  </a:cubicBezTo>
                  <a:cubicBezTo>
                    <a:pt x="135" y="24"/>
                    <a:pt x="142" y="23"/>
                    <a:pt x="151" y="20"/>
                  </a:cubicBezTo>
                  <a:cubicBezTo>
                    <a:pt x="154" y="20"/>
                    <a:pt x="158" y="18"/>
                    <a:pt x="161" y="18"/>
                  </a:cubicBezTo>
                  <a:cubicBezTo>
                    <a:pt x="154" y="20"/>
                    <a:pt x="148" y="22"/>
                    <a:pt x="141" y="23"/>
                  </a:cubicBezTo>
                  <a:cubicBezTo>
                    <a:pt x="126" y="26"/>
                    <a:pt x="113" y="31"/>
                    <a:pt x="99" y="37"/>
                  </a:cubicBezTo>
                  <a:cubicBezTo>
                    <a:pt x="102" y="35"/>
                    <a:pt x="106" y="35"/>
                    <a:pt x="108" y="32"/>
                  </a:cubicBezTo>
                  <a:close/>
                  <a:moveTo>
                    <a:pt x="66" y="61"/>
                  </a:moveTo>
                  <a:cubicBezTo>
                    <a:pt x="68" y="61"/>
                    <a:pt x="69" y="60"/>
                    <a:pt x="70" y="59"/>
                  </a:cubicBezTo>
                  <a:cubicBezTo>
                    <a:pt x="70" y="58"/>
                    <a:pt x="70" y="58"/>
                    <a:pt x="70" y="58"/>
                  </a:cubicBezTo>
                  <a:cubicBezTo>
                    <a:pt x="70" y="58"/>
                    <a:pt x="70" y="58"/>
                    <a:pt x="70" y="58"/>
                  </a:cubicBezTo>
                  <a:cubicBezTo>
                    <a:pt x="70" y="57"/>
                    <a:pt x="69" y="59"/>
                    <a:pt x="68" y="57"/>
                  </a:cubicBezTo>
                  <a:cubicBezTo>
                    <a:pt x="70" y="56"/>
                    <a:pt x="72" y="53"/>
                    <a:pt x="75" y="53"/>
                  </a:cubicBezTo>
                  <a:cubicBezTo>
                    <a:pt x="77" y="51"/>
                    <a:pt x="78" y="50"/>
                    <a:pt x="80" y="49"/>
                  </a:cubicBezTo>
                  <a:cubicBezTo>
                    <a:pt x="81" y="50"/>
                    <a:pt x="82" y="49"/>
                    <a:pt x="82" y="48"/>
                  </a:cubicBezTo>
                  <a:cubicBezTo>
                    <a:pt x="84" y="46"/>
                    <a:pt x="87" y="44"/>
                    <a:pt x="89" y="44"/>
                  </a:cubicBezTo>
                  <a:cubicBezTo>
                    <a:pt x="92" y="42"/>
                    <a:pt x="95" y="41"/>
                    <a:pt x="98" y="40"/>
                  </a:cubicBezTo>
                  <a:cubicBezTo>
                    <a:pt x="99" y="38"/>
                    <a:pt x="101" y="39"/>
                    <a:pt x="103" y="37"/>
                  </a:cubicBezTo>
                  <a:cubicBezTo>
                    <a:pt x="102" y="37"/>
                    <a:pt x="102" y="37"/>
                    <a:pt x="102" y="37"/>
                  </a:cubicBezTo>
                  <a:cubicBezTo>
                    <a:pt x="115" y="31"/>
                    <a:pt x="129" y="27"/>
                    <a:pt x="143" y="24"/>
                  </a:cubicBezTo>
                  <a:cubicBezTo>
                    <a:pt x="144" y="24"/>
                    <a:pt x="144" y="24"/>
                    <a:pt x="144" y="24"/>
                  </a:cubicBezTo>
                  <a:cubicBezTo>
                    <a:pt x="146" y="24"/>
                    <a:pt x="148" y="23"/>
                    <a:pt x="150" y="22"/>
                  </a:cubicBezTo>
                  <a:cubicBezTo>
                    <a:pt x="151" y="22"/>
                    <a:pt x="151" y="22"/>
                    <a:pt x="152" y="22"/>
                  </a:cubicBezTo>
                  <a:cubicBezTo>
                    <a:pt x="154" y="22"/>
                    <a:pt x="156" y="21"/>
                    <a:pt x="158" y="21"/>
                  </a:cubicBezTo>
                  <a:cubicBezTo>
                    <a:pt x="157" y="23"/>
                    <a:pt x="155" y="22"/>
                    <a:pt x="153" y="23"/>
                  </a:cubicBezTo>
                  <a:cubicBezTo>
                    <a:pt x="152" y="24"/>
                    <a:pt x="151" y="23"/>
                    <a:pt x="151" y="23"/>
                  </a:cubicBezTo>
                  <a:cubicBezTo>
                    <a:pt x="148" y="24"/>
                    <a:pt x="145" y="26"/>
                    <a:pt x="142" y="26"/>
                  </a:cubicBezTo>
                  <a:cubicBezTo>
                    <a:pt x="142" y="26"/>
                    <a:pt x="141" y="27"/>
                    <a:pt x="142" y="27"/>
                  </a:cubicBezTo>
                  <a:cubicBezTo>
                    <a:pt x="138" y="29"/>
                    <a:pt x="133" y="29"/>
                    <a:pt x="129" y="31"/>
                  </a:cubicBezTo>
                  <a:cubicBezTo>
                    <a:pt x="127" y="32"/>
                    <a:pt x="125" y="32"/>
                    <a:pt x="123" y="33"/>
                  </a:cubicBezTo>
                  <a:cubicBezTo>
                    <a:pt x="122" y="33"/>
                    <a:pt x="120" y="34"/>
                    <a:pt x="118" y="33"/>
                  </a:cubicBezTo>
                  <a:cubicBezTo>
                    <a:pt x="116" y="35"/>
                    <a:pt x="113" y="35"/>
                    <a:pt x="111" y="37"/>
                  </a:cubicBezTo>
                  <a:cubicBezTo>
                    <a:pt x="109" y="36"/>
                    <a:pt x="109" y="38"/>
                    <a:pt x="107" y="37"/>
                  </a:cubicBezTo>
                  <a:cubicBezTo>
                    <a:pt x="103" y="38"/>
                    <a:pt x="100" y="41"/>
                    <a:pt x="95" y="43"/>
                  </a:cubicBezTo>
                  <a:cubicBezTo>
                    <a:pt x="94" y="44"/>
                    <a:pt x="92" y="45"/>
                    <a:pt x="90" y="46"/>
                  </a:cubicBezTo>
                  <a:cubicBezTo>
                    <a:pt x="89" y="47"/>
                    <a:pt x="87" y="47"/>
                    <a:pt x="86" y="48"/>
                  </a:cubicBezTo>
                  <a:cubicBezTo>
                    <a:pt x="88" y="49"/>
                    <a:pt x="89" y="48"/>
                    <a:pt x="90" y="47"/>
                  </a:cubicBezTo>
                  <a:cubicBezTo>
                    <a:pt x="91" y="47"/>
                    <a:pt x="91" y="47"/>
                    <a:pt x="92" y="47"/>
                  </a:cubicBezTo>
                  <a:cubicBezTo>
                    <a:pt x="91" y="47"/>
                    <a:pt x="91" y="47"/>
                    <a:pt x="90" y="47"/>
                  </a:cubicBezTo>
                  <a:cubicBezTo>
                    <a:pt x="88" y="48"/>
                    <a:pt x="85" y="51"/>
                    <a:pt x="82" y="52"/>
                  </a:cubicBezTo>
                  <a:cubicBezTo>
                    <a:pt x="82" y="52"/>
                    <a:pt x="82" y="53"/>
                    <a:pt x="81" y="53"/>
                  </a:cubicBezTo>
                  <a:cubicBezTo>
                    <a:pt x="82" y="52"/>
                    <a:pt x="81" y="51"/>
                    <a:pt x="81" y="50"/>
                  </a:cubicBezTo>
                  <a:cubicBezTo>
                    <a:pt x="81" y="50"/>
                    <a:pt x="80" y="50"/>
                    <a:pt x="80" y="51"/>
                  </a:cubicBezTo>
                  <a:cubicBezTo>
                    <a:pt x="80" y="51"/>
                    <a:pt x="80" y="52"/>
                    <a:pt x="80" y="52"/>
                  </a:cubicBezTo>
                  <a:cubicBezTo>
                    <a:pt x="80" y="54"/>
                    <a:pt x="77" y="56"/>
                    <a:pt x="75" y="56"/>
                  </a:cubicBezTo>
                  <a:cubicBezTo>
                    <a:pt x="72" y="59"/>
                    <a:pt x="68" y="62"/>
                    <a:pt x="64" y="64"/>
                  </a:cubicBezTo>
                  <a:cubicBezTo>
                    <a:pt x="67" y="62"/>
                    <a:pt x="67" y="62"/>
                    <a:pt x="67" y="62"/>
                  </a:cubicBezTo>
                  <a:cubicBezTo>
                    <a:pt x="67" y="61"/>
                    <a:pt x="67" y="61"/>
                    <a:pt x="66" y="61"/>
                  </a:cubicBezTo>
                  <a:close/>
                  <a:moveTo>
                    <a:pt x="147" y="26"/>
                  </a:moveTo>
                  <a:cubicBezTo>
                    <a:pt x="144" y="26"/>
                    <a:pt x="144" y="26"/>
                    <a:pt x="144" y="26"/>
                  </a:cubicBezTo>
                  <a:cubicBezTo>
                    <a:pt x="145" y="26"/>
                    <a:pt x="146" y="25"/>
                    <a:pt x="147" y="26"/>
                  </a:cubicBezTo>
                  <a:close/>
                  <a:moveTo>
                    <a:pt x="95" y="45"/>
                  </a:moveTo>
                  <a:cubicBezTo>
                    <a:pt x="95" y="45"/>
                    <a:pt x="95" y="45"/>
                    <a:pt x="95" y="45"/>
                  </a:cubicBezTo>
                  <a:cubicBezTo>
                    <a:pt x="94" y="45"/>
                    <a:pt x="94" y="45"/>
                    <a:pt x="94" y="45"/>
                  </a:cubicBezTo>
                  <a:lnTo>
                    <a:pt x="95" y="45"/>
                  </a:lnTo>
                  <a:close/>
                  <a:moveTo>
                    <a:pt x="59" y="50"/>
                  </a:moveTo>
                  <a:cubicBezTo>
                    <a:pt x="60" y="50"/>
                    <a:pt x="60" y="50"/>
                    <a:pt x="60" y="50"/>
                  </a:cubicBezTo>
                  <a:cubicBezTo>
                    <a:pt x="60" y="50"/>
                    <a:pt x="59" y="50"/>
                    <a:pt x="59" y="51"/>
                  </a:cubicBezTo>
                  <a:cubicBezTo>
                    <a:pt x="59" y="50"/>
                    <a:pt x="59" y="50"/>
                    <a:pt x="59" y="50"/>
                  </a:cubicBezTo>
                  <a:close/>
                  <a:moveTo>
                    <a:pt x="59" y="51"/>
                  </a:moveTo>
                  <a:cubicBezTo>
                    <a:pt x="58" y="51"/>
                    <a:pt x="58" y="51"/>
                    <a:pt x="58" y="51"/>
                  </a:cubicBezTo>
                  <a:cubicBezTo>
                    <a:pt x="58" y="51"/>
                    <a:pt x="58" y="51"/>
                    <a:pt x="59" y="51"/>
                  </a:cubicBezTo>
                  <a:close/>
                  <a:moveTo>
                    <a:pt x="90" y="63"/>
                  </a:moveTo>
                  <a:cubicBezTo>
                    <a:pt x="90" y="63"/>
                    <a:pt x="91" y="62"/>
                    <a:pt x="91" y="63"/>
                  </a:cubicBezTo>
                  <a:cubicBezTo>
                    <a:pt x="91" y="63"/>
                    <a:pt x="91" y="63"/>
                    <a:pt x="90" y="63"/>
                  </a:cubicBezTo>
                  <a:close/>
                  <a:moveTo>
                    <a:pt x="115" y="57"/>
                  </a:moveTo>
                  <a:cubicBezTo>
                    <a:pt x="117" y="57"/>
                    <a:pt x="118" y="55"/>
                    <a:pt x="121" y="55"/>
                  </a:cubicBezTo>
                  <a:cubicBezTo>
                    <a:pt x="119" y="55"/>
                    <a:pt x="117" y="58"/>
                    <a:pt x="115" y="57"/>
                  </a:cubicBezTo>
                  <a:close/>
                  <a:moveTo>
                    <a:pt x="122" y="55"/>
                  </a:moveTo>
                  <a:cubicBezTo>
                    <a:pt x="122" y="55"/>
                    <a:pt x="122" y="55"/>
                    <a:pt x="122" y="55"/>
                  </a:cubicBezTo>
                  <a:cubicBezTo>
                    <a:pt x="122" y="55"/>
                    <a:pt x="122" y="55"/>
                    <a:pt x="122" y="55"/>
                  </a:cubicBezTo>
                  <a:cubicBezTo>
                    <a:pt x="122" y="55"/>
                    <a:pt x="122" y="55"/>
                    <a:pt x="122" y="55"/>
                  </a:cubicBezTo>
                  <a:close/>
                  <a:moveTo>
                    <a:pt x="149" y="132"/>
                  </a:moveTo>
                  <a:cubicBezTo>
                    <a:pt x="149" y="132"/>
                    <a:pt x="149" y="132"/>
                    <a:pt x="149" y="132"/>
                  </a:cubicBezTo>
                  <a:cubicBezTo>
                    <a:pt x="150" y="132"/>
                    <a:pt x="150" y="132"/>
                    <a:pt x="150" y="132"/>
                  </a:cubicBezTo>
                  <a:lnTo>
                    <a:pt x="149" y="132"/>
                  </a:lnTo>
                  <a:close/>
                  <a:moveTo>
                    <a:pt x="143" y="37"/>
                  </a:moveTo>
                  <a:cubicBezTo>
                    <a:pt x="143" y="38"/>
                    <a:pt x="142" y="37"/>
                    <a:pt x="141" y="38"/>
                  </a:cubicBezTo>
                  <a:cubicBezTo>
                    <a:pt x="140" y="38"/>
                    <a:pt x="138" y="38"/>
                    <a:pt x="138" y="39"/>
                  </a:cubicBezTo>
                  <a:cubicBezTo>
                    <a:pt x="137" y="39"/>
                    <a:pt x="136" y="40"/>
                    <a:pt x="135" y="40"/>
                  </a:cubicBezTo>
                  <a:cubicBezTo>
                    <a:pt x="131" y="39"/>
                    <a:pt x="130" y="44"/>
                    <a:pt x="126" y="44"/>
                  </a:cubicBezTo>
                  <a:cubicBezTo>
                    <a:pt x="124" y="45"/>
                    <a:pt x="121" y="46"/>
                    <a:pt x="119" y="46"/>
                  </a:cubicBezTo>
                  <a:cubicBezTo>
                    <a:pt x="117" y="47"/>
                    <a:pt x="115" y="50"/>
                    <a:pt x="112" y="50"/>
                  </a:cubicBezTo>
                  <a:cubicBezTo>
                    <a:pt x="112" y="52"/>
                    <a:pt x="110" y="51"/>
                    <a:pt x="110" y="53"/>
                  </a:cubicBezTo>
                  <a:cubicBezTo>
                    <a:pt x="106" y="53"/>
                    <a:pt x="104" y="57"/>
                    <a:pt x="100" y="57"/>
                  </a:cubicBezTo>
                  <a:cubicBezTo>
                    <a:pt x="98" y="58"/>
                    <a:pt x="98" y="58"/>
                    <a:pt x="97" y="59"/>
                  </a:cubicBezTo>
                  <a:cubicBezTo>
                    <a:pt x="95" y="59"/>
                    <a:pt x="95" y="61"/>
                    <a:pt x="93" y="61"/>
                  </a:cubicBezTo>
                  <a:cubicBezTo>
                    <a:pt x="92" y="61"/>
                    <a:pt x="90" y="62"/>
                    <a:pt x="89" y="63"/>
                  </a:cubicBezTo>
                  <a:cubicBezTo>
                    <a:pt x="90" y="63"/>
                    <a:pt x="90" y="63"/>
                    <a:pt x="90" y="63"/>
                  </a:cubicBezTo>
                  <a:cubicBezTo>
                    <a:pt x="89" y="64"/>
                    <a:pt x="88" y="66"/>
                    <a:pt x="86" y="65"/>
                  </a:cubicBezTo>
                  <a:cubicBezTo>
                    <a:pt x="87" y="63"/>
                    <a:pt x="90" y="62"/>
                    <a:pt x="92" y="61"/>
                  </a:cubicBezTo>
                  <a:cubicBezTo>
                    <a:pt x="91" y="60"/>
                    <a:pt x="90" y="61"/>
                    <a:pt x="89" y="61"/>
                  </a:cubicBezTo>
                  <a:cubicBezTo>
                    <a:pt x="88" y="61"/>
                    <a:pt x="88" y="61"/>
                    <a:pt x="88" y="61"/>
                  </a:cubicBezTo>
                  <a:cubicBezTo>
                    <a:pt x="86" y="63"/>
                    <a:pt x="82" y="64"/>
                    <a:pt x="80" y="66"/>
                  </a:cubicBezTo>
                  <a:cubicBezTo>
                    <a:pt x="79" y="66"/>
                    <a:pt x="77" y="67"/>
                    <a:pt x="78" y="68"/>
                  </a:cubicBezTo>
                  <a:cubicBezTo>
                    <a:pt x="76" y="69"/>
                    <a:pt x="76" y="69"/>
                    <a:pt x="76" y="69"/>
                  </a:cubicBezTo>
                  <a:cubicBezTo>
                    <a:pt x="76" y="69"/>
                    <a:pt x="75" y="69"/>
                    <a:pt x="75" y="68"/>
                  </a:cubicBezTo>
                  <a:cubicBezTo>
                    <a:pt x="75" y="70"/>
                    <a:pt x="73" y="68"/>
                    <a:pt x="74" y="70"/>
                  </a:cubicBezTo>
                  <a:cubicBezTo>
                    <a:pt x="74" y="70"/>
                    <a:pt x="74" y="70"/>
                    <a:pt x="73" y="70"/>
                  </a:cubicBezTo>
                  <a:cubicBezTo>
                    <a:pt x="74" y="71"/>
                    <a:pt x="72" y="71"/>
                    <a:pt x="72" y="71"/>
                  </a:cubicBezTo>
                  <a:cubicBezTo>
                    <a:pt x="72" y="71"/>
                    <a:pt x="72" y="71"/>
                    <a:pt x="72" y="71"/>
                  </a:cubicBezTo>
                  <a:cubicBezTo>
                    <a:pt x="71" y="71"/>
                    <a:pt x="72" y="72"/>
                    <a:pt x="71" y="72"/>
                  </a:cubicBezTo>
                  <a:cubicBezTo>
                    <a:pt x="70" y="75"/>
                    <a:pt x="65" y="74"/>
                    <a:pt x="64" y="77"/>
                  </a:cubicBezTo>
                  <a:cubicBezTo>
                    <a:pt x="62" y="78"/>
                    <a:pt x="61" y="79"/>
                    <a:pt x="59" y="79"/>
                  </a:cubicBezTo>
                  <a:cubicBezTo>
                    <a:pt x="59" y="80"/>
                    <a:pt x="57" y="81"/>
                    <a:pt x="56" y="80"/>
                  </a:cubicBezTo>
                  <a:cubicBezTo>
                    <a:pt x="57" y="79"/>
                    <a:pt x="58" y="78"/>
                    <a:pt x="59" y="79"/>
                  </a:cubicBezTo>
                  <a:cubicBezTo>
                    <a:pt x="59" y="78"/>
                    <a:pt x="59" y="77"/>
                    <a:pt x="59" y="75"/>
                  </a:cubicBezTo>
                  <a:cubicBezTo>
                    <a:pt x="60" y="75"/>
                    <a:pt x="60" y="75"/>
                    <a:pt x="60" y="75"/>
                  </a:cubicBezTo>
                  <a:cubicBezTo>
                    <a:pt x="60" y="75"/>
                    <a:pt x="59" y="75"/>
                    <a:pt x="59" y="75"/>
                  </a:cubicBezTo>
                  <a:cubicBezTo>
                    <a:pt x="60" y="76"/>
                    <a:pt x="60" y="76"/>
                    <a:pt x="60" y="76"/>
                  </a:cubicBezTo>
                  <a:cubicBezTo>
                    <a:pt x="61" y="75"/>
                    <a:pt x="61" y="75"/>
                    <a:pt x="61" y="75"/>
                  </a:cubicBezTo>
                  <a:cubicBezTo>
                    <a:pt x="61" y="75"/>
                    <a:pt x="61" y="75"/>
                    <a:pt x="61" y="75"/>
                  </a:cubicBezTo>
                  <a:cubicBezTo>
                    <a:pt x="61" y="75"/>
                    <a:pt x="59" y="76"/>
                    <a:pt x="61" y="76"/>
                  </a:cubicBezTo>
                  <a:cubicBezTo>
                    <a:pt x="62" y="76"/>
                    <a:pt x="62" y="75"/>
                    <a:pt x="62" y="74"/>
                  </a:cubicBezTo>
                  <a:cubicBezTo>
                    <a:pt x="62" y="74"/>
                    <a:pt x="62" y="74"/>
                    <a:pt x="61" y="74"/>
                  </a:cubicBezTo>
                  <a:cubicBezTo>
                    <a:pt x="61" y="73"/>
                    <a:pt x="61" y="73"/>
                    <a:pt x="61" y="73"/>
                  </a:cubicBezTo>
                  <a:cubicBezTo>
                    <a:pt x="62" y="73"/>
                    <a:pt x="62" y="73"/>
                    <a:pt x="62" y="72"/>
                  </a:cubicBezTo>
                  <a:cubicBezTo>
                    <a:pt x="63" y="72"/>
                    <a:pt x="65" y="71"/>
                    <a:pt x="65" y="70"/>
                  </a:cubicBezTo>
                  <a:cubicBezTo>
                    <a:pt x="78" y="61"/>
                    <a:pt x="92" y="50"/>
                    <a:pt x="107" y="46"/>
                  </a:cubicBezTo>
                  <a:cubicBezTo>
                    <a:pt x="109" y="45"/>
                    <a:pt x="110" y="44"/>
                    <a:pt x="113" y="43"/>
                  </a:cubicBezTo>
                  <a:cubicBezTo>
                    <a:pt x="114" y="44"/>
                    <a:pt x="114" y="42"/>
                    <a:pt x="115" y="43"/>
                  </a:cubicBezTo>
                  <a:cubicBezTo>
                    <a:pt x="116" y="42"/>
                    <a:pt x="118" y="42"/>
                    <a:pt x="119" y="42"/>
                  </a:cubicBezTo>
                  <a:cubicBezTo>
                    <a:pt x="128" y="37"/>
                    <a:pt x="139" y="37"/>
                    <a:pt x="148" y="33"/>
                  </a:cubicBezTo>
                  <a:cubicBezTo>
                    <a:pt x="148" y="34"/>
                    <a:pt x="147" y="34"/>
                    <a:pt x="146" y="35"/>
                  </a:cubicBezTo>
                  <a:cubicBezTo>
                    <a:pt x="148" y="35"/>
                    <a:pt x="150" y="34"/>
                    <a:pt x="152" y="34"/>
                  </a:cubicBezTo>
                  <a:cubicBezTo>
                    <a:pt x="149" y="35"/>
                    <a:pt x="147" y="36"/>
                    <a:pt x="143" y="37"/>
                  </a:cubicBezTo>
                  <a:close/>
                  <a:moveTo>
                    <a:pt x="153" y="130"/>
                  </a:moveTo>
                  <a:cubicBezTo>
                    <a:pt x="152" y="130"/>
                    <a:pt x="152" y="130"/>
                    <a:pt x="152" y="130"/>
                  </a:cubicBezTo>
                  <a:cubicBezTo>
                    <a:pt x="154" y="130"/>
                    <a:pt x="154" y="130"/>
                    <a:pt x="154" y="130"/>
                  </a:cubicBezTo>
                  <a:lnTo>
                    <a:pt x="153" y="130"/>
                  </a:lnTo>
                  <a:close/>
                  <a:moveTo>
                    <a:pt x="155" y="130"/>
                  </a:moveTo>
                  <a:cubicBezTo>
                    <a:pt x="155" y="130"/>
                    <a:pt x="155" y="130"/>
                    <a:pt x="155" y="130"/>
                  </a:cubicBezTo>
                  <a:cubicBezTo>
                    <a:pt x="155" y="130"/>
                    <a:pt x="155" y="130"/>
                    <a:pt x="155" y="130"/>
                  </a:cubicBezTo>
                  <a:close/>
                  <a:moveTo>
                    <a:pt x="155" y="129"/>
                  </a:moveTo>
                  <a:cubicBezTo>
                    <a:pt x="156" y="129"/>
                    <a:pt x="157" y="128"/>
                    <a:pt x="158" y="128"/>
                  </a:cubicBezTo>
                  <a:cubicBezTo>
                    <a:pt x="158" y="129"/>
                    <a:pt x="156" y="129"/>
                    <a:pt x="155" y="129"/>
                  </a:cubicBezTo>
                  <a:close/>
                  <a:moveTo>
                    <a:pt x="167" y="27"/>
                  </a:moveTo>
                  <a:cubicBezTo>
                    <a:pt x="165" y="27"/>
                    <a:pt x="166" y="29"/>
                    <a:pt x="164" y="28"/>
                  </a:cubicBezTo>
                  <a:cubicBezTo>
                    <a:pt x="163" y="27"/>
                    <a:pt x="163" y="28"/>
                    <a:pt x="163" y="28"/>
                  </a:cubicBezTo>
                  <a:cubicBezTo>
                    <a:pt x="160" y="30"/>
                    <a:pt x="157" y="33"/>
                    <a:pt x="154" y="31"/>
                  </a:cubicBezTo>
                  <a:cubicBezTo>
                    <a:pt x="154" y="31"/>
                    <a:pt x="155" y="31"/>
                    <a:pt x="155" y="30"/>
                  </a:cubicBezTo>
                  <a:cubicBezTo>
                    <a:pt x="153" y="30"/>
                    <a:pt x="152" y="32"/>
                    <a:pt x="149" y="32"/>
                  </a:cubicBezTo>
                  <a:cubicBezTo>
                    <a:pt x="136" y="35"/>
                    <a:pt x="122" y="39"/>
                    <a:pt x="109" y="43"/>
                  </a:cubicBezTo>
                  <a:cubicBezTo>
                    <a:pt x="109" y="42"/>
                    <a:pt x="109" y="42"/>
                    <a:pt x="109" y="42"/>
                  </a:cubicBezTo>
                  <a:cubicBezTo>
                    <a:pt x="107" y="44"/>
                    <a:pt x="106" y="42"/>
                    <a:pt x="104" y="44"/>
                  </a:cubicBezTo>
                  <a:cubicBezTo>
                    <a:pt x="101" y="44"/>
                    <a:pt x="98" y="47"/>
                    <a:pt x="95" y="48"/>
                  </a:cubicBezTo>
                  <a:cubicBezTo>
                    <a:pt x="93" y="50"/>
                    <a:pt x="91" y="50"/>
                    <a:pt x="89" y="52"/>
                  </a:cubicBezTo>
                  <a:cubicBezTo>
                    <a:pt x="86" y="53"/>
                    <a:pt x="84" y="55"/>
                    <a:pt x="81" y="56"/>
                  </a:cubicBezTo>
                  <a:cubicBezTo>
                    <a:pt x="80" y="56"/>
                    <a:pt x="80" y="58"/>
                    <a:pt x="79" y="57"/>
                  </a:cubicBezTo>
                  <a:cubicBezTo>
                    <a:pt x="76" y="61"/>
                    <a:pt x="71" y="61"/>
                    <a:pt x="68" y="65"/>
                  </a:cubicBezTo>
                  <a:cubicBezTo>
                    <a:pt x="67" y="65"/>
                    <a:pt x="67" y="65"/>
                    <a:pt x="67" y="65"/>
                  </a:cubicBezTo>
                  <a:cubicBezTo>
                    <a:pt x="67" y="65"/>
                    <a:pt x="66" y="65"/>
                    <a:pt x="66" y="65"/>
                  </a:cubicBezTo>
                  <a:cubicBezTo>
                    <a:pt x="72" y="61"/>
                    <a:pt x="77" y="56"/>
                    <a:pt x="83" y="53"/>
                  </a:cubicBezTo>
                  <a:cubicBezTo>
                    <a:pt x="87" y="51"/>
                    <a:pt x="91" y="49"/>
                    <a:pt x="95" y="47"/>
                  </a:cubicBezTo>
                  <a:cubicBezTo>
                    <a:pt x="96" y="46"/>
                    <a:pt x="97" y="45"/>
                    <a:pt x="98" y="45"/>
                  </a:cubicBezTo>
                  <a:cubicBezTo>
                    <a:pt x="100" y="44"/>
                    <a:pt x="100" y="44"/>
                    <a:pt x="100" y="44"/>
                  </a:cubicBezTo>
                  <a:cubicBezTo>
                    <a:pt x="100" y="45"/>
                    <a:pt x="100" y="45"/>
                    <a:pt x="100" y="45"/>
                  </a:cubicBezTo>
                  <a:cubicBezTo>
                    <a:pt x="102" y="42"/>
                    <a:pt x="106" y="41"/>
                    <a:pt x="109" y="40"/>
                  </a:cubicBezTo>
                  <a:cubicBezTo>
                    <a:pt x="111" y="39"/>
                    <a:pt x="114" y="37"/>
                    <a:pt x="117" y="37"/>
                  </a:cubicBezTo>
                  <a:cubicBezTo>
                    <a:pt x="118" y="34"/>
                    <a:pt x="121" y="37"/>
                    <a:pt x="122" y="35"/>
                  </a:cubicBezTo>
                  <a:cubicBezTo>
                    <a:pt x="131" y="31"/>
                    <a:pt x="142" y="31"/>
                    <a:pt x="151" y="28"/>
                  </a:cubicBezTo>
                  <a:cubicBezTo>
                    <a:pt x="151" y="28"/>
                    <a:pt x="151" y="28"/>
                    <a:pt x="151" y="28"/>
                  </a:cubicBezTo>
                  <a:cubicBezTo>
                    <a:pt x="152" y="28"/>
                    <a:pt x="153" y="27"/>
                    <a:pt x="154" y="28"/>
                  </a:cubicBezTo>
                  <a:cubicBezTo>
                    <a:pt x="153" y="28"/>
                    <a:pt x="153" y="28"/>
                    <a:pt x="152" y="29"/>
                  </a:cubicBezTo>
                  <a:cubicBezTo>
                    <a:pt x="154" y="30"/>
                    <a:pt x="154" y="27"/>
                    <a:pt x="155" y="27"/>
                  </a:cubicBezTo>
                  <a:cubicBezTo>
                    <a:pt x="160" y="28"/>
                    <a:pt x="162" y="25"/>
                    <a:pt x="167" y="25"/>
                  </a:cubicBezTo>
                  <a:cubicBezTo>
                    <a:pt x="167" y="26"/>
                    <a:pt x="167" y="26"/>
                    <a:pt x="167" y="27"/>
                  </a:cubicBezTo>
                  <a:close/>
                  <a:moveTo>
                    <a:pt x="172" y="34"/>
                  </a:moveTo>
                  <a:cubicBezTo>
                    <a:pt x="172" y="33"/>
                    <a:pt x="172" y="33"/>
                    <a:pt x="172" y="33"/>
                  </a:cubicBezTo>
                  <a:cubicBezTo>
                    <a:pt x="173" y="33"/>
                    <a:pt x="173" y="33"/>
                    <a:pt x="173" y="33"/>
                  </a:cubicBezTo>
                  <a:lnTo>
                    <a:pt x="172" y="34"/>
                  </a:lnTo>
                  <a:close/>
                  <a:moveTo>
                    <a:pt x="203" y="72"/>
                  </a:moveTo>
                  <a:cubicBezTo>
                    <a:pt x="203" y="72"/>
                    <a:pt x="203" y="72"/>
                    <a:pt x="202" y="72"/>
                  </a:cubicBezTo>
                  <a:cubicBezTo>
                    <a:pt x="202" y="72"/>
                    <a:pt x="203" y="71"/>
                    <a:pt x="203" y="72"/>
                  </a:cubicBezTo>
                  <a:close/>
                  <a:moveTo>
                    <a:pt x="193" y="39"/>
                  </a:moveTo>
                  <a:cubicBezTo>
                    <a:pt x="192" y="39"/>
                    <a:pt x="192" y="40"/>
                    <a:pt x="191" y="39"/>
                  </a:cubicBezTo>
                  <a:cubicBezTo>
                    <a:pt x="192" y="39"/>
                    <a:pt x="192" y="38"/>
                    <a:pt x="193" y="39"/>
                  </a:cubicBezTo>
                  <a:close/>
                  <a:moveTo>
                    <a:pt x="175" y="33"/>
                  </a:moveTo>
                  <a:cubicBezTo>
                    <a:pt x="175" y="33"/>
                    <a:pt x="175" y="33"/>
                    <a:pt x="175" y="33"/>
                  </a:cubicBezTo>
                  <a:cubicBezTo>
                    <a:pt x="176" y="32"/>
                    <a:pt x="178" y="32"/>
                    <a:pt x="179" y="31"/>
                  </a:cubicBezTo>
                  <a:cubicBezTo>
                    <a:pt x="181" y="31"/>
                    <a:pt x="183" y="31"/>
                    <a:pt x="184" y="30"/>
                  </a:cubicBezTo>
                  <a:cubicBezTo>
                    <a:pt x="184" y="30"/>
                    <a:pt x="185" y="29"/>
                    <a:pt x="185" y="30"/>
                  </a:cubicBezTo>
                  <a:cubicBezTo>
                    <a:pt x="184" y="31"/>
                    <a:pt x="183" y="32"/>
                    <a:pt x="181" y="33"/>
                  </a:cubicBezTo>
                  <a:cubicBezTo>
                    <a:pt x="181" y="32"/>
                    <a:pt x="180" y="34"/>
                    <a:pt x="179" y="34"/>
                  </a:cubicBezTo>
                  <a:cubicBezTo>
                    <a:pt x="178" y="34"/>
                    <a:pt x="177" y="33"/>
                    <a:pt x="175" y="33"/>
                  </a:cubicBezTo>
                  <a:close/>
                  <a:moveTo>
                    <a:pt x="178" y="115"/>
                  </a:moveTo>
                  <a:cubicBezTo>
                    <a:pt x="178" y="115"/>
                    <a:pt x="178" y="115"/>
                    <a:pt x="178" y="115"/>
                  </a:cubicBezTo>
                  <a:cubicBezTo>
                    <a:pt x="176" y="116"/>
                    <a:pt x="176" y="116"/>
                    <a:pt x="176" y="116"/>
                  </a:cubicBezTo>
                  <a:lnTo>
                    <a:pt x="178" y="115"/>
                  </a:lnTo>
                  <a:close/>
                  <a:moveTo>
                    <a:pt x="192" y="54"/>
                  </a:moveTo>
                  <a:cubicBezTo>
                    <a:pt x="193" y="55"/>
                    <a:pt x="193" y="55"/>
                    <a:pt x="193" y="55"/>
                  </a:cubicBezTo>
                  <a:cubicBezTo>
                    <a:pt x="193" y="52"/>
                    <a:pt x="196" y="54"/>
                    <a:pt x="198" y="52"/>
                  </a:cubicBezTo>
                  <a:cubicBezTo>
                    <a:pt x="198" y="53"/>
                    <a:pt x="198" y="53"/>
                    <a:pt x="198" y="53"/>
                  </a:cubicBezTo>
                  <a:cubicBezTo>
                    <a:pt x="197" y="53"/>
                    <a:pt x="196" y="55"/>
                    <a:pt x="194" y="54"/>
                  </a:cubicBezTo>
                  <a:cubicBezTo>
                    <a:pt x="191" y="57"/>
                    <a:pt x="186" y="57"/>
                    <a:pt x="182" y="59"/>
                  </a:cubicBezTo>
                  <a:cubicBezTo>
                    <a:pt x="181" y="60"/>
                    <a:pt x="179" y="60"/>
                    <a:pt x="178" y="61"/>
                  </a:cubicBezTo>
                  <a:cubicBezTo>
                    <a:pt x="177" y="61"/>
                    <a:pt x="177" y="61"/>
                    <a:pt x="176" y="61"/>
                  </a:cubicBezTo>
                  <a:cubicBezTo>
                    <a:pt x="179" y="59"/>
                    <a:pt x="182" y="58"/>
                    <a:pt x="185" y="57"/>
                  </a:cubicBezTo>
                  <a:cubicBezTo>
                    <a:pt x="184" y="57"/>
                    <a:pt x="184" y="57"/>
                    <a:pt x="184" y="57"/>
                  </a:cubicBezTo>
                  <a:cubicBezTo>
                    <a:pt x="185" y="58"/>
                    <a:pt x="187" y="56"/>
                    <a:pt x="188" y="56"/>
                  </a:cubicBezTo>
                  <a:cubicBezTo>
                    <a:pt x="187" y="56"/>
                    <a:pt x="187" y="56"/>
                    <a:pt x="187" y="56"/>
                  </a:cubicBezTo>
                  <a:cubicBezTo>
                    <a:pt x="189" y="55"/>
                    <a:pt x="191" y="56"/>
                    <a:pt x="192" y="54"/>
                  </a:cubicBezTo>
                  <a:close/>
                  <a:moveTo>
                    <a:pt x="194" y="45"/>
                  </a:moveTo>
                  <a:cubicBezTo>
                    <a:pt x="192" y="47"/>
                    <a:pt x="189" y="46"/>
                    <a:pt x="187" y="47"/>
                  </a:cubicBezTo>
                  <a:cubicBezTo>
                    <a:pt x="187" y="46"/>
                    <a:pt x="187" y="46"/>
                    <a:pt x="187" y="46"/>
                  </a:cubicBezTo>
                  <a:cubicBezTo>
                    <a:pt x="186" y="46"/>
                    <a:pt x="185" y="45"/>
                    <a:pt x="184" y="45"/>
                  </a:cubicBezTo>
                  <a:cubicBezTo>
                    <a:pt x="184" y="45"/>
                    <a:pt x="184" y="45"/>
                    <a:pt x="185" y="44"/>
                  </a:cubicBezTo>
                  <a:cubicBezTo>
                    <a:pt x="185" y="44"/>
                    <a:pt x="184" y="44"/>
                    <a:pt x="184" y="44"/>
                  </a:cubicBezTo>
                  <a:cubicBezTo>
                    <a:pt x="184" y="44"/>
                    <a:pt x="184" y="44"/>
                    <a:pt x="184" y="43"/>
                  </a:cubicBezTo>
                  <a:cubicBezTo>
                    <a:pt x="183" y="42"/>
                    <a:pt x="183" y="42"/>
                    <a:pt x="183" y="42"/>
                  </a:cubicBezTo>
                  <a:cubicBezTo>
                    <a:pt x="185" y="42"/>
                    <a:pt x="185" y="41"/>
                    <a:pt x="186" y="40"/>
                  </a:cubicBezTo>
                  <a:cubicBezTo>
                    <a:pt x="186" y="41"/>
                    <a:pt x="186" y="41"/>
                    <a:pt x="186" y="41"/>
                  </a:cubicBezTo>
                  <a:cubicBezTo>
                    <a:pt x="187" y="41"/>
                    <a:pt x="187" y="40"/>
                    <a:pt x="188" y="40"/>
                  </a:cubicBezTo>
                  <a:cubicBezTo>
                    <a:pt x="188" y="40"/>
                    <a:pt x="188" y="40"/>
                    <a:pt x="188" y="40"/>
                  </a:cubicBezTo>
                  <a:cubicBezTo>
                    <a:pt x="187" y="40"/>
                    <a:pt x="187" y="40"/>
                    <a:pt x="187" y="40"/>
                  </a:cubicBezTo>
                  <a:cubicBezTo>
                    <a:pt x="188" y="40"/>
                    <a:pt x="189" y="39"/>
                    <a:pt x="191" y="39"/>
                  </a:cubicBezTo>
                  <a:cubicBezTo>
                    <a:pt x="190" y="40"/>
                    <a:pt x="189" y="39"/>
                    <a:pt x="190" y="40"/>
                  </a:cubicBezTo>
                  <a:cubicBezTo>
                    <a:pt x="191" y="41"/>
                    <a:pt x="193" y="39"/>
                    <a:pt x="195" y="40"/>
                  </a:cubicBezTo>
                  <a:cubicBezTo>
                    <a:pt x="197" y="39"/>
                    <a:pt x="199" y="39"/>
                    <a:pt x="201" y="38"/>
                  </a:cubicBezTo>
                  <a:cubicBezTo>
                    <a:pt x="198" y="40"/>
                    <a:pt x="198" y="40"/>
                    <a:pt x="198" y="40"/>
                  </a:cubicBezTo>
                  <a:cubicBezTo>
                    <a:pt x="195" y="39"/>
                    <a:pt x="192" y="40"/>
                    <a:pt x="190" y="42"/>
                  </a:cubicBezTo>
                  <a:cubicBezTo>
                    <a:pt x="190" y="42"/>
                    <a:pt x="190" y="43"/>
                    <a:pt x="190" y="43"/>
                  </a:cubicBezTo>
                  <a:cubicBezTo>
                    <a:pt x="191" y="41"/>
                    <a:pt x="193" y="43"/>
                    <a:pt x="194" y="41"/>
                  </a:cubicBezTo>
                  <a:cubicBezTo>
                    <a:pt x="197" y="42"/>
                    <a:pt x="199" y="41"/>
                    <a:pt x="202" y="41"/>
                  </a:cubicBezTo>
                  <a:cubicBezTo>
                    <a:pt x="201" y="41"/>
                    <a:pt x="201" y="41"/>
                    <a:pt x="200" y="41"/>
                  </a:cubicBezTo>
                  <a:cubicBezTo>
                    <a:pt x="201" y="42"/>
                    <a:pt x="201" y="42"/>
                    <a:pt x="201" y="42"/>
                  </a:cubicBezTo>
                  <a:cubicBezTo>
                    <a:pt x="201" y="41"/>
                    <a:pt x="201" y="41"/>
                    <a:pt x="202" y="41"/>
                  </a:cubicBezTo>
                  <a:cubicBezTo>
                    <a:pt x="202" y="42"/>
                    <a:pt x="202" y="42"/>
                    <a:pt x="202" y="42"/>
                  </a:cubicBezTo>
                  <a:cubicBezTo>
                    <a:pt x="199" y="43"/>
                    <a:pt x="197" y="44"/>
                    <a:pt x="194" y="45"/>
                  </a:cubicBezTo>
                  <a:close/>
                  <a:moveTo>
                    <a:pt x="207" y="41"/>
                  </a:moveTo>
                  <a:cubicBezTo>
                    <a:pt x="207" y="41"/>
                    <a:pt x="208" y="40"/>
                    <a:pt x="209" y="40"/>
                  </a:cubicBezTo>
                  <a:cubicBezTo>
                    <a:pt x="209" y="40"/>
                    <a:pt x="209" y="40"/>
                    <a:pt x="210" y="40"/>
                  </a:cubicBezTo>
                  <a:cubicBezTo>
                    <a:pt x="209" y="40"/>
                    <a:pt x="209" y="40"/>
                    <a:pt x="209" y="40"/>
                  </a:cubicBezTo>
                  <a:cubicBezTo>
                    <a:pt x="208" y="41"/>
                    <a:pt x="208" y="41"/>
                    <a:pt x="20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
            <p:cNvSpPr/>
            <p:nvPr/>
          </p:nvSpPr>
          <p:spPr bwMode="auto">
            <a:xfrm>
              <a:off x="4013" y="1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1"/>
            <p:cNvSpPr/>
            <p:nvPr/>
          </p:nvSpPr>
          <p:spPr bwMode="auto">
            <a:xfrm>
              <a:off x="4013" y="1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2"/>
            <p:cNvSpPr/>
            <p:nvPr/>
          </p:nvSpPr>
          <p:spPr bwMode="auto">
            <a:xfrm>
              <a:off x="4008" y="1691"/>
              <a:ext cx="5" cy="5"/>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
            <p:cNvSpPr/>
            <p:nvPr/>
          </p:nvSpPr>
          <p:spPr bwMode="auto">
            <a:xfrm>
              <a:off x="3849" y="2241"/>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4"/>
            <p:cNvSpPr/>
            <p:nvPr/>
          </p:nvSpPr>
          <p:spPr bwMode="auto">
            <a:xfrm>
              <a:off x="4031" y="1630"/>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5"/>
            <p:cNvSpPr/>
            <p:nvPr/>
          </p:nvSpPr>
          <p:spPr bwMode="auto">
            <a:xfrm>
              <a:off x="3456" y="1738"/>
              <a:ext cx="9" cy="9"/>
            </a:xfrm>
            <a:custGeom>
              <a:avLst/>
              <a:gdLst>
                <a:gd name="T0" fmla="*/ 2 w 2"/>
                <a:gd name="T1" fmla="*/ 0 h 2"/>
                <a:gd name="T2" fmla="*/ 0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1"/>
                    <a:pt x="0" y="1"/>
                  </a:cubicBezTo>
                  <a:cubicBezTo>
                    <a:pt x="0" y="1"/>
                    <a:pt x="0" y="2"/>
                    <a:pt x="1" y="2"/>
                  </a:cubicBezTo>
                  <a:cubicBezTo>
                    <a:pt x="1" y="2"/>
                    <a:pt x="1" y="2"/>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6"/>
            <p:cNvSpPr/>
            <p:nvPr/>
          </p:nvSpPr>
          <p:spPr bwMode="auto">
            <a:xfrm>
              <a:off x="3461" y="17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7"/>
            <p:cNvSpPr/>
            <p:nvPr/>
          </p:nvSpPr>
          <p:spPr bwMode="auto">
            <a:xfrm>
              <a:off x="3470" y="17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8"/>
            <p:cNvSpPr/>
            <p:nvPr/>
          </p:nvSpPr>
          <p:spPr bwMode="auto">
            <a:xfrm>
              <a:off x="3943" y="1587"/>
              <a:ext cx="14" cy="5"/>
            </a:xfrm>
            <a:custGeom>
              <a:avLst/>
              <a:gdLst>
                <a:gd name="T0" fmla="*/ 14 w 14"/>
                <a:gd name="T1" fmla="*/ 0 h 5"/>
                <a:gd name="T2" fmla="*/ 0 w 14"/>
                <a:gd name="T3" fmla="*/ 5 h 5"/>
                <a:gd name="T4" fmla="*/ 9 w 14"/>
                <a:gd name="T5" fmla="*/ 0 h 5"/>
                <a:gd name="T6" fmla="*/ 14 w 14"/>
                <a:gd name="T7" fmla="*/ 0 h 5"/>
              </a:gdLst>
              <a:ahLst/>
              <a:cxnLst>
                <a:cxn ang="0">
                  <a:pos x="T0" y="T1"/>
                </a:cxn>
                <a:cxn ang="0">
                  <a:pos x="T2" y="T3"/>
                </a:cxn>
                <a:cxn ang="0">
                  <a:pos x="T4" y="T5"/>
                </a:cxn>
                <a:cxn ang="0">
                  <a:pos x="T6" y="T7"/>
                </a:cxn>
              </a:cxnLst>
              <a:rect l="0" t="0" r="r" b="b"/>
              <a:pathLst>
                <a:path w="14" h="5">
                  <a:moveTo>
                    <a:pt x="14" y="0"/>
                  </a:moveTo>
                  <a:lnTo>
                    <a:pt x="0" y="5"/>
                  </a:lnTo>
                  <a:lnTo>
                    <a:pt x="9" y="0"/>
                  </a:lnTo>
                  <a:lnTo>
                    <a:pt x="1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9"/>
            <p:cNvSpPr/>
            <p:nvPr/>
          </p:nvSpPr>
          <p:spPr bwMode="auto">
            <a:xfrm>
              <a:off x="3919" y="1592"/>
              <a:ext cx="14" cy="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0"/>
            <p:cNvSpPr/>
            <p:nvPr/>
          </p:nvSpPr>
          <p:spPr bwMode="auto">
            <a:xfrm>
              <a:off x="3886" y="1597"/>
              <a:ext cx="28" cy="9"/>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cubicBezTo>
                    <a:pt x="2" y="2"/>
                    <a:pt x="4" y="1"/>
                    <a:pt x="6" y="0"/>
                  </a:cubicBezTo>
                  <a:cubicBezTo>
                    <a:pt x="4" y="1"/>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1"/>
            <p:cNvSpPr/>
            <p:nvPr/>
          </p:nvSpPr>
          <p:spPr bwMode="auto">
            <a:xfrm>
              <a:off x="4083" y="1601"/>
              <a:ext cx="5" cy="5"/>
            </a:xfrm>
            <a:custGeom>
              <a:avLst/>
              <a:gdLst>
                <a:gd name="T0" fmla="*/ 1 w 1"/>
                <a:gd name="T1" fmla="*/ 1 h 1"/>
                <a:gd name="T2" fmla="*/ 1 w 1"/>
                <a:gd name="T3" fmla="*/ 0 h 1"/>
                <a:gd name="T4" fmla="*/ 1 w 1"/>
                <a:gd name="T5" fmla="*/ 0 h 1"/>
                <a:gd name="T6" fmla="*/ 1 w 1"/>
                <a:gd name="T7" fmla="*/ 0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0"/>
                    <a:pt x="1" y="0"/>
                  </a:cubicBezTo>
                  <a:cubicBezTo>
                    <a:pt x="1" y="0"/>
                    <a:pt x="1" y="0"/>
                    <a:pt x="1" y="0"/>
                  </a:cubicBez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2"/>
            <p:cNvSpPr/>
            <p:nvPr/>
          </p:nvSpPr>
          <p:spPr bwMode="auto">
            <a:xfrm>
              <a:off x="4074" y="1601"/>
              <a:ext cx="9" cy="5"/>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3"/>
            <p:cNvSpPr/>
            <p:nvPr/>
          </p:nvSpPr>
          <p:spPr bwMode="auto">
            <a:xfrm>
              <a:off x="3877" y="1606"/>
              <a:ext cx="9" cy="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0"/>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4"/>
            <p:cNvSpPr/>
            <p:nvPr/>
          </p:nvSpPr>
          <p:spPr bwMode="auto">
            <a:xfrm>
              <a:off x="3863" y="1611"/>
              <a:ext cx="9"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5"/>
            <p:cNvSpPr/>
            <p:nvPr/>
          </p:nvSpPr>
          <p:spPr bwMode="auto">
            <a:xfrm>
              <a:off x="3849" y="1611"/>
              <a:ext cx="14" cy="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6"/>
            <p:cNvSpPr/>
            <p:nvPr/>
          </p:nvSpPr>
          <p:spPr bwMode="auto">
            <a:xfrm>
              <a:off x="4078" y="1616"/>
              <a:ext cx="10" cy="4"/>
            </a:xfrm>
            <a:custGeom>
              <a:avLst/>
              <a:gdLst>
                <a:gd name="T0" fmla="*/ 1 w 2"/>
                <a:gd name="T1" fmla="*/ 1 h 1"/>
                <a:gd name="T2" fmla="*/ 2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2" y="0"/>
                    <a:pt x="2" y="0"/>
                  </a:cubicBezTo>
                  <a:cubicBezTo>
                    <a:pt x="0"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7"/>
            <p:cNvSpPr/>
            <p:nvPr/>
          </p:nvSpPr>
          <p:spPr bwMode="auto">
            <a:xfrm>
              <a:off x="3779" y="1616"/>
              <a:ext cx="37" cy="9"/>
            </a:xfrm>
            <a:custGeom>
              <a:avLst/>
              <a:gdLst>
                <a:gd name="T0" fmla="*/ 0 w 8"/>
                <a:gd name="T1" fmla="*/ 2 h 2"/>
                <a:gd name="T2" fmla="*/ 8 w 8"/>
                <a:gd name="T3" fmla="*/ 1 h 2"/>
                <a:gd name="T4" fmla="*/ 0 w 8"/>
                <a:gd name="T5" fmla="*/ 2 h 2"/>
              </a:gdLst>
              <a:ahLst/>
              <a:cxnLst>
                <a:cxn ang="0">
                  <a:pos x="T0" y="T1"/>
                </a:cxn>
                <a:cxn ang="0">
                  <a:pos x="T2" y="T3"/>
                </a:cxn>
                <a:cxn ang="0">
                  <a:pos x="T4" y="T5"/>
                </a:cxn>
              </a:cxnLst>
              <a:rect l="0" t="0" r="r" b="b"/>
              <a:pathLst>
                <a:path w="8" h="2">
                  <a:moveTo>
                    <a:pt x="0" y="2"/>
                  </a:moveTo>
                  <a:cubicBezTo>
                    <a:pt x="3" y="2"/>
                    <a:pt x="5" y="1"/>
                    <a:pt x="8" y="1"/>
                  </a:cubicBezTo>
                  <a:cubicBezTo>
                    <a:pt x="5"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8"/>
            <p:cNvSpPr/>
            <p:nvPr/>
          </p:nvSpPr>
          <p:spPr bwMode="auto">
            <a:xfrm>
              <a:off x="3830" y="1616"/>
              <a:ext cx="14" cy="9"/>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1" y="2"/>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9"/>
            <p:cNvSpPr/>
            <p:nvPr/>
          </p:nvSpPr>
          <p:spPr bwMode="auto">
            <a:xfrm>
              <a:off x="4074" y="1620"/>
              <a:ext cx="9" cy="5"/>
            </a:xfrm>
            <a:custGeom>
              <a:avLst/>
              <a:gdLst>
                <a:gd name="T0" fmla="*/ 0 w 9"/>
                <a:gd name="T1" fmla="*/ 5 h 5"/>
                <a:gd name="T2" fmla="*/ 9 w 9"/>
                <a:gd name="T3" fmla="*/ 0 h 5"/>
                <a:gd name="T4" fmla="*/ 0 w 9"/>
                <a:gd name="T5" fmla="*/ 5 h 5"/>
                <a:gd name="T6" fmla="*/ 0 w 9"/>
                <a:gd name="T7" fmla="*/ 5 h 5"/>
              </a:gdLst>
              <a:ahLst/>
              <a:cxnLst>
                <a:cxn ang="0">
                  <a:pos x="T0" y="T1"/>
                </a:cxn>
                <a:cxn ang="0">
                  <a:pos x="T2" y="T3"/>
                </a:cxn>
                <a:cxn ang="0">
                  <a:pos x="T4" y="T5"/>
                </a:cxn>
                <a:cxn ang="0">
                  <a:pos x="T6" y="T7"/>
                </a:cxn>
              </a:cxnLst>
              <a:rect l="0" t="0" r="r" b="b"/>
              <a:pathLst>
                <a:path w="9" h="5">
                  <a:moveTo>
                    <a:pt x="0" y="5"/>
                  </a:moveTo>
                  <a:lnTo>
                    <a:pt x="9"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Rectangle 30"/>
            <p:cNvSpPr>
              <a:spLocks noChangeArrowheads="1"/>
            </p:cNvSpPr>
            <p:nvPr/>
          </p:nvSpPr>
          <p:spPr bwMode="auto">
            <a:xfrm>
              <a:off x="3147" y="16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9" name="Freeform 31"/>
            <p:cNvSpPr/>
            <p:nvPr/>
          </p:nvSpPr>
          <p:spPr bwMode="auto">
            <a:xfrm>
              <a:off x="3816" y="1620"/>
              <a:ext cx="5"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2"/>
            <p:cNvSpPr/>
            <p:nvPr/>
          </p:nvSpPr>
          <p:spPr bwMode="auto">
            <a:xfrm>
              <a:off x="4111" y="1625"/>
              <a:ext cx="5"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1"/>
                    <a:pt x="0" y="1"/>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3"/>
            <p:cNvSpPr/>
            <p:nvPr/>
          </p:nvSpPr>
          <p:spPr bwMode="auto">
            <a:xfrm>
              <a:off x="3741" y="1630"/>
              <a:ext cx="28" cy="4"/>
            </a:xfrm>
            <a:custGeom>
              <a:avLst/>
              <a:gdLst>
                <a:gd name="T0" fmla="*/ 2 w 6"/>
                <a:gd name="T1" fmla="*/ 0 h 1"/>
                <a:gd name="T2" fmla="*/ 3 w 6"/>
                <a:gd name="T3" fmla="*/ 1 h 1"/>
                <a:gd name="T4" fmla="*/ 6 w 6"/>
                <a:gd name="T5" fmla="*/ 0 h 1"/>
                <a:gd name="T6" fmla="*/ 0 w 6"/>
                <a:gd name="T7" fmla="*/ 1 h 1"/>
                <a:gd name="T8" fmla="*/ 2 w 6"/>
                <a:gd name="T9" fmla="*/ 0 h 1"/>
              </a:gdLst>
              <a:ahLst/>
              <a:cxnLst>
                <a:cxn ang="0">
                  <a:pos x="T0" y="T1"/>
                </a:cxn>
                <a:cxn ang="0">
                  <a:pos x="T2" y="T3"/>
                </a:cxn>
                <a:cxn ang="0">
                  <a:pos x="T4" y="T5"/>
                </a:cxn>
                <a:cxn ang="0">
                  <a:pos x="T6" y="T7"/>
                </a:cxn>
                <a:cxn ang="0">
                  <a:pos x="T8" y="T9"/>
                </a:cxn>
              </a:cxnLst>
              <a:rect l="0" t="0" r="r" b="b"/>
              <a:pathLst>
                <a:path w="6" h="1">
                  <a:moveTo>
                    <a:pt x="2" y="0"/>
                  </a:moveTo>
                  <a:cubicBezTo>
                    <a:pt x="3" y="1"/>
                    <a:pt x="3" y="1"/>
                    <a:pt x="3" y="1"/>
                  </a:cubicBezTo>
                  <a:cubicBezTo>
                    <a:pt x="4" y="0"/>
                    <a:pt x="5" y="0"/>
                    <a:pt x="6" y="0"/>
                  </a:cubicBezTo>
                  <a:cubicBezTo>
                    <a:pt x="4" y="0"/>
                    <a:pt x="1" y="0"/>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4"/>
            <p:cNvSpPr/>
            <p:nvPr/>
          </p:nvSpPr>
          <p:spPr bwMode="auto">
            <a:xfrm>
              <a:off x="4050" y="1625"/>
              <a:ext cx="28" cy="33"/>
            </a:xfrm>
            <a:custGeom>
              <a:avLst/>
              <a:gdLst>
                <a:gd name="T0" fmla="*/ 3 w 6"/>
                <a:gd name="T1" fmla="*/ 1 h 7"/>
                <a:gd name="T2" fmla="*/ 0 w 6"/>
                <a:gd name="T3" fmla="*/ 2 h 7"/>
                <a:gd name="T4" fmla="*/ 3 w 6"/>
                <a:gd name="T5" fmla="*/ 2 h 7"/>
                <a:gd name="T6" fmla="*/ 1 w 6"/>
                <a:gd name="T7" fmla="*/ 3 h 7"/>
                <a:gd name="T8" fmla="*/ 2 w 6"/>
                <a:gd name="T9" fmla="*/ 3 h 7"/>
                <a:gd name="T10" fmla="*/ 2 w 6"/>
                <a:gd name="T11" fmla="*/ 3 h 7"/>
                <a:gd name="T12" fmla="*/ 4 w 6"/>
                <a:gd name="T13" fmla="*/ 4 h 7"/>
                <a:gd name="T14" fmla="*/ 4 w 6"/>
                <a:gd name="T15" fmla="*/ 4 h 7"/>
                <a:gd name="T16" fmla="*/ 4 w 6"/>
                <a:gd name="T17" fmla="*/ 5 h 7"/>
                <a:gd name="T18" fmla="*/ 1 w 6"/>
                <a:gd name="T19" fmla="*/ 6 h 7"/>
                <a:gd name="T20" fmla="*/ 1 w 6"/>
                <a:gd name="T21" fmla="*/ 7 h 7"/>
                <a:gd name="T22" fmla="*/ 4 w 6"/>
                <a:gd name="T23" fmla="*/ 6 h 7"/>
                <a:gd name="T24" fmla="*/ 4 w 6"/>
                <a:gd name="T25" fmla="*/ 7 h 7"/>
                <a:gd name="T26" fmla="*/ 5 w 6"/>
                <a:gd name="T27" fmla="*/ 7 h 7"/>
                <a:gd name="T28" fmla="*/ 5 w 6"/>
                <a:gd name="T29" fmla="*/ 5 h 7"/>
                <a:gd name="T30" fmla="*/ 4 w 6"/>
                <a:gd name="T31" fmla="*/ 2 h 7"/>
                <a:gd name="T32" fmla="*/ 3 w 6"/>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3" y="1"/>
                  </a:moveTo>
                  <a:cubicBezTo>
                    <a:pt x="2" y="1"/>
                    <a:pt x="1" y="0"/>
                    <a:pt x="0" y="2"/>
                  </a:cubicBezTo>
                  <a:cubicBezTo>
                    <a:pt x="1" y="2"/>
                    <a:pt x="2" y="1"/>
                    <a:pt x="3" y="2"/>
                  </a:cubicBezTo>
                  <a:cubicBezTo>
                    <a:pt x="3" y="3"/>
                    <a:pt x="2" y="3"/>
                    <a:pt x="1" y="3"/>
                  </a:cubicBezTo>
                  <a:cubicBezTo>
                    <a:pt x="2" y="3"/>
                    <a:pt x="2" y="3"/>
                    <a:pt x="2" y="3"/>
                  </a:cubicBezTo>
                  <a:cubicBezTo>
                    <a:pt x="2" y="3"/>
                    <a:pt x="2" y="3"/>
                    <a:pt x="2" y="3"/>
                  </a:cubicBezTo>
                  <a:cubicBezTo>
                    <a:pt x="3" y="2"/>
                    <a:pt x="4" y="3"/>
                    <a:pt x="4" y="4"/>
                  </a:cubicBezTo>
                  <a:cubicBezTo>
                    <a:pt x="4" y="4"/>
                    <a:pt x="4" y="4"/>
                    <a:pt x="4" y="4"/>
                  </a:cubicBezTo>
                  <a:cubicBezTo>
                    <a:pt x="3" y="4"/>
                    <a:pt x="4" y="4"/>
                    <a:pt x="4" y="5"/>
                  </a:cubicBezTo>
                  <a:cubicBezTo>
                    <a:pt x="3" y="6"/>
                    <a:pt x="2" y="5"/>
                    <a:pt x="1" y="6"/>
                  </a:cubicBezTo>
                  <a:cubicBezTo>
                    <a:pt x="1" y="7"/>
                    <a:pt x="1" y="7"/>
                    <a:pt x="1" y="7"/>
                  </a:cubicBezTo>
                  <a:cubicBezTo>
                    <a:pt x="2" y="6"/>
                    <a:pt x="3" y="7"/>
                    <a:pt x="4" y="6"/>
                  </a:cubicBezTo>
                  <a:cubicBezTo>
                    <a:pt x="4" y="6"/>
                    <a:pt x="4" y="6"/>
                    <a:pt x="4" y="7"/>
                  </a:cubicBezTo>
                  <a:cubicBezTo>
                    <a:pt x="5" y="7"/>
                    <a:pt x="5" y="7"/>
                    <a:pt x="5" y="7"/>
                  </a:cubicBezTo>
                  <a:cubicBezTo>
                    <a:pt x="5" y="6"/>
                    <a:pt x="6" y="5"/>
                    <a:pt x="5" y="5"/>
                  </a:cubicBezTo>
                  <a:cubicBezTo>
                    <a:pt x="6" y="4"/>
                    <a:pt x="3" y="3"/>
                    <a:pt x="4"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5"/>
            <p:cNvSpPr/>
            <p:nvPr/>
          </p:nvSpPr>
          <p:spPr bwMode="auto">
            <a:xfrm>
              <a:off x="4083" y="1630"/>
              <a:ext cx="23" cy="4"/>
            </a:xfrm>
            <a:custGeom>
              <a:avLst/>
              <a:gdLst>
                <a:gd name="T0" fmla="*/ 2 w 5"/>
                <a:gd name="T1" fmla="*/ 1 h 1"/>
                <a:gd name="T2" fmla="*/ 5 w 5"/>
                <a:gd name="T3" fmla="*/ 0 h 1"/>
                <a:gd name="T4" fmla="*/ 0 w 5"/>
                <a:gd name="T5" fmla="*/ 1 h 1"/>
                <a:gd name="T6" fmla="*/ 2 w 5"/>
                <a:gd name="T7" fmla="*/ 1 h 1"/>
              </a:gdLst>
              <a:ahLst/>
              <a:cxnLst>
                <a:cxn ang="0">
                  <a:pos x="T0" y="T1"/>
                </a:cxn>
                <a:cxn ang="0">
                  <a:pos x="T2" y="T3"/>
                </a:cxn>
                <a:cxn ang="0">
                  <a:pos x="T4" y="T5"/>
                </a:cxn>
                <a:cxn ang="0">
                  <a:pos x="T6" y="T7"/>
                </a:cxn>
              </a:cxnLst>
              <a:rect l="0" t="0" r="r" b="b"/>
              <a:pathLst>
                <a:path w="5" h="1">
                  <a:moveTo>
                    <a:pt x="2" y="1"/>
                  </a:moveTo>
                  <a:cubicBezTo>
                    <a:pt x="3" y="0"/>
                    <a:pt x="4" y="1"/>
                    <a:pt x="5" y="0"/>
                  </a:cubicBezTo>
                  <a:cubicBezTo>
                    <a:pt x="3" y="0"/>
                    <a:pt x="2" y="1"/>
                    <a:pt x="0" y="1"/>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6"/>
            <p:cNvSpPr/>
            <p:nvPr/>
          </p:nvSpPr>
          <p:spPr bwMode="auto">
            <a:xfrm>
              <a:off x="3718" y="1634"/>
              <a:ext cx="19" cy="5"/>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1"/>
                    <a:pt x="3" y="1"/>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37"/>
            <p:cNvSpPr/>
            <p:nvPr/>
          </p:nvSpPr>
          <p:spPr bwMode="auto">
            <a:xfrm>
              <a:off x="4041" y="1639"/>
              <a:ext cx="9" cy="5"/>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38"/>
            <p:cNvSpPr/>
            <p:nvPr/>
          </p:nvSpPr>
          <p:spPr bwMode="auto">
            <a:xfrm>
              <a:off x="4088" y="1639"/>
              <a:ext cx="9"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39"/>
            <p:cNvSpPr/>
            <p:nvPr/>
          </p:nvSpPr>
          <p:spPr bwMode="auto">
            <a:xfrm>
              <a:off x="4083" y="1639"/>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40"/>
            <p:cNvSpPr/>
            <p:nvPr/>
          </p:nvSpPr>
          <p:spPr bwMode="auto">
            <a:xfrm>
              <a:off x="3699" y="1639"/>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41"/>
            <p:cNvSpPr/>
            <p:nvPr/>
          </p:nvSpPr>
          <p:spPr bwMode="auto">
            <a:xfrm>
              <a:off x="3685" y="1648"/>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42"/>
            <p:cNvSpPr/>
            <p:nvPr/>
          </p:nvSpPr>
          <p:spPr bwMode="auto">
            <a:xfrm>
              <a:off x="4050" y="1644"/>
              <a:ext cx="5" cy="4"/>
            </a:xfrm>
            <a:custGeom>
              <a:avLst/>
              <a:gdLst>
                <a:gd name="T0" fmla="*/ 5 w 5"/>
                <a:gd name="T1" fmla="*/ 0 h 4"/>
                <a:gd name="T2" fmla="*/ 0 w 5"/>
                <a:gd name="T3" fmla="*/ 4 h 4"/>
                <a:gd name="T4" fmla="*/ 5 w 5"/>
                <a:gd name="T5" fmla="*/ 0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43"/>
            <p:cNvSpPr/>
            <p:nvPr/>
          </p:nvSpPr>
          <p:spPr bwMode="auto">
            <a:xfrm>
              <a:off x="4036" y="1648"/>
              <a:ext cx="10" cy="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44"/>
            <p:cNvSpPr/>
            <p:nvPr/>
          </p:nvSpPr>
          <p:spPr bwMode="auto">
            <a:xfrm>
              <a:off x="3652" y="1653"/>
              <a:ext cx="14" cy="5"/>
            </a:xfrm>
            <a:custGeom>
              <a:avLst/>
              <a:gdLst>
                <a:gd name="T0" fmla="*/ 2 w 3"/>
                <a:gd name="T1" fmla="*/ 0 h 1"/>
                <a:gd name="T2" fmla="*/ 0 w 3"/>
                <a:gd name="T3" fmla="*/ 1 h 1"/>
                <a:gd name="T4" fmla="*/ 1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2" y="0"/>
                    <a:pt x="1" y="1"/>
                    <a:pt x="0" y="1"/>
                  </a:cubicBezTo>
                  <a:cubicBezTo>
                    <a:pt x="1" y="1"/>
                    <a:pt x="1" y="1"/>
                    <a:pt x="1"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45"/>
            <p:cNvSpPr/>
            <p:nvPr/>
          </p:nvSpPr>
          <p:spPr bwMode="auto">
            <a:xfrm>
              <a:off x="3648" y="1658"/>
              <a:ext cx="4"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46"/>
            <p:cNvSpPr/>
            <p:nvPr/>
          </p:nvSpPr>
          <p:spPr bwMode="auto">
            <a:xfrm>
              <a:off x="4046" y="1658"/>
              <a:ext cx="4" cy="5"/>
            </a:xfrm>
            <a:custGeom>
              <a:avLst/>
              <a:gdLst>
                <a:gd name="T0" fmla="*/ 0 w 4"/>
                <a:gd name="T1" fmla="*/ 5 h 5"/>
                <a:gd name="T2" fmla="*/ 4 w 4"/>
                <a:gd name="T3" fmla="*/ 0 h 5"/>
                <a:gd name="T4" fmla="*/ 0 w 4"/>
                <a:gd name="T5" fmla="*/ 5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47"/>
            <p:cNvSpPr/>
            <p:nvPr/>
          </p:nvSpPr>
          <p:spPr bwMode="auto">
            <a:xfrm>
              <a:off x="3713" y="1658"/>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48"/>
            <p:cNvSpPr/>
            <p:nvPr/>
          </p:nvSpPr>
          <p:spPr bwMode="auto">
            <a:xfrm>
              <a:off x="4055" y="1667"/>
              <a:ext cx="0" cy="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49"/>
            <p:cNvSpPr/>
            <p:nvPr/>
          </p:nvSpPr>
          <p:spPr bwMode="auto">
            <a:xfrm>
              <a:off x="4055" y="16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50"/>
            <p:cNvSpPr/>
            <p:nvPr/>
          </p:nvSpPr>
          <p:spPr bwMode="auto">
            <a:xfrm>
              <a:off x="3989" y="1672"/>
              <a:ext cx="10" cy="0"/>
            </a:xfrm>
            <a:custGeom>
              <a:avLst/>
              <a:gdLst>
                <a:gd name="T0" fmla="*/ 10 w 10"/>
                <a:gd name="T1" fmla="*/ 0 w 10"/>
                <a:gd name="T2" fmla="*/ 5 w 10"/>
                <a:gd name="T3" fmla="*/ 10 w 10"/>
              </a:gdLst>
              <a:ahLst/>
              <a:cxnLst>
                <a:cxn ang="0">
                  <a:pos x="T0" y="0"/>
                </a:cxn>
                <a:cxn ang="0">
                  <a:pos x="T1" y="0"/>
                </a:cxn>
                <a:cxn ang="0">
                  <a:pos x="T2" y="0"/>
                </a:cxn>
                <a:cxn ang="0">
                  <a:pos x="T3" y="0"/>
                </a:cxn>
              </a:cxnLst>
              <a:rect l="0" t="0" r="r" b="b"/>
              <a:pathLst>
                <a:path w="10">
                  <a:moveTo>
                    <a:pt x="10" y="0"/>
                  </a:moveTo>
                  <a:lnTo>
                    <a:pt x="0" y="0"/>
                  </a:lnTo>
                  <a:lnTo>
                    <a:pt x="5" y="0"/>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51"/>
            <p:cNvSpPr/>
            <p:nvPr/>
          </p:nvSpPr>
          <p:spPr bwMode="auto">
            <a:xfrm>
              <a:off x="4069" y="1672"/>
              <a:ext cx="5" cy="5"/>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52"/>
            <p:cNvSpPr/>
            <p:nvPr/>
          </p:nvSpPr>
          <p:spPr bwMode="auto">
            <a:xfrm>
              <a:off x="3994" y="1681"/>
              <a:ext cx="9" cy="5"/>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53"/>
            <p:cNvSpPr/>
            <p:nvPr/>
          </p:nvSpPr>
          <p:spPr bwMode="auto">
            <a:xfrm>
              <a:off x="4106" y="1681"/>
              <a:ext cx="5" cy="5"/>
            </a:xfrm>
            <a:custGeom>
              <a:avLst/>
              <a:gdLst>
                <a:gd name="T0" fmla="*/ 0 w 5"/>
                <a:gd name="T1" fmla="*/ 5 h 5"/>
                <a:gd name="T2" fmla="*/ 5 w 5"/>
                <a:gd name="T3" fmla="*/ 0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54"/>
            <p:cNvSpPr/>
            <p:nvPr/>
          </p:nvSpPr>
          <p:spPr bwMode="auto">
            <a:xfrm>
              <a:off x="4083" y="1691"/>
              <a:ext cx="42" cy="9"/>
            </a:xfrm>
            <a:custGeom>
              <a:avLst/>
              <a:gdLst>
                <a:gd name="T0" fmla="*/ 4 w 9"/>
                <a:gd name="T1" fmla="*/ 1 h 2"/>
                <a:gd name="T2" fmla="*/ 0 w 9"/>
                <a:gd name="T3" fmla="*/ 2 h 2"/>
                <a:gd name="T4" fmla="*/ 3 w 9"/>
                <a:gd name="T5" fmla="*/ 2 h 2"/>
                <a:gd name="T6" fmla="*/ 7 w 9"/>
                <a:gd name="T7" fmla="*/ 1 h 2"/>
                <a:gd name="T8" fmla="*/ 9 w 9"/>
                <a:gd name="T9" fmla="*/ 0 h 2"/>
                <a:gd name="T10" fmla="*/ 4 w 9"/>
                <a:gd name="T11" fmla="*/ 1 h 2"/>
              </a:gdLst>
              <a:ahLst/>
              <a:cxnLst>
                <a:cxn ang="0">
                  <a:pos x="T0" y="T1"/>
                </a:cxn>
                <a:cxn ang="0">
                  <a:pos x="T2" y="T3"/>
                </a:cxn>
                <a:cxn ang="0">
                  <a:pos x="T4" y="T5"/>
                </a:cxn>
                <a:cxn ang="0">
                  <a:pos x="T6" y="T7"/>
                </a:cxn>
                <a:cxn ang="0">
                  <a:pos x="T8" y="T9"/>
                </a:cxn>
                <a:cxn ang="0">
                  <a:pos x="T10" y="T11"/>
                </a:cxn>
              </a:cxnLst>
              <a:rect l="0" t="0" r="r" b="b"/>
              <a:pathLst>
                <a:path w="9" h="2">
                  <a:moveTo>
                    <a:pt x="4" y="1"/>
                  </a:moveTo>
                  <a:cubicBezTo>
                    <a:pt x="3" y="1"/>
                    <a:pt x="2" y="2"/>
                    <a:pt x="0" y="2"/>
                  </a:cubicBezTo>
                  <a:cubicBezTo>
                    <a:pt x="1" y="2"/>
                    <a:pt x="2" y="2"/>
                    <a:pt x="3" y="2"/>
                  </a:cubicBezTo>
                  <a:cubicBezTo>
                    <a:pt x="4" y="2"/>
                    <a:pt x="5" y="1"/>
                    <a:pt x="7" y="1"/>
                  </a:cubicBezTo>
                  <a:cubicBezTo>
                    <a:pt x="7" y="1"/>
                    <a:pt x="9" y="1"/>
                    <a:pt x="9" y="0"/>
                  </a:cubicBezTo>
                  <a:cubicBezTo>
                    <a:pt x="7"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55"/>
            <p:cNvSpPr/>
            <p:nvPr/>
          </p:nvSpPr>
          <p:spPr bwMode="auto">
            <a:xfrm>
              <a:off x="3999" y="1681"/>
              <a:ext cx="79" cy="29"/>
            </a:xfrm>
            <a:custGeom>
              <a:avLst/>
              <a:gdLst>
                <a:gd name="T0" fmla="*/ 17 w 17"/>
                <a:gd name="T1" fmla="*/ 5 h 6"/>
                <a:gd name="T2" fmla="*/ 15 w 17"/>
                <a:gd name="T3" fmla="*/ 5 h 6"/>
                <a:gd name="T4" fmla="*/ 16 w 17"/>
                <a:gd name="T5" fmla="*/ 1 h 6"/>
                <a:gd name="T6" fmla="*/ 13 w 17"/>
                <a:gd name="T7" fmla="*/ 3 h 6"/>
                <a:gd name="T8" fmla="*/ 12 w 17"/>
                <a:gd name="T9" fmla="*/ 2 h 6"/>
                <a:gd name="T10" fmla="*/ 5 w 17"/>
                <a:gd name="T11" fmla="*/ 3 h 6"/>
                <a:gd name="T12" fmla="*/ 0 w 17"/>
                <a:gd name="T13" fmla="*/ 6 h 6"/>
                <a:gd name="T14" fmla="*/ 4 w 17"/>
                <a:gd name="T15" fmla="*/ 5 h 6"/>
                <a:gd name="T16" fmla="*/ 8 w 17"/>
                <a:gd name="T17" fmla="*/ 4 h 6"/>
                <a:gd name="T18" fmla="*/ 7 w 17"/>
                <a:gd name="T19" fmla="*/ 4 h 6"/>
                <a:gd name="T20" fmla="*/ 12 w 17"/>
                <a:gd name="T21" fmla="*/ 3 h 6"/>
                <a:gd name="T22" fmla="*/ 9 w 17"/>
                <a:gd name="T23" fmla="*/ 4 h 6"/>
                <a:gd name="T24" fmla="*/ 14 w 17"/>
                <a:gd name="T25" fmla="*/ 3 h 6"/>
                <a:gd name="T26" fmla="*/ 14 w 17"/>
                <a:gd name="T27" fmla="*/ 6 h 6"/>
                <a:gd name="T28" fmla="*/ 16 w 17"/>
                <a:gd name="T29" fmla="*/ 5 h 6"/>
                <a:gd name="T30" fmla="*/ 16 w 17"/>
                <a:gd name="T31" fmla="*/ 6 h 6"/>
                <a:gd name="T32" fmla="*/ 17 w 17"/>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6">
                  <a:moveTo>
                    <a:pt x="17" y="5"/>
                  </a:moveTo>
                  <a:cubicBezTo>
                    <a:pt x="16" y="5"/>
                    <a:pt x="16" y="5"/>
                    <a:pt x="15" y="5"/>
                  </a:cubicBezTo>
                  <a:cubicBezTo>
                    <a:pt x="15" y="4"/>
                    <a:pt x="16" y="2"/>
                    <a:pt x="16" y="1"/>
                  </a:cubicBezTo>
                  <a:cubicBezTo>
                    <a:pt x="15" y="0"/>
                    <a:pt x="14" y="3"/>
                    <a:pt x="13" y="3"/>
                  </a:cubicBezTo>
                  <a:cubicBezTo>
                    <a:pt x="12" y="2"/>
                    <a:pt x="12" y="2"/>
                    <a:pt x="12" y="2"/>
                  </a:cubicBezTo>
                  <a:cubicBezTo>
                    <a:pt x="10" y="2"/>
                    <a:pt x="7" y="4"/>
                    <a:pt x="5" y="3"/>
                  </a:cubicBezTo>
                  <a:cubicBezTo>
                    <a:pt x="3" y="5"/>
                    <a:pt x="1" y="5"/>
                    <a:pt x="0" y="6"/>
                  </a:cubicBezTo>
                  <a:cubicBezTo>
                    <a:pt x="4" y="5"/>
                    <a:pt x="4" y="5"/>
                    <a:pt x="4" y="5"/>
                  </a:cubicBezTo>
                  <a:cubicBezTo>
                    <a:pt x="5" y="3"/>
                    <a:pt x="7" y="6"/>
                    <a:pt x="8" y="4"/>
                  </a:cubicBezTo>
                  <a:cubicBezTo>
                    <a:pt x="8" y="5"/>
                    <a:pt x="8" y="4"/>
                    <a:pt x="7" y="4"/>
                  </a:cubicBezTo>
                  <a:cubicBezTo>
                    <a:pt x="9" y="3"/>
                    <a:pt x="10" y="2"/>
                    <a:pt x="12" y="3"/>
                  </a:cubicBezTo>
                  <a:cubicBezTo>
                    <a:pt x="9" y="4"/>
                    <a:pt x="9" y="4"/>
                    <a:pt x="9" y="4"/>
                  </a:cubicBezTo>
                  <a:cubicBezTo>
                    <a:pt x="11" y="4"/>
                    <a:pt x="12" y="4"/>
                    <a:pt x="14" y="3"/>
                  </a:cubicBezTo>
                  <a:cubicBezTo>
                    <a:pt x="16" y="3"/>
                    <a:pt x="14" y="5"/>
                    <a:pt x="14" y="6"/>
                  </a:cubicBezTo>
                  <a:cubicBezTo>
                    <a:pt x="15" y="6"/>
                    <a:pt x="15" y="5"/>
                    <a:pt x="16" y="5"/>
                  </a:cubicBezTo>
                  <a:cubicBezTo>
                    <a:pt x="16" y="6"/>
                    <a:pt x="16" y="6"/>
                    <a:pt x="16" y="6"/>
                  </a:cubicBezTo>
                  <a:cubicBezTo>
                    <a:pt x="16" y="6"/>
                    <a:pt x="17" y="5"/>
                    <a:pt x="1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56"/>
            <p:cNvSpPr/>
            <p:nvPr/>
          </p:nvSpPr>
          <p:spPr bwMode="auto">
            <a:xfrm>
              <a:off x="4074" y="1686"/>
              <a:ext cx="14" cy="10"/>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1" y="2"/>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57"/>
            <p:cNvSpPr/>
            <p:nvPr/>
          </p:nvSpPr>
          <p:spPr bwMode="auto">
            <a:xfrm>
              <a:off x="3975" y="1691"/>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58"/>
            <p:cNvSpPr/>
            <p:nvPr/>
          </p:nvSpPr>
          <p:spPr bwMode="auto">
            <a:xfrm>
              <a:off x="3961" y="1700"/>
              <a:ext cx="0" cy="5"/>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59"/>
            <p:cNvSpPr/>
            <p:nvPr/>
          </p:nvSpPr>
          <p:spPr bwMode="auto">
            <a:xfrm>
              <a:off x="3493" y="1705"/>
              <a:ext cx="24" cy="14"/>
            </a:xfrm>
            <a:custGeom>
              <a:avLst/>
              <a:gdLst>
                <a:gd name="T0" fmla="*/ 4 w 5"/>
                <a:gd name="T1" fmla="*/ 0 h 3"/>
                <a:gd name="T2" fmla="*/ 0 w 5"/>
                <a:gd name="T3" fmla="*/ 3 h 3"/>
                <a:gd name="T4" fmla="*/ 5 w 5"/>
                <a:gd name="T5" fmla="*/ 0 h 3"/>
                <a:gd name="T6" fmla="*/ 4 w 5"/>
                <a:gd name="T7" fmla="*/ 0 h 3"/>
              </a:gdLst>
              <a:ahLst/>
              <a:cxnLst>
                <a:cxn ang="0">
                  <a:pos x="T0" y="T1"/>
                </a:cxn>
                <a:cxn ang="0">
                  <a:pos x="T2" y="T3"/>
                </a:cxn>
                <a:cxn ang="0">
                  <a:pos x="T4" y="T5"/>
                </a:cxn>
                <a:cxn ang="0">
                  <a:pos x="T6" y="T7"/>
                </a:cxn>
              </a:cxnLst>
              <a:rect l="0" t="0" r="r" b="b"/>
              <a:pathLst>
                <a:path w="5" h="3">
                  <a:moveTo>
                    <a:pt x="4" y="0"/>
                  </a:moveTo>
                  <a:cubicBezTo>
                    <a:pt x="0" y="3"/>
                    <a:pt x="0" y="3"/>
                    <a:pt x="0" y="3"/>
                  </a:cubicBezTo>
                  <a:cubicBezTo>
                    <a:pt x="1" y="2"/>
                    <a:pt x="3" y="1"/>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60"/>
            <p:cNvSpPr/>
            <p:nvPr/>
          </p:nvSpPr>
          <p:spPr bwMode="auto">
            <a:xfrm>
              <a:off x="4022" y="1705"/>
              <a:ext cx="5" cy="5"/>
            </a:xfrm>
            <a:custGeom>
              <a:avLst/>
              <a:gdLst>
                <a:gd name="T0" fmla="*/ 5 w 5"/>
                <a:gd name="T1" fmla="*/ 0 h 5"/>
                <a:gd name="T2" fmla="*/ 0 w 5"/>
                <a:gd name="T3" fmla="*/ 5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5"/>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61"/>
            <p:cNvSpPr>
              <a:spLocks noEditPoints="1"/>
            </p:cNvSpPr>
            <p:nvPr/>
          </p:nvSpPr>
          <p:spPr bwMode="auto">
            <a:xfrm>
              <a:off x="4013" y="1705"/>
              <a:ext cx="98" cy="38"/>
            </a:xfrm>
            <a:custGeom>
              <a:avLst/>
              <a:gdLst>
                <a:gd name="T0" fmla="*/ 21 w 21"/>
                <a:gd name="T1" fmla="*/ 1 h 8"/>
                <a:gd name="T2" fmla="*/ 19 w 21"/>
                <a:gd name="T3" fmla="*/ 2 h 8"/>
                <a:gd name="T4" fmla="*/ 18 w 21"/>
                <a:gd name="T5" fmla="*/ 1 h 8"/>
                <a:gd name="T6" fmla="*/ 16 w 21"/>
                <a:gd name="T7" fmla="*/ 3 h 8"/>
                <a:gd name="T8" fmla="*/ 15 w 21"/>
                <a:gd name="T9" fmla="*/ 2 h 8"/>
                <a:gd name="T10" fmla="*/ 11 w 21"/>
                <a:gd name="T11" fmla="*/ 3 h 8"/>
                <a:gd name="T12" fmla="*/ 11 w 21"/>
                <a:gd name="T13" fmla="*/ 2 h 8"/>
                <a:gd name="T14" fmla="*/ 11 w 21"/>
                <a:gd name="T15" fmla="*/ 4 h 8"/>
                <a:gd name="T16" fmla="*/ 13 w 21"/>
                <a:gd name="T17" fmla="*/ 4 h 8"/>
                <a:gd name="T18" fmla="*/ 12 w 21"/>
                <a:gd name="T19" fmla="*/ 5 h 8"/>
                <a:gd name="T20" fmla="*/ 9 w 21"/>
                <a:gd name="T21" fmla="*/ 5 h 8"/>
                <a:gd name="T22" fmla="*/ 8 w 21"/>
                <a:gd name="T23" fmla="*/ 3 h 8"/>
                <a:gd name="T24" fmla="*/ 6 w 21"/>
                <a:gd name="T25" fmla="*/ 5 h 8"/>
                <a:gd name="T26" fmla="*/ 2 w 21"/>
                <a:gd name="T27" fmla="*/ 6 h 8"/>
                <a:gd name="T28" fmla="*/ 0 w 21"/>
                <a:gd name="T29" fmla="*/ 7 h 8"/>
                <a:gd name="T30" fmla="*/ 0 w 21"/>
                <a:gd name="T31" fmla="*/ 7 h 8"/>
                <a:gd name="T32" fmla="*/ 3 w 21"/>
                <a:gd name="T33" fmla="*/ 6 h 8"/>
                <a:gd name="T34" fmla="*/ 10 w 21"/>
                <a:gd name="T35" fmla="*/ 6 h 8"/>
                <a:gd name="T36" fmla="*/ 10 w 21"/>
                <a:gd name="T37" fmla="*/ 6 h 8"/>
                <a:gd name="T38" fmla="*/ 13 w 21"/>
                <a:gd name="T39" fmla="*/ 6 h 8"/>
                <a:gd name="T40" fmla="*/ 12 w 21"/>
                <a:gd name="T41" fmla="*/ 7 h 8"/>
                <a:gd name="T42" fmla="*/ 15 w 21"/>
                <a:gd name="T43" fmla="*/ 5 h 8"/>
                <a:gd name="T44" fmla="*/ 15 w 21"/>
                <a:gd name="T45" fmla="*/ 5 h 8"/>
                <a:gd name="T46" fmla="*/ 17 w 21"/>
                <a:gd name="T47" fmla="*/ 4 h 8"/>
                <a:gd name="T48" fmla="*/ 21 w 21"/>
                <a:gd name="T49" fmla="*/ 2 h 8"/>
                <a:gd name="T50" fmla="*/ 20 w 21"/>
                <a:gd name="T51" fmla="*/ 1 h 8"/>
                <a:gd name="T52" fmla="*/ 21 w 21"/>
                <a:gd name="T53" fmla="*/ 1 h 8"/>
                <a:gd name="T54" fmla="*/ 12 w 21"/>
                <a:gd name="T55" fmla="*/ 5 h 8"/>
                <a:gd name="T56" fmla="*/ 14 w 21"/>
                <a:gd name="T57" fmla="*/ 4 h 8"/>
                <a:gd name="T58" fmla="*/ 12 w 21"/>
                <a:gd name="T5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8">
                  <a:moveTo>
                    <a:pt x="21" y="1"/>
                  </a:moveTo>
                  <a:cubicBezTo>
                    <a:pt x="20" y="0"/>
                    <a:pt x="20" y="1"/>
                    <a:pt x="19" y="2"/>
                  </a:cubicBezTo>
                  <a:cubicBezTo>
                    <a:pt x="19" y="1"/>
                    <a:pt x="19" y="1"/>
                    <a:pt x="18" y="1"/>
                  </a:cubicBezTo>
                  <a:cubicBezTo>
                    <a:pt x="18" y="3"/>
                    <a:pt x="16" y="2"/>
                    <a:pt x="16" y="3"/>
                  </a:cubicBezTo>
                  <a:cubicBezTo>
                    <a:pt x="15" y="2"/>
                    <a:pt x="15" y="2"/>
                    <a:pt x="15" y="2"/>
                  </a:cubicBezTo>
                  <a:cubicBezTo>
                    <a:pt x="14" y="2"/>
                    <a:pt x="13" y="5"/>
                    <a:pt x="11" y="3"/>
                  </a:cubicBezTo>
                  <a:cubicBezTo>
                    <a:pt x="11" y="3"/>
                    <a:pt x="11" y="2"/>
                    <a:pt x="11" y="2"/>
                  </a:cubicBezTo>
                  <a:cubicBezTo>
                    <a:pt x="11" y="3"/>
                    <a:pt x="11" y="3"/>
                    <a:pt x="11" y="4"/>
                  </a:cubicBezTo>
                  <a:cubicBezTo>
                    <a:pt x="13" y="4"/>
                    <a:pt x="13" y="4"/>
                    <a:pt x="13" y="4"/>
                  </a:cubicBezTo>
                  <a:cubicBezTo>
                    <a:pt x="13" y="4"/>
                    <a:pt x="12" y="4"/>
                    <a:pt x="12" y="5"/>
                  </a:cubicBezTo>
                  <a:cubicBezTo>
                    <a:pt x="11" y="5"/>
                    <a:pt x="10" y="5"/>
                    <a:pt x="9" y="5"/>
                  </a:cubicBezTo>
                  <a:cubicBezTo>
                    <a:pt x="8" y="3"/>
                    <a:pt x="8" y="3"/>
                    <a:pt x="8" y="3"/>
                  </a:cubicBezTo>
                  <a:cubicBezTo>
                    <a:pt x="7" y="3"/>
                    <a:pt x="7" y="6"/>
                    <a:pt x="6" y="5"/>
                  </a:cubicBezTo>
                  <a:cubicBezTo>
                    <a:pt x="5" y="7"/>
                    <a:pt x="3" y="5"/>
                    <a:pt x="2" y="6"/>
                  </a:cubicBezTo>
                  <a:cubicBezTo>
                    <a:pt x="0" y="5"/>
                    <a:pt x="1" y="8"/>
                    <a:pt x="0" y="7"/>
                  </a:cubicBezTo>
                  <a:cubicBezTo>
                    <a:pt x="0" y="7"/>
                    <a:pt x="0" y="7"/>
                    <a:pt x="0" y="7"/>
                  </a:cubicBezTo>
                  <a:cubicBezTo>
                    <a:pt x="1" y="7"/>
                    <a:pt x="2" y="7"/>
                    <a:pt x="3" y="6"/>
                  </a:cubicBezTo>
                  <a:cubicBezTo>
                    <a:pt x="5" y="7"/>
                    <a:pt x="7" y="6"/>
                    <a:pt x="10" y="6"/>
                  </a:cubicBezTo>
                  <a:cubicBezTo>
                    <a:pt x="10" y="6"/>
                    <a:pt x="10" y="6"/>
                    <a:pt x="10" y="6"/>
                  </a:cubicBezTo>
                  <a:cubicBezTo>
                    <a:pt x="10" y="6"/>
                    <a:pt x="12" y="6"/>
                    <a:pt x="13" y="6"/>
                  </a:cubicBezTo>
                  <a:cubicBezTo>
                    <a:pt x="12" y="7"/>
                    <a:pt x="12" y="7"/>
                    <a:pt x="12" y="7"/>
                  </a:cubicBezTo>
                  <a:cubicBezTo>
                    <a:pt x="13" y="8"/>
                    <a:pt x="13" y="4"/>
                    <a:pt x="15" y="5"/>
                  </a:cubicBezTo>
                  <a:cubicBezTo>
                    <a:pt x="15" y="5"/>
                    <a:pt x="15" y="5"/>
                    <a:pt x="15" y="5"/>
                  </a:cubicBezTo>
                  <a:cubicBezTo>
                    <a:pt x="16" y="5"/>
                    <a:pt x="16" y="3"/>
                    <a:pt x="17" y="4"/>
                  </a:cubicBezTo>
                  <a:cubicBezTo>
                    <a:pt x="18" y="2"/>
                    <a:pt x="20" y="3"/>
                    <a:pt x="21" y="2"/>
                  </a:cubicBezTo>
                  <a:cubicBezTo>
                    <a:pt x="20" y="1"/>
                    <a:pt x="20" y="1"/>
                    <a:pt x="20" y="1"/>
                  </a:cubicBezTo>
                  <a:lnTo>
                    <a:pt x="21" y="1"/>
                  </a:lnTo>
                  <a:close/>
                  <a:moveTo>
                    <a:pt x="12" y="5"/>
                  </a:moveTo>
                  <a:cubicBezTo>
                    <a:pt x="13" y="4"/>
                    <a:pt x="13" y="4"/>
                    <a:pt x="14" y="4"/>
                  </a:cubicBezTo>
                  <a:cubicBezTo>
                    <a:pt x="13" y="4"/>
                    <a:pt x="13"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62"/>
            <p:cNvSpPr/>
            <p:nvPr/>
          </p:nvSpPr>
          <p:spPr bwMode="auto">
            <a:xfrm>
              <a:off x="4064" y="171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3"/>
            <p:cNvSpPr/>
            <p:nvPr/>
          </p:nvSpPr>
          <p:spPr bwMode="auto">
            <a:xfrm>
              <a:off x="3704" y="1710"/>
              <a:ext cx="9" cy="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64"/>
            <p:cNvSpPr/>
            <p:nvPr/>
          </p:nvSpPr>
          <p:spPr bwMode="auto">
            <a:xfrm>
              <a:off x="4046" y="1710"/>
              <a:ext cx="9" cy="4"/>
            </a:xfrm>
            <a:custGeom>
              <a:avLst/>
              <a:gdLst>
                <a:gd name="T0" fmla="*/ 9 w 9"/>
                <a:gd name="T1" fmla="*/ 0 h 4"/>
                <a:gd name="T2" fmla="*/ 4 w 9"/>
                <a:gd name="T3" fmla="*/ 0 h 4"/>
                <a:gd name="T4" fmla="*/ 0 w 9"/>
                <a:gd name="T5" fmla="*/ 4 h 4"/>
                <a:gd name="T6" fmla="*/ 9 w 9"/>
                <a:gd name="T7" fmla="*/ 0 h 4"/>
              </a:gdLst>
              <a:ahLst/>
              <a:cxnLst>
                <a:cxn ang="0">
                  <a:pos x="T0" y="T1"/>
                </a:cxn>
                <a:cxn ang="0">
                  <a:pos x="T2" y="T3"/>
                </a:cxn>
                <a:cxn ang="0">
                  <a:pos x="T4" y="T5"/>
                </a:cxn>
                <a:cxn ang="0">
                  <a:pos x="T6" y="T7"/>
                </a:cxn>
              </a:cxnLst>
              <a:rect l="0" t="0" r="r" b="b"/>
              <a:pathLst>
                <a:path w="9" h="4">
                  <a:moveTo>
                    <a:pt x="9" y="0"/>
                  </a:moveTo>
                  <a:lnTo>
                    <a:pt x="4" y="0"/>
                  </a:lnTo>
                  <a:lnTo>
                    <a:pt x="0" y="4"/>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65"/>
            <p:cNvSpPr/>
            <p:nvPr/>
          </p:nvSpPr>
          <p:spPr bwMode="auto">
            <a:xfrm>
              <a:off x="3826" y="1719"/>
              <a:ext cx="4" cy="5"/>
            </a:xfrm>
            <a:custGeom>
              <a:avLst/>
              <a:gdLst>
                <a:gd name="T0" fmla="*/ 0 w 4"/>
                <a:gd name="T1" fmla="*/ 5 h 5"/>
                <a:gd name="T2" fmla="*/ 4 w 4"/>
                <a:gd name="T3" fmla="*/ 0 h 5"/>
                <a:gd name="T4" fmla="*/ 0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66"/>
            <p:cNvSpPr/>
            <p:nvPr/>
          </p:nvSpPr>
          <p:spPr bwMode="auto">
            <a:xfrm>
              <a:off x="4078" y="1728"/>
              <a:ext cx="24" cy="10"/>
            </a:xfrm>
            <a:custGeom>
              <a:avLst/>
              <a:gdLst>
                <a:gd name="T0" fmla="*/ 0 w 5"/>
                <a:gd name="T1" fmla="*/ 2 h 2"/>
                <a:gd name="T2" fmla="*/ 0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0" y="2"/>
                    <a:pt x="0" y="2"/>
                    <a:pt x="0" y="2"/>
                  </a:cubicBezTo>
                  <a:cubicBezTo>
                    <a:pt x="2" y="1"/>
                    <a:pt x="4" y="2"/>
                    <a:pt x="5"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67"/>
            <p:cNvSpPr/>
            <p:nvPr/>
          </p:nvSpPr>
          <p:spPr bwMode="auto">
            <a:xfrm>
              <a:off x="4031" y="1733"/>
              <a:ext cx="19" cy="10"/>
            </a:xfrm>
            <a:custGeom>
              <a:avLst/>
              <a:gdLst>
                <a:gd name="T0" fmla="*/ 3 w 4"/>
                <a:gd name="T1" fmla="*/ 1 h 2"/>
                <a:gd name="T2" fmla="*/ 0 w 4"/>
                <a:gd name="T3" fmla="*/ 2 h 2"/>
                <a:gd name="T4" fmla="*/ 4 w 4"/>
                <a:gd name="T5" fmla="*/ 1 h 2"/>
                <a:gd name="T6" fmla="*/ 3 w 4"/>
                <a:gd name="T7" fmla="*/ 1 h 2"/>
              </a:gdLst>
              <a:ahLst/>
              <a:cxnLst>
                <a:cxn ang="0">
                  <a:pos x="T0" y="T1"/>
                </a:cxn>
                <a:cxn ang="0">
                  <a:pos x="T2" y="T3"/>
                </a:cxn>
                <a:cxn ang="0">
                  <a:pos x="T4" y="T5"/>
                </a:cxn>
                <a:cxn ang="0">
                  <a:pos x="T6" y="T7"/>
                </a:cxn>
              </a:cxnLst>
              <a:rect l="0" t="0" r="r" b="b"/>
              <a:pathLst>
                <a:path w="4" h="2">
                  <a:moveTo>
                    <a:pt x="3" y="1"/>
                  </a:moveTo>
                  <a:cubicBezTo>
                    <a:pt x="2" y="1"/>
                    <a:pt x="1" y="1"/>
                    <a:pt x="0" y="2"/>
                  </a:cubicBezTo>
                  <a:cubicBezTo>
                    <a:pt x="2" y="2"/>
                    <a:pt x="3" y="1"/>
                    <a:pt x="4" y="1"/>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68"/>
            <p:cNvSpPr/>
            <p:nvPr/>
          </p:nvSpPr>
          <p:spPr bwMode="auto">
            <a:xfrm>
              <a:off x="4050" y="173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69"/>
            <p:cNvSpPr/>
            <p:nvPr/>
          </p:nvSpPr>
          <p:spPr bwMode="auto">
            <a:xfrm>
              <a:off x="3442" y="1743"/>
              <a:ext cx="14" cy="9"/>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2"/>
                    <a:pt x="2" y="1"/>
                    <a:pt x="3" y="1"/>
                  </a:cubicBezTo>
                  <a:cubicBezTo>
                    <a:pt x="1"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70"/>
            <p:cNvSpPr/>
            <p:nvPr/>
          </p:nvSpPr>
          <p:spPr bwMode="auto">
            <a:xfrm>
              <a:off x="3746" y="1752"/>
              <a:ext cx="5" cy="5"/>
            </a:xfrm>
            <a:custGeom>
              <a:avLst/>
              <a:gdLst>
                <a:gd name="T0" fmla="*/ 0 w 5"/>
                <a:gd name="T1" fmla="*/ 5 h 5"/>
                <a:gd name="T2" fmla="*/ 5 w 5"/>
                <a:gd name="T3" fmla="*/ 0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5"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71"/>
            <p:cNvSpPr/>
            <p:nvPr/>
          </p:nvSpPr>
          <p:spPr bwMode="auto">
            <a:xfrm>
              <a:off x="4139" y="1757"/>
              <a:ext cx="5"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72"/>
            <p:cNvSpPr/>
            <p:nvPr/>
          </p:nvSpPr>
          <p:spPr bwMode="auto">
            <a:xfrm>
              <a:off x="4130" y="1761"/>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Rectangle 73"/>
            <p:cNvSpPr>
              <a:spLocks noChangeArrowheads="1"/>
            </p:cNvSpPr>
            <p:nvPr/>
          </p:nvSpPr>
          <p:spPr bwMode="auto">
            <a:xfrm>
              <a:off x="4120" y="1766"/>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2" name="Freeform 74"/>
            <p:cNvSpPr/>
            <p:nvPr/>
          </p:nvSpPr>
          <p:spPr bwMode="auto">
            <a:xfrm>
              <a:off x="4027" y="1775"/>
              <a:ext cx="9" cy="5"/>
            </a:xfrm>
            <a:custGeom>
              <a:avLst/>
              <a:gdLst>
                <a:gd name="T0" fmla="*/ 0 w 9"/>
                <a:gd name="T1" fmla="*/ 5 h 5"/>
                <a:gd name="T2" fmla="*/ 9 w 9"/>
                <a:gd name="T3" fmla="*/ 5 h 5"/>
                <a:gd name="T4" fmla="*/ 4 w 9"/>
                <a:gd name="T5" fmla="*/ 0 h 5"/>
                <a:gd name="T6" fmla="*/ 0 w 9"/>
                <a:gd name="T7" fmla="*/ 5 h 5"/>
              </a:gdLst>
              <a:ahLst/>
              <a:cxnLst>
                <a:cxn ang="0">
                  <a:pos x="T0" y="T1"/>
                </a:cxn>
                <a:cxn ang="0">
                  <a:pos x="T2" y="T3"/>
                </a:cxn>
                <a:cxn ang="0">
                  <a:pos x="T4" y="T5"/>
                </a:cxn>
                <a:cxn ang="0">
                  <a:pos x="T6" y="T7"/>
                </a:cxn>
              </a:cxnLst>
              <a:rect l="0" t="0" r="r" b="b"/>
              <a:pathLst>
                <a:path w="9" h="5">
                  <a:moveTo>
                    <a:pt x="0" y="5"/>
                  </a:moveTo>
                  <a:lnTo>
                    <a:pt x="9" y="5"/>
                  </a:lnTo>
                  <a:lnTo>
                    <a:pt x="4"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Rectangle 75"/>
            <p:cNvSpPr>
              <a:spLocks noChangeArrowheads="1"/>
            </p:cNvSpPr>
            <p:nvPr/>
          </p:nvSpPr>
          <p:spPr bwMode="auto">
            <a:xfrm>
              <a:off x="3652" y="1780"/>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4" name="Freeform 76"/>
            <p:cNvSpPr/>
            <p:nvPr/>
          </p:nvSpPr>
          <p:spPr bwMode="auto">
            <a:xfrm>
              <a:off x="3961" y="1780"/>
              <a:ext cx="14" cy="5"/>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0"/>
                    <a:pt x="3"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77"/>
            <p:cNvSpPr/>
            <p:nvPr/>
          </p:nvSpPr>
          <p:spPr bwMode="auto">
            <a:xfrm>
              <a:off x="4022" y="1808"/>
              <a:ext cx="9" cy="5"/>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2"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78"/>
            <p:cNvSpPr/>
            <p:nvPr/>
          </p:nvSpPr>
          <p:spPr bwMode="auto">
            <a:xfrm>
              <a:off x="3479" y="1813"/>
              <a:ext cx="14" cy="9"/>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79"/>
            <p:cNvSpPr/>
            <p:nvPr/>
          </p:nvSpPr>
          <p:spPr bwMode="auto">
            <a:xfrm>
              <a:off x="3985" y="1827"/>
              <a:ext cx="4"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80"/>
            <p:cNvSpPr/>
            <p:nvPr/>
          </p:nvSpPr>
          <p:spPr bwMode="auto">
            <a:xfrm>
              <a:off x="3540" y="1832"/>
              <a:ext cx="9" cy="9"/>
            </a:xfrm>
            <a:custGeom>
              <a:avLst/>
              <a:gdLst>
                <a:gd name="T0" fmla="*/ 1 w 2"/>
                <a:gd name="T1" fmla="*/ 1 h 2"/>
                <a:gd name="T2" fmla="*/ 0 w 2"/>
                <a:gd name="T3" fmla="*/ 2 h 2"/>
                <a:gd name="T4" fmla="*/ 2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0" y="2"/>
                    <a:pt x="0" y="2"/>
                  </a:cubicBezTo>
                  <a:cubicBezTo>
                    <a:pt x="1" y="2"/>
                    <a:pt x="1" y="0"/>
                    <a:pt x="2" y="0"/>
                  </a:cubicBezTo>
                  <a:cubicBezTo>
                    <a:pt x="2" y="0"/>
                    <a:pt x="1"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81"/>
            <p:cNvSpPr/>
            <p:nvPr/>
          </p:nvSpPr>
          <p:spPr bwMode="auto">
            <a:xfrm>
              <a:off x="3535" y="18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82"/>
            <p:cNvSpPr/>
            <p:nvPr/>
          </p:nvSpPr>
          <p:spPr bwMode="auto">
            <a:xfrm>
              <a:off x="3301" y="1827"/>
              <a:ext cx="5"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83"/>
            <p:cNvSpPr/>
            <p:nvPr/>
          </p:nvSpPr>
          <p:spPr bwMode="auto">
            <a:xfrm>
              <a:off x="4036" y="1832"/>
              <a:ext cx="10" cy="9"/>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84"/>
            <p:cNvSpPr>
              <a:spLocks noEditPoints="1"/>
            </p:cNvSpPr>
            <p:nvPr/>
          </p:nvSpPr>
          <p:spPr bwMode="auto">
            <a:xfrm>
              <a:off x="3423" y="1832"/>
              <a:ext cx="38" cy="28"/>
            </a:xfrm>
            <a:custGeom>
              <a:avLst/>
              <a:gdLst>
                <a:gd name="T0" fmla="*/ 6 w 8"/>
                <a:gd name="T1" fmla="*/ 2 h 6"/>
                <a:gd name="T2" fmla="*/ 6 w 8"/>
                <a:gd name="T3" fmla="*/ 1 h 6"/>
                <a:gd name="T4" fmla="*/ 4 w 8"/>
                <a:gd name="T5" fmla="*/ 0 h 6"/>
                <a:gd name="T6" fmla="*/ 3 w 8"/>
                <a:gd name="T7" fmla="*/ 3 h 6"/>
                <a:gd name="T8" fmla="*/ 4 w 8"/>
                <a:gd name="T9" fmla="*/ 3 h 6"/>
                <a:gd name="T10" fmla="*/ 0 w 8"/>
                <a:gd name="T11" fmla="*/ 4 h 6"/>
                <a:gd name="T12" fmla="*/ 2 w 8"/>
                <a:gd name="T13" fmla="*/ 5 h 6"/>
                <a:gd name="T14" fmla="*/ 0 w 8"/>
                <a:gd name="T15" fmla="*/ 6 h 6"/>
                <a:gd name="T16" fmla="*/ 8 w 8"/>
                <a:gd name="T17" fmla="*/ 1 h 6"/>
                <a:gd name="T18" fmla="*/ 6 w 8"/>
                <a:gd name="T19" fmla="*/ 2 h 6"/>
                <a:gd name="T20" fmla="*/ 4 w 8"/>
                <a:gd name="T21" fmla="*/ 3 h 6"/>
                <a:gd name="T22" fmla="*/ 5 w 8"/>
                <a:gd name="T23" fmla="*/ 2 h 6"/>
                <a:gd name="T24" fmla="*/ 6 w 8"/>
                <a:gd name="T25" fmla="*/ 2 h 6"/>
                <a:gd name="T26" fmla="*/ 4 w 8"/>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6" y="2"/>
                  </a:moveTo>
                  <a:cubicBezTo>
                    <a:pt x="6" y="1"/>
                    <a:pt x="6" y="1"/>
                    <a:pt x="6" y="1"/>
                  </a:cubicBezTo>
                  <a:cubicBezTo>
                    <a:pt x="5" y="2"/>
                    <a:pt x="5" y="1"/>
                    <a:pt x="4" y="0"/>
                  </a:cubicBezTo>
                  <a:cubicBezTo>
                    <a:pt x="3" y="1"/>
                    <a:pt x="4" y="2"/>
                    <a:pt x="3" y="3"/>
                  </a:cubicBezTo>
                  <a:cubicBezTo>
                    <a:pt x="4" y="3"/>
                    <a:pt x="4" y="3"/>
                    <a:pt x="4" y="3"/>
                  </a:cubicBezTo>
                  <a:cubicBezTo>
                    <a:pt x="3" y="4"/>
                    <a:pt x="1" y="4"/>
                    <a:pt x="0" y="4"/>
                  </a:cubicBezTo>
                  <a:cubicBezTo>
                    <a:pt x="1" y="5"/>
                    <a:pt x="1" y="4"/>
                    <a:pt x="2" y="5"/>
                  </a:cubicBezTo>
                  <a:cubicBezTo>
                    <a:pt x="0" y="6"/>
                    <a:pt x="0" y="6"/>
                    <a:pt x="0" y="6"/>
                  </a:cubicBezTo>
                  <a:cubicBezTo>
                    <a:pt x="2" y="5"/>
                    <a:pt x="6" y="3"/>
                    <a:pt x="8" y="1"/>
                  </a:cubicBezTo>
                  <a:cubicBezTo>
                    <a:pt x="7" y="2"/>
                    <a:pt x="6" y="2"/>
                    <a:pt x="6" y="2"/>
                  </a:cubicBezTo>
                  <a:close/>
                  <a:moveTo>
                    <a:pt x="4" y="3"/>
                  </a:moveTo>
                  <a:cubicBezTo>
                    <a:pt x="4" y="2"/>
                    <a:pt x="5" y="2"/>
                    <a:pt x="5" y="2"/>
                  </a:cubicBezTo>
                  <a:cubicBezTo>
                    <a:pt x="6" y="2"/>
                    <a:pt x="6" y="2"/>
                    <a:pt x="6" y="2"/>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85"/>
            <p:cNvSpPr/>
            <p:nvPr/>
          </p:nvSpPr>
          <p:spPr bwMode="auto">
            <a:xfrm>
              <a:off x="3512" y="1837"/>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86"/>
            <p:cNvSpPr/>
            <p:nvPr/>
          </p:nvSpPr>
          <p:spPr bwMode="auto">
            <a:xfrm>
              <a:off x="3503" y="1846"/>
              <a:ext cx="9" cy="9"/>
            </a:xfrm>
            <a:custGeom>
              <a:avLst/>
              <a:gdLst>
                <a:gd name="T0" fmla="*/ 2 w 2"/>
                <a:gd name="T1" fmla="*/ 1 h 2"/>
                <a:gd name="T2" fmla="*/ 1 w 2"/>
                <a:gd name="T3" fmla="*/ 2 h 2"/>
                <a:gd name="T4" fmla="*/ 2 w 2"/>
                <a:gd name="T5" fmla="*/ 1 h 2"/>
                <a:gd name="T6" fmla="*/ 2 w 2"/>
                <a:gd name="T7" fmla="*/ 1 h 2"/>
                <a:gd name="T8" fmla="*/ 2 w 2"/>
                <a:gd name="T9" fmla="*/ 0 h 2"/>
                <a:gd name="T10" fmla="*/ 0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1"/>
                    <a:pt x="1" y="2"/>
                    <a:pt x="1" y="2"/>
                  </a:cubicBezTo>
                  <a:cubicBezTo>
                    <a:pt x="2" y="1"/>
                    <a:pt x="2" y="1"/>
                    <a:pt x="2" y="1"/>
                  </a:cubicBezTo>
                  <a:cubicBezTo>
                    <a:pt x="2" y="1"/>
                    <a:pt x="2" y="1"/>
                    <a:pt x="2" y="1"/>
                  </a:cubicBezTo>
                  <a:cubicBezTo>
                    <a:pt x="2" y="0"/>
                    <a:pt x="2" y="0"/>
                    <a:pt x="2" y="0"/>
                  </a:cubicBezTo>
                  <a:cubicBezTo>
                    <a:pt x="2" y="1"/>
                    <a:pt x="0" y="1"/>
                    <a:pt x="0" y="1"/>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87"/>
            <p:cNvSpPr/>
            <p:nvPr/>
          </p:nvSpPr>
          <p:spPr bwMode="auto">
            <a:xfrm>
              <a:off x="4041" y="1851"/>
              <a:ext cx="9" cy="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88"/>
            <p:cNvSpPr/>
            <p:nvPr/>
          </p:nvSpPr>
          <p:spPr bwMode="auto">
            <a:xfrm>
              <a:off x="4050" y="1846"/>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89"/>
            <p:cNvSpPr/>
            <p:nvPr/>
          </p:nvSpPr>
          <p:spPr bwMode="auto">
            <a:xfrm>
              <a:off x="4022" y="1855"/>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90"/>
            <p:cNvSpPr/>
            <p:nvPr/>
          </p:nvSpPr>
          <p:spPr bwMode="auto">
            <a:xfrm>
              <a:off x="3475" y="1860"/>
              <a:ext cx="14" cy="5"/>
            </a:xfrm>
            <a:custGeom>
              <a:avLst/>
              <a:gdLst>
                <a:gd name="T0" fmla="*/ 4 w 14"/>
                <a:gd name="T1" fmla="*/ 5 h 5"/>
                <a:gd name="T2" fmla="*/ 14 w 14"/>
                <a:gd name="T3" fmla="*/ 0 h 5"/>
                <a:gd name="T4" fmla="*/ 0 w 14"/>
                <a:gd name="T5" fmla="*/ 5 h 5"/>
                <a:gd name="T6" fmla="*/ 4 w 14"/>
                <a:gd name="T7" fmla="*/ 5 h 5"/>
              </a:gdLst>
              <a:ahLst/>
              <a:cxnLst>
                <a:cxn ang="0">
                  <a:pos x="T0" y="T1"/>
                </a:cxn>
                <a:cxn ang="0">
                  <a:pos x="T2" y="T3"/>
                </a:cxn>
                <a:cxn ang="0">
                  <a:pos x="T4" y="T5"/>
                </a:cxn>
                <a:cxn ang="0">
                  <a:pos x="T6" y="T7"/>
                </a:cxn>
              </a:cxnLst>
              <a:rect l="0" t="0" r="r" b="b"/>
              <a:pathLst>
                <a:path w="14" h="5">
                  <a:moveTo>
                    <a:pt x="4" y="5"/>
                  </a:moveTo>
                  <a:lnTo>
                    <a:pt x="14" y="0"/>
                  </a:lnTo>
                  <a:lnTo>
                    <a:pt x="0" y="5"/>
                  </a:ln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91"/>
            <p:cNvSpPr/>
            <p:nvPr/>
          </p:nvSpPr>
          <p:spPr bwMode="auto">
            <a:xfrm>
              <a:off x="4017" y="1860"/>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92"/>
            <p:cNvSpPr/>
            <p:nvPr/>
          </p:nvSpPr>
          <p:spPr bwMode="auto">
            <a:xfrm>
              <a:off x="3470" y="1865"/>
              <a:ext cx="5" cy="4"/>
            </a:xfrm>
            <a:custGeom>
              <a:avLst/>
              <a:gdLst>
                <a:gd name="T0" fmla="*/ 5 w 5"/>
                <a:gd name="T1" fmla="*/ 4 h 4"/>
                <a:gd name="T2" fmla="*/ 5 w 5"/>
                <a:gd name="T3" fmla="*/ 0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0"/>
                  </a:lnTo>
                  <a:lnTo>
                    <a:pt x="0" y="0"/>
                  </a:lnTo>
                  <a:lnTo>
                    <a:pt x="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93"/>
            <p:cNvSpPr/>
            <p:nvPr/>
          </p:nvSpPr>
          <p:spPr bwMode="auto">
            <a:xfrm>
              <a:off x="4031" y="1865"/>
              <a:ext cx="24" cy="9"/>
            </a:xfrm>
            <a:custGeom>
              <a:avLst/>
              <a:gdLst>
                <a:gd name="T0" fmla="*/ 0 w 5"/>
                <a:gd name="T1" fmla="*/ 1 h 2"/>
                <a:gd name="T2" fmla="*/ 1 w 5"/>
                <a:gd name="T3" fmla="*/ 2 h 2"/>
                <a:gd name="T4" fmla="*/ 5 w 5"/>
                <a:gd name="T5" fmla="*/ 0 h 2"/>
                <a:gd name="T6" fmla="*/ 0 w 5"/>
                <a:gd name="T7" fmla="*/ 1 h 2"/>
                <a:gd name="T8" fmla="*/ 0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0" y="2"/>
                    <a:pt x="1" y="1"/>
                    <a:pt x="1" y="2"/>
                  </a:cubicBezTo>
                  <a:cubicBezTo>
                    <a:pt x="2" y="2"/>
                    <a:pt x="4" y="1"/>
                    <a:pt x="5" y="0"/>
                  </a:cubicBezTo>
                  <a:cubicBezTo>
                    <a:pt x="4" y="1"/>
                    <a:pt x="2" y="2"/>
                    <a:pt x="0" y="1"/>
                  </a:cubicBezTo>
                  <a:cubicBezTo>
                    <a:pt x="0" y="1"/>
                    <a:pt x="0" y="1"/>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94"/>
            <p:cNvSpPr/>
            <p:nvPr/>
          </p:nvSpPr>
          <p:spPr bwMode="auto">
            <a:xfrm>
              <a:off x="4008" y="1874"/>
              <a:ext cx="14" cy="5"/>
            </a:xfrm>
            <a:custGeom>
              <a:avLst/>
              <a:gdLst>
                <a:gd name="T0" fmla="*/ 1 w 3"/>
                <a:gd name="T1" fmla="*/ 0 h 1"/>
                <a:gd name="T2" fmla="*/ 3 w 3"/>
                <a:gd name="T3" fmla="*/ 0 h 1"/>
                <a:gd name="T4" fmla="*/ 1 w 3"/>
                <a:gd name="T5" fmla="*/ 0 h 1"/>
              </a:gdLst>
              <a:ahLst/>
              <a:cxnLst>
                <a:cxn ang="0">
                  <a:pos x="T0" y="T1"/>
                </a:cxn>
                <a:cxn ang="0">
                  <a:pos x="T2" y="T3"/>
                </a:cxn>
                <a:cxn ang="0">
                  <a:pos x="T4" y="T5"/>
                </a:cxn>
              </a:cxnLst>
              <a:rect l="0" t="0" r="r" b="b"/>
              <a:pathLst>
                <a:path w="3" h="1">
                  <a:moveTo>
                    <a:pt x="1" y="0"/>
                  </a:moveTo>
                  <a:cubicBezTo>
                    <a:pt x="1" y="1"/>
                    <a:pt x="2" y="0"/>
                    <a:pt x="3" y="0"/>
                  </a:cubicBezTo>
                  <a:cubicBezTo>
                    <a:pt x="2"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95"/>
            <p:cNvSpPr/>
            <p:nvPr/>
          </p:nvSpPr>
          <p:spPr bwMode="auto">
            <a:xfrm>
              <a:off x="3470" y="1874"/>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96"/>
            <p:cNvSpPr/>
            <p:nvPr/>
          </p:nvSpPr>
          <p:spPr bwMode="auto">
            <a:xfrm>
              <a:off x="4046" y="1879"/>
              <a:ext cx="14" cy="9"/>
            </a:xfrm>
            <a:custGeom>
              <a:avLst/>
              <a:gdLst>
                <a:gd name="T0" fmla="*/ 3 w 3"/>
                <a:gd name="T1" fmla="*/ 0 h 2"/>
                <a:gd name="T2" fmla="*/ 0 w 3"/>
                <a:gd name="T3" fmla="*/ 2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2"/>
                    <a:pt x="0" y="2"/>
                  </a:cubicBezTo>
                  <a:cubicBezTo>
                    <a:pt x="1" y="2"/>
                    <a:pt x="1" y="2"/>
                    <a:pt x="1"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97"/>
            <p:cNvSpPr/>
            <p:nvPr/>
          </p:nvSpPr>
          <p:spPr bwMode="auto">
            <a:xfrm>
              <a:off x="3203" y="1884"/>
              <a:ext cx="42" cy="42"/>
            </a:xfrm>
            <a:custGeom>
              <a:avLst/>
              <a:gdLst>
                <a:gd name="T0" fmla="*/ 9 w 9"/>
                <a:gd name="T1" fmla="*/ 1 h 9"/>
                <a:gd name="T2" fmla="*/ 7 w 9"/>
                <a:gd name="T3" fmla="*/ 2 h 9"/>
                <a:gd name="T4" fmla="*/ 2 w 9"/>
                <a:gd name="T5" fmla="*/ 7 h 9"/>
                <a:gd name="T6" fmla="*/ 1 w 9"/>
                <a:gd name="T7" fmla="*/ 9 h 9"/>
                <a:gd name="T8" fmla="*/ 9 w 9"/>
                <a:gd name="T9" fmla="*/ 1 h 9"/>
              </a:gdLst>
              <a:ahLst/>
              <a:cxnLst>
                <a:cxn ang="0">
                  <a:pos x="T0" y="T1"/>
                </a:cxn>
                <a:cxn ang="0">
                  <a:pos x="T2" y="T3"/>
                </a:cxn>
                <a:cxn ang="0">
                  <a:pos x="T4" y="T5"/>
                </a:cxn>
                <a:cxn ang="0">
                  <a:pos x="T6" y="T7"/>
                </a:cxn>
                <a:cxn ang="0">
                  <a:pos x="T8" y="T9"/>
                </a:cxn>
              </a:cxnLst>
              <a:rect l="0" t="0" r="r" b="b"/>
              <a:pathLst>
                <a:path w="9" h="9">
                  <a:moveTo>
                    <a:pt x="9" y="1"/>
                  </a:moveTo>
                  <a:cubicBezTo>
                    <a:pt x="8" y="0"/>
                    <a:pt x="8" y="2"/>
                    <a:pt x="7" y="2"/>
                  </a:cubicBezTo>
                  <a:cubicBezTo>
                    <a:pt x="6" y="4"/>
                    <a:pt x="4" y="7"/>
                    <a:pt x="2" y="7"/>
                  </a:cubicBezTo>
                  <a:cubicBezTo>
                    <a:pt x="1" y="7"/>
                    <a:pt x="0" y="8"/>
                    <a:pt x="1" y="9"/>
                  </a:cubicBezTo>
                  <a:cubicBezTo>
                    <a:pt x="3" y="6"/>
                    <a:pt x="7" y="4"/>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98"/>
            <p:cNvSpPr/>
            <p:nvPr/>
          </p:nvSpPr>
          <p:spPr bwMode="auto">
            <a:xfrm>
              <a:off x="4134" y="1893"/>
              <a:ext cx="10" cy="9"/>
            </a:xfrm>
            <a:custGeom>
              <a:avLst/>
              <a:gdLst>
                <a:gd name="T0" fmla="*/ 2 w 2"/>
                <a:gd name="T1" fmla="*/ 1 h 2"/>
                <a:gd name="T2" fmla="*/ 1 w 2"/>
                <a:gd name="T3" fmla="*/ 0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1" y="0"/>
                  </a:cubicBezTo>
                  <a:cubicBezTo>
                    <a:pt x="2" y="1"/>
                    <a:pt x="0"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99"/>
            <p:cNvSpPr/>
            <p:nvPr/>
          </p:nvSpPr>
          <p:spPr bwMode="auto">
            <a:xfrm>
              <a:off x="3386" y="1893"/>
              <a:ext cx="56" cy="38"/>
            </a:xfrm>
            <a:custGeom>
              <a:avLst/>
              <a:gdLst>
                <a:gd name="T0" fmla="*/ 9 w 12"/>
                <a:gd name="T1" fmla="*/ 0 h 8"/>
                <a:gd name="T2" fmla="*/ 3 w 12"/>
                <a:gd name="T3" fmla="*/ 4 h 8"/>
                <a:gd name="T4" fmla="*/ 8 w 12"/>
                <a:gd name="T5" fmla="*/ 2 h 8"/>
                <a:gd name="T6" fmla="*/ 0 w 12"/>
                <a:gd name="T7" fmla="*/ 8 h 8"/>
                <a:gd name="T8" fmla="*/ 3 w 12"/>
                <a:gd name="T9" fmla="*/ 7 h 8"/>
                <a:gd name="T10" fmla="*/ 11 w 12"/>
                <a:gd name="T11" fmla="*/ 2 h 8"/>
                <a:gd name="T12" fmla="*/ 12 w 12"/>
                <a:gd name="T13" fmla="*/ 0 h 8"/>
                <a:gd name="T14" fmla="*/ 8 w 12"/>
                <a:gd name="T15" fmla="*/ 2 h 8"/>
                <a:gd name="T16" fmla="*/ 9 w 1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9" y="0"/>
                  </a:moveTo>
                  <a:cubicBezTo>
                    <a:pt x="7" y="1"/>
                    <a:pt x="5" y="3"/>
                    <a:pt x="3" y="4"/>
                  </a:cubicBezTo>
                  <a:cubicBezTo>
                    <a:pt x="5" y="4"/>
                    <a:pt x="7" y="0"/>
                    <a:pt x="8" y="2"/>
                  </a:cubicBezTo>
                  <a:cubicBezTo>
                    <a:pt x="6" y="5"/>
                    <a:pt x="2" y="6"/>
                    <a:pt x="0" y="8"/>
                  </a:cubicBezTo>
                  <a:cubicBezTo>
                    <a:pt x="1" y="8"/>
                    <a:pt x="2" y="6"/>
                    <a:pt x="3" y="7"/>
                  </a:cubicBezTo>
                  <a:cubicBezTo>
                    <a:pt x="5" y="4"/>
                    <a:pt x="8" y="4"/>
                    <a:pt x="11" y="2"/>
                  </a:cubicBezTo>
                  <a:cubicBezTo>
                    <a:pt x="11" y="1"/>
                    <a:pt x="12" y="1"/>
                    <a:pt x="12" y="0"/>
                  </a:cubicBezTo>
                  <a:cubicBezTo>
                    <a:pt x="11" y="1"/>
                    <a:pt x="10" y="2"/>
                    <a:pt x="8" y="2"/>
                  </a:cubicBezTo>
                  <a:cubicBezTo>
                    <a:pt x="8" y="2"/>
                    <a:pt x="8"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00"/>
            <p:cNvSpPr/>
            <p:nvPr/>
          </p:nvSpPr>
          <p:spPr bwMode="auto">
            <a:xfrm>
              <a:off x="4130" y="189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01"/>
            <p:cNvSpPr/>
            <p:nvPr/>
          </p:nvSpPr>
          <p:spPr bwMode="auto">
            <a:xfrm>
              <a:off x="4144" y="1907"/>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02"/>
            <p:cNvSpPr/>
            <p:nvPr/>
          </p:nvSpPr>
          <p:spPr bwMode="auto">
            <a:xfrm>
              <a:off x="4125" y="1907"/>
              <a:ext cx="9" cy="10"/>
            </a:xfrm>
            <a:custGeom>
              <a:avLst/>
              <a:gdLst>
                <a:gd name="T0" fmla="*/ 1 w 2"/>
                <a:gd name="T1" fmla="*/ 0 h 2"/>
                <a:gd name="T2" fmla="*/ 0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0" y="2"/>
                    <a:pt x="1" y="2"/>
                    <a:pt x="1"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03"/>
            <p:cNvSpPr/>
            <p:nvPr/>
          </p:nvSpPr>
          <p:spPr bwMode="auto">
            <a:xfrm>
              <a:off x="4017" y="2034"/>
              <a:ext cx="38" cy="14"/>
            </a:xfrm>
            <a:custGeom>
              <a:avLst/>
              <a:gdLst>
                <a:gd name="T0" fmla="*/ 1 w 8"/>
                <a:gd name="T1" fmla="*/ 2 h 3"/>
                <a:gd name="T2" fmla="*/ 8 w 8"/>
                <a:gd name="T3" fmla="*/ 0 h 3"/>
                <a:gd name="T4" fmla="*/ 0 w 8"/>
                <a:gd name="T5" fmla="*/ 2 h 3"/>
                <a:gd name="T6" fmla="*/ 1 w 8"/>
                <a:gd name="T7" fmla="*/ 2 h 3"/>
              </a:gdLst>
              <a:ahLst/>
              <a:cxnLst>
                <a:cxn ang="0">
                  <a:pos x="T0" y="T1"/>
                </a:cxn>
                <a:cxn ang="0">
                  <a:pos x="T2" y="T3"/>
                </a:cxn>
                <a:cxn ang="0">
                  <a:pos x="T4" y="T5"/>
                </a:cxn>
                <a:cxn ang="0">
                  <a:pos x="T6" y="T7"/>
                </a:cxn>
              </a:cxnLst>
              <a:rect l="0" t="0" r="r" b="b"/>
              <a:pathLst>
                <a:path w="8" h="3">
                  <a:moveTo>
                    <a:pt x="1" y="2"/>
                  </a:moveTo>
                  <a:cubicBezTo>
                    <a:pt x="3" y="2"/>
                    <a:pt x="6" y="2"/>
                    <a:pt x="8" y="0"/>
                  </a:cubicBezTo>
                  <a:cubicBezTo>
                    <a:pt x="5" y="2"/>
                    <a:pt x="2" y="0"/>
                    <a:pt x="0" y="2"/>
                  </a:cubicBezTo>
                  <a:cubicBezTo>
                    <a:pt x="1" y="3"/>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04"/>
            <p:cNvSpPr/>
            <p:nvPr/>
          </p:nvSpPr>
          <p:spPr bwMode="auto">
            <a:xfrm>
              <a:off x="3994" y="2043"/>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05"/>
            <p:cNvSpPr/>
            <p:nvPr/>
          </p:nvSpPr>
          <p:spPr bwMode="auto">
            <a:xfrm>
              <a:off x="3980" y="2043"/>
              <a:ext cx="5" cy="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06"/>
            <p:cNvSpPr/>
            <p:nvPr/>
          </p:nvSpPr>
          <p:spPr bwMode="auto">
            <a:xfrm>
              <a:off x="4003" y="2048"/>
              <a:ext cx="10" cy="5"/>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0"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07"/>
            <p:cNvSpPr/>
            <p:nvPr/>
          </p:nvSpPr>
          <p:spPr bwMode="auto">
            <a:xfrm>
              <a:off x="3985" y="205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08"/>
            <p:cNvSpPr/>
            <p:nvPr/>
          </p:nvSpPr>
          <p:spPr bwMode="auto">
            <a:xfrm>
              <a:off x="3096" y="2105"/>
              <a:ext cx="9" cy="18"/>
            </a:xfrm>
            <a:custGeom>
              <a:avLst/>
              <a:gdLst>
                <a:gd name="T0" fmla="*/ 2 w 2"/>
                <a:gd name="T1" fmla="*/ 0 h 4"/>
                <a:gd name="T2" fmla="*/ 1 w 2"/>
                <a:gd name="T3" fmla="*/ 0 h 4"/>
                <a:gd name="T4" fmla="*/ 0 w 2"/>
                <a:gd name="T5" fmla="*/ 3 h 4"/>
                <a:gd name="T6" fmla="*/ 1 w 2"/>
                <a:gd name="T7" fmla="*/ 3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0"/>
                    <a:pt x="2" y="0"/>
                    <a:pt x="1" y="0"/>
                  </a:cubicBezTo>
                  <a:cubicBezTo>
                    <a:pt x="2" y="1"/>
                    <a:pt x="0" y="2"/>
                    <a:pt x="0" y="3"/>
                  </a:cubicBezTo>
                  <a:cubicBezTo>
                    <a:pt x="1" y="3"/>
                    <a:pt x="2" y="4"/>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09"/>
            <p:cNvSpPr/>
            <p:nvPr/>
          </p:nvSpPr>
          <p:spPr bwMode="auto">
            <a:xfrm>
              <a:off x="3128" y="2105"/>
              <a:ext cx="5" cy="4"/>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0"/>
            <p:cNvSpPr/>
            <p:nvPr/>
          </p:nvSpPr>
          <p:spPr bwMode="auto">
            <a:xfrm>
              <a:off x="3170" y="2114"/>
              <a:ext cx="0" cy="14"/>
            </a:xfrm>
            <a:custGeom>
              <a:avLst/>
              <a:gdLst>
                <a:gd name="T0" fmla="*/ 1 h 3"/>
                <a:gd name="T1" fmla="*/ 1 h 3"/>
                <a:gd name="T2" fmla="*/ 1 h 3"/>
              </a:gdLst>
              <a:ahLst/>
              <a:cxnLst>
                <a:cxn ang="0">
                  <a:pos x="0" y="T0"/>
                </a:cxn>
                <a:cxn ang="0">
                  <a:pos x="0" y="T1"/>
                </a:cxn>
                <a:cxn ang="0">
                  <a:pos x="0" y="T2"/>
                </a:cxn>
              </a:cxnLst>
              <a:rect l="0" t="0" r="r" b="b"/>
              <a:pathLst>
                <a:path h="3">
                  <a:moveTo>
                    <a:pt x="0" y="1"/>
                  </a:moveTo>
                  <a:cubicBezTo>
                    <a:pt x="0" y="1"/>
                    <a:pt x="0" y="1"/>
                    <a:pt x="0" y="1"/>
                  </a:cubicBezTo>
                  <a:cubicBezTo>
                    <a:pt x="0" y="3"/>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1"/>
            <p:cNvSpPr/>
            <p:nvPr/>
          </p:nvSpPr>
          <p:spPr bwMode="auto">
            <a:xfrm>
              <a:off x="3952" y="2152"/>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2"/>
            <p:cNvSpPr/>
            <p:nvPr/>
          </p:nvSpPr>
          <p:spPr bwMode="auto">
            <a:xfrm>
              <a:off x="3933" y="2152"/>
              <a:ext cx="10" cy="4"/>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3"/>
            <p:cNvSpPr/>
            <p:nvPr/>
          </p:nvSpPr>
          <p:spPr bwMode="auto">
            <a:xfrm>
              <a:off x="3086" y="2156"/>
              <a:ext cx="14" cy="38"/>
            </a:xfrm>
            <a:custGeom>
              <a:avLst/>
              <a:gdLst>
                <a:gd name="T0" fmla="*/ 2 w 3"/>
                <a:gd name="T1" fmla="*/ 6 h 8"/>
                <a:gd name="T2" fmla="*/ 0 w 3"/>
                <a:gd name="T3" fmla="*/ 0 h 8"/>
                <a:gd name="T4" fmla="*/ 0 w 3"/>
                <a:gd name="T5" fmla="*/ 0 h 8"/>
                <a:gd name="T6" fmla="*/ 3 w 3"/>
                <a:gd name="T7" fmla="*/ 8 h 8"/>
                <a:gd name="T8" fmla="*/ 2 w 3"/>
                <a:gd name="T9" fmla="*/ 6 h 8"/>
              </a:gdLst>
              <a:ahLst/>
              <a:cxnLst>
                <a:cxn ang="0">
                  <a:pos x="T0" y="T1"/>
                </a:cxn>
                <a:cxn ang="0">
                  <a:pos x="T2" y="T3"/>
                </a:cxn>
                <a:cxn ang="0">
                  <a:pos x="T4" y="T5"/>
                </a:cxn>
                <a:cxn ang="0">
                  <a:pos x="T6" y="T7"/>
                </a:cxn>
                <a:cxn ang="0">
                  <a:pos x="T8" y="T9"/>
                </a:cxn>
              </a:cxnLst>
              <a:rect l="0" t="0" r="r" b="b"/>
              <a:pathLst>
                <a:path w="3" h="8">
                  <a:moveTo>
                    <a:pt x="2" y="6"/>
                  </a:moveTo>
                  <a:cubicBezTo>
                    <a:pt x="2" y="4"/>
                    <a:pt x="1" y="1"/>
                    <a:pt x="0" y="0"/>
                  </a:cubicBezTo>
                  <a:cubicBezTo>
                    <a:pt x="0" y="0"/>
                    <a:pt x="0" y="0"/>
                    <a:pt x="0" y="0"/>
                  </a:cubicBezTo>
                  <a:cubicBezTo>
                    <a:pt x="2" y="2"/>
                    <a:pt x="0" y="6"/>
                    <a:pt x="3" y="8"/>
                  </a:cubicBezTo>
                  <a:cubicBezTo>
                    <a:pt x="3" y="7"/>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4"/>
            <p:cNvSpPr/>
            <p:nvPr/>
          </p:nvSpPr>
          <p:spPr bwMode="auto">
            <a:xfrm>
              <a:off x="3929" y="2170"/>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5"/>
            <p:cNvSpPr/>
            <p:nvPr/>
          </p:nvSpPr>
          <p:spPr bwMode="auto">
            <a:xfrm>
              <a:off x="3152" y="2194"/>
              <a:ext cx="14" cy="14"/>
            </a:xfrm>
            <a:custGeom>
              <a:avLst/>
              <a:gdLst>
                <a:gd name="T0" fmla="*/ 0 w 3"/>
                <a:gd name="T1" fmla="*/ 2 h 3"/>
                <a:gd name="T2" fmla="*/ 1 w 3"/>
                <a:gd name="T3" fmla="*/ 3 h 3"/>
                <a:gd name="T4" fmla="*/ 2 w 3"/>
                <a:gd name="T5" fmla="*/ 2 h 3"/>
                <a:gd name="T6" fmla="*/ 2 w 3"/>
                <a:gd name="T7" fmla="*/ 2 h 3"/>
                <a:gd name="T8" fmla="*/ 3 w 3"/>
                <a:gd name="T9" fmla="*/ 1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cubicBezTo>
                    <a:pt x="0" y="2"/>
                    <a:pt x="0" y="3"/>
                    <a:pt x="1" y="3"/>
                  </a:cubicBezTo>
                  <a:cubicBezTo>
                    <a:pt x="1" y="2"/>
                    <a:pt x="2" y="3"/>
                    <a:pt x="2" y="2"/>
                  </a:cubicBezTo>
                  <a:cubicBezTo>
                    <a:pt x="3" y="2"/>
                    <a:pt x="2" y="2"/>
                    <a:pt x="2" y="2"/>
                  </a:cubicBezTo>
                  <a:cubicBezTo>
                    <a:pt x="3" y="1"/>
                    <a:pt x="3" y="1"/>
                    <a:pt x="3" y="1"/>
                  </a:cubicBezTo>
                  <a:cubicBezTo>
                    <a:pt x="2"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6"/>
            <p:cNvSpPr/>
            <p:nvPr/>
          </p:nvSpPr>
          <p:spPr bwMode="auto">
            <a:xfrm>
              <a:off x="3835" y="2217"/>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7"/>
            <p:cNvSpPr/>
            <p:nvPr/>
          </p:nvSpPr>
          <p:spPr bwMode="auto">
            <a:xfrm>
              <a:off x="3184" y="2213"/>
              <a:ext cx="15" cy="14"/>
            </a:xfrm>
            <a:custGeom>
              <a:avLst/>
              <a:gdLst>
                <a:gd name="T0" fmla="*/ 3 w 3"/>
                <a:gd name="T1" fmla="*/ 2 h 3"/>
                <a:gd name="T2" fmla="*/ 0 w 3"/>
                <a:gd name="T3" fmla="*/ 3 h 3"/>
                <a:gd name="T4" fmla="*/ 2 w 3"/>
                <a:gd name="T5" fmla="*/ 3 h 3"/>
                <a:gd name="T6" fmla="*/ 3 w 3"/>
                <a:gd name="T7" fmla="*/ 2 h 3"/>
              </a:gdLst>
              <a:ahLst/>
              <a:cxnLst>
                <a:cxn ang="0">
                  <a:pos x="T0" y="T1"/>
                </a:cxn>
                <a:cxn ang="0">
                  <a:pos x="T2" y="T3"/>
                </a:cxn>
                <a:cxn ang="0">
                  <a:pos x="T4" y="T5"/>
                </a:cxn>
                <a:cxn ang="0">
                  <a:pos x="T6" y="T7"/>
                </a:cxn>
              </a:cxnLst>
              <a:rect l="0" t="0" r="r" b="b"/>
              <a:pathLst>
                <a:path w="3" h="3">
                  <a:moveTo>
                    <a:pt x="3" y="2"/>
                  </a:moveTo>
                  <a:cubicBezTo>
                    <a:pt x="2" y="0"/>
                    <a:pt x="1" y="2"/>
                    <a:pt x="0" y="3"/>
                  </a:cubicBezTo>
                  <a:cubicBezTo>
                    <a:pt x="1" y="3"/>
                    <a:pt x="1" y="3"/>
                    <a:pt x="2" y="3"/>
                  </a:cubicBezTo>
                  <a:cubicBezTo>
                    <a:pt x="3"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8"/>
            <p:cNvSpPr/>
            <p:nvPr/>
          </p:nvSpPr>
          <p:spPr bwMode="auto">
            <a:xfrm>
              <a:off x="3840" y="2217"/>
              <a:ext cx="9" cy="10"/>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
            <p:cNvSpPr/>
            <p:nvPr/>
          </p:nvSpPr>
          <p:spPr bwMode="auto">
            <a:xfrm>
              <a:off x="3133" y="2217"/>
              <a:ext cx="9" cy="15"/>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3"/>
                    <a:pt x="1" y="3"/>
                    <a:pt x="1" y="3"/>
                  </a:cubicBezTo>
                  <a:cubicBezTo>
                    <a:pt x="2" y="2"/>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20"/>
            <p:cNvSpPr/>
            <p:nvPr/>
          </p:nvSpPr>
          <p:spPr bwMode="auto">
            <a:xfrm>
              <a:off x="3868" y="2232"/>
              <a:ext cx="9" cy="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1" y="0"/>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1"/>
            <p:cNvSpPr/>
            <p:nvPr/>
          </p:nvSpPr>
          <p:spPr bwMode="auto">
            <a:xfrm>
              <a:off x="3142" y="2232"/>
              <a:ext cx="14" cy="14"/>
            </a:xfrm>
            <a:custGeom>
              <a:avLst/>
              <a:gdLst>
                <a:gd name="T0" fmla="*/ 2 w 3"/>
                <a:gd name="T1" fmla="*/ 1 h 3"/>
                <a:gd name="T2" fmla="*/ 2 w 3"/>
                <a:gd name="T3" fmla="*/ 1 h 3"/>
                <a:gd name="T4" fmla="*/ 0 w 3"/>
                <a:gd name="T5" fmla="*/ 1 h 3"/>
                <a:gd name="T6" fmla="*/ 2 w 3"/>
                <a:gd name="T7" fmla="*/ 2 h 3"/>
                <a:gd name="T8" fmla="*/ 2 w 3"/>
                <a:gd name="T9" fmla="*/ 2 h 3"/>
                <a:gd name="T10" fmla="*/ 3 w 3"/>
                <a:gd name="T11" fmla="*/ 3 h 3"/>
                <a:gd name="T12" fmla="*/ 2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2" y="1"/>
                    <a:pt x="2" y="1"/>
                    <a:pt x="2" y="1"/>
                  </a:cubicBezTo>
                  <a:cubicBezTo>
                    <a:pt x="2" y="0"/>
                    <a:pt x="1" y="1"/>
                    <a:pt x="0" y="1"/>
                  </a:cubicBezTo>
                  <a:cubicBezTo>
                    <a:pt x="2" y="2"/>
                    <a:pt x="2" y="2"/>
                    <a:pt x="2" y="2"/>
                  </a:cubicBezTo>
                  <a:cubicBezTo>
                    <a:pt x="2" y="2"/>
                    <a:pt x="2" y="2"/>
                    <a:pt x="2" y="2"/>
                  </a:cubicBezTo>
                  <a:cubicBezTo>
                    <a:pt x="2" y="2"/>
                    <a:pt x="2" y="3"/>
                    <a:pt x="3" y="3"/>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2"/>
            <p:cNvSpPr/>
            <p:nvPr/>
          </p:nvSpPr>
          <p:spPr bwMode="auto">
            <a:xfrm>
              <a:off x="3250" y="2279"/>
              <a:ext cx="19" cy="4"/>
            </a:xfrm>
            <a:custGeom>
              <a:avLst/>
              <a:gdLst>
                <a:gd name="T0" fmla="*/ 0 w 19"/>
                <a:gd name="T1" fmla="*/ 0 h 4"/>
                <a:gd name="T2" fmla="*/ 0 w 19"/>
                <a:gd name="T3" fmla="*/ 0 h 4"/>
                <a:gd name="T4" fmla="*/ 19 w 19"/>
                <a:gd name="T5" fmla="*/ 4 h 4"/>
                <a:gd name="T6" fmla="*/ 0 w 19"/>
                <a:gd name="T7" fmla="*/ 0 h 4"/>
              </a:gdLst>
              <a:ahLst/>
              <a:cxnLst>
                <a:cxn ang="0">
                  <a:pos x="T0" y="T1"/>
                </a:cxn>
                <a:cxn ang="0">
                  <a:pos x="T2" y="T3"/>
                </a:cxn>
                <a:cxn ang="0">
                  <a:pos x="T4" y="T5"/>
                </a:cxn>
                <a:cxn ang="0">
                  <a:pos x="T6" y="T7"/>
                </a:cxn>
              </a:cxnLst>
              <a:rect l="0" t="0" r="r" b="b"/>
              <a:pathLst>
                <a:path w="19" h="4">
                  <a:moveTo>
                    <a:pt x="0" y="0"/>
                  </a:moveTo>
                  <a:lnTo>
                    <a:pt x="0" y="0"/>
                  </a:lnTo>
                  <a:lnTo>
                    <a:pt x="19"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3"/>
            <p:cNvSpPr/>
            <p:nvPr/>
          </p:nvSpPr>
          <p:spPr bwMode="auto">
            <a:xfrm>
              <a:off x="3227" y="2279"/>
              <a:ext cx="93" cy="51"/>
            </a:xfrm>
            <a:custGeom>
              <a:avLst/>
              <a:gdLst>
                <a:gd name="T0" fmla="*/ 18 w 20"/>
                <a:gd name="T1" fmla="*/ 4 h 11"/>
                <a:gd name="T2" fmla="*/ 13 w 20"/>
                <a:gd name="T3" fmla="*/ 6 h 11"/>
                <a:gd name="T4" fmla="*/ 11 w 20"/>
                <a:gd name="T5" fmla="*/ 5 h 11"/>
                <a:gd name="T6" fmla="*/ 15 w 20"/>
                <a:gd name="T7" fmla="*/ 1 h 11"/>
                <a:gd name="T8" fmla="*/ 12 w 20"/>
                <a:gd name="T9" fmla="*/ 0 h 11"/>
                <a:gd name="T10" fmla="*/ 10 w 20"/>
                <a:gd name="T11" fmla="*/ 1 h 11"/>
                <a:gd name="T12" fmla="*/ 6 w 20"/>
                <a:gd name="T13" fmla="*/ 1 h 11"/>
                <a:gd name="T14" fmla="*/ 6 w 20"/>
                <a:gd name="T15" fmla="*/ 2 h 11"/>
                <a:gd name="T16" fmla="*/ 5 w 20"/>
                <a:gd name="T17" fmla="*/ 1 h 11"/>
                <a:gd name="T18" fmla="*/ 0 w 20"/>
                <a:gd name="T19" fmla="*/ 1 h 11"/>
                <a:gd name="T20" fmla="*/ 0 w 20"/>
                <a:gd name="T21" fmla="*/ 2 h 11"/>
                <a:gd name="T22" fmla="*/ 4 w 20"/>
                <a:gd name="T23" fmla="*/ 4 h 11"/>
                <a:gd name="T24" fmla="*/ 9 w 20"/>
                <a:gd name="T25" fmla="*/ 7 h 11"/>
                <a:gd name="T26" fmla="*/ 8 w 20"/>
                <a:gd name="T27" fmla="*/ 8 h 11"/>
                <a:gd name="T28" fmla="*/ 9 w 20"/>
                <a:gd name="T29" fmla="*/ 10 h 11"/>
                <a:gd name="T30" fmla="*/ 9 w 20"/>
                <a:gd name="T31" fmla="*/ 10 h 11"/>
                <a:gd name="T32" fmla="*/ 16 w 20"/>
                <a:gd name="T33" fmla="*/ 9 h 11"/>
                <a:gd name="T34" fmla="*/ 18 w 20"/>
                <a:gd name="T3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1">
                  <a:moveTo>
                    <a:pt x="18" y="4"/>
                  </a:moveTo>
                  <a:cubicBezTo>
                    <a:pt x="16" y="4"/>
                    <a:pt x="15" y="5"/>
                    <a:pt x="13" y="6"/>
                  </a:cubicBezTo>
                  <a:cubicBezTo>
                    <a:pt x="13" y="5"/>
                    <a:pt x="11" y="6"/>
                    <a:pt x="11" y="5"/>
                  </a:cubicBezTo>
                  <a:cubicBezTo>
                    <a:pt x="13" y="4"/>
                    <a:pt x="14" y="2"/>
                    <a:pt x="15" y="1"/>
                  </a:cubicBezTo>
                  <a:cubicBezTo>
                    <a:pt x="12" y="0"/>
                    <a:pt x="12" y="0"/>
                    <a:pt x="12" y="0"/>
                  </a:cubicBezTo>
                  <a:cubicBezTo>
                    <a:pt x="11" y="1"/>
                    <a:pt x="10" y="0"/>
                    <a:pt x="10" y="1"/>
                  </a:cubicBezTo>
                  <a:cubicBezTo>
                    <a:pt x="9" y="3"/>
                    <a:pt x="7" y="2"/>
                    <a:pt x="6" y="1"/>
                  </a:cubicBezTo>
                  <a:cubicBezTo>
                    <a:pt x="6" y="2"/>
                    <a:pt x="6" y="2"/>
                    <a:pt x="6" y="2"/>
                  </a:cubicBezTo>
                  <a:cubicBezTo>
                    <a:pt x="5" y="2"/>
                    <a:pt x="5" y="1"/>
                    <a:pt x="5" y="1"/>
                  </a:cubicBezTo>
                  <a:cubicBezTo>
                    <a:pt x="3" y="1"/>
                    <a:pt x="2" y="2"/>
                    <a:pt x="0" y="1"/>
                  </a:cubicBezTo>
                  <a:cubicBezTo>
                    <a:pt x="0" y="2"/>
                    <a:pt x="0" y="2"/>
                    <a:pt x="0" y="2"/>
                  </a:cubicBezTo>
                  <a:cubicBezTo>
                    <a:pt x="1" y="3"/>
                    <a:pt x="3" y="3"/>
                    <a:pt x="4" y="4"/>
                  </a:cubicBezTo>
                  <a:cubicBezTo>
                    <a:pt x="6" y="5"/>
                    <a:pt x="9" y="5"/>
                    <a:pt x="9" y="7"/>
                  </a:cubicBezTo>
                  <a:cubicBezTo>
                    <a:pt x="9" y="8"/>
                    <a:pt x="8" y="8"/>
                    <a:pt x="8" y="8"/>
                  </a:cubicBezTo>
                  <a:cubicBezTo>
                    <a:pt x="8" y="9"/>
                    <a:pt x="10" y="10"/>
                    <a:pt x="9" y="10"/>
                  </a:cubicBezTo>
                  <a:cubicBezTo>
                    <a:pt x="9" y="10"/>
                    <a:pt x="9" y="10"/>
                    <a:pt x="9" y="10"/>
                  </a:cubicBezTo>
                  <a:cubicBezTo>
                    <a:pt x="11" y="7"/>
                    <a:pt x="14" y="11"/>
                    <a:pt x="16" y="9"/>
                  </a:cubicBezTo>
                  <a:cubicBezTo>
                    <a:pt x="12" y="5"/>
                    <a:pt x="20" y="7"/>
                    <a:pt x="1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4"/>
            <p:cNvSpPr/>
            <p:nvPr/>
          </p:nvSpPr>
          <p:spPr bwMode="auto">
            <a:xfrm>
              <a:off x="3769" y="2279"/>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5"/>
            <p:cNvSpPr/>
            <p:nvPr/>
          </p:nvSpPr>
          <p:spPr bwMode="auto">
            <a:xfrm>
              <a:off x="3311" y="2316"/>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6"/>
            <p:cNvSpPr/>
            <p:nvPr/>
          </p:nvSpPr>
          <p:spPr bwMode="auto">
            <a:xfrm>
              <a:off x="3231" y="2330"/>
              <a:ext cx="52" cy="29"/>
            </a:xfrm>
            <a:custGeom>
              <a:avLst/>
              <a:gdLst>
                <a:gd name="T0" fmla="*/ 6 w 11"/>
                <a:gd name="T1" fmla="*/ 1 h 6"/>
                <a:gd name="T2" fmla="*/ 6 w 11"/>
                <a:gd name="T3" fmla="*/ 1 h 6"/>
                <a:gd name="T4" fmla="*/ 1 w 11"/>
                <a:gd name="T5" fmla="*/ 0 h 6"/>
                <a:gd name="T6" fmla="*/ 1 w 11"/>
                <a:gd name="T7" fmla="*/ 2 h 6"/>
                <a:gd name="T8" fmla="*/ 0 w 11"/>
                <a:gd name="T9" fmla="*/ 3 h 6"/>
                <a:gd name="T10" fmla="*/ 5 w 11"/>
                <a:gd name="T11" fmla="*/ 4 h 6"/>
                <a:gd name="T12" fmla="*/ 4 w 11"/>
                <a:gd name="T13" fmla="*/ 5 h 6"/>
                <a:gd name="T14" fmla="*/ 5 w 11"/>
                <a:gd name="T15" fmla="*/ 6 h 6"/>
                <a:gd name="T16" fmla="*/ 5 w 11"/>
                <a:gd name="T17" fmla="*/ 4 h 6"/>
                <a:gd name="T18" fmla="*/ 8 w 11"/>
                <a:gd name="T19" fmla="*/ 5 h 6"/>
                <a:gd name="T20" fmla="*/ 10 w 11"/>
                <a:gd name="T21" fmla="*/ 4 h 6"/>
                <a:gd name="T22" fmla="*/ 6 w 11"/>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6" y="1"/>
                  </a:moveTo>
                  <a:cubicBezTo>
                    <a:pt x="6" y="1"/>
                    <a:pt x="6" y="1"/>
                    <a:pt x="6" y="1"/>
                  </a:cubicBezTo>
                  <a:cubicBezTo>
                    <a:pt x="5" y="0"/>
                    <a:pt x="3" y="1"/>
                    <a:pt x="1" y="0"/>
                  </a:cubicBezTo>
                  <a:cubicBezTo>
                    <a:pt x="1" y="2"/>
                    <a:pt x="1" y="2"/>
                    <a:pt x="1" y="2"/>
                  </a:cubicBezTo>
                  <a:cubicBezTo>
                    <a:pt x="0" y="1"/>
                    <a:pt x="1" y="3"/>
                    <a:pt x="0" y="3"/>
                  </a:cubicBezTo>
                  <a:cubicBezTo>
                    <a:pt x="2" y="4"/>
                    <a:pt x="3" y="3"/>
                    <a:pt x="5" y="4"/>
                  </a:cubicBezTo>
                  <a:cubicBezTo>
                    <a:pt x="4" y="5"/>
                    <a:pt x="4" y="5"/>
                    <a:pt x="4" y="5"/>
                  </a:cubicBezTo>
                  <a:cubicBezTo>
                    <a:pt x="5" y="6"/>
                    <a:pt x="5" y="6"/>
                    <a:pt x="5" y="6"/>
                  </a:cubicBezTo>
                  <a:cubicBezTo>
                    <a:pt x="5" y="4"/>
                    <a:pt x="5" y="4"/>
                    <a:pt x="5" y="4"/>
                  </a:cubicBezTo>
                  <a:cubicBezTo>
                    <a:pt x="6" y="5"/>
                    <a:pt x="8" y="4"/>
                    <a:pt x="8" y="5"/>
                  </a:cubicBezTo>
                  <a:cubicBezTo>
                    <a:pt x="9" y="5"/>
                    <a:pt x="9" y="4"/>
                    <a:pt x="10" y="4"/>
                  </a:cubicBezTo>
                  <a:cubicBezTo>
                    <a:pt x="11" y="1"/>
                    <a:pt x="7" y="3"/>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7"/>
            <p:cNvSpPr/>
            <p:nvPr/>
          </p:nvSpPr>
          <p:spPr bwMode="auto">
            <a:xfrm>
              <a:off x="3156" y="2335"/>
              <a:ext cx="19" cy="24"/>
            </a:xfrm>
            <a:custGeom>
              <a:avLst/>
              <a:gdLst>
                <a:gd name="T0" fmla="*/ 3 w 4"/>
                <a:gd name="T1" fmla="*/ 0 h 5"/>
                <a:gd name="T2" fmla="*/ 1 w 4"/>
                <a:gd name="T3" fmla="*/ 0 h 5"/>
                <a:gd name="T4" fmla="*/ 1 w 4"/>
                <a:gd name="T5" fmla="*/ 1 h 5"/>
                <a:gd name="T6" fmla="*/ 0 w 4"/>
                <a:gd name="T7" fmla="*/ 1 h 5"/>
                <a:gd name="T8" fmla="*/ 0 w 4"/>
                <a:gd name="T9" fmla="*/ 2 h 5"/>
                <a:gd name="T10" fmla="*/ 0 w 4"/>
                <a:gd name="T11" fmla="*/ 3 h 5"/>
                <a:gd name="T12" fmla="*/ 3 w 4"/>
                <a:gd name="T13" fmla="*/ 3 h 5"/>
                <a:gd name="T14" fmla="*/ 3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0"/>
                  </a:moveTo>
                  <a:cubicBezTo>
                    <a:pt x="1" y="0"/>
                    <a:pt x="1" y="0"/>
                    <a:pt x="1" y="0"/>
                  </a:cubicBezTo>
                  <a:cubicBezTo>
                    <a:pt x="1" y="1"/>
                    <a:pt x="1" y="1"/>
                    <a:pt x="1" y="1"/>
                  </a:cubicBezTo>
                  <a:cubicBezTo>
                    <a:pt x="1" y="1"/>
                    <a:pt x="0" y="1"/>
                    <a:pt x="0" y="1"/>
                  </a:cubicBezTo>
                  <a:cubicBezTo>
                    <a:pt x="0" y="2"/>
                    <a:pt x="0" y="2"/>
                    <a:pt x="0" y="2"/>
                  </a:cubicBezTo>
                  <a:cubicBezTo>
                    <a:pt x="0" y="2"/>
                    <a:pt x="0" y="3"/>
                    <a:pt x="0" y="3"/>
                  </a:cubicBezTo>
                  <a:cubicBezTo>
                    <a:pt x="1" y="5"/>
                    <a:pt x="2" y="3"/>
                    <a:pt x="3" y="3"/>
                  </a:cubicBezTo>
                  <a:cubicBezTo>
                    <a:pt x="4"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8"/>
            <p:cNvSpPr/>
            <p:nvPr/>
          </p:nvSpPr>
          <p:spPr bwMode="auto">
            <a:xfrm>
              <a:off x="3203" y="2344"/>
              <a:ext cx="19" cy="10"/>
            </a:xfrm>
            <a:custGeom>
              <a:avLst/>
              <a:gdLst>
                <a:gd name="T0" fmla="*/ 0 w 4"/>
                <a:gd name="T1" fmla="*/ 2 h 2"/>
                <a:gd name="T2" fmla="*/ 4 w 4"/>
                <a:gd name="T3" fmla="*/ 1 h 2"/>
                <a:gd name="T4" fmla="*/ 3 w 4"/>
                <a:gd name="T5" fmla="*/ 0 h 2"/>
                <a:gd name="T6" fmla="*/ 0 w 4"/>
                <a:gd name="T7" fmla="*/ 2 h 2"/>
              </a:gdLst>
              <a:ahLst/>
              <a:cxnLst>
                <a:cxn ang="0">
                  <a:pos x="T0" y="T1"/>
                </a:cxn>
                <a:cxn ang="0">
                  <a:pos x="T2" y="T3"/>
                </a:cxn>
                <a:cxn ang="0">
                  <a:pos x="T4" y="T5"/>
                </a:cxn>
                <a:cxn ang="0">
                  <a:pos x="T6" y="T7"/>
                </a:cxn>
              </a:cxnLst>
              <a:rect l="0" t="0" r="r" b="b"/>
              <a:pathLst>
                <a:path w="4" h="2">
                  <a:moveTo>
                    <a:pt x="0" y="2"/>
                  </a:moveTo>
                  <a:cubicBezTo>
                    <a:pt x="1" y="2"/>
                    <a:pt x="3" y="2"/>
                    <a:pt x="4" y="1"/>
                  </a:cubicBezTo>
                  <a:cubicBezTo>
                    <a:pt x="4" y="0"/>
                    <a:pt x="3" y="0"/>
                    <a:pt x="3"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9"/>
            <p:cNvSpPr/>
            <p:nvPr/>
          </p:nvSpPr>
          <p:spPr bwMode="auto">
            <a:xfrm>
              <a:off x="3189" y="2349"/>
              <a:ext cx="5" cy="1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30"/>
            <p:cNvSpPr/>
            <p:nvPr/>
          </p:nvSpPr>
          <p:spPr bwMode="auto">
            <a:xfrm>
              <a:off x="3292" y="2354"/>
              <a:ext cx="14" cy="9"/>
            </a:xfrm>
            <a:custGeom>
              <a:avLst/>
              <a:gdLst>
                <a:gd name="T0" fmla="*/ 3 w 3"/>
                <a:gd name="T1" fmla="*/ 1 h 2"/>
                <a:gd name="T2" fmla="*/ 2 w 3"/>
                <a:gd name="T3" fmla="*/ 0 h 2"/>
                <a:gd name="T4" fmla="*/ 3 w 3"/>
                <a:gd name="T5" fmla="*/ 1 h 2"/>
              </a:gdLst>
              <a:ahLst/>
              <a:cxnLst>
                <a:cxn ang="0">
                  <a:pos x="T0" y="T1"/>
                </a:cxn>
                <a:cxn ang="0">
                  <a:pos x="T2" y="T3"/>
                </a:cxn>
                <a:cxn ang="0">
                  <a:pos x="T4" y="T5"/>
                </a:cxn>
              </a:cxnLst>
              <a:rect l="0" t="0" r="r" b="b"/>
              <a:pathLst>
                <a:path w="3" h="2">
                  <a:moveTo>
                    <a:pt x="3" y="1"/>
                  </a:moveTo>
                  <a:cubicBezTo>
                    <a:pt x="2" y="0"/>
                    <a:pt x="2" y="0"/>
                    <a:pt x="2" y="0"/>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19" name="文本框 318"/>
          <p:cNvSpPr txBox="1"/>
          <p:nvPr/>
        </p:nvSpPr>
        <p:spPr>
          <a:xfrm>
            <a:off x="2457146" y="1861615"/>
            <a:ext cx="728821" cy="646331"/>
          </a:xfrm>
          <a:prstGeom prst="rect">
            <a:avLst/>
          </a:prstGeom>
          <a:noFill/>
        </p:spPr>
        <p:txBody>
          <a:bodyPr wrap="square" rtlCol="0">
            <a:spAutoFit/>
          </a:bodyPr>
          <a:lstStyle/>
          <a:p>
            <a:r>
              <a:rPr lang="zh-CN" altLang="en-US" sz="3600" dirty="0">
                <a:solidFill>
                  <a:schemeClr val="bg1"/>
                </a:solidFill>
                <a:latin typeface="禹卫书法行书简体&#10;" panose="02000603000000000000" pitchFamily="2" charset="-122"/>
                <a:ea typeface="禹卫书法行书简体&#10;" panose="02000603000000000000" pitchFamily="2" charset="-122"/>
              </a:rPr>
              <a:t>贰</a:t>
            </a:r>
          </a:p>
        </p:txBody>
      </p:sp>
      <p:grpSp>
        <p:nvGrpSpPr>
          <p:cNvPr id="320" name="Group 4"/>
          <p:cNvGrpSpPr>
            <a:grpSpLocks noChangeAspect="1"/>
          </p:cNvGrpSpPr>
          <p:nvPr/>
        </p:nvGrpSpPr>
        <p:grpSpPr bwMode="auto">
          <a:xfrm>
            <a:off x="4043752" y="1884676"/>
            <a:ext cx="965072" cy="750714"/>
            <a:chOff x="3086" y="1578"/>
            <a:chExt cx="1058" cy="823"/>
          </a:xfrm>
          <a:solidFill>
            <a:srgbClr val="C00000"/>
          </a:solidFill>
        </p:grpSpPr>
        <p:sp>
          <p:nvSpPr>
            <p:cNvPr id="321" name="Freeform 5"/>
            <p:cNvSpPr/>
            <p:nvPr/>
          </p:nvSpPr>
          <p:spPr bwMode="auto">
            <a:xfrm>
              <a:off x="4027" y="1578"/>
              <a:ext cx="37" cy="14"/>
            </a:xfrm>
            <a:custGeom>
              <a:avLst/>
              <a:gdLst>
                <a:gd name="T0" fmla="*/ 5 w 8"/>
                <a:gd name="T1" fmla="*/ 2 h 3"/>
                <a:gd name="T2" fmla="*/ 8 w 8"/>
                <a:gd name="T3" fmla="*/ 0 h 3"/>
                <a:gd name="T4" fmla="*/ 0 w 8"/>
                <a:gd name="T5" fmla="*/ 3 h 3"/>
                <a:gd name="T6" fmla="*/ 0 w 8"/>
                <a:gd name="T7" fmla="*/ 3 h 3"/>
                <a:gd name="T8" fmla="*/ 5 w 8"/>
                <a:gd name="T9" fmla="*/ 2 h 3"/>
              </a:gdLst>
              <a:ahLst/>
              <a:cxnLst>
                <a:cxn ang="0">
                  <a:pos x="T0" y="T1"/>
                </a:cxn>
                <a:cxn ang="0">
                  <a:pos x="T2" y="T3"/>
                </a:cxn>
                <a:cxn ang="0">
                  <a:pos x="T4" y="T5"/>
                </a:cxn>
                <a:cxn ang="0">
                  <a:pos x="T6" y="T7"/>
                </a:cxn>
                <a:cxn ang="0">
                  <a:pos x="T8" y="T9"/>
                </a:cxn>
              </a:cxnLst>
              <a:rect l="0" t="0" r="r" b="b"/>
              <a:pathLst>
                <a:path w="8" h="3">
                  <a:moveTo>
                    <a:pt x="5" y="2"/>
                  </a:moveTo>
                  <a:cubicBezTo>
                    <a:pt x="6" y="1"/>
                    <a:pt x="7" y="1"/>
                    <a:pt x="8" y="0"/>
                  </a:cubicBezTo>
                  <a:cubicBezTo>
                    <a:pt x="5" y="0"/>
                    <a:pt x="3" y="2"/>
                    <a:pt x="0" y="3"/>
                  </a:cubicBezTo>
                  <a:cubicBezTo>
                    <a:pt x="0" y="3"/>
                    <a:pt x="0" y="3"/>
                    <a:pt x="0" y="3"/>
                  </a:cubicBezTo>
                  <a:cubicBezTo>
                    <a:pt x="1" y="2"/>
                    <a:pt x="3"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6"/>
            <p:cNvSpPr/>
            <p:nvPr/>
          </p:nvSpPr>
          <p:spPr bwMode="auto">
            <a:xfrm>
              <a:off x="4064" y="15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7"/>
            <p:cNvSpPr/>
            <p:nvPr/>
          </p:nvSpPr>
          <p:spPr bwMode="auto">
            <a:xfrm>
              <a:off x="3975" y="20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
            <p:cNvSpPr/>
            <p:nvPr/>
          </p:nvSpPr>
          <p:spPr bwMode="auto">
            <a:xfrm>
              <a:off x="4008" y="1691"/>
              <a:ext cx="0" cy="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9"/>
            <p:cNvSpPr>
              <a:spLocks noEditPoints="1"/>
            </p:cNvSpPr>
            <p:nvPr/>
          </p:nvSpPr>
          <p:spPr bwMode="auto">
            <a:xfrm>
              <a:off x="3096" y="1583"/>
              <a:ext cx="1010" cy="818"/>
            </a:xfrm>
            <a:custGeom>
              <a:avLst/>
              <a:gdLst>
                <a:gd name="T0" fmla="*/ 201 w 216"/>
                <a:gd name="T1" fmla="*/ 37 h 174"/>
                <a:gd name="T2" fmla="*/ 190 w 216"/>
                <a:gd name="T3" fmla="*/ 34 h 174"/>
                <a:gd name="T4" fmla="*/ 170 w 216"/>
                <a:gd name="T5" fmla="*/ 31 h 174"/>
                <a:gd name="T6" fmla="*/ 171 w 216"/>
                <a:gd name="T7" fmla="*/ 25 h 174"/>
                <a:gd name="T8" fmla="*/ 199 w 216"/>
                <a:gd name="T9" fmla="*/ 17 h 174"/>
                <a:gd name="T10" fmla="*/ 191 w 216"/>
                <a:gd name="T11" fmla="*/ 12 h 174"/>
                <a:gd name="T12" fmla="*/ 203 w 216"/>
                <a:gd name="T13" fmla="*/ 2 h 174"/>
                <a:gd name="T14" fmla="*/ 140 w 216"/>
                <a:gd name="T15" fmla="*/ 15 h 174"/>
                <a:gd name="T16" fmla="*/ 110 w 216"/>
                <a:gd name="T17" fmla="*/ 23 h 174"/>
                <a:gd name="T18" fmla="*/ 96 w 216"/>
                <a:gd name="T19" fmla="*/ 30 h 174"/>
                <a:gd name="T20" fmla="*/ 111 w 216"/>
                <a:gd name="T21" fmla="*/ 21 h 174"/>
                <a:gd name="T22" fmla="*/ 80 w 216"/>
                <a:gd name="T23" fmla="*/ 34 h 174"/>
                <a:gd name="T24" fmla="*/ 62 w 216"/>
                <a:gd name="T25" fmla="*/ 43 h 174"/>
                <a:gd name="T26" fmla="*/ 43 w 216"/>
                <a:gd name="T27" fmla="*/ 62 h 174"/>
                <a:gd name="T28" fmla="*/ 14 w 216"/>
                <a:gd name="T29" fmla="*/ 81 h 174"/>
                <a:gd name="T30" fmla="*/ 14 w 216"/>
                <a:gd name="T31" fmla="*/ 110 h 174"/>
                <a:gd name="T32" fmla="*/ 19 w 216"/>
                <a:gd name="T33" fmla="*/ 120 h 174"/>
                <a:gd name="T34" fmla="*/ 2 w 216"/>
                <a:gd name="T35" fmla="*/ 116 h 174"/>
                <a:gd name="T36" fmla="*/ 25 w 216"/>
                <a:gd name="T37" fmla="*/ 130 h 174"/>
                <a:gd name="T38" fmla="*/ 17 w 216"/>
                <a:gd name="T39" fmla="*/ 146 h 174"/>
                <a:gd name="T40" fmla="*/ 45 w 216"/>
                <a:gd name="T41" fmla="*/ 148 h 174"/>
                <a:gd name="T42" fmla="*/ 97 w 216"/>
                <a:gd name="T43" fmla="*/ 174 h 174"/>
                <a:gd name="T44" fmla="*/ 142 w 216"/>
                <a:gd name="T45" fmla="*/ 150 h 174"/>
                <a:gd name="T46" fmla="*/ 157 w 216"/>
                <a:gd name="T47" fmla="*/ 139 h 174"/>
                <a:gd name="T48" fmla="*/ 174 w 216"/>
                <a:gd name="T49" fmla="*/ 127 h 174"/>
                <a:gd name="T50" fmla="*/ 169 w 216"/>
                <a:gd name="T51" fmla="*/ 120 h 174"/>
                <a:gd name="T52" fmla="*/ 189 w 216"/>
                <a:gd name="T53" fmla="*/ 110 h 174"/>
                <a:gd name="T54" fmla="*/ 186 w 216"/>
                <a:gd name="T55" fmla="*/ 96 h 174"/>
                <a:gd name="T56" fmla="*/ 196 w 216"/>
                <a:gd name="T57" fmla="*/ 86 h 174"/>
                <a:gd name="T58" fmla="*/ 194 w 216"/>
                <a:gd name="T59" fmla="*/ 77 h 174"/>
                <a:gd name="T60" fmla="*/ 199 w 216"/>
                <a:gd name="T61" fmla="*/ 67 h 174"/>
                <a:gd name="T62" fmla="*/ 195 w 216"/>
                <a:gd name="T63" fmla="*/ 65 h 174"/>
                <a:gd name="T64" fmla="*/ 199 w 216"/>
                <a:gd name="T65" fmla="*/ 52 h 174"/>
                <a:gd name="T66" fmla="*/ 202 w 216"/>
                <a:gd name="T67" fmla="*/ 47 h 174"/>
                <a:gd name="T68" fmla="*/ 176 w 216"/>
                <a:gd name="T69" fmla="*/ 9 h 174"/>
                <a:gd name="T70" fmla="*/ 139 w 216"/>
                <a:gd name="T71" fmla="*/ 18 h 174"/>
                <a:gd name="T72" fmla="*/ 176 w 216"/>
                <a:gd name="T73" fmla="*/ 12 h 174"/>
                <a:gd name="T74" fmla="*/ 163 w 216"/>
                <a:gd name="T75" fmla="*/ 17 h 174"/>
                <a:gd name="T76" fmla="*/ 115 w 216"/>
                <a:gd name="T77" fmla="*/ 26 h 174"/>
                <a:gd name="T78" fmla="*/ 106 w 216"/>
                <a:gd name="T79" fmla="*/ 29 h 174"/>
                <a:gd name="T80" fmla="*/ 70 w 216"/>
                <a:gd name="T81" fmla="*/ 58 h 174"/>
                <a:gd name="T82" fmla="*/ 150 w 216"/>
                <a:gd name="T83" fmla="*/ 22 h 174"/>
                <a:gd name="T84" fmla="*/ 95 w 216"/>
                <a:gd name="T85" fmla="*/ 43 h 174"/>
                <a:gd name="T86" fmla="*/ 64 w 216"/>
                <a:gd name="T87" fmla="*/ 64 h 174"/>
                <a:gd name="T88" fmla="*/ 59 w 216"/>
                <a:gd name="T89" fmla="*/ 51 h 174"/>
                <a:gd name="T90" fmla="*/ 122 w 216"/>
                <a:gd name="T91" fmla="*/ 55 h 174"/>
                <a:gd name="T92" fmla="*/ 119 w 216"/>
                <a:gd name="T93" fmla="*/ 46 h 174"/>
                <a:gd name="T94" fmla="*/ 80 w 216"/>
                <a:gd name="T95" fmla="*/ 66 h 174"/>
                <a:gd name="T96" fmla="*/ 59 w 216"/>
                <a:gd name="T97" fmla="*/ 79 h 174"/>
                <a:gd name="T98" fmla="*/ 65 w 216"/>
                <a:gd name="T99" fmla="*/ 70 h 174"/>
                <a:gd name="T100" fmla="*/ 153 w 216"/>
                <a:gd name="T101" fmla="*/ 130 h 174"/>
                <a:gd name="T102" fmla="*/ 149 w 216"/>
                <a:gd name="T103" fmla="*/ 32 h 174"/>
                <a:gd name="T104" fmla="*/ 95 w 216"/>
                <a:gd name="T105" fmla="*/ 47 h 174"/>
                <a:gd name="T106" fmla="*/ 167 w 216"/>
                <a:gd name="T107" fmla="*/ 25 h 174"/>
                <a:gd name="T108" fmla="*/ 175 w 216"/>
                <a:gd name="T109" fmla="*/ 33 h 174"/>
                <a:gd name="T110" fmla="*/ 192 w 216"/>
                <a:gd name="T111" fmla="*/ 54 h 174"/>
                <a:gd name="T112" fmla="*/ 192 w 216"/>
                <a:gd name="T113" fmla="*/ 54 h 174"/>
                <a:gd name="T114" fmla="*/ 188 w 216"/>
                <a:gd name="T115" fmla="*/ 40 h 174"/>
                <a:gd name="T116" fmla="*/ 201 w 216"/>
                <a:gd name="T117" fmla="*/ 4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 h="174">
                  <a:moveTo>
                    <a:pt x="209" y="41"/>
                  </a:moveTo>
                  <a:cubicBezTo>
                    <a:pt x="209" y="41"/>
                    <a:pt x="210" y="40"/>
                    <a:pt x="211" y="40"/>
                  </a:cubicBezTo>
                  <a:cubicBezTo>
                    <a:pt x="210" y="40"/>
                    <a:pt x="210" y="40"/>
                    <a:pt x="210" y="40"/>
                  </a:cubicBezTo>
                  <a:cubicBezTo>
                    <a:pt x="210" y="39"/>
                    <a:pt x="212" y="39"/>
                    <a:pt x="211" y="39"/>
                  </a:cubicBezTo>
                  <a:cubicBezTo>
                    <a:pt x="211" y="39"/>
                    <a:pt x="211" y="39"/>
                    <a:pt x="211" y="39"/>
                  </a:cubicBezTo>
                  <a:cubicBezTo>
                    <a:pt x="211" y="38"/>
                    <a:pt x="211" y="38"/>
                    <a:pt x="211" y="38"/>
                  </a:cubicBezTo>
                  <a:cubicBezTo>
                    <a:pt x="211" y="38"/>
                    <a:pt x="211" y="38"/>
                    <a:pt x="211" y="38"/>
                  </a:cubicBezTo>
                  <a:cubicBezTo>
                    <a:pt x="213" y="38"/>
                    <a:pt x="215" y="37"/>
                    <a:pt x="215" y="35"/>
                  </a:cubicBezTo>
                  <a:cubicBezTo>
                    <a:pt x="214" y="35"/>
                    <a:pt x="213" y="35"/>
                    <a:pt x="213" y="36"/>
                  </a:cubicBezTo>
                  <a:cubicBezTo>
                    <a:pt x="212" y="34"/>
                    <a:pt x="210" y="36"/>
                    <a:pt x="209" y="35"/>
                  </a:cubicBezTo>
                  <a:cubicBezTo>
                    <a:pt x="207" y="35"/>
                    <a:pt x="204" y="37"/>
                    <a:pt x="202" y="37"/>
                  </a:cubicBezTo>
                  <a:cubicBezTo>
                    <a:pt x="202" y="36"/>
                    <a:pt x="201" y="38"/>
                    <a:pt x="201" y="37"/>
                  </a:cubicBezTo>
                  <a:cubicBezTo>
                    <a:pt x="200" y="37"/>
                    <a:pt x="200" y="37"/>
                    <a:pt x="199" y="37"/>
                  </a:cubicBezTo>
                  <a:cubicBezTo>
                    <a:pt x="197" y="37"/>
                    <a:pt x="196" y="39"/>
                    <a:pt x="194" y="39"/>
                  </a:cubicBezTo>
                  <a:cubicBezTo>
                    <a:pt x="194" y="38"/>
                    <a:pt x="194" y="38"/>
                    <a:pt x="194" y="38"/>
                  </a:cubicBezTo>
                  <a:cubicBezTo>
                    <a:pt x="193" y="39"/>
                    <a:pt x="193" y="39"/>
                    <a:pt x="193" y="39"/>
                  </a:cubicBezTo>
                  <a:cubicBezTo>
                    <a:pt x="193" y="36"/>
                    <a:pt x="196" y="37"/>
                    <a:pt x="197" y="36"/>
                  </a:cubicBezTo>
                  <a:cubicBezTo>
                    <a:pt x="196" y="36"/>
                    <a:pt x="196" y="36"/>
                    <a:pt x="196" y="36"/>
                  </a:cubicBezTo>
                  <a:cubicBezTo>
                    <a:pt x="196" y="36"/>
                    <a:pt x="196" y="37"/>
                    <a:pt x="195" y="37"/>
                  </a:cubicBezTo>
                  <a:cubicBezTo>
                    <a:pt x="195" y="36"/>
                    <a:pt x="195" y="36"/>
                    <a:pt x="195" y="36"/>
                  </a:cubicBezTo>
                  <a:cubicBezTo>
                    <a:pt x="193" y="36"/>
                    <a:pt x="191" y="36"/>
                    <a:pt x="190" y="36"/>
                  </a:cubicBezTo>
                  <a:cubicBezTo>
                    <a:pt x="189" y="35"/>
                    <a:pt x="191" y="36"/>
                    <a:pt x="191" y="35"/>
                  </a:cubicBezTo>
                  <a:cubicBezTo>
                    <a:pt x="190" y="34"/>
                    <a:pt x="190" y="36"/>
                    <a:pt x="189" y="35"/>
                  </a:cubicBezTo>
                  <a:cubicBezTo>
                    <a:pt x="189" y="34"/>
                    <a:pt x="190" y="34"/>
                    <a:pt x="190" y="34"/>
                  </a:cubicBezTo>
                  <a:cubicBezTo>
                    <a:pt x="189" y="34"/>
                    <a:pt x="189" y="34"/>
                    <a:pt x="189" y="34"/>
                  </a:cubicBezTo>
                  <a:cubicBezTo>
                    <a:pt x="189" y="35"/>
                    <a:pt x="189" y="35"/>
                    <a:pt x="189" y="35"/>
                  </a:cubicBezTo>
                  <a:cubicBezTo>
                    <a:pt x="189" y="35"/>
                    <a:pt x="188" y="35"/>
                    <a:pt x="188" y="35"/>
                  </a:cubicBezTo>
                  <a:cubicBezTo>
                    <a:pt x="188" y="35"/>
                    <a:pt x="188" y="34"/>
                    <a:pt x="188" y="34"/>
                  </a:cubicBezTo>
                  <a:cubicBezTo>
                    <a:pt x="186" y="34"/>
                    <a:pt x="187" y="32"/>
                    <a:pt x="185" y="32"/>
                  </a:cubicBezTo>
                  <a:cubicBezTo>
                    <a:pt x="185" y="29"/>
                    <a:pt x="188" y="30"/>
                    <a:pt x="189" y="28"/>
                  </a:cubicBezTo>
                  <a:cubicBezTo>
                    <a:pt x="190" y="28"/>
                    <a:pt x="189" y="27"/>
                    <a:pt x="190" y="27"/>
                  </a:cubicBezTo>
                  <a:cubicBezTo>
                    <a:pt x="191" y="25"/>
                    <a:pt x="194" y="25"/>
                    <a:pt x="195" y="24"/>
                  </a:cubicBezTo>
                  <a:cubicBezTo>
                    <a:pt x="193" y="24"/>
                    <a:pt x="191" y="25"/>
                    <a:pt x="190" y="26"/>
                  </a:cubicBezTo>
                  <a:cubicBezTo>
                    <a:pt x="188" y="26"/>
                    <a:pt x="187" y="28"/>
                    <a:pt x="186" y="27"/>
                  </a:cubicBezTo>
                  <a:cubicBezTo>
                    <a:pt x="182" y="28"/>
                    <a:pt x="179" y="29"/>
                    <a:pt x="175" y="29"/>
                  </a:cubicBezTo>
                  <a:cubicBezTo>
                    <a:pt x="174" y="31"/>
                    <a:pt x="171" y="28"/>
                    <a:pt x="170" y="31"/>
                  </a:cubicBezTo>
                  <a:cubicBezTo>
                    <a:pt x="169" y="30"/>
                    <a:pt x="169" y="28"/>
                    <a:pt x="169" y="27"/>
                  </a:cubicBezTo>
                  <a:cubicBezTo>
                    <a:pt x="169" y="27"/>
                    <a:pt x="169" y="27"/>
                    <a:pt x="169" y="27"/>
                  </a:cubicBezTo>
                  <a:cubicBezTo>
                    <a:pt x="170" y="27"/>
                    <a:pt x="170" y="28"/>
                    <a:pt x="171" y="27"/>
                  </a:cubicBezTo>
                  <a:cubicBezTo>
                    <a:pt x="171" y="27"/>
                    <a:pt x="171" y="27"/>
                    <a:pt x="171" y="27"/>
                  </a:cubicBezTo>
                  <a:cubicBezTo>
                    <a:pt x="173" y="26"/>
                    <a:pt x="173" y="26"/>
                    <a:pt x="173" y="26"/>
                  </a:cubicBezTo>
                  <a:cubicBezTo>
                    <a:pt x="173" y="26"/>
                    <a:pt x="173" y="26"/>
                    <a:pt x="173" y="26"/>
                  </a:cubicBezTo>
                  <a:cubicBezTo>
                    <a:pt x="174" y="26"/>
                    <a:pt x="174" y="26"/>
                    <a:pt x="174" y="26"/>
                  </a:cubicBezTo>
                  <a:cubicBezTo>
                    <a:pt x="175" y="25"/>
                    <a:pt x="175" y="25"/>
                    <a:pt x="176" y="25"/>
                  </a:cubicBezTo>
                  <a:cubicBezTo>
                    <a:pt x="176" y="25"/>
                    <a:pt x="177" y="25"/>
                    <a:pt x="177" y="24"/>
                  </a:cubicBezTo>
                  <a:cubicBezTo>
                    <a:pt x="176" y="24"/>
                    <a:pt x="175" y="26"/>
                    <a:pt x="175" y="25"/>
                  </a:cubicBezTo>
                  <a:cubicBezTo>
                    <a:pt x="173" y="25"/>
                    <a:pt x="172" y="26"/>
                    <a:pt x="171" y="27"/>
                  </a:cubicBezTo>
                  <a:cubicBezTo>
                    <a:pt x="171" y="26"/>
                    <a:pt x="171" y="26"/>
                    <a:pt x="171" y="25"/>
                  </a:cubicBezTo>
                  <a:cubicBezTo>
                    <a:pt x="171" y="26"/>
                    <a:pt x="171" y="26"/>
                    <a:pt x="171" y="26"/>
                  </a:cubicBezTo>
                  <a:cubicBezTo>
                    <a:pt x="170" y="26"/>
                    <a:pt x="168" y="26"/>
                    <a:pt x="168" y="25"/>
                  </a:cubicBezTo>
                  <a:cubicBezTo>
                    <a:pt x="170" y="24"/>
                    <a:pt x="170" y="24"/>
                    <a:pt x="170" y="24"/>
                  </a:cubicBezTo>
                  <a:cubicBezTo>
                    <a:pt x="173" y="24"/>
                    <a:pt x="175" y="23"/>
                    <a:pt x="178" y="22"/>
                  </a:cubicBezTo>
                  <a:cubicBezTo>
                    <a:pt x="178" y="24"/>
                    <a:pt x="178" y="24"/>
                    <a:pt x="178" y="24"/>
                  </a:cubicBezTo>
                  <a:cubicBezTo>
                    <a:pt x="178" y="24"/>
                    <a:pt x="179" y="23"/>
                    <a:pt x="179" y="22"/>
                  </a:cubicBezTo>
                  <a:cubicBezTo>
                    <a:pt x="182" y="22"/>
                    <a:pt x="184" y="20"/>
                    <a:pt x="186" y="20"/>
                  </a:cubicBezTo>
                  <a:cubicBezTo>
                    <a:pt x="188" y="18"/>
                    <a:pt x="190" y="20"/>
                    <a:pt x="192" y="18"/>
                  </a:cubicBezTo>
                  <a:cubicBezTo>
                    <a:pt x="194" y="18"/>
                    <a:pt x="196" y="16"/>
                    <a:pt x="198" y="15"/>
                  </a:cubicBezTo>
                  <a:cubicBezTo>
                    <a:pt x="199" y="15"/>
                    <a:pt x="199" y="15"/>
                    <a:pt x="199" y="15"/>
                  </a:cubicBezTo>
                  <a:cubicBezTo>
                    <a:pt x="196" y="19"/>
                    <a:pt x="196" y="19"/>
                    <a:pt x="196" y="19"/>
                  </a:cubicBezTo>
                  <a:cubicBezTo>
                    <a:pt x="197" y="18"/>
                    <a:pt x="198" y="18"/>
                    <a:pt x="199" y="17"/>
                  </a:cubicBezTo>
                  <a:cubicBezTo>
                    <a:pt x="198" y="15"/>
                    <a:pt x="201" y="16"/>
                    <a:pt x="201" y="15"/>
                  </a:cubicBezTo>
                  <a:cubicBezTo>
                    <a:pt x="200" y="15"/>
                    <a:pt x="200" y="15"/>
                    <a:pt x="200" y="15"/>
                  </a:cubicBezTo>
                  <a:cubicBezTo>
                    <a:pt x="202" y="13"/>
                    <a:pt x="202" y="13"/>
                    <a:pt x="202" y="13"/>
                  </a:cubicBezTo>
                  <a:cubicBezTo>
                    <a:pt x="201" y="13"/>
                    <a:pt x="201" y="13"/>
                    <a:pt x="201" y="13"/>
                  </a:cubicBezTo>
                  <a:cubicBezTo>
                    <a:pt x="200" y="12"/>
                    <a:pt x="202" y="12"/>
                    <a:pt x="202" y="11"/>
                  </a:cubicBezTo>
                  <a:cubicBezTo>
                    <a:pt x="200" y="11"/>
                    <a:pt x="200" y="11"/>
                    <a:pt x="200" y="11"/>
                  </a:cubicBezTo>
                  <a:cubicBezTo>
                    <a:pt x="200" y="13"/>
                    <a:pt x="198" y="13"/>
                    <a:pt x="197" y="13"/>
                  </a:cubicBezTo>
                  <a:cubicBezTo>
                    <a:pt x="196" y="12"/>
                    <a:pt x="195" y="12"/>
                    <a:pt x="194" y="12"/>
                  </a:cubicBezTo>
                  <a:cubicBezTo>
                    <a:pt x="194" y="12"/>
                    <a:pt x="194" y="12"/>
                    <a:pt x="194" y="12"/>
                  </a:cubicBezTo>
                  <a:cubicBezTo>
                    <a:pt x="194" y="12"/>
                    <a:pt x="195" y="11"/>
                    <a:pt x="195" y="11"/>
                  </a:cubicBezTo>
                  <a:cubicBezTo>
                    <a:pt x="194" y="11"/>
                    <a:pt x="194" y="11"/>
                    <a:pt x="194" y="11"/>
                  </a:cubicBezTo>
                  <a:cubicBezTo>
                    <a:pt x="194" y="13"/>
                    <a:pt x="192" y="13"/>
                    <a:pt x="191" y="12"/>
                  </a:cubicBezTo>
                  <a:cubicBezTo>
                    <a:pt x="190" y="13"/>
                    <a:pt x="188" y="13"/>
                    <a:pt x="187" y="14"/>
                  </a:cubicBezTo>
                  <a:cubicBezTo>
                    <a:pt x="186" y="14"/>
                    <a:pt x="186" y="13"/>
                    <a:pt x="186" y="13"/>
                  </a:cubicBezTo>
                  <a:cubicBezTo>
                    <a:pt x="188" y="9"/>
                    <a:pt x="191" y="8"/>
                    <a:pt x="194" y="8"/>
                  </a:cubicBezTo>
                  <a:cubicBezTo>
                    <a:pt x="196" y="8"/>
                    <a:pt x="197" y="5"/>
                    <a:pt x="199" y="6"/>
                  </a:cubicBezTo>
                  <a:cubicBezTo>
                    <a:pt x="201" y="6"/>
                    <a:pt x="202" y="4"/>
                    <a:pt x="203" y="5"/>
                  </a:cubicBezTo>
                  <a:cubicBezTo>
                    <a:pt x="203" y="5"/>
                    <a:pt x="203" y="6"/>
                    <a:pt x="203" y="6"/>
                  </a:cubicBezTo>
                  <a:cubicBezTo>
                    <a:pt x="203" y="6"/>
                    <a:pt x="204" y="6"/>
                    <a:pt x="204" y="6"/>
                  </a:cubicBezTo>
                  <a:cubicBezTo>
                    <a:pt x="203" y="5"/>
                    <a:pt x="203" y="5"/>
                    <a:pt x="203" y="5"/>
                  </a:cubicBezTo>
                  <a:cubicBezTo>
                    <a:pt x="206" y="3"/>
                    <a:pt x="209" y="3"/>
                    <a:pt x="212" y="2"/>
                  </a:cubicBezTo>
                  <a:cubicBezTo>
                    <a:pt x="211" y="1"/>
                    <a:pt x="211" y="1"/>
                    <a:pt x="211" y="1"/>
                  </a:cubicBezTo>
                  <a:cubicBezTo>
                    <a:pt x="211" y="1"/>
                    <a:pt x="211" y="1"/>
                    <a:pt x="211" y="1"/>
                  </a:cubicBezTo>
                  <a:cubicBezTo>
                    <a:pt x="209" y="0"/>
                    <a:pt x="206" y="1"/>
                    <a:pt x="203" y="2"/>
                  </a:cubicBezTo>
                  <a:cubicBezTo>
                    <a:pt x="202" y="2"/>
                    <a:pt x="200" y="4"/>
                    <a:pt x="198" y="3"/>
                  </a:cubicBezTo>
                  <a:cubicBezTo>
                    <a:pt x="198" y="3"/>
                    <a:pt x="198" y="2"/>
                    <a:pt x="198" y="2"/>
                  </a:cubicBezTo>
                  <a:cubicBezTo>
                    <a:pt x="194" y="2"/>
                    <a:pt x="190" y="5"/>
                    <a:pt x="185" y="4"/>
                  </a:cubicBezTo>
                  <a:cubicBezTo>
                    <a:pt x="185" y="4"/>
                    <a:pt x="185" y="4"/>
                    <a:pt x="185" y="4"/>
                  </a:cubicBezTo>
                  <a:cubicBezTo>
                    <a:pt x="184" y="6"/>
                    <a:pt x="181" y="7"/>
                    <a:pt x="179" y="7"/>
                  </a:cubicBezTo>
                  <a:cubicBezTo>
                    <a:pt x="175" y="7"/>
                    <a:pt x="170" y="8"/>
                    <a:pt x="167" y="9"/>
                  </a:cubicBezTo>
                  <a:cubicBezTo>
                    <a:pt x="167" y="9"/>
                    <a:pt x="167" y="10"/>
                    <a:pt x="167" y="10"/>
                  </a:cubicBezTo>
                  <a:cubicBezTo>
                    <a:pt x="165" y="11"/>
                    <a:pt x="163" y="9"/>
                    <a:pt x="161" y="10"/>
                  </a:cubicBezTo>
                  <a:cubicBezTo>
                    <a:pt x="159" y="13"/>
                    <a:pt x="156" y="10"/>
                    <a:pt x="154" y="12"/>
                  </a:cubicBezTo>
                  <a:cubicBezTo>
                    <a:pt x="151" y="12"/>
                    <a:pt x="148" y="13"/>
                    <a:pt x="145" y="14"/>
                  </a:cubicBezTo>
                  <a:cubicBezTo>
                    <a:pt x="143" y="14"/>
                    <a:pt x="141" y="15"/>
                    <a:pt x="141" y="14"/>
                  </a:cubicBezTo>
                  <a:cubicBezTo>
                    <a:pt x="140" y="15"/>
                    <a:pt x="140" y="15"/>
                    <a:pt x="140" y="15"/>
                  </a:cubicBezTo>
                  <a:cubicBezTo>
                    <a:pt x="139" y="14"/>
                    <a:pt x="138" y="15"/>
                    <a:pt x="137" y="16"/>
                  </a:cubicBezTo>
                  <a:cubicBezTo>
                    <a:pt x="138" y="16"/>
                    <a:pt x="138" y="16"/>
                    <a:pt x="138" y="16"/>
                  </a:cubicBezTo>
                  <a:cubicBezTo>
                    <a:pt x="138" y="17"/>
                    <a:pt x="136" y="16"/>
                    <a:pt x="135" y="17"/>
                  </a:cubicBezTo>
                  <a:cubicBezTo>
                    <a:pt x="132" y="17"/>
                    <a:pt x="130" y="19"/>
                    <a:pt x="127" y="19"/>
                  </a:cubicBezTo>
                  <a:cubicBezTo>
                    <a:pt x="127" y="19"/>
                    <a:pt x="127" y="19"/>
                    <a:pt x="127" y="19"/>
                  </a:cubicBezTo>
                  <a:cubicBezTo>
                    <a:pt x="122" y="19"/>
                    <a:pt x="122" y="19"/>
                    <a:pt x="122" y="19"/>
                  </a:cubicBezTo>
                  <a:cubicBezTo>
                    <a:pt x="122" y="20"/>
                    <a:pt x="122" y="20"/>
                    <a:pt x="122" y="20"/>
                  </a:cubicBezTo>
                  <a:cubicBezTo>
                    <a:pt x="122" y="20"/>
                    <a:pt x="121" y="20"/>
                    <a:pt x="121" y="20"/>
                  </a:cubicBezTo>
                  <a:cubicBezTo>
                    <a:pt x="120" y="21"/>
                    <a:pt x="119" y="20"/>
                    <a:pt x="119" y="22"/>
                  </a:cubicBezTo>
                  <a:cubicBezTo>
                    <a:pt x="117" y="21"/>
                    <a:pt x="115" y="23"/>
                    <a:pt x="113" y="23"/>
                  </a:cubicBezTo>
                  <a:cubicBezTo>
                    <a:pt x="112" y="23"/>
                    <a:pt x="110" y="25"/>
                    <a:pt x="109" y="24"/>
                  </a:cubicBezTo>
                  <a:cubicBezTo>
                    <a:pt x="110" y="23"/>
                    <a:pt x="110" y="23"/>
                    <a:pt x="110" y="23"/>
                  </a:cubicBezTo>
                  <a:cubicBezTo>
                    <a:pt x="110" y="24"/>
                    <a:pt x="108" y="24"/>
                    <a:pt x="109" y="24"/>
                  </a:cubicBezTo>
                  <a:cubicBezTo>
                    <a:pt x="109" y="24"/>
                    <a:pt x="109" y="24"/>
                    <a:pt x="109" y="24"/>
                  </a:cubicBezTo>
                  <a:cubicBezTo>
                    <a:pt x="109" y="25"/>
                    <a:pt x="108" y="25"/>
                    <a:pt x="108" y="25"/>
                  </a:cubicBezTo>
                  <a:cubicBezTo>
                    <a:pt x="108" y="25"/>
                    <a:pt x="109" y="25"/>
                    <a:pt x="109" y="25"/>
                  </a:cubicBezTo>
                  <a:cubicBezTo>
                    <a:pt x="109" y="26"/>
                    <a:pt x="109" y="26"/>
                    <a:pt x="109" y="26"/>
                  </a:cubicBezTo>
                  <a:cubicBezTo>
                    <a:pt x="108" y="26"/>
                    <a:pt x="108" y="26"/>
                    <a:pt x="107" y="26"/>
                  </a:cubicBezTo>
                  <a:cubicBezTo>
                    <a:pt x="107" y="27"/>
                    <a:pt x="107" y="27"/>
                    <a:pt x="107" y="27"/>
                  </a:cubicBezTo>
                  <a:cubicBezTo>
                    <a:pt x="106" y="27"/>
                    <a:pt x="105" y="28"/>
                    <a:pt x="105" y="27"/>
                  </a:cubicBezTo>
                  <a:cubicBezTo>
                    <a:pt x="105" y="25"/>
                    <a:pt x="106" y="25"/>
                    <a:pt x="106" y="25"/>
                  </a:cubicBezTo>
                  <a:cubicBezTo>
                    <a:pt x="105" y="25"/>
                    <a:pt x="104" y="26"/>
                    <a:pt x="103" y="26"/>
                  </a:cubicBezTo>
                  <a:cubicBezTo>
                    <a:pt x="101" y="28"/>
                    <a:pt x="98" y="28"/>
                    <a:pt x="96" y="30"/>
                  </a:cubicBezTo>
                  <a:cubicBezTo>
                    <a:pt x="96" y="30"/>
                    <a:pt x="96" y="30"/>
                    <a:pt x="96" y="30"/>
                  </a:cubicBezTo>
                  <a:cubicBezTo>
                    <a:pt x="95" y="33"/>
                    <a:pt x="92" y="30"/>
                    <a:pt x="91" y="32"/>
                  </a:cubicBezTo>
                  <a:cubicBezTo>
                    <a:pt x="88" y="33"/>
                    <a:pt x="86" y="36"/>
                    <a:pt x="83" y="36"/>
                  </a:cubicBezTo>
                  <a:cubicBezTo>
                    <a:pt x="80" y="40"/>
                    <a:pt x="74" y="39"/>
                    <a:pt x="71" y="44"/>
                  </a:cubicBezTo>
                  <a:cubicBezTo>
                    <a:pt x="68" y="44"/>
                    <a:pt x="65" y="48"/>
                    <a:pt x="62" y="48"/>
                  </a:cubicBezTo>
                  <a:cubicBezTo>
                    <a:pt x="62" y="48"/>
                    <a:pt x="62" y="48"/>
                    <a:pt x="62" y="48"/>
                  </a:cubicBezTo>
                  <a:cubicBezTo>
                    <a:pt x="65" y="45"/>
                    <a:pt x="70" y="41"/>
                    <a:pt x="74" y="39"/>
                  </a:cubicBezTo>
                  <a:cubicBezTo>
                    <a:pt x="76" y="38"/>
                    <a:pt x="78" y="37"/>
                    <a:pt x="80" y="36"/>
                  </a:cubicBezTo>
                  <a:cubicBezTo>
                    <a:pt x="83" y="36"/>
                    <a:pt x="84" y="33"/>
                    <a:pt x="87" y="32"/>
                  </a:cubicBezTo>
                  <a:cubicBezTo>
                    <a:pt x="92" y="29"/>
                    <a:pt x="98" y="27"/>
                    <a:pt x="103" y="24"/>
                  </a:cubicBezTo>
                  <a:cubicBezTo>
                    <a:pt x="114" y="19"/>
                    <a:pt x="125" y="16"/>
                    <a:pt x="137" y="13"/>
                  </a:cubicBezTo>
                  <a:cubicBezTo>
                    <a:pt x="142" y="12"/>
                    <a:pt x="147" y="11"/>
                    <a:pt x="152" y="9"/>
                  </a:cubicBezTo>
                  <a:cubicBezTo>
                    <a:pt x="138" y="12"/>
                    <a:pt x="124" y="15"/>
                    <a:pt x="111" y="21"/>
                  </a:cubicBezTo>
                  <a:cubicBezTo>
                    <a:pt x="107" y="21"/>
                    <a:pt x="105" y="24"/>
                    <a:pt x="101" y="24"/>
                  </a:cubicBezTo>
                  <a:cubicBezTo>
                    <a:pt x="102" y="23"/>
                    <a:pt x="102" y="23"/>
                    <a:pt x="102" y="23"/>
                  </a:cubicBezTo>
                  <a:cubicBezTo>
                    <a:pt x="107" y="21"/>
                    <a:pt x="111" y="19"/>
                    <a:pt x="115" y="17"/>
                  </a:cubicBezTo>
                  <a:cubicBezTo>
                    <a:pt x="116" y="17"/>
                    <a:pt x="117" y="18"/>
                    <a:pt x="117" y="17"/>
                  </a:cubicBezTo>
                  <a:cubicBezTo>
                    <a:pt x="116" y="17"/>
                    <a:pt x="115" y="18"/>
                    <a:pt x="113" y="18"/>
                  </a:cubicBezTo>
                  <a:cubicBezTo>
                    <a:pt x="110" y="20"/>
                    <a:pt x="106" y="20"/>
                    <a:pt x="103" y="23"/>
                  </a:cubicBezTo>
                  <a:cubicBezTo>
                    <a:pt x="100" y="22"/>
                    <a:pt x="99" y="25"/>
                    <a:pt x="97" y="25"/>
                  </a:cubicBezTo>
                  <a:cubicBezTo>
                    <a:pt x="93" y="26"/>
                    <a:pt x="88" y="28"/>
                    <a:pt x="85" y="30"/>
                  </a:cubicBezTo>
                  <a:cubicBezTo>
                    <a:pt x="85" y="32"/>
                    <a:pt x="83" y="32"/>
                    <a:pt x="82" y="33"/>
                  </a:cubicBezTo>
                  <a:cubicBezTo>
                    <a:pt x="83" y="33"/>
                    <a:pt x="83" y="32"/>
                    <a:pt x="83" y="33"/>
                  </a:cubicBezTo>
                  <a:cubicBezTo>
                    <a:pt x="83" y="33"/>
                    <a:pt x="83" y="33"/>
                    <a:pt x="83" y="33"/>
                  </a:cubicBezTo>
                  <a:cubicBezTo>
                    <a:pt x="82" y="33"/>
                    <a:pt x="81" y="35"/>
                    <a:pt x="80" y="34"/>
                  </a:cubicBezTo>
                  <a:cubicBezTo>
                    <a:pt x="82" y="33"/>
                    <a:pt x="82" y="33"/>
                    <a:pt x="82" y="33"/>
                  </a:cubicBezTo>
                  <a:cubicBezTo>
                    <a:pt x="81" y="33"/>
                    <a:pt x="81" y="33"/>
                    <a:pt x="80" y="33"/>
                  </a:cubicBezTo>
                  <a:cubicBezTo>
                    <a:pt x="79" y="34"/>
                    <a:pt x="79" y="34"/>
                    <a:pt x="79" y="34"/>
                  </a:cubicBezTo>
                  <a:cubicBezTo>
                    <a:pt x="79" y="34"/>
                    <a:pt x="80" y="34"/>
                    <a:pt x="80" y="35"/>
                  </a:cubicBezTo>
                  <a:cubicBezTo>
                    <a:pt x="77" y="37"/>
                    <a:pt x="73" y="40"/>
                    <a:pt x="69" y="41"/>
                  </a:cubicBezTo>
                  <a:cubicBezTo>
                    <a:pt x="68" y="41"/>
                    <a:pt x="67" y="42"/>
                    <a:pt x="65" y="42"/>
                  </a:cubicBezTo>
                  <a:cubicBezTo>
                    <a:pt x="67" y="41"/>
                    <a:pt x="69" y="40"/>
                    <a:pt x="70" y="39"/>
                  </a:cubicBezTo>
                  <a:cubicBezTo>
                    <a:pt x="71" y="38"/>
                    <a:pt x="72" y="38"/>
                    <a:pt x="72" y="37"/>
                  </a:cubicBezTo>
                  <a:cubicBezTo>
                    <a:pt x="69" y="39"/>
                    <a:pt x="65" y="41"/>
                    <a:pt x="64" y="43"/>
                  </a:cubicBezTo>
                  <a:cubicBezTo>
                    <a:pt x="64" y="43"/>
                    <a:pt x="64" y="43"/>
                    <a:pt x="64" y="43"/>
                  </a:cubicBezTo>
                  <a:cubicBezTo>
                    <a:pt x="63" y="44"/>
                    <a:pt x="63" y="45"/>
                    <a:pt x="62" y="44"/>
                  </a:cubicBezTo>
                  <a:cubicBezTo>
                    <a:pt x="63" y="44"/>
                    <a:pt x="62" y="44"/>
                    <a:pt x="62" y="43"/>
                  </a:cubicBezTo>
                  <a:cubicBezTo>
                    <a:pt x="58" y="46"/>
                    <a:pt x="54" y="50"/>
                    <a:pt x="49" y="51"/>
                  </a:cubicBezTo>
                  <a:cubicBezTo>
                    <a:pt x="48" y="54"/>
                    <a:pt x="45" y="54"/>
                    <a:pt x="44" y="56"/>
                  </a:cubicBezTo>
                  <a:cubicBezTo>
                    <a:pt x="40" y="59"/>
                    <a:pt x="36" y="61"/>
                    <a:pt x="33" y="65"/>
                  </a:cubicBezTo>
                  <a:cubicBezTo>
                    <a:pt x="37" y="62"/>
                    <a:pt x="41" y="59"/>
                    <a:pt x="44" y="55"/>
                  </a:cubicBezTo>
                  <a:cubicBezTo>
                    <a:pt x="45" y="56"/>
                    <a:pt x="46" y="55"/>
                    <a:pt x="46" y="55"/>
                  </a:cubicBezTo>
                  <a:cubicBezTo>
                    <a:pt x="48" y="55"/>
                    <a:pt x="49" y="51"/>
                    <a:pt x="51" y="52"/>
                  </a:cubicBezTo>
                  <a:cubicBezTo>
                    <a:pt x="51" y="52"/>
                    <a:pt x="50" y="54"/>
                    <a:pt x="49" y="53"/>
                  </a:cubicBezTo>
                  <a:cubicBezTo>
                    <a:pt x="47" y="57"/>
                    <a:pt x="41" y="60"/>
                    <a:pt x="39" y="63"/>
                  </a:cubicBezTo>
                  <a:cubicBezTo>
                    <a:pt x="41" y="64"/>
                    <a:pt x="43" y="61"/>
                    <a:pt x="45" y="59"/>
                  </a:cubicBezTo>
                  <a:cubicBezTo>
                    <a:pt x="45" y="60"/>
                    <a:pt x="46" y="59"/>
                    <a:pt x="46" y="60"/>
                  </a:cubicBezTo>
                  <a:cubicBezTo>
                    <a:pt x="43" y="62"/>
                    <a:pt x="43" y="62"/>
                    <a:pt x="43" y="62"/>
                  </a:cubicBezTo>
                  <a:cubicBezTo>
                    <a:pt x="43" y="62"/>
                    <a:pt x="43" y="62"/>
                    <a:pt x="43" y="62"/>
                  </a:cubicBezTo>
                  <a:cubicBezTo>
                    <a:pt x="41" y="64"/>
                    <a:pt x="39" y="66"/>
                    <a:pt x="37" y="68"/>
                  </a:cubicBezTo>
                  <a:cubicBezTo>
                    <a:pt x="35" y="69"/>
                    <a:pt x="34" y="70"/>
                    <a:pt x="33" y="71"/>
                  </a:cubicBezTo>
                  <a:cubicBezTo>
                    <a:pt x="31" y="73"/>
                    <a:pt x="30" y="74"/>
                    <a:pt x="28" y="76"/>
                  </a:cubicBezTo>
                  <a:cubicBezTo>
                    <a:pt x="25" y="74"/>
                    <a:pt x="24" y="80"/>
                    <a:pt x="22" y="76"/>
                  </a:cubicBezTo>
                  <a:cubicBezTo>
                    <a:pt x="23" y="75"/>
                    <a:pt x="24" y="74"/>
                    <a:pt x="23" y="74"/>
                  </a:cubicBezTo>
                  <a:cubicBezTo>
                    <a:pt x="23" y="73"/>
                    <a:pt x="23" y="74"/>
                    <a:pt x="23" y="74"/>
                  </a:cubicBezTo>
                  <a:cubicBezTo>
                    <a:pt x="22" y="73"/>
                    <a:pt x="22" y="75"/>
                    <a:pt x="21" y="75"/>
                  </a:cubicBezTo>
                  <a:cubicBezTo>
                    <a:pt x="20" y="76"/>
                    <a:pt x="19" y="74"/>
                    <a:pt x="18" y="76"/>
                  </a:cubicBezTo>
                  <a:cubicBezTo>
                    <a:pt x="17" y="75"/>
                    <a:pt x="16" y="75"/>
                    <a:pt x="15" y="74"/>
                  </a:cubicBezTo>
                  <a:cubicBezTo>
                    <a:pt x="14" y="74"/>
                    <a:pt x="13" y="73"/>
                    <a:pt x="13" y="73"/>
                  </a:cubicBezTo>
                  <a:cubicBezTo>
                    <a:pt x="13" y="74"/>
                    <a:pt x="13" y="75"/>
                    <a:pt x="13" y="75"/>
                  </a:cubicBezTo>
                  <a:cubicBezTo>
                    <a:pt x="14" y="77"/>
                    <a:pt x="16" y="79"/>
                    <a:pt x="14" y="81"/>
                  </a:cubicBezTo>
                  <a:cubicBezTo>
                    <a:pt x="15" y="84"/>
                    <a:pt x="14" y="87"/>
                    <a:pt x="16" y="89"/>
                  </a:cubicBezTo>
                  <a:cubicBezTo>
                    <a:pt x="15" y="90"/>
                    <a:pt x="15" y="90"/>
                    <a:pt x="15" y="90"/>
                  </a:cubicBezTo>
                  <a:cubicBezTo>
                    <a:pt x="16" y="90"/>
                    <a:pt x="16" y="90"/>
                    <a:pt x="16" y="90"/>
                  </a:cubicBezTo>
                  <a:cubicBezTo>
                    <a:pt x="18" y="93"/>
                    <a:pt x="13" y="92"/>
                    <a:pt x="13" y="94"/>
                  </a:cubicBezTo>
                  <a:cubicBezTo>
                    <a:pt x="13" y="95"/>
                    <a:pt x="15" y="97"/>
                    <a:pt x="13" y="98"/>
                  </a:cubicBezTo>
                  <a:cubicBezTo>
                    <a:pt x="13" y="99"/>
                    <a:pt x="13" y="99"/>
                    <a:pt x="13" y="99"/>
                  </a:cubicBezTo>
                  <a:cubicBezTo>
                    <a:pt x="13" y="99"/>
                    <a:pt x="12" y="100"/>
                    <a:pt x="11" y="100"/>
                  </a:cubicBezTo>
                  <a:cubicBezTo>
                    <a:pt x="11" y="101"/>
                    <a:pt x="12" y="102"/>
                    <a:pt x="12" y="102"/>
                  </a:cubicBezTo>
                  <a:cubicBezTo>
                    <a:pt x="13" y="104"/>
                    <a:pt x="15" y="102"/>
                    <a:pt x="16" y="103"/>
                  </a:cubicBezTo>
                  <a:cubicBezTo>
                    <a:pt x="17" y="104"/>
                    <a:pt x="19" y="105"/>
                    <a:pt x="18" y="106"/>
                  </a:cubicBezTo>
                  <a:cubicBezTo>
                    <a:pt x="17" y="109"/>
                    <a:pt x="14" y="108"/>
                    <a:pt x="13" y="110"/>
                  </a:cubicBezTo>
                  <a:cubicBezTo>
                    <a:pt x="13" y="111"/>
                    <a:pt x="14" y="110"/>
                    <a:pt x="14" y="110"/>
                  </a:cubicBezTo>
                  <a:cubicBezTo>
                    <a:pt x="15" y="110"/>
                    <a:pt x="15" y="110"/>
                    <a:pt x="15" y="111"/>
                  </a:cubicBezTo>
                  <a:cubicBezTo>
                    <a:pt x="15" y="110"/>
                    <a:pt x="16" y="110"/>
                    <a:pt x="17" y="110"/>
                  </a:cubicBezTo>
                  <a:cubicBezTo>
                    <a:pt x="18" y="110"/>
                    <a:pt x="19" y="109"/>
                    <a:pt x="19" y="108"/>
                  </a:cubicBezTo>
                  <a:cubicBezTo>
                    <a:pt x="21" y="108"/>
                    <a:pt x="19" y="110"/>
                    <a:pt x="20" y="111"/>
                  </a:cubicBezTo>
                  <a:cubicBezTo>
                    <a:pt x="21" y="111"/>
                    <a:pt x="22" y="112"/>
                    <a:pt x="22" y="111"/>
                  </a:cubicBezTo>
                  <a:cubicBezTo>
                    <a:pt x="23" y="113"/>
                    <a:pt x="24" y="112"/>
                    <a:pt x="24" y="113"/>
                  </a:cubicBezTo>
                  <a:cubicBezTo>
                    <a:pt x="24" y="113"/>
                    <a:pt x="24" y="113"/>
                    <a:pt x="23" y="113"/>
                  </a:cubicBezTo>
                  <a:cubicBezTo>
                    <a:pt x="22" y="116"/>
                    <a:pt x="20" y="113"/>
                    <a:pt x="18" y="116"/>
                  </a:cubicBezTo>
                  <a:cubicBezTo>
                    <a:pt x="18" y="116"/>
                    <a:pt x="17" y="117"/>
                    <a:pt x="18" y="117"/>
                  </a:cubicBezTo>
                  <a:cubicBezTo>
                    <a:pt x="20" y="116"/>
                    <a:pt x="21" y="119"/>
                    <a:pt x="22" y="118"/>
                  </a:cubicBezTo>
                  <a:cubicBezTo>
                    <a:pt x="23" y="119"/>
                    <a:pt x="21" y="120"/>
                    <a:pt x="21" y="120"/>
                  </a:cubicBezTo>
                  <a:cubicBezTo>
                    <a:pt x="20" y="121"/>
                    <a:pt x="19" y="120"/>
                    <a:pt x="19" y="120"/>
                  </a:cubicBezTo>
                  <a:cubicBezTo>
                    <a:pt x="17" y="121"/>
                    <a:pt x="15" y="122"/>
                    <a:pt x="13" y="123"/>
                  </a:cubicBezTo>
                  <a:cubicBezTo>
                    <a:pt x="11" y="123"/>
                    <a:pt x="10" y="121"/>
                    <a:pt x="10" y="120"/>
                  </a:cubicBezTo>
                  <a:cubicBezTo>
                    <a:pt x="8" y="120"/>
                    <a:pt x="6" y="119"/>
                    <a:pt x="5" y="117"/>
                  </a:cubicBezTo>
                  <a:cubicBezTo>
                    <a:pt x="5" y="117"/>
                    <a:pt x="5" y="117"/>
                    <a:pt x="5" y="117"/>
                  </a:cubicBezTo>
                  <a:cubicBezTo>
                    <a:pt x="5" y="116"/>
                    <a:pt x="5" y="116"/>
                    <a:pt x="5" y="116"/>
                  </a:cubicBezTo>
                  <a:cubicBezTo>
                    <a:pt x="5" y="117"/>
                    <a:pt x="5" y="117"/>
                    <a:pt x="5" y="117"/>
                  </a:cubicBezTo>
                  <a:cubicBezTo>
                    <a:pt x="3" y="118"/>
                    <a:pt x="5" y="116"/>
                    <a:pt x="3" y="115"/>
                  </a:cubicBezTo>
                  <a:cubicBezTo>
                    <a:pt x="4" y="115"/>
                    <a:pt x="4" y="115"/>
                    <a:pt x="4" y="115"/>
                  </a:cubicBezTo>
                  <a:cubicBezTo>
                    <a:pt x="5" y="113"/>
                    <a:pt x="3" y="113"/>
                    <a:pt x="3" y="112"/>
                  </a:cubicBezTo>
                  <a:cubicBezTo>
                    <a:pt x="1" y="112"/>
                    <a:pt x="3" y="113"/>
                    <a:pt x="2" y="114"/>
                  </a:cubicBezTo>
                  <a:cubicBezTo>
                    <a:pt x="2" y="114"/>
                    <a:pt x="2" y="114"/>
                    <a:pt x="2" y="114"/>
                  </a:cubicBezTo>
                  <a:cubicBezTo>
                    <a:pt x="2" y="116"/>
                    <a:pt x="2" y="116"/>
                    <a:pt x="2" y="116"/>
                  </a:cubicBezTo>
                  <a:cubicBezTo>
                    <a:pt x="0" y="117"/>
                    <a:pt x="4" y="118"/>
                    <a:pt x="2" y="119"/>
                  </a:cubicBezTo>
                  <a:cubicBezTo>
                    <a:pt x="2" y="119"/>
                    <a:pt x="2" y="119"/>
                    <a:pt x="2" y="119"/>
                  </a:cubicBezTo>
                  <a:cubicBezTo>
                    <a:pt x="3" y="119"/>
                    <a:pt x="3" y="119"/>
                    <a:pt x="4" y="119"/>
                  </a:cubicBezTo>
                  <a:cubicBezTo>
                    <a:pt x="5" y="118"/>
                    <a:pt x="7" y="119"/>
                    <a:pt x="8" y="120"/>
                  </a:cubicBezTo>
                  <a:cubicBezTo>
                    <a:pt x="7" y="121"/>
                    <a:pt x="5" y="121"/>
                    <a:pt x="5" y="121"/>
                  </a:cubicBezTo>
                  <a:cubicBezTo>
                    <a:pt x="5" y="122"/>
                    <a:pt x="6" y="123"/>
                    <a:pt x="6" y="123"/>
                  </a:cubicBezTo>
                  <a:cubicBezTo>
                    <a:pt x="8" y="124"/>
                    <a:pt x="8" y="122"/>
                    <a:pt x="9" y="122"/>
                  </a:cubicBezTo>
                  <a:cubicBezTo>
                    <a:pt x="10" y="124"/>
                    <a:pt x="10" y="124"/>
                    <a:pt x="10" y="124"/>
                  </a:cubicBezTo>
                  <a:cubicBezTo>
                    <a:pt x="12" y="125"/>
                    <a:pt x="12" y="127"/>
                    <a:pt x="14" y="126"/>
                  </a:cubicBezTo>
                  <a:cubicBezTo>
                    <a:pt x="16" y="128"/>
                    <a:pt x="20" y="127"/>
                    <a:pt x="22" y="129"/>
                  </a:cubicBezTo>
                  <a:cubicBezTo>
                    <a:pt x="20" y="130"/>
                    <a:pt x="20" y="130"/>
                    <a:pt x="20" y="130"/>
                  </a:cubicBezTo>
                  <a:cubicBezTo>
                    <a:pt x="22" y="130"/>
                    <a:pt x="24" y="132"/>
                    <a:pt x="25" y="130"/>
                  </a:cubicBezTo>
                  <a:cubicBezTo>
                    <a:pt x="27" y="131"/>
                    <a:pt x="29" y="133"/>
                    <a:pt x="30" y="135"/>
                  </a:cubicBezTo>
                  <a:cubicBezTo>
                    <a:pt x="30" y="135"/>
                    <a:pt x="30" y="135"/>
                    <a:pt x="30" y="135"/>
                  </a:cubicBezTo>
                  <a:cubicBezTo>
                    <a:pt x="29" y="136"/>
                    <a:pt x="29" y="135"/>
                    <a:pt x="28" y="135"/>
                  </a:cubicBezTo>
                  <a:cubicBezTo>
                    <a:pt x="28" y="135"/>
                    <a:pt x="28" y="135"/>
                    <a:pt x="28" y="135"/>
                  </a:cubicBezTo>
                  <a:cubicBezTo>
                    <a:pt x="28" y="135"/>
                    <a:pt x="28" y="136"/>
                    <a:pt x="28" y="136"/>
                  </a:cubicBezTo>
                  <a:cubicBezTo>
                    <a:pt x="29" y="136"/>
                    <a:pt x="29" y="136"/>
                    <a:pt x="29" y="136"/>
                  </a:cubicBezTo>
                  <a:cubicBezTo>
                    <a:pt x="32" y="134"/>
                    <a:pt x="31" y="138"/>
                    <a:pt x="33" y="139"/>
                  </a:cubicBezTo>
                  <a:cubicBezTo>
                    <a:pt x="32" y="140"/>
                    <a:pt x="31" y="138"/>
                    <a:pt x="31" y="139"/>
                  </a:cubicBezTo>
                  <a:cubicBezTo>
                    <a:pt x="32" y="139"/>
                    <a:pt x="32" y="139"/>
                    <a:pt x="32" y="139"/>
                  </a:cubicBezTo>
                  <a:cubicBezTo>
                    <a:pt x="27" y="142"/>
                    <a:pt x="22" y="142"/>
                    <a:pt x="16" y="143"/>
                  </a:cubicBezTo>
                  <a:cubicBezTo>
                    <a:pt x="16" y="143"/>
                    <a:pt x="16" y="145"/>
                    <a:pt x="14" y="145"/>
                  </a:cubicBezTo>
                  <a:cubicBezTo>
                    <a:pt x="15" y="146"/>
                    <a:pt x="17" y="145"/>
                    <a:pt x="17" y="146"/>
                  </a:cubicBezTo>
                  <a:cubicBezTo>
                    <a:pt x="19" y="145"/>
                    <a:pt x="21" y="146"/>
                    <a:pt x="22" y="145"/>
                  </a:cubicBezTo>
                  <a:cubicBezTo>
                    <a:pt x="22" y="145"/>
                    <a:pt x="22" y="145"/>
                    <a:pt x="22" y="145"/>
                  </a:cubicBezTo>
                  <a:cubicBezTo>
                    <a:pt x="26" y="146"/>
                    <a:pt x="29" y="147"/>
                    <a:pt x="33" y="148"/>
                  </a:cubicBezTo>
                  <a:cubicBezTo>
                    <a:pt x="30" y="146"/>
                    <a:pt x="27" y="147"/>
                    <a:pt x="24" y="145"/>
                  </a:cubicBezTo>
                  <a:cubicBezTo>
                    <a:pt x="24" y="145"/>
                    <a:pt x="24" y="145"/>
                    <a:pt x="24" y="145"/>
                  </a:cubicBezTo>
                  <a:cubicBezTo>
                    <a:pt x="26" y="144"/>
                    <a:pt x="28" y="144"/>
                    <a:pt x="30" y="144"/>
                  </a:cubicBezTo>
                  <a:cubicBezTo>
                    <a:pt x="30" y="144"/>
                    <a:pt x="31" y="143"/>
                    <a:pt x="31" y="143"/>
                  </a:cubicBezTo>
                  <a:cubicBezTo>
                    <a:pt x="34" y="142"/>
                    <a:pt x="36" y="143"/>
                    <a:pt x="38" y="141"/>
                  </a:cubicBezTo>
                  <a:cubicBezTo>
                    <a:pt x="39" y="142"/>
                    <a:pt x="39" y="143"/>
                    <a:pt x="39" y="144"/>
                  </a:cubicBezTo>
                  <a:cubicBezTo>
                    <a:pt x="42" y="145"/>
                    <a:pt x="43" y="146"/>
                    <a:pt x="45" y="148"/>
                  </a:cubicBezTo>
                  <a:cubicBezTo>
                    <a:pt x="45" y="148"/>
                    <a:pt x="45" y="148"/>
                    <a:pt x="45" y="148"/>
                  </a:cubicBezTo>
                  <a:cubicBezTo>
                    <a:pt x="45" y="148"/>
                    <a:pt x="45" y="148"/>
                    <a:pt x="45" y="148"/>
                  </a:cubicBezTo>
                  <a:cubicBezTo>
                    <a:pt x="45" y="151"/>
                    <a:pt x="49" y="150"/>
                    <a:pt x="48" y="152"/>
                  </a:cubicBezTo>
                  <a:cubicBezTo>
                    <a:pt x="49" y="152"/>
                    <a:pt x="49" y="152"/>
                    <a:pt x="49" y="152"/>
                  </a:cubicBezTo>
                  <a:cubicBezTo>
                    <a:pt x="50" y="154"/>
                    <a:pt x="53" y="155"/>
                    <a:pt x="53" y="156"/>
                  </a:cubicBezTo>
                  <a:cubicBezTo>
                    <a:pt x="56" y="157"/>
                    <a:pt x="58" y="159"/>
                    <a:pt x="60" y="159"/>
                  </a:cubicBezTo>
                  <a:cubicBezTo>
                    <a:pt x="63" y="158"/>
                    <a:pt x="65" y="162"/>
                    <a:pt x="67" y="159"/>
                  </a:cubicBezTo>
                  <a:cubicBezTo>
                    <a:pt x="67" y="160"/>
                    <a:pt x="68" y="159"/>
                    <a:pt x="69" y="160"/>
                  </a:cubicBezTo>
                  <a:cubicBezTo>
                    <a:pt x="69" y="157"/>
                    <a:pt x="70" y="161"/>
                    <a:pt x="71" y="159"/>
                  </a:cubicBezTo>
                  <a:cubicBezTo>
                    <a:pt x="72" y="159"/>
                    <a:pt x="74" y="158"/>
                    <a:pt x="74" y="160"/>
                  </a:cubicBezTo>
                  <a:cubicBezTo>
                    <a:pt x="76" y="162"/>
                    <a:pt x="78" y="164"/>
                    <a:pt x="79" y="167"/>
                  </a:cubicBezTo>
                  <a:cubicBezTo>
                    <a:pt x="82" y="168"/>
                    <a:pt x="84" y="169"/>
                    <a:pt x="86" y="172"/>
                  </a:cubicBezTo>
                  <a:cubicBezTo>
                    <a:pt x="88" y="172"/>
                    <a:pt x="88" y="173"/>
                    <a:pt x="90" y="173"/>
                  </a:cubicBezTo>
                  <a:cubicBezTo>
                    <a:pt x="92" y="174"/>
                    <a:pt x="94" y="174"/>
                    <a:pt x="97" y="174"/>
                  </a:cubicBezTo>
                  <a:cubicBezTo>
                    <a:pt x="98" y="174"/>
                    <a:pt x="98" y="173"/>
                    <a:pt x="99" y="173"/>
                  </a:cubicBezTo>
                  <a:cubicBezTo>
                    <a:pt x="100" y="173"/>
                    <a:pt x="103" y="173"/>
                    <a:pt x="104" y="171"/>
                  </a:cubicBezTo>
                  <a:cubicBezTo>
                    <a:pt x="107" y="173"/>
                    <a:pt x="108" y="169"/>
                    <a:pt x="110" y="168"/>
                  </a:cubicBezTo>
                  <a:cubicBezTo>
                    <a:pt x="110" y="169"/>
                    <a:pt x="110" y="169"/>
                    <a:pt x="110" y="169"/>
                  </a:cubicBezTo>
                  <a:cubicBezTo>
                    <a:pt x="111" y="167"/>
                    <a:pt x="114" y="166"/>
                    <a:pt x="116" y="166"/>
                  </a:cubicBezTo>
                  <a:cubicBezTo>
                    <a:pt x="119" y="162"/>
                    <a:pt x="124" y="161"/>
                    <a:pt x="128" y="158"/>
                  </a:cubicBezTo>
                  <a:cubicBezTo>
                    <a:pt x="128" y="158"/>
                    <a:pt x="128" y="158"/>
                    <a:pt x="128" y="158"/>
                  </a:cubicBezTo>
                  <a:cubicBezTo>
                    <a:pt x="131" y="156"/>
                    <a:pt x="134" y="154"/>
                    <a:pt x="137" y="153"/>
                  </a:cubicBezTo>
                  <a:cubicBezTo>
                    <a:pt x="137" y="153"/>
                    <a:pt x="137" y="153"/>
                    <a:pt x="136" y="153"/>
                  </a:cubicBezTo>
                  <a:cubicBezTo>
                    <a:pt x="138" y="152"/>
                    <a:pt x="139" y="150"/>
                    <a:pt x="140" y="151"/>
                  </a:cubicBezTo>
                  <a:cubicBezTo>
                    <a:pt x="140" y="150"/>
                    <a:pt x="140" y="150"/>
                    <a:pt x="140" y="150"/>
                  </a:cubicBezTo>
                  <a:cubicBezTo>
                    <a:pt x="140" y="150"/>
                    <a:pt x="141" y="150"/>
                    <a:pt x="142" y="150"/>
                  </a:cubicBezTo>
                  <a:cubicBezTo>
                    <a:pt x="142" y="148"/>
                    <a:pt x="143" y="147"/>
                    <a:pt x="145" y="147"/>
                  </a:cubicBezTo>
                  <a:cubicBezTo>
                    <a:pt x="145" y="145"/>
                    <a:pt x="147" y="146"/>
                    <a:pt x="148" y="145"/>
                  </a:cubicBezTo>
                  <a:cubicBezTo>
                    <a:pt x="148" y="145"/>
                    <a:pt x="149" y="144"/>
                    <a:pt x="150" y="144"/>
                  </a:cubicBezTo>
                  <a:cubicBezTo>
                    <a:pt x="151" y="142"/>
                    <a:pt x="152" y="145"/>
                    <a:pt x="153" y="143"/>
                  </a:cubicBezTo>
                  <a:cubicBezTo>
                    <a:pt x="153" y="143"/>
                    <a:pt x="153" y="143"/>
                    <a:pt x="153" y="143"/>
                  </a:cubicBezTo>
                  <a:cubicBezTo>
                    <a:pt x="154" y="142"/>
                    <a:pt x="156" y="143"/>
                    <a:pt x="157" y="142"/>
                  </a:cubicBezTo>
                  <a:cubicBezTo>
                    <a:pt x="159" y="142"/>
                    <a:pt x="160" y="140"/>
                    <a:pt x="161" y="140"/>
                  </a:cubicBezTo>
                  <a:cubicBezTo>
                    <a:pt x="161" y="140"/>
                    <a:pt x="161" y="140"/>
                    <a:pt x="161" y="140"/>
                  </a:cubicBezTo>
                  <a:cubicBezTo>
                    <a:pt x="162" y="139"/>
                    <a:pt x="165" y="139"/>
                    <a:pt x="165" y="138"/>
                  </a:cubicBezTo>
                  <a:cubicBezTo>
                    <a:pt x="163" y="139"/>
                    <a:pt x="161" y="139"/>
                    <a:pt x="159" y="139"/>
                  </a:cubicBezTo>
                  <a:cubicBezTo>
                    <a:pt x="159" y="139"/>
                    <a:pt x="159" y="139"/>
                    <a:pt x="159" y="139"/>
                  </a:cubicBezTo>
                  <a:cubicBezTo>
                    <a:pt x="157" y="139"/>
                    <a:pt x="157" y="139"/>
                    <a:pt x="157" y="139"/>
                  </a:cubicBezTo>
                  <a:cubicBezTo>
                    <a:pt x="161" y="137"/>
                    <a:pt x="161" y="137"/>
                    <a:pt x="161" y="137"/>
                  </a:cubicBezTo>
                  <a:cubicBezTo>
                    <a:pt x="158" y="137"/>
                    <a:pt x="156" y="139"/>
                    <a:pt x="154" y="138"/>
                  </a:cubicBezTo>
                  <a:cubicBezTo>
                    <a:pt x="154" y="137"/>
                    <a:pt x="155" y="138"/>
                    <a:pt x="155" y="137"/>
                  </a:cubicBezTo>
                  <a:cubicBezTo>
                    <a:pt x="153" y="137"/>
                    <a:pt x="153" y="137"/>
                    <a:pt x="153" y="137"/>
                  </a:cubicBezTo>
                  <a:cubicBezTo>
                    <a:pt x="154" y="135"/>
                    <a:pt x="155" y="134"/>
                    <a:pt x="157" y="134"/>
                  </a:cubicBezTo>
                  <a:cubicBezTo>
                    <a:pt x="157" y="133"/>
                    <a:pt x="159" y="133"/>
                    <a:pt x="159" y="133"/>
                  </a:cubicBezTo>
                  <a:cubicBezTo>
                    <a:pt x="158" y="133"/>
                    <a:pt x="158" y="133"/>
                    <a:pt x="158" y="133"/>
                  </a:cubicBezTo>
                  <a:cubicBezTo>
                    <a:pt x="161" y="130"/>
                    <a:pt x="161" y="130"/>
                    <a:pt x="161" y="130"/>
                  </a:cubicBezTo>
                  <a:cubicBezTo>
                    <a:pt x="161" y="130"/>
                    <a:pt x="161" y="130"/>
                    <a:pt x="161" y="130"/>
                  </a:cubicBezTo>
                  <a:cubicBezTo>
                    <a:pt x="162" y="129"/>
                    <a:pt x="165" y="129"/>
                    <a:pt x="167" y="128"/>
                  </a:cubicBezTo>
                  <a:cubicBezTo>
                    <a:pt x="167" y="129"/>
                    <a:pt x="166" y="129"/>
                    <a:pt x="167" y="129"/>
                  </a:cubicBezTo>
                  <a:cubicBezTo>
                    <a:pt x="169" y="127"/>
                    <a:pt x="171" y="127"/>
                    <a:pt x="174" y="127"/>
                  </a:cubicBezTo>
                  <a:cubicBezTo>
                    <a:pt x="174" y="126"/>
                    <a:pt x="175" y="126"/>
                    <a:pt x="176" y="126"/>
                  </a:cubicBezTo>
                  <a:cubicBezTo>
                    <a:pt x="173" y="126"/>
                    <a:pt x="170" y="126"/>
                    <a:pt x="168" y="127"/>
                  </a:cubicBezTo>
                  <a:cubicBezTo>
                    <a:pt x="166" y="128"/>
                    <a:pt x="164" y="128"/>
                    <a:pt x="162" y="129"/>
                  </a:cubicBezTo>
                  <a:cubicBezTo>
                    <a:pt x="162" y="129"/>
                    <a:pt x="161" y="129"/>
                    <a:pt x="161" y="129"/>
                  </a:cubicBezTo>
                  <a:cubicBezTo>
                    <a:pt x="162" y="128"/>
                    <a:pt x="165" y="127"/>
                    <a:pt x="167" y="126"/>
                  </a:cubicBezTo>
                  <a:cubicBezTo>
                    <a:pt x="165" y="126"/>
                    <a:pt x="165" y="126"/>
                    <a:pt x="165" y="126"/>
                  </a:cubicBezTo>
                  <a:cubicBezTo>
                    <a:pt x="166" y="126"/>
                    <a:pt x="166" y="126"/>
                    <a:pt x="166" y="126"/>
                  </a:cubicBezTo>
                  <a:cubicBezTo>
                    <a:pt x="171" y="124"/>
                    <a:pt x="174" y="124"/>
                    <a:pt x="179" y="122"/>
                  </a:cubicBezTo>
                  <a:cubicBezTo>
                    <a:pt x="175" y="122"/>
                    <a:pt x="172" y="123"/>
                    <a:pt x="169" y="123"/>
                  </a:cubicBezTo>
                  <a:cubicBezTo>
                    <a:pt x="171" y="121"/>
                    <a:pt x="174" y="121"/>
                    <a:pt x="177" y="120"/>
                  </a:cubicBezTo>
                  <a:cubicBezTo>
                    <a:pt x="174" y="120"/>
                    <a:pt x="171" y="122"/>
                    <a:pt x="169" y="120"/>
                  </a:cubicBezTo>
                  <a:cubicBezTo>
                    <a:pt x="169" y="120"/>
                    <a:pt x="169" y="120"/>
                    <a:pt x="169" y="120"/>
                  </a:cubicBezTo>
                  <a:cubicBezTo>
                    <a:pt x="170" y="120"/>
                    <a:pt x="170" y="120"/>
                    <a:pt x="170" y="120"/>
                  </a:cubicBezTo>
                  <a:cubicBezTo>
                    <a:pt x="173" y="119"/>
                    <a:pt x="176" y="116"/>
                    <a:pt x="180" y="116"/>
                  </a:cubicBezTo>
                  <a:cubicBezTo>
                    <a:pt x="179" y="116"/>
                    <a:pt x="179" y="116"/>
                    <a:pt x="179" y="116"/>
                  </a:cubicBezTo>
                  <a:cubicBezTo>
                    <a:pt x="179" y="116"/>
                    <a:pt x="178" y="115"/>
                    <a:pt x="179" y="115"/>
                  </a:cubicBezTo>
                  <a:cubicBezTo>
                    <a:pt x="178" y="114"/>
                    <a:pt x="178" y="114"/>
                    <a:pt x="178" y="114"/>
                  </a:cubicBezTo>
                  <a:cubicBezTo>
                    <a:pt x="179" y="115"/>
                    <a:pt x="178" y="114"/>
                    <a:pt x="177" y="115"/>
                  </a:cubicBezTo>
                  <a:cubicBezTo>
                    <a:pt x="175" y="112"/>
                    <a:pt x="180" y="113"/>
                    <a:pt x="180" y="112"/>
                  </a:cubicBezTo>
                  <a:cubicBezTo>
                    <a:pt x="183" y="111"/>
                    <a:pt x="186" y="113"/>
                    <a:pt x="188" y="110"/>
                  </a:cubicBezTo>
                  <a:cubicBezTo>
                    <a:pt x="189" y="110"/>
                    <a:pt x="189" y="110"/>
                    <a:pt x="189" y="111"/>
                  </a:cubicBezTo>
                  <a:cubicBezTo>
                    <a:pt x="190" y="111"/>
                    <a:pt x="190" y="111"/>
                    <a:pt x="190" y="111"/>
                  </a:cubicBezTo>
                  <a:cubicBezTo>
                    <a:pt x="190" y="111"/>
                    <a:pt x="190" y="110"/>
                    <a:pt x="190" y="110"/>
                  </a:cubicBezTo>
                  <a:cubicBezTo>
                    <a:pt x="190" y="110"/>
                    <a:pt x="189" y="110"/>
                    <a:pt x="189" y="110"/>
                  </a:cubicBezTo>
                  <a:cubicBezTo>
                    <a:pt x="189" y="110"/>
                    <a:pt x="189" y="110"/>
                    <a:pt x="189" y="110"/>
                  </a:cubicBezTo>
                  <a:cubicBezTo>
                    <a:pt x="187" y="110"/>
                    <a:pt x="184" y="111"/>
                    <a:pt x="182" y="111"/>
                  </a:cubicBezTo>
                  <a:cubicBezTo>
                    <a:pt x="181" y="110"/>
                    <a:pt x="179" y="112"/>
                    <a:pt x="178" y="110"/>
                  </a:cubicBezTo>
                  <a:cubicBezTo>
                    <a:pt x="178" y="109"/>
                    <a:pt x="179" y="109"/>
                    <a:pt x="179" y="108"/>
                  </a:cubicBezTo>
                  <a:cubicBezTo>
                    <a:pt x="179" y="108"/>
                    <a:pt x="179" y="108"/>
                    <a:pt x="179" y="108"/>
                  </a:cubicBezTo>
                  <a:cubicBezTo>
                    <a:pt x="180" y="106"/>
                    <a:pt x="181" y="104"/>
                    <a:pt x="183" y="103"/>
                  </a:cubicBezTo>
                  <a:cubicBezTo>
                    <a:pt x="184" y="101"/>
                    <a:pt x="187" y="101"/>
                    <a:pt x="189" y="100"/>
                  </a:cubicBezTo>
                  <a:cubicBezTo>
                    <a:pt x="188" y="99"/>
                    <a:pt x="188" y="100"/>
                    <a:pt x="187" y="99"/>
                  </a:cubicBezTo>
                  <a:cubicBezTo>
                    <a:pt x="188" y="99"/>
                    <a:pt x="188" y="99"/>
                    <a:pt x="188" y="98"/>
                  </a:cubicBezTo>
                  <a:cubicBezTo>
                    <a:pt x="187" y="98"/>
                    <a:pt x="187" y="98"/>
                    <a:pt x="187" y="98"/>
                  </a:cubicBezTo>
                  <a:cubicBezTo>
                    <a:pt x="187" y="98"/>
                    <a:pt x="187" y="97"/>
                    <a:pt x="188" y="97"/>
                  </a:cubicBezTo>
                  <a:cubicBezTo>
                    <a:pt x="187" y="97"/>
                    <a:pt x="186" y="97"/>
                    <a:pt x="186" y="96"/>
                  </a:cubicBezTo>
                  <a:cubicBezTo>
                    <a:pt x="187" y="95"/>
                    <a:pt x="189" y="95"/>
                    <a:pt x="191" y="94"/>
                  </a:cubicBezTo>
                  <a:cubicBezTo>
                    <a:pt x="192" y="94"/>
                    <a:pt x="193" y="92"/>
                    <a:pt x="195" y="93"/>
                  </a:cubicBezTo>
                  <a:cubicBezTo>
                    <a:pt x="198" y="92"/>
                    <a:pt x="203" y="92"/>
                    <a:pt x="207" y="92"/>
                  </a:cubicBezTo>
                  <a:cubicBezTo>
                    <a:pt x="208" y="91"/>
                    <a:pt x="208" y="91"/>
                    <a:pt x="208" y="91"/>
                  </a:cubicBezTo>
                  <a:cubicBezTo>
                    <a:pt x="205" y="91"/>
                    <a:pt x="202" y="91"/>
                    <a:pt x="199" y="91"/>
                  </a:cubicBezTo>
                  <a:cubicBezTo>
                    <a:pt x="200" y="90"/>
                    <a:pt x="200" y="90"/>
                    <a:pt x="200" y="90"/>
                  </a:cubicBezTo>
                  <a:cubicBezTo>
                    <a:pt x="198" y="90"/>
                    <a:pt x="198" y="90"/>
                    <a:pt x="198" y="90"/>
                  </a:cubicBezTo>
                  <a:cubicBezTo>
                    <a:pt x="199" y="91"/>
                    <a:pt x="200" y="88"/>
                    <a:pt x="200" y="89"/>
                  </a:cubicBezTo>
                  <a:cubicBezTo>
                    <a:pt x="200" y="88"/>
                    <a:pt x="200" y="88"/>
                    <a:pt x="200" y="88"/>
                  </a:cubicBezTo>
                  <a:cubicBezTo>
                    <a:pt x="198" y="89"/>
                    <a:pt x="195" y="89"/>
                    <a:pt x="193" y="90"/>
                  </a:cubicBezTo>
                  <a:cubicBezTo>
                    <a:pt x="193" y="89"/>
                    <a:pt x="193" y="89"/>
                    <a:pt x="193" y="89"/>
                  </a:cubicBezTo>
                  <a:cubicBezTo>
                    <a:pt x="192" y="86"/>
                    <a:pt x="195" y="87"/>
                    <a:pt x="196" y="86"/>
                  </a:cubicBezTo>
                  <a:cubicBezTo>
                    <a:pt x="195" y="86"/>
                    <a:pt x="193" y="88"/>
                    <a:pt x="191" y="86"/>
                  </a:cubicBezTo>
                  <a:cubicBezTo>
                    <a:pt x="192" y="86"/>
                    <a:pt x="192" y="86"/>
                    <a:pt x="192" y="86"/>
                  </a:cubicBezTo>
                  <a:cubicBezTo>
                    <a:pt x="192" y="85"/>
                    <a:pt x="193" y="84"/>
                    <a:pt x="193" y="86"/>
                  </a:cubicBezTo>
                  <a:cubicBezTo>
                    <a:pt x="193" y="85"/>
                    <a:pt x="193" y="84"/>
                    <a:pt x="194" y="84"/>
                  </a:cubicBezTo>
                  <a:cubicBezTo>
                    <a:pt x="196" y="85"/>
                    <a:pt x="197" y="82"/>
                    <a:pt x="198" y="84"/>
                  </a:cubicBezTo>
                  <a:cubicBezTo>
                    <a:pt x="198" y="83"/>
                    <a:pt x="199" y="82"/>
                    <a:pt x="200" y="82"/>
                  </a:cubicBezTo>
                  <a:cubicBezTo>
                    <a:pt x="196" y="82"/>
                    <a:pt x="196" y="82"/>
                    <a:pt x="196" y="82"/>
                  </a:cubicBezTo>
                  <a:cubicBezTo>
                    <a:pt x="197" y="81"/>
                    <a:pt x="197" y="81"/>
                    <a:pt x="197" y="81"/>
                  </a:cubicBezTo>
                  <a:cubicBezTo>
                    <a:pt x="196" y="81"/>
                    <a:pt x="195" y="79"/>
                    <a:pt x="194" y="80"/>
                  </a:cubicBezTo>
                  <a:cubicBezTo>
                    <a:pt x="193" y="79"/>
                    <a:pt x="193" y="79"/>
                    <a:pt x="193" y="79"/>
                  </a:cubicBezTo>
                  <a:cubicBezTo>
                    <a:pt x="192" y="78"/>
                    <a:pt x="195" y="78"/>
                    <a:pt x="195" y="77"/>
                  </a:cubicBezTo>
                  <a:cubicBezTo>
                    <a:pt x="195" y="77"/>
                    <a:pt x="194" y="77"/>
                    <a:pt x="194" y="77"/>
                  </a:cubicBezTo>
                  <a:cubicBezTo>
                    <a:pt x="195" y="76"/>
                    <a:pt x="196" y="76"/>
                    <a:pt x="197" y="75"/>
                  </a:cubicBezTo>
                  <a:cubicBezTo>
                    <a:pt x="201" y="75"/>
                    <a:pt x="203" y="73"/>
                    <a:pt x="205" y="71"/>
                  </a:cubicBezTo>
                  <a:cubicBezTo>
                    <a:pt x="205" y="71"/>
                    <a:pt x="205" y="71"/>
                    <a:pt x="205" y="71"/>
                  </a:cubicBezTo>
                  <a:cubicBezTo>
                    <a:pt x="206" y="70"/>
                    <a:pt x="207" y="70"/>
                    <a:pt x="208" y="69"/>
                  </a:cubicBezTo>
                  <a:cubicBezTo>
                    <a:pt x="205" y="69"/>
                    <a:pt x="203" y="71"/>
                    <a:pt x="201" y="72"/>
                  </a:cubicBezTo>
                  <a:cubicBezTo>
                    <a:pt x="199" y="72"/>
                    <a:pt x="196" y="74"/>
                    <a:pt x="193" y="72"/>
                  </a:cubicBezTo>
                  <a:cubicBezTo>
                    <a:pt x="193" y="72"/>
                    <a:pt x="194" y="72"/>
                    <a:pt x="194" y="72"/>
                  </a:cubicBezTo>
                  <a:cubicBezTo>
                    <a:pt x="193" y="72"/>
                    <a:pt x="193" y="72"/>
                    <a:pt x="193" y="72"/>
                  </a:cubicBezTo>
                  <a:cubicBezTo>
                    <a:pt x="193" y="70"/>
                    <a:pt x="195" y="71"/>
                    <a:pt x="196" y="70"/>
                  </a:cubicBezTo>
                  <a:cubicBezTo>
                    <a:pt x="198" y="68"/>
                    <a:pt x="200" y="69"/>
                    <a:pt x="202" y="67"/>
                  </a:cubicBezTo>
                  <a:cubicBezTo>
                    <a:pt x="202" y="67"/>
                    <a:pt x="202" y="67"/>
                    <a:pt x="202" y="67"/>
                  </a:cubicBezTo>
                  <a:cubicBezTo>
                    <a:pt x="201" y="67"/>
                    <a:pt x="200" y="67"/>
                    <a:pt x="199" y="67"/>
                  </a:cubicBezTo>
                  <a:cubicBezTo>
                    <a:pt x="200" y="66"/>
                    <a:pt x="201" y="66"/>
                    <a:pt x="202" y="65"/>
                  </a:cubicBezTo>
                  <a:cubicBezTo>
                    <a:pt x="200" y="65"/>
                    <a:pt x="198" y="67"/>
                    <a:pt x="196" y="67"/>
                  </a:cubicBezTo>
                  <a:cubicBezTo>
                    <a:pt x="198" y="66"/>
                    <a:pt x="198" y="66"/>
                    <a:pt x="198" y="66"/>
                  </a:cubicBezTo>
                  <a:cubicBezTo>
                    <a:pt x="197" y="65"/>
                    <a:pt x="196" y="67"/>
                    <a:pt x="196" y="67"/>
                  </a:cubicBezTo>
                  <a:cubicBezTo>
                    <a:pt x="197" y="67"/>
                    <a:pt x="197" y="67"/>
                    <a:pt x="197" y="67"/>
                  </a:cubicBezTo>
                  <a:cubicBezTo>
                    <a:pt x="196" y="68"/>
                    <a:pt x="196" y="68"/>
                    <a:pt x="196" y="68"/>
                  </a:cubicBezTo>
                  <a:cubicBezTo>
                    <a:pt x="197" y="68"/>
                    <a:pt x="198" y="66"/>
                    <a:pt x="199" y="67"/>
                  </a:cubicBezTo>
                  <a:cubicBezTo>
                    <a:pt x="197" y="69"/>
                    <a:pt x="195" y="69"/>
                    <a:pt x="193" y="69"/>
                  </a:cubicBezTo>
                  <a:cubicBezTo>
                    <a:pt x="192" y="69"/>
                    <a:pt x="191" y="69"/>
                    <a:pt x="192" y="68"/>
                  </a:cubicBezTo>
                  <a:cubicBezTo>
                    <a:pt x="193" y="67"/>
                    <a:pt x="193" y="65"/>
                    <a:pt x="194" y="66"/>
                  </a:cubicBezTo>
                  <a:cubicBezTo>
                    <a:pt x="194" y="66"/>
                    <a:pt x="194" y="66"/>
                    <a:pt x="194" y="66"/>
                  </a:cubicBezTo>
                  <a:cubicBezTo>
                    <a:pt x="194" y="65"/>
                    <a:pt x="195" y="65"/>
                    <a:pt x="195" y="65"/>
                  </a:cubicBezTo>
                  <a:cubicBezTo>
                    <a:pt x="193" y="64"/>
                    <a:pt x="191" y="67"/>
                    <a:pt x="190" y="65"/>
                  </a:cubicBezTo>
                  <a:cubicBezTo>
                    <a:pt x="190" y="64"/>
                    <a:pt x="191" y="64"/>
                    <a:pt x="191" y="63"/>
                  </a:cubicBezTo>
                  <a:cubicBezTo>
                    <a:pt x="190" y="63"/>
                    <a:pt x="189" y="63"/>
                    <a:pt x="188" y="63"/>
                  </a:cubicBezTo>
                  <a:cubicBezTo>
                    <a:pt x="190" y="61"/>
                    <a:pt x="192" y="59"/>
                    <a:pt x="195" y="59"/>
                  </a:cubicBezTo>
                  <a:cubicBezTo>
                    <a:pt x="195" y="57"/>
                    <a:pt x="199" y="59"/>
                    <a:pt x="199" y="57"/>
                  </a:cubicBezTo>
                  <a:cubicBezTo>
                    <a:pt x="198" y="57"/>
                    <a:pt x="197" y="58"/>
                    <a:pt x="196" y="57"/>
                  </a:cubicBezTo>
                  <a:cubicBezTo>
                    <a:pt x="197" y="57"/>
                    <a:pt x="198" y="56"/>
                    <a:pt x="199" y="55"/>
                  </a:cubicBezTo>
                  <a:cubicBezTo>
                    <a:pt x="198" y="55"/>
                    <a:pt x="198" y="56"/>
                    <a:pt x="197" y="55"/>
                  </a:cubicBezTo>
                  <a:cubicBezTo>
                    <a:pt x="198" y="54"/>
                    <a:pt x="200" y="53"/>
                    <a:pt x="201" y="53"/>
                  </a:cubicBezTo>
                  <a:cubicBezTo>
                    <a:pt x="200" y="53"/>
                    <a:pt x="199" y="53"/>
                    <a:pt x="199" y="53"/>
                  </a:cubicBezTo>
                  <a:cubicBezTo>
                    <a:pt x="200" y="52"/>
                    <a:pt x="200" y="52"/>
                    <a:pt x="200" y="52"/>
                  </a:cubicBezTo>
                  <a:cubicBezTo>
                    <a:pt x="199" y="52"/>
                    <a:pt x="199" y="52"/>
                    <a:pt x="199" y="52"/>
                  </a:cubicBezTo>
                  <a:cubicBezTo>
                    <a:pt x="200" y="51"/>
                    <a:pt x="202" y="51"/>
                    <a:pt x="203" y="51"/>
                  </a:cubicBezTo>
                  <a:cubicBezTo>
                    <a:pt x="206" y="48"/>
                    <a:pt x="210" y="48"/>
                    <a:pt x="214" y="45"/>
                  </a:cubicBezTo>
                  <a:cubicBezTo>
                    <a:pt x="212" y="46"/>
                    <a:pt x="209" y="46"/>
                    <a:pt x="208" y="47"/>
                  </a:cubicBezTo>
                  <a:cubicBezTo>
                    <a:pt x="205" y="47"/>
                    <a:pt x="203" y="50"/>
                    <a:pt x="200" y="49"/>
                  </a:cubicBezTo>
                  <a:cubicBezTo>
                    <a:pt x="200" y="49"/>
                    <a:pt x="200" y="50"/>
                    <a:pt x="199" y="50"/>
                  </a:cubicBezTo>
                  <a:cubicBezTo>
                    <a:pt x="195" y="51"/>
                    <a:pt x="191" y="53"/>
                    <a:pt x="188" y="53"/>
                  </a:cubicBezTo>
                  <a:cubicBezTo>
                    <a:pt x="189" y="52"/>
                    <a:pt x="189" y="52"/>
                    <a:pt x="189" y="52"/>
                  </a:cubicBezTo>
                  <a:cubicBezTo>
                    <a:pt x="189" y="52"/>
                    <a:pt x="189" y="52"/>
                    <a:pt x="189" y="52"/>
                  </a:cubicBezTo>
                  <a:cubicBezTo>
                    <a:pt x="190" y="51"/>
                    <a:pt x="192" y="50"/>
                    <a:pt x="193" y="50"/>
                  </a:cubicBezTo>
                  <a:cubicBezTo>
                    <a:pt x="194" y="49"/>
                    <a:pt x="195" y="48"/>
                    <a:pt x="197" y="48"/>
                  </a:cubicBezTo>
                  <a:cubicBezTo>
                    <a:pt x="198" y="46"/>
                    <a:pt x="201" y="48"/>
                    <a:pt x="202" y="47"/>
                  </a:cubicBezTo>
                  <a:cubicBezTo>
                    <a:pt x="202" y="47"/>
                    <a:pt x="202" y="47"/>
                    <a:pt x="202" y="47"/>
                  </a:cubicBezTo>
                  <a:cubicBezTo>
                    <a:pt x="203" y="47"/>
                    <a:pt x="203" y="46"/>
                    <a:pt x="204" y="46"/>
                  </a:cubicBezTo>
                  <a:cubicBezTo>
                    <a:pt x="204" y="47"/>
                    <a:pt x="204" y="47"/>
                    <a:pt x="204" y="47"/>
                  </a:cubicBezTo>
                  <a:cubicBezTo>
                    <a:pt x="206" y="46"/>
                    <a:pt x="206" y="46"/>
                    <a:pt x="206" y="46"/>
                  </a:cubicBezTo>
                  <a:cubicBezTo>
                    <a:pt x="206" y="46"/>
                    <a:pt x="206" y="46"/>
                    <a:pt x="206" y="45"/>
                  </a:cubicBezTo>
                  <a:cubicBezTo>
                    <a:pt x="206" y="45"/>
                    <a:pt x="207" y="45"/>
                    <a:pt x="207" y="46"/>
                  </a:cubicBezTo>
                  <a:cubicBezTo>
                    <a:pt x="206" y="45"/>
                    <a:pt x="206" y="45"/>
                    <a:pt x="206" y="45"/>
                  </a:cubicBezTo>
                  <a:cubicBezTo>
                    <a:pt x="207" y="45"/>
                    <a:pt x="207" y="45"/>
                    <a:pt x="207" y="45"/>
                  </a:cubicBezTo>
                  <a:cubicBezTo>
                    <a:pt x="206" y="44"/>
                    <a:pt x="205" y="46"/>
                    <a:pt x="205" y="45"/>
                  </a:cubicBezTo>
                  <a:cubicBezTo>
                    <a:pt x="208" y="43"/>
                    <a:pt x="212" y="42"/>
                    <a:pt x="216" y="40"/>
                  </a:cubicBezTo>
                  <a:cubicBezTo>
                    <a:pt x="213" y="40"/>
                    <a:pt x="211" y="42"/>
                    <a:pt x="209" y="41"/>
                  </a:cubicBezTo>
                  <a:close/>
                  <a:moveTo>
                    <a:pt x="182" y="8"/>
                  </a:moveTo>
                  <a:cubicBezTo>
                    <a:pt x="180" y="8"/>
                    <a:pt x="178" y="9"/>
                    <a:pt x="176" y="9"/>
                  </a:cubicBezTo>
                  <a:cubicBezTo>
                    <a:pt x="178" y="9"/>
                    <a:pt x="180" y="8"/>
                    <a:pt x="182" y="8"/>
                  </a:cubicBezTo>
                  <a:close/>
                  <a:moveTo>
                    <a:pt x="174" y="10"/>
                  </a:moveTo>
                  <a:cubicBezTo>
                    <a:pt x="173" y="10"/>
                    <a:pt x="173" y="10"/>
                    <a:pt x="172" y="10"/>
                  </a:cubicBezTo>
                  <a:cubicBezTo>
                    <a:pt x="173" y="10"/>
                    <a:pt x="173" y="10"/>
                    <a:pt x="174" y="10"/>
                  </a:cubicBezTo>
                  <a:close/>
                  <a:moveTo>
                    <a:pt x="138" y="17"/>
                  </a:moveTo>
                  <a:cubicBezTo>
                    <a:pt x="146" y="16"/>
                    <a:pt x="154" y="14"/>
                    <a:pt x="161" y="13"/>
                  </a:cubicBezTo>
                  <a:cubicBezTo>
                    <a:pt x="165" y="12"/>
                    <a:pt x="167" y="11"/>
                    <a:pt x="171" y="10"/>
                  </a:cubicBezTo>
                  <a:cubicBezTo>
                    <a:pt x="171" y="11"/>
                    <a:pt x="171" y="11"/>
                    <a:pt x="171" y="11"/>
                  </a:cubicBezTo>
                  <a:cubicBezTo>
                    <a:pt x="168" y="11"/>
                    <a:pt x="165" y="12"/>
                    <a:pt x="162" y="13"/>
                  </a:cubicBezTo>
                  <a:cubicBezTo>
                    <a:pt x="159" y="14"/>
                    <a:pt x="155" y="15"/>
                    <a:pt x="152" y="15"/>
                  </a:cubicBezTo>
                  <a:cubicBezTo>
                    <a:pt x="150" y="16"/>
                    <a:pt x="148" y="16"/>
                    <a:pt x="146" y="17"/>
                  </a:cubicBezTo>
                  <a:cubicBezTo>
                    <a:pt x="143" y="16"/>
                    <a:pt x="141" y="19"/>
                    <a:pt x="139" y="18"/>
                  </a:cubicBezTo>
                  <a:cubicBezTo>
                    <a:pt x="137" y="19"/>
                    <a:pt x="135" y="20"/>
                    <a:pt x="133" y="20"/>
                  </a:cubicBezTo>
                  <a:cubicBezTo>
                    <a:pt x="134" y="18"/>
                    <a:pt x="137" y="19"/>
                    <a:pt x="138" y="17"/>
                  </a:cubicBezTo>
                  <a:close/>
                  <a:moveTo>
                    <a:pt x="133" y="21"/>
                  </a:moveTo>
                  <a:cubicBezTo>
                    <a:pt x="133" y="21"/>
                    <a:pt x="133" y="22"/>
                    <a:pt x="134" y="22"/>
                  </a:cubicBezTo>
                  <a:cubicBezTo>
                    <a:pt x="134" y="22"/>
                    <a:pt x="134" y="22"/>
                    <a:pt x="135" y="21"/>
                  </a:cubicBezTo>
                  <a:cubicBezTo>
                    <a:pt x="136" y="22"/>
                    <a:pt x="137" y="20"/>
                    <a:pt x="138" y="20"/>
                  </a:cubicBezTo>
                  <a:cubicBezTo>
                    <a:pt x="143" y="20"/>
                    <a:pt x="147" y="18"/>
                    <a:pt x="151" y="18"/>
                  </a:cubicBezTo>
                  <a:cubicBezTo>
                    <a:pt x="152" y="17"/>
                    <a:pt x="152" y="17"/>
                    <a:pt x="153" y="17"/>
                  </a:cubicBezTo>
                  <a:cubicBezTo>
                    <a:pt x="157" y="16"/>
                    <a:pt x="161" y="16"/>
                    <a:pt x="164" y="15"/>
                  </a:cubicBezTo>
                  <a:cubicBezTo>
                    <a:pt x="165" y="15"/>
                    <a:pt x="166" y="15"/>
                    <a:pt x="167" y="14"/>
                  </a:cubicBezTo>
                  <a:cubicBezTo>
                    <a:pt x="168" y="14"/>
                    <a:pt x="170" y="14"/>
                    <a:pt x="170" y="13"/>
                  </a:cubicBezTo>
                  <a:cubicBezTo>
                    <a:pt x="172" y="14"/>
                    <a:pt x="174" y="12"/>
                    <a:pt x="176" y="12"/>
                  </a:cubicBezTo>
                  <a:cubicBezTo>
                    <a:pt x="174" y="13"/>
                    <a:pt x="170" y="14"/>
                    <a:pt x="167" y="15"/>
                  </a:cubicBezTo>
                  <a:cubicBezTo>
                    <a:pt x="157" y="18"/>
                    <a:pt x="147" y="20"/>
                    <a:pt x="137" y="22"/>
                  </a:cubicBezTo>
                  <a:cubicBezTo>
                    <a:pt x="135" y="23"/>
                    <a:pt x="133" y="23"/>
                    <a:pt x="131" y="24"/>
                  </a:cubicBezTo>
                  <a:cubicBezTo>
                    <a:pt x="131" y="24"/>
                    <a:pt x="131" y="24"/>
                    <a:pt x="131" y="24"/>
                  </a:cubicBezTo>
                  <a:cubicBezTo>
                    <a:pt x="131" y="24"/>
                    <a:pt x="131" y="24"/>
                    <a:pt x="131" y="24"/>
                  </a:cubicBezTo>
                  <a:cubicBezTo>
                    <a:pt x="131" y="23"/>
                    <a:pt x="131" y="23"/>
                    <a:pt x="131" y="23"/>
                  </a:cubicBezTo>
                  <a:cubicBezTo>
                    <a:pt x="130" y="22"/>
                    <a:pt x="133" y="22"/>
                    <a:pt x="133" y="21"/>
                  </a:cubicBezTo>
                  <a:close/>
                  <a:moveTo>
                    <a:pt x="164" y="17"/>
                  </a:moveTo>
                  <a:cubicBezTo>
                    <a:pt x="163" y="18"/>
                    <a:pt x="163" y="18"/>
                    <a:pt x="163" y="18"/>
                  </a:cubicBezTo>
                  <a:cubicBezTo>
                    <a:pt x="163" y="18"/>
                    <a:pt x="163" y="18"/>
                    <a:pt x="163" y="18"/>
                  </a:cubicBezTo>
                  <a:cubicBezTo>
                    <a:pt x="163" y="18"/>
                    <a:pt x="162" y="18"/>
                    <a:pt x="163" y="18"/>
                  </a:cubicBezTo>
                  <a:cubicBezTo>
                    <a:pt x="163" y="18"/>
                    <a:pt x="163" y="18"/>
                    <a:pt x="163" y="17"/>
                  </a:cubicBezTo>
                  <a:lnTo>
                    <a:pt x="164" y="17"/>
                  </a:lnTo>
                  <a:close/>
                  <a:moveTo>
                    <a:pt x="127" y="21"/>
                  </a:moveTo>
                  <a:cubicBezTo>
                    <a:pt x="127" y="21"/>
                    <a:pt x="127" y="21"/>
                    <a:pt x="128" y="21"/>
                  </a:cubicBezTo>
                  <a:cubicBezTo>
                    <a:pt x="128" y="21"/>
                    <a:pt x="128" y="20"/>
                    <a:pt x="128" y="21"/>
                  </a:cubicBezTo>
                  <a:cubicBezTo>
                    <a:pt x="129" y="21"/>
                    <a:pt x="129" y="21"/>
                    <a:pt x="129" y="21"/>
                  </a:cubicBezTo>
                  <a:cubicBezTo>
                    <a:pt x="130" y="20"/>
                    <a:pt x="131" y="21"/>
                    <a:pt x="132" y="21"/>
                  </a:cubicBezTo>
                  <a:cubicBezTo>
                    <a:pt x="130" y="22"/>
                    <a:pt x="127" y="22"/>
                    <a:pt x="125" y="22"/>
                  </a:cubicBezTo>
                  <a:cubicBezTo>
                    <a:pt x="125" y="21"/>
                    <a:pt x="126" y="21"/>
                    <a:pt x="127" y="21"/>
                  </a:cubicBezTo>
                  <a:close/>
                  <a:moveTo>
                    <a:pt x="117" y="25"/>
                  </a:moveTo>
                  <a:cubicBezTo>
                    <a:pt x="117" y="26"/>
                    <a:pt x="116" y="26"/>
                    <a:pt x="116" y="26"/>
                  </a:cubicBezTo>
                  <a:cubicBezTo>
                    <a:pt x="116" y="26"/>
                    <a:pt x="116" y="25"/>
                    <a:pt x="117" y="25"/>
                  </a:cubicBezTo>
                  <a:close/>
                  <a:moveTo>
                    <a:pt x="115" y="26"/>
                  </a:moveTo>
                  <a:cubicBezTo>
                    <a:pt x="115" y="27"/>
                    <a:pt x="114" y="27"/>
                    <a:pt x="114" y="27"/>
                  </a:cubicBezTo>
                  <a:cubicBezTo>
                    <a:pt x="114" y="26"/>
                    <a:pt x="114" y="26"/>
                    <a:pt x="115" y="26"/>
                  </a:cubicBezTo>
                  <a:close/>
                  <a:moveTo>
                    <a:pt x="112" y="27"/>
                  </a:moveTo>
                  <a:cubicBezTo>
                    <a:pt x="112" y="27"/>
                    <a:pt x="112" y="27"/>
                    <a:pt x="113" y="27"/>
                  </a:cubicBezTo>
                  <a:cubicBezTo>
                    <a:pt x="113" y="27"/>
                    <a:pt x="113" y="27"/>
                    <a:pt x="113" y="27"/>
                  </a:cubicBezTo>
                  <a:cubicBezTo>
                    <a:pt x="113" y="27"/>
                    <a:pt x="113" y="27"/>
                    <a:pt x="113" y="27"/>
                  </a:cubicBezTo>
                  <a:cubicBezTo>
                    <a:pt x="113" y="27"/>
                    <a:pt x="113" y="27"/>
                    <a:pt x="113" y="27"/>
                  </a:cubicBezTo>
                  <a:cubicBezTo>
                    <a:pt x="112" y="27"/>
                    <a:pt x="112" y="27"/>
                    <a:pt x="112" y="27"/>
                  </a:cubicBezTo>
                  <a:close/>
                  <a:moveTo>
                    <a:pt x="106" y="29"/>
                  </a:moveTo>
                  <a:cubicBezTo>
                    <a:pt x="106" y="29"/>
                    <a:pt x="106" y="29"/>
                    <a:pt x="106" y="29"/>
                  </a:cubicBezTo>
                  <a:cubicBezTo>
                    <a:pt x="104" y="30"/>
                    <a:pt x="102" y="31"/>
                    <a:pt x="100" y="31"/>
                  </a:cubicBezTo>
                  <a:cubicBezTo>
                    <a:pt x="102" y="30"/>
                    <a:pt x="104" y="30"/>
                    <a:pt x="106" y="29"/>
                  </a:cubicBezTo>
                  <a:close/>
                  <a:moveTo>
                    <a:pt x="108" y="32"/>
                  </a:moveTo>
                  <a:cubicBezTo>
                    <a:pt x="110" y="33"/>
                    <a:pt x="112" y="31"/>
                    <a:pt x="115" y="30"/>
                  </a:cubicBezTo>
                  <a:cubicBezTo>
                    <a:pt x="117" y="30"/>
                    <a:pt x="119" y="28"/>
                    <a:pt x="122" y="28"/>
                  </a:cubicBezTo>
                  <a:cubicBezTo>
                    <a:pt x="123" y="27"/>
                    <a:pt x="125" y="27"/>
                    <a:pt x="127" y="26"/>
                  </a:cubicBezTo>
                  <a:cubicBezTo>
                    <a:pt x="135" y="24"/>
                    <a:pt x="142" y="23"/>
                    <a:pt x="151" y="20"/>
                  </a:cubicBezTo>
                  <a:cubicBezTo>
                    <a:pt x="154" y="20"/>
                    <a:pt x="158" y="18"/>
                    <a:pt x="161" y="18"/>
                  </a:cubicBezTo>
                  <a:cubicBezTo>
                    <a:pt x="154" y="20"/>
                    <a:pt x="148" y="22"/>
                    <a:pt x="141" y="23"/>
                  </a:cubicBezTo>
                  <a:cubicBezTo>
                    <a:pt x="126" y="26"/>
                    <a:pt x="113" y="31"/>
                    <a:pt x="99" y="37"/>
                  </a:cubicBezTo>
                  <a:cubicBezTo>
                    <a:pt x="102" y="35"/>
                    <a:pt x="106" y="35"/>
                    <a:pt x="108" y="32"/>
                  </a:cubicBezTo>
                  <a:close/>
                  <a:moveTo>
                    <a:pt x="66" y="61"/>
                  </a:moveTo>
                  <a:cubicBezTo>
                    <a:pt x="68" y="61"/>
                    <a:pt x="69" y="60"/>
                    <a:pt x="70" y="59"/>
                  </a:cubicBezTo>
                  <a:cubicBezTo>
                    <a:pt x="70" y="58"/>
                    <a:pt x="70" y="58"/>
                    <a:pt x="70" y="58"/>
                  </a:cubicBezTo>
                  <a:cubicBezTo>
                    <a:pt x="70" y="58"/>
                    <a:pt x="70" y="58"/>
                    <a:pt x="70" y="58"/>
                  </a:cubicBezTo>
                  <a:cubicBezTo>
                    <a:pt x="70" y="57"/>
                    <a:pt x="69" y="59"/>
                    <a:pt x="68" y="57"/>
                  </a:cubicBezTo>
                  <a:cubicBezTo>
                    <a:pt x="70" y="56"/>
                    <a:pt x="72" y="53"/>
                    <a:pt x="75" y="53"/>
                  </a:cubicBezTo>
                  <a:cubicBezTo>
                    <a:pt x="77" y="51"/>
                    <a:pt x="78" y="50"/>
                    <a:pt x="80" y="49"/>
                  </a:cubicBezTo>
                  <a:cubicBezTo>
                    <a:pt x="81" y="50"/>
                    <a:pt x="82" y="49"/>
                    <a:pt x="82" y="48"/>
                  </a:cubicBezTo>
                  <a:cubicBezTo>
                    <a:pt x="84" y="46"/>
                    <a:pt x="87" y="44"/>
                    <a:pt x="89" y="44"/>
                  </a:cubicBezTo>
                  <a:cubicBezTo>
                    <a:pt x="92" y="42"/>
                    <a:pt x="95" y="41"/>
                    <a:pt x="98" y="40"/>
                  </a:cubicBezTo>
                  <a:cubicBezTo>
                    <a:pt x="99" y="38"/>
                    <a:pt x="101" y="39"/>
                    <a:pt x="103" y="37"/>
                  </a:cubicBezTo>
                  <a:cubicBezTo>
                    <a:pt x="102" y="37"/>
                    <a:pt x="102" y="37"/>
                    <a:pt x="102" y="37"/>
                  </a:cubicBezTo>
                  <a:cubicBezTo>
                    <a:pt x="115" y="31"/>
                    <a:pt x="129" y="27"/>
                    <a:pt x="143" y="24"/>
                  </a:cubicBezTo>
                  <a:cubicBezTo>
                    <a:pt x="144" y="24"/>
                    <a:pt x="144" y="24"/>
                    <a:pt x="144" y="24"/>
                  </a:cubicBezTo>
                  <a:cubicBezTo>
                    <a:pt x="146" y="24"/>
                    <a:pt x="148" y="23"/>
                    <a:pt x="150" y="22"/>
                  </a:cubicBezTo>
                  <a:cubicBezTo>
                    <a:pt x="151" y="22"/>
                    <a:pt x="151" y="22"/>
                    <a:pt x="152" y="22"/>
                  </a:cubicBezTo>
                  <a:cubicBezTo>
                    <a:pt x="154" y="22"/>
                    <a:pt x="156" y="21"/>
                    <a:pt x="158" y="21"/>
                  </a:cubicBezTo>
                  <a:cubicBezTo>
                    <a:pt x="157" y="23"/>
                    <a:pt x="155" y="22"/>
                    <a:pt x="153" y="23"/>
                  </a:cubicBezTo>
                  <a:cubicBezTo>
                    <a:pt x="152" y="24"/>
                    <a:pt x="151" y="23"/>
                    <a:pt x="151" y="23"/>
                  </a:cubicBezTo>
                  <a:cubicBezTo>
                    <a:pt x="148" y="24"/>
                    <a:pt x="145" y="26"/>
                    <a:pt x="142" y="26"/>
                  </a:cubicBezTo>
                  <a:cubicBezTo>
                    <a:pt x="142" y="26"/>
                    <a:pt x="141" y="27"/>
                    <a:pt x="142" y="27"/>
                  </a:cubicBezTo>
                  <a:cubicBezTo>
                    <a:pt x="138" y="29"/>
                    <a:pt x="133" y="29"/>
                    <a:pt x="129" y="31"/>
                  </a:cubicBezTo>
                  <a:cubicBezTo>
                    <a:pt x="127" y="32"/>
                    <a:pt x="125" y="32"/>
                    <a:pt x="123" y="33"/>
                  </a:cubicBezTo>
                  <a:cubicBezTo>
                    <a:pt x="122" y="33"/>
                    <a:pt x="120" y="34"/>
                    <a:pt x="118" y="33"/>
                  </a:cubicBezTo>
                  <a:cubicBezTo>
                    <a:pt x="116" y="35"/>
                    <a:pt x="113" y="35"/>
                    <a:pt x="111" y="37"/>
                  </a:cubicBezTo>
                  <a:cubicBezTo>
                    <a:pt x="109" y="36"/>
                    <a:pt x="109" y="38"/>
                    <a:pt x="107" y="37"/>
                  </a:cubicBezTo>
                  <a:cubicBezTo>
                    <a:pt x="103" y="38"/>
                    <a:pt x="100" y="41"/>
                    <a:pt x="95" y="43"/>
                  </a:cubicBezTo>
                  <a:cubicBezTo>
                    <a:pt x="94" y="44"/>
                    <a:pt x="92" y="45"/>
                    <a:pt x="90" y="46"/>
                  </a:cubicBezTo>
                  <a:cubicBezTo>
                    <a:pt x="89" y="47"/>
                    <a:pt x="87" y="47"/>
                    <a:pt x="86" y="48"/>
                  </a:cubicBezTo>
                  <a:cubicBezTo>
                    <a:pt x="88" y="49"/>
                    <a:pt x="89" y="48"/>
                    <a:pt x="90" y="47"/>
                  </a:cubicBezTo>
                  <a:cubicBezTo>
                    <a:pt x="91" y="47"/>
                    <a:pt x="91" y="47"/>
                    <a:pt x="92" y="47"/>
                  </a:cubicBezTo>
                  <a:cubicBezTo>
                    <a:pt x="91" y="47"/>
                    <a:pt x="91" y="47"/>
                    <a:pt x="90" y="47"/>
                  </a:cubicBezTo>
                  <a:cubicBezTo>
                    <a:pt x="88" y="48"/>
                    <a:pt x="85" y="51"/>
                    <a:pt x="82" y="52"/>
                  </a:cubicBezTo>
                  <a:cubicBezTo>
                    <a:pt x="82" y="52"/>
                    <a:pt x="82" y="53"/>
                    <a:pt x="81" y="53"/>
                  </a:cubicBezTo>
                  <a:cubicBezTo>
                    <a:pt x="82" y="52"/>
                    <a:pt x="81" y="51"/>
                    <a:pt x="81" y="50"/>
                  </a:cubicBezTo>
                  <a:cubicBezTo>
                    <a:pt x="81" y="50"/>
                    <a:pt x="80" y="50"/>
                    <a:pt x="80" y="51"/>
                  </a:cubicBezTo>
                  <a:cubicBezTo>
                    <a:pt x="80" y="51"/>
                    <a:pt x="80" y="52"/>
                    <a:pt x="80" y="52"/>
                  </a:cubicBezTo>
                  <a:cubicBezTo>
                    <a:pt x="80" y="54"/>
                    <a:pt x="77" y="56"/>
                    <a:pt x="75" y="56"/>
                  </a:cubicBezTo>
                  <a:cubicBezTo>
                    <a:pt x="72" y="59"/>
                    <a:pt x="68" y="62"/>
                    <a:pt x="64" y="64"/>
                  </a:cubicBezTo>
                  <a:cubicBezTo>
                    <a:pt x="67" y="62"/>
                    <a:pt x="67" y="62"/>
                    <a:pt x="67" y="62"/>
                  </a:cubicBezTo>
                  <a:cubicBezTo>
                    <a:pt x="67" y="61"/>
                    <a:pt x="67" y="61"/>
                    <a:pt x="66" y="61"/>
                  </a:cubicBezTo>
                  <a:close/>
                  <a:moveTo>
                    <a:pt x="147" y="26"/>
                  </a:moveTo>
                  <a:cubicBezTo>
                    <a:pt x="144" y="26"/>
                    <a:pt x="144" y="26"/>
                    <a:pt x="144" y="26"/>
                  </a:cubicBezTo>
                  <a:cubicBezTo>
                    <a:pt x="145" y="26"/>
                    <a:pt x="146" y="25"/>
                    <a:pt x="147" y="26"/>
                  </a:cubicBezTo>
                  <a:close/>
                  <a:moveTo>
                    <a:pt x="95" y="45"/>
                  </a:moveTo>
                  <a:cubicBezTo>
                    <a:pt x="95" y="45"/>
                    <a:pt x="95" y="45"/>
                    <a:pt x="95" y="45"/>
                  </a:cubicBezTo>
                  <a:cubicBezTo>
                    <a:pt x="94" y="45"/>
                    <a:pt x="94" y="45"/>
                    <a:pt x="94" y="45"/>
                  </a:cubicBezTo>
                  <a:lnTo>
                    <a:pt x="95" y="45"/>
                  </a:lnTo>
                  <a:close/>
                  <a:moveTo>
                    <a:pt x="59" y="50"/>
                  </a:moveTo>
                  <a:cubicBezTo>
                    <a:pt x="60" y="50"/>
                    <a:pt x="60" y="50"/>
                    <a:pt x="60" y="50"/>
                  </a:cubicBezTo>
                  <a:cubicBezTo>
                    <a:pt x="60" y="50"/>
                    <a:pt x="59" y="50"/>
                    <a:pt x="59" y="51"/>
                  </a:cubicBezTo>
                  <a:cubicBezTo>
                    <a:pt x="59" y="50"/>
                    <a:pt x="59" y="50"/>
                    <a:pt x="59" y="50"/>
                  </a:cubicBezTo>
                  <a:close/>
                  <a:moveTo>
                    <a:pt x="59" y="51"/>
                  </a:moveTo>
                  <a:cubicBezTo>
                    <a:pt x="58" y="51"/>
                    <a:pt x="58" y="51"/>
                    <a:pt x="58" y="51"/>
                  </a:cubicBezTo>
                  <a:cubicBezTo>
                    <a:pt x="58" y="51"/>
                    <a:pt x="58" y="51"/>
                    <a:pt x="59" y="51"/>
                  </a:cubicBezTo>
                  <a:close/>
                  <a:moveTo>
                    <a:pt x="90" y="63"/>
                  </a:moveTo>
                  <a:cubicBezTo>
                    <a:pt x="90" y="63"/>
                    <a:pt x="91" y="62"/>
                    <a:pt x="91" y="63"/>
                  </a:cubicBezTo>
                  <a:cubicBezTo>
                    <a:pt x="91" y="63"/>
                    <a:pt x="91" y="63"/>
                    <a:pt x="90" y="63"/>
                  </a:cubicBezTo>
                  <a:close/>
                  <a:moveTo>
                    <a:pt x="115" y="57"/>
                  </a:moveTo>
                  <a:cubicBezTo>
                    <a:pt x="117" y="57"/>
                    <a:pt x="118" y="55"/>
                    <a:pt x="121" y="55"/>
                  </a:cubicBezTo>
                  <a:cubicBezTo>
                    <a:pt x="119" y="55"/>
                    <a:pt x="117" y="58"/>
                    <a:pt x="115" y="57"/>
                  </a:cubicBezTo>
                  <a:close/>
                  <a:moveTo>
                    <a:pt x="122" y="55"/>
                  </a:moveTo>
                  <a:cubicBezTo>
                    <a:pt x="122" y="55"/>
                    <a:pt x="122" y="55"/>
                    <a:pt x="122" y="55"/>
                  </a:cubicBezTo>
                  <a:cubicBezTo>
                    <a:pt x="122" y="55"/>
                    <a:pt x="122" y="55"/>
                    <a:pt x="122" y="55"/>
                  </a:cubicBezTo>
                  <a:cubicBezTo>
                    <a:pt x="122" y="55"/>
                    <a:pt x="122" y="55"/>
                    <a:pt x="122" y="55"/>
                  </a:cubicBezTo>
                  <a:close/>
                  <a:moveTo>
                    <a:pt x="149" y="132"/>
                  </a:moveTo>
                  <a:cubicBezTo>
                    <a:pt x="149" y="132"/>
                    <a:pt x="149" y="132"/>
                    <a:pt x="149" y="132"/>
                  </a:cubicBezTo>
                  <a:cubicBezTo>
                    <a:pt x="150" y="132"/>
                    <a:pt x="150" y="132"/>
                    <a:pt x="150" y="132"/>
                  </a:cubicBezTo>
                  <a:lnTo>
                    <a:pt x="149" y="132"/>
                  </a:lnTo>
                  <a:close/>
                  <a:moveTo>
                    <a:pt x="143" y="37"/>
                  </a:moveTo>
                  <a:cubicBezTo>
                    <a:pt x="143" y="38"/>
                    <a:pt x="142" y="37"/>
                    <a:pt x="141" y="38"/>
                  </a:cubicBezTo>
                  <a:cubicBezTo>
                    <a:pt x="140" y="38"/>
                    <a:pt x="138" y="38"/>
                    <a:pt x="138" y="39"/>
                  </a:cubicBezTo>
                  <a:cubicBezTo>
                    <a:pt x="137" y="39"/>
                    <a:pt x="136" y="40"/>
                    <a:pt x="135" y="40"/>
                  </a:cubicBezTo>
                  <a:cubicBezTo>
                    <a:pt x="131" y="39"/>
                    <a:pt x="130" y="44"/>
                    <a:pt x="126" y="44"/>
                  </a:cubicBezTo>
                  <a:cubicBezTo>
                    <a:pt x="124" y="45"/>
                    <a:pt x="121" y="46"/>
                    <a:pt x="119" y="46"/>
                  </a:cubicBezTo>
                  <a:cubicBezTo>
                    <a:pt x="117" y="47"/>
                    <a:pt x="115" y="50"/>
                    <a:pt x="112" y="50"/>
                  </a:cubicBezTo>
                  <a:cubicBezTo>
                    <a:pt x="112" y="52"/>
                    <a:pt x="110" y="51"/>
                    <a:pt x="110" y="53"/>
                  </a:cubicBezTo>
                  <a:cubicBezTo>
                    <a:pt x="106" y="53"/>
                    <a:pt x="104" y="57"/>
                    <a:pt x="100" y="57"/>
                  </a:cubicBezTo>
                  <a:cubicBezTo>
                    <a:pt x="98" y="58"/>
                    <a:pt x="98" y="58"/>
                    <a:pt x="97" y="59"/>
                  </a:cubicBezTo>
                  <a:cubicBezTo>
                    <a:pt x="95" y="59"/>
                    <a:pt x="95" y="61"/>
                    <a:pt x="93" y="61"/>
                  </a:cubicBezTo>
                  <a:cubicBezTo>
                    <a:pt x="92" y="61"/>
                    <a:pt x="90" y="62"/>
                    <a:pt x="89" y="63"/>
                  </a:cubicBezTo>
                  <a:cubicBezTo>
                    <a:pt x="90" y="63"/>
                    <a:pt x="90" y="63"/>
                    <a:pt x="90" y="63"/>
                  </a:cubicBezTo>
                  <a:cubicBezTo>
                    <a:pt x="89" y="64"/>
                    <a:pt x="88" y="66"/>
                    <a:pt x="86" y="65"/>
                  </a:cubicBezTo>
                  <a:cubicBezTo>
                    <a:pt x="87" y="63"/>
                    <a:pt x="90" y="62"/>
                    <a:pt x="92" y="61"/>
                  </a:cubicBezTo>
                  <a:cubicBezTo>
                    <a:pt x="91" y="60"/>
                    <a:pt x="90" y="61"/>
                    <a:pt x="89" y="61"/>
                  </a:cubicBezTo>
                  <a:cubicBezTo>
                    <a:pt x="88" y="61"/>
                    <a:pt x="88" y="61"/>
                    <a:pt x="88" y="61"/>
                  </a:cubicBezTo>
                  <a:cubicBezTo>
                    <a:pt x="86" y="63"/>
                    <a:pt x="82" y="64"/>
                    <a:pt x="80" y="66"/>
                  </a:cubicBezTo>
                  <a:cubicBezTo>
                    <a:pt x="79" y="66"/>
                    <a:pt x="77" y="67"/>
                    <a:pt x="78" y="68"/>
                  </a:cubicBezTo>
                  <a:cubicBezTo>
                    <a:pt x="76" y="69"/>
                    <a:pt x="76" y="69"/>
                    <a:pt x="76" y="69"/>
                  </a:cubicBezTo>
                  <a:cubicBezTo>
                    <a:pt x="76" y="69"/>
                    <a:pt x="75" y="69"/>
                    <a:pt x="75" y="68"/>
                  </a:cubicBezTo>
                  <a:cubicBezTo>
                    <a:pt x="75" y="70"/>
                    <a:pt x="73" y="68"/>
                    <a:pt x="74" y="70"/>
                  </a:cubicBezTo>
                  <a:cubicBezTo>
                    <a:pt x="74" y="70"/>
                    <a:pt x="74" y="70"/>
                    <a:pt x="73" y="70"/>
                  </a:cubicBezTo>
                  <a:cubicBezTo>
                    <a:pt x="74" y="71"/>
                    <a:pt x="72" y="71"/>
                    <a:pt x="72" y="71"/>
                  </a:cubicBezTo>
                  <a:cubicBezTo>
                    <a:pt x="72" y="71"/>
                    <a:pt x="72" y="71"/>
                    <a:pt x="72" y="71"/>
                  </a:cubicBezTo>
                  <a:cubicBezTo>
                    <a:pt x="71" y="71"/>
                    <a:pt x="72" y="72"/>
                    <a:pt x="71" y="72"/>
                  </a:cubicBezTo>
                  <a:cubicBezTo>
                    <a:pt x="70" y="75"/>
                    <a:pt x="65" y="74"/>
                    <a:pt x="64" y="77"/>
                  </a:cubicBezTo>
                  <a:cubicBezTo>
                    <a:pt x="62" y="78"/>
                    <a:pt x="61" y="79"/>
                    <a:pt x="59" y="79"/>
                  </a:cubicBezTo>
                  <a:cubicBezTo>
                    <a:pt x="59" y="80"/>
                    <a:pt x="57" y="81"/>
                    <a:pt x="56" y="80"/>
                  </a:cubicBezTo>
                  <a:cubicBezTo>
                    <a:pt x="57" y="79"/>
                    <a:pt x="58" y="78"/>
                    <a:pt x="59" y="79"/>
                  </a:cubicBezTo>
                  <a:cubicBezTo>
                    <a:pt x="59" y="78"/>
                    <a:pt x="59" y="77"/>
                    <a:pt x="59" y="75"/>
                  </a:cubicBezTo>
                  <a:cubicBezTo>
                    <a:pt x="60" y="75"/>
                    <a:pt x="60" y="75"/>
                    <a:pt x="60" y="75"/>
                  </a:cubicBezTo>
                  <a:cubicBezTo>
                    <a:pt x="60" y="75"/>
                    <a:pt x="59" y="75"/>
                    <a:pt x="59" y="75"/>
                  </a:cubicBezTo>
                  <a:cubicBezTo>
                    <a:pt x="60" y="76"/>
                    <a:pt x="60" y="76"/>
                    <a:pt x="60" y="76"/>
                  </a:cubicBezTo>
                  <a:cubicBezTo>
                    <a:pt x="61" y="75"/>
                    <a:pt x="61" y="75"/>
                    <a:pt x="61" y="75"/>
                  </a:cubicBezTo>
                  <a:cubicBezTo>
                    <a:pt x="61" y="75"/>
                    <a:pt x="61" y="75"/>
                    <a:pt x="61" y="75"/>
                  </a:cubicBezTo>
                  <a:cubicBezTo>
                    <a:pt x="61" y="75"/>
                    <a:pt x="59" y="76"/>
                    <a:pt x="61" y="76"/>
                  </a:cubicBezTo>
                  <a:cubicBezTo>
                    <a:pt x="62" y="76"/>
                    <a:pt x="62" y="75"/>
                    <a:pt x="62" y="74"/>
                  </a:cubicBezTo>
                  <a:cubicBezTo>
                    <a:pt x="62" y="74"/>
                    <a:pt x="62" y="74"/>
                    <a:pt x="61" y="74"/>
                  </a:cubicBezTo>
                  <a:cubicBezTo>
                    <a:pt x="61" y="73"/>
                    <a:pt x="61" y="73"/>
                    <a:pt x="61" y="73"/>
                  </a:cubicBezTo>
                  <a:cubicBezTo>
                    <a:pt x="62" y="73"/>
                    <a:pt x="62" y="73"/>
                    <a:pt x="62" y="72"/>
                  </a:cubicBezTo>
                  <a:cubicBezTo>
                    <a:pt x="63" y="72"/>
                    <a:pt x="65" y="71"/>
                    <a:pt x="65" y="70"/>
                  </a:cubicBezTo>
                  <a:cubicBezTo>
                    <a:pt x="78" y="61"/>
                    <a:pt x="92" y="50"/>
                    <a:pt x="107" y="46"/>
                  </a:cubicBezTo>
                  <a:cubicBezTo>
                    <a:pt x="109" y="45"/>
                    <a:pt x="110" y="44"/>
                    <a:pt x="113" y="43"/>
                  </a:cubicBezTo>
                  <a:cubicBezTo>
                    <a:pt x="114" y="44"/>
                    <a:pt x="114" y="42"/>
                    <a:pt x="115" y="43"/>
                  </a:cubicBezTo>
                  <a:cubicBezTo>
                    <a:pt x="116" y="42"/>
                    <a:pt x="118" y="42"/>
                    <a:pt x="119" y="42"/>
                  </a:cubicBezTo>
                  <a:cubicBezTo>
                    <a:pt x="128" y="37"/>
                    <a:pt x="139" y="37"/>
                    <a:pt x="148" y="33"/>
                  </a:cubicBezTo>
                  <a:cubicBezTo>
                    <a:pt x="148" y="34"/>
                    <a:pt x="147" y="34"/>
                    <a:pt x="146" y="35"/>
                  </a:cubicBezTo>
                  <a:cubicBezTo>
                    <a:pt x="148" y="35"/>
                    <a:pt x="150" y="34"/>
                    <a:pt x="152" y="34"/>
                  </a:cubicBezTo>
                  <a:cubicBezTo>
                    <a:pt x="149" y="35"/>
                    <a:pt x="147" y="36"/>
                    <a:pt x="143" y="37"/>
                  </a:cubicBezTo>
                  <a:close/>
                  <a:moveTo>
                    <a:pt x="153" y="130"/>
                  </a:moveTo>
                  <a:cubicBezTo>
                    <a:pt x="152" y="130"/>
                    <a:pt x="152" y="130"/>
                    <a:pt x="152" y="130"/>
                  </a:cubicBezTo>
                  <a:cubicBezTo>
                    <a:pt x="154" y="130"/>
                    <a:pt x="154" y="130"/>
                    <a:pt x="154" y="130"/>
                  </a:cubicBezTo>
                  <a:lnTo>
                    <a:pt x="153" y="130"/>
                  </a:lnTo>
                  <a:close/>
                  <a:moveTo>
                    <a:pt x="155" y="130"/>
                  </a:moveTo>
                  <a:cubicBezTo>
                    <a:pt x="155" y="130"/>
                    <a:pt x="155" y="130"/>
                    <a:pt x="155" y="130"/>
                  </a:cubicBezTo>
                  <a:cubicBezTo>
                    <a:pt x="155" y="130"/>
                    <a:pt x="155" y="130"/>
                    <a:pt x="155" y="130"/>
                  </a:cubicBezTo>
                  <a:close/>
                  <a:moveTo>
                    <a:pt x="155" y="129"/>
                  </a:moveTo>
                  <a:cubicBezTo>
                    <a:pt x="156" y="129"/>
                    <a:pt x="157" y="128"/>
                    <a:pt x="158" y="128"/>
                  </a:cubicBezTo>
                  <a:cubicBezTo>
                    <a:pt x="158" y="129"/>
                    <a:pt x="156" y="129"/>
                    <a:pt x="155" y="129"/>
                  </a:cubicBezTo>
                  <a:close/>
                  <a:moveTo>
                    <a:pt x="167" y="27"/>
                  </a:moveTo>
                  <a:cubicBezTo>
                    <a:pt x="165" y="27"/>
                    <a:pt x="166" y="29"/>
                    <a:pt x="164" y="28"/>
                  </a:cubicBezTo>
                  <a:cubicBezTo>
                    <a:pt x="163" y="27"/>
                    <a:pt x="163" y="28"/>
                    <a:pt x="163" y="28"/>
                  </a:cubicBezTo>
                  <a:cubicBezTo>
                    <a:pt x="160" y="30"/>
                    <a:pt x="157" y="33"/>
                    <a:pt x="154" y="31"/>
                  </a:cubicBezTo>
                  <a:cubicBezTo>
                    <a:pt x="154" y="31"/>
                    <a:pt x="155" y="31"/>
                    <a:pt x="155" y="30"/>
                  </a:cubicBezTo>
                  <a:cubicBezTo>
                    <a:pt x="153" y="30"/>
                    <a:pt x="152" y="32"/>
                    <a:pt x="149" y="32"/>
                  </a:cubicBezTo>
                  <a:cubicBezTo>
                    <a:pt x="136" y="35"/>
                    <a:pt x="122" y="39"/>
                    <a:pt x="109" y="43"/>
                  </a:cubicBezTo>
                  <a:cubicBezTo>
                    <a:pt x="109" y="42"/>
                    <a:pt x="109" y="42"/>
                    <a:pt x="109" y="42"/>
                  </a:cubicBezTo>
                  <a:cubicBezTo>
                    <a:pt x="107" y="44"/>
                    <a:pt x="106" y="42"/>
                    <a:pt x="104" y="44"/>
                  </a:cubicBezTo>
                  <a:cubicBezTo>
                    <a:pt x="101" y="44"/>
                    <a:pt x="98" y="47"/>
                    <a:pt x="95" y="48"/>
                  </a:cubicBezTo>
                  <a:cubicBezTo>
                    <a:pt x="93" y="50"/>
                    <a:pt x="91" y="50"/>
                    <a:pt x="89" y="52"/>
                  </a:cubicBezTo>
                  <a:cubicBezTo>
                    <a:pt x="86" y="53"/>
                    <a:pt x="84" y="55"/>
                    <a:pt x="81" y="56"/>
                  </a:cubicBezTo>
                  <a:cubicBezTo>
                    <a:pt x="80" y="56"/>
                    <a:pt x="80" y="58"/>
                    <a:pt x="79" y="57"/>
                  </a:cubicBezTo>
                  <a:cubicBezTo>
                    <a:pt x="76" y="61"/>
                    <a:pt x="71" y="61"/>
                    <a:pt x="68" y="65"/>
                  </a:cubicBezTo>
                  <a:cubicBezTo>
                    <a:pt x="67" y="65"/>
                    <a:pt x="67" y="65"/>
                    <a:pt x="67" y="65"/>
                  </a:cubicBezTo>
                  <a:cubicBezTo>
                    <a:pt x="67" y="65"/>
                    <a:pt x="66" y="65"/>
                    <a:pt x="66" y="65"/>
                  </a:cubicBezTo>
                  <a:cubicBezTo>
                    <a:pt x="72" y="61"/>
                    <a:pt x="77" y="56"/>
                    <a:pt x="83" y="53"/>
                  </a:cubicBezTo>
                  <a:cubicBezTo>
                    <a:pt x="87" y="51"/>
                    <a:pt x="91" y="49"/>
                    <a:pt x="95" y="47"/>
                  </a:cubicBezTo>
                  <a:cubicBezTo>
                    <a:pt x="96" y="46"/>
                    <a:pt x="97" y="45"/>
                    <a:pt x="98" y="45"/>
                  </a:cubicBezTo>
                  <a:cubicBezTo>
                    <a:pt x="100" y="44"/>
                    <a:pt x="100" y="44"/>
                    <a:pt x="100" y="44"/>
                  </a:cubicBezTo>
                  <a:cubicBezTo>
                    <a:pt x="100" y="45"/>
                    <a:pt x="100" y="45"/>
                    <a:pt x="100" y="45"/>
                  </a:cubicBezTo>
                  <a:cubicBezTo>
                    <a:pt x="102" y="42"/>
                    <a:pt x="106" y="41"/>
                    <a:pt x="109" y="40"/>
                  </a:cubicBezTo>
                  <a:cubicBezTo>
                    <a:pt x="111" y="39"/>
                    <a:pt x="114" y="37"/>
                    <a:pt x="117" y="37"/>
                  </a:cubicBezTo>
                  <a:cubicBezTo>
                    <a:pt x="118" y="34"/>
                    <a:pt x="121" y="37"/>
                    <a:pt x="122" y="35"/>
                  </a:cubicBezTo>
                  <a:cubicBezTo>
                    <a:pt x="131" y="31"/>
                    <a:pt x="142" y="31"/>
                    <a:pt x="151" y="28"/>
                  </a:cubicBezTo>
                  <a:cubicBezTo>
                    <a:pt x="151" y="28"/>
                    <a:pt x="151" y="28"/>
                    <a:pt x="151" y="28"/>
                  </a:cubicBezTo>
                  <a:cubicBezTo>
                    <a:pt x="152" y="28"/>
                    <a:pt x="153" y="27"/>
                    <a:pt x="154" y="28"/>
                  </a:cubicBezTo>
                  <a:cubicBezTo>
                    <a:pt x="153" y="28"/>
                    <a:pt x="153" y="28"/>
                    <a:pt x="152" y="29"/>
                  </a:cubicBezTo>
                  <a:cubicBezTo>
                    <a:pt x="154" y="30"/>
                    <a:pt x="154" y="27"/>
                    <a:pt x="155" y="27"/>
                  </a:cubicBezTo>
                  <a:cubicBezTo>
                    <a:pt x="160" y="28"/>
                    <a:pt x="162" y="25"/>
                    <a:pt x="167" y="25"/>
                  </a:cubicBezTo>
                  <a:cubicBezTo>
                    <a:pt x="167" y="26"/>
                    <a:pt x="167" y="26"/>
                    <a:pt x="167" y="27"/>
                  </a:cubicBezTo>
                  <a:close/>
                  <a:moveTo>
                    <a:pt x="172" y="34"/>
                  </a:moveTo>
                  <a:cubicBezTo>
                    <a:pt x="172" y="33"/>
                    <a:pt x="172" y="33"/>
                    <a:pt x="172" y="33"/>
                  </a:cubicBezTo>
                  <a:cubicBezTo>
                    <a:pt x="173" y="33"/>
                    <a:pt x="173" y="33"/>
                    <a:pt x="173" y="33"/>
                  </a:cubicBezTo>
                  <a:lnTo>
                    <a:pt x="172" y="34"/>
                  </a:lnTo>
                  <a:close/>
                  <a:moveTo>
                    <a:pt x="203" y="72"/>
                  </a:moveTo>
                  <a:cubicBezTo>
                    <a:pt x="203" y="72"/>
                    <a:pt x="203" y="72"/>
                    <a:pt x="202" y="72"/>
                  </a:cubicBezTo>
                  <a:cubicBezTo>
                    <a:pt x="202" y="72"/>
                    <a:pt x="203" y="71"/>
                    <a:pt x="203" y="72"/>
                  </a:cubicBezTo>
                  <a:close/>
                  <a:moveTo>
                    <a:pt x="193" y="39"/>
                  </a:moveTo>
                  <a:cubicBezTo>
                    <a:pt x="192" y="39"/>
                    <a:pt x="192" y="40"/>
                    <a:pt x="191" y="39"/>
                  </a:cubicBezTo>
                  <a:cubicBezTo>
                    <a:pt x="192" y="39"/>
                    <a:pt x="192" y="38"/>
                    <a:pt x="193" y="39"/>
                  </a:cubicBezTo>
                  <a:close/>
                  <a:moveTo>
                    <a:pt x="175" y="33"/>
                  </a:moveTo>
                  <a:cubicBezTo>
                    <a:pt x="175" y="33"/>
                    <a:pt x="175" y="33"/>
                    <a:pt x="175" y="33"/>
                  </a:cubicBezTo>
                  <a:cubicBezTo>
                    <a:pt x="176" y="32"/>
                    <a:pt x="178" y="32"/>
                    <a:pt x="179" y="31"/>
                  </a:cubicBezTo>
                  <a:cubicBezTo>
                    <a:pt x="181" y="31"/>
                    <a:pt x="183" y="31"/>
                    <a:pt x="184" y="30"/>
                  </a:cubicBezTo>
                  <a:cubicBezTo>
                    <a:pt x="184" y="30"/>
                    <a:pt x="185" y="29"/>
                    <a:pt x="185" y="30"/>
                  </a:cubicBezTo>
                  <a:cubicBezTo>
                    <a:pt x="184" y="31"/>
                    <a:pt x="183" y="32"/>
                    <a:pt x="181" y="33"/>
                  </a:cubicBezTo>
                  <a:cubicBezTo>
                    <a:pt x="181" y="32"/>
                    <a:pt x="180" y="34"/>
                    <a:pt x="179" y="34"/>
                  </a:cubicBezTo>
                  <a:cubicBezTo>
                    <a:pt x="178" y="34"/>
                    <a:pt x="177" y="33"/>
                    <a:pt x="175" y="33"/>
                  </a:cubicBezTo>
                  <a:close/>
                  <a:moveTo>
                    <a:pt x="178" y="115"/>
                  </a:moveTo>
                  <a:cubicBezTo>
                    <a:pt x="178" y="115"/>
                    <a:pt x="178" y="115"/>
                    <a:pt x="178" y="115"/>
                  </a:cubicBezTo>
                  <a:cubicBezTo>
                    <a:pt x="176" y="116"/>
                    <a:pt x="176" y="116"/>
                    <a:pt x="176" y="116"/>
                  </a:cubicBezTo>
                  <a:lnTo>
                    <a:pt x="178" y="115"/>
                  </a:lnTo>
                  <a:close/>
                  <a:moveTo>
                    <a:pt x="192" y="54"/>
                  </a:moveTo>
                  <a:cubicBezTo>
                    <a:pt x="193" y="55"/>
                    <a:pt x="193" y="55"/>
                    <a:pt x="193" y="55"/>
                  </a:cubicBezTo>
                  <a:cubicBezTo>
                    <a:pt x="193" y="52"/>
                    <a:pt x="196" y="54"/>
                    <a:pt x="198" y="52"/>
                  </a:cubicBezTo>
                  <a:cubicBezTo>
                    <a:pt x="198" y="53"/>
                    <a:pt x="198" y="53"/>
                    <a:pt x="198" y="53"/>
                  </a:cubicBezTo>
                  <a:cubicBezTo>
                    <a:pt x="197" y="53"/>
                    <a:pt x="196" y="55"/>
                    <a:pt x="194" y="54"/>
                  </a:cubicBezTo>
                  <a:cubicBezTo>
                    <a:pt x="191" y="57"/>
                    <a:pt x="186" y="57"/>
                    <a:pt x="182" y="59"/>
                  </a:cubicBezTo>
                  <a:cubicBezTo>
                    <a:pt x="181" y="60"/>
                    <a:pt x="179" y="60"/>
                    <a:pt x="178" y="61"/>
                  </a:cubicBezTo>
                  <a:cubicBezTo>
                    <a:pt x="177" y="61"/>
                    <a:pt x="177" y="61"/>
                    <a:pt x="176" y="61"/>
                  </a:cubicBezTo>
                  <a:cubicBezTo>
                    <a:pt x="179" y="59"/>
                    <a:pt x="182" y="58"/>
                    <a:pt x="185" y="57"/>
                  </a:cubicBezTo>
                  <a:cubicBezTo>
                    <a:pt x="184" y="57"/>
                    <a:pt x="184" y="57"/>
                    <a:pt x="184" y="57"/>
                  </a:cubicBezTo>
                  <a:cubicBezTo>
                    <a:pt x="185" y="58"/>
                    <a:pt x="187" y="56"/>
                    <a:pt x="188" y="56"/>
                  </a:cubicBezTo>
                  <a:cubicBezTo>
                    <a:pt x="187" y="56"/>
                    <a:pt x="187" y="56"/>
                    <a:pt x="187" y="56"/>
                  </a:cubicBezTo>
                  <a:cubicBezTo>
                    <a:pt x="189" y="55"/>
                    <a:pt x="191" y="56"/>
                    <a:pt x="192" y="54"/>
                  </a:cubicBezTo>
                  <a:close/>
                  <a:moveTo>
                    <a:pt x="194" y="45"/>
                  </a:moveTo>
                  <a:cubicBezTo>
                    <a:pt x="192" y="47"/>
                    <a:pt x="189" y="46"/>
                    <a:pt x="187" y="47"/>
                  </a:cubicBezTo>
                  <a:cubicBezTo>
                    <a:pt x="187" y="46"/>
                    <a:pt x="187" y="46"/>
                    <a:pt x="187" y="46"/>
                  </a:cubicBezTo>
                  <a:cubicBezTo>
                    <a:pt x="186" y="46"/>
                    <a:pt x="185" y="45"/>
                    <a:pt x="184" y="45"/>
                  </a:cubicBezTo>
                  <a:cubicBezTo>
                    <a:pt x="184" y="45"/>
                    <a:pt x="184" y="45"/>
                    <a:pt x="185" y="44"/>
                  </a:cubicBezTo>
                  <a:cubicBezTo>
                    <a:pt x="185" y="44"/>
                    <a:pt x="184" y="44"/>
                    <a:pt x="184" y="44"/>
                  </a:cubicBezTo>
                  <a:cubicBezTo>
                    <a:pt x="184" y="44"/>
                    <a:pt x="184" y="44"/>
                    <a:pt x="184" y="43"/>
                  </a:cubicBezTo>
                  <a:cubicBezTo>
                    <a:pt x="183" y="42"/>
                    <a:pt x="183" y="42"/>
                    <a:pt x="183" y="42"/>
                  </a:cubicBezTo>
                  <a:cubicBezTo>
                    <a:pt x="185" y="42"/>
                    <a:pt x="185" y="41"/>
                    <a:pt x="186" y="40"/>
                  </a:cubicBezTo>
                  <a:cubicBezTo>
                    <a:pt x="186" y="41"/>
                    <a:pt x="186" y="41"/>
                    <a:pt x="186" y="41"/>
                  </a:cubicBezTo>
                  <a:cubicBezTo>
                    <a:pt x="187" y="41"/>
                    <a:pt x="187" y="40"/>
                    <a:pt x="188" y="40"/>
                  </a:cubicBezTo>
                  <a:cubicBezTo>
                    <a:pt x="188" y="40"/>
                    <a:pt x="188" y="40"/>
                    <a:pt x="188" y="40"/>
                  </a:cubicBezTo>
                  <a:cubicBezTo>
                    <a:pt x="187" y="40"/>
                    <a:pt x="187" y="40"/>
                    <a:pt x="187" y="40"/>
                  </a:cubicBezTo>
                  <a:cubicBezTo>
                    <a:pt x="188" y="40"/>
                    <a:pt x="189" y="39"/>
                    <a:pt x="191" y="39"/>
                  </a:cubicBezTo>
                  <a:cubicBezTo>
                    <a:pt x="190" y="40"/>
                    <a:pt x="189" y="39"/>
                    <a:pt x="190" y="40"/>
                  </a:cubicBezTo>
                  <a:cubicBezTo>
                    <a:pt x="191" y="41"/>
                    <a:pt x="193" y="39"/>
                    <a:pt x="195" y="40"/>
                  </a:cubicBezTo>
                  <a:cubicBezTo>
                    <a:pt x="197" y="39"/>
                    <a:pt x="199" y="39"/>
                    <a:pt x="201" y="38"/>
                  </a:cubicBezTo>
                  <a:cubicBezTo>
                    <a:pt x="198" y="40"/>
                    <a:pt x="198" y="40"/>
                    <a:pt x="198" y="40"/>
                  </a:cubicBezTo>
                  <a:cubicBezTo>
                    <a:pt x="195" y="39"/>
                    <a:pt x="192" y="40"/>
                    <a:pt x="190" y="42"/>
                  </a:cubicBezTo>
                  <a:cubicBezTo>
                    <a:pt x="190" y="42"/>
                    <a:pt x="190" y="43"/>
                    <a:pt x="190" y="43"/>
                  </a:cubicBezTo>
                  <a:cubicBezTo>
                    <a:pt x="191" y="41"/>
                    <a:pt x="193" y="43"/>
                    <a:pt x="194" y="41"/>
                  </a:cubicBezTo>
                  <a:cubicBezTo>
                    <a:pt x="197" y="42"/>
                    <a:pt x="199" y="41"/>
                    <a:pt x="202" y="41"/>
                  </a:cubicBezTo>
                  <a:cubicBezTo>
                    <a:pt x="201" y="41"/>
                    <a:pt x="201" y="41"/>
                    <a:pt x="200" y="41"/>
                  </a:cubicBezTo>
                  <a:cubicBezTo>
                    <a:pt x="201" y="42"/>
                    <a:pt x="201" y="42"/>
                    <a:pt x="201" y="42"/>
                  </a:cubicBezTo>
                  <a:cubicBezTo>
                    <a:pt x="201" y="41"/>
                    <a:pt x="201" y="41"/>
                    <a:pt x="202" y="41"/>
                  </a:cubicBezTo>
                  <a:cubicBezTo>
                    <a:pt x="202" y="42"/>
                    <a:pt x="202" y="42"/>
                    <a:pt x="202" y="42"/>
                  </a:cubicBezTo>
                  <a:cubicBezTo>
                    <a:pt x="199" y="43"/>
                    <a:pt x="197" y="44"/>
                    <a:pt x="194" y="45"/>
                  </a:cubicBezTo>
                  <a:close/>
                  <a:moveTo>
                    <a:pt x="207" y="41"/>
                  </a:moveTo>
                  <a:cubicBezTo>
                    <a:pt x="207" y="41"/>
                    <a:pt x="208" y="40"/>
                    <a:pt x="209" y="40"/>
                  </a:cubicBezTo>
                  <a:cubicBezTo>
                    <a:pt x="209" y="40"/>
                    <a:pt x="209" y="40"/>
                    <a:pt x="210" y="40"/>
                  </a:cubicBezTo>
                  <a:cubicBezTo>
                    <a:pt x="209" y="40"/>
                    <a:pt x="209" y="40"/>
                    <a:pt x="209" y="40"/>
                  </a:cubicBezTo>
                  <a:cubicBezTo>
                    <a:pt x="208" y="41"/>
                    <a:pt x="208" y="41"/>
                    <a:pt x="20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0"/>
            <p:cNvSpPr/>
            <p:nvPr/>
          </p:nvSpPr>
          <p:spPr bwMode="auto">
            <a:xfrm>
              <a:off x="4013" y="1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1"/>
            <p:cNvSpPr/>
            <p:nvPr/>
          </p:nvSpPr>
          <p:spPr bwMode="auto">
            <a:xfrm>
              <a:off x="4013" y="1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2"/>
            <p:cNvSpPr/>
            <p:nvPr/>
          </p:nvSpPr>
          <p:spPr bwMode="auto">
            <a:xfrm>
              <a:off x="4008" y="1691"/>
              <a:ext cx="5" cy="5"/>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3"/>
            <p:cNvSpPr/>
            <p:nvPr/>
          </p:nvSpPr>
          <p:spPr bwMode="auto">
            <a:xfrm>
              <a:off x="3849" y="2241"/>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4"/>
            <p:cNvSpPr/>
            <p:nvPr/>
          </p:nvSpPr>
          <p:spPr bwMode="auto">
            <a:xfrm>
              <a:off x="4031" y="1630"/>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5"/>
            <p:cNvSpPr/>
            <p:nvPr/>
          </p:nvSpPr>
          <p:spPr bwMode="auto">
            <a:xfrm>
              <a:off x="3456" y="1738"/>
              <a:ext cx="9" cy="9"/>
            </a:xfrm>
            <a:custGeom>
              <a:avLst/>
              <a:gdLst>
                <a:gd name="T0" fmla="*/ 2 w 2"/>
                <a:gd name="T1" fmla="*/ 0 h 2"/>
                <a:gd name="T2" fmla="*/ 0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1"/>
                    <a:pt x="0" y="1"/>
                  </a:cubicBezTo>
                  <a:cubicBezTo>
                    <a:pt x="0" y="1"/>
                    <a:pt x="0" y="2"/>
                    <a:pt x="1" y="2"/>
                  </a:cubicBezTo>
                  <a:cubicBezTo>
                    <a:pt x="1" y="2"/>
                    <a:pt x="1" y="2"/>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6"/>
            <p:cNvSpPr/>
            <p:nvPr/>
          </p:nvSpPr>
          <p:spPr bwMode="auto">
            <a:xfrm>
              <a:off x="3461" y="17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7"/>
            <p:cNvSpPr/>
            <p:nvPr/>
          </p:nvSpPr>
          <p:spPr bwMode="auto">
            <a:xfrm>
              <a:off x="3470" y="17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8"/>
            <p:cNvSpPr/>
            <p:nvPr/>
          </p:nvSpPr>
          <p:spPr bwMode="auto">
            <a:xfrm>
              <a:off x="3943" y="1587"/>
              <a:ext cx="14" cy="5"/>
            </a:xfrm>
            <a:custGeom>
              <a:avLst/>
              <a:gdLst>
                <a:gd name="T0" fmla="*/ 14 w 14"/>
                <a:gd name="T1" fmla="*/ 0 h 5"/>
                <a:gd name="T2" fmla="*/ 0 w 14"/>
                <a:gd name="T3" fmla="*/ 5 h 5"/>
                <a:gd name="T4" fmla="*/ 9 w 14"/>
                <a:gd name="T5" fmla="*/ 0 h 5"/>
                <a:gd name="T6" fmla="*/ 14 w 14"/>
                <a:gd name="T7" fmla="*/ 0 h 5"/>
              </a:gdLst>
              <a:ahLst/>
              <a:cxnLst>
                <a:cxn ang="0">
                  <a:pos x="T0" y="T1"/>
                </a:cxn>
                <a:cxn ang="0">
                  <a:pos x="T2" y="T3"/>
                </a:cxn>
                <a:cxn ang="0">
                  <a:pos x="T4" y="T5"/>
                </a:cxn>
                <a:cxn ang="0">
                  <a:pos x="T6" y="T7"/>
                </a:cxn>
              </a:cxnLst>
              <a:rect l="0" t="0" r="r" b="b"/>
              <a:pathLst>
                <a:path w="14" h="5">
                  <a:moveTo>
                    <a:pt x="14" y="0"/>
                  </a:moveTo>
                  <a:lnTo>
                    <a:pt x="0" y="5"/>
                  </a:lnTo>
                  <a:lnTo>
                    <a:pt x="9" y="0"/>
                  </a:lnTo>
                  <a:lnTo>
                    <a:pt x="1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9"/>
            <p:cNvSpPr/>
            <p:nvPr/>
          </p:nvSpPr>
          <p:spPr bwMode="auto">
            <a:xfrm>
              <a:off x="3919" y="1592"/>
              <a:ext cx="14" cy="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20"/>
            <p:cNvSpPr/>
            <p:nvPr/>
          </p:nvSpPr>
          <p:spPr bwMode="auto">
            <a:xfrm>
              <a:off x="3886" y="1597"/>
              <a:ext cx="28" cy="9"/>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cubicBezTo>
                    <a:pt x="2" y="2"/>
                    <a:pt x="4" y="1"/>
                    <a:pt x="6" y="0"/>
                  </a:cubicBezTo>
                  <a:cubicBezTo>
                    <a:pt x="4" y="1"/>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21"/>
            <p:cNvSpPr/>
            <p:nvPr/>
          </p:nvSpPr>
          <p:spPr bwMode="auto">
            <a:xfrm>
              <a:off x="4083" y="1601"/>
              <a:ext cx="5" cy="5"/>
            </a:xfrm>
            <a:custGeom>
              <a:avLst/>
              <a:gdLst>
                <a:gd name="T0" fmla="*/ 1 w 1"/>
                <a:gd name="T1" fmla="*/ 1 h 1"/>
                <a:gd name="T2" fmla="*/ 1 w 1"/>
                <a:gd name="T3" fmla="*/ 0 h 1"/>
                <a:gd name="T4" fmla="*/ 1 w 1"/>
                <a:gd name="T5" fmla="*/ 0 h 1"/>
                <a:gd name="T6" fmla="*/ 1 w 1"/>
                <a:gd name="T7" fmla="*/ 0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0"/>
                    <a:pt x="1" y="0"/>
                  </a:cubicBezTo>
                  <a:cubicBezTo>
                    <a:pt x="1" y="0"/>
                    <a:pt x="1" y="0"/>
                    <a:pt x="1" y="0"/>
                  </a:cubicBez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22"/>
            <p:cNvSpPr/>
            <p:nvPr/>
          </p:nvSpPr>
          <p:spPr bwMode="auto">
            <a:xfrm>
              <a:off x="4074" y="1601"/>
              <a:ext cx="9" cy="5"/>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23"/>
            <p:cNvSpPr/>
            <p:nvPr/>
          </p:nvSpPr>
          <p:spPr bwMode="auto">
            <a:xfrm>
              <a:off x="3877" y="1606"/>
              <a:ext cx="9" cy="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0"/>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24"/>
            <p:cNvSpPr/>
            <p:nvPr/>
          </p:nvSpPr>
          <p:spPr bwMode="auto">
            <a:xfrm>
              <a:off x="3863" y="1611"/>
              <a:ext cx="9"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25"/>
            <p:cNvSpPr/>
            <p:nvPr/>
          </p:nvSpPr>
          <p:spPr bwMode="auto">
            <a:xfrm>
              <a:off x="3849" y="1611"/>
              <a:ext cx="14" cy="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26"/>
            <p:cNvSpPr/>
            <p:nvPr/>
          </p:nvSpPr>
          <p:spPr bwMode="auto">
            <a:xfrm>
              <a:off x="4078" y="1616"/>
              <a:ext cx="10" cy="4"/>
            </a:xfrm>
            <a:custGeom>
              <a:avLst/>
              <a:gdLst>
                <a:gd name="T0" fmla="*/ 1 w 2"/>
                <a:gd name="T1" fmla="*/ 1 h 1"/>
                <a:gd name="T2" fmla="*/ 2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2" y="0"/>
                    <a:pt x="2" y="0"/>
                  </a:cubicBezTo>
                  <a:cubicBezTo>
                    <a:pt x="0"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27"/>
            <p:cNvSpPr/>
            <p:nvPr/>
          </p:nvSpPr>
          <p:spPr bwMode="auto">
            <a:xfrm>
              <a:off x="3779" y="1616"/>
              <a:ext cx="37" cy="9"/>
            </a:xfrm>
            <a:custGeom>
              <a:avLst/>
              <a:gdLst>
                <a:gd name="T0" fmla="*/ 0 w 8"/>
                <a:gd name="T1" fmla="*/ 2 h 2"/>
                <a:gd name="T2" fmla="*/ 8 w 8"/>
                <a:gd name="T3" fmla="*/ 1 h 2"/>
                <a:gd name="T4" fmla="*/ 0 w 8"/>
                <a:gd name="T5" fmla="*/ 2 h 2"/>
              </a:gdLst>
              <a:ahLst/>
              <a:cxnLst>
                <a:cxn ang="0">
                  <a:pos x="T0" y="T1"/>
                </a:cxn>
                <a:cxn ang="0">
                  <a:pos x="T2" y="T3"/>
                </a:cxn>
                <a:cxn ang="0">
                  <a:pos x="T4" y="T5"/>
                </a:cxn>
              </a:cxnLst>
              <a:rect l="0" t="0" r="r" b="b"/>
              <a:pathLst>
                <a:path w="8" h="2">
                  <a:moveTo>
                    <a:pt x="0" y="2"/>
                  </a:moveTo>
                  <a:cubicBezTo>
                    <a:pt x="3" y="2"/>
                    <a:pt x="5" y="1"/>
                    <a:pt x="8" y="1"/>
                  </a:cubicBezTo>
                  <a:cubicBezTo>
                    <a:pt x="5"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28"/>
            <p:cNvSpPr/>
            <p:nvPr/>
          </p:nvSpPr>
          <p:spPr bwMode="auto">
            <a:xfrm>
              <a:off x="3830" y="1616"/>
              <a:ext cx="14" cy="9"/>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1" y="2"/>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29"/>
            <p:cNvSpPr/>
            <p:nvPr/>
          </p:nvSpPr>
          <p:spPr bwMode="auto">
            <a:xfrm>
              <a:off x="4074" y="1620"/>
              <a:ext cx="9" cy="5"/>
            </a:xfrm>
            <a:custGeom>
              <a:avLst/>
              <a:gdLst>
                <a:gd name="T0" fmla="*/ 0 w 9"/>
                <a:gd name="T1" fmla="*/ 5 h 5"/>
                <a:gd name="T2" fmla="*/ 9 w 9"/>
                <a:gd name="T3" fmla="*/ 0 h 5"/>
                <a:gd name="T4" fmla="*/ 0 w 9"/>
                <a:gd name="T5" fmla="*/ 5 h 5"/>
                <a:gd name="T6" fmla="*/ 0 w 9"/>
                <a:gd name="T7" fmla="*/ 5 h 5"/>
              </a:gdLst>
              <a:ahLst/>
              <a:cxnLst>
                <a:cxn ang="0">
                  <a:pos x="T0" y="T1"/>
                </a:cxn>
                <a:cxn ang="0">
                  <a:pos x="T2" y="T3"/>
                </a:cxn>
                <a:cxn ang="0">
                  <a:pos x="T4" y="T5"/>
                </a:cxn>
                <a:cxn ang="0">
                  <a:pos x="T6" y="T7"/>
                </a:cxn>
              </a:cxnLst>
              <a:rect l="0" t="0" r="r" b="b"/>
              <a:pathLst>
                <a:path w="9" h="5">
                  <a:moveTo>
                    <a:pt x="0" y="5"/>
                  </a:moveTo>
                  <a:lnTo>
                    <a:pt x="9"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Rectangle 30"/>
            <p:cNvSpPr>
              <a:spLocks noChangeArrowheads="1"/>
            </p:cNvSpPr>
            <p:nvPr/>
          </p:nvSpPr>
          <p:spPr bwMode="auto">
            <a:xfrm>
              <a:off x="3147" y="16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7" name="Freeform 31"/>
            <p:cNvSpPr/>
            <p:nvPr/>
          </p:nvSpPr>
          <p:spPr bwMode="auto">
            <a:xfrm>
              <a:off x="3816" y="1620"/>
              <a:ext cx="5"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32"/>
            <p:cNvSpPr/>
            <p:nvPr/>
          </p:nvSpPr>
          <p:spPr bwMode="auto">
            <a:xfrm>
              <a:off x="4111" y="1625"/>
              <a:ext cx="5"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1"/>
                    <a:pt x="0" y="1"/>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33"/>
            <p:cNvSpPr/>
            <p:nvPr/>
          </p:nvSpPr>
          <p:spPr bwMode="auto">
            <a:xfrm>
              <a:off x="3741" y="1630"/>
              <a:ext cx="28" cy="4"/>
            </a:xfrm>
            <a:custGeom>
              <a:avLst/>
              <a:gdLst>
                <a:gd name="T0" fmla="*/ 2 w 6"/>
                <a:gd name="T1" fmla="*/ 0 h 1"/>
                <a:gd name="T2" fmla="*/ 3 w 6"/>
                <a:gd name="T3" fmla="*/ 1 h 1"/>
                <a:gd name="T4" fmla="*/ 6 w 6"/>
                <a:gd name="T5" fmla="*/ 0 h 1"/>
                <a:gd name="T6" fmla="*/ 0 w 6"/>
                <a:gd name="T7" fmla="*/ 1 h 1"/>
                <a:gd name="T8" fmla="*/ 2 w 6"/>
                <a:gd name="T9" fmla="*/ 0 h 1"/>
              </a:gdLst>
              <a:ahLst/>
              <a:cxnLst>
                <a:cxn ang="0">
                  <a:pos x="T0" y="T1"/>
                </a:cxn>
                <a:cxn ang="0">
                  <a:pos x="T2" y="T3"/>
                </a:cxn>
                <a:cxn ang="0">
                  <a:pos x="T4" y="T5"/>
                </a:cxn>
                <a:cxn ang="0">
                  <a:pos x="T6" y="T7"/>
                </a:cxn>
                <a:cxn ang="0">
                  <a:pos x="T8" y="T9"/>
                </a:cxn>
              </a:cxnLst>
              <a:rect l="0" t="0" r="r" b="b"/>
              <a:pathLst>
                <a:path w="6" h="1">
                  <a:moveTo>
                    <a:pt x="2" y="0"/>
                  </a:moveTo>
                  <a:cubicBezTo>
                    <a:pt x="3" y="1"/>
                    <a:pt x="3" y="1"/>
                    <a:pt x="3" y="1"/>
                  </a:cubicBezTo>
                  <a:cubicBezTo>
                    <a:pt x="4" y="0"/>
                    <a:pt x="5" y="0"/>
                    <a:pt x="6" y="0"/>
                  </a:cubicBezTo>
                  <a:cubicBezTo>
                    <a:pt x="4" y="0"/>
                    <a:pt x="1" y="0"/>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34"/>
            <p:cNvSpPr/>
            <p:nvPr/>
          </p:nvSpPr>
          <p:spPr bwMode="auto">
            <a:xfrm>
              <a:off x="4050" y="1625"/>
              <a:ext cx="28" cy="33"/>
            </a:xfrm>
            <a:custGeom>
              <a:avLst/>
              <a:gdLst>
                <a:gd name="T0" fmla="*/ 3 w 6"/>
                <a:gd name="T1" fmla="*/ 1 h 7"/>
                <a:gd name="T2" fmla="*/ 0 w 6"/>
                <a:gd name="T3" fmla="*/ 2 h 7"/>
                <a:gd name="T4" fmla="*/ 3 w 6"/>
                <a:gd name="T5" fmla="*/ 2 h 7"/>
                <a:gd name="T6" fmla="*/ 1 w 6"/>
                <a:gd name="T7" fmla="*/ 3 h 7"/>
                <a:gd name="T8" fmla="*/ 2 w 6"/>
                <a:gd name="T9" fmla="*/ 3 h 7"/>
                <a:gd name="T10" fmla="*/ 2 w 6"/>
                <a:gd name="T11" fmla="*/ 3 h 7"/>
                <a:gd name="T12" fmla="*/ 4 w 6"/>
                <a:gd name="T13" fmla="*/ 4 h 7"/>
                <a:gd name="T14" fmla="*/ 4 w 6"/>
                <a:gd name="T15" fmla="*/ 4 h 7"/>
                <a:gd name="T16" fmla="*/ 4 w 6"/>
                <a:gd name="T17" fmla="*/ 5 h 7"/>
                <a:gd name="T18" fmla="*/ 1 w 6"/>
                <a:gd name="T19" fmla="*/ 6 h 7"/>
                <a:gd name="T20" fmla="*/ 1 w 6"/>
                <a:gd name="T21" fmla="*/ 7 h 7"/>
                <a:gd name="T22" fmla="*/ 4 w 6"/>
                <a:gd name="T23" fmla="*/ 6 h 7"/>
                <a:gd name="T24" fmla="*/ 4 w 6"/>
                <a:gd name="T25" fmla="*/ 7 h 7"/>
                <a:gd name="T26" fmla="*/ 5 w 6"/>
                <a:gd name="T27" fmla="*/ 7 h 7"/>
                <a:gd name="T28" fmla="*/ 5 w 6"/>
                <a:gd name="T29" fmla="*/ 5 h 7"/>
                <a:gd name="T30" fmla="*/ 4 w 6"/>
                <a:gd name="T31" fmla="*/ 2 h 7"/>
                <a:gd name="T32" fmla="*/ 3 w 6"/>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3" y="1"/>
                  </a:moveTo>
                  <a:cubicBezTo>
                    <a:pt x="2" y="1"/>
                    <a:pt x="1" y="0"/>
                    <a:pt x="0" y="2"/>
                  </a:cubicBezTo>
                  <a:cubicBezTo>
                    <a:pt x="1" y="2"/>
                    <a:pt x="2" y="1"/>
                    <a:pt x="3" y="2"/>
                  </a:cubicBezTo>
                  <a:cubicBezTo>
                    <a:pt x="3" y="3"/>
                    <a:pt x="2" y="3"/>
                    <a:pt x="1" y="3"/>
                  </a:cubicBezTo>
                  <a:cubicBezTo>
                    <a:pt x="2" y="3"/>
                    <a:pt x="2" y="3"/>
                    <a:pt x="2" y="3"/>
                  </a:cubicBezTo>
                  <a:cubicBezTo>
                    <a:pt x="2" y="3"/>
                    <a:pt x="2" y="3"/>
                    <a:pt x="2" y="3"/>
                  </a:cubicBezTo>
                  <a:cubicBezTo>
                    <a:pt x="3" y="2"/>
                    <a:pt x="4" y="3"/>
                    <a:pt x="4" y="4"/>
                  </a:cubicBezTo>
                  <a:cubicBezTo>
                    <a:pt x="4" y="4"/>
                    <a:pt x="4" y="4"/>
                    <a:pt x="4" y="4"/>
                  </a:cubicBezTo>
                  <a:cubicBezTo>
                    <a:pt x="3" y="4"/>
                    <a:pt x="4" y="4"/>
                    <a:pt x="4" y="5"/>
                  </a:cubicBezTo>
                  <a:cubicBezTo>
                    <a:pt x="3" y="6"/>
                    <a:pt x="2" y="5"/>
                    <a:pt x="1" y="6"/>
                  </a:cubicBezTo>
                  <a:cubicBezTo>
                    <a:pt x="1" y="7"/>
                    <a:pt x="1" y="7"/>
                    <a:pt x="1" y="7"/>
                  </a:cubicBezTo>
                  <a:cubicBezTo>
                    <a:pt x="2" y="6"/>
                    <a:pt x="3" y="7"/>
                    <a:pt x="4" y="6"/>
                  </a:cubicBezTo>
                  <a:cubicBezTo>
                    <a:pt x="4" y="6"/>
                    <a:pt x="4" y="6"/>
                    <a:pt x="4" y="7"/>
                  </a:cubicBezTo>
                  <a:cubicBezTo>
                    <a:pt x="5" y="7"/>
                    <a:pt x="5" y="7"/>
                    <a:pt x="5" y="7"/>
                  </a:cubicBezTo>
                  <a:cubicBezTo>
                    <a:pt x="5" y="6"/>
                    <a:pt x="6" y="5"/>
                    <a:pt x="5" y="5"/>
                  </a:cubicBezTo>
                  <a:cubicBezTo>
                    <a:pt x="6" y="4"/>
                    <a:pt x="3" y="3"/>
                    <a:pt x="4"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35"/>
            <p:cNvSpPr/>
            <p:nvPr/>
          </p:nvSpPr>
          <p:spPr bwMode="auto">
            <a:xfrm>
              <a:off x="4083" y="1630"/>
              <a:ext cx="23" cy="4"/>
            </a:xfrm>
            <a:custGeom>
              <a:avLst/>
              <a:gdLst>
                <a:gd name="T0" fmla="*/ 2 w 5"/>
                <a:gd name="T1" fmla="*/ 1 h 1"/>
                <a:gd name="T2" fmla="*/ 5 w 5"/>
                <a:gd name="T3" fmla="*/ 0 h 1"/>
                <a:gd name="T4" fmla="*/ 0 w 5"/>
                <a:gd name="T5" fmla="*/ 1 h 1"/>
                <a:gd name="T6" fmla="*/ 2 w 5"/>
                <a:gd name="T7" fmla="*/ 1 h 1"/>
              </a:gdLst>
              <a:ahLst/>
              <a:cxnLst>
                <a:cxn ang="0">
                  <a:pos x="T0" y="T1"/>
                </a:cxn>
                <a:cxn ang="0">
                  <a:pos x="T2" y="T3"/>
                </a:cxn>
                <a:cxn ang="0">
                  <a:pos x="T4" y="T5"/>
                </a:cxn>
                <a:cxn ang="0">
                  <a:pos x="T6" y="T7"/>
                </a:cxn>
              </a:cxnLst>
              <a:rect l="0" t="0" r="r" b="b"/>
              <a:pathLst>
                <a:path w="5" h="1">
                  <a:moveTo>
                    <a:pt x="2" y="1"/>
                  </a:moveTo>
                  <a:cubicBezTo>
                    <a:pt x="3" y="0"/>
                    <a:pt x="4" y="1"/>
                    <a:pt x="5" y="0"/>
                  </a:cubicBezTo>
                  <a:cubicBezTo>
                    <a:pt x="3" y="0"/>
                    <a:pt x="2" y="1"/>
                    <a:pt x="0" y="1"/>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36"/>
            <p:cNvSpPr/>
            <p:nvPr/>
          </p:nvSpPr>
          <p:spPr bwMode="auto">
            <a:xfrm>
              <a:off x="3718" y="1634"/>
              <a:ext cx="19" cy="5"/>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1"/>
                    <a:pt x="3" y="1"/>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37"/>
            <p:cNvSpPr/>
            <p:nvPr/>
          </p:nvSpPr>
          <p:spPr bwMode="auto">
            <a:xfrm>
              <a:off x="4041" y="1639"/>
              <a:ext cx="9" cy="5"/>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38"/>
            <p:cNvSpPr/>
            <p:nvPr/>
          </p:nvSpPr>
          <p:spPr bwMode="auto">
            <a:xfrm>
              <a:off x="4088" y="1639"/>
              <a:ext cx="9"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39"/>
            <p:cNvSpPr/>
            <p:nvPr/>
          </p:nvSpPr>
          <p:spPr bwMode="auto">
            <a:xfrm>
              <a:off x="4083" y="1639"/>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40"/>
            <p:cNvSpPr/>
            <p:nvPr/>
          </p:nvSpPr>
          <p:spPr bwMode="auto">
            <a:xfrm>
              <a:off x="3699" y="1639"/>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41"/>
            <p:cNvSpPr/>
            <p:nvPr/>
          </p:nvSpPr>
          <p:spPr bwMode="auto">
            <a:xfrm>
              <a:off x="3685" y="1648"/>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42"/>
            <p:cNvSpPr/>
            <p:nvPr/>
          </p:nvSpPr>
          <p:spPr bwMode="auto">
            <a:xfrm>
              <a:off x="4050" y="1644"/>
              <a:ext cx="5" cy="4"/>
            </a:xfrm>
            <a:custGeom>
              <a:avLst/>
              <a:gdLst>
                <a:gd name="T0" fmla="*/ 5 w 5"/>
                <a:gd name="T1" fmla="*/ 0 h 4"/>
                <a:gd name="T2" fmla="*/ 0 w 5"/>
                <a:gd name="T3" fmla="*/ 4 h 4"/>
                <a:gd name="T4" fmla="*/ 5 w 5"/>
                <a:gd name="T5" fmla="*/ 0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43"/>
            <p:cNvSpPr/>
            <p:nvPr/>
          </p:nvSpPr>
          <p:spPr bwMode="auto">
            <a:xfrm>
              <a:off x="4036" y="1648"/>
              <a:ext cx="10" cy="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44"/>
            <p:cNvSpPr/>
            <p:nvPr/>
          </p:nvSpPr>
          <p:spPr bwMode="auto">
            <a:xfrm>
              <a:off x="3652" y="1653"/>
              <a:ext cx="14" cy="5"/>
            </a:xfrm>
            <a:custGeom>
              <a:avLst/>
              <a:gdLst>
                <a:gd name="T0" fmla="*/ 2 w 3"/>
                <a:gd name="T1" fmla="*/ 0 h 1"/>
                <a:gd name="T2" fmla="*/ 0 w 3"/>
                <a:gd name="T3" fmla="*/ 1 h 1"/>
                <a:gd name="T4" fmla="*/ 1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2" y="0"/>
                    <a:pt x="1" y="1"/>
                    <a:pt x="0" y="1"/>
                  </a:cubicBezTo>
                  <a:cubicBezTo>
                    <a:pt x="1" y="1"/>
                    <a:pt x="1" y="1"/>
                    <a:pt x="1"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45"/>
            <p:cNvSpPr/>
            <p:nvPr/>
          </p:nvSpPr>
          <p:spPr bwMode="auto">
            <a:xfrm>
              <a:off x="3648" y="1658"/>
              <a:ext cx="4"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46"/>
            <p:cNvSpPr/>
            <p:nvPr/>
          </p:nvSpPr>
          <p:spPr bwMode="auto">
            <a:xfrm>
              <a:off x="4046" y="1658"/>
              <a:ext cx="4" cy="5"/>
            </a:xfrm>
            <a:custGeom>
              <a:avLst/>
              <a:gdLst>
                <a:gd name="T0" fmla="*/ 0 w 4"/>
                <a:gd name="T1" fmla="*/ 5 h 5"/>
                <a:gd name="T2" fmla="*/ 4 w 4"/>
                <a:gd name="T3" fmla="*/ 0 h 5"/>
                <a:gd name="T4" fmla="*/ 0 w 4"/>
                <a:gd name="T5" fmla="*/ 5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47"/>
            <p:cNvSpPr/>
            <p:nvPr/>
          </p:nvSpPr>
          <p:spPr bwMode="auto">
            <a:xfrm>
              <a:off x="3713" y="1658"/>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48"/>
            <p:cNvSpPr/>
            <p:nvPr/>
          </p:nvSpPr>
          <p:spPr bwMode="auto">
            <a:xfrm>
              <a:off x="4055" y="1667"/>
              <a:ext cx="0" cy="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9"/>
            <p:cNvSpPr/>
            <p:nvPr/>
          </p:nvSpPr>
          <p:spPr bwMode="auto">
            <a:xfrm>
              <a:off x="4055" y="16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50"/>
            <p:cNvSpPr/>
            <p:nvPr/>
          </p:nvSpPr>
          <p:spPr bwMode="auto">
            <a:xfrm>
              <a:off x="3989" y="1672"/>
              <a:ext cx="10" cy="0"/>
            </a:xfrm>
            <a:custGeom>
              <a:avLst/>
              <a:gdLst>
                <a:gd name="T0" fmla="*/ 10 w 10"/>
                <a:gd name="T1" fmla="*/ 0 w 10"/>
                <a:gd name="T2" fmla="*/ 5 w 10"/>
                <a:gd name="T3" fmla="*/ 10 w 10"/>
              </a:gdLst>
              <a:ahLst/>
              <a:cxnLst>
                <a:cxn ang="0">
                  <a:pos x="T0" y="0"/>
                </a:cxn>
                <a:cxn ang="0">
                  <a:pos x="T1" y="0"/>
                </a:cxn>
                <a:cxn ang="0">
                  <a:pos x="T2" y="0"/>
                </a:cxn>
                <a:cxn ang="0">
                  <a:pos x="T3" y="0"/>
                </a:cxn>
              </a:cxnLst>
              <a:rect l="0" t="0" r="r" b="b"/>
              <a:pathLst>
                <a:path w="10">
                  <a:moveTo>
                    <a:pt x="10" y="0"/>
                  </a:moveTo>
                  <a:lnTo>
                    <a:pt x="0" y="0"/>
                  </a:lnTo>
                  <a:lnTo>
                    <a:pt x="5" y="0"/>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1"/>
            <p:cNvSpPr/>
            <p:nvPr/>
          </p:nvSpPr>
          <p:spPr bwMode="auto">
            <a:xfrm>
              <a:off x="4069" y="1672"/>
              <a:ext cx="5" cy="5"/>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2"/>
            <p:cNvSpPr/>
            <p:nvPr/>
          </p:nvSpPr>
          <p:spPr bwMode="auto">
            <a:xfrm>
              <a:off x="3994" y="1681"/>
              <a:ext cx="9" cy="5"/>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53"/>
            <p:cNvSpPr/>
            <p:nvPr/>
          </p:nvSpPr>
          <p:spPr bwMode="auto">
            <a:xfrm>
              <a:off x="4106" y="1681"/>
              <a:ext cx="5" cy="5"/>
            </a:xfrm>
            <a:custGeom>
              <a:avLst/>
              <a:gdLst>
                <a:gd name="T0" fmla="*/ 0 w 5"/>
                <a:gd name="T1" fmla="*/ 5 h 5"/>
                <a:gd name="T2" fmla="*/ 5 w 5"/>
                <a:gd name="T3" fmla="*/ 0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54"/>
            <p:cNvSpPr/>
            <p:nvPr/>
          </p:nvSpPr>
          <p:spPr bwMode="auto">
            <a:xfrm>
              <a:off x="4083" y="1691"/>
              <a:ext cx="42" cy="9"/>
            </a:xfrm>
            <a:custGeom>
              <a:avLst/>
              <a:gdLst>
                <a:gd name="T0" fmla="*/ 4 w 9"/>
                <a:gd name="T1" fmla="*/ 1 h 2"/>
                <a:gd name="T2" fmla="*/ 0 w 9"/>
                <a:gd name="T3" fmla="*/ 2 h 2"/>
                <a:gd name="T4" fmla="*/ 3 w 9"/>
                <a:gd name="T5" fmla="*/ 2 h 2"/>
                <a:gd name="T6" fmla="*/ 7 w 9"/>
                <a:gd name="T7" fmla="*/ 1 h 2"/>
                <a:gd name="T8" fmla="*/ 9 w 9"/>
                <a:gd name="T9" fmla="*/ 0 h 2"/>
                <a:gd name="T10" fmla="*/ 4 w 9"/>
                <a:gd name="T11" fmla="*/ 1 h 2"/>
              </a:gdLst>
              <a:ahLst/>
              <a:cxnLst>
                <a:cxn ang="0">
                  <a:pos x="T0" y="T1"/>
                </a:cxn>
                <a:cxn ang="0">
                  <a:pos x="T2" y="T3"/>
                </a:cxn>
                <a:cxn ang="0">
                  <a:pos x="T4" y="T5"/>
                </a:cxn>
                <a:cxn ang="0">
                  <a:pos x="T6" y="T7"/>
                </a:cxn>
                <a:cxn ang="0">
                  <a:pos x="T8" y="T9"/>
                </a:cxn>
                <a:cxn ang="0">
                  <a:pos x="T10" y="T11"/>
                </a:cxn>
              </a:cxnLst>
              <a:rect l="0" t="0" r="r" b="b"/>
              <a:pathLst>
                <a:path w="9" h="2">
                  <a:moveTo>
                    <a:pt x="4" y="1"/>
                  </a:moveTo>
                  <a:cubicBezTo>
                    <a:pt x="3" y="1"/>
                    <a:pt x="2" y="2"/>
                    <a:pt x="0" y="2"/>
                  </a:cubicBezTo>
                  <a:cubicBezTo>
                    <a:pt x="1" y="2"/>
                    <a:pt x="2" y="2"/>
                    <a:pt x="3" y="2"/>
                  </a:cubicBezTo>
                  <a:cubicBezTo>
                    <a:pt x="4" y="2"/>
                    <a:pt x="5" y="1"/>
                    <a:pt x="7" y="1"/>
                  </a:cubicBezTo>
                  <a:cubicBezTo>
                    <a:pt x="7" y="1"/>
                    <a:pt x="9" y="1"/>
                    <a:pt x="9" y="0"/>
                  </a:cubicBezTo>
                  <a:cubicBezTo>
                    <a:pt x="7"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55"/>
            <p:cNvSpPr/>
            <p:nvPr/>
          </p:nvSpPr>
          <p:spPr bwMode="auto">
            <a:xfrm>
              <a:off x="3999" y="1681"/>
              <a:ext cx="79" cy="29"/>
            </a:xfrm>
            <a:custGeom>
              <a:avLst/>
              <a:gdLst>
                <a:gd name="T0" fmla="*/ 17 w 17"/>
                <a:gd name="T1" fmla="*/ 5 h 6"/>
                <a:gd name="T2" fmla="*/ 15 w 17"/>
                <a:gd name="T3" fmla="*/ 5 h 6"/>
                <a:gd name="T4" fmla="*/ 16 w 17"/>
                <a:gd name="T5" fmla="*/ 1 h 6"/>
                <a:gd name="T6" fmla="*/ 13 w 17"/>
                <a:gd name="T7" fmla="*/ 3 h 6"/>
                <a:gd name="T8" fmla="*/ 12 w 17"/>
                <a:gd name="T9" fmla="*/ 2 h 6"/>
                <a:gd name="T10" fmla="*/ 5 w 17"/>
                <a:gd name="T11" fmla="*/ 3 h 6"/>
                <a:gd name="T12" fmla="*/ 0 w 17"/>
                <a:gd name="T13" fmla="*/ 6 h 6"/>
                <a:gd name="T14" fmla="*/ 4 w 17"/>
                <a:gd name="T15" fmla="*/ 5 h 6"/>
                <a:gd name="T16" fmla="*/ 8 w 17"/>
                <a:gd name="T17" fmla="*/ 4 h 6"/>
                <a:gd name="T18" fmla="*/ 7 w 17"/>
                <a:gd name="T19" fmla="*/ 4 h 6"/>
                <a:gd name="T20" fmla="*/ 12 w 17"/>
                <a:gd name="T21" fmla="*/ 3 h 6"/>
                <a:gd name="T22" fmla="*/ 9 w 17"/>
                <a:gd name="T23" fmla="*/ 4 h 6"/>
                <a:gd name="T24" fmla="*/ 14 w 17"/>
                <a:gd name="T25" fmla="*/ 3 h 6"/>
                <a:gd name="T26" fmla="*/ 14 w 17"/>
                <a:gd name="T27" fmla="*/ 6 h 6"/>
                <a:gd name="T28" fmla="*/ 16 w 17"/>
                <a:gd name="T29" fmla="*/ 5 h 6"/>
                <a:gd name="T30" fmla="*/ 16 w 17"/>
                <a:gd name="T31" fmla="*/ 6 h 6"/>
                <a:gd name="T32" fmla="*/ 17 w 17"/>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6">
                  <a:moveTo>
                    <a:pt x="17" y="5"/>
                  </a:moveTo>
                  <a:cubicBezTo>
                    <a:pt x="16" y="5"/>
                    <a:pt x="16" y="5"/>
                    <a:pt x="15" y="5"/>
                  </a:cubicBezTo>
                  <a:cubicBezTo>
                    <a:pt x="15" y="4"/>
                    <a:pt x="16" y="2"/>
                    <a:pt x="16" y="1"/>
                  </a:cubicBezTo>
                  <a:cubicBezTo>
                    <a:pt x="15" y="0"/>
                    <a:pt x="14" y="3"/>
                    <a:pt x="13" y="3"/>
                  </a:cubicBezTo>
                  <a:cubicBezTo>
                    <a:pt x="12" y="2"/>
                    <a:pt x="12" y="2"/>
                    <a:pt x="12" y="2"/>
                  </a:cubicBezTo>
                  <a:cubicBezTo>
                    <a:pt x="10" y="2"/>
                    <a:pt x="7" y="4"/>
                    <a:pt x="5" y="3"/>
                  </a:cubicBezTo>
                  <a:cubicBezTo>
                    <a:pt x="3" y="5"/>
                    <a:pt x="1" y="5"/>
                    <a:pt x="0" y="6"/>
                  </a:cubicBezTo>
                  <a:cubicBezTo>
                    <a:pt x="4" y="5"/>
                    <a:pt x="4" y="5"/>
                    <a:pt x="4" y="5"/>
                  </a:cubicBezTo>
                  <a:cubicBezTo>
                    <a:pt x="5" y="3"/>
                    <a:pt x="7" y="6"/>
                    <a:pt x="8" y="4"/>
                  </a:cubicBezTo>
                  <a:cubicBezTo>
                    <a:pt x="8" y="5"/>
                    <a:pt x="8" y="4"/>
                    <a:pt x="7" y="4"/>
                  </a:cubicBezTo>
                  <a:cubicBezTo>
                    <a:pt x="9" y="3"/>
                    <a:pt x="10" y="2"/>
                    <a:pt x="12" y="3"/>
                  </a:cubicBezTo>
                  <a:cubicBezTo>
                    <a:pt x="9" y="4"/>
                    <a:pt x="9" y="4"/>
                    <a:pt x="9" y="4"/>
                  </a:cubicBezTo>
                  <a:cubicBezTo>
                    <a:pt x="11" y="4"/>
                    <a:pt x="12" y="4"/>
                    <a:pt x="14" y="3"/>
                  </a:cubicBezTo>
                  <a:cubicBezTo>
                    <a:pt x="16" y="3"/>
                    <a:pt x="14" y="5"/>
                    <a:pt x="14" y="6"/>
                  </a:cubicBezTo>
                  <a:cubicBezTo>
                    <a:pt x="15" y="6"/>
                    <a:pt x="15" y="5"/>
                    <a:pt x="16" y="5"/>
                  </a:cubicBezTo>
                  <a:cubicBezTo>
                    <a:pt x="16" y="6"/>
                    <a:pt x="16" y="6"/>
                    <a:pt x="16" y="6"/>
                  </a:cubicBezTo>
                  <a:cubicBezTo>
                    <a:pt x="16" y="6"/>
                    <a:pt x="17" y="5"/>
                    <a:pt x="1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56"/>
            <p:cNvSpPr/>
            <p:nvPr/>
          </p:nvSpPr>
          <p:spPr bwMode="auto">
            <a:xfrm>
              <a:off x="4074" y="1686"/>
              <a:ext cx="14" cy="10"/>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1" y="2"/>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57"/>
            <p:cNvSpPr/>
            <p:nvPr/>
          </p:nvSpPr>
          <p:spPr bwMode="auto">
            <a:xfrm>
              <a:off x="3975" y="1691"/>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58"/>
            <p:cNvSpPr/>
            <p:nvPr/>
          </p:nvSpPr>
          <p:spPr bwMode="auto">
            <a:xfrm>
              <a:off x="3961" y="1700"/>
              <a:ext cx="0" cy="5"/>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59"/>
            <p:cNvSpPr/>
            <p:nvPr/>
          </p:nvSpPr>
          <p:spPr bwMode="auto">
            <a:xfrm>
              <a:off x="3493" y="1705"/>
              <a:ext cx="24" cy="14"/>
            </a:xfrm>
            <a:custGeom>
              <a:avLst/>
              <a:gdLst>
                <a:gd name="T0" fmla="*/ 4 w 5"/>
                <a:gd name="T1" fmla="*/ 0 h 3"/>
                <a:gd name="T2" fmla="*/ 0 w 5"/>
                <a:gd name="T3" fmla="*/ 3 h 3"/>
                <a:gd name="T4" fmla="*/ 5 w 5"/>
                <a:gd name="T5" fmla="*/ 0 h 3"/>
                <a:gd name="T6" fmla="*/ 4 w 5"/>
                <a:gd name="T7" fmla="*/ 0 h 3"/>
              </a:gdLst>
              <a:ahLst/>
              <a:cxnLst>
                <a:cxn ang="0">
                  <a:pos x="T0" y="T1"/>
                </a:cxn>
                <a:cxn ang="0">
                  <a:pos x="T2" y="T3"/>
                </a:cxn>
                <a:cxn ang="0">
                  <a:pos x="T4" y="T5"/>
                </a:cxn>
                <a:cxn ang="0">
                  <a:pos x="T6" y="T7"/>
                </a:cxn>
              </a:cxnLst>
              <a:rect l="0" t="0" r="r" b="b"/>
              <a:pathLst>
                <a:path w="5" h="3">
                  <a:moveTo>
                    <a:pt x="4" y="0"/>
                  </a:moveTo>
                  <a:cubicBezTo>
                    <a:pt x="0" y="3"/>
                    <a:pt x="0" y="3"/>
                    <a:pt x="0" y="3"/>
                  </a:cubicBezTo>
                  <a:cubicBezTo>
                    <a:pt x="1" y="2"/>
                    <a:pt x="3" y="1"/>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60"/>
            <p:cNvSpPr/>
            <p:nvPr/>
          </p:nvSpPr>
          <p:spPr bwMode="auto">
            <a:xfrm>
              <a:off x="4022" y="1705"/>
              <a:ext cx="5" cy="5"/>
            </a:xfrm>
            <a:custGeom>
              <a:avLst/>
              <a:gdLst>
                <a:gd name="T0" fmla="*/ 5 w 5"/>
                <a:gd name="T1" fmla="*/ 0 h 5"/>
                <a:gd name="T2" fmla="*/ 0 w 5"/>
                <a:gd name="T3" fmla="*/ 5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5"/>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61"/>
            <p:cNvSpPr>
              <a:spLocks noEditPoints="1"/>
            </p:cNvSpPr>
            <p:nvPr/>
          </p:nvSpPr>
          <p:spPr bwMode="auto">
            <a:xfrm>
              <a:off x="4013" y="1705"/>
              <a:ext cx="98" cy="38"/>
            </a:xfrm>
            <a:custGeom>
              <a:avLst/>
              <a:gdLst>
                <a:gd name="T0" fmla="*/ 21 w 21"/>
                <a:gd name="T1" fmla="*/ 1 h 8"/>
                <a:gd name="T2" fmla="*/ 19 w 21"/>
                <a:gd name="T3" fmla="*/ 2 h 8"/>
                <a:gd name="T4" fmla="*/ 18 w 21"/>
                <a:gd name="T5" fmla="*/ 1 h 8"/>
                <a:gd name="T6" fmla="*/ 16 w 21"/>
                <a:gd name="T7" fmla="*/ 3 h 8"/>
                <a:gd name="T8" fmla="*/ 15 w 21"/>
                <a:gd name="T9" fmla="*/ 2 h 8"/>
                <a:gd name="T10" fmla="*/ 11 w 21"/>
                <a:gd name="T11" fmla="*/ 3 h 8"/>
                <a:gd name="T12" fmla="*/ 11 w 21"/>
                <a:gd name="T13" fmla="*/ 2 h 8"/>
                <a:gd name="T14" fmla="*/ 11 w 21"/>
                <a:gd name="T15" fmla="*/ 4 h 8"/>
                <a:gd name="T16" fmla="*/ 13 w 21"/>
                <a:gd name="T17" fmla="*/ 4 h 8"/>
                <a:gd name="T18" fmla="*/ 12 w 21"/>
                <a:gd name="T19" fmla="*/ 5 h 8"/>
                <a:gd name="T20" fmla="*/ 9 w 21"/>
                <a:gd name="T21" fmla="*/ 5 h 8"/>
                <a:gd name="T22" fmla="*/ 8 w 21"/>
                <a:gd name="T23" fmla="*/ 3 h 8"/>
                <a:gd name="T24" fmla="*/ 6 w 21"/>
                <a:gd name="T25" fmla="*/ 5 h 8"/>
                <a:gd name="T26" fmla="*/ 2 w 21"/>
                <a:gd name="T27" fmla="*/ 6 h 8"/>
                <a:gd name="T28" fmla="*/ 0 w 21"/>
                <a:gd name="T29" fmla="*/ 7 h 8"/>
                <a:gd name="T30" fmla="*/ 0 w 21"/>
                <a:gd name="T31" fmla="*/ 7 h 8"/>
                <a:gd name="T32" fmla="*/ 3 w 21"/>
                <a:gd name="T33" fmla="*/ 6 h 8"/>
                <a:gd name="T34" fmla="*/ 10 w 21"/>
                <a:gd name="T35" fmla="*/ 6 h 8"/>
                <a:gd name="T36" fmla="*/ 10 w 21"/>
                <a:gd name="T37" fmla="*/ 6 h 8"/>
                <a:gd name="T38" fmla="*/ 13 w 21"/>
                <a:gd name="T39" fmla="*/ 6 h 8"/>
                <a:gd name="T40" fmla="*/ 12 w 21"/>
                <a:gd name="T41" fmla="*/ 7 h 8"/>
                <a:gd name="T42" fmla="*/ 15 w 21"/>
                <a:gd name="T43" fmla="*/ 5 h 8"/>
                <a:gd name="T44" fmla="*/ 15 w 21"/>
                <a:gd name="T45" fmla="*/ 5 h 8"/>
                <a:gd name="T46" fmla="*/ 17 w 21"/>
                <a:gd name="T47" fmla="*/ 4 h 8"/>
                <a:gd name="T48" fmla="*/ 21 w 21"/>
                <a:gd name="T49" fmla="*/ 2 h 8"/>
                <a:gd name="T50" fmla="*/ 20 w 21"/>
                <a:gd name="T51" fmla="*/ 1 h 8"/>
                <a:gd name="T52" fmla="*/ 21 w 21"/>
                <a:gd name="T53" fmla="*/ 1 h 8"/>
                <a:gd name="T54" fmla="*/ 12 w 21"/>
                <a:gd name="T55" fmla="*/ 5 h 8"/>
                <a:gd name="T56" fmla="*/ 14 w 21"/>
                <a:gd name="T57" fmla="*/ 4 h 8"/>
                <a:gd name="T58" fmla="*/ 12 w 21"/>
                <a:gd name="T5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8">
                  <a:moveTo>
                    <a:pt x="21" y="1"/>
                  </a:moveTo>
                  <a:cubicBezTo>
                    <a:pt x="20" y="0"/>
                    <a:pt x="20" y="1"/>
                    <a:pt x="19" y="2"/>
                  </a:cubicBezTo>
                  <a:cubicBezTo>
                    <a:pt x="19" y="1"/>
                    <a:pt x="19" y="1"/>
                    <a:pt x="18" y="1"/>
                  </a:cubicBezTo>
                  <a:cubicBezTo>
                    <a:pt x="18" y="3"/>
                    <a:pt x="16" y="2"/>
                    <a:pt x="16" y="3"/>
                  </a:cubicBezTo>
                  <a:cubicBezTo>
                    <a:pt x="15" y="2"/>
                    <a:pt x="15" y="2"/>
                    <a:pt x="15" y="2"/>
                  </a:cubicBezTo>
                  <a:cubicBezTo>
                    <a:pt x="14" y="2"/>
                    <a:pt x="13" y="5"/>
                    <a:pt x="11" y="3"/>
                  </a:cubicBezTo>
                  <a:cubicBezTo>
                    <a:pt x="11" y="3"/>
                    <a:pt x="11" y="2"/>
                    <a:pt x="11" y="2"/>
                  </a:cubicBezTo>
                  <a:cubicBezTo>
                    <a:pt x="11" y="3"/>
                    <a:pt x="11" y="3"/>
                    <a:pt x="11" y="4"/>
                  </a:cubicBezTo>
                  <a:cubicBezTo>
                    <a:pt x="13" y="4"/>
                    <a:pt x="13" y="4"/>
                    <a:pt x="13" y="4"/>
                  </a:cubicBezTo>
                  <a:cubicBezTo>
                    <a:pt x="13" y="4"/>
                    <a:pt x="12" y="4"/>
                    <a:pt x="12" y="5"/>
                  </a:cubicBezTo>
                  <a:cubicBezTo>
                    <a:pt x="11" y="5"/>
                    <a:pt x="10" y="5"/>
                    <a:pt x="9" y="5"/>
                  </a:cubicBezTo>
                  <a:cubicBezTo>
                    <a:pt x="8" y="3"/>
                    <a:pt x="8" y="3"/>
                    <a:pt x="8" y="3"/>
                  </a:cubicBezTo>
                  <a:cubicBezTo>
                    <a:pt x="7" y="3"/>
                    <a:pt x="7" y="6"/>
                    <a:pt x="6" y="5"/>
                  </a:cubicBezTo>
                  <a:cubicBezTo>
                    <a:pt x="5" y="7"/>
                    <a:pt x="3" y="5"/>
                    <a:pt x="2" y="6"/>
                  </a:cubicBezTo>
                  <a:cubicBezTo>
                    <a:pt x="0" y="5"/>
                    <a:pt x="1" y="8"/>
                    <a:pt x="0" y="7"/>
                  </a:cubicBezTo>
                  <a:cubicBezTo>
                    <a:pt x="0" y="7"/>
                    <a:pt x="0" y="7"/>
                    <a:pt x="0" y="7"/>
                  </a:cubicBezTo>
                  <a:cubicBezTo>
                    <a:pt x="1" y="7"/>
                    <a:pt x="2" y="7"/>
                    <a:pt x="3" y="6"/>
                  </a:cubicBezTo>
                  <a:cubicBezTo>
                    <a:pt x="5" y="7"/>
                    <a:pt x="7" y="6"/>
                    <a:pt x="10" y="6"/>
                  </a:cubicBezTo>
                  <a:cubicBezTo>
                    <a:pt x="10" y="6"/>
                    <a:pt x="10" y="6"/>
                    <a:pt x="10" y="6"/>
                  </a:cubicBezTo>
                  <a:cubicBezTo>
                    <a:pt x="10" y="6"/>
                    <a:pt x="12" y="6"/>
                    <a:pt x="13" y="6"/>
                  </a:cubicBezTo>
                  <a:cubicBezTo>
                    <a:pt x="12" y="7"/>
                    <a:pt x="12" y="7"/>
                    <a:pt x="12" y="7"/>
                  </a:cubicBezTo>
                  <a:cubicBezTo>
                    <a:pt x="13" y="8"/>
                    <a:pt x="13" y="4"/>
                    <a:pt x="15" y="5"/>
                  </a:cubicBezTo>
                  <a:cubicBezTo>
                    <a:pt x="15" y="5"/>
                    <a:pt x="15" y="5"/>
                    <a:pt x="15" y="5"/>
                  </a:cubicBezTo>
                  <a:cubicBezTo>
                    <a:pt x="16" y="5"/>
                    <a:pt x="16" y="3"/>
                    <a:pt x="17" y="4"/>
                  </a:cubicBezTo>
                  <a:cubicBezTo>
                    <a:pt x="18" y="2"/>
                    <a:pt x="20" y="3"/>
                    <a:pt x="21" y="2"/>
                  </a:cubicBezTo>
                  <a:cubicBezTo>
                    <a:pt x="20" y="1"/>
                    <a:pt x="20" y="1"/>
                    <a:pt x="20" y="1"/>
                  </a:cubicBezTo>
                  <a:lnTo>
                    <a:pt x="21" y="1"/>
                  </a:lnTo>
                  <a:close/>
                  <a:moveTo>
                    <a:pt x="12" y="5"/>
                  </a:moveTo>
                  <a:cubicBezTo>
                    <a:pt x="13" y="4"/>
                    <a:pt x="13" y="4"/>
                    <a:pt x="14" y="4"/>
                  </a:cubicBezTo>
                  <a:cubicBezTo>
                    <a:pt x="13" y="4"/>
                    <a:pt x="13"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62"/>
            <p:cNvSpPr/>
            <p:nvPr/>
          </p:nvSpPr>
          <p:spPr bwMode="auto">
            <a:xfrm>
              <a:off x="4064" y="171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63"/>
            <p:cNvSpPr/>
            <p:nvPr/>
          </p:nvSpPr>
          <p:spPr bwMode="auto">
            <a:xfrm>
              <a:off x="3704" y="1710"/>
              <a:ext cx="9" cy="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64"/>
            <p:cNvSpPr/>
            <p:nvPr/>
          </p:nvSpPr>
          <p:spPr bwMode="auto">
            <a:xfrm>
              <a:off x="4046" y="1710"/>
              <a:ext cx="9" cy="4"/>
            </a:xfrm>
            <a:custGeom>
              <a:avLst/>
              <a:gdLst>
                <a:gd name="T0" fmla="*/ 9 w 9"/>
                <a:gd name="T1" fmla="*/ 0 h 4"/>
                <a:gd name="T2" fmla="*/ 4 w 9"/>
                <a:gd name="T3" fmla="*/ 0 h 4"/>
                <a:gd name="T4" fmla="*/ 0 w 9"/>
                <a:gd name="T5" fmla="*/ 4 h 4"/>
                <a:gd name="T6" fmla="*/ 9 w 9"/>
                <a:gd name="T7" fmla="*/ 0 h 4"/>
              </a:gdLst>
              <a:ahLst/>
              <a:cxnLst>
                <a:cxn ang="0">
                  <a:pos x="T0" y="T1"/>
                </a:cxn>
                <a:cxn ang="0">
                  <a:pos x="T2" y="T3"/>
                </a:cxn>
                <a:cxn ang="0">
                  <a:pos x="T4" y="T5"/>
                </a:cxn>
                <a:cxn ang="0">
                  <a:pos x="T6" y="T7"/>
                </a:cxn>
              </a:cxnLst>
              <a:rect l="0" t="0" r="r" b="b"/>
              <a:pathLst>
                <a:path w="9" h="4">
                  <a:moveTo>
                    <a:pt x="9" y="0"/>
                  </a:moveTo>
                  <a:lnTo>
                    <a:pt x="4" y="0"/>
                  </a:lnTo>
                  <a:lnTo>
                    <a:pt x="0" y="4"/>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65"/>
            <p:cNvSpPr/>
            <p:nvPr/>
          </p:nvSpPr>
          <p:spPr bwMode="auto">
            <a:xfrm>
              <a:off x="3826" y="1719"/>
              <a:ext cx="4" cy="5"/>
            </a:xfrm>
            <a:custGeom>
              <a:avLst/>
              <a:gdLst>
                <a:gd name="T0" fmla="*/ 0 w 4"/>
                <a:gd name="T1" fmla="*/ 5 h 5"/>
                <a:gd name="T2" fmla="*/ 4 w 4"/>
                <a:gd name="T3" fmla="*/ 0 h 5"/>
                <a:gd name="T4" fmla="*/ 0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66"/>
            <p:cNvSpPr/>
            <p:nvPr/>
          </p:nvSpPr>
          <p:spPr bwMode="auto">
            <a:xfrm>
              <a:off x="4078" y="1728"/>
              <a:ext cx="24" cy="10"/>
            </a:xfrm>
            <a:custGeom>
              <a:avLst/>
              <a:gdLst>
                <a:gd name="T0" fmla="*/ 0 w 5"/>
                <a:gd name="T1" fmla="*/ 2 h 2"/>
                <a:gd name="T2" fmla="*/ 0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0" y="2"/>
                    <a:pt x="0" y="2"/>
                    <a:pt x="0" y="2"/>
                  </a:cubicBezTo>
                  <a:cubicBezTo>
                    <a:pt x="2" y="1"/>
                    <a:pt x="4" y="2"/>
                    <a:pt x="5"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67"/>
            <p:cNvSpPr/>
            <p:nvPr/>
          </p:nvSpPr>
          <p:spPr bwMode="auto">
            <a:xfrm>
              <a:off x="4031" y="1733"/>
              <a:ext cx="19" cy="10"/>
            </a:xfrm>
            <a:custGeom>
              <a:avLst/>
              <a:gdLst>
                <a:gd name="T0" fmla="*/ 3 w 4"/>
                <a:gd name="T1" fmla="*/ 1 h 2"/>
                <a:gd name="T2" fmla="*/ 0 w 4"/>
                <a:gd name="T3" fmla="*/ 2 h 2"/>
                <a:gd name="T4" fmla="*/ 4 w 4"/>
                <a:gd name="T5" fmla="*/ 1 h 2"/>
                <a:gd name="T6" fmla="*/ 3 w 4"/>
                <a:gd name="T7" fmla="*/ 1 h 2"/>
              </a:gdLst>
              <a:ahLst/>
              <a:cxnLst>
                <a:cxn ang="0">
                  <a:pos x="T0" y="T1"/>
                </a:cxn>
                <a:cxn ang="0">
                  <a:pos x="T2" y="T3"/>
                </a:cxn>
                <a:cxn ang="0">
                  <a:pos x="T4" y="T5"/>
                </a:cxn>
                <a:cxn ang="0">
                  <a:pos x="T6" y="T7"/>
                </a:cxn>
              </a:cxnLst>
              <a:rect l="0" t="0" r="r" b="b"/>
              <a:pathLst>
                <a:path w="4" h="2">
                  <a:moveTo>
                    <a:pt x="3" y="1"/>
                  </a:moveTo>
                  <a:cubicBezTo>
                    <a:pt x="2" y="1"/>
                    <a:pt x="1" y="1"/>
                    <a:pt x="0" y="2"/>
                  </a:cubicBezTo>
                  <a:cubicBezTo>
                    <a:pt x="2" y="2"/>
                    <a:pt x="3" y="1"/>
                    <a:pt x="4" y="1"/>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68"/>
            <p:cNvSpPr/>
            <p:nvPr/>
          </p:nvSpPr>
          <p:spPr bwMode="auto">
            <a:xfrm>
              <a:off x="4050" y="173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69"/>
            <p:cNvSpPr/>
            <p:nvPr/>
          </p:nvSpPr>
          <p:spPr bwMode="auto">
            <a:xfrm>
              <a:off x="3442" y="1743"/>
              <a:ext cx="14" cy="9"/>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2"/>
                    <a:pt x="2" y="1"/>
                    <a:pt x="3" y="1"/>
                  </a:cubicBezTo>
                  <a:cubicBezTo>
                    <a:pt x="1"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70"/>
            <p:cNvSpPr/>
            <p:nvPr/>
          </p:nvSpPr>
          <p:spPr bwMode="auto">
            <a:xfrm>
              <a:off x="3746" y="1752"/>
              <a:ext cx="5" cy="5"/>
            </a:xfrm>
            <a:custGeom>
              <a:avLst/>
              <a:gdLst>
                <a:gd name="T0" fmla="*/ 0 w 5"/>
                <a:gd name="T1" fmla="*/ 5 h 5"/>
                <a:gd name="T2" fmla="*/ 5 w 5"/>
                <a:gd name="T3" fmla="*/ 0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5"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71"/>
            <p:cNvSpPr/>
            <p:nvPr/>
          </p:nvSpPr>
          <p:spPr bwMode="auto">
            <a:xfrm>
              <a:off x="4139" y="1757"/>
              <a:ext cx="5"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72"/>
            <p:cNvSpPr/>
            <p:nvPr/>
          </p:nvSpPr>
          <p:spPr bwMode="auto">
            <a:xfrm>
              <a:off x="4130" y="1761"/>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Rectangle 73"/>
            <p:cNvSpPr>
              <a:spLocks noChangeArrowheads="1"/>
            </p:cNvSpPr>
            <p:nvPr/>
          </p:nvSpPr>
          <p:spPr bwMode="auto">
            <a:xfrm>
              <a:off x="4120" y="1766"/>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0" name="Freeform 74"/>
            <p:cNvSpPr/>
            <p:nvPr/>
          </p:nvSpPr>
          <p:spPr bwMode="auto">
            <a:xfrm>
              <a:off x="4027" y="1775"/>
              <a:ext cx="9" cy="5"/>
            </a:xfrm>
            <a:custGeom>
              <a:avLst/>
              <a:gdLst>
                <a:gd name="T0" fmla="*/ 0 w 9"/>
                <a:gd name="T1" fmla="*/ 5 h 5"/>
                <a:gd name="T2" fmla="*/ 9 w 9"/>
                <a:gd name="T3" fmla="*/ 5 h 5"/>
                <a:gd name="T4" fmla="*/ 4 w 9"/>
                <a:gd name="T5" fmla="*/ 0 h 5"/>
                <a:gd name="T6" fmla="*/ 0 w 9"/>
                <a:gd name="T7" fmla="*/ 5 h 5"/>
              </a:gdLst>
              <a:ahLst/>
              <a:cxnLst>
                <a:cxn ang="0">
                  <a:pos x="T0" y="T1"/>
                </a:cxn>
                <a:cxn ang="0">
                  <a:pos x="T2" y="T3"/>
                </a:cxn>
                <a:cxn ang="0">
                  <a:pos x="T4" y="T5"/>
                </a:cxn>
                <a:cxn ang="0">
                  <a:pos x="T6" y="T7"/>
                </a:cxn>
              </a:cxnLst>
              <a:rect l="0" t="0" r="r" b="b"/>
              <a:pathLst>
                <a:path w="9" h="5">
                  <a:moveTo>
                    <a:pt x="0" y="5"/>
                  </a:moveTo>
                  <a:lnTo>
                    <a:pt x="9" y="5"/>
                  </a:lnTo>
                  <a:lnTo>
                    <a:pt x="4"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Rectangle 75"/>
            <p:cNvSpPr>
              <a:spLocks noChangeArrowheads="1"/>
            </p:cNvSpPr>
            <p:nvPr/>
          </p:nvSpPr>
          <p:spPr bwMode="auto">
            <a:xfrm>
              <a:off x="3652" y="1780"/>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2" name="Freeform 76"/>
            <p:cNvSpPr/>
            <p:nvPr/>
          </p:nvSpPr>
          <p:spPr bwMode="auto">
            <a:xfrm>
              <a:off x="3961" y="1780"/>
              <a:ext cx="14" cy="5"/>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0"/>
                    <a:pt x="3"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77"/>
            <p:cNvSpPr/>
            <p:nvPr/>
          </p:nvSpPr>
          <p:spPr bwMode="auto">
            <a:xfrm>
              <a:off x="4022" y="1808"/>
              <a:ext cx="9" cy="5"/>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2"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78"/>
            <p:cNvSpPr/>
            <p:nvPr/>
          </p:nvSpPr>
          <p:spPr bwMode="auto">
            <a:xfrm>
              <a:off x="3479" y="1813"/>
              <a:ext cx="14" cy="9"/>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79"/>
            <p:cNvSpPr/>
            <p:nvPr/>
          </p:nvSpPr>
          <p:spPr bwMode="auto">
            <a:xfrm>
              <a:off x="3985" y="1827"/>
              <a:ext cx="4"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0"/>
            <p:cNvSpPr/>
            <p:nvPr/>
          </p:nvSpPr>
          <p:spPr bwMode="auto">
            <a:xfrm>
              <a:off x="3540" y="1832"/>
              <a:ext cx="9" cy="9"/>
            </a:xfrm>
            <a:custGeom>
              <a:avLst/>
              <a:gdLst>
                <a:gd name="T0" fmla="*/ 1 w 2"/>
                <a:gd name="T1" fmla="*/ 1 h 2"/>
                <a:gd name="T2" fmla="*/ 0 w 2"/>
                <a:gd name="T3" fmla="*/ 2 h 2"/>
                <a:gd name="T4" fmla="*/ 2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0" y="2"/>
                    <a:pt x="0" y="2"/>
                  </a:cubicBezTo>
                  <a:cubicBezTo>
                    <a:pt x="1" y="2"/>
                    <a:pt x="1" y="0"/>
                    <a:pt x="2" y="0"/>
                  </a:cubicBezTo>
                  <a:cubicBezTo>
                    <a:pt x="2" y="0"/>
                    <a:pt x="1"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1"/>
            <p:cNvSpPr/>
            <p:nvPr/>
          </p:nvSpPr>
          <p:spPr bwMode="auto">
            <a:xfrm>
              <a:off x="3535" y="18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2"/>
            <p:cNvSpPr/>
            <p:nvPr/>
          </p:nvSpPr>
          <p:spPr bwMode="auto">
            <a:xfrm>
              <a:off x="3301" y="1827"/>
              <a:ext cx="5"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3"/>
            <p:cNvSpPr/>
            <p:nvPr/>
          </p:nvSpPr>
          <p:spPr bwMode="auto">
            <a:xfrm>
              <a:off x="4036" y="1832"/>
              <a:ext cx="10" cy="9"/>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4"/>
            <p:cNvSpPr>
              <a:spLocks noEditPoints="1"/>
            </p:cNvSpPr>
            <p:nvPr/>
          </p:nvSpPr>
          <p:spPr bwMode="auto">
            <a:xfrm>
              <a:off x="3423" y="1832"/>
              <a:ext cx="38" cy="28"/>
            </a:xfrm>
            <a:custGeom>
              <a:avLst/>
              <a:gdLst>
                <a:gd name="T0" fmla="*/ 6 w 8"/>
                <a:gd name="T1" fmla="*/ 2 h 6"/>
                <a:gd name="T2" fmla="*/ 6 w 8"/>
                <a:gd name="T3" fmla="*/ 1 h 6"/>
                <a:gd name="T4" fmla="*/ 4 w 8"/>
                <a:gd name="T5" fmla="*/ 0 h 6"/>
                <a:gd name="T6" fmla="*/ 3 w 8"/>
                <a:gd name="T7" fmla="*/ 3 h 6"/>
                <a:gd name="T8" fmla="*/ 4 w 8"/>
                <a:gd name="T9" fmla="*/ 3 h 6"/>
                <a:gd name="T10" fmla="*/ 0 w 8"/>
                <a:gd name="T11" fmla="*/ 4 h 6"/>
                <a:gd name="T12" fmla="*/ 2 w 8"/>
                <a:gd name="T13" fmla="*/ 5 h 6"/>
                <a:gd name="T14" fmla="*/ 0 w 8"/>
                <a:gd name="T15" fmla="*/ 6 h 6"/>
                <a:gd name="T16" fmla="*/ 8 w 8"/>
                <a:gd name="T17" fmla="*/ 1 h 6"/>
                <a:gd name="T18" fmla="*/ 6 w 8"/>
                <a:gd name="T19" fmla="*/ 2 h 6"/>
                <a:gd name="T20" fmla="*/ 4 w 8"/>
                <a:gd name="T21" fmla="*/ 3 h 6"/>
                <a:gd name="T22" fmla="*/ 5 w 8"/>
                <a:gd name="T23" fmla="*/ 2 h 6"/>
                <a:gd name="T24" fmla="*/ 6 w 8"/>
                <a:gd name="T25" fmla="*/ 2 h 6"/>
                <a:gd name="T26" fmla="*/ 4 w 8"/>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6" y="2"/>
                  </a:moveTo>
                  <a:cubicBezTo>
                    <a:pt x="6" y="1"/>
                    <a:pt x="6" y="1"/>
                    <a:pt x="6" y="1"/>
                  </a:cubicBezTo>
                  <a:cubicBezTo>
                    <a:pt x="5" y="2"/>
                    <a:pt x="5" y="1"/>
                    <a:pt x="4" y="0"/>
                  </a:cubicBezTo>
                  <a:cubicBezTo>
                    <a:pt x="3" y="1"/>
                    <a:pt x="4" y="2"/>
                    <a:pt x="3" y="3"/>
                  </a:cubicBezTo>
                  <a:cubicBezTo>
                    <a:pt x="4" y="3"/>
                    <a:pt x="4" y="3"/>
                    <a:pt x="4" y="3"/>
                  </a:cubicBezTo>
                  <a:cubicBezTo>
                    <a:pt x="3" y="4"/>
                    <a:pt x="1" y="4"/>
                    <a:pt x="0" y="4"/>
                  </a:cubicBezTo>
                  <a:cubicBezTo>
                    <a:pt x="1" y="5"/>
                    <a:pt x="1" y="4"/>
                    <a:pt x="2" y="5"/>
                  </a:cubicBezTo>
                  <a:cubicBezTo>
                    <a:pt x="0" y="6"/>
                    <a:pt x="0" y="6"/>
                    <a:pt x="0" y="6"/>
                  </a:cubicBezTo>
                  <a:cubicBezTo>
                    <a:pt x="2" y="5"/>
                    <a:pt x="6" y="3"/>
                    <a:pt x="8" y="1"/>
                  </a:cubicBezTo>
                  <a:cubicBezTo>
                    <a:pt x="7" y="2"/>
                    <a:pt x="6" y="2"/>
                    <a:pt x="6" y="2"/>
                  </a:cubicBezTo>
                  <a:close/>
                  <a:moveTo>
                    <a:pt x="4" y="3"/>
                  </a:moveTo>
                  <a:cubicBezTo>
                    <a:pt x="4" y="2"/>
                    <a:pt x="5" y="2"/>
                    <a:pt x="5" y="2"/>
                  </a:cubicBezTo>
                  <a:cubicBezTo>
                    <a:pt x="6" y="2"/>
                    <a:pt x="6" y="2"/>
                    <a:pt x="6" y="2"/>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5"/>
            <p:cNvSpPr/>
            <p:nvPr/>
          </p:nvSpPr>
          <p:spPr bwMode="auto">
            <a:xfrm>
              <a:off x="3512" y="1837"/>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6"/>
            <p:cNvSpPr/>
            <p:nvPr/>
          </p:nvSpPr>
          <p:spPr bwMode="auto">
            <a:xfrm>
              <a:off x="3503" y="1846"/>
              <a:ext cx="9" cy="9"/>
            </a:xfrm>
            <a:custGeom>
              <a:avLst/>
              <a:gdLst>
                <a:gd name="T0" fmla="*/ 2 w 2"/>
                <a:gd name="T1" fmla="*/ 1 h 2"/>
                <a:gd name="T2" fmla="*/ 1 w 2"/>
                <a:gd name="T3" fmla="*/ 2 h 2"/>
                <a:gd name="T4" fmla="*/ 2 w 2"/>
                <a:gd name="T5" fmla="*/ 1 h 2"/>
                <a:gd name="T6" fmla="*/ 2 w 2"/>
                <a:gd name="T7" fmla="*/ 1 h 2"/>
                <a:gd name="T8" fmla="*/ 2 w 2"/>
                <a:gd name="T9" fmla="*/ 0 h 2"/>
                <a:gd name="T10" fmla="*/ 0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1"/>
                    <a:pt x="1" y="2"/>
                    <a:pt x="1" y="2"/>
                  </a:cubicBezTo>
                  <a:cubicBezTo>
                    <a:pt x="2" y="1"/>
                    <a:pt x="2" y="1"/>
                    <a:pt x="2" y="1"/>
                  </a:cubicBezTo>
                  <a:cubicBezTo>
                    <a:pt x="2" y="1"/>
                    <a:pt x="2" y="1"/>
                    <a:pt x="2" y="1"/>
                  </a:cubicBezTo>
                  <a:cubicBezTo>
                    <a:pt x="2" y="0"/>
                    <a:pt x="2" y="0"/>
                    <a:pt x="2" y="0"/>
                  </a:cubicBezTo>
                  <a:cubicBezTo>
                    <a:pt x="2" y="1"/>
                    <a:pt x="0" y="1"/>
                    <a:pt x="0" y="1"/>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7"/>
            <p:cNvSpPr/>
            <p:nvPr/>
          </p:nvSpPr>
          <p:spPr bwMode="auto">
            <a:xfrm>
              <a:off x="4041" y="1851"/>
              <a:ext cx="9" cy="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8"/>
            <p:cNvSpPr/>
            <p:nvPr/>
          </p:nvSpPr>
          <p:spPr bwMode="auto">
            <a:xfrm>
              <a:off x="4050" y="1846"/>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
            <p:cNvSpPr/>
            <p:nvPr/>
          </p:nvSpPr>
          <p:spPr bwMode="auto">
            <a:xfrm>
              <a:off x="4022" y="1855"/>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90"/>
            <p:cNvSpPr/>
            <p:nvPr/>
          </p:nvSpPr>
          <p:spPr bwMode="auto">
            <a:xfrm>
              <a:off x="3475" y="1860"/>
              <a:ext cx="14" cy="5"/>
            </a:xfrm>
            <a:custGeom>
              <a:avLst/>
              <a:gdLst>
                <a:gd name="T0" fmla="*/ 4 w 14"/>
                <a:gd name="T1" fmla="*/ 5 h 5"/>
                <a:gd name="T2" fmla="*/ 14 w 14"/>
                <a:gd name="T3" fmla="*/ 0 h 5"/>
                <a:gd name="T4" fmla="*/ 0 w 14"/>
                <a:gd name="T5" fmla="*/ 5 h 5"/>
                <a:gd name="T6" fmla="*/ 4 w 14"/>
                <a:gd name="T7" fmla="*/ 5 h 5"/>
              </a:gdLst>
              <a:ahLst/>
              <a:cxnLst>
                <a:cxn ang="0">
                  <a:pos x="T0" y="T1"/>
                </a:cxn>
                <a:cxn ang="0">
                  <a:pos x="T2" y="T3"/>
                </a:cxn>
                <a:cxn ang="0">
                  <a:pos x="T4" y="T5"/>
                </a:cxn>
                <a:cxn ang="0">
                  <a:pos x="T6" y="T7"/>
                </a:cxn>
              </a:cxnLst>
              <a:rect l="0" t="0" r="r" b="b"/>
              <a:pathLst>
                <a:path w="14" h="5">
                  <a:moveTo>
                    <a:pt x="4" y="5"/>
                  </a:moveTo>
                  <a:lnTo>
                    <a:pt x="14" y="0"/>
                  </a:lnTo>
                  <a:lnTo>
                    <a:pt x="0" y="5"/>
                  </a:ln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91"/>
            <p:cNvSpPr/>
            <p:nvPr/>
          </p:nvSpPr>
          <p:spPr bwMode="auto">
            <a:xfrm>
              <a:off x="4017" y="1860"/>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92"/>
            <p:cNvSpPr/>
            <p:nvPr/>
          </p:nvSpPr>
          <p:spPr bwMode="auto">
            <a:xfrm>
              <a:off x="3470" y="1865"/>
              <a:ext cx="5" cy="4"/>
            </a:xfrm>
            <a:custGeom>
              <a:avLst/>
              <a:gdLst>
                <a:gd name="T0" fmla="*/ 5 w 5"/>
                <a:gd name="T1" fmla="*/ 4 h 4"/>
                <a:gd name="T2" fmla="*/ 5 w 5"/>
                <a:gd name="T3" fmla="*/ 0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0"/>
                  </a:lnTo>
                  <a:lnTo>
                    <a:pt x="0" y="0"/>
                  </a:lnTo>
                  <a:lnTo>
                    <a:pt x="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93"/>
            <p:cNvSpPr/>
            <p:nvPr/>
          </p:nvSpPr>
          <p:spPr bwMode="auto">
            <a:xfrm>
              <a:off x="4031" y="1865"/>
              <a:ext cx="24" cy="9"/>
            </a:xfrm>
            <a:custGeom>
              <a:avLst/>
              <a:gdLst>
                <a:gd name="T0" fmla="*/ 0 w 5"/>
                <a:gd name="T1" fmla="*/ 1 h 2"/>
                <a:gd name="T2" fmla="*/ 1 w 5"/>
                <a:gd name="T3" fmla="*/ 2 h 2"/>
                <a:gd name="T4" fmla="*/ 5 w 5"/>
                <a:gd name="T5" fmla="*/ 0 h 2"/>
                <a:gd name="T6" fmla="*/ 0 w 5"/>
                <a:gd name="T7" fmla="*/ 1 h 2"/>
                <a:gd name="T8" fmla="*/ 0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0" y="2"/>
                    <a:pt x="1" y="1"/>
                    <a:pt x="1" y="2"/>
                  </a:cubicBezTo>
                  <a:cubicBezTo>
                    <a:pt x="2" y="2"/>
                    <a:pt x="4" y="1"/>
                    <a:pt x="5" y="0"/>
                  </a:cubicBezTo>
                  <a:cubicBezTo>
                    <a:pt x="4" y="1"/>
                    <a:pt x="2" y="2"/>
                    <a:pt x="0" y="1"/>
                  </a:cubicBezTo>
                  <a:cubicBezTo>
                    <a:pt x="0" y="1"/>
                    <a:pt x="0" y="1"/>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4"/>
            <p:cNvSpPr/>
            <p:nvPr/>
          </p:nvSpPr>
          <p:spPr bwMode="auto">
            <a:xfrm>
              <a:off x="4008" y="1874"/>
              <a:ext cx="14" cy="5"/>
            </a:xfrm>
            <a:custGeom>
              <a:avLst/>
              <a:gdLst>
                <a:gd name="T0" fmla="*/ 1 w 3"/>
                <a:gd name="T1" fmla="*/ 0 h 1"/>
                <a:gd name="T2" fmla="*/ 3 w 3"/>
                <a:gd name="T3" fmla="*/ 0 h 1"/>
                <a:gd name="T4" fmla="*/ 1 w 3"/>
                <a:gd name="T5" fmla="*/ 0 h 1"/>
              </a:gdLst>
              <a:ahLst/>
              <a:cxnLst>
                <a:cxn ang="0">
                  <a:pos x="T0" y="T1"/>
                </a:cxn>
                <a:cxn ang="0">
                  <a:pos x="T2" y="T3"/>
                </a:cxn>
                <a:cxn ang="0">
                  <a:pos x="T4" y="T5"/>
                </a:cxn>
              </a:cxnLst>
              <a:rect l="0" t="0" r="r" b="b"/>
              <a:pathLst>
                <a:path w="3" h="1">
                  <a:moveTo>
                    <a:pt x="1" y="0"/>
                  </a:moveTo>
                  <a:cubicBezTo>
                    <a:pt x="1" y="1"/>
                    <a:pt x="2" y="0"/>
                    <a:pt x="3" y="0"/>
                  </a:cubicBezTo>
                  <a:cubicBezTo>
                    <a:pt x="2"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5"/>
            <p:cNvSpPr/>
            <p:nvPr/>
          </p:nvSpPr>
          <p:spPr bwMode="auto">
            <a:xfrm>
              <a:off x="3470" y="1874"/>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6"/>
            <p:cNvSpPr/>
            <p:nvPr/>
          </p:nvSpPr>
          <p:spPr bwMode="auto">
            <a:xfrm>
              <a:off x="4046" y="1879"/>
              <a:ext cx="14" cy="9"/>
            </a:xfrm>
            <a:custGeom>
              <a:avLst/>
              <a:gdLst>
                <a:gd name="T0" fmla="*/ 3 w 3"/>
                <a:gd name="T1" fmla="*/ 0 h 2"/>
                <a:gd name="T2" fmla="*/ 0 w 3"/>
                <a:gd name="T3" fmla="*/ 2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2"/>
                    <a:pt x="0" y="2"/>
                  </a:cubicBezTo>
                  <a:cubicBezTo>
                    <a:pt x="1" y="2"/>
                    <a:pt x="1" y="2"/>
                    <a:pt x="1"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7"/>
            <p:cNvSpPr/>
            <p:nvPr/>
          </p:nvSpPr>
          <p:spPr bwMode="auto">
            <a:xfrm>
              <a:off x="3203" y="1884"/>
              <a:ext cx="42" cy="42"/>
            </a:xfrm>
            <a:custGeom>
              <a:avLst/>
              <a:gdLst>
                <a:gd name="T0" fmla="*/ 9 w 9"/>
                <a:gd name="T1" fmla="*/ 1 h 9"/>
                <a:gd name="T2" fmla="*/ 7 w 9"/>
                <a:gd name="T3" fmla="*/ 2 h 9"/>
                <a:gd name="T4" fmla="*/ 2 w 9"/>
                <a:gd name="T5" fmla="*/ 7 h 9"/>
                <a:gd name="T6" fmla="*/ 1 w 9"/>
                <a:gd name="T7" fmla="*/ 9 h 9"/>
                <a:gd name="T8" fmla="*/ 9 w 9"/>
                <a:gd name="T9" fmla="*/ 1 h 9"/>
              </a:gdLst>
              <a:ahLst/>
              <a:cxnLst>
                <a:cxn ang="0">
                  <a:pos x="T0" y="T1"/>
                </a:cxn>
                <a:cxn ang="0">
                  <a:pos x="T2" y="T3"/>
                </a:cxn>
                <a:cxn ang="0">
                  <a:pos x="T4" y="T5"/>
                </a:cxn>
                <a:cxn ang="0">
                  <a:pos x="T6" y="T7"/>
                </a:cxn>
                <a:cxn ang="0">
                  <a:pos x="T8" y="T9"/>
                </a:cxn>
              </a:cxnLst>
              <a:rect l="0" t="0" r="r" b="b"/>
              <a:pathLst>
                <a:path w="9" h="9">
                  <a:moveTo>
                    <a:pt x="9" y="1"/>
                  </a:moveTo>
                  <a:cubicBezTo>
                    <a:pt x="8" y="0"/>
                    <a:pt x="8" y="2"/>
                    <a:pt x="7" y="2"/>
                  </a:cubicBezTo>
                  <a:cubicBezTo>
                    <a:pt x="6" y="4"/>
                    <a:pt x="4" y="7"/>
                    <a:pt x="2" y="7"/>
                  </a:cubicBezTo>
                  <a:cubicBezTo>
                    <a:pt x="1" y="7"/>
                    <a:pt x="0" y="8"/>
                    <a:pt x="1" y="9"/>
                  </a:cubicBezTo>
                  <a:cubicBezTo>
                    <a:pt x="3" y="6"/>
                    <a:pt x="7" y="4"/>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8"/>
            <p:cNvSpPr/>
            <p:nvPr/>
          </p:nvSpPr>
          <p:spPr bwMode="auto">
            <a:xfrm>
              <a:off x="4134" y="1893"/>
              <a:ext cx="10" cy="9"/>
            </a:xfrm>
            <a:custGeom>
              <a:avLst/>
              <a:gdLst>
                <a:gd name="T0" fmla="*/ 2 w 2"/>
                <a:gd name="T1" fmla="*/ 1 h 2"/>
                <a:gd name="T2" fmla="*/ 1 w 2"/>
                <a:gd name="T3" fmla="*/ 0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1" y="0"/>
                  </a:cubicBezTo>
                  <a:cubicBezTo>
                    <a:pt x="2" y="1"/>
                    <a:pt x="0"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9"/>
            <p:cNvSpPr/>
            <p:nvPr/>
          </p:nvSpPr>
          <p:spPr bwMode="auto">
            <a:xfrm>
              <a:off x="3386" y="1893"/>
              <a:ext cx="56" cy="38"/>
            </a:xfrm>
            <a:custGeom>
              <a:avLst/>
              <a:gdLst>
                <a:gd name="T0" fmla="*/ 9 w 12"/>
                <a:gd name="T1" fmla="*/ 0 h 8"/>
                <a:gd name="T2" fmla="*/ 3 w 12"/>
                <a:gd name="T3" fmla="*/ 4 h 8"/>
                <a:gd name="T4" fmla="*/ 8 w 12"/>
                <a:gd name="T5" fmla="*/ 2 h 8"/>
                <a:gd name="T6" fmla="*/ 0 w 12"/>
                <a:gd name="T7" fmla="*/ 8 h 8"/>
                <a:gd name="T8" fmla="*/ 3 w 12"/>
                <a:gd name="T9" fmla="*/ 7 h 8"/>
                <a:gd name="T10" fmla="*/ 11 w 12"/>
                <a:gd name="T11" fmla="*/ 2 h 8"/>
                <a:gd name="T12" fmla="*/ 12 w 12"/>
                <a:gd name="T13" fmla="*/ 0 h 8"/>
                <a:gd name="T14" fmla="*/ 8 w 12"/>
                <a:gd name="T15" fmla="*/ 2 h 8"/>
                <a:gd name="T16" fmla="*/ 9 w 1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9" y="0"/>
                  </a:moveTo>
                  <a:cubicBezTo>
                    <a:pt x="7" y="1"/>
                    <a:pt x="5" y="3"/>
                    <a:pt x="3" y="4"/>
                  </a:cubicBezTo>
                  <a:cubicBezTo>
                    <a:pt x="5" y="4"/>
                    <a:pt x="7" y="0"/>
                    <a:pt x="8" y="2"/>
                  </a:cubicBezTo>
                  <a:cubicBezTo>
                    <a:pt x="6" y="5"/>
                    <a:pt x="2" y="6"/>
                    <a:pt x="0" y="8"/>
                  </a:cubicBezTo>
                  <a:cubicBezTo>
                    <a:pt x="1" y="8"/>
                    <a:pt x="2" y="6"/>
                    <a:pt x="3" y="7"/>
                  </a:cubicBezTo>
                  <a:cubicBezTo>
                    <a:pt x="5" y="4"/>
                    <a:pt x="8" y="4"/>
                    <a:pt x="11" y="2"/>
                  </a:cubicBezTo>
                  <a:cubicBezTo>
                    <a:pt x="11" y="1"/>
                    <a:pt x="12" y="1"/>
                    <a:pt x="12" y="0"/>
                  </a:cubicBezTo>
                  <a:cubicBezTo>
                    <a:pt x="11" y="1"/>
                    <a:pt x="10" y="2"/>
                    <a:pt x="8" y="2"/>
                  </a:cubicBezTo>
                  <a:cubicBezTo>
                    <a:pt x="8" y="2"/>
                    <a:pt x="8"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00"/>
            <p:cNvSpPr/>
            <p:nvPr/>
          </p:nvSpPr>
          <p:spPr bwMode="auto">
            <a:xfrm>
              <a:off x="4130" y="189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01"/>
            <p:cNvSpPr/>
            <p:nvPr/>
          </p:nvSpPr>
          <p:spPr bwMode="auto">
            <a:xfrm>
              <a:off x="4144" y="1907"/>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02"/>
            <p:cNvSpPr/>
            <p:nvPr/>
          </p:nvSpPr>
          <p:spPr bwMode="auto">
            <a:xfrm>
              <a:off x="4125" y="1907"/>
              <a:ext cx="9" cy="10"/>
            </a:xfrm>
            <a:custGeom>
              <a:avLst/>
              <a:gdLst>
                <a:gd name="T0" fmla="*/ 1 w 2"/>
                <a:gd name="T1" fmla="*/ 0 h 2"/>
                <a:gd name="T2" fmla="*/ 0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0" y="2"/>
                    <a:pt x="1" y="2"/>
                    <a:pt x="1"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03"/>
            <p:cNvSpPr/>
            <p:nvPr/>
          </p:nvSpPr>
          <p:spPr bwMode="auto">
            <a:xfrm>
              <a:off x="4017" y="2034"/>
              <a:ext cx="38" cy="14"/>
            </a:xfrm>
            <a:custGeom>
              <a:avLst/>
              <a:gdLst>
                <a:gd name="T0" fmla="*/ 1 w 8"/>
                <a:gd name="T1" fmla="*/ 2 h 3"/>
                <a:gd name="T2" fmla="*/ 8 w 8"/>
                <a:gd name="T3" fmla="*/ 0 h 3"/>
                <a:gd name="T4" fmla="*/ 0 w 8"/>
                <a:gd name="T5" fmla="*/ 2 h 3"/>
                <a:gd name="T6" fmla="*/ 1 w 8"/>
                <a:gd name="T7" fmla="*/ 2 h 3"/>
              </a:gdLst>
              <a:ahLst/>
              <a:cxnLst>
                <a:cxn ang="0">
                  <a:pos x="T0" y="T1"/>
                </a:cxn>
                <a:cxn ang="0">
                  <a:pos x="T2" y="T3"/>
                </a:cxn>
                <a:cxn ang="0">
                  <a:pos x="T4" y="T5"/>
                </a:cxn>
                <a:cxn ang="0">
                  <a:pos x="T6" y="T7"/>
                </a:cxn>
              </a:cxnLst>
              <a:rect l="0" t="0" r="r" b="b"/>
              <a:pathLst>
                <a:path w="8" h="3">
                  <a:moveTo>
                    <a:pt x="1" y="2"/>
                  </a:moveTo>
                  <a:cubicBezTo>
                    <a:pt x="3" y="2"/>
                    <a:pt x="6" y="2"/>
                    <a:pt x="8" y="0"/>
                  </a:cubicBezTo>
                  <a:cubicBezTo>
                    <a:pt x="5" y="2"/>
                    <a:pt x="2" y="0"/>
                    <a:pt x="0" y="2"/>
                  </a:cubicBezTo>
                  <a:cubicBezTo>
                    <a:pt x="1" y="3"/>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04"/>
            <p:cNvSpPr/>
            <p:nvPr/>
          </p:nvSpPr>
          <p:spPr bwMode="auto">
            <a:xfrm>
              <a:off x="3994" y="2043"/>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105"/>
            <p:cNvSpPr/>
            <p:nvPr/>
          </p:nvSpPr>
          <p:spPr bwMode="auto">
            <a:xfrm>
              <a:off x="3980" y="2043"/>
              <a:ext cx="5" cy="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106"/>
            <p:cNvSpPr/>
            <p:nvPr/>
          </p:nvSpPr>
          <p:spPr bwMode="auto">
            <a:xfrm>
              <a:off x="4003" y="2048"/>
              <a:ext cx="10" cy="5"/>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0"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107"/>
            <p:cNvSpPr/>
            <p:nvPr/>
          </p:nvSpPr>
          <p:spPr bwMode="auto">
            <a:xfrm>
              <a:off x="3985" y="205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08"/>
            <p:cNvSpPr/>
            <p:nvPr/>
          </p:nvSpPr>
          <p:spPr bwMode="auto">
            <a:xfrm>
              <a:off x="3096" y="2105"/>
              <a:ext cx="9" cy="18"/>
            </a:xfrm>
            <a:custGeom>
              <a:avLst/>
              <a:gdLst>
                <a:gd name="T0" fmla="*/ 2 w 2"/>
                <a:gd name="T1" fmla="*/ 0 h 4"/>
                <a:gd name="T2" fmla="*/ 1 w 2"/>
                <a:gd name="T3" fmla="*/ 0 h 4"/>
                <a:gd name="T4" fmla="*/ 0 w 2"/>
                <a:gd name="T5" fmla="*/ 3 h 4"/>
                <a:gd name="T6" fmla="*/ 1 w 2"/>
                <a:gd name="T7" fmla="*/ 3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0"/>
                    <a:pt x="2" y="0"/>
                    <a:pt x="1" y="0"/>
                  </a:cubicBezTo>
                  <a:cubicBezTo>
                    <a:pt x="2" y="1"/>
                    <a:pt x="0" y="2"/>
                    <a:pt x="0" y="3"/>
                  </a:cubicBezTo>
                  <a:cubicBezTo>
                    <a:pt x="1" y="3"/>
                    <a:pt x="2" y="4"/>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09"/>
            <p:cNvSpPr/>
            <p:nvPr/>
          </p:nvSpPr>
          <p:spPr bwMode="auto">
            <a:xfrm>
              <a:off x="3128" y="2105"/>
              <a:ext cx="5" cy="4"/>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10"/>
            <p:cNvSpPr/>
            <p:nvPr/>
          </p:nvSpPr>
          <p:spPr bwMode="auto">
            <a:xfrm>
              <a:off x="3170" y="2114"/>
              <a:ext cx="0" cy="14"/>
            </a:xfrm>
            <a:custGeom>
              <a:avLst/>
              <a:gdLst>
                <a:gd name="T0" fmla="*/ 1 h 3"/>
                <a:gd name="T1" fmla="*/ 1 h 3"/>
                <a:gd name="T2" fmla="*/ 1 h 3"/>
              </a:gdLst>
              <a:ahLst/>
              <a:cxnLst>
                <a:cxn ang="0">
                  <a:pos x="0" y="T0"/>
                </a:cxn>
                <a:cxn ang="0">
                  <a:pos x="0" y="T1"/>
                </a:cxn>
                <a:cxn ang="0">
                  <a:pos x="0" y="T2"/>
                </a:cxn>
              </a:cxnLst>
              <a:rect l="0" t="0" r="r" b="b"/>
              <a:pathLst>
                <a:path h="3">
                  <a:moveTo>
                    <a:pt x="0" y="1"/>
                  </a:moveTo>
                  <a:cubicBezTo>
                    <a:pt x="0" y="1"/>
                    <a:pt x="0" y="1"/>
                    <a:pt x="0" y="1"/>
                  </a:cubicBezTo>
                  <a:cubicBezTo>
                    <a:pt x="0" y="3"/>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11"/>
            <p:cNvSpPr/>
            <p:nvPr/>
          </p:nvSpPr>
          <p:spPr bwMode="auto">
            <a:xfrm>
              <a:off x="3952" y="2152"/>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112"/>
            <p:cNvSpPr/>
            <p:nvPr/>
          </p:nvSpPr>
          <p:spPr bwMode="auto">
            <a:xfrm>
              <a:off x="3933" y="2152"/>
              <a:ext cx="10" cy="4"/>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113"/>
            <p:cNvSpPr/>
            <p:nvPr/>
          </p:nvSpPr>
          <p:spPr bwMode="auto">
            <a:xfrm>
              <a:off x="3086" y="2156"/>
              <a:ext cx="14" cy="38"/>
            </a:xfrm>
            <a:custGeom>
              <a:avLst/>
              <a:gdLst>
                <a:gd name="T0" fmla="*/ 2 w 3"/>
                <a:gd name="T1" fmla="*/ 6 h 8"/>
                <a:gd name="T2" fmla="*/ 0 w 3"/>
                <a:gd name="T3" fmla="*/ 0 h 8"/>
                <a:gd name="T4" fmla="*/ 0 w 3"/>
                <a:gd name="T5" fmla="*/ 0 h 8"/>
                <a:gd name="T6" fmla="*/ 3 w 3"/>
                <a:gd name="T7" fmla="*/ 8 h 8"/>
                <a:gd name="T8" fmla="*/ 2 w 3"/>
                <a:gd name="T9" fmla="*/ 6 h 8"/>
              </a:gdLst>
              <a:ahLst/>
              <a:cxnLst>
                <a:cxn ang="0">
                  <a:pos x="T0" y="T1"/>
                </a:cxn>
                <a:cxn ang="0">
                  <a:pos x="T2" y="T3"/>
                </a:cxn>
                <a:cxn ang="0">
                  <a:pos x="T4" y="T5"/>
                </a:cxn>
                <a:cxn ang="0">
                  <a:pos x="T6" y="T7"/>
                </a:cxn>
                <a:cxn ang="0">
                  <a:pos x="T8" y="T9"/>
                </a:cxn>
              </a:cxnLst>
              <a:rect l="0" t="0" r="r" b="b"/>
              <a:pathLst>
                <a:path w="3" h="8">
                  <a:moveTo>
                    <a:pt x="2" y="6"/>
                  </a:moveTo>
                  <a:cubicBezTo>
                    <a:pt x="2" y="4"/>
                    <a:pt x="1" y="1"/>
                    <a:pt x="0" y="0"/>
                  </a:cubicBezTo>
                  <a:cubicBezTo>
                    <a:pt x="0" y="0"/>
                    <a:pt x="0" y="0"/>
                    <a:pt x="0" y="0"/>
                  </a:cubicBezTo>
                  <a:cubicBezTo>
                    <a:pt x="2" y="2"/>
                    <a:pt x="0" y="6"/>
                    <a:pt x="3" y="8"/>
                  </a:cubicBezTo>
                  <a:cubicBezTo>
                    <a:pt x="3" y="7"/>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114"/>
            <p:cNvSpPr/>
            <p:nvPr/>
          </p:nvSpPr>
          <p:spPr bwMode="auto">
            <a:xfrm>
              <a:off x="3929" y="2170"/>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15"/>
            <p:cNvSpPr/>
            <p:nvPr/>
          </p:nvSpPr>
          <p:spPr bwMode="auto">
            <a:xfrm>
              <a:off x="3152" y="2194"/>
              <a:ext cx="14" cy="14"/>
            </a:xfrm>
            <a:custGeom>
              <a:avLst/>
              <a:gdLst>
                <a:gd name="T0" fmla="*/ 0 w 3"/>
                <a:gd name="T1" fmla="*/ 2 h 3"/>
                <a:gd name="T2" fmla="*/ 1 w 3"/>
                <a:gd name="T3" fmla="*/ 3 h 3"/>
                <a:gd name="T4" fmla="*/ 2 w 3"/>
                <a:gd name="T5" fmla="*/ 2 h 3"/>
                <a:gd name="T6" fmla="*/ 2 w 3"/>
                <a:gd name="T7" fmla="*/ 2 h 3"/>
                <a:gd name="T8" fmla="*/ 3 w 3"/>
                <a:gd name="T9" fmla="*/ 1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cubicBezTo>
                    <a:pt x="0" y="2"/>
                    <a:pt x="0" y="3"/>
                    <a:pt x="1" y="3"/>
                  </a:cubicBezTo>
                  <a:cubicBezTo>
                    <a:pt x="1" y="2"/>
                    <a:pt x="2" y="3"/>
                    <a:pt x="2" y="2"/>
                  </a:cubicBezTo>
                  <a:cubicBezTo>
                    <a:pt x="3" y="2"/>
                    <a:pt x="2" y="2"/>
                    <a:pt x="2" y="2"/>
                  </a:cubicBezTo>
                  <a:cubicBezTo>
                    <a:pt x="3" y="1"/>
                    <a:pt x="3" y="1"/>
                    <a:pt x="3" y="1"/>
                  </a:cubicBezTo>
                  <a:cubicBezTo>
                    <a:pt x="2"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16"/>
            <p:cNvSpPr/>
            <p:nvPr/>
          </p:nvSpPr>
          <p:spPr bwMode="auto">
            <a:xfrm>
              <a:off x="3835" y="2217"/>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17"/>
            <p:cNvSpPr/>
            <p:nvPr/>
          </p:nvSpPr>
          <p:spPr bwMode="auto">
            <a:xfrm>
              <a:off x="3184" y="2213"/>
              <a:ext cx="15" cy="14"/>
            </a:xfrm>
            <a:custGeom>
              <a:avLst/>
              <a:gdLst>
                <a:gd name="T0" fmla="*/ 3 w 3"/>
                <a:gd name="T1" fmla="*/ 2 h 3"/>
                <a:gd name="T2" fmla="*/ 0 w 3"/>
                <a:gd name="T3" fmla="*/ 3 h 3"/>
                <a:gd name="T4" fmla="*/ 2 w 3"/>
                <a:gd name="T5" fmla="*/ 3 h 3"/>
                <a:gd name="T6" fmla="*/ 3 w 3"/>
                <a:gd name="T7" fmla="*/ 2 h 3"/>
              </a:gdLst>
              <a:ahLst/>
              <a:cxnLst>
                <a:cxn ang="0">
                  <a:pos x="T0" y="T1"/>
                </a:cxn>
                <a:cxn ang="0">
                  <a:pos x="T2" y="T3"/>
                </a:cxn>
                <a:cxn ang="0">
                  <a:pos x="T4" y="T5"/>
                </a:cxn>
                <a:cxn ang="0">
                  <a:pos x="T6" y="T7"/>
                </a:cxn>
              </a:cxnLst>
              <a:rect l="0" t="0" r="r" b="b"/>
              <a:pathLst>
                <a:path w="3" h="3">
                  <a:moveTo>
                    <a:pt x="3" y="2"/>
                  </a:moveTo>
                  <a:cubicBezTo>
                    <a:pt x="2" y="0"/>
                    <a:pt x="1" y="2"/>
                    <a:pt x="0" y="3"/>
                  </a:cubicBezTo>
                  <a:cubicBezTo>
                    <a:pt x="1" y="3"/>
                    <a:pt x="1" y="3"/>
                    <a:pt x="2" y="3"/>
                  </a:cubicBezTo>
                  <a:cubicBezTo>
                    <a:pt x="3"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18"/>
            <p:cNvSpPr/>
            <p:nvPr/>
          </p:nvSpPr>
          <p:spPr bwMode="auto">
            <a:xfrm>
              <a:off x="3840" y="2217"/>
              <a:ext cx="9" cy="10"/>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19"/>
            <p:cNvSpPr/>
            <p:nvPr/>
          </p:nvSpPr>
          <p:spPr bwMode="auto">
            <a:xfrm>
              <a:off x="3133" y="2217"/>
              <a:ext cx="9" cy="15"/>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3"/>
                    <a:pt x="1" y="3"/>
                    <a:pt x="1" y="3"/>
                  </a:cubicBezTo>
                  <a:cubicBezTo>
                    <a:pt x="2" y="2"/>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20"/>
            <p:cNvSpPr/>
            <p:nvPr/>
          </p:nvSpPr>
          <p:spPr bwMode="auto">
            <a:xfrm>
              <a:off x="3868" y="2232"/>
              <a:ext cx="9" cy="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1" y="0"/>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21"/>
            <p:cNvSpPr/>
            <p:nvPr/>
          </p:nvSpPr>
          <p:spPr bwMode="auto">
            <a:xfrm>
              <a:off x="3142" y="2232"/>
              <a:ext cx="14" cy="14"/>
            </a:xfrm>
            <a:custGeom>
              <a:avLst/>
              <a:gdLst>
                <a:gd name="T0" fmla="*/ 2 w 3"/>
                <a:gd name="T1" fmla="*/ 1 h 3"/>
                <a:gd name="T2" fmla="*/ 2 w 3"/>
                <a:gd name="T3" fmla="*/ 1 h 3"/>
                <a:gd name="T4" fmla="*/ 0 w 3"/>
                <a:gd name="T5" fmla="*/ 1 h 3"/>
                <a:gd name="T6" fmla="*/ 2 w 3"/>
                <a:gd name="T7" fmla="*/ 2 h 3"/>
                <a:gd name="T8" fmla="*/ 2 w 3"/>
                <a:gd name="T9" fmla="*/ 2 h 3"/>
                <a:gd name="T10" fmla="*/ 3 w 3"/>
                <a:gd name="T11" fmla="*/ 3 h 3"/>
                <a:gd name="T12" fmla="*/ 2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2" y="1"/>
                    <a:pt x="2" y="1"/>
                    <a:pt x="2" y="1"/>
                  </a:cubicBezTo>
                  <a:cubicBezTo>
                    <a:pt x="2" y="0"/>
                    <a:pt x="1" y="1"/>
                    <a:pt x="0" y="1"/>
                  </a:cubicBezTo>
                  <a:cubicBezTo>
                    <a:pt x="2" y="2"/>
                    <a:pt x="2" y="2"/>
                    <a:pt x="2" y="2"/>
                  </a:cubicBezTo>
                  <a:cubicBezTo>
                    <a:pt x="2" y="2"/>
                    <a:pt x="2" y="2"/>
                    <a:pt x="2" y="2"/>
                  </a:cubicBezTo>
                  <a:cubicBezTo>
                    <a:pt x="2" y="2"/>
                    <a:pt x="2" y="3"/>
                    <a:pt x="3" y="3"/>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22"/>
            <p:cNvSpPr/>
            <p:nvPr/>
          </p:nvSpPr>
          <p:spPr bwMode="auto">
            <a:xfrm>
              <a:off x="3250" y="2279"/>
              <a:ext cx="19" cy="4"/>
            </a:xfrm>
            <a:custGeom>
              <a:avLst/>
              <a:gdLst>
                <a:gd name="T0" fmla="*/ 0 w 19"/>
                <a:gd name="T1" fmla="*/ 0 h 4"/>
                <a:gd name="T2" fmla="*/ 0 w 19"/>
                <a:gd name="T3" fmla="*/ 0 h 4"/>
                <a:gd name="T4" fmla="*/ 19 w 19"/>
                <a:gd name="T5" fmla="*/ 4 h 4"/>
                <a:gd name="T6" fmla="*/ 0 w 19"/>
                <a:gd name="T7" fmla="*/ 0 h 4"/>
              </a:gdLst>
              <a:ahLst/>
              <a:cxnLst>
                <a:cxn ang="0">
                  <a:pos x="T0" y="T1"/>
                </a:cxn>
                <a:cxn ang="0">
                  <a:pos x="T2" y="T3"/>
                </a:cxn>
                <a:cxn ang="0">
                  <a:pos x="T4" y="T5"/>
                </a:cxn>
                <a:cxn ang="0">
                  <a:pos x="T6" y="T7"/>
                </a:cxn>
              </a:cxnLst>
              <a:rect l="0" t="0" r="r" b="b"/>
              <a:pathLst>
                <a:path w="19" h="4">
                  <a:moveTo>
                    <a:pt x="0" y="0"/>
                  </a:moveTo>
                  <a:lnTo>
                    <a:pt x="0" y="0"/>
                  </a:lnTo>
                  <a:lnTo>
                    <a:pt x="19"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23"/>
            <p:cNvSpPr/>
            <p:nvPr/>
          </p:nvSpPr>
          <p:spPr bwMode="auto">
            <a:xfrm>
              <a:off x="3227" y="2279"/>
              <a:ext cx="93" cy="51"/>
            </a:xfrm>
            <a:custGeom>
              <a:avLst/>
              <a:gdLst>
                <a:gd name="T0" fmla="*/ 18 w 20"/>
                <a:gd name="T1" fmla="*/ 4 h 11"/>
                <a:gd name="T2" fmla="*/ 13 w 20"/>
                <a:gd name="T3" fmla="*/ 6 h 11"/>
                <a:gd name="T4" fmla="*/ 11 w 20"/>
                <a:gd name="T5" fmla="*/ 5 h 11"/>
                <a:gd name="T6" fmla="*/ 15 w 20"/>
                <a:gd name="T7" fmla="*/ 1 h 11"/>
                <a:gd name="T8" fmla="*/ 12 w 20"/>
                <a:gd name="T9" fmla="*/ 0 h 11"/>
                <a:gd name="T10" fmla="*/ 10 w 20"/>
                <a:gd name="T11" fmla="*/ 1 h 11"/>
                <a:gd name="T12" fmla="*/ 6 w 20"/>
                <a:gd name="T13" fmla="*/ 1 h 11"/>
                <a:gd name="T14" fmla="*/ 6 w 20"/>
                <a:gd name="T15" fmla="*/ 2 h 11"/>
                <a:gd name="T16" fmla="*/ 5 w 20"/>
                <a:gd name="T17" fmla="*/ 1 h 11"/>
                <a:gd name="T18" fmla="*/ 0 w 20"/>
                <a:gd name="T19" fmla="*/ 1 h 11"/>
                <a:gd name="T20" fmla="*/ 0 w 20"/>
                <a:gd name="T21" fmla="*/ 2 h 11"/>
                <a:gd name="T22" fmla="*/ 4 w 20"/>
                <a:gd name="T23" fmla="*/ 4 h 11"/>
                <a:gd name="T24" fmla="*/ 9 w 20"/>
                <a:gd name="T25" fmla="*/ 7 h 11"/>
                <a:gd name="T26" fmla="*/ 8 w 20"/>
                <a:gd name="T27" fmla="*/ 8 h 11"/>
                <a:gd name="T28" fmla="*/ 9 w 20"/>
                <a:gd name="T29" fmla="*/ 10 h 11"/>
                <a:gd name="T30" fmla="*/ 9 w 20"/>
                <a:gd name="T31" fmla="*/ 10 h 11"/>
                <a:gd name="T32" fmla="*/ 16 w 20"/>
                <a:gd name="T33" fmla="*/ 9 h 11"/>
                <a:gd name="T34" fmla="*/ 18 w 20"/>
                <a:gd name="T3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1">
                  <a:moveTo>
                    <a:pt x="18" y="4"/>
                  </a:moveTo>
                  <a:cubicBezTo>
                    <a:pt x="16" y="4"/>
                    <a:pt x="15" y="5"/>
                    <a:pt x="13" y="6"/>
                  </a:cubicBezTo>
                  <a:cubicBezTo>
                    <a:pt x="13" y="5"/>
                    <a:pt x="11" y="6"/>
                    <a:pt x="11" y="5"/>
                  </a:cubicBezTo>
                  <a:cubicBezTo>
                    <a:pt x="13" y="4"/>
                    <a:pt x="14" y="2"/>
                    <a:pt x="15" y="1"/>
                  </a:cubicBezTo>
                  <a:cubicBezTo>
                    <a:pt x="12" y="0"/>
                    <a:pt x="12" y="0"/>
                    <a:pt x="12" y="0"/>
                  </a:cubicBezTo>
                  <a:cubicBezTo>
                    <a:pt x="11" y="1"/>
                    <a:pt x="10" y="0"/>
                    <a:pt x="10" y="1"/>
                  </a:cubicBezTo>
                  <a:cubicBezTo>
                    <a:pt x="9" y="3"/>
                    <a:pt x="7" y="2"/>
                    <a:pt x="6" y="1"/>
                  </a:cubicBezTo>
                  <a:cubicBezTo>
                    <a:pt x="6" y="2"/>
                    <a:pt x="6" y="2"/>
                    <a:pt x="6" y="2"/>
                  </a:cubicBezTo>
                  <a:cubicBezTo>
                    <a:pt x="5" y="2"/>
                    <a:pt x="5" y="1"/>
                    <a:pt x="5" y="1"/>
                  </a:cubicBezTo>
                  <a:cubicBezTo>
                    <a:pt x="3" y="1"/>
                    <a:pt x="2" y="2"/>
                    <a:pt x="0" y="1"/>
                  </a:cubicBezTo>
                  <a:cubicBezTo>
                    <a:pt x="0" y="2"/>
                    <a:pt x="0" y="2"/>
                    <a:pt x="0" y="2"/>
                  </a:cubicBezTo>
                  <a:cubicBezTo>
                    <a:pt x="1" y="3"/>
                    <a:pt x="3" y="3"/>
                    <a:pt x="4" y="4"/>
                  </a:cubicBezTo>
                  <a:cubicBezTo>
                    <a:pt x="6" y="5"/>
                    <a:pt x="9" y="5"/>
                    <a:pt x="9" y="7"/>
                  </a:cubicBezTo>
                  <a:cubicBezTo>
                    <a:pt x="9" y="8"/>
                    <a:pt x="8" y="8"/>
                    <a:pt x="8" y="8"/>
                  </a:cubicBezTo>
                  <a:cubicBezTo>
                    <a:pt x="8" y="9"/>
                    <a:pt x="10" y="10"/>
                    <a:pt x="9" y="10"/>
                  </a:cubicBezTo>
                  <a:cubicBezTo>
                    <a:pt x="9" y="10"/>
                    <a:pt x="9" y="10"/>
                    <a:pt x="9" y="10"/>
                  </a:cubicBezTo>
                  <a:cubicBezTo>
                    <a:pt x="11" y="7"/>
                    <a:pt x="14" y="11"/>
                    <a:pt x="16" y="9"/>
                  </a:cubicBezTo>
                  <a:cubicBezTo>
                    <a:pt x="12" y="5"/>
                    <a:pt x="20" y="7"/>
                    <a:pt x="1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24"/>
            <p:cNvSpPr/>
            <p:nvPr/>
          </p:nvSpPr>
          <p:spPr bwMode="auto">
            <a:xfrm>
              <a:off x="3769" y="2279"/>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125"/>
            <p:cNvSpPr/>
            <p:nvPr/>
          </p:nvSpPr>
          <p:spPr bwMode="auto">
            <a:xfrm>
              <a:off x="3311" y="2316"/>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26"/>
            <p:cNvSpPr/>
            <p:nvPr/>
          </p:nvSpPr>
          <p:spPr bwMode="auto">
            <a:xfrm>
              <a:off x="3231" y="2330"/>
              <a:ext cx="52" cy="29"/>
            </a:xfrm>
            <a:custGeom>
              <a:avLst/>
              <a:gdLst>
                <a:gd name="T0" fmla="*/ 6 w 11"/>
                <a:gd name="T1" fmla="*/ 1 h 6"/>
                <a:gd name="T2" fmla="*/ 6 w 11"/>
                <a:gd name="T3" fmla="*/ 1 h 6"/>
                <a:gd name="T4" fmla="*/ 1 w 11"/>
                <a:gd name="T5" fmla="*/ 0 h 6"/>
                <a:gd name="T6" fmla="*/ 1 w 11"/>
                <a:gd name="T7" fmla="*/ 2 h 6"/>
                <a:gd name="T8" fmla="*/ 0 w 11"/>
                <a:gd name="T9" fmla="*/ 3 h 6"/>
                <a:gd name="T10" fmla="*/ 5 w 11"/>
                <a:gd name="T11" fmla="*/ 4 h 6"/>
                <a:gd name="T12" fmla="*/ 4 w 11"/>
                <a:gd name="T13" fmla="*/ 5 h 6"/>
                <a:gd name="T14" fmla="*/ 5 w 11"/>
                <a:gd name="T15" fmla="*/ 6 h 6"/>
                <a:gd name="T16" fmla="*/ 5 w 11"/>
                <a:gd name="T17" fmla="*/ 4 h 6"/>
                <a:gd name="T18" fmla="*/ 8 w 11"/>
                <a:gd name="T19" fmla="*/ 5 h 6"/>
                <a:gd name="T20" fmla="*/ 10 w 11"/>
                <a:gd name="T21" fmla="*/ 4 h 6"/>
                <a:gd name="T22" fmla="*/ 6 w 11"/>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6" y="1"/>
                  </a:moveTo>
                  <a:cubicBezTo>
                    <a:pt x="6" y="1"/>
                    <a:pt x="6" y="1"/>
                    <a:pt x="6" y="1"/>
                  </a:cubicBezTo>
                  <a:cubicBezTo>
                    <a:pt x="5" y="0"/>
                    <a:pt x="3" y="1"/>
                    <a:pt x="1" y="0"/>
                  </a:cubicBezTo>
                  <a:cubicBezTo>
                    <a:pt x="1" y="2"/>
                    <a:pt x="1" y="2"/>
                    <a:pt x="1" y="2"/>
                  </a:cubicBezTo>
                  <a:cubicBezTo>
                    <a:pt x="0" y="1"/>
                    <a:pt x="1" y="3"/>
                    <a:pt x="0" y="3"/>
                  </a:cubicBezTo>
                  <a:cubicBezTo>
                    <a:pt x="2" y="4"/>
                    <a:pt x="3" y="3"/>
                    <a:pt x="5" y="4"/>
                  </a:cubicBezTo>
                  <a:cubicBezTo>
                    <a:pt x="4" y="5"/>
                    <a:pt x="4" y="5"/>
                    <a:pt x="4" y="5"/>
                  </a:cubicBezTo>
                  <a:cubicBezTo>
                    <a:pt x="5" y="6"/>
                    <a:pt x="5" y="6"/>
                    <a:pt x="5" y="6"/>
                  </a:cubicBezTo>
                  <a:cubicBezTo>
                    <a:pt x="5" y="4"/>
                    <a:pt x="5" y="4"/>
                    <a:pt x="5" y="4"/>
                  </a:cubicBezTo>
                  <a:cubicBezTo>
                    <a:pt x="6" y="5"/>
                    <a:pt x="8" y="4"/>
                    <a:pt x="8" y="5"/>
                  </a:cubicBezTo>
                  <a:cubicBezTo>
                    <a:pt x="9" y="5"/>
                    <a:pt x="9" y="4"/>
                    <a:pt x="10" y="4"/>
                  </a:cubicBezTo>
                  <a:cubicBezTo>
                    <a:pt x="11" y="1"/>
                    <a:pt x="7" y="3"/>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27"/>
            <p:cNvSpPr/>
            <p:nvPr/>
          </p:nvSpPr>
          <p:spPr bwMode="auto">
            <a:xfrm>
              <a:off x="3156" y="2335"/>
              <a:ext cx="19" cy="24"/>
            </a:xfrm>
            <a:custGeom>
              <a:avLst/>
              <a:gdLst>
                <a:gd name="T0" fmla="*/ 3 w 4"/>
                <a:gd name="T1" fmla="*/ 0 h 5"/>
                <a:gd name="T2" fmla="*/ 1 w 4"/>
                <a:gd name="T3" fmla="*/ 0 h 5"/>
                <a:gd name="T4" fmla="*/ 1 w 4"/>
                <a:gd name="T5" fmla="*/ 1 h 5"/>
                <a:gd name="T6" fmla="*/ 0 w 4"/>
                <a:gd name="T7" fmla="*/ 1 h 5"/>
                <a:gd name="T8" fmla="*/ 0 w 4"/>
                <a:gd name="T9" fmla="*/ 2 h 5"/>
                <a:gd name="T10" fmla="*/ 0 w 4"/>
                <a:gd name="T11" fmla="*/ 3 h 5"/>
                <a:gd name="T12" fmla="*/ 3 w 4"/>
                <a:gd name="T13" fmla="*/ 3 h 5"/>
                <a:gd name="T14" fmla="*/ 3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0"/>
                  </a:moveTo>
                  <a:cubicBezTo>
                    <a:pt x="1" y="0"/>
                    <a:pt x="1" y="0"/>
                    <a:pt x="1" y="0"/>
                  </a:cubicBezTo>
                  <a:cubicBezTo>
                    <a:pt x="1" y="1"/>
                    <a:pt x="1" y="1"/>
                    <a:pt x="1" y="1"/>
                  </a:cubicBezTo>
                  <a:cubicBezTo>
                    <a:pt x="1" y="1"/>
                    <a:pt x="0" y="1"/>
                    <a:pt x="0" y="1"/>
                  </a:cubicBezTo>
                  <a:cubicBezTo>
                    <a:pt x="0" y="2"/>
                    <a:pt x="0" y="2"/>
                    <a:pt x="0" y="2"/>
                  </a:cubicBezTo>
                  <a:cubicBezTo>
                    <a:pt x="0" y="2"/>
                    <a:pt x="0" y="3"/>
                    <a:pt x="0" y="3"/>
                  </a:cubicBezTo>
                  <a:cubicBezTo>
                    <a:pt x="1" y="5"/>
                    <a:pt x="2" y="3"/>
                    <a:pt x="3" y="3"/>
                  </a:cubicBezTo>
                  <a:cubicBezTo>
                    <a:pt x="4"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128"/>
            <p:cNvSpPr/>
            <p:nvPr/>
          </p:nvSpPr>
          <p:spPr bwMode="auto">
            <a:xfrm>
              <a:off x="3203" y="2344"/>
              <a:ext cx="19" cy="10"/>
            </a:xfrm>
            <a:custGeom>
              <a:avLst/>
              <a:gdLst>
                <a:gd name="T0" fmla="*/ 0 w 4"/>
                <a:gd name="T1" fmla="*/ 2 h 2"/>
                <a:gd name="T2" fmla="*/ 4 w 4"/>
                <a:gd name="T3" fmla="*/ 1 h 2"/>
                <a:gd name="T4" fmla="*/ 3 w 4"/>
                <a:gd name="T5" fmla="*/ 0 h 2"/>
                <a:gd name="T6" fmla="*/ 0 w 4"/>
                <a:gd name="T7" fmla="*/ 2 h 2"/>
              </a:gdLst>
              <a:ahLst/>
              <a:cxnLst>
                <a:cxn ang="0">
                  <a:pos x="T0" y="T1"/>
                </a:cxn>
                <a:cxn ang="0">
                  <a:pos x="T2" y="T3"/>
                </a:cxn>
                <a:cxn ang="0">
                  <a:pos x="T4" y="T5"/>
                </a:cxn>
                <a:cxn ang="0">
                  <a:pos x="T6" y="T7"/>
                </a:cxn>
              </a:cxnLst>
              <a:rect l="0" t="0" r="r" b="b"/>
              <a:pathLst>
                <a:path w="4" h="2">
                  <a:moveTo>
                    <a:pt x="0" y="2"/>
                  </a:moveTo>
                  <a:cubicBezTo>
                    <a:pt x="1" y="2"/>
                    <a:pt x="3" y="2"/>
                    <a:pt x="4" y="1"/>
                  </a:cubicBezTo>
                  <a:cubicBezTo>
                    <a:pt x="4" y="0"/>
                    <a:pt x="3" y="0"/>
                    <a:pt x="3"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129"/>
            <p:cNvSpPr/>
            <p:nvPr/>
          </p:nvSpPr>
          <p:spPr bwMode="auto">
            <a:xfrm>
              <a:off x="3189" y="2349"/>
              <a:ext cx="5" cy="1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30"/>
            <p:cNvSpPr/>
            <p:nvPr/>
          </p:nvSpPr>
          <p:spPr bwMode="auto">
            <a:xfrm>
              <a:off x="3292" y="2354"/>
              <a:ext cx="14" cy="9"/>
            </a:xfrm>
            <a:custGeom>
              <a:avLst/>
              <a:gdLst>
                <a:gd name="T0" fmla="*/ 3 w 3"/>
                <a:gd name="T1" fmla="*/ 1 h 2"/>
                <a:gd name="T2" fmla="*/ 2 w 3"/>
                <a:gd name="T3" fmla="*/ 0 h 2"/>
                <a:gd name="T4" fmla="*/ 3 w 3"/>
                <a:gd name="T5" fmla="*/ 1 h 2"/>
              </a:gdLst>
              <a:ahLst/>
              <a:cxnLst>
                <a:cxn ang="0">
                  <a:pos x="T0" y="T1"/>
                </a:cxn>
                <a:cxn ang="0">
                  <a:pos x="T2" y="T3"/>
                </a:cxn>
                <a:cxn ang="0">
                  <a:pos x="T4" y="T5"/>
                </a:cxn>
              </a:cxnLst>
              <a:rect l="0" t="0" r="r" b="b"/>
              <a:pathLst>
                <a:path w="3" h="2">
                  <a:moveTo>
                    <a:pt x="3" y="1"/>
                  </a:moveTo>
                  <a:cubicBezTo>
                    <a:pt x="2" y="0"/>
                    <a:pt x="2" y="0"/>
                    <a:pt x="2" y="0"/>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47" name="文本框 446"/>
          <p:cNvSpPr txBox="1"/>
          <p:nvPr/>
        </p:nvSpPr>
        <p:spPr>
          <a:xfrm>
            <a:off x="4133144" y="1896277"/>
            <a:ext cx="728821" cy="646331"/>
          </a:xfrm>
          <a:prstGeom prst="rect">
            <a:avLst/>
          </a:prstGeom>
          <a:noFill/>
        </p:spPr>
        <p:txBody>
          <a:bodyPr wrap="square" rtlCol="0">
            <a:spAutoFit/>
          </a:bodyPr>
          <a:lstStyle/>
          <a:p>
            <a:r>
              <a:rPr lang="zh-CN" altLang="en-US" sz="3600" dirty="0">
                <a:solidFill>
                  <a:schemeClr val="bg1"/>
                </a:solidFill>
                <a:latin typeface="禹卫书法行书简体&#10;" panose="02000603000000000000" pitchFamily="2" charset="-122"/>
                <a:ea typeface="禹卫书法行书简体&#10;" panose="02000603000000000000" pitchFamily="2" charset="-122"/>
              </a:rPr>
              <a:t>叁</a:t>
            </a:r>
          </a:p>
        </p:txBody>
      </p:sp>
      <p:grpSp>
        <p:nvGrpSpPr>
          <p:cNvPr id="448" name="Group 4"/>
          <p:cNvGrpSpPr>
            <a:grpSpLocks noChangeAspect="1"/>
          </p:cNvGrpSpPr>
          <p:nvPr/>
        </p:nvGrpSpPr>
        <p:grpSpPr bwMode="auto">
          <a:xfrm>
            <a:off x="5692056" y="1865201"/>
            <a:ext cx="965072" cy="750714"/>
            <a:chOff x="3086" y="1578"/>
            <a:chExt cx="1058" cy="823"/>
          </a:xfrm>
          <a:solidFill>
            <a:srgbClr val="C00000"/>
          </a:solidFill>
        </p:grpSpPr>
        <p:sp>
          <p:nvSpPr>
            <p:cNvPr id="449" name="Freeform 5"/>
            <p:cNvSpPr/>
            <p:nvPr/>
          </p:nvSpPr>
          <p:spPr bwMode="auto">
            <a:xfrm>
              <a:off x="4027" y="1578"/>
              <a:ext cx="37" cy="14"/>
            </a:xfrm>
            <a:custGeom>
              <a:avLst/>
              <a:gdLst>
                <a:gd name="T0" fmla="*/ 5 w 8"/>
                <a:gd name="T1" fmla="*/ 2 h 3"/>
                <a:gd name="T2" fmla="*/ 8 w 8"/>
                <a:gd name="T3" fmla="*/ 0 h 3"/>
                <a:gd name="T4" fmla="*/ 0 w 8"/>
                <a:gd name="T5" fmla="*/ 3 h 3"/>
                <a:gd name="T6" fmla="*/ 0 w 8"/>
                <a:gd name="T7" fmla="*/ 3 h 3"/>
                <a:gd name="T8" fmla="*/ 5 w 8"/>
                <a:gd name="T9" fmla="*/ 2 h 3"/>
              </a:gdLst>
              <a:ahLst/>
              <a:cxnLst>
                <a:cxn ang="0">
                  <a:pos x="T0" y="T1"/>
                </a:cxn>
                <a:cxn ang="0">
                  <a:pos x="T2" y="T3"/>
                </a:cxn>
                <a:cxn ang="0">
                  <a:pos x="T4" y="T5"/>
                </a:cxn>
                <a:cxn ang="0">
                  <a:pos x="T6" y="T7"/>
                </a:cxn>
                <a:cxn ang="0">
                  <a:pos x="T8" y="T9"/>
                </a:cxn>
              </a:cxnLst>
              <a:rect l="0" t="0" r="r" b="b"/>
              <a:pathLst>
                <a:path w="8" h="3">
                  <a:moveTo>
                    <a:pt x="5" y="2"/>
                  </a:moveTo>
                  <a:cubicBezTo>
                    <a:pt x="6" y="1"/>
                    <a:pt x="7" y="1"/>
                    <a:pt x="8" y="0"/>
                  </a:cubicBezTo>
                  <a:cubicBezTo>
                    <a:pt x="5" y="0"/>
                    <a:pt x="3" y="2"/>
                    <a:pt x="0" y="3"/>
                  </a:cubicBezTo>
                  <a:cubicBezTo>
                    <a:pt x="0" y="3"/>
                    <a:pt x="0" y="3"/>
                    <a:pt x="0" y="3"/>
                  </a:cubicBezTo>
                  <a:cubicBezTo>
                    <a:pt x="1" y="2"/>
                    <a:pt x="3"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6"/>
            <p:cNvSpPr/>
            <p:nvPr/>
          </p:nvSpPr>
          <p:spPr bwMode="auto">
            <a:xfrm>
              <a:off x="4064" y="15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7"/>
            <p:cNvSpPr/>
            <p:nvPr/>
          </p:nvSpPr>
          <p:spPr bwMode="auto">
            <a:xfrm>
              <a:off x="3975" y="20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8"/>
            <p:cNvSpPr/>
            <p:nvPr/>
          </p:nvSpPr>
          <p:spPr bwMode="auto">
            <a:xfrm>
              <a:off x="4008" y="1691"/>
              <a:ext cx="0" cy="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
            <p:cNvSpPr>
              <a:spLocks noEditPoints="1"/>
            </p:cNvSpPr>
            <p:nvPr/>
          </p:nvSpPr>
          <p:spPr bwMode="auto">
            <a:xfrm>
              <a:off x="3096" y="1583"/>
              <a:ext cx="1010" cy="818"/>
            </a:xfrm>
            <a:custGeom>
              <a:avLst/>
              <a:gdLst>
                <a:gd name="T0" fmla="*/ 201 w 216"/>
                <a:gd name="T1" fmla="*/ 37 h 174"/>
                <a:gd name="T2" fmla="*/ 190 w 216"/>
                <a:gd name="T3" fmla="*/ 34 h 174"/>
                <a:gd name="T4" fmla="*/ 170 w 216"/>
                <a:gd name="T5" fmla="*/ 31 h 174"/>
                <a:gd name="T6" fmla="*/ 171 w 216"/>
                <a:gd name="T7" fmla="*/ 25 h 174"/>
                <a:gd name="T8" fmla="*/ 199 w 216"/>
                <a:gd name="T9" fmla="*/ 17 h 174"/>
                <a:gd name="T10" fmla="*/ 191 w 216"/>
                <a:gd name="T11" fmla="*/ 12 h 174"/>
                <a:gd name="T12" fmla="*/ 203 w 216"/>
                <a:gd name="T13" fmla="*/ 2 h 174"/>
                <a:gd name="T14" fmla="*/ 140 w 216"/>
                <a:gd name="T15" fmla="*/ 15 h 174"/>
                <a:gd name="T16" fmla="*/ 110 w 216"/>
                <a:gd name="T17" fmla="*/ 23 h 174"/>
                <a:gd name="T18" fmla="*/ 96 w 216"/>
                <a:gd name="T19" fmla="*/ 30 h 174"/>
                <a:gd name="T20" fmla="*/ 111 w 216"/>
                <a:gd name="T21" fmla="*/ 21 h 174"/>
                <a:gd name="T22" fmla="*/ 80 w 216"/>
                <a:gd name="T23" fmla="*/ 34 h 174"/>
                <a:gd name="T24" fmla="*/ 62 w 216"/>
                <a:gd name="T25" fmla="*/ 43 h 174"/>
                <a:gd name="T26" fmla="*/ 43 w 216"/>
                <a:gd name="T27" fmla="*/ 62 h 174"/>
                <a:gd name="T28" fmla="*/ 14 w 216"/>
                <a:gd name="T29" fmla="*/ 81 h 174"/>
                <a:gd name="T30" fmla="*/ 14 w 216"/>
                <a:gd name="T31" fmla="*/ 110 h 174"/>
                <a:gd name="T32" fmla="*/ 19 w 216"/>
                <a:gd name="T33" fmla="*/ 120 h 174"/>
                <a:gd name="T34" fmla="*/ 2 w 216"/>
                <a:gd name="T35" fmla="*/ 116 h 174"/>
                <a:gd name="T36" fmla="*/ 25 w 216"/>
                <a:gd name="T37" fmla="*/ 130 h 174"/>
                <a:gd name="T38" fmla="*/ 17 w 216"/>
                <a:gd name="T39" fmla="*/ 146 h 174"/>
                <a:gd name="T40" fmla="*/ 45 w 216"/>
                <a:gd name="T41" fmla="*/ 148 h 174"/>
                <a:gd name="T42" fmla="*/ 97 w 216"/>
                <a:gd name="T43" fmla="*/ 174 h 174"/>
                <a:gd name="T44" fmla="*/ 142 w 216"/>
                <a:gd name="T45" fmla="*/ 150 h 174"/>
                <a:gd name="T46" fmla="*/ 157 w 216"/>
                <a:gd name="T47" fmla="*/ 139 h 174"/>
                <a:gd name="T48" fmla="*/ 174 w 216"/>
                <a:gd name="T49" fmla="*/ 127 h 174"/>
                <a:gd name="T50" fmla="*/ 169 w 216"/>
                <a:gd name="T51" fmla="*/ 120 h 174"/>
                <a:gd name="T52" fmla="*/ 189 w 216"/>
                <a:gd name="T53" fmla="*/ 110 h 174"/>
                <a:gd name="T54" fmla="*/ 186 w 216"/>
                <a:gd name="T55" fmla="*/ 96 h 174"/>
                <a:gd name="T56" fmla="*/ 196 w 216"/>
                <a:gd name="T57" fmla="*/ 86 h 174"/>
                <a:gd name="T58" fmla="*/ 194 w 216"/>
                <a:gd name="T59" fmla="*/ 77 h 174"/>
                <a:gd name="T60" fmla="*/ 199 w 216"/>
                <a:gd name="T61" fmla="*/ 67 h 174"/>
                <a:gd name="T62" fmla="*/ 195 w 216"/>
                <a:gd name="T63" fmla="*/ 65 h 174"/>
                <a:gd name="T64" fmla="*/ 199 w 216"/>
                <a:gd name="T65" fmla="*/ 52 h 174"/>
                <a:gd name="T66" fmla="*/ 202 w 216"/>
                <a:gd name="T67" fmla="*/ 47 h 174"/>
                <a:gd name="T68" fmla="*/ 176 w 216"/>
                <a:gd name="T69" fmla="*/ 9 h 174"/>
                <a:gd name="T70" fmla="*/ 139 w 216"/>
                <a:gd name="T71" fmla="*/ 18 h 174"/>
                <a:gd name="T72" fmla="*/ 176 w 216"/>
                <a:gd name="T73" fmla="*/ 12 h 174"/>
                <a:gd name="T74" fmla="*/ 163 w 216"/>
                <a:gd name="T75" fmla="*/ 17 h 174"/>
                <a:gd name="T76" fmla="*/ 115 w 216"/>
                <a:gd name="T77" fmla="*/ 26 h 174"/>
                <a:gd name="T78" fmla="*/ 106 w 216"/>
                <a:gd name="T79" fmla="*/ 29 h 174"/>
                <a:gd name="T80" fmla="*/ 70 w 216"/>
                <a:gd name="T81" fmla="*/ 58 h 174"/>
                <a:gd name="T82" fmla="*/ 150 w 216"/>
                <a:gd name="T83" fmla="*/ 22 h 174"/>
                <a:gd name="T84" fmla="*/ 95 w 216"/>
                <a:gd name="T85" fmla="*/ 43 h 174"/>
                <a:gd name="T86" fmla="*/ 64 w 216"/>
                <a:gd name="T87" fmla="*/ 64 h 174"/>
                <a:gd name="T88" fmla="*/ 59 w 216"/>
                <a:gd name="T89" fmla="*/ 51 h 174"/>
                <a:gd name="T90" fmla="*/ 122 w 216"/>
                <a:gd name="T91" fmla="*/ 55 h 174"/>
                <a:gd name="T92" fmla="*/ 119 w 216"/>
                <a:gd name="T93" fmla="*/ 46 h 174"/>
                <a:gd name="T94" fmla="*/ 80 w 216"/>
                <a:gd name="T95" fmla="*/ 66 h 174"/>
                <a:gd name="T96" fmla="*/ 59 w 216"/>
                <a:gd name="T97" fmla="*/ 79 h 174"/>
                <a:gd name="T98" fmla="*/ 65 w 216"/>
                <a:gd name="T99" fmla="*/ 70 h 174"/>
                <a:gd name="T100" fmla="*/ 153 w 216"/>
                <a:gd name="T101" fmla="*/ 130 h 174"/>
                <a:gd name="T102" fmla="*/ 149 w 216"/>
                <a:gd name="T103" fmla="*/ 32 h 174"/>
                <a:gd name="T104" fmla="*/ 95 w 216"/>
                <a:gd name="T105" fmla="*/ 47 h 174"/>
                <a:gd name="T106" fmla="*/ 167 w 216"/>
                <a:gd name="T107" fmla="*/ 25 h 174"/>
                <a:gd name="T108" fmla="*/ 175 w 216"/>
                <a:gd name="T109" fmla="*/ 33 h 174"/>
                <a:gd name="T110" fmla="*/ 192 w 216"/>
                <a:gd name="T111" fmla="*/ 54 h 174"/>
                <a:gd name="T112" fmla="*/ 192 w 216"/>
                <a:gd name="T113" fmla="*/ 54 h 174"/>
                <a:gd name="T114" fmla="*/ 188 w 216"/>
                <a:gd name="T115" fmla="*/ 40 h 174"/>
                <a:gd name="T116" fmla="*/ 201 w 216"/>
                <a:gd name="T117" fmla="*/ 4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 h="174">
                  <a:moveTo>
                    <a:pt x="209" y="41"/>
                  </a:moveTo>
                  <a:cubicBezTo>
                    <a:pt x="209" y="41"/>
                    <a:pt x="210" y="40"/>
                    <a:pt x="211" y="40"/>
                  </a:cubicBezTo>
                  <a:cubicBezTo>
                    <a:pt x="210" y="40"/>
                    <a:pt x="210" y="40"/>
                    <a:pt x="210" y="40"/>
                  </a:cubicBezTo>
                  <a:cubicBezTo>
                    <a:pt x="210" y="39"/>
                    <a:pt x="212" y="39"/>
                    <a:pt x="211" y="39"/>
                  </a:cubicBezTo>
                  <a:cubicBezTo>
                    <a:pt x="211" y="39"/>
                    <a:pt x="211" y="39"/>
                    <a:pt x="211" y="39"/>
                  </a:cubicBezTo>
                  <a:cubicBezTo>
                    <a:pt x="211" y="38"/>
                    <a:pt x="211" y="38"/>
                    <a:pt x="211" y="38"/>
                  </a:cubicBezTo>
                  <a:cubicBezTo>
                    <a:pt x="211" y="38"/>
                    <a:pt x="211" y="38"/>
                    <a:pt x="211" y="38"/>
                  </a:cubicBezTo>
                  <a:cubicBezTo>
                    <a:pt x="213" y="38"/>
                    <a:pt x="215" y="37"/>
                    <a:pt x="215" y="35"/>
                  </a:cubicBezTo>
                  <a:cubicBezTo>
                    <a:pt x="214" y="35"/>
                    <a:pt x="213" y="35"/>
                    <a:pt x="213" y="36"/>
                  </a:cubicBezTo>
                  <a:cubicBezTo>
                    <a:pt x="212" y="34"/>
                    <a:pt x="210" y="36"/>
                    <a:pt x="209" y="35"/>
                  </a:cubicBezTo>
                  <a:cubicBezTo>
                    <a:pt x="207" y="35"/>
                    <a:pt x="204" y="37"/>
                    <a:pt x="202" y="37"/>
                  </a:cubicBezTo>
                  <a:cubicBezTo>
                    <a:pt x="202" y="36"/>
                    <a:pt x="201" y="38"/>
                    <a:pt x="201" y="37"/>
                  </a:cubicBezTo>
                  <a:cubicBezTo>
                    <a:pt x="200" y="37"/>
                    <a:pt x="200" y="37"/>
                    <a:pt x="199" y="37"/>
                  </a:cubicBezTo>
                  <a:cubicBezTo>
                    <a:pt x="197" y="37"/>
                    <a:pt x="196" y="39"/>
                    <a:pt x="194" y="39"/>
                  </a:cubicBezTo>
                  <a:cubicBezTo>
                    <a:pt x="194" y="38"/>
                    <a:pt x="194" y="38"/>
                    <a:pt x="194" y="38"/>
                  </a:cubicBezTo>
                  <a:cubicBezTo>
                    <a:pt x="193" y="39"/>
                    <a:pt x="193" y="39"/>
                    <a:pt x="193" y="39"/>
                  </a:cubicBezTo>
                  <a:cubicBezTo>
                    <a:pt x="193" y="36"/>
                    <a:pt x="196" y="37"/>
                    <a:pt x="197" y="36"/>
                  </a:cubicBezTo>
                  <a:cubicBezTo>
                    <a:pt x="196" y="36"/>
                    <a:pt x="196" y="36"/>
                    <a:pt x="196" y="36"/>
                  </a:cubicBezTo>
                  <a:cubicBezTo>
                    <a:pt x="196" y="36"/>
                    <a:pt x="196" y="37"/>
                    <a:pt x="195" y="37"/>
                  </a:cubicBezTo>
                  <a:cubicBezTo>
                    <a:pt x="195" y="36"/>
                    <a:pt x="195" y="36"/>
                    <a:pt x="195" y="36"/>
                  </a:cubicBezTo>
                  <a:cubicBezTo>
                    <a:pt x="193" y="36"/>
                    <a:pt x="191" y="36"/>
                    <a:pt x="190" y="36"/>
                  </a:cubicBezTo>
                  <a:cubicBezTo>
                    <a:pt x="189" y="35"/>
                    <a:pt x="191" y="36"/>
                    <a:pt x="191" y="35"/>
                  </a:cubicBezTo>
                  <a:cubicBezTo>
                    <a:pt x="190" y="34"/>
                    <a:pt x="190" y="36"/>
                    <a:pt x="189" y="35"/>
                  </a:cubicBezTo>
                  <a:cubicBezTo>
                    <a:pt x="189" y="34"/>
                    <a:pt x="190" y="34"/>
                    <a:pt x="190" y="34"/>
                  </a:cubicBezTo>
                  <a:cubicBezTo>
                    <a:pt x="189" y="34"/>
                    <a:pt x="189" y="34"/>
                    <a:pt x="189" y="34"/>
                  </a:cubicBezTo>
                  <a:cubicBezTo>
                    <a:pt x="189" y="35"/>
                    <a:pt x="189" y="35"/>
                    <a:pt x="189" y="35"/>
                  </a:cubicBezTo>
                  <a:cubicBezTo>
                    <a:pt x="189" y="35"/>
                    <a:pt x="188" y="35"/>
                    <a:pt x="188" y="35"/>
                  </a:cubicBezTo>
                  <a:cubicBezTo>
                    <a:pt x="188" y="35"/>
                    <a:pt x="188" y="34"/>
                    <a:pt x="188" y="34"/>
                  </a:cubicBezTo>
                  <a:cubicBezTo>
                    <a:pt x="186" y="34"/>
                    <a:pt x="187" y="32"/>
                    <a:pt x="185" y="32"/>
                  </a:cubicBezTo>
                  <a:cubicBezTo>
                    <a:pt x="185" y="29"/>
                    <a:pt x="188" y="30"/>
                    <a:pt x="189" y="28"/>
                  </a:cubicBezTo>
                  <a:cubicBezTo>
                    <a:pt x="190" y="28"/>
                    <a:pt x="189" y="27"/>
                    <a:pt x="190" y="27"/>
                  </a:cubicBezTo>
                  <a:cubicBezTo>
                    <a:pt x="191" y="25"/>
                    <a:pt x="194" y="25"/>
                    <a:pt x="195" y="24"/>
                  </a:cubicBezTo>
                  <a:cubicBezTo>
                    <a:pt x="193" y="24"/>
                    <a:pt x="191" y="25"/>
                    <a:pt x="190" y="26"/>
                  </a:cubicBezTo>
                  <a:cubicBezTo>
                    <a:pt x="188" y="26"/>
                    <a:pt x="187" y="28"/>
                    <a:pt x="186" y="27"/>
                  </a:cubicBezTo>
                  <a:cubicBezTo>
                    <a:pt x="182" y="28"/>
                    <a:pt x="179" y="29"/>
                    <a:pt x="175" y="29"/>
                  </a:cubicBezTo>
                  <a:cubicBezTo>
                    <a:pt x="174" y="31"/>
                    <a:pt x="171" y="28"/>
                    <a:pt x="170" y="31"/>
                  </a:cubicBezTo>
                  <a:cubicBezTo>
                    <a:pt x="169" y="30"/>
                    <a:pt x="169" y="28"/>
                    <a:pt x="169" y="27"/>
                  </a:cubicBezTo>
                  <a:cubicBezTo>
                    <a:pt x="169" y="27"/>
                    <a:pt x="169" y="27"/>
                    <a:pt x="169" y="27"/>
                  </a:cubicBezTo>
                  <a:cubicBezTo>
                    <a:pt x="170" y="27"/>
                    <a:pt x="170" y="28"/>
                    <a:pt x="171" y="27"/>
                  </a:cubicBezTo>
                  <a:cubicBezTo>
                    <a:pt x="171" y="27"/>
                    <a:pt x="171" y="27"/>
                    <a:pt x="171" y="27"/>
                  </a:cubicBezTo>
                  <a:cubicBezTo>
                    <a:pt x="173" y="26"/>
                    <a:pt x="173" y="26"/>
                    <a:pt x="173" y="26"/>
                  </a:cubicBezTo>
                  <a:cubicBezTo>
                    <a:pt x="173" y="26"/>
                    <a:pt x="173" y="26"/>
                    <a:pt x="173" y="26"/>
                  </a:cubicBezTo>
                  <a:cubicBezTo>
                    <a:pt x="174" y="26"/>
                    <a:pt x="174" y="26"/>
                    <a:pt x="174" y="26"/>
                  </a:cubicBezTo>
                  <a:cubicBezTo>
                    <a:pt x="175" y="25"/>
                    <a:pt x="175" y="25"/>
                    <a:pt x="176" y="25"/>
                  </a:cubicBezTo>
                  <a:cubicBezTo>
                    <a:pt x="176" y="25"/>
                    <a:pt x="177" y="25"/>
                    <a:pt x="177" y="24"/>
                  </a:cubicBezTo>
                  <a:cubicBezTo>
                    <a:pt x="176" y="24"/>
                    <a:pt x="175" y="26"/>
                    <a:pt x="175" y="25"/>
                  </a:cubicBezTo>
                  <a:cubicBezTo>
                    <a:pt x="173" y="25"/>
                    <a:pt x="172" y="26"/>
                    <a:pt x="171" y="27"/>
                  </a:cubicBezTo>
                  <a:cubicBezTo>
                    <a:pt x="171" y="26"/>
                    <a:pt x="171" y="26"/>
                    <a:pt x="171" y="25"/>
                  </a:cubicBezTo>
                  <a:cubicBezTo>
                    <a:pt x="171" y="26"/>
                    <a:pt x="171" y="26"/>
                    <a:pt x="171" y="26"/>
                  </a:cubicBezTo>
                  <a:cubicBezTo>
                    <a:pt x="170" y="26"/>
                    <a:pt x="168" y="26"/>
                    <a:pt x="168" y="25"/>
                  </a:cubicBezTo>
                  <a:cubicBezTo>
                    <a:pt x="170" y="24"/>
                    <a:pt x="170" y="24"/>
                    <a:pt x="170" y="24"/>
                  </a:cubicBezTo>
                  <a:cubicBezTo>
                    <a:pt x="173" y="24"/>
                    <a:pt x="175" y="23"/>
                    <a:pt x="178" y="22"/>
                  </a:cubicBezTo>
                  <a:cubicBezTo>
                    <a:pt x="178" y="24"/>
                    <a:pt x="178" y="24"/>
                    <a:pt x="178" y="24"/>
                  </a:cubicBezTo>
                  <a:cubicBezTo>
                    <a:pt x="178" y="24"/>
                    <a:pt x="179" y="23"/>
                    <a:pt x="179" y="22"/>
                  </a:cubicBezTo>
                  <a:cubicBezTo>
                    <a:pt x="182" y="22"/>
                    <a:pt x="184" y="20"/>
                    <a:pt x="186" y="20"/>
                  </a:cubicBezTo>
                  <a:cubicBezTo>
                    <a:pt x="188" y="18"/>
                    <a:pt x="190" y="20"/>
                    <a:pt x="192" y="18"/>
                  </a:cubicBezTo>
                  <a:cubicBezTo>
                    <a:pt x="194" y="18"/>
                    <a:pt x="196" y="16"/>
                    <a:pt x="198" y="15"/>
                  </a:cubicBezTo>
                  <a:cubicBezTo>
                    <a:pt x="199" y="15"/>
                    <a:pt x="199" y="15"/>
                    <a:pt x="199" y="15"/>
                  </a:cubicBezTo>
                  <a:cubicBezTo>
                    <a:pt x="196" y="19"/>
                    <a:pt x="196" y="19"/>
                    <a:pt x="196" y="19"/>
                  </a:cubicBezTo>
                  <a:cubicBezTo>
                    <a:pt x="197" y="18"/>
                    <a:pt x="198" y="18"/>
                    <a:pt x="199" y="17"/>
                  </a:cubicBezTo>
                  <a:cubicBezTo>
                    <a:pt x="198" y="15"/>
                    <a:pt x="201" y="16"/>
                    <a:pt x="201" y="15"/>
                  </a:cubicBezTo>
                  <a:cubicBezTo>
                    <a:pt x="200" y="15"/>
                    <a:pt x="200" y="15"/>
                    <a:pt x="200" y="15"/>
                  </a:cubicBezTo>
                  <a:cubicBezTo>
                    <a:pt x="202" y="13"/>
                    <a:pt x="202" y="13"/>
                    <a:pt x="202" y="13"/>
                  </a:cubicBezTo>
                  <a:cubicBezTo>
                    <a:pt x="201" y="13"/>
                    <a:pt x="201" y="13"/>
                    <a:pt x="201" y="13"/>
                  </a:cubicBezTo>
                  <a:cubicBezTo>
                    <a:pt x="200" y="12"/>
                    <a:pt x="202" y="12"/>
                    <a:pt x="202" y="11"/>
                  </a:cubicBezTo>
                  <a:cubicBezTo>
                    <a:pt x="200" y="11"/>
                    <a:pt x="200" y="11"/>
                    <a:pt x="200" y="11"/>
                  </a:cubicBezTo>
                  <a:cubicBezTo>
                    <a:pt x="200" y="13"/>
                    <a:pt x="198" y="13"/>
                    <a:pt x="197" y="13"/>
                  </a:cubicBezTo>
                  <a:cubicBezTo>
                    <a:pt x="196" y="12"/>
                    <a:pt x="195" y="12"/>
                    <a:pt x="194" y="12"/>
                  </a:cubicBezTo>
                  <a:cubicBezTo>
                    <a:pt x="194" y="12"/>
                    <a:pt x="194" y="12"/>
                    <a:pt x="194" y="12"/>
                  </a:cubicBezTo>
                  <a:cubicBezTo>
                    <a:pt x="194" y="12"/>
                    <a:pt x="195" y="11"/>
                    <a:pt x="195" y="11"/>
                  </a:cubicBezTo>
                  <a:cubicBezTo>
                    <a:pt x="194" y="11"/>
                    <a:pt x="194" y="11"/>
                    <a:pt x="194" y="11"/>
                  </a:cubicBezTo>
                  <a:cubicBezTo>
                    <a:pt x="194" y="13"/>
                    <a:pt x="192" y="13"/>
                    <a:pt x="191" y="12"/>
                  </a:cubicBezTo>
                  <a:cubicBezTo>
                    <a:pt x="190" y="13"/>
                    <a:pt x="188" y="13"/>
                    <a:pt x="187" y="14"/>
                  </a:cubicBezTo>
                  <a:cubicBezTo>
                    <a:pt x="186" y="14"/>
                    <a:pt x="186" y="13"/>
                    <a:pt x="186" y="13"/>
                  </a:cubicBezTo>
                  <a:cubicBezTo>
                    <a:pt x="188" y="9"/>
                    <a:pt x="191" y="8"/>
                    <a:pt x="194" y="8"/>
                  </a:cubicBezTo>
                  <a:cubicBezTo>
                    <a:pt x="196" y="8"/>
                    <a:pt x="197" y="5"/>
                    <a:pt x="199" y="6"/>
                  </a:cubicBezTo>
                  <a:cubicBezTo>
                    <a:pt x="201" y="6"/>
                    <a:pt x="202" y="4"/>
                    <a:pt x="203" y="5"/>
                  </a:cubicBezTo>
                  <a:cubicBezTo>
                    <a:pt x="203" y="5"/>
                    <a:pt x="203" y="6"/>
                    <a:pt x="203" y="6"/>
                  </a:cubicBezTo>
                  <a:cubicBezTo>
                    <a:pt x="203" y="6"/>
                    <a:pt x="204" y="6"/>
                    <a:pt x="204" y="6"/>
                  </a:cubicBezTo>
                  <a:cubicBezTo>
                    <a:pt x="203" y="5"/>
                    <a:pt x="203" y="5"/>
                    <a:pt x="203" y="5"/>
                  </a:cubicBezTo>
                  <a:cubicBezTo>
                    <a:pt x="206" y="3"/>
                    <a:pt x="209" y="3"/>
                    <a:pt x="212" y="2"/>
                  </a:cubicBezTo>
                  <a:cubicBezTo>
                    <a:pt x="211" y="1"/>
                    <a:pt x="211" y="1"/>
                    <a:pt x="211" y="1"/>
                  </a:cubicBezTo>
                  <a:cubicBezTo>
                    <a:pt x="211" y="1"/>
                    <a:pt x="211" y="1"/>
                    <a:pt x="211" y="1"/>
                  </a:cubicBezTo>
                  <a:cubicBezTo>
                    <a:pt x="209" y="0"/>
                    <a:pt x="206" y="1"/>
                    <a:pt x="203" y="2"/>
                  </a:cubicBezTo>
                  <a:cubicBezTo>
                    <a:pt x="202" y="2"/>
                    <a:pt x="200" y="4"/>
                    <a:pt x="198" y="3"/>
                  </a:cubicBezTo>
                  <a:cubicBezTo>
                    <a:pt x="198" y="3"/>
                    <a:pt x="198" y="2"/>
                    <a:pt x="198" y="2"/>
                  </a:cubicBezTo>
                  <a:cubicBezTo>
                    <a:pt x="194" y="2"/>
                    <a:pt x="190" y="5"/>
                    <a:pt x="185" y="4"/>
                  </a:cubicBezTo>
                  <a:cubicBezTo>
                    <a:pt x="185" y="4"/>
                    <a:pt x="185" y="4"/>
                    <a:pt x="185" y="4"/>
                  </a:cubicBezTo>
                  <a:cubicBezTo>
                    <a:pt x="184" y="6"/>
                    <a:pt x="181" y="7"/>
                    <a:pt x="179" y="7"/>
                  </a:cubicBezTo>
                  <a:cubicBezTo>
                    <a:pt x="175" y="7"/>
                    <a:pt x="170" y="8"/>
                    <a:pt x="167" y="9"/>
                  </a:cubicBezTo>
                  <a:cubicBezTo>
                    <a:pt x="167" y="9"/>
                    <a:pt x="167" y="10"/>
                    <a:pt x="167" y="10"/>
                  </a:cubicBezTo>
                  <a:cubicBezTo>
                    <a:pt x="165" y="11"/>
                    <a:pt x="163" y="9"/>
                    <a:pt x="161" y="10"/>
                  </a:cubicBezTo>
                  <a:cubicBezTo>
                    <a:pt x="159" y="13"/>
                    <a:pt x="156" y="10"/>
                    <a:pt x="154" y="12"/>
                  </a:cubicBezTo>
                  <a:cubicBezTo>
                    <a:pt x="151" y="12"/>
                    <a:pt x="148" y="13"/>
                    <a:pt x="145" y="14"/>
                  </a:cubicBezTo>
                  <a:cubicBezTo>
                    <a:pt x="143" y="14"/>
                    <a:pt x="141" y="15"/>
                    <a:pt x="141" y="14"/>
                  </a:cubicBezTo>
                  <a:cubicBezTo>
                    <a:pt x="140" y="15"/>
                    <a:pt x="140" y="15"/>
                    <a:pt x="140" y="15"/>
                  </a:cubicBezTo>
                  <a:cubicBezTo>
                    <a:pt x="139" y="14"/>
                    <a:pt x="138" y="15"/>
                    <a:pt x="137" y="16"/>
                  </a:cubicBezTo>
                  <a:cubicBezTo>
                    <a:pt x="138" y="16"/>
                    <a:pt x="138" y="16"/>
                    <a:pt x="138" y="16"/>
                  </a:cubicBezTo>
                  <a:cubicBezTo>
                    <a:pt x="138" y="17"/>
                    <a:pt x="136" y="16"/>
                    <a:pt x="135" y="17"/>
                  </a:cubicBezTo>
                  <a:cubicBezTo>
                    <a:pt x="132" y="17"/>
                    <a:pt x="130" y="19"/>
                    <a:pt x="127" y="19"/>
                  </a:cubicBezTo>
                  <a:cubicBezTo>
                    <a:pt x="127" y="19"/>
                    <a:pt x="127" y="19"/>
                    <a:pt x="127" y="19"/>
                  </a:cubicBezTo>
                  <a:cubicBezTo>
                    <a:pt x="122" y="19"/>
                    <a:pt x="122" y="19"/>
                    <a:pt x="122" y="19"/>
                  </a:cubicBezTo>
                  <a:cubicBezTo>
                    <a:pt x="122" y="20"/>
                    <a:pt x="122" y="20"/>
                    <a:pt x="122" y="20"/>
                  </a:cubicBezTo>
                  <a:cubicBezTo>
                    <a:pt x="122" y="20"/>
                    <a:pt x="121" y="20"/>
                    <a:pt x="121" y="20"/>
                  </a:cubicBezTo>
                  <a:cubicBezTo>
                    <a:pt x="120" y="21"/>
                    <a:pt x="119" y="20"/>
                    <a:pt x="119" y="22"/>
                  </a:cubicBezTo>
                  <a:cubicBezTo>
                    <a:pt x="117" y="21"/>
                    <a:pt x="115" y="23"/>
                    <a:pt x="113" y="23"/>
                  </a:cubicBezTo>
                  <a:cubicBezTo>
                    <a:pt x="112" y="23"/>
                    <a:pt x="110" y="25"/>
                    <a:pt x="109" y="24"/>
                  </a:cubicBezTo>
                  <a:cubicBezTo>
                    <a:pt x="110" y="23"/>
                    <a:pt x="110" y="23"/>
                    <a:pt x="110" y="23"/>
                  </a:cubicBezTo>
                  <a:cubicBezTo>
                    <a:pt x="110" y="24"/>
                    <a:pt x="108" y="24"/>
                    <a:pt x="109" y="24"/>
                  </a:cubicBezTo>
                  <a:cubicBezTo>
                    <a:pt x="109" y="24"/>
                    <a:pt x="109" y="24"/>
                    <a:pt x="109" y="24"/>
                  </a:cubicBezTo>
                  <a:cubicBezTo>
                    <a:pt x="109" y="25"/>
                    <a:pt x="108" y="25"/>
                    <a:pt x="108" y="25"/>
                  </a:cubicBezTo>
                  <a:cubicBezTo>
                    <a:pt x="108" y="25"/>
                    <a:pt x="109" y="25"/>
                    <a:pt x="109" y="25"/>
                  </a:cubicBezTo>
                  <a:cubicBezTo>
                    <a:pt x="109" y="26"/>
                    <a:pt x="109" y="26"/>
                    <a:pt x="109" y="26"/>
                  </a:cubicBezTo>
                  <a:cubicBezTo>
                    <a:pt x="108" y="26"/>
                    <a:pt x="108" y="26"/>
                    <a:pt x="107" y="26"/>
                  </a:cubicBezTo>
                  <a:cubicBezTo>
                    <a:pt x="107" y="27"/>
                    <a:pt x="107" y="27"/>
                    <a:pt x="107" y="27"/>
                  </a:cubicBezTo>
                  <a:cubicBezTo>
                    <a:pt x="106" y="27"/>
                    <a:pt x="105" y="28"/>
                    <a:pt x="105" y="27"/>
                  </a:cubicBezTo>
                  <a:cubicBezTo>
                    <a:pt x="105" y="25"/>
                    <a:pt x="106" y="25"/>
                    <a:pt x="106" y="25"/>
                  </a:cubicBezTo>
                  <a:cubicBezTo>
                    <a:pt x="105" y="25"/>
                    <a:pt x="104" y="26"/>
                    <a:pt x="103" y="26"/>
                  </a:cubicBezTo>
                  <a:cubicBezTo>
                    <a:pt x="101" y="28"/>
                    <a:pt x="98" y="28"/>
                    <a:pt x="96" y="30"/>
                  </a:cubicBezTo>
                  <a:cubicBezTo>
                    <a:pt x="96" y="30"/>
                    <a:pt x="96" y="30"/>
                    <a:pt x="96" y="30"/>
                  </a:cubicBezTo>
                  <a:cubicBezTo>
                    <a:pt x="95" y="33"/>
                    <a:pt x="92" y="30"/>
                    <a:pt x="91" y="32"/>
                  </a:cubicBezTo>
                  <a:cubicBezTo>
                    <a:pt x="88" y="33"/>
                    <a:pt x="86" y="36"/>
                    <a:pt x="83" y="36"/>
                  </a:cubicBezTo>
                  <a:cubicBezTo>
                    <a:pt x="80" y="40"/>
                    <a:pt x="74" y="39"/>
                    <a:pt x="71" y="44"/>
                  </a:cubicBezTo>
                  <a:cubicBezTo>
                    <a:pt x="68" y="44"/>
                    <a:pt x="65" y="48"/>
                    <a:pt x="62" y="48"/>
                  </a:cubicBezTo>
                  <a:cubicBezTo>
                    <a:pt x="62" y="48"/>
                    <a:pt x="62" y="48"/>
                    <a:pt x="62" y="48"/>
                  </a:cubicBezTo>
                  <a:cubicBezTo>
                    <a:pt x="65" y="45"/>
                    <a:pt x="70" y="41"/>
                    <a:pt x="74" y="39"/>
                  </a:cubicBezTo>
                  <a:cubicBezTo>
                    <a:pt x="76" y="38"/>
                    <a:pt x="78" y="37"/>
                    <a:pt x="80" y="36"/>
                  </a:cubicBezTo>
                  <a:cubicBezTo>
                    <a:pt x="83" y="36"/>
                    <a:pt x="84" y="33"/>
                    <a:pt x="87" y="32"/>
                  </a:cubicBezTo>
                  <a:cubicBezTo>
                    <a:pt x="92" y="29"/>
                    <a:pt x="98" y="27"/>
                    <a:pt x="103" y="24"/>
                  </a:cubicBezTo>
                  <a:cubicBezTo>
                    <a:pt x="114" y="19"/>
                    <a:pt x="125" y="16"/>
                    <a:pt x="137" y="13"/>
                  </a:cubicBezTo>
                  <a:cubicBezTo>
                    <a:pt x="142" y="12"/>
                    <a:pt x="147" y="11"/>
                    <a:pt x="152" y="9"/>
                  </a:cubicBezTo>
                  <a:cubicBezTo>
                    <a:pt x="138" y="12"/>
                    <a:pt x="124" y="15"/>
                    <a:pt x="111" y="21"/>
                  </a:cubicBezTo>
                  <a:cubicBezTo>
                    <a:pt x="107" y="21"/>
                    <a:pt x="105" y="24"/>
                    <a:pt x="101" y="24"/>
                  </a:cubicBezTo>
                  <a:cubicBezTo>
                    <a:pt x="102" y="23"/>
                    <a:pt x="102" y="23"/>
                    <a:pt x="102" y="23"/>
                  </a:cubicBezTo>
                  <a:cubicBezTo>
                    <a:pt x="107" y="21"/>
                    <a:pt x="111" y="19"/>
                    <a:pt x="115" y="17"/>
                  </a:cubicBezTo>
                  <a:cubicBezTo>
                    <a:pt x="116" y="17"/>
                    <a:pt x="117" y="18"/>
                    <a:pt x="117" y="17"/>
                  </a:cubicBezTo>
                  <a:cubicBezTo>
                    <a:pt x="116" y="17"/>
                    <a:pt x="115" y="18"/>
                    <a:pt x="113" y="18"/>
                  </a:cubicBezTo>
                  <a:cubicBezTo>
                    <a:pt x="110" y="20"/>
                    <a:pt x="106" y="20"/>
                    <a:pt x="103" y="23"/>
                  </a:cubicBezTo>
                  <a:cubicBezTo>
                    <a:pt x="100" y="22"/>
                    <a:pt x="99" y="25"/>
                    <a:pt x="97" y="25"/>
                  </a:cubicBezTo>
                  <a:cubicBezTo>
                    <a:pt x="93" y="26"/>
                    <a:pt x="88" y="28"/>
                    <a:pt x="85" y="30"/>
                  </a:cubicBezTo>
                  <a:cubicBezTo>
                    <a:pt x="85" y="32"/>
                    <a:pt x="83" y="32"/>
                    <a:pt x="82" y="33"/>
                  </a:cubicBezTo>
                  <a:cubicBezTo>
                    <a:pt x="83" y="33"/>
                    <a:pt x="83" y="32"/>
                    <a:pt x="83" y="33"/>
                  </a:cubicBezTo>
                  <a:cubicBezTo>
                    <a:pt x="83" y="33"/>
                    <a:pt x="83" y="33"/>
                    <a:pt x="83" y="33"/>
                  </a:cubicBezTo>
                  <a:cubicBezTo>
                    <a:pt x="82" y="33"/>
                    <a:pt x="81" y="35"/>
                    <a:pt x="80" y="34"/>
                  </a:cubicBezTo>
                  <a:cubicBezTo>
                    <a:pt x="82" y="33"/>
                    <a:pt x="82" y="33"/>
                    <a:pt x="82" y="33"/>
                  </a:cubicBezTo>
                  <a:cubicBezTo>
                    <a:pt x="81" y="33"/>
                    <a:pt x="81" y="33"/>
                    <a:pt x="80" y="33"/>
                  </a:cubicBezTo>
                  <a:cubicBezTo>
                    <a:pt x="79" y="34"/>
                    <a:pt x="79" y="34"/>
                    <a:pt x="79" y="34"/>
                  </a:cubicBezTo>
                  <a:cubicBezTo>
                    <a:pt x="79" y="34"/>
                    <a:pt x="80" y="34"/>
                    <a:pt x="80" y="35"/>
                  </a:cubicBezTo>
                  <a:cubicBezTo>
                    <a:pt x="77" y="37"/>
                    <a:pt x="73" y="40"/>
                    <a:pt x="69" y="41"/>
                  </a:cubicBezTo>
                  <a:cubicBezTo>
                    <a:pt x="68" y="41"/>
                    <a:pt x="67" y="42"/>
                    <a:pt x="65" y="42"/>
                  </a:cubicBezTo>
                  <a:cubicBezTo>
                    <a:pt x="67" y="41"/>
                    <a:pt x="69" y="40"/>
                    <a:pt x="70" y="39"/>
                  </a:cubicBezTo>
                  <a:cubicBezTo>
                    <a:pt x="71" y="38"/>
                    <a:pt x="72" y="38"/>
                    <a:pt x="72" y="37"/>
                  </a:cubicBezTo>
                  <a:cubicBezTo>
                    <a:pt x="69" y="39"/>
                    <a:pt x="65" y="41"/>
                    <a:pt x="64" y="43"/>
                  </a:cubicBezTo>
                  <a:cubicBezTo>
                    <a:pt x="64" y="43"/>
                    <a:pt x="64" y="43"/>
                    <a:pt x="64" y="43"/>
                  </a:cubicBezTo>
                  <a:cubicBezTo>
                    <a:pt x="63" y="44"/>
                    <a:pt x="63" y="45"/>
                    <a:pt x="62" y="44"/>
                  </a:cubicBezTo>
                  <a:cubicBezTo>
                    <a:pt x="63" y="44"/>
                    <a:pt x="62" y="44"/>
                    <a:pt x="62" y="43"/>
                  </a:cubicBezTo>
                  <a:cubicBezTo>
                    <a:pt x="58" y="46"/>
                    <a:pt x="54" y="50"/>
                    <a:pt x="49" y="51"/>
                  </a:cubicBezTo>
                  <a:cubicBezTo>
                    <a:pt x="48" y="54"/>
                    <a:pt x="45" y="54"/>
                    <a:pt x="44" y="56"/>
                  </a:cubicBezTo>
                  <a:cubicBezTo>
                    <a:pt x="40" y="59"/>
                    <a:pt x="36" y="61"/>
                    <a:pt x="33" y="65"/>
                  </a:cubicBezTo>
                  <a:cubicBezTo>
                    <a:pt x="37" y="62"/>
                    <a:pt x="41" y="59"/>
                    <a:pt x="44" y="55"/>
                  </a:cubicBezTo>
                  <a:cubicBezTo>
                    <a:pt x="45" y="56"/>
                    <a:pt x="46" y="55"/>
                    <a:pt x="46" y="55"/>
                  </a:cubicBezTo>
                  <a:cubicBezTo>
                    <a:pt x="48" y="55"/>
                    <a:pt x="49" y="51"/>
                    <a:pt x="51" y="52"/>
                  </a:cubicBezTo>
                  <a:cubicBezTo>
                    <a:pt x="51" y="52"/>
                    <a:pt x="50" y="54"/>
                    <a:pt x="49" y="53"/>
                  </a:cubicBezTo>
                  <a:cubicBezTo>
                    <a:pt x="47" y="57"/>
                    <a:pt x="41" y="60"/>
                    <a:pt x="39" y="63"/>
                  </a:cubicBezTo>
                  <a:cubicBezTo>
                    <a:pt x="41" y="64"/>
                    <a:pt x="43" y="61"/>
                    <a:pt x="45" y="59"/>
                  </a:cubicBezTo>
                  <a:cubicBezTo>
                    <a:pt x="45" y="60"/>
                    <a:pt x="46" y="59"/>
                    <a:pt x="46" y="60"/>
                  </a:cubicBezTo>
                  <a:cubicBezTo>
                    <a:pt x="43" y="62"/>
                    <a:pt x="43" y="62"/>
                    <a:pt x="43" y="62"/>
                  </a:cubicBezTo>
                  <a:cubicBezTo>
                    <a:pt x="43" y="62"/>
                    <a:pt x="43" y="62"/>
                    <a:pt x="43" y="62"/>
                  </a:cubicBezTo>
                  <a:cubicBezTo>
                    <a:pt x="41" y="64"/>
                    <a:pt x="39" y="66"/>
                    <a:pt x="37" y="68"/>
                  </a:cubicBezTo>
                  <a:cubicBezTo>
                    <a:pt x="35" y="69"/>
                    <a:pt x="34" y="70"/>
                    <a:pt x="33" y="71"/>
                  </a:cubicBezTo>
                  <a:cubicBezTo>
                    <a:pt x="31" y="73"/>
                    <a:pt x="30" y="74"/>
                    <a:pt x="28" y="76"/>
                  </a:cubicBezTo>
                  <a:cubicBezTo>
                    <a:pt x="25" y="74"/>
                    <a:pt x="24" y="80"/>
                    <a:pt x="22" y="76"/>
                  </a:cubicBezTo>
                  <a:cubicBezTo>
                    <a:pt x="23" y="75"/>
                    <a:pt x="24" y="74"/>
                    <a:pt x="23" y="74"/>
                  </a:cubicBezTo>
                  <a:cubicBezTo>
                    <a:pt x="23" y="73"/>
                    <a:pt x="23" y="74"/>
                    <a:pt x="23" y="74"/>
                  </a:cubicBezTo>
                  <a:cubicBezTo>
                    <a:pt x="22" y="73"/>
                    <a:pt x="22" y="75"/>
                    <a:pt x="21" y="75"/>
                  </a:cubicBezTo>
                  <a:cubicBezTo>
                    <a:pt x="20" y="76"/>
                    <a:pt x="19" y="74"/>
                    <a:pt x="18" y="76"/>
                  </a:cubicBezTo>
                  <a:cubicBezTo>
                    <a:pt x="17" y="75"/>
                    <a:pt x="16" y="75"/>
                    <a:pt x="15" y="74"/>
                  </a:cubicBezTo>
                  <a:cubicBezTo>
                    <a:pt x="14" y="74"/>
                    <a:pt x="13" y="73"/>
                    <a:pt x="13" y="73"/>
                  </a:cubicBezTo>
                  <a:cubicBezTo>
                    <a:pt x="13" y="74"/>
                    <a:pt x="13" y="75"/>
                    <a:pt x="13" y="75"/>
                  </a:cubicBezTo>
                  <a:cubicBezTo>
                    <a:pt x="14" y="77"/>
                    <a:pt x="16" y="79"/>
                    <a:pt x="14" y="81"/>
                  </a:cubicBezTo>
                  <a:cubicBezTo>
                    <a:pt x="15" y="84"/>
                    <a:pt x="14" y="87"/>
                    <a:pt x="16" y="89"/>
                  </a:cubicBezTo>
                  <a:cubicBezTo>
                    <a:pt x="15" y="90"/>
                    <a:pt x="15" y="90"/>
                    <a:pt x="15" y="90"/>
                  </a:cubicBezTo>
                  <a:cubicBezTo>
                    <a:pt x="16" y="90"/>
                    <a:pt x="16" y="90"/>
                    <a:pt x="16" y="90"/>
                  </a:cubicBezTo>
                  <a:cubicBezTo>
                    <a:pt x="18" y="93"/>
                    <a:pt x="13" y="92"/>
                    <a:pt x="13" y="94"/>
                  </a:cubicBezTo>
                  <a:cubicBezTo>
                    <a:pt x="13" y="95"/>
                    <a:pt x="15" y="97"/>
                    <a:pt x="13" y="98"/>
                  </a:cubicBezTo>
                  <a:cubicBezTo>
                    <a:pt x="13" y="99"/>
                    <a:pt x="13" y="99"/>
                    <a:pt x="13" y="99"/>
                  </a:cubicBezTo>
                  <a:cubicBezTo>
                    <a:pt x="13" y="99"/>
                    <a:pt x="12" y="100"/>
                    <a:pt x="11" y="100"/>
                  </a:cubicBezTo>
                  <a:cubicBezTo>
                    <a:pt x="11" y="101"/>
                    <a:pt x="12" y="102"/>
                    <a:pt x="12" y="102"/>
                  </a:cubicBezTo>
                  <a:cubicBezTo>
                    <a:pt x="13" y="104"/>
                    <a:pt x="15" y="102"/>
                    <a:pt x="16" y="103"/>
                  </a:cubicBezTo>
                  <a:cubicBezTo>
                    <a:pt x="17" y="104"/>
                    <a:pt x="19" y="105"/>
                    <a:pt x="18" y="106"/>
                  </a:cubicBezTo>
                  <a:cubicBezTo>
                    <a:pt x="17" y="109"/>
                    <a:pt x="14" y="108"/>
                    <a:pt x="13" y="110"/>
                  </a:cubicBezTo>
                  <a:cubicBezTo>
                    <a:pt x="13" y="111"/>
                    <a:pt x="14" y="110"/>
                    <a:pt x="14" y="110"/>
                  </a:cubicBezTo>
                  <a:cubicBezTo>
                    <a:pt x="15" y="110"/>
                    <a:pt x="15" y="110"/>
                    <a:pt x="15" y="111"/>
                  </a:cubicBezTo>
                  <a:cubicBezTo>
                    <a:pt x="15" y="110"/>
                    <a:pt x="16" y="110"/>
                    <a:pt x="17" y="110"/>
                  </a:cubicBezTo>
                  <a:cubicBezTo>
                    <a:pt x="18" y="110"/>
                    <a:pt x="19" y="109"/>
                    <a:pt x="19" y="108"/>
                  </a:cubicBezTo>
                  <a:cubicBezTo>
                    <a:pt x="21" y="108"/>
                    <a:pt x="19" y="110"/>
                    <a:pt x="20" y="111"/>
                  </a:cubicBezTo>
                  <a:cubicBezTo>
                    <a:pt x="21" y="111"/>
                    <a:pt x="22" y="112"/>
                    <a:pt x="22" y="111"/>
                  </a:cubicBezTo>
                  <a:cubicBezTo>
                    <a:pt x="23" y="113"/>
                    <a:pt x="24" y="112"/>
                    <a:pt x="24" y="113"/>
                  </a:cubicBezTo>
                  <a:cubicBezTo>
                    <a:pt x="24" y="113"/>
                    <a:pt x="24" y="113"/>
                    <a:pt x="23" y="113"/>
                  </a:cubicBezTo>
                  <a:cubicBezTo>
                    <a:pt x="22" y="116"/>
                    <a:pt x="20" y="113"/>
                    <a:pt x="18" y="116"/>
                  </a:cubicBezTo>
                  <a:cubicBezTo>
                    <a:pt x="18" y="116"/>
                    <a:pt x="17" y="117"/>
                    <a:pt x="18" y="117"/>
                  </a:cubicBezTo>
                  <a:cubicBezTo>
                    <a:pt x="20" y="116"/>
                    <a:pt x="21" y="119"/>
                    <a:pt x="22" y="118"/>
                  </a:cubicBezTo>
                  <a:cubicBezTo>
                    <a:pt x="23" y="119"/>
                    <a:pt x="21" y="120"/>
                    <a:pt x="21" y="120"/>
                  </a:cubicBezTo>
                  <a:cubicBezTo>
                    <a:pt x="20" y="121"/>
                    <a:pt x="19" y="120"/>
                    <a:pt x="19" y="120"/>
                  </a:cubicBezTo>
                  <a:cubicBezTo>
                    <a:pt x="17" y="121"/>
                    <a:pt x="15" y="122"/>
                    <a:pt x="13" y="123"/>
                  </a:cubicBezTo>
                  <a:cubicBezTo>
                    <a:pt x="11" y="123"/>
                    <a:pt x="10" y="121"/>
                    <a:pt x="10" y="120"/>
                  </a:cubicBezTo>
                  <a:cubicBezTo>
                    <a:pt x="8" y="120"/>
                    <a:pt x="6" y="119"/>
                    <a:pt x="5" y="117"/>
                  </a:cubicBezTo>
                  <a:cubicBezTo>
                    <a:pt x="5" y="117"/>
                    <a:pt x="5" y="117"/>
                    <a:pt x="5" y="117"/>
                  </a:cubicBezTo>
                  <a:cubicBezTo>
                    <a:pt x="5" y="116"/>
                    <a:pt x="5" y="116"/>
                    <a:pt x="5" y="116"/>
                  </a:cubicBezTo>
                  <a:cubicBezTo>
                    <a:pt x="5" y="117"/>
                    <a:pt x="5" y="117"/>
                    <a:pt x="5" y="117"/>
                  </a:cubicBezTo>
                  <a:cubicBezTo>
                    <a:pt x="3" y="118"/>
                    <a:pt x="5" y="116"/>
                    <a:pt x="3" y="115"/>
                  </a:cubicBezTo>
                  <a:cubicBezTo>
                    <a:pt x="4" y="115"/>
                    <a:pt x="4" y="115"/>
                    <a:pt x="4" y="115"/>
                  </a:cubicBezTo>
                  <a:cubicBezTo>
                    <a:pt x="5" y="113"/>
                    <a:pt x="3" y="113"/>
                    <a:pt x="3" y="112"/>
                  </a:cubicBezTo>
                  <a:cubicBezTo>
                    <a:pt x="1" y="112"/>
                    <a:pt x="3" y="113"/>
                    <a:pt x="2" y="114"/>
                  </a:cubicBezTo>
                  <a:cubicBezTo>
                    <a:pt x="2" y="114"/>
                    <a:pt x="2" y="114"/>
                    <a:pt x="2" y="114"/>
                  </a:cubicBezTo>
                  <a:cubicBezTo>
                    <a:pt x="2" y="116"/>
                    <a:pt x="2" y="116"/>
                    <a:pt x="2" y="116"/>
                  </a:cubicBezTo>
                  <a:cubicBezTo>
                    <a:pt x="0" y="117"/>
                    <a:pt x="4" y="118"/>
                    <a:pt x="2" y="119"/>
                  </a:cubicBezTo>
                  <a:cubicBezTo>
                    <a:pt x="2" y="119"/>
                    <a:pt x="2" y="119"/>
                    <a:pt x="2" y="119"/>
                  </a:cubicBezTo>
                  <a:cubicBezTo>
                    <a:pt x="3" y="119"/>
                    <a:pt x="3" y="119"/>
                    <a:pt x="4" y="119"/>
                  </a:cubicBezTo>
                  <a:cubicBezTo>
                    <a:pt x="5" y="118"/>
                    <a:pt x="7" y="119"/>
                    <a:pt x="8" y="120"/>
                  </a:cubicBezTo>
                  <a:cubicBezTo>
                    <a:pt x="7" y="121"/>
                    <a:pt x="5" y="121"/>
                    <a:pt x="5" y="121"/>
                  </a:cubicBezTo>
                  <a:cubicBezTo>
                    <a:pt x="5" y="122"/>
                    <a:pt x="6" y="123"/>
                    <a:pt x="6" y="123"/>
                  </a:cubicBezTo>
                  <a:cubicBezTo>
                    <a:pt x="8" y="124"/>
                    <a:pt x="8" y="122"/>
                    <a:pt x="9" y="122"/>
                  </a:cubicBezTo>
                  <a:cubicBezTo>
                    <a:pt x="10" y="124"/>
                    <a:pt x="10" y="124"/>
                    <a:pt x="10" y="124"/>
                  </a:cubicBezTo>
                  <a:cubicBezTo>
                    <a:pt x="12" y="125"/>
                    <a:pt x="12" y="127"/>
                    <a:pt x="14" y="126"/>
                  </a:cubicBezTo>
                  <a:cubicBezTo>
                    <a:pt x="16" y="128"/>
                    <a:pt x="20" y="127"/>
                    <a:pt x="22" y="129"/>
                  </a:cubicBezTo>
                  <a:cubicBezTo>
                    <a:pt x="20" y="130"/>
                    <a:pt x="20" y="130"/>
                    <a:pt x="20" y="130"/>
                  </a:cubicBezTo>
                  <a:cubicBezTo>
                    <a:pt x="22" y="130"/>
                    <a:pt x="24" y="132"/>
                    <a:pt x="25" y="130"/>
                  </a:cubicBezTo>
                  <a:cubicBezTo>
                    <a:pt x="27" y="131"/>
                    <a:pt x="29" y="133"/>
                    <a:pt x="30" y="135"/>
                  </a:cubicBezTo>
                  <a:cubicBezTo>
                    <a:pt x="30" y="135"/>
                    <a:pt x="30" y="135"/>
                    <a:pt x="30" y="135"/>
                  </a:cubicBezTo>
                  <a:cubicBezTo>
                    <a:pt x="29" y="136"/>
                    <a:pt x="29" y="135"/>
                    <a:pt x="28" y="135"/>
                  </a:cubicBezTo>
                  <a:cubicBezTo>
                    <a:pt x="28" y="135"/>
                    <a:pt x="28" y="135"/>
                    <a:pt x="28" y="135"/>
                  </a:cubicBezTo>
                  <a:cubicBezTo>
                    <a:pt x="28" y="135"/>
                    <a:pt x="28" y="136"/>
                    <a:pt x="28" y="136"/>
                  </a:cubicBezTo>
                  <a:cubicBezTo>
                    <a:pt x="29" y="136"/>
                    <a:pt x="29" y="136"/>
                    <a:pt x="29" y="136"/>
                  </a:cubicBezTo>
                  <a:cubicBezTo>
                    <a:pt x="32" y="134"/>
                    <a:pt x="31" y="138"/>
                    <a:pt x="33" y="139"/>
                  </a:cubicBezTo>
                  <a:cubicBezTo>
                    <a:pt x="32" y="140"/>
                    <a:pt x="31" y="138"/>
                    <a:pt x="31" y="139"/>
                  </a:cubicBezTo>
                  <a:cubicBezTo>
                    <a:pt x="32" y="139"/>
                    <a:pt x="32" y="139"/>
                    <a:pt x="32" y="139"/>
                  </a:cubicBezTo>
                  <a:cubicBezTo>
                    <a:pt x="27" y="142"/>
                    <a:pt x="22" y="142"/>
                    <a:pt x="16" y="143"/>
                  </a:cubicBezTo>
                  <a:cubicBezTo>
                    <a:pt x="16" y="143"/>
                    <a:pt x="16" y="145"/>
                    <a:pt x="14" y="145"/>
                  </a:cubicBezTo>
                  <a:cubicBezTo>
                    <a:pt x="15" y="146"/>
                    <a:pt x="17" y="145"/>
                    <a:pt x="17" y="146"/>
                  </a:cubicBezTo>
                  <a:cubicBezTo>
                    <a:pt x="19" y="145"/>
                    <a:pt x="21" y="146"/>
                    <a:pt x="22" y="145"/>
                  </a:cubicBezTo>
                  <a:cubicBezTo>
                    <a:pt x="22" y="145"/>
                    <a:pt x="22" y="145"/>
                    <a:pt x="22" y="145"/>
                  </a:cubicBezTo>
                  <a:cubicBezTo>
                    <a:pt x="26" y="146"/>
                    <a:pt x="29" y="147"/>
                    <a:pt x="33" y="148"/>
                  </a:cubicBezTo>
                  <a:cubicBezTo>
                    <a:pt x="30" y="146"/>
                    <a:pt x="27" y="147"/>
                    <a:pt x="24" y="145"/>
                  </a:cubicBezTo>
                  <a:cubicBezTo>
                    <a:pt x="24" y="145"/>
                    <a:pt x="24" y="145"/>
                    <a:pt x="24" y="145"/>
                  </a:cubicBezTo>
                  <a:cubicBezTo>
                    <a:pt x="26" y="144"/>
                    <a:pt x="28" y="144"/>
                    <a:pt x="30" y="144"/>
                  </a:cubicBezTo>
                  <a:cubicBezTo>
                    <a:pt x="30" y="144"/>
                    <a:pt x="31" y="143"/>
                    <a:pt x="31" y="143"/>
                  </a:cubicBezTo>
                  <a:cubicBezTo>
                    <a:pt x="34" y="142"/>
                    <a:pt x="36" y="143"/>
                    <a:pt x="38" y="141"/>
                  </a:cubicBezTo>
                  <a:cubicBezTo>
                    <a:pt x="39" y="142"/>
                    <a:pt x="39" y="143"/>
                    <a:pt x="39" y="144"/>
                  </a:cubicBezTo>
                  <a:cubicBezTo>
                    <a:pt x="42" y="145"/>
                    <a:pt x="43" y="146"/>
                    <a:pt x="45" y="148"/>
                  </a:cubicBezTo>
                  <a:cubicBezTo>
                    <a:pt x="45" y="148"/>
                    <a:pt x="45" y="148"/>
                    <a:pt x="45" y="148"/>
                  </a:cubicBezTo>
                  <a:cubicBezTo>
                    <a:pt x="45" y="148"/>
                    <a:pt x="45" y="148"/>
                    <a:pt x="45" y="148"/>
                  </a:cubicBezTo>
                  <a:cubicBezTo>
                    <a:pt x="45" y="151"/>
                    <a:pt x="49" y="150"/>
                    <a:pt x="48" y="152"/>
                  </a:cubicBezTo>
                  <a:cubicBezTo>
                    <a:pt x="49" y="152"/>
                    <a:pt x="49" y="152"/>
                    <a:pt x="49" y="152"/>
                  </a:cubicBezTo>
                  <a:cubicBezTo>
                    <a:pt x="50" y="154"/>
                    <a:pt x="53" y="155"/>
                    <a:pt x="53" y="156"/>
                  </a:cubicBezTo>
                  <a:cubicBezTo>
                    <a:pt x="56" y="157"/>
                    <a:pt x="58" y="159"/>
                    <a:pt x="60" y="159"/>
                  </a:cubicBezTo>
                  <a:cubicBezTo>
                    <a:pt x="63" y="158"/>
                    <a:pt x="65" y="162"/>
                    <a:pt x="67" y="159"/>
                  </a:cubicBezTo>
                  <a:cubicBezTo>
                    <a:pt x="67" y="160"/>
                    <a:pt x="68" y="159"/>
                    <a:pt x="69" y="160"/>
                  </a:cubicBezTo>
                  <a:cubicBezTo>
                    <a:pt x="69" y="157"/>
                    <a:pt x="70" y="161"/>
                    <a:pt x="71" y="159"/>
                  </a:cubicBezTo>
                  <a:cubicBezTo>
                    <a:pt x="72" y="159"/>
                    <a:pt x="74" y="158"/>
                    <a:pt x="74" y="160"/>
                  </a:cubicBezTo>
                  <a:cubicBezTo>
                    <a:pt x="76" y="162"/>
                    <a:pt x="78" y="164"/>
                    <a:pt x="79" y="167"/>
                  </a:cubicBezTo>
                  <a:cubicBezTo>
                    <a:pt x="82" y="168"/>
                    <a:pt x="84" y="169"/>
                    <a:pt x="86" y="172"/>
                  </a:cubicBezTo>
                  <a:cubicBezTo>
                    <a:pt x="88" y="172"/>
                    <a:pt x="88" y="173"/>
                    <a:pt x="90" y="173"/>
                  </a:cubicBezTo>
                  <a:cubicBezTo>
                    <a:pt x="92" y="174"/>
                    <a:pt x="94" y="174"/>
                    <a:pt x="97" y="174"/>
                  </a:cubicBezTo>
                  <a:cubicBezTo>
                    <a:pt x="98" y="174"/>
                    <a:pt x="98" y="173"/>
                    <a:pt x="99" y="173"/>
                  </a:cubicBezTo>
                  <a:cubicBezTo>
                    <a:pt x="100" y="173"/>
                    <a:pt x="103" y="173"/>
                    <a:pt x="104" y="171"/>
                  </a:cubicBezTo>
                  <a:cubicBezTo>
                    <a:pt x="107" y="173"/>
                    <a:pt x="108" y="169"/>
                    <a:pt x="110" y="168"/>
                  </a:cubicBezTo>
                  <a:cubicBezTo>
                    <a:pt x="110" y="169"/>
                    <a:pt x="110" y="169"/>
                    <a:pt x="110" y="169"/>
                  </a:cubicBezTo>
                  <a:cubicBezTo>
                    <a:pt x="111" y="167"/>
                    <a:pt x="114" y="166"/>
                    <a:pt x="116" y="166"/>
                  </a:cubicBezTo>
                  <a:cubicBezTo>
                    <a:pt x="119" y="162"/>
                    <a:pt x="124" y="161"/>
                    <a:pt x="128" y="158"/>
                  </a:cubicBezTo>
                  <a:cubicBezTo>
                    <a:pt x="128" y="158"/>
                    <a:pt x="128" y="158"/>
                    <a:pt x="128" y="158"/>
                  </a:cubicBezTo>
                  <a:cubicBezTo>
                    <a:pt x="131" y="156"/>
                    <a:pt x="134" y="154"/>
                    <a:pt x="137" y="153"/>
                  </a:cubicBezTo>
                  <a:cubicBezTo>
                    <a:pt x="137" y="153"/>
                    <a:pt x="137" y="153"/>
                    <a:pt x="136" y="153"/>
                  </a:cubicBezTo>
                  <a:cubicBezTo>
                    <a:pt x="138" y="152"/>
                    <a:pt x="139" y="150"/>
                    <a:pt x="140" y="151"/>
                  </a:cubicBezTo>
                  <a:cubicBezTo>
                    <a:pt x="140" y="150"/>
                    <a:pt x="140" y="150"/>
                    <a:pt x="140" y="150"/>
                  </a:cubicBezTo>
                  <a:cubicBezTo>
                    <a:pt x="140" y="150"/>
                    <a:pt x="141" y="150"/>
                    <a:pt x="142" y="150"/>
                  </a:cubicBezTo>
                  <a:cubicBezTo>
                    <a:pt x="142" y="148"/>
                    <a:pt x="143" y="147"/>
                    <a:pt x="145" y="147"/>
                  </a:cubicBezTo>
                  <a:cubicBezTo>
                    <a:pt x="145" y="145"/>
                    <a:pt x="147" y="146"/>
                    <a:pt x="148" y="145"/>
                  </a:cubicBezTo>
                  <a:cubicBezTo>
                    <a:pt x="148" y="145"/>
                    <a:pt x="149" y="144"/>
                    <a:pt x="150" y="144"/>
                  </a:cubicBezTo>
                  <a:cubicBezTo>
                    <a:pt x="151" y="142"/>
                    <a:pt x="152" y="145"/>
                    <a:pt x="153" y="143"/>
                  </a:cubicBezTo>
                  <a:cubicBezTo>
                    <a:pt x="153" y="143"/>
                    <a:pt x="153" y="143"/>
                    <a:pt x="153" y="143"/>
                  </a:cubicBezTo>
                  <a:cubicBezTo>
                    <a:pt x="154" y="142"/>
                    <a:pt x="156" y="143"/>
                    <a:pt x="157" y="142"/>
                  </a:cubicBezTo>
                  <a:cubicBezTo>
                    <a:pt x="159" y="142"/>
                    <a:pt x="160" y="140"/>
                    <a:pt x="161" y="140"/>
                  </a:cubicBezTo>
                  <a:cubicBezTo>
                    <a:pt x="161" y="140"/>
                    <a:pt x="161" y="140"/>
                    <a:pt x="161" y="140"/>
                  </a:cubicBezTo>
                  <a:cubicBezTo>
                    <a:pt x="162" y="139"/>
                    <a:pt x="165" y="139"/>
                    <a:pt x="165" y="138"/>
                  </a:cubicBezTo>
                  <a:cubicBezTo>
                    <a:pt x="163" y="139"/>
                    <a:pt x="161" y="139"/>
                    <a:pt x="159" y="139"/>
                  </a:cubicBezTo>
                  <a:cubicBezTo>
                    <a:pt x="159" y="139"/>
                    <a:pt x="159" y="139"/>
                    <a:pt x="159" y="139"/>
                  </a:cubicBezTo>
                  <a:cubicBezTo>
                    <a:pt x="157" y="139"/>
                    <a:pt x="157" y="139"/>
                    <a:pt x="157" y="139"/>
                  </a:cubicBezTo>
                  <a:cubicBezTo>
                    <a:pt x="161" y="137"/>
                    <a:pt x="161" y="137"/>
                    <a:pt x="161" y="137"/>
                  </a:cubicBezTo>
                  <a:cubicBezTo>
                    <a:pt x="158" y="137"/>
                    <a:pt x="156" y="139"/>
                    <a:pt x="154" y="138"/>
                  </a:cubicBezTo>
                  <a:cubicBezTo>
                    <a:pt x="154" y="137"/>
                    <a:pt x="155" y="138"/>
                    <a:pt x="155" y="137"/>
                  </a:cubicBezTo>
                  <a:cubicBezTo>
                    <a:pt x="153" y="137"/>
                    <a:pt x="153" y="137"/>
                    <a:pt x="153" y="137"/>
                  </a:cubicBezTo>
                  <a:cubicBezTo>
                    <a:pt x="154" y="135"/>
                    <a:pt x="155" y="134"/>
                    <a:pt x="157" y="134"/>
                  </a:cubicBezTo>
                  <a:cubicBezTo>
                    <a:pt x="157" y="133"/>
                    <a:pt x="159" y="133"/>
                    <a:pt x="159" y="133"/>
                  </a:cubicBezTo>
                  <a:cubicBezTo>
                    <a:pt x="158" y="133"/>
                    <a:pt x="158" y="133"/>
                    <a:pt x="158" y="133"/>
                  </a:cubicBezTo>
                  <a:cubicBezTo>
                    <a:pt x="161" y="130"/>
                    <a:pt x="161" y="130"/>
                    <a:pt x="161" y="130"/>
                  </a:cubicBezTo>
                  <a:cubicBezTo>
                    <a:pt x="161" y="130"/>
                    <a:pt x="161" y="130"/>
                    <a:pt x="161" y="130"/>
                  </a:cubicBezTo>
                  <a:cubicBezTo>
                    <a:pt x="162" y="129"/>
                    <a:pt x="165" y="129"/>
                    <a:pt x="167" y="128"/>
                  </a:cubicBezTo>
                  <a:cubicBezTo>
                    <a:pt x="167" y="129"/>
                    <a:pt x="166" y="129"/>
                    <a:pt x="167" y="129"/>
                  </a:cubicBezTo>
                  <a:cubicBezTo>
                    <a:pt x="169" y="127"/>
                    <a:pt x="171" y="127"/>
                    <a:pt x="174" y="127"/>
                  </a:cubicBezTo>
                  <a:cubicBezTo>
                    <a:pt x="174" y="126"/>
                    <a:pt x="175" y="126"/>
                    <a:pt x="176" y="126"/>
                  </a:cubicBezTo>
                  <a:cubicBezTo>
                    <a:pt x="173" y="126"/>
                    <a:pt x="170" y="126"/>
                    <a:pt x="168" y="127"/>
                  </a:cubicBezTo>
                  <a:cubicBezTo>
                    <a:pt x="166" y="128"/>
                    <a:pt x="164" y="128"/>
                    <a:pt x="162" y="129"/>
                  </a:cubicBezTo>
                  <a:cubicBezTo>
                    <a:pt x="162" y="129"/>
                    <a:pt x="161" y="129"/>
                    <a:pt x="161" y="129"/>
                  </a:cubicBezTo>
                  <a:cubicBezTo>
                    <a:pt x="162" y="128"/>
                    <a:pt x="165" y="127"/>
                    <a:pt x="167" y="126"/>
                  </a:cubicBezTo>
                  <a:cubicBezTo>
                    <a:pt x="165" y="126"/>
                    <a:pt x="165" y="126"/>
                    <a:pt x="165" y="126"/>
                  </a:cubicBezTo>
                  <a:cubicBezTo>
                    <a:pt x="166" y="126"/>
                    <a:pt x="166" y="126"/>
                    <a:pt x="166" y="126"/>
                  </a:cubicBezTo>
                  <a:cubicBezTo>
                    <a:pt x="171" y="124"/>
                    <a:pt x="174" y="124"/>
                    <a:pt x="179" y="122"/>
                  </a:cubicBezTo>
                  <a:cubicBezTo>
                    <a:pt x="175" y="122"/>
                    <a:pt x="172" y="123"/>
                    <a:pt x="169" y="123"/>
                  </a:cubicBezTo>
                  <a:cubicBezTo>
                    <a:pt x="171" y="121"/>
                    <a:pt x="174" y="121"/>
                    <a:pt x="177" y="120"/>
                  </a:cubicBezTo>
                  <a:cubicBezTo>
                    <a:pt x="174" y="120"/>
                    <a:pt x="171" y="122"/>
                    <a:pt x="169" y="120"/>
                  </a:cubicBezTo>
                  <a:cubicBezTo>
                    <a:pt x="169" y="120"/>
                    <a:pt x="169" y="120"/>
                    <a:pt x="169" y="120"/>
                  </a:cubicBezTo>
                  <a:cubicBezTo>
                    <a:pt x="170" y="120"/>
                    <a:pt x="170" y="120"/>
                    <a:pt x="170" y="120"/>
                  </a:cubicBezTo>
                  <a:cubicBezTo>
                    <a:pt x="173" y="119"/>
                    <a:pt x="176" y="116"/>
                    <a:pt x="180" y="116"/>
                  </a:cubicBezTo>
                  <a:cubicBezTo>
                    <a:pt x="179" y="116"/>
                    <a:pt x="179" y="116"/>
                    <a:pt x="179" y="116"/>
                  </a:cubicBezTo>
                  <a:cubicBezTo>
                    <a:pt x="179" y="116"/>
                    <a:pt x="178" y="115"/>
                    <a:pt x="179" y="115"/>
                  </a:cubicBezTo>
                  <a:cubicBezTo>
                    <a:pt x="178" y="114"/>
                    <a:pt x="178" y="114"/>
                    <a:pt x="178" y="114"/>
                  </a:cubicBezTo>
                  <a:cubicBezTo>
                    <a:pt x="179" y="115"/>
                    <a:pt x="178" y="114"/>
                    <a:pt x="177" y="115"/>
                  </a:cubicBezTo>
                  <a:cubicBezTo>
                    <a:pt x="175" y="112"/>
                    <a:pt x="180" y="113"/>
                    <a:pt x="180" y="112"/>
                  </a:cubicBezTo>
                  <a:cubicBezTo>
                    <a:pt x="183" y="111"/>
                    <a:pt x="186" y="113"/>
                    <a:pt x="188" y="110"/>
                  </a:cubicBezTo>
                  <a:cubicBezTo>
                    <a:pt x="189" y="110"/>
                    <a:pt x="189" y="110"/>
                    <a:pt x="189" y="111"/>
                  </a:cubicBezTo>
                  <a:cubicBezTo>
                    <a:pt x="190" y="111"/>
                    <a:pt x="190" y="111"/>
                    <a:pt x="190" y="111"/>
                  </a:cubicBezTo>
                  <a:cubicBezTo>
                    <a:pt x="190" y="111"/>
                    <a:pt x="190" y="110"/>
                    <a:pt x="190" y="110"/>
                  </a:cubicBezTo>
                  <a:cubicBezTo>
                    <a:pt x="190" y="110"/>
                    <a:pt x="189" y="110"/>
                    <a:pt x="189" y="110"/>
                  </a:cubicBezTo>
                  <a:cubicBezTo>
                    <a:pt x="189" y="110"/>
                    <a:pt x="189" y="110"/>
                    <a:pt x="189" y="110"/>
                  </a:cubicBezTo>
                  <a:cubicBezTo>
                    <a:pt x="187" y="110"/>
                    <a:pt x="184" y="111"/>
                    <a:pt x="182" y="111"/>
                  </a:cubicBezTo>
                  <a:cubicBezTo>
                    <a:pt x="181" y="110"/>
                    <a:pt x="179" y="112"/>
                    <a:pt x="178" y="110"/>
                  </a:cubicBezTo>
                  <a:cubicBezTo>
                    <a:pt x="178" y="109"/>
                    <a:pt x="179" y="109"/>
                    <a:pt x="179" y="108"/>
                  </a:cubicBezTo>
                  <a:cubicBezTo>
                    <a:pt x="179" y="108"/>
                    <a:pt x="179" y="108"/>
                    <a:pt x="179" y="108"/>
                  </a:cubicBezTo>
                  <a:cubicBezTo>
                    <a:pt x="180" y="106"/>
                    <a:pt x="181" y="104"/>
                    <a:pt x="183" y="103"/>
                  </a:cubicBezTo>
                  <a:cubicBezTo>
                    <a:pt x="184" y="101"/>
                    <a:pt x="187" y="101"/>
                    <a:pt x="189" y="100"/>
                  </a:cubicBezTo>
                  <a:cubicBezTo>
                    <a:pt x="188" y="99"/>
                    <a:pt x="188" y="100"/>
                    <a:pt x="187" y="99"/>
                  </a:cubicBezTo>
                  <a:cubicBezTo>
                    <a:pt x="188" y="99"/>
                    <a:pt x="188" y="99"/>
                    <a:pt x="188" y="98"/>
                  </a:cubicBezTo>
                  <a:cubicBezTo>
                    <a:pt x="187" y="98"/>
                    <a:pt x="187" y="98"/>
                    <a:pt x="187" y="98"/>
                  </a:cubicBezTo>
                  <a:cubicBezTo>
                    <a:pt x="187" y="98"/>
                    <a:pt x="187" y="97"/>
                    <a:pt x="188" y="97"/>
                  </a:cubicBezTo>
                  <a:cubicBezTo>
                    <a:pt x="187" y="97"/>
                    <a:pt x="186" y="97"/>
                    <a:pt x="186" y="96"/>
                  </a:cubicBezTo>
                  <a:cubicBezTo>
                    <a:pt x="187" y="95"/>
                    <a:pt x="189" y="95"/>
                    <a:pt x="191" y="94"/>
                  </a:cubicBezTo>
                  <a:cubicBezTo>
                    <a:pt x="192" y="94"/>
                    <a:pt x="193" y="92"/>
                    <a:pt x="195" y="93"/>
                  </a:cubicBezTo>
                  <a:cubicBezTo>
                    <a:pt x="198" y="92"/>
                    <a:pt x="203" y="92"/>
                    <a:pt x="207" y="92"/>
                  </a:cubicBezTo>
                  <a:cubicBezTo>
                    <a:pt x="208" y="91"/>
                    <a:pt x="208" y="91"/>
                    <a:pt x="208" y="91"/>
                  </a:cubicBezTo>
                  <a:cubicBezTo>
                    <a:pt x="205" y="91"/>
                    <a:pt x="202" y="91"/>
                    <a:pt x="199" y="91"/>
                  </a:cubicBezTo>
                  <a:cubicBezTo>
                    <a:pt x="200" y="90"/>
                    <a:pt x="200" y="90"/>
                    <a:pt x="200" y="90"/>
                  </a:cubicBezTo>
                  <a:cubicBezTo>
                    <a:pt x="198" y="90"/>
                    <a:pt x="198" y="90"/>
                    <a:pt x="198" y="90"/>
                  </a:cubicBezTo>
                  <a:cubicBezTo>
                    <a:pt x="199" y="91"/>
                    <a:pt x="200" y="88"/>
                    <a:pt x="200" y="89"/>
                  </a:cubicBezTo>
                  <a:cubicBezTo>
                    <a:pt x="200" y="88"/>
                    <a:pt x="200" y="88"/>
                    <a:pt x="200" y="88"/>
                  </a:cubicBezTo>
                  <a:cubicBezTo>
                    <a:pt x="198" y="89"/>
                    <a:pt x="195" y="89"/>
                    <a:pt x="193" y="90"/>
                  </a:cubicBezTo>
                  <a:cubicBezTo>
                    <a:pt x="193" y="89"/>
                    <a:pt x="193" y="89"/>
                    <a:pt x="193" y="89"/>
                  </a:cubicBezTo>
                  <a:cubicBezTo>
                    <a:pt x="192" y="86"/>
                    <a:pt x="195" y="87"/>
                    <a:pt x="196" y="86"/>
                  </a:cubicBezTo>
                  <a:cubicBezTo>
                    <a:pt x="195" y="86"/>
                    <a:pt x="193" y="88"/>
                    <a:pt x="191" y="86"/>
                  </a:cubicBezTo>
                  <a:cubicBezTo>
                    <a:pt x="192" y="86"/>
                    <a:pt x="192" y="86"/>
                    <a:pt x="192" y="86"/>
                  </a:cubicBezTo>
                  <a:cubicBezTo>
                    <a:pt x="192" y="85"/>
                    <a:pt x="193" y="84"/>
                    <a:pt x="193" y="86"/>
                  </a:cubicBezTo>
                  <a:cubicBezTo>
                    <a:pt x="193" y="85"/>
                    <a:pt x="193" y="84"/>
                    <a:pt x="194" y="84"/>
                  </a:cubicBezTo>
                  <a:cubicBezTo>
                    <a:pt x="196" y="85"/>
                    <a:pt x="197" y="82"/>
                    <a:pt x="198" y="84"/>
                  </a:cubicBezTo>
                  <a:cubicBezTo>
                    <a:pt x="198" y="83"/>
                    <a:pt x="199" y="82"/>
                    <a:pt x="200" y="82"/>
                  </a:cubicBezTo>
                  <a:cubicBezTo>
                    <a:pt x="196" y="82"/>
                    <a:pt x="196" y="82"/>
                    <a:pt x="196" y="82"/>
                  </a:cubicBezTo>
                  <a:cubicBezTo>
                    <a:pt x="197" y="81"/>
                    <a:pt x="197" y="81"/>
                    <a:pt x="197" y="81"/>
                  </a:cubicBezTo>
                  <a:cubicBezTo>
                    <a:pt x="196" y="81"/>
                    <a:pt x="195" y="79"/>
                    <a:pt x="194" y="80"/>
                  </a:cubicBezTo>
                  <a:cubicBezTo>
                    <a:pt x="193" y="79"/>
                    <a:pt x="193" y="79"/>
                    <a:pt x="193" y="79"/>
                  </a:cubicBezTo>
                  <a:cubicBezTo>
                    <a:pt x="192" y="78"/>
                    <a:pt x="195" y="78"/>
                    <a:pt x="195" y="77"/>
                  </a:cubicBezTo>
                  <a:cubicBezTo>
                    <a:pt x="195" y="77"/>
                    <a:pt x="194" y="77"/>
                    <a:pt x="194" y="77"/>
                  </a:cubicBezTo>
                  <a:cubicBezTo>
                    <a:pt x="195" y="76"/>
                    <a:pt x="196" y="76"/>
                    <a:pt x="197" y="75"/>
                  </a:cubicBezTo>
                  <a:cubicBezTo>
                    <a:pt x="201" y="75"/>
                    <a:pt x="203" y="73"/>
                    <a:pt x="205" y="71"/>
                  </a:cubicBezTo>
                  <a:cubicBezTo>
                    <a:pt x="205" y="71"/>
                    <a:pt x="205" y="71"/>
                    <a:pt x="205" y="71"/>
                  </a:cubicBezTo>
                  <a:cubicBezTo>
                    <a:pt x="206" y="70"/>
                    <a:pt x="207" y="70"/>
                    <a:pt x="208" y="69"/>
                  </a:cubicBezTo>
                  <a:cubicBezTo>
                    <a:pt x="205" y="69"/>
                    <a:pt x="203" y="71"/>
                    <a:pt x="201" y="72"/>
                  </a:cubicBezTo>
                  <a:cubicBezTo>
                    <a:pt x="199" y="72"/>
                    <a:pt x="196" y="74"/>
                    <a:pt x="193" y="72"/>
                  </a:cubicBezTo>
                  <a:cubicBezTo>
                    <a:pt x="193" y="72"/>
                    <a:pt x="194" y="72"/>
                    <a:pt x="194" y="72"/>
                  </a:cubicBezTo>
                  <a:cubicBezTo>
                    <a:pt x="193" y="72"/>
                    <a:pt x="193" y="72"/>
                    <a:pt x="193" y="72"/>
                  </a:cubicBezTo>
                  <a:cubicBezTo>
                    <a:pt x="193" y="70"/>
                    <a:pt x="195" y="71"/>
                    <a:pt x="196" y="70"/>
                  </a:cubicBezTo>
                  <a:cubicBezTo>
                    <a:pt x="198" y="68"/>
                    <a:pt x="200" y="69"/>
                    <a:pt x="202" y="67"/>
                  </a:cubicBezTo>
                  <a:cubicBezTo>
                    <a:pt x="202" y="67"/>
                    <a:pt x="202" y="67"/>
                    <a:pt x="202" y="67"/>
                  </a:cubicBezTo>
                  <a:cubicBezTo>
                    <a:pt x="201" y="67"/>
                    <a:pt x="200" y="67"/>
                    <a:pt x="199" y="67"/>
                  </a:cubicBezTo>
                  <a:cubicBezTo>
                    <a:pt x="200" y="66"/>
                    <a:pt x="201" y="66"/>
                    <a:pt x="202" y="65"/>
                  </a:cubicBezTo>
                  <a:cubicBezTo>
                    <a:pt x="200" y="65"/>
                    <a:pt x="198" y="67"/>
                    <a:pt x="196" y="67"/>
                  </a:cubicBezTo>
                  <a:cubicBezTo>
                    <a:pt x="198" y="66"/>
                    <a:pt x="198" y="66"/>
                    <a:pt x="198" y="66"/>
                  </a:cubicBezTo>
                  <a:cubicBezTo>
                    <a:pt x="197" y="65"/>
                    <a:pt x="196" y="67"/>
                    <a:pt x="196" y="67"/>
                  </a:cubicBezTo>
                  <a:cubicBezTo>
                    <a:pt x="197" y="67"/>
                    <a:pt x="197" y="67"/>
                    <a:pt x="197" y="67"/>
                  </a:cubicBezTo>
                  <a:cubicBezTo>
                    <a:pt x="196" y="68"/>
                    <a:pt x="196" y="68"/>
                    <a:pt x="196" y="68"/>
                  </a:cubicBezTo>
                  <a:cubicBezTo>
                    <a:pt x="197" y="68"/>
                    <a:pt x="198" y="66"/>
                    <a:pt x="199" y="67"/>
                  </a:cubicBezTo>
                  <a:cubicBezTo>
                    <a:pt x="197" y="69"/>
                    <a:pt x="195" y="69"/>
                    <a:pt x="193" y="69"/>
                  </a:cubicBezTo>
                  <a:cubicBezTo>
                    <a:pt x="192" y="69"/>
                    <a:pt x="191" y="69"/>
                    <a:pt x="192" y="68"/>
                  </a:cubicBezTo>
                  <a:cubicBezTo>
                    <a:pt x="193" y="67"/>
                    <a:pt x="193" y="65"/>
                    <a:pt x="194" y="66"/>
                  </a:cubicBezTo>
                  <a:cubicBezTo>
                    <a:pt x="194" y="66"/>
                    <a:pt x="194" y="66"/>
                    <a:pt x="194" y="66"/>
                  </a:cubicBezTo>
                  <a:cubicBezTo>
                    <a:pt x="194" y="65"/>
                    <a:pt x="195" y="65"/>
                    <a:pt x="195" y="65"/>
                  </a:cubicBezTo>
                  <a:cubicBezTo>
                    <a:pt x="193" y="64"/>
                    <a:pt x="191" y="67"/>
                    <a:pt x="190" y="65"/>
                  </a:cubicBezTo>
                  <a:cubicBezTo>
                    <a:pt x="190" y="64"/>
                    <a:pt x="191" y="64"/>
                    <a:pt x="191" y="63"/>
                  </a:cubicBezTo>
                  <a:cubicBezTo>
                    <a:pt x="190" y="63"/>
                    <a:pt x="189" y="63"/>
                    <a:pt x="188" y="63"/>
                  </a:cubicBezTo>
                  <a:cubicBezTo>
                    <a:pt x="190" y="61"/>
                    <a:pt x="192" y="59"/>
                    <a:pt x="195" y="59"/>
                  </a:cubicBezTo>
                  <a:cubicBezTo>
                    <a:pt x="195" y="57"/>
                    <a:pt x="199" y="59"/>
                    <a:pt x="199" y="57"/>
                  </a:cubicBezTo>
                  <a:cubicBezTo>
                    <a:pt x="198" y="57"/>
                    <a:pt x="197" y="58"/>
                    <a:pt x="196" y="57"/>
                  </a:cubicBezTo>
                  <a:cubicBezTo>
                    <a:pt x="197" y="57"/>
                    <a:pt x="198" y="56"/>
                    <a:pt x="199" y="55"/>
                  </a:cubicBezTo>
                  <a:cubicBezTo>
                    <a:pt x="198" y="55"/>
                    <a:pt x="198" y="56"/>
                    <a:pt x="197" y="55"/>
                  </a:cubicBezTo>
                  <a:cubicBezTo>
                    <a:pt x="198" y="54"/>
                    <a:pt x="200" y="53"/>
                    <a:pt x="201" y="53"/>
                  </a:cubicBezTo>
                  <a:cubicBezTo>
                    <a:pt x="200" y="53"/>
                    <a:pt x="199" y="53"/>
                    <a:pt x="199" y="53"/>
                  </a:cubicBezTo>
                  <a:cubicBezTo>
                    <a:pt x="200" y="52"/>
                    <a:pt x="200" y="52"/>
                    <a:pt x="200" y="52"/>
                  </a:cubicBezTo>
                  <a:cubicBezTo>
                    <a:pt x="199" y="52"/>
                    <a:pt x="199" y="52"/>
                    <a:pt x="199" y="52"/>
                  </a:cubicBezTo>
                  <a:cubicBezTo>
                    <a:pt x="200" y="51"/>
                    <a:pt x="202" y="51"/>
                    <a:pt x="203" y="51"/>
                  </a:cubicBezTo>
                  <a:cubicBezTo>
                    <a:pt x="206" y="48"/>
                    <a:pt x="210" y="48"/>
                    <a:pt x="214" y="45"/>
                  </a:cubicBezTo>
                  <a:cubicBezTo>
                    <a:pt x="212" y="46"/>
                    <a:pt x="209" y="46"/>
                    <a:pt x="208" y="47"/>
                  </a:cubicBezTo>
                  <a:cubicBezTo>
                    <a:pt x="205" y="47"/>
                    <a:pt x="203" y="50"/>
                    <a:pt x="200" y="49"/>
                  </a:cubicBezTo>
                  <a:cubicBezTo>
                    <a:pt x="200" y="49"/>
                    <a:pt x="200" y="50"/>
                    <a:pt x="199" y="50"/>
                  </a:cubicBezTo>
                  <a:cubicBezTo>
                    <a:pt x="195" y="51"/>
                    <a:pt x="191" y="53"/>
                    <a:pt x="188" y="53"/>
                  </a:cubicBezTo>
                  <a:cubicBezTo>
                    <a:pt x="189" y="52"/>
                    <a:pt x="189" y="52"/>
                    <a:pt x="189" y="52"/>
                  </a:cubicBezTo>
                  <a:cubicBezTo>
                    <a:pt x="189" y="52"/>
                    <a:pt x="189" y="52"/>
                    <a:pt x="189" y="52"/>
                  </a:cubicBezTo>
                  <a:cubicBezTo>
                    <a:pt x="190" y="51"/>
                    <a:pt x="192" y="50"/>
                    <a:pt x="193" y="50"/>
                  </a:cubicBezTo>
                  <a:cubicBezTo>
                    <a:pt x="194" y="49"/>
                    <a:pt x="195" y="48"/>
                    <a:pt x="197" y="48"/>
                  </a:cubicBezTo>
                  <a:cubicBezTo>
                    <a:pt x="198" y="46"/>
                    <a:pt x="201" y="48"/>
                    <a:pt x="202" y="47"/>
                  </a:cubicBezTo>
                  <a:cubicBezTo>
                    <a:pt x="202" y="47"/>
                    <a:pt x="202" y="47"/>
                    <a:pt x="202" y="47"/>
                  </a:cubicBezTo>
                  <a:cubicBezTo>
                    <a:pt x="203" y="47"/>
                    <a:pt x="203" y="46"/>
                    <a:pt x="204" y="46"/>
                  </a:cubicBezTo>
                  <a:cubicBezTo>
                    <a:pt x="204" y="47"/>
                    <a:pt x="204" y="47"/>
                    <a:pt x="204" y="47"/>
                  </a:cubicBezTo>
                  <a:cubicBezTo>
                    <a:pt x="206" y="46"/>
                    <a:pt x="206" y="46"/>
                    <a:pt x="206" y="46"/>
                  </a:cubicBezTo>
                  <a:cubicBezTo>
                    <a:pt x="206" y="46"/>
                    <a:pt x="206" y="46"/>
                    <a:pt x="206" y="45"/>
                  </a:cubicBezTo>
                  <a:cubicBezTo>
                    <a:pt x="206" y="45"/>
                    <a:pt x="207" y="45"/>
                    <a:pt x="207" y="46"/>
                  </a:cubicBezTo>
                  <a:cubicBezTo>
                    <a:pt x="206" y="45"/>
                    <a:pt x="206" y="45"/>
                    <a:pt x="206" y="45"/>
                  </a:cubicBezTo>
                  <a:cubicBezTo>
                    <a:pt x="207" y="45"/>
                    <a:pt x="207" y="45"/>
                    <a:pt x="207" y="45"/>
                  </a:cubicBezTo>
                  <a:cubicBezTo>
                    <a:pt x="206" y="44"/>
                    <a:pt x="205" y="46"/>
                    <a:pt x="205" y="45"/>
                  </a:cubicBezTo>
                  <a:cubicBezTo>
                    <a:pt x="208" y="43"/>
                    <a:pt x="212" y="42"/>
                    <a:pt x="216" y="40"/>
                  </a:cubicBezTo>
                  <a:cubicBezTo>
                    <a:pt x="213" y="40"/>
                    <a:pt x="211" y="42"/>
                    <a:pt x="209" y="41"/>
                  </a:cubicBezTo>
                  <a:close/>
                  <a:moveTo>
                    <a:pt x="182" y="8"/>
                  </a:moveTo>
                  <a:cubicBezTo>
                    <a:pt x="180" y="8"/>
                    <a:pt x="178" y="9"/>
                    <a:pt x="176" y="9"/>
                  </a:cubicBezTo>
                  <a:cubicBezTo>
                    <a:pt x="178" y="9"/>
                    <a:pt x="180" y="8"/>
                    <a:pt x="182" y="8"/>
                  </a:cubicBezTo>
                  <a:close/>
                  <a:moveTo>
                    <a:pt x="174" y="10"/>
                  </a:moveTo>
                  <a:cubicBezTo>
                    <a:pt x="173" y="10"/>
                    <a:pt x="173" y="10"/>
                    <a:pt x="172" y="10"/>
                  </a:cubicBezTo>
                  <a:cubicBezTo>
                    <a:pt x="173" y="10"/>
                    <a:pt x="173" y="10"/>
                    <a:pt x="174" y="10"/>
                  </a:cubicBezTo>
                  <a:close/>
                  <a:moveTo>
                    <a:pt x="138" y="17"/>
                  </a:moveTo>
                  <a:cubicBezTo>
                    <a:pt x="146" y="16"/>
                    <a:pt x="154" y="14"/>
                    <a:pt x="161" y="13"/>
                  </a:cubicBezTo>
                  <a:cubicBezTo>
                    <a:pt x="165" y="12"/>
                    <a:pt x="167" y="11"/>
                    <a:pt x="171" y="10"/>
                  </a:cubicBezTo>
                  <a:cubicBezTo>
                    <a:pt x="171" y="11"/>
                    <a:pt x="171" y="11"/>
                    <a:pt x="171" y="11"/>
                  </a:cubicBezTo>
                  <a:cubicBezTo>
                    <a:pt x="168" y="11"/>
                    <a:pt x="165" y="12"/>
                    <a:pt x="162" y="13"/>
                  </a:cubicBezTo>
                  <a:cubicBezTo>
                    <a:pt x="159" y="14"/>
                    <a:pt x="155" y="15"/>
                    <a:pt x="152" y="15"/>
                  </a:cubicBezTo>
                  <a:cubicBezTo>
                    <a:pt x="150" y="16"/>
                    <a:pt x="148" y="16"/>
                    <a:pt x="146" y="17"/>
                  </a:cubicBezTo>
                  <a:cubicBezTo>
                    <a:pt x="143" y="16"/>
                    <a:pt x="141" y="19"/>
                    <a:pt x="139" y="18"/>
                  </a:cubicBezTo>
                  <a:cubicBezTo>
                    <a:pt x="137" y="19"/>
                    <a:pt x="135" y="20"/>
                    <a:pt x="133" y="20"/>
                  </a:cubicBezTo>
                  <a:cubicBezTo>
                    <a:pt x="134" y="18"/>
                    <a:pt x="137" y="19"/>
                    <a:pt x="138" y="17"/>
                  </a:cubicBezTo>
                  <a:close/>
                  <a:moveTo>
                    <a:pt x="133" y="21"/>
                  </a:moveTo>
                  <a:cubicBezTo>
                    <a:pt x="133" y="21"/>
                    <a:pt x="133" y="22"/>
                    <a:pt x="134" y="22"/>
                  </a:cubicBezTo>
                  <a:cubicBezTo>
                    <a:pt x="134" y="22"/>
                    <a:pt x="134" y="22"/>
                    <a:pt x="135" y="21"/>
                  </a:cubicBezTo>
                  <a:cubicBezTo>
                    <a:pt x="136" y="22"/>
                    <a:pt x="137" y="20"/>
                    <a:pt x="138" y="20"/>
                  </a:cubicBezTo>
                  <a:cubicBezTo>
                    <a:pt x="143" y="20"/>
                    <a:pt x="147" y="18"/>
                    <a:pt x="151" y="18"/>
                  </a:cubicBezTo>
                  <a:cubicBezTo>
                    <a:pt x="152" y="17"/>
                    <a:pt x="152" y="17"/>
                    <a:pt x="153" y="17"/>
                  </a:cubicBezTo>
                  <a:cubicBezTo>
                    <a:pt x="157" y="16"/>
                    <a:pt x="161" y="16"/>
                    <a:pt x="164" y="15"/>
                  </a:cubicBezTo>
                  <a:cubicBezTo>
                    <a:pt x="165" y="15"/>
                    <a:pt x="166" y="15"/>
                    <a:pt x="167" y="14"/>
                  </a:cubicBezTo>
                  <a:cubicBezTo>
                    <a:pt x="168" y="14"/>
                    <a:pt x="170" y="14"/>
                    <a:pt x="170" y="13"/>
                  </a:cubicBezTo>
                  <a:cubicBezTo>
                    <a:pt x="172" y="14"/>
                    <a:pt x="174" y="12"/>
                    <a:pt x="176" y="12"/>
                  </a:cubicBezTo>
                  <a:cubicBezTo>
                    <a:pt x="174" y="13"/>
                    <a:pt x="170" y="14"/>
                    <a:pt x="167" y="15"/>
                  </a:cubicBezTo>
                  <a:cubicBezTo>
                    <a:pt x="157" y="18"/>
                    <a:pt x="147" y="20"/>
                    <a:pt x="137" y="22"/>
                  </a:cubicBezTo>
                  <a:cubicBezTo>
                    <a:pt x="135" y="23"/>
                    <a:pt x="133" y="23"/>
                    <a:pt x="131" y="24"/>
                  </a:cubicBezTo>
                  <a:cubicBezTo>
                    <a:pt x="131" y="24"/>
                    <a:pt x="131" y="24"/>
                    <a:pt x="131" y="24"/>
                  </a:cubicBezTo>
                  <a:cubicBezTo>
                    <a:pt x="131" y="24"/>
                    <a:pt x="131" y="24"/>
                    <a:pt x="131" y="24"/>
                  </a:cubicBezTo>
                  <a:cubicBezTo>
                    <a:pt x="131" y="23"/>
                    <a:pt x="131" y="23"/>
                    <a:pt x="131" y="23"/>
                  </a:cubicBezTo>
                  <a:cubicBezTo>
                    <a:pt x="130" y="22"/>
                    <a:pt x="133" y="22"/>
                    <a:pt x="133" y="21"/>
                  </a:cubicBezTo>
                  <a:close/>
                  <a:moveTo>
                    <a:pt x="164" y="17"/>
                  </a:moveTo>
                  <a:cubicBezTo>
                    <a:pt x="163" y="18"/>
                    <a:pt x="163" y="18"/>
                    <a:pt x="163" y="18"/>
                  </a:cubicBezTo>
                  <a:cubicBezTo>
                    <a:pt x="163" y="18"/>
                    <a:pt x="163" y="18"/>
                    <a:pt x="163" y="18"/>
                  </a:cubicBezTo>
                  <a:cubicBezTo>
                    <a:pt x="163" y="18"/>
                    <a:pt x="162" y="18"/>
                    <a:pt x="163" y="18"/>
                  </a:cubicBezTo>
                  <a:cubicBezTo>
                    <a:pt x="163" y="18"/>
                    <a:pt x="163" y="18"/>
                    <a:pt x="163" y="17"/>
                  </a:cubicBezTo>
                  <a:lnTo>
                    <a:pt x="164" y="17"/>
                  </a:lnTo>
                  <a:close/>
                  <a:moveTo>
                    <a:pt x="127" y="21"/>
                  </a:moveTo>
                  <a:cubicBezTo>
                    <a:pt x="127" y="21"/>
                    <a:pt x="127" y="21"/>
                    <a:pt x="128" y="21"/>
                  </a:cubicBezTo>
                  <a:cubicBezTo>
                    <a:pt x="128" y="21"/>
                    <a:pt x="128" y="20"/>
                    <a:pt x="128" y="21"/>
                  </a:cubicBezTo>
                  <a:cubicBezTo>
                    <a:pt x="129" y="21"/>
                    <a:pt x="129" y="21"/>
                    <a:pt x="129" y="21"/>
                  </a:cubicBezTo>
                  <a:cubicBezTo>
                    <a:pt x="130" y="20"/>
                    <a:pt x="131" y="21"/>
                    <a:pt x="132" y="21"/>
                  </a:cubicBezTo>
                  <a:cubicBezTo>
                    <a:pt x="130" y="22"/>
                    <a:pt x="127" y="22"/>
                    <a:pt x="125" y="22"/>
                  </a:cubicBezTo>
                  <a:cubicBezTo>
                    <a:pt x="125" y="21"/>
                    <a:pt x="126" y="21"/>
                    <a:pt x="127" y="21"/>
                  </a:cubicBezTo>
                  <a:close/>
                  <a:moveTo>
                    <a:pt x="117" y="25"/>
                  </a:moveTo>
                  <a:cubicBezTo>
                    <a:pt x="117" y="26"/>
                    <a:pt x="116" y="26"/>
                    <a:pt x="116" y="26"/>
                  </a:cubicBezTo>
                  <a:cubicBezTo>
                    <a:pt x="116" y="26"/>
                    <a:pt x="116" y="25"/>
                    <a:pt x="117" y="25"/>
                  </a:cubicBezTo>
                  <a:close/>
                  <a:moveTo>
                    <a:pt x="115" y="26"/>
                  </a:moveTo>
                  <a:cubicBezTo>
                    <a:pt x="115" y="27"/>
                    <a:pt x="114" y="27"/>
                    <a:pt x="114" y="27"/>
                  </a:cubicBezTo>
                  <a:cubicBezTo>
                    <a:pt x="114" y="26"/>
                    <a:pt x="114" y="26"/>
                    <a:pt x="115" y="26"/>
                  </a:cubicBezTo>
                  <a:close/>
                  <a:moveTo>
                    <a:pt x="112" y="27"/>
                  </a:moveTo>
                  <a:cubicBezTo>
                    <a:pt x="112" y="27"/>
                    <a:pt x="112" y="27"/>
                    <a:pt x="113" y="27"/>
                  </a:cubicBezTo>
                  <a:cubicBezTo>
                    <a:pt x="113" y="27"/>
                    <a:pt x="113" y="27"/>
                    <a:pt x="113" y="27"/>
                  </a:cubicBezTo>
                  <a:cubicBezTo>
                    <a:pt x="113" y="27"/>
                    <a:pt x="113" y="27"/>
                    <a:pt x="113" y="27"/>
                  </a:cubicBezTo>
                  <a:cubicBezTo>
                    <a:pt x="113" y="27"/>
                    <a:pt x="113" y="27"/>
                    <a:pt x="113" y="27"/>
                  </a:cubicBezTo>
                  <a:cubicBezTo>
                    <a:pt x="112" y="27"/>
                    <a:pt x="112" y="27"/>
                    <a:pt x="112" y="27"/>
                  </a:cubicBezTo>
                  <a:close/>
                  <a:moveTo>
                    <a:pt x="106" y="29"/>
                  </a:moveTo>
                  <a:cubicBezTo>
                    <a:pt x="106" y="29"/>
                    <a:pt x="106" y="29"/>
                    <a:pt x="106" y="29"/>
                  </a:cubicBezTo>
                  <a:cubicBezTo>
                    <a:pt x="104" y="30"/>
                    <a:pt x="102" y="31"/>
                    <a:pt x="100" y="31"/>
                  </a:cubicBezTo>
                  <a:cubicBezTo>
                    <a:pt x="102" y="30"/>
                    <a:pt x="104" y="30"/>
                    <a:pt x="106" y="29"/>
                  </a:cubicBezTo>
                  <a:close/>
                  <a:moveTo>
                    <a:pt x="108" y="32"/>
                  </a:moveTo>
                  <a:cubicBezTo>
                    <a:pt x="110" y="33"/>
                    <a:pt x="112" y="31"/>
                    <a:pt x="115" y="30"/>
                  </a:cubicBezTo>
                  <a:cubicBezTo>
                    <a:pt x="117" y="30"/>
                    <a:pt x="119" y="28"/>
                    <a:pt x="122" y="28"/>
                  </a:cubicBezTo>
                  <a:cubicBezTo>
                    <a:pt x="123" y="27"/>
                    <a:pt x="125" y="27"/>
                    <a:pt x="127" y="26"/>
                  </a:cubicBezTo>
                  <a:cubicBezTo>
                    <a:pt x="135" y="24"/>
                    <a:pt x="142" y="23"/>
                    <a:pt x="151" y="20"/>
                  </a:cubicBezTo>
                  <a:cubicBezTo>
                    <a:pt x="154" y="20"/>
                    <a:pt x="158" y="18"/>
                    <a:pt x="161" y="18"/>
                  </a:cubicBezTo>
                  <a:cubicBezTo>
                    <a:pt x="154" y="20"/>
                    <a:pt x="148" y="22"/>
                    <a:pt x="141" y="23"/>
                  </a:cubicBezTo>
                  <a:cubicBezTo>
                    <a:pt x="126" y="26"/>
                    <a:pt x="113" y="31"/>
                    <a:pt x="99" y="37"/>
                  </a:cubicBezTo>
                  <a:cubicBezTo>
                    <a:pt x="102" y="35"/>
                    <a:pt x="106" y="35"/>
                    <a:pt x="108" y="32"/>
                  </a:cubicBezTo>
                  <a:close/>
                  <a:moveTo>
                    <a:pt x="66" y="61"/>
                  </a:moveTo>
                  <a:cubicBezTo>
                    <a:pt x="68" y="61"/>
                    <a:pt x="69" y="60"/>
                    <a:pt x="70" y="59"/>
                  </a:cubicBezTo>
                  <a:cubicBezTo>
                    <a:pt x="70" y="58"/>
                    <a:pt x="70" y="58"/>
                    <a:pt x="70" y="58"/>
                  </a:cubicBezTo>
                  <a:cubicBezTo>
                    <a:pt x="70" y="58"/>
                    <a:pt x="70" y="58"/>
                    <a:pt x="70" y="58"/>
                  </a:cubicBezTo>
                  <a:cubicBezTo>
                    <a:pt x="70" y="57"/>
                    <a:pt x="69" y="59"/>
                    <a:pt x="68" y="57"/>
                  </a:cubicBezTo>
                  <a:cubicBezTo>
                    <a:pt x="70" y="56"/>
                    <a:pt x="72" y="53"/>
                    <a:pt x="75" y="53"/>
                  </a:cubicBezTo>
                  <a:cubicBezTo>
                    <a:pt x="77" y="51"/>
                    <a:pt x="78" y="50"/>
                    <a:pt x="80" y="49"/>
                  </a:cubicBezTo>
                  <a:cubicBezTo>
                    <a:pt x="81" y="50"/>
                    <a:pt x="82" y="49"/>
                    <a:pt x="82" y="48"/>
                  </a:cubicBezTo>
                  <a:cubicBezTo>
                    <a:pt x="84" y="46"/>
                    <a:pt x="87" y="44"/>
                    <a:pt x="89" y="44"/>
                  </a:cubicBezTo>
                  <a:cubicBezTo>
                    <a:pt x="92" y="42"/>
                    <a:pt x="95" y="41"/>
                    <a:pt x="98" y="40"/>
                  </a:cubicBezTo>
                  <a:cubicBezTo>
                    <a:pt x="99" y="38"/>
                    <a:pt x="101" y="39"/>
                    <a:pt x="103" y="37"/>
                  </a:cubicBezTo>
                  <a:cubicBezTo>
                    <a:pt x="102" y="37"/>
                    <a:pt x="102" y="37"/>
                    <a:pt x="102" y="37"/>
                  </a:cubicBezTo>
                  <a:cubicBezTo>
                    <a:pt x="115" y="31"/>
                    <a:pt x="129" y="27"/>
                    <a:pt x="143" y="24"/>
                  </a:cubicBezTo>
                  <a:cubicBezTo>
                    <a:pt x="144" y="24"/>
                    <a:pt x="144" y="24"/>
                    <a:pt x="144" y="24"/>
                  </a:cubicBezTo>
                  <a:cubicBezTo>
                    <a:pt x="146" y="24"/>
                    <a:pt x="148" y="23"/>
                    <a:pt x="150" y="22"/>
                  </a:cubicBezTo>
                  <a:cubicBezTo>
                    <a:pt x="151" y="22"/>
                    <a:pt x="151" y="22"/>
                    <a:pt x="152" y="22"/>
                  </a:cubicBezTo>
                  <a:cubicBezTo>
                    <a:pt x="154" y="22"/>
                    <a:pt x="156" y="21"/>
                    <a:pt x="158" y="21"/>
                  </a:cubicBezTo>
                  <a:cubicBezTo>
                    <a:pt x="157" y="23"/>
                    <a:pt x="155" y="22"/>
                    <a:pt x="153" y="23"/>
                  </a:cubicBezTo>
                  <a:cubicBezTo>
                    <a:pt x="152" y="24"/>
                    <a:pt x="151" y="23"/>
                    <a:pt x="151" y="23"/>
                  </a:cubicBezTo>
                  <a:cubicBezTo>
                    <a:pt x="148" y="24"/>
                    <a:pt x="145" y="26"/>
                    <a:pt x="142" y="26"/>
                  </a:cubicBezTo>
                  <a:cubicBezTo>
                    <a:pt x="142" y="26"/>
                    <a:pt x="141" y="27"/>
                    <a:pt x="142" y="27"/>
                  </a:cubicBezTo>
                  <a:cubicBezTo>
                    <a:pt x="138" y="29"/>
                    <a:pt x="133" y="29"/>
                    <a:pt x="129" y="31"/>
                  </a:cubicBezTo>
                  <a:cubicBezTo>
                    <a:pt x="127" y="32"/>
                    <a:pt x="125" y="32"/>
                    <a:pt x="123" y="33"/>
                  </a:cubicBezTo>
                  <a:cubicBezTo>
                    <a:pt x="122" y="33"/>
                    <a:pt x="120" y="34"/>
                    <a:pt x="118" y="33"/>
                  </a:cubicBezTo>
                  <a:cubicBezTo>
                    <a:pt x="116" y="35"/>
                    <a:pt x="113" y="35"/>
                    <a:pt x="111" y="37"/>
                  </a:cubicBezTo>
                  <a:cubicBezTo>
                    <a:pt x="109" y="36"/>
                    <a:pt x="109" y="38"/>
                    <a:pt x="107" y="37"/>
                  </a:cubicBezTo>
                  <a:cubicBezTo>
                    <a:pt x="103" y="38"/>
                    <a:pt x="100" y="41"/>
                    <a:pt x="95" y="43"/>
                  </a:cubicBezTo>
                  <a:cubicBezTo>
                    <a:pt x="94" y="44"/>
                    <a:pt x="92" y="45"/>
                    <a:pt x="90" y="46"/>
                  </a:cubicBezTo>
                  <a:cubicBezTo>
                    <a:pt x="89" y="47"/>
                    <a:pt x="87" y="47"/>
                    <a:pt x="86" y="48"/>
                  </a:cubicBezTo>
                  <a:cubicBezTo>
                    <a:pt x="88" y="49"/>
                    <a:pt x="89" y="48"/>
                    <a:pt x="90" y="47"/>
                  </a:cubicBezTo>
                  <a:cubicBezTo>
                    <a:pt x="91" y="47"/>
                    <a:pt x="91" y="47"/>
                    <a:pt x="92" y="47"/>
                  </a:cubicBezTo>
                  <a:cubicBezTo>
                    <a:pt x="91" y="47"/>
                    <a:pt x="91" y="47"/>
                    <a:pt x="90" y="47"/>
                  </a:cubicBezTo>
                  <a:cubicBezTo>
                    <a:pt x="88" y="48"/>
                    <a:pt x="85" y="51"/>
                    <a:pt x="82" y="52"/>
                  </a:cubicBezTo>
                  <a:cubicBezTo>
                    <a:pt x="82" y="52"/>
                    <a:pt x="82" y="53"/>
                    <a:pt x="81" y="53"/>
                  </a:cubicBezTo>
                  <a:cubicBezTo>
                    <a:pt x="82" y="52"/>
                    <a:pt x="81" y="51"/>
                    <a:pt x="81" y="50"/>
                  </a:cubicBezTo>
                  <a:cubicBezTo>
                    <a:pt x="81" y="50"/>
                    <a:pt x="80" y="50"/>
                    <a:pt x="80" y="51"/>
                  </a:cubicBezTo>
                  <a:cubicBezTo>
                    <a:pt x="80" y="51"/>
                    <a:pt x="80" y="52"/>
                    <a:pt x="80" y="52"/>
                  </a:cubicBezTo>
                  <a:cubicBezTo>
                    <a:pt x="80" y="54"/>
                    <a:pt x="77" y="56"/>
                    <a:pt x="75" y="56"/>
                  </a:cubicBezTo>
                  <a:cubicBezTo>
                    <a:pt x="72" y="59"/>
                    <a:pt x="68" y="62"/>
                    <a:pt x="64" y="64"/>
                  </a:cubicBezTo>
                  <a:cubicBezTo>
                    <a:pt x="67" y="62"/>
                    <a:pt x="67" y="62"/>
                    <a:pt x="67" y="62"/>
                  </a:cubicBezTo>
                  <a:cubicBezTo>
                    <a:pt x="67" y="61"/>
                    <a:pt x="67" y="61"/>
                    <a:pt x="66" y="61"/>
                  </a:cubicBezTo>
                  <a:close/>
                  <a:moveTo>
                    <a:pt x="147" y="26"/>
                  </a:moveTo>
                  <a:cubicBezTo>
                    <a:pt x="144" y="26"/>
                    <a:pt x="144" y="26"/>
                    <a:pt x="144" y="26"/>
                  </a:cubicBezTo>
                  <a:cubicBezTo>
                    <a:pt x="145" y="26"/>
                    <a:pt x="146" y="25"/>
                    <a:pt x="147" y="26"/>
                  </a:cubicBezTo>
                  <a:close/>
                  <a:moveTo>
                    <a:pt x="95" y="45"/>
                  </a:moveTo>
                  <a:cubicBezTo>
                    <a:pt x="95" y="45"/>
                    <a:pt x="95" y="45"/>
                    <a:pt x="95" y="45"/>
                  </a:cubicBezTo>
                  <a:cubicBezTo>
                    <a:pt x="94" y="45"/>
                    <a:pt x="94" y="45"/>
                    <a:pt x="94" y="45"/>
                  </a:cubicBezTo>
                  <a:lnTo>
                    <a:pt x="95" y="45"/>
                  </a:lnTo>
                  <a:close/>
                  <a:moveTo>
                    <a:pt x="59" y="50"/>
                  </a:moveTo>
                  <a:cubicBezTo>
                    <a:pt x="60" y="50"/>
                    <a:pt x="60" y="50"/>
                    <a:pt x="60" y="50"/>
                  </a:cubicBezTo>
                  <a:cubicBezTo>
                    <a:pt x="60" y="50"/>
                    <a:pt x="59" y="50"/>
                    <a:pt x="59" y="51"/>
                  </a:cubicBezTo>
                  <a:cubicBezTo>
                    <a:pt x="59" y="50"/>
                    <a:pt x="59" y="50"/>
                    <a:pt x="59" y="50"/>
                  </a:cubicBezTo>
                  <a:close/>
                  <a:moveTo>
                    <a:pt x="59" y="51"/>
                  </a:moveTo>
                  <a:cubicBezTo>
                    <a:pt x="58" y="51"/>
                    <a:pt x="58" y="51"/>
                    <a:pt x="58" y="51"/>
                  </a:cubicBezTo>
                  <a:cubicBezTo>
                    <a:pt x="58" y="51"/>
                    <a:pt x="58" y="51"/>
                    <a:pt x="59" y="51"/>
                  </a:cubicBezTo>
                  <a:close/>
                  <a:moveTo>
                    <a:pt x="90" y="63"/>
                  </a:moveTo>
                  <a:cubicBezTo>
                    <a:pt x="90" y="63"/>
                    <a:pt x="91" y="62"/>
                    <a:pt x="91" y="63"/>
                  </a:cubicBezTo>
                  <a:cubicBezTo>
                    <a:pt x="91" y="63"/>
                    <a:pt x="91" y="63"/>
                    <a:pt x="90" y="63"/>
                  </a:cubicBezTo>
                  <a:close/>
                  <a:moveTo>
                    <a:pt x="115" y="57"/>
                  </a:moveTo>
                  <a:cubicBezTo>
                    <a:pt x="117" y="57"/>
                    <a:pt x="118" y="55"/>
                    <a:pt x="121" y="55"/>
                  </a:cubicBezTo>
                  <a:cubicBezTo>
                    <a:pt x="119" y="55"/>
                    <a:pt x="117" y="58"/>
                    <a:pt x="115" y="57"/>
                  </a:cubicBezTo>
                  <a:close/>
                  <a:moveTo>
                    <a:pt x="122" y="55"/>
                  </a:moveTo>
                  <a:cubicBezTo>
                    <a:pt x="122" y="55"/>
                    <a:pt x="122" y="55"/>
                    <a:pt x="122" y="55"/>
                  </a:cubicBezTo>
                  <a:cubicBezTo>
                    <a:pt x="122" y="55"/>
                    <a:pt x="122" y="55"/>
                    <a:pt x="122" y="55"/>
                  </a:cubicBezTo>
                  <a:cubicBezTo>
                    <a:pt x="122" y="55"/>
                    <a:pt x="122" y="55"/>
                    <a:pt x="122" y="55"/>
                  </a:cubicBezTo>
                  <a:close/>
                  <a:moveTo>
                    <a:pt x="149" y="132"/>
                  </a:moveTo>
                  <a:cubicBezTo>
                    <a:pt x="149" y="132"/>
                    <a:pt x="149" y="132"/>
                    <a:pt x="149" y="132"/>
                  </a:cubicBezTo>
                  <a:cubicBezTo>
                    <a:pt x="150" y="132"/>
                    <a:pt x="150" y="132"/>
                    <a:pt x="150" y="132"/>
                  </a:cubicBezTo>
                  <a:lnTo>
                    <a:pt x="149" y="132"/>
                  </a:lnTo>
                  <a:close/>
                  <a:moveTo>
                    <a:pt x="143" y="37"/>
                  </a:moveTo>
                  <a:cubicBezTo>
                    <a:pt x="143" y="38"/>
                    <a:pt x="142" y="37"/>
                    <a:pt x="141" y="38"/>
                  </a:cubicBezTo>
                  <a:cubicBezTo>
                    <a:pt x="140" y="38"/>
                    <a:pt x="138" y="38"/>
                    <a:pt x="138" y="39"/>
                  </a:cubicBezTo>
                  <a:cubicBezTo>
                    <a:pt x="137" y="39"/>
                    <a:pt x="136" y="40"/>
                    <a:pt x="135" y="40"/>
                  </a:cubicBezTo>
                  <a:cubicBezTo>
                    <a:pt x="131" y="39"/>
                    <a:pt x="130" y="44"/>
                    <a:pt x="126" y="44"/>
                  </a:cubicBezTo>
                  <a:cubicBezTo>
                    <a:pt x="124" y="45"/>
                    <a:pt x="121" y="46"/>
                    <a:pt x="119" y="46"/>
                  </a:cubicBezTo>
                  <a:cubicBezTo>
                    <a:pt x="117" y="47"/>
                    <a:pt x="115" y="50"/>
                    <a:pt x="112" y="50"/>
                  </a:cubicBezTo>
                  <a:cubicBezTo>
                    <a:pt x="112" y="52"/>
                    <a:pt x="110" y="51"/>
                    <a:pt x="110" y="53"/>
                  </a:cubicBezTo>
                  <a:cubicBezTo>
                    <a:pt x="106" y="53"/>
                    <a:pt x="104" y="57"/>
                    <a:pt x="100" y="57"/>
                  </a:cubicBezTo>
                  <a:cubicBezTo>
                    <a:pt x="98" y="58"/>
                    <a:pt x="98" y="58"/>
                    <a:pt x="97" y="59"/>
                  </a:cubicBezTo>
                  <a:cubicBezTo>
                    <a:pt x="95" y="59"/>
                    <a:pt x="95" y="61"/>
                    <a:pt x="93" y="61"/>
                  </a:cubicBezTo>
                  <a:cubicBezTo>
                    <a:pt x="92" y="61"/>
                    <a:pt x="90" y="62"/>
                    <a:pt x="89" y="63"/>
                  </a:cubicBezTo>
                  <a:cubicBezTo>
                    <a:pt x="90" y="63"/>
                    <a:pt x="90" y="63"/>
                    <a:pt x="90" y="63"/>
                  </a:cubicBezTo>
                  <a:cubicBezTo>
                    <a:pt x="89" y="64"/>
                    <a:pt x="88" y="66"/>
                    <a:pt x="86" y="65"/>
                  </a:cubicBezTo>
                  <a:cubicBezTo>
                    <a:pt x="87" y="63"/>
                    <a:pt x="90" y="62"/>
                    <a:pt x="92" y="61"/>
                  </a:cubicBezTo>
                  <a:cubicBezTo>
                    <a:pt x="91" y="60"/>
                    <a:pt x="90" y="61"/>
                    <a:pt x="89" y="61"/>
                  </a:cubicBezTo>
                  <a:cubicBezTo>
                    <a:pt x="88" y="61"/>
                    <a:pt x="88" y="61"/>
                    <a:pt x="88" y="61"/>
                  </a:cubicBezTo>
                  <a:cubicBezTo>
                    <a:pt x="86" y="63"/>
                    <a:pt x="82" y="64"/>
                    <a:pt x="80" y="66"/>
                  </a:cubicBezTo>
                  <a:cubicBezTo>
                    <a:pt x="79" y="66"/>
                    <a:pt x="77" y="67"/>
                    <a:pt x="78" y="68"/>
                  </a:cubicBezTo>
                  <a:cubicBezTo>
                    <a:pt x="76" y="69"/>
                    <a:pt x="76" y="69"/>
                    <a:pt x="76" y="69"/>
                  </a:cubicBezTo>
                  <a:cubicBezTo>
                    <a:pt x="76" y="69"/>
                    <a:pt x="75" y="69"/>
                    <a:pt x="75" y="68"/>
                  </a:cubicBezTo>
                  <a:cubicBezTo>
                    <a:pt x="75" y="70"/>
                    <a:pt x="73" y="68"/>
                    <a:pt x="74" y="70"/>
                  </a:cubicBezTo>
                  <a:cubicBezTo>
                    <a:pt x="74" y="70"/>
                    <a:pt x="74" y="70"/>
                    <a:pt x="73" y="70"/>
                  </a:cubicBezTo>
                  <a:cubicBezTo>
                    <a:pt x="74" y="71"/>
                    <a:pt x="72" y="71"/>
                    <a:pt x="72" y="71"/>
                  </a:cubicBezTo>
                  <a:cubicBezTo>
                    <a:pt x="72" y="71"/>
                    <a:pt x="72" y="71"/>
                    <a:pt x="72" y="71"/>
                  </a:cubicBezTo>
                  <a:cubicBezTo>
                    <a:pt x="71" y="71"/>
                    <a:pt x="72" y="72"/>
                    <a:pt x="71" y="72"/>
                  </a:cubicBezTo>
                  <a:cubicBezTo>
                    <a:pt x="70" y="75"/>
                    <a:pt x="65" y="74"/>
                    <a:pt x="64" y="77"/>
                  </a:cubicBezTo>
                  <a:cubicBezTo>
                    <a:pt x="62" y="78"/>
                    <a:pt x="61" y="79"/>
                    <a:pt x="59" y="79"/>
                  </a:cubicBezTo>
                  <a:cubicBezTo>
                    <a:pt x="59" y="80"/>
                    <a:pt x="57" y="81"/>
                    <a:pt x="56" y="80"/>
                  </a:cubicBezTo>
                  <a:cubicBezTo>
                    <a:pt x="57" y="79"/>
                    <a:pt x="58" y="78"/>
                    <a:pt x="59" y="79"/>
                  </a:cubicBezTo>
                  <a:cubicBezTo>
                    <a:pt x="59" y="78"/>
                    <a:pt x="59" y="77"/>
                    <a:pt x="59" y="75"/>
                  </a:cubicBezTo>
                  <a:cubicBezTo>
                    <a:pt x="60" y="75"/>
                    <a:pt x="60" y="75"/>
                    <a:pt x="60" y="75"/>
                  </a:cubicBezTo>
                  <a:cubicBezTo>
                    <a:pt x="60" y="75"/>
                    <a:pt x="59" y="75"/>
                    <a:pt x="59" y="75"/>
                  </a:cubicBezTo>
                  <a:cubicBezTo>
                    <a:pt x="60" y="76"/>
                    <a:pt x="60" y="76"/>
                    <a:pt x="60" y="76"/>
                  </a:cubicBezTo>
                  <a:cubicBezTo>
                    <a:pt x="61" y="75"/>
                    <a:pt x="61" y="75"/>
                    <a:pt x="61" y="75"/>
                  </a:cubicBezTo>
                  <a:cubicBezTo>
                    <a:pt x="61" y="75"/>
                    <a:pt x="61" y="75"/>
                    <a:pt x="61" y="75"/>
                  </a:cubicBezTo>
                  <a:cubicBezTo>
                    <a:pt x="61" y="75"/>
                    <a:pt x="59" y="76"/>
                    <a:pt x="61" y="76"/>
                  </a:cubicBezTo>
                  <a:cubicBezTo>
                    <a:pt x="62" y="76"/>
                    <a:pt x="62" y="75"/>
                    <a:pt x="62" y="74"/>
                  </a:cubicBezTo>
                  <a:cubicBezTo>
                    <a:pt x="62" y="74"/>
                    <a:pt x="62" y="74"/>
                    <a:pt x="61" y="74"/>
                  </a:cubicBezTo>
                  <a:cubicBezTo>
                    <a:pt x="61" y="73"/>
                    <a:pt x="61" y="73"/>
                    <a:pt x="61" y="73"/>
                  </a:cubicBezTo>
                  <a:cubicBezTo>
                    <a:pt x="62" y="73"/>
                    <a:pt x="62" y="73"/>
                    <a:pt x="62" y="72"/>
                  </a:cubicBezTo>
                  <a:cubicBezTo>
                    <a:pt x="63" y="72"/>
                    <a:pt x="65" y="71"/>
                    <a:pt x="65" y="70"/>
                  </a:cubicBezTo>
                  <a:cubicBezTo>
                    <a:pt x="78" y="61"/>
                    <a:pt x="92" y="50"/>
                    <a:pt x="107" y="46"/>
                  </a:cubicBezTo>
                  <a:cubicBezTo>
                    <a:pt x="109" y="45"/>
                    <a:pt x="110" y="44"/>
                    <a:pt x="113" y="43"/>
                  </a:cubicBezTo>
                  <a:cubicBezTo>
                    <a:pt x="114" y="44"/>
                    <a:pt x="114" y="42"/>
                    <a:pt x="115" y="43"/>
                  </a:cubicBezTo>
                  <a:cubicBezTo>
                    <a:pt x="116" y="42"/>
                    <a:pt x="118" y="42"/>
                    <a:pt x="119" y="42"/>
                  </a:cubicBezTo>
                  <a:cubicBezTo>
                    <a:pt x="128" y="37"/>
                    <a:pt x="139" y="37"/>
                    <a:pt x="148" y="33"/>
                  </a:cubicBezTo>
                  <a:cubicBezTo>
                    <a:pt x="148" y="34"/>
                    <a:pt x="147" y="34"/>
                    <a:pt x="146" y="35"/>
                  </a:cubicBezTo>
                  <a:cubicBezTo>
                    <a:pt x="148" y="35"/>
                    <a:pt x="150" y="34"/>
                    <a:pt x="152" y="34"/>
                  </a:cubicBezTo>
                  <a:cubicBezTo>
                    <a:pt x="149" y="35"/>
                    <a:pt x="147" y="36"/>
                    <a:pt x="143" y="37"/>
                  </a:cubicBezTo>
                  <a:close/>
                  <a:moveTo>
                    <a:pt x="153" y="130"/>
                  </a:moveTo>
                  <a:cubicBezTo>
                    <a:pt x="152" y="130"/>
                    <a:pt x="152" y="130"/>
                    <a:pt x="152" y="130"/>
                  </a:cubicBezTo>
                  <a:cubicBezTo>
                    <a:pt x="154" y="130"/>
                    <a:pt x="154" y="130"/>
                    <a:pt x="154" y="130"/>
                  </a:cubicBezTo>
                  <a:lnTo>
                    <a:pt x="153" y="130"/>
                  </a:lnTo>
                  <a:close/>
                  <a:moveTo>
                    <a:pt x="155" y="130"/>
                  </a:moveTo>
                  <a:cubicBezTo>
                    <a:pt x="155" y="130"/>
                    <a:pt x="155" y="130"/>
                    <a:pt x="155" y="130"/>
                  </a:cubicBezTo>
                  <a:cubicBezTo>
                    <a:pt x="155" y="130"/>
                    <a:pt x="155" y="130"/>
                    <a:pt x="155" y="130"/>
                  </a:cubicBezTo>
                  <a:close/>
                  <a:moveTo>
                    <a:pt x="155" y="129"/>
                  </a:moveTo>
                  <a:cubicBezTo>
                    <a:pt x="156" y="129"/>
                    <a:pt x="157" y="128"/>
                    <a:pt x="158" y="128"/>
                  </a:cubicBezTo>
                  <a:cubicBezTo>
                    <a:pt x="158" y="129"/>
                    <a:pt x="156" y="129"/>
                    <a:pt x="155" y="129"/>
                  </a:cubicBezTo>
                  <a:close/>
                  <a:moveTo>
                    <a:pt x="167" y="27"/>
                  </a:moveTo>
                  <a:cubicBezTo>
                    <a:pt x="165" y="27"/>
                    <a:pt x="166" y="29"/>
                    <a:pt x="164" y="28"/>
                  </a:cubicBezTo>
                  <a:cubicBezTo>
                    <a:pt x="163" y="27"/>
                    <a:pt x="163" y="28"/>
                    <a:pt x="163" y="28"/>
                  </a:cubicBezTo>
                  <a:cubicBezTo>
                    <a:pt x="160" y="30"/>
                    <a:pt x="157" y="33"/>
                    <a:pt x="154" y="31"/>
                  </a:cubicBezTo>
                  <a:cubicBezTo>
                    <a:pt x="154" y="31"/>
                    <a:pt x="155" y="31"/>
                    <a:pt x="155" y="30"/>
                  </a:cubicBezTo>
                  <a:cubicBezTo>
                    <a:pt x="153" y="30"/>
                    <a:pt x="152" y="32"/>
                    <a:pt x="149" y="32"/>
                  </a:cubicBezTo>
                  <a:cubicBezTo>
                    <a:pt x="136" y="35"/>
                    <a:pt x="122" y="39"/>
                    <a:pt x="109" y="43"/>
                  </a:cubicBezTo>
                  <a:cubicBezTo>
                    <a:pt x="109" y="42"/>
                    <a:pt x="109" y="42"/>
                    <a:pt x="109" y="42"/>
                  </a:cubicBezTo>
                  <a:cubicBezTo>
                    <a:pt x="107" y="44"/>
                    <a:pt x="106" y="42"/>
                    <a:pt x="104" y="44"/>
                  </a:cubicBezTo>
                  <a:cubicBezTo>
                    <a:pt x="101" y="44"/>
                    <a:pt x="98" y="47"/>
                    <a:pt x="95" y="48"/>
                  </a:cubicBezTo>
                  <a:cubicBezTo>
                    <a:pt x="93" y="50"/>
                    <a:pt x="91" y="50"/>
                    <a:pt x="89" y="52"/>
                  </a:cubicBezTo>
                  <a:cubicBezTo>
                    <a:pt x="86" y="53"/>
                    <a:pt x="84" y="55"/>
                    <a:pt x="81" y="56"/>
                  </a:cubicBezTo>
                  <a:cubicBezTo>
                    <a:pt x="80" y="56"/>
                    <a:pt x="80" y="58"/>
                    <a:pt x="79" y="57"/>
                  </a:cubicBezTo>
                  <a:cubicBezTo>
                    <a:pt x="76" y="61"/>
                    <a:pt x="71" y="61"/>
                    <a:pt x="68" y="65"/>
                  </a:cubicBezTo>
                  <a:cubicBezTo>
                    <a:pt x="67" y="65"/>
                    <a:pt x="67" y="65"/>
                    <a:pt x="67" y="65"/>
                  </a:cubicBezTo>
                  <a:cubicBezTo>
                    <a:pt x="67" y="65"/>
                    <a:pt x="66" y="65"/>
                    <a:pt x="66" y="65"/>
                  </a:cubicBezTo>
                  <a:cubicBezTo>
                    <a:pt x="72" y="61"/>
                    <a:pt x="77" y="56"/>
                    <a:pt x="83" y="53"/>
                  </a:cubicBezTo>
                  <a:cubicBezTo>
                    <a:pt x="87" y="51"/>
                    <a:pt x="91" y="49"/>
                    <a:pt x="95" y="47"/>
                  </a:cubicBezTo>
                  <a:cubicBezTo>
                    <a:pt x="96" y="46"/>
                    <a:pt x="97" y="45"/>
                    <a:pt x="98" y="45"/>
                  </a:cubicBezTo>
                  <a:cubicBezTo>
                    <a:pt x="100" y="44"/>
                    <a:pt x="100" y="44"/>
                    <a:pt x="100" y="44"/>
                  </a:cubicBezTo>
                  <a:cubicBezTo>
                    <a:pt x="100" y="45"/>
                    <a:pt x="100" y="45"/>
                    <a:pt x="100" y="45"/>
                  </a:cubicBezTo>
                  <a:cubicBezTo>
                    <a:pt x="102" y="42"/>
                    <a:pt x="106" y="41"/>
                    <a:pt x="109" y="40"/>
                  </a:cubicBezTo>
                  <a:cubicBezTo>
                    <a:pt x="111" y="39"/>
                    <a:pt x="114" y="37"/>
                    <a:pt x="117" y="37"/>
                  </a:cubicBezTo>
                  <a:cubicBezTo>
                    <a:pt x="118" y="34"/>
                    <a:pt x="121" y="37"/>
                    <a:pt x="122" y="35"/>
                  </a:cubicBezTo>
                  <a:cubicBezTo>
                    <a:pt x="131" y="31"/>
                    <a:pt x="142" y="31"/>
                    <a:pt x="151" y="28"/>
                  </a:cubicBezTo>
                  <a:cubicBezTo>
                    <a:pt x="151" y="28"/>
                    <a:pt x="151" y="28"/>
                    <a:pt x="151" y="28"/>
                  </a:cubicBezTo>
                  <a:cubicBezTo>
                    <a:pt x="152" y="28"/>
                    <a:pt x="153" y="27"/>
                    <a:pt x="154" y="28"/>
                  </a:cubicBezTo>
                  <a:cubicBezTo>
                    <a:pt x="153" y="28"/>
                    <a:pt x="153" y="28"/>
                    <a:pt x="152" y="29"/>
                  </a:cubicBezTo>
                  <a:cubicBezTo>
                    <a:pt x="154" y="30"/>
                    <a:pt x="154" y="27"/>
                    <a:pt x="155" y="27"/>
                  </a:cubicBezTo>
                  <a:cubicBezTo>
                    <a:pt x="160" y="28"/>
                    <a:pt x="162" y="25"/>
                    <a:pt x="167" y="25"/>
                  </a:cubicBezTo>
                  <a:cubicBezTo>
                    <a:pt x="167" y="26"/>
                    <a:pt x="167" y="26"/>
                    <a:pt x="167" y="27"/>
                  </a:cubicBezTo>
                  <a:close/>
                  <a:moveTo>
                    <a:pt x="172" y="34"/>
                  </a:moveTo>
                  <a:cubicBezTo>
                    <a:pt x="172" y="33"/>
                    <a:pt x="172" y="33"/>
                    <a:pt x="172" y="33"/>
                  </a:cubicBezTo>
                  <a:cubicBezTo>
                    <a:pt x="173" y="33"/>
                    <a:pt x="173" y="33"/>
                    <a:pt x="173" y="33"/>
                  </a:cubicBezTo>
                  <a:lnTo>
                    <a:pt x="172" y="34"/>
                  </a:lnTo>
                  <a:close/>
                  <a:moveTo>
                    <a:pt x="203" y="72"/>
                  </a:moveTo>
                  <a:cubicBezTo>
                    <a:pt x="203" y="72"/>
                    <a:pt x="203" y="72"/>
                    <a:pt x="202" y="72"/>
                  </a:cubicBezTo>
                  <a:cubicBezTo>
                    <a:pt x="202" y="72"/>
                    <a:pt x="203" y="71"/>
                    <a:pt x="203" y="72"/>
                  </a:cubicBezTo>
                  <a:close/>
                  <a:moveTo>
                    <a:pt x="193" y="39"/>
                  </a:moveTo>
                  <a:cubicBezTo>
                    <a:pt x="192" y="39"/>
                    <a:pt x="192" y="40"/>
                    <a:pt x="191" y="39"/>
                  </a:cubicBezTo>
                  <a:cubicBezTo>
                    <a:pt x="192" y="39"/>
                    <a:pt x="192" y="38"/>
                    <a:pt x="193" y="39"/>
                  </a:cubicBezTo>
                  <a:close/>
                  <a:moveTo>
                    <a:pt x="175" y="33"/>
                  </a:moveTo>
                  <a:cubicBezTo>
                    <a:pt x="175" y="33"/>
                    <a:pt x="175" y="33"/>
                    <a:pt x="175" y="33"/>
                  </a:cubicBezTo>
                  <a:cubicBezTo>
                    <a:pt x="176" y="32"/>
                    <a:pt x="178" y="32"/>
                    <a:pt x="179" y="31"/>
                  </a:cubicBezTo>
                  <a:cubicBezTo>
                    <a:pt x="181" y="31"/>
                    <a:pt x="183" y="31"/>
                    <a:pt x="184" y="30"/>
                  </a:cubicBezTo>
                  <a:cubicBezTo>
                    <a:pt x="184" y="30"/>
                    <a:pt x="185" y="29"/>
                    <a:pt x="185" y="30"/>
                  </a:cubicBezTo>
                  <a:cubicBezTo>
                    <a:pt x="184" y="31"/>
                    <a:pt x="183" y="32"/>
                    <a:pt x="181" y="33"/>
                  </a:cubicBezTo>
                  <a:cubicBezTo>
                    <a:pt x="181" y="32"/>
                    <a:pt x="180" y="34"/>
                    <a:pt x="179" y="34"/>
                  </a:cubicBezTo>
                  <a:cubicBezTo>
                    <a:pt x="178" y="34"/>
                    <a:pt x="177" y="33"/>
                    <a:pt x="175" y="33"/>
                  </a:cubicBezTo>
                  <a:close/>
                  <a:moveTo>
                    <a:pt x="178" y="115"/>
                  </a:moveTo>
                  <a:cubicBezTo>
                    <a:pt x="178" y="115"/>
                    <a:pt x="178" y="115"/>
                    <a:pt x="178" y="115"/>
                  </a:cubicBezTo>
                  <a:cubicBezTo>
                    <a:pt x="176" y="116"/>
                    <a:pt x="176" y="116"/>
                    <a:pt x="176" y="116"/>
                  </a:cubicBezTo>
                  <a:lnTo>
                    <a:pt x="178" y="115"/>
                  </a:lnTo>
                  <a:close/>
                  <a:moveTo>
                    <a:pt x="192" y="54"/>
                  </a:moveTo>
                  <a:cubicBezTo>
                    <a:pt x="193" y="55"/>
                    <a:pt x="193" y="55"/>
                    <a:pt x="193" y="55"/>
                  </a:cubicBezTo>
                  <a:cubicBezTo>
                    <a:pt x="193" y="52"/>
                    <a:pt x="196" y="54"/>
                    <a:pt x="198" y="52"/>
                  </a:cubicBezTo>
                  <a:cubicBezTo>
                    <a:pt x="198" y="53"/>
                    <a:pt x="198" y="53"/>
                    <a:pt x="198" y="53"/>
                  </a:cubicBezTo>
                  <a:cubicBezTo>
                    <a:pt x="197" y="53"/>
                    <a:pt x="196" y="55"/>
                    <a:pt x="194" y="54"/>
                  </a:cubicBezTo>
                  <a:cubicBezTo>
                    <a:pt x="191" y="57"/>
                    <a:pt x="186" y="57"/>
                    <a:pt x="182" y="59"/>
                  </a:cubicBezTo>
                  <a:cubicBezTo>
                    <a:pt x="181" y="60"/>
                    <a:pt x="179" y="60"/>
                    <a:pt x="178" y="61"/>
                  </a:cubicBezTo>
                  <a:cubicBezTo>
                    <a:pt x="177" y="61"/>
                    <a:pt x="177" y="61"/>
                    <a:pt x="176" y="61"/>
                  </a:cubicBezTo>
                  <a:cubicBezTo>
                    <a:pt x="179" y="59"/>
                    <a:pt x="182" y="58"/>
                    <a:pt x="185" y="57"/>
                  </a:cubicBezTo>
                  <a:cubicBezTo>
                    <a:pt x="184" y="57"/>
                    <a:pt x="184" y="57"/>
                    <a:pt x="184" y="57"/>
                  </a:cubicBezTo>
                  <a:cubicBezTo>
                    <a:pt x="185" y="58"/>
                    <a:pt x="187" y="56"/>
                    <a:pt x="188" y="56"/>
                  </a:cubicBezTo>
                  <a:cubicBezTo>
                    <a:pt x="187" y="56"/>
                    <a:pt x="187" y="56"/>
                    <a:pt x="187" y="56"/>
                  </a:cubicBezTo>
                  <a:cubicBezTo>
                    <a:pt x="189" y="55"/>
                    <a:pt x="191" y="56"/>
                    <a:pt x="192" y="54"/>
                  </a:cubicBezTo>
                  <a:close/>
                  <a:moveTo>
                    <a:pt x="194" y="45"/>
                  </a:moveTo>
                  <a:cubicBezTo>
                    <a:pt x="192" y="47"/>
                    <a:pt x="189" y="46"/>
                    <a:pt x="187" y="47"/>
                  </a:cubicBezTo>
                  <a:cubicBezTo>
                    <a:pt x="187" y="46"/>
                    <a:pt x="187" y="46"/>
                    <a:pt x="187" y="46"/>
                  </a:cubicBezTo>
                  <a:cubicBezTo>
                    <a:pt x="186" y="46"/>
                    <a:pt x="185" y="45"/>
                    <a:pt x="184" y="45"/>
                  </a:cubicBezTo>
                  <a:cubicBezTo>
                    <a:pt x="184" y="45"/>
                    <a:pt x="184" y="45"/>
                    <a:pt x="185" y="44"/>
                  </a:cubicBezTo>
                  <a:cubicBezTo>
                    <a:pt x="185" y="44"/>
                    <a:pt x="184" y="44"/>
                    <a:pt x="184" y="44"/>
                  </a:cubicBezTo>
                  <a:cubicBezTo>
                    <a:pt x="184" y="44"/>
                    <a:pt x="184" y="44"/>
                    <a:pt x="184" y="43"/>
                  </a:cubicBezTo>
                  <a:cubicBezTo>
                    <a:pt x="183" y="42"/>
                    <a:pt x="183" y="42"/>
                    <a:pt x="183" y="42"/>
                  </a:cubicBezTo>
                  <a:cubicBezTo>
                    <a:pt x="185" y="42"/>
                    <a:pt x="185" y="41"/>
                    <a:pt x="186" y="40"/>
                  </a:cubicBezTo>
                  <a:cubicBezTo>
                    <a:pt x="186" y="41"/>
                    <a:pt x="186" y="41"/>
                    <a:pt x="186" y="41"/>
                  </a:cubicBezTo>
                  <a:cubicBezTo>
                    <a:pt x="187" y="41"/>
                    <a:pt x="187" y="40"/>
                    <a:pt x="188" y="40"/>
                  </a:cubicBezTo>
                  <a:cubicBezTo>
                    <a:pt x="188" y="40"/>
                    <a:pt x="188" y="40"/>
                    <a:pt x="188" y="40"/>
                  </a:cubicBezTo>
                  <a:cubicBezTo>
                    <a:pt x="187" y="40"/>
                    <a:pt x="187" y="40"/>
                    <a:pt x="187" y="40"/>
                  </a:cubicBezTo>
                  <a:cubicBezTo>
                    <a:pt x="188" y="40"/>
                    <a:pt x="189" y="39"/>
                    <a:pt x="191" y="39"/>
                  </a:cubicBezTo>
                  <a:cubicBezTo>
                    <a:pt x="190" y="40"/>
                    <a:pt x="189" y="39"/>
                    <a:pt x="190" y="40"/>
                  </a:cubicBezTo>
                  <a:cubicBezTo>
                    <a:pt x="191" y="41"/>
                    <a:pt x="193" y="39"/>
                    <a:pt x="195" y="40"/>
                  </a:cubicBezTo>
                  <a:cubicBezTo>
                    <a:pt x="197" y="39"/>
                    <a:pt x="199" y="39"/>
                    <a:pt x="201" y="38"/>
                  </a:cubicBezTo>
                  <a:cubicBezTo>
                    <a:pt x="198" y="40"/>
                    <a:pt x="198" y="40"/>
                    <a:pt x="198" y="40"/>
                  </a:cubicBezTo>
                  <a:cubicBezTo>
                    <a:pt x="195" y="39"/>
                    <a:pt x="192" y="40"/>
                    <a:pt x="190" y="42"/>
                  </a:cubicBezTo>
                  <a:cubicBezTo>
                    <a:pt x="190" y="42"/>
                    <a:pt x="190" y="43"/>
                    <a:pt x="190" y="43"/>
                  </a:cubicBezTo>
                  <a:cubicBezTo>
                    <a:pt x="191" y="41"/>
                    <a:pt x="193" y="43"/>
                    <a:pt x="194" y="41"/>
                  </a:cubicBezTo>
                  <a:cubicBezTo>
                    <a:pt x="197" y="42"/>
                    <a:pt x="199" y="41"/>
                    <a:pt x="202" y="41"/>
                  </a:cubicBezTo>
                  <a:cubicBezTo>
                    <a:pt x="201" y="41"/>
                    <a:pt x="201" y="41"/>
                    <a:pt x="200" y="41"/>
                  </a:cubicBezTo>
                  <a:cubicBezTo>
                    <a:pt x="201" y="42"/>
                    <a:pt x="201" y="42"/>
                    <a:pt x="201" y="42"/>
                  </a:cubicBezTo>
                  <a:cubicBezTo>
                    <a:pt x="201" y="41"/>
                    <a:pt x="201" y="41"/>
                    <a:pt x="202" y="41"/>
                  </a:cubicBezTo>
                  <a:cubicBezTo>
                    <a:pt x="202" y="42"/>
                    <a:pt x="202" y="42"/>
                    <a:pt x="202" y="42"/>
                  </a:cubicBezTo>
                  <a:cubicBezTo>
                    <a:pt x="199" y="43"/>
                    <a:pt x="197" y="44"/>
                    <a:pt x="194" y="45"/>
                  </a:cubicBezTo>
                  <a:close/>
                  <a:moveTo>
                    <a:pt x="207" y="41"/>
                  </a:moveTo>
                  <a:cubicBezTo>
                    <a:pt x="207" y="41"/>
                    <a:pt x="208" y="40"/>
                    <a:pt x="209" y="40"/>
                  </a:cubicBezTo>
                  <a:cubicBezTo>
                    <a:pt x="209" y="40"/>
                    <a:pt x="209" y="40"/>
                    <a:pt x="210" y="40"/>
                  </a:cubicBezTo>
                  <a:cubicBezTo>
                    <a:pt x="209" y="40"/>
                    <a:pt x="209" y="40"/>
                    <a:pt x="209" y="40"/>
                  </a:cubicBezTo>
                  <a:cubicBezTo>
                    <a:pt x="208" y="41"/>
                    <a:pt x="208" y="41"/>
                    <a:pt x="20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10"/>
            <p:cNvSpPr/>
            <p:nvPr/>
          </p:nvSpPr>
          <p:spPr bwMode="auto">
            <a:xfrm>
              <a:off x="4013" y="1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1"/>
            <p:cNvSpPr/>
            <p:nvPr/>
          </p:nvSpPr>
          <p:spPr bwMode="auto">
            <a:xfrm>
              <a:off x="4013" y="1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2"/>
            <p:cNvSpPr/>
            <p:nvPr/>
          </p:nvSpPr>
          <p:spPr bwMode="auto">
            <a:xfrm>
              <a:off x="4008" y="1691"/>
              <a:ext cx="5" cy="5"/>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3"/>
            <p:cNvSpPr/>
            <p:nvPr/>
          </p:nvSpPr>
          <p:spPr bwMode="auto">
            <a:xfrm>
              <a:off x="3849" y="2241"/>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4"/>
            <p:cNvSpPr/>
            <p:nvPr/>
          </p:nvSpPr>
          <p:spPr bwMode="auto">
            <a:xfrm>
              <a:off x="4031" y="1630"/>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5"/>
            <p:cNvSpPr/>
            <p:nvPr/>
          </p:nvSpPr>
          <p:spPr bwMode="auto">
            <a:xfrm>
              <a:off x="3456" y="1738"/>
              <a:ext cx="9" cy="9"/>
            </a:xfrm>
            <a:custGeom>
              <a:avLst/>
              <a:gdLst>
                <a:gd name="T0" fmla="*/ 2 w 2"/>
                <a:gd name="T1" fmla="*/ 0 h 2"/>
                <a:gd name="T2" fmla="*/ 0 w 2"/>
                <a:gd name="T3" fmla="*/ 1 h 2"/>
                <a:gd name="T4" fmla="*/ 1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1"/>
                    <a:pt x="0" y="1"/>
                  </a:cubicBezTo>
                  <a:cubicBezTo>
                    <a:pt x="0" y="1"/>
                    <a:pt x="0" y="2"/>
                    <a:pt x="1" y="2"/>
                  </a:cubicBezTo>
                  <a:cubicBezTo>
                    <a:pt x="1" y="2"/>
                    <a:pt x="1" y="2"/>
                    <a:pt x="1"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6"/>
            <p:cNvSpPr/>
            <p:nvPr/>
          </p:nvSpPr>
          <p:spPr bwMode="auto">
            <a:xfrm>
              <a:off x="3461" y="17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7"/>
            <p:cNvSpPr/>
            <p:nvPr/>
          </p:nvSpPr>
          <p:spPr bwMode="auto">
            <a:xfrm>
              <a:off x="3470" y="17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8"/>
            <p:cNvSpPr/>
            <p:nvPr/>
          </p:nvSpPr>
          <p:spPr bwMode="auto">
            <a:xfrm>
              <a:off x="3943" y="1587"/>
              <a:ext cx="14" cy="5"/>
            </a:xfrm>
            <a:custGeom>
              <a:avLst/>
              <a:gdLst>
                <a:gd name="T0" fmla="*/ 14 w 14"/>
                <a:gd name="T1" fmla="*/ 0 h 5"/>
                <a:gd name="T2" fmla="*/ 0 w 14"/>
                <a:gd name="T3" fmla="*/ 5 h 5"/>
                <a:gd name="T4" fmla="*/ 9 w 14"/>
                <a:gd name="T5" fmla="*/ 0 h 5"/>
                <a:gd name="T6" fmla="*/ 14 w 14"/>
                <a:gd name="T7" fmla="*/ 0 h 5"/>
              </a:gdLst>
              <a:ahLst/>
              <a:cxnLst>
                <a:cxn ang="0">
                  <a:pos x="T0" y="T1"/>
                </a:cxn>
                <a:cxn ang="0">
                  <a:pos x="T2" y="T3"/>
                </a:cxn>
                <a:cxn ang="0">
                  <a:pos x="T4" y="T5"/>
                </a:cxn>
                <a:cxn ang="0">
                  <a:pos x="T6" y="T7"/>
                </a:cxn>
              </a:cxnLst>
              <a:rect l="0" t="0" r="r" b="b"/>
              <a:pathLst>
                <a:path w="14" h="5">
                  <a:moveTo>
                    <a:pt x="14" y="0"/>
                  </a:moveTo>
                  <a:lnTo>
                    <a:pt x="0" y="5"/>
                  </a:lnTo>
                  <a:lnTo>
                    <a:pt x="9" y="0"/>
                  </a:lnTo>
                  <a:lnTo>
                    <a:pt x="1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9"/>
            <p:cNvSpPr/>
            <p:nvPr/>
          </p:nvSpPr>
          <p:spPr bwMode="auto">
            <a:xfrm>
              <a:off x="3919" y="1592"/>
              <a:ext cx="14" cy="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20"/>
            <p:cNvSpPr/>
            <p:nvPr/>
          </p:nvSpPr>
          <p:spPr bwMode="auto">
            <a:xfrm>
              <a:off x="3886" y="1597"/>
              <a:ext cx="28" cy="9"/>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cubicBezTo>
                    <a:pt x="2" y="2"/>
                    <a:pt x="4" y="1"/>
                    <a:pt x="6" y="0"/>
                  </a:cubicBezTo>
                  <a:cubicBezTo>
                    <a:pt x="4" y="1"/>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21"/>
            <p:cNvSpPr/>
            <p:nvPr/>
          </p:nvSpPr>
          <p:spPr bwMode="auto">
            <a:xfrm>
              <a:off x="4083" y="1601"/>
              <a:ext cx="5" cy="5"/>
            </a:xfrm>
            <a:custGeom>
              <a:avLst/>
              <a:gdLst>
                <a:gd name="T0" fmla="*/ 1 w 1"/>
                <a:gd name="T1" fmla="*/ 1 h 1"/>
                <a:gd name="T2" fmla="*/ 1 w 1"/>
                <a:gd name="T3" fmla="*/ 0 h 1"/>
                <a:gd name="T4" fmla="*/ 1 w 1"/>
                <a:gd name="T5" fmla="*/ 0 h 1"/>
                <a:gd name="T6" fmla="*/ 1 w 1"/>
                <a:gd name="T7" fmla="*/ 0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1" y="0"/>
                    <a:pt x="1" y="0"/>
                    <a:pt x="1" y="0"/>
                  </a:cubicBezTo>
                  <a:cubicBezTo>
                    <a:pt x="1" y="0"/>
                    <a:pt x="1" y="0"/>
                    <a:pt x="1" y="0"/>
                  </a:cubicBez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22"/>
            <p:cNvSpPr/>
            <p:nvPr/>
          </p:nvSpPr>
          <p:spPr bwMode="auto">
            <a:xfrm>
              <a:off x="4074" y="1601"/>
              <a:ext cx="9" cy="5"/>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23"/>
            <p:cNvSpPr/>
            <p:nvPr/>
          </p:nvSpPr>
          <p:spPr bwMode="auto">
            <a:xfrm>
              <a:off x="3877" y="1606"/>
              <a:ext cx="9" cy="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0"/>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24"/>
            <p:cNvSpPr/>
            <p:nvPr/>
          </p:nvSpPr>
          <p:spPr bwMode="auto">
            <a:xfrm>
              <a:off x="3863" y="1611"/>
              <a:ext cx="9"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25"/>
            <p:cNvSpPr/>
            <p:nvPr/>
          </p:nvSpPr>
          <p:spPr bwMode="auto">
            <a:xfrm>
              <a:off x="3849" y="1611"/>
              <a:ext cx="14" cy="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26"/>
            <p:cNvSpPr/>
            <p:nvPr/>
          </p:nvSpPr>
          <p:spPr bwMode="auto">
            <a:xfrm>
              <a:off x="4078" y="1616"/>
              <a:ext cx="10" cy="4"/>
            </a:xfrm>
            <a:custGeom>
              <a:avLst/>
              <a:gdLst>
                <a:gd name="T0" fmla="*/ 1 w 2"/>
                <a:gd name="T1" fmla="*/ 1 h 1"/>
                <a:gd name="T2" fmla="*/ 2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2" y="0"/>
                    <a:pt x="2" y="0"/>
                  </a:cubicBezTo>
                  <a:cubicBezTo>
                    <a:pt x="0"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27"/>
            <p:cNvSpPr/>
            <p:nvPr/>
          </p:nvSpPr>
          <p:spPr bwMode="auto">
            <a:xfrm>
              <a:off x="3779" y="1616"/>
              <a:ext cx="37" cy="9"/>
            </a:xfrm>
            <a:custGeom>
              <a:avLst/>
              <a:gdLst>
                <a:gd name="T0" fmla="*/ 0 w 8"/>
                <a:gd name="T1" fmla="*/ 2 h 2"/>
                <a:gd name="T2" fmla="*/ 8 w 8"/>
                <a:gd name="T3" fmla="*/ 1 h 2"/>
                <a:gd name="T4" fmla="*/ 0 w 8"/>
                <a:gd name="T5" fmla="*/ 2 h 2"/>
              </a:gdLst>
              <a:ahLst/>
              <a:cxnLst>
                <a:cxn ang="0">
                  <a:pos x="T0" y="T1"/>
                </a:cxn>
                <a:cxn ang="0">
                  <a:pos x="T2" y="T3"/>
                </a:cxn>
                <a:cxn ang="0">
                  <a:pos x="T4" y="T5"/>
                </a:cxn>
              </a:cxnLst>
              <a:rect l="0" t="0" r="r" b="b"/>
              <a:pathLst>
                <a:path w="8" h="2">
                  <a:moveTo>
                    <a:pt x="0" y="2"/>
                  </a:moveTo>
                  <a:cubicBezTo>
                    <a:pt x="3" y="2"/>
                    <a:pt x="5" y="1"/>
                    <a:pt x="8" y="1"/>
                  </a:cubicBezTo>
                  <a:cubicBezTo>
                    <a:pt x="5"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28"/>
            <p:cNvSpPr/>
            <p:nvPr/>
          </p:nvSpPr>
          <p:spPr bwMode="auto">
            <a:xfrm>
              <a:off x="3830" y="1616"/>
              <a:ext cx="14" cy="9"/>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1" y="2"/>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29"/>
            <p:cNvSpPr/>
            <p:nvPr/>
          </p:nvSpPr>
          <p:spPr bwMode="auto">
            <a:xfrm>
              <a:off x="4074" y="1620"/>
              <a:ext cx="9" cy="5"/>
            </a:xfrm>
            <a:custGeom>
              <a:avLst/>
              <a:gdLst>
                <a:gd name="T0" fmla="*/ 0 w 9"/>
                <a:gd name="T1" fmla="*/ 5 h 5"/>
                <a:gd name="T2" fmla="*/ 9 w 9"/>
                <a:gd name="T3" fmla="*/ 0 h 5"/>
                <a:gd name="T4" fmla="*/ 0 w 9"/>
                <a:gd name="T5" fmla="*/ 5 h 5"/>
                <a:gd name="T6" fmla="*/ 0 w 9"/>
                <a:gd name="T7" fmla="*/ 5 h 5"/>
              </a:gdLst>
              <a:ahLst/>
              <a:cxnLst>
                <a:cxn ang="0">
                  <a:pos x="T0" y="T1"/>
                </a:cxn>
                <a:cxn ang="0">
                  <a:pos x="T2" y="T3"/>
                </a:cxn>
                <a:cxn ang="0">
                  <a:pos x="T4" y="T5"/>
                </a:cxn>
                <a:cxn ang="0">
                  <a:pos x="T6" y="T7"/>
                </a:cxn>
              </a:cxnLst>
              <a:rect l="0" t="0" r="r" b="b"/>
              <a:pathLst>
                <a:path w="9" h="5">
                  <a:moveTo>
                    <a:pt x="0" y="5"/>
                  </a:moveTo>
                  <a:lnTo>
                    <a:pt x="9"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Rectangle 30"/>
            <p:cNvSpPr>
              <a:spLocks noChangeArrowheads="1"/>
            </p:cNvSpPr>
            <p:nvPr/>
          </p:nvSpPr>
          <p:spPr bwMode="auto">
            <a:xfrm>
              <a:off x="3147" y="16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5" name="Freeform 31"/>
            <p:cNvSpPr/>
            <p:nvPr/>
          </p:nvSpPr>
          <p:spPr bwMode="auto">
            <a:xfrm>
              <a:off x="3816" y="1620"/>
              <a:ext cx="5"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32"/>
            <p:cNvSpPr/>
            <p:nvPr/>
          </p:nvSpPr>
          <p:spPr bwMode="auto">
            <a:xfrm>
              <a:off x="4111" y="1625"/>
              <a:ext cx="5"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1"/>
                    <a:pt x="0" y="1"/>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33"/>
            <p:cNvSpPr/>
            <p:nvPr/>
          </p:nvSpPr>
          <p:spPr bwMode="auto">
            <a:xfrm>
              <a:off x="3741" y="1630"/>
              <a:ext cx="28" cy="4"/>
            </a:xfrm>
            <a:custGeom>
              <a:avLst/>
              <a:gdLst>
                <a:gd name="T0" fmla="*/ 2 w 6"/>
                <a:gd name="T1" fmla="*/ 0 h 1"/>
                <a:gd name="T2" fmla="*/ 3 w 6"/>
                <a:gd name="T3" fmla="*/ 1 h 1"/>
                <a:gd name="T4" fmla="*/ 6 w 6"/>
                <a:gd name="T5" fmla="*/ 0 h 1"/>
                <a:gd name="T6" fmla="*/ 0 w 6"/>
                <a:gd name="T7" fmla="*/ 1 h 1"/>
                <a:gd name="T8" fmla="*/ 2 w 6"/>
                <a:gd name="T9" fmla="*/ 0 h 1"/>
              </a:gdLst>
              <a:ahLst/>
              <a:cxnLst>
                <a:cxn ang="0">
                  <a:pos x="T0" y="T1"/>
                </a:cxn>
                <a:cxn ang="0">
                  <a:pos x="T2" y="T3"/>
                </a:cxn>
                <a:cxn ang="0">
                  <a:pos x="T4" y="T5"/>
                </a:cxn>
                <a:cxn ang="0">
                  <a:pos x="T6" y="T7"/>
                </a:cxn>
                <a:cxn ang="0">
                  <a:pos x="T8" y="T9"/>
                </a:cxn>
              </a:cxnLst>
              <a:rect l="0" t="0" r="r" b="b"/>
              <a:pathLst>
                <a:path w="6" h="1">
                  <a:moveTo>
                    <a:pt x="2" y="0"/>
                  </a:moveTo>
                  <a:cubicBezTo>
                    <a:pt x="3" y="1"/>
                    <a:pt x="3" y="1"/>
                    <a:pt x="3" y="1"/>
                  </a:cubicBezTo>
                  <a:cubicBezTo>
                    <a:pt x="4" y="0"/>
                    <a:pt x="5" y="0"/>
                    <a:pt x="6" y="0"/>
                  </a:cubicBezTo>
                  <a:cubicBezTo>
                    <a:pt x="4" y="0"/>
                    <a:pt x="1" y="0"/>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34"/>
            <p:cNvSpPr/>
            <p:nvPr/>
          </p:nvSpPr>
          <p:spPr bwMode="auto">
            <a:xfrm>
              <a:off x="4050" y="1625"/>
              <a:ext cx="28" cy="33"/>
            </a:xfrm>
            <a:custGeom>
              <a:avLst/>
              <a:gdLst>
                <a:gd name="T0" fmla="*/ 3 w 6"/>
                <a:gd name="T1" fmla="*/ 1 h 7"/>
                <a:gd name="T2" fmla="*/ 0 w 6"/>
                <a:gd name="T3" fmla="*/ 2 h 7"/>
                <a:gd name="T4" fmla="*/ 3 w 6"/>
                <a:gd name="T5" fmla="*/ 2 h 7"/>
                <a:gd name="T6" fmla="*/ 1 w 6"/>
                <a:gd name="T7" fmla="*/ 3 h 7"/>
                <a:gd name="T8" fmla="*/ 2 w 6"/>
                <a:gd name="T9" fmla="*/ 3 h 7"/>
                <a:gd name="T10" fmla="*/ 2 w 6"/>
                <a:gd name="T11" fmla="*/ 3 h 7"/>
                <a:gd name="T12" fmla="*/ 4 w 6"/>
                <a:gd name="T13" fmla="*/ 4 h 7"/>
                <a:gd name="T14" fmla="*/ 4 w 6"/>
                <a:gd name="T15" fmla="*/ 4 h 7"/>
                <a:gd name="T16" fmla="*/ 4 w 6"/>
                <a:gd name="T17" fmla="*/ 5 h 7"/>
                <a:gd name="T18" fmla="*/ 1 w 6"/>
                <a:gd name="T19" fmla="*/ 6 h 7"/>
                <a:gd name="T20" fmla="*/ 1 w 6"/>
                <a:gd name="T21" fmla="*/ 7 h 7"/>
                <a:gd name="T22" fmla="*/ 4 w 6"/>
                <a:gd name="T23" fmla="*/ 6 h 7"/>
                <a:gd name="T24" fmla="*/ 4 w 6"/>
                <a:gd name="T25" fmla="*/ 7 h 7"/>
                <a:gd name="T26" fmla="*/ 5 w 6"/>
                <a:gd name="T27" fmla="*/ 7 h 7"/>
                <a:gd name="T28" fmla="*/ 5 w 6"/>
                <a:gd name="T29" fmla="*/ 5 h 7"/>
                <a:gd name="T30" fmla="*/ 4 w 6"/>
                <a:gd name="T31" fmla="*/ 2 h 7"/>
                <a:gd name="T32" fmla="*/ 3 w 6"/>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3" y="1"/>
                  </a:moveTo>
                  <a:cubicBezTo>
                    <a:pt x="2" y="1"/>
                    <a:pt x="1" y="0"/>
                    <a:pt x="0" y="2"/>
                  </a:cubicBezTo>
                  <a:cubicBezTo>
                    <a:pt x="1" y="2"/>
                    <a:pt x="2" y="1"/>
                    <a:pt x="3" y="2"/>
                  </a:cubicBezTo>
                  <a:cubicBezTo>
                    <a:pt x="3" y="3"/>
                    <a:pt x="2" y="3"/>
                    <a:pt x="1" y="3"/>
                  </a:cubicBezTo>
                  <a:cubicBezTo>
                    <a:pt x="2" y="3"/>
                    <a:pt x="2" y="3"/>
                    <a:pt x="2" y="3"/>
                  </a:cubicBezTo>
                  <a:cubicBezTo>
                    <a:pt x="2" y="3"/>
                    <a:pt x="2" y="3"/>
                    <a:pt x="2" y="3"/>
                  </a:cubicBezTo>
                  <a:cubicBezTo>
                    <a:pt x="3" y="2"/>
                    <a:pt x="4" y="3"/>
                    <a:pt x="4" y="4"/>
                  </a:cubicBezTo>
                  <a:cubicBezTo>
                    <a:pt x="4" y="4"/>
                    <a:pt x="4" y="4"/>
                    <a:pt x="4" y="4"/>
                  </a:cubicBezTo>
                  <a:cubicBezTo>
                    <a:pt x="3" y="4"/>
                    <a:pt x="4" y="4"/>
                    <a:pt x="4" y="5"/>
                  </a:cubicBezTo>
                  <a:cubicBezTo>
                    <a:pt x="3" y="6"/>
                    <a:pt x="2" y="5"/>
                    <a:pt x="1" y="6"/>
                  </a:cubicBezTo>
                  <a:cubicBezTo>
                    <a:pt x="1" y="7"/>
                    <a:pt x="1" y="7"/>
                    <a:pt x="1" y="7"/>
                  </a:cubicBezTo>
                  <a:cubicBezTo>
                    <a:pt x="2" y="6"/>
                    <a:pt x="3" y="7"/>
                    <a:pt x="4" y="6"/>
                  </a:cubicBezTo>
                  <a:cubicBezTo>
                    <a:pt x="4" y="6"/>
                    <a:pt x="4" y="6"/>
                    <a:pt x="4" y="7"/>
                  </a:cubicBezTo>
                  <a:cubicBezTo>
                    <a:pt x="5" y="7"/>
                    <a:pt x="5" y="7"/>
                    <a:pt x="5" y="7"/>
                  </a:cubicBezTo>
                  <a:cubicBezTo>
                    <a:pt x="5" y="6"/>
                    <a:pt x="6" y="5"/>
                    <a:pt x="5" y="5"/>
                  </a:cubicBezTo>
                  <a:cubicBezTo>
                    <a:pt x="6" y="4"/>
                    <a:pt x="3" y="3"/>
                    <a:pt x="4" y="2"/>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35"/>
            <p:cNvSpPr/>
            <p:nvPr/>
          </p:nvSpPr>
          <p:spPr bwMode="auto">
            <a:xfrm>
              <a:off x="4083" y="1630"/>
              <a:ext cx="23" cy="4"/>
            </a:xfrm>
            <a:custGeom>
              <a:avLst/>
              <a:gdLst>
                <a:gd name="T0" fmla="*/ 2 w 5"/>
                <a:gd name="T1" fmla="*/ 1 h 1"/>
                <a:gd name="T2" fmla="*/ 5 w 5"/>
                <a:gd name="T3" fmla="*/ 0 h 1"/>
                <a:gd name="T4" fmla="*/ 0 w 5"/>
                <a:gd name="T5" fmla="*/ 1 h 1"/>
                <a:gd name="T6" fmla="*/ 2 w 5"/>
                <a:gd name="T7" fmla="*/ 1 h 1"/>
              </a:gdLst>
              <a:ahLst/>
              <a:cxnLst>
                <a:cxn ang="0">
                  <a:pos x="T0" y="T1"/>
                </a:cxn>
                <a:cxn ang="0">
                  <a:pos x="T2" y="T3"/>
                </a:cxn>
                <a:cxn ang="0">
                  <a:pos x="T4" y="T5"/>
                </a:cxn>
                <a:cxn ang="0">
                  <a:pos x="T6" y="T7"/>
                </a:cxn>
              </a:cxnLst>
              <a:rect l="0" t="0" r="r" b="b"/>
              <a:pathLst>
                <a:path w="5" h="1">
                  <a:moveTo>
                    <a:pt x="2" y="1"/>
                  </a:moveTo>
                  <a:cubicBezTo>
                    <a:pt x="3" y="0"/>
                    <a:pt x="4" y="1"/>
                    <a:pt x="5" y="0"/>
                  </a:cubicBezTo>
                  <a:cubicBezTo>
                    <a:pt x="3" y="0"/>
                    <a:pt x="2" y="1"/>
                    <a:pt x="0" y="1"/>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36"/>
            <p:cNvSpPr/>
            <p:nvPr/>
          </p:nvSpPr>
          <p:spPr bwMode="auto">
            <a:xfrm>
              <a:off x="3718" y="1634"/>
              <a:ext cx="19" cy="5"/>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1"/>
                    <a:pt x="3" y="1"/>
                    <a:pt x="4" y="0"/>
                  </a:cubicBezTo>
                  <a:cubicBezTo>
                    <a:pt x="3"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37"/>
            <p:cNvSpPr/>
            <p:nvPr/>
          </p:nvSpPr>
          <p:spPr bwMode="auto">
            <a:xfrm>
              <a:off x="4041" y="1639"/>
              <a:ext cx="9" cy="5"/>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38"/>
            <p:cNvSpPr/>
            <p:nvPr/>
          </p:nvSpPr>
          <p:spPr bwMode="auto">
            <a:xfrm>
              <a:off x="4088" y="1639"/>
              <a:ext cx="9"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39"/>
            <p:cNvSpPr/>
            <p:nvPr/>
          </p:nvSpPr>
          <p:spPr bwMode="auto">
            <a:xfrm>
              <a:off x="4083" y="1639"/>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40"/>
            <p:cNvSpPr/>
            <p:nvPr/>
          </p:nvSpPr>
          <p:spPr bwMode="auto">
            <a:xfrm>
              <a:off x="3699" y="1639"/>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0"/>
                    <a:pt x="0"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41"/>
            <p:cNvSpPr/>
            <p:nvPr/>
          </p:nvSpPr>
          <p:spPr bwMode="auto">
            <a:xfrm>
              <a:off x="3685" y="1648"/>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42"/>
            <p:cNvSpPr/>
            <p:nvPr/>
          </p:nvSpPr>
          <p:spPr bwMode="auto">
            <a:xfrm>
              <a:off x="4050" y="1644"/>
              <a:ext cx="5" cy="4"/>
            </a:xfrm>
            <a:custGeom>
              <a:avLst/>
              <a:gdLst>
                <a:gd name="T0" fmla="*/ 5 w 5"/>
                <a:gd name="T1" fmla="*/ 0 h 4"/>
                <a:gd name="T2" fmla="*/ 0 w 5"/>
                <a:gd name="T3" fmla="*/ 4 h 4"/>
                <a:gd name="T4" fmla="*/ 5 w 5"/>
                <a:gd name="T5" fmla="*/ 0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43"/>
            <p:cNvSpPr/>
            <p:nvPr/>
          </p:nvSpPr>
          <p:spPr bwMode="auto">
            <a:xfrm>
              <a:off x="4036" y="1648"/>
              <a:ext cx="10" cy="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44"/>
            <p:cNvSpPr/>
            <p:nvPr/>
          </p:nvSpPr>
          <p:spPr bwMode="auto">
            <a:xfrm>
              <a:off x="3652" y="1653"/>
              <a:ext cx="14" cy="5"/>
            </a:xfrm>
            <a:custGeom>
              <a:avLst/>
              <a:gdLst>
                <a:gd name="T0" fmla="*/ 2 w 3"/>
                <a:gd name="T1" fmla="*/ 0 h 1"/>
                <a:gd name="T2" fmla="*/ 0 w 3"/>
                <a:gd name="T3" fmla="*/ 1 h 1"/>
                <a:gd name="T4" fmla="*/ 1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2" y="0"/>
                    <a:pt x="1" y="1"/>
                    <a:pt x="0" y="1"/>
                  </a:cubicBezTo>
                  <a:cubicBezTo>
                    <a:pt x="1" y="1"/>
                    <a:pt x="1" y="1"/>
                    <a:pt x="1"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45"/>
            <p:cNvSpPr/>
            <p:nvPr/>
          </p:nvSpPr>
          <p:spPr bwMode="auto">
            <a:xfrm>
              <a:off x="3648" y="1658"/>
              <a:ext cx="4"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46"/>
            <p:cNvSpPr/>
            <p:nvPr/>
          </p:nvSpPr>
          <p:spPr bwMode="auto">
            <a:xfrm>
              <a:off x="4046" y="1658"/>
              <a:ext cx="4" cy="5"/>
            </a:xfrm>
            <a:custGeom>
              <a:avLst/>
              <a:gdLst>
                <a:gd name="T0" fmla="*/ 0 w 4"/>
                <a:gd name="T1" fmla="*/ 5 h 5"/>
                <a:gd name="T2" fmla="*/ 4 w 4"/>
                <a:gd name="T3" fmla="*/ 0 h 5"/>
                <a:gd name="T4" fmla="*/ 0 w 4"/>
                <a:gd name="T5" fmla="*/ 5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47"/>
            <p:cNvSpPr/>
            <p:nvPr/>
          </p:nvSpPr>
          <p:spPr bwMode="auto">
            <a:xfrm>
              <a:off x="3713" y="1658"/>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48"/>
            <p:cNvSpPr/>
            <p:nvPr/>
          </p:nvSpPr>
          <p:spPr bwMode="auto">
            <a:xfrm>
              <a:off x="4055" y="1667"/>
              <a:ext cx="0" cy="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49"/>
            <p:cNvSpPr/>
            <p:nvPr/>
          </p:nvSpPr>
          <p:spPr bwMode="auto">
            <a:xfrm>
              <a:off x="4055" y="16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50"/>
            <p:cNvSpPr/>
            <p:nvPr/>
          </p:nvSpPr>
          <p:spPr bwMode="auto">
            <a:xfrm>
              <a:off x="3989" y="1672"/>
              <a:ext cx="10" cy="0"/>
            </a:xfrm>
            <a:custGeom>
              <a:avLst/>
              <a:gdLst>
                <a:gd name="T0" fmla="*/ 10 w 10"/>
                <a:gd name="T1" fmla="*/ 0 w 10"/>
                <a:gd name="T2" fmla="*/ 5 w 10"/>
                <a:gd name="T3" fmla="*/ 10 w 10"/>
              </a:gdLst>
              <a:ahLst/>
              <a:cxnLst>
                <a:cxn ang="0">
                  <a:pos x="T0" y="0"/>
                </a:cxn>
                <a:cxn ang="0">
                  <a:pos x="T1" y="0"/>
                </a:cxn>
                <a:cxn ang="0">
                  <a:pos x="T2" y="0"/>
                </a:cxn>
                <a:cxn ang="0">
                  <a:pos x="T3" y="0"/>
                </a:cxn>
              </a:cxnLst>
              <a:rect l="0" t="0" r="r" b="b"/>
              <a:pathLst>
                <a:path w="10">
                  <a:moveTo>
                    <a:pt x="10" y="0"/>
                  </a:moveTo>
                  <a:lnTo>
                    <a:pt x="0" y="0"/>
                  </a:lnTo>
                  <a:lnTo>
                    <a:pt x="5" y="0"/>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51"/>
            <p:cNvSpPr/>
            <p:nvPr/>
          </p:nvSpPr>
          <p:spPr bwMode="auto">
            <a:xfrm>
              <a:off x="4069" y="1672"/>
              <a:ext cx="5" cy="5"/>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52"/>
            <p:cNvSpPr/>
            <p:nvPr/>
          </p:nvSpPr>
          <p:spPr bwMode="auto">
            <a:xfrm>
              <a:off x="3994" y="1681"/>
              <a:ext cx="9" cy="5"/>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53"/>
            <p:cNvSpPr/>
            <p:nvPr/>
          </p:nvSpPr>
          <p:spPr bwMode="auto">
            <a:xfrm>
              <a:off x="4106" y="1681"/>
              <a:ext cx="5" cy="5"/>
            </a:xfrm>
            <a:custGeom>
              <a:avLst/>
              <a:gdLst>
                <a:gd name="T0" fmla="*/ 0 w 5"/>
                <a:gd name="T1" fmla="*/ 5 h 5"/>
                <a:gd name="T2" fmla="*/ 5 w 5"/>
                <a:gd name="T3" fmla="*/ 0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54"/>
            <p:cNvSpPr/>
            <p:nvPr/>
          </p:nvSpPr>
          <p:spPr bwMode="auto">
            <a:xfrm>
              <a:off x="4083" y="1691"/>
              <a:ext cx="42" cy="9"/>
            </a:xfrm>
            <a:custGeom>
              <a:avLst/>
              <a:gdLst>
                <a:gd name="T0" fmla="*/ 4 w 9"/>
                <a:gd name="T1" fmla="*/ 1 h 2"/>
                <a:gd name="T2" fmla="*/ 0 w 9"/>
                <a:gd name="T3" fmla="*/ 2 h 2"/>
                <a:gd name="T4" fmla="*/ 3 w 9"/>
                <a:gd name="T5" fmla="*/ 2 h 2"/>
                <a:gd name="T6" fmla="*/ 7 w 9"/>
                <a:gd name="T7" fmla="*/ 1 h 2"/>
                <a:gd name="T8" fmla="*/ 9 w 9"/>
                <a:gd name="T9" fmla="*/ 0 h 2"/>
                <a:gd name="T10" fmla="*/ 4 w 9"/>
                <a:gd name="T11" fmla="*/ 1 h 2"/>
              </a:gdLst>
              <a:ahLst/>
              <a:cxnLst>
                <a:cxn ang="0">
                  <a:pos x="T0" y="T1"/>
                </a:cxn>
                <a:cxn ang="0">
                  <a:pos x="T2" y="T3"/>
                </a:cxn>
                <a:cxn ang="0">
                  <a:pos x="T4" y="T5"/>
                </a:cxn>
                <a:cxn ang="0">
                  <a:pos x="T6" y="T7"/>
                </a:cxn>
                <a:cxn ang="0">
                  <a:pos x="T8" y="T9"/>
                </a:cxn>
                <a:cxn ang="0">
                  <a:pos x="T10" y="T11"/>
                </a:cxn>
              </a:cxnLst>
              <a:rect l="0" t="0" r="r" b="b"/>
              <a:pathLst>
                <a:path w="9" h="2">
                  <a:moveTo>
                    <a:pt x="4" y="1"/>
                  </a:moveTo>
                  <a:cubicBezTo>
                    <a:pt x="3" y="1"/>
                    <a:pt x="2" y="2"/>
                    <a:pt x="0" y="2"/>
                  </a:cubicBezTo>
                  <a:cubicBezTo>
                    <a:pt x="1" y="2"/>
                    <a:pt x="2" y="2"/>
                    <a:pt x="3" y="2"/>
                  </a:cubicBezTo>
                  <a:cubicBezTo>
                    <a:pt x="4" y="2"/>
                    <a:pt x="5" y="1"/>
                    <a:pt x="7" y="1"/>
                  </a:cubicBezTo>
                  <a:cubicBezTo>
                    <a:pt x="7" y="1"/>
                    <a:pt x="9" y="1"/>
                    <a:pt x="9" y="0"/>
                  </a:cubicBezTo>
                  <a:cubicBezTo>
                    <a:pt x="7"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55"/>
            <p:cNvSpPr/>
            <p:nvPr/>
          </p:nvSpPr>
          <p:spPr bwMode="auto">
            <a:xfrm>
              <a:off x="3999" y="1681"/>
              <a:ext cx="79" cy="29"/>
            </a:xfrm>
            <a:custGeom>
              <a:avLst/>
              <a:gdLst>
                <a:gd name="T0" fmla="*/ 17 w 17"/>
                <a:gd name="T1" fmla="*/ 5 h 6"/>
                <a:gd name="T2" fmla="*/ 15 w 17"/>
                <a:gd name="T3" fmla="*/ 5 h 6"/>
                <a:gd name="T4" fmla="*/ 16 w 17"/>
                <a:gd name="T5" fmla="*/ 1 h 6"/>
                <a:gd name="T6" fmla="*/ 13 w 17"/>
                <a:gd name="T7" fmla="*/ 3 h 6"/>
                <a:gd name="T8" fmla="*/ 12 w 17"/>
                <a:gd name="T9" fmla="*/ 2 h 6"/>
                <a:gd name="T10" fmla="*/ 5 w 17"/>
                <a:gd name="T11" fmla="*/ 3 h 6"/>
                <a:gd name="T12" fmla="*/ 0 w 17"/>
                <a:gd name="T13" fmla="*/ 6 h 6"/>
                <a:gd name="T14" fmla="*/ 4 w 17"/>
                <a:gd name="T15" fmla="*/ 5 h 6"/>
                <a:gd name="T16" fmla="*/ 8 w 17"/>
                <a:gd name="T17" fmla="*/ 4 h 6"/>
                <a:gd name="T18" fmla="*/ 7 w 17"/>
                <a:gd name="T19" fmla="*/ 4 h 6"/>
                <a:gd name="T20" fmla="*/ 12 w 17"/>
                <a:gd name="T21" fmla="*/ 3 h 6"/>
                <a:gd name="T22" fmla="*/ 9 w 17"/>
                <a:gd name="T23" fmla="*/ 4 h 6"/>
                <a:gd name="T24" fmla="*/ 14 w 17"/>
                <a:gd name="T25" fmla="*/ 3 h 6"/>
                <a:gd name="T26" fmla="*/ 14 w 17"/>
                <a:gd name="T27" fmla="*/ 6 h 6"/>
                <a:gd name="T28" fmla="*/ 16 w 17"/>
                <a:gd name="T29" fmla="*/ 5 h 6"/>
                <a:gd name="T30" fmla="*/ 16 w 17"/>
                <a:gd name="T31" fmla="*/ 6 h 6"/>
                <a:gd name="T32" fmla="*/ 17 w 17"/>
                <a:gd name="T3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6">
                  <a:moveTo>
                    <a:pt x="17" y="5"/>
                  </a:moveTo>
                  <a:cubicBezTo>
                    <a:pt x="16" y="5"/>
                    <a:pt x="16" y="5"/>
                    <a:pt x="15" y="5"/>
                  </a:cubicBezTo>
                  <a:cubicBezTo>
                    <a:pt x="15" y="4"/>
                    <a:pt x="16" y="2"/>
                    <a:pt x="16" y="1"/>
                  </a:cubicBezTo>
                  <a:cubicBezTo>
                    <a:pt x="15" y="0"/>
                    <a:pt x="14" y="3"/>
                    <a:pt x="13" y="3"/>
                  </a:cubicBezTo>
                  <a:cubicBezTo>
                    <a:pt x="12" y="2"/>
                    <a:pt x="12" y="2"/>
                    <a:pt x="12" y="2"/>
                  </a:cubicBezTo>
                  <a:cubicBezTo>
                    <a:pt x="10" y="2"/>
                    <a:pt x="7" y="4"/>
                    <a:pt x="5" y="3"/>
                  </a:cubicBezTo>
                  <a:cubicBezTo>
                    <a:pt x="3" y="5"/>
                    <a:pt x="1" y="5"/>
                    <a:pt x="0" y="6"/>
                  </a:cubicBezTo>
                  <a:cubicBezTo>
                    <a:pt x="4" y="5"/>
                    <a:pt x="4" y="5"/>
                    <a:pt x="4" y="5"/>
                  </a:cubicBezTo>
                  <a:cubicBezTo>
                    <a:pt x="5" y="3"/>
                    <a:pt x="7" y="6"/>
                    <a:pt x="8" y="4"/>
                  </a:cubicBezTo>
                  <a:cubicBezTo>
                    <a:pt x="8" y="5"/>
                    <a:pt x="8" y="4"/>
                    <a:pt x="7" y="4"/>
                  </a:cubicBezTo>
                  <a:cubicBezTo>
                    <a:pt x="9" y="3"/>
                    <a:pt x="10" y="2"/>
                    <a:pt x="12" y="3"/>
                  </a:cubicBezTo>
                  <a:cubicBezTo>
                    <a:pt x="9" y="4"/>
                    <a:pt x="9" y="4"/>
                    <a:pt x="9" y="4"/>
                  </a:cubicBezTo>
                  <a:cubicBezTo>
                    <a:pt x="11" y="4"/>
                    <a:pt x="12" y="4"/>
                    <a:pt x="14" y="3"/>
                  </a:cubicBezTo>
                  <a:cubicBezTo>
                    <a:pt x="16" y="3"/>
                    <a:pt x="14" y="5"/>
                    <a:pt x="14" y="6"/>
                  </a:cubicBezTo>
                  <a:cubicBezTo>
                    <a:pt x="15" y="6"/>
                    <a:pt x="15" y="5"/>
                    <a:pt x="16" y="5"/>
                  </a:cubicBezTo>
                  <a:cubicBezTo>
                    <a:pt x="16" y="6"/>
                    <a:pt x="16" y="6"/>
                    <a:pt x="16" y="6"/>
                  </a:cubicBezTo>
                  <a:cubicBezTo>
                    <a:pt x="16" y="6"/>
                    <a:pt x="17" y="5"/>
                    <a:pt x="1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56"/>
            <p:cNvSpPr/>
            <p:nvPr/>
          </p:nvSpPr>
          <p:spPr bwMode="auto">
            <a:xfrm>
              <a:off x="4074" y="1686"/>
              <a:ext cx="14" cy="10"/>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1" y="2"/>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57"/>
            <p:cNvSpPr/>
            <p:nvPr/>
          </p:nvSpPr>
          <p:spPr bwMode="auto">
            <a:xfrm>
              <a:off x="3975" y="1691"/>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58"/>
            <p:cNvSpPr/>
            <p:nvPr/>
          </p:nvSpPr>
          <p:spPr bwMode="auto">
            <a:xfrm>
              <a:off x="3961" y="1700"/>
              <a:ext cx="0" cy="5"/>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59"/>
            <p:cNvSpPr/>
            <p:nvPr/>
          </p:nvSpPr>
          <p:spPr bwMode="auto">
            <a:xfrm>
              <a:off x="3493" y="1705"/>
              <a:ext cx="24" cy="14"/>
            </a:xfrm>
            <a:custGeom>
              <a:avLst/>
              <a:gdLst>
                <a:gd name="T0" fmla="*/ 4 w 5"/>
                <a:gd name="T1" fmla="*/ 0 h 3"/>
                <a:gd name="T2" fmla="*/ 0 w 5"/>
                <a:gd name="T3" fmla="*/ 3 h 3"/>
                <a:gd name="T4" fmla="*/ 5 w 5"/>
                <a:gd name="T5" fmla="*/ 0 h 3"/>
                <a:gd name="T6" fmla="*/ 4 w 5"/>
                <a:gd name="T7" fmla="*/ 0 h 3"/>
              </a:gdLst>
              <a:ahLst/>
              <a:cxnLst>
                <a:cxn ang="0">
                  <a:pos x="T0" y="T1"/>
                </a:cxn>
                <a:cxn ang="0">
                  <a:pos x="T2" y="T3"/>
                </a:cxn>
                <a:cxn ang="0">
                  <a:pos x="T4" y="T5"/>
                </a:cxn>
                <a:cxn ang="0">
                  <a:pos x="T6" y="T7"/>
                </a:cxn>
              </a:cxnLst>
              <a:rect l="0" t="0" r="r" b="b"/>
              <a:pathLst>
                <a:path w="5" h="3">
                  <a:moveTo>
                    <a:pt x="4" y="0"/>
                  </a:moveTo>
                  <a:cubicBezTo>
                    <a:pt x="0" y="3"/>
                    <a:pt x="0" y="3"/>
                    <a:pt x="0" y="3"/>
                  </a:cubicBezTo>
                  <a:cubicBezTo>
                    <a:pt x="1" y="2"/>
                    <a:pt x="3" y="1"/>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60"/>
            <p:cNvSpPr/>
            <p:nvPr/>
          </p:nvSpPr>
          <p:spPr bwMode="auto">
            <a:xfrm>
              <a:off x="4022" y="1705"/>
              <a:ext cx="5" cy="5"/>
            </a:xfrm>
            <a:custGeom>
              <a:avLst/>
              <a:gdLst>
                <a:gd name="T0" fmla="*/ 5 w 5"/>
                <a:gd name="T1" fmla="*/ 0 h 5"/>
                <a:gd name="T2" fmla="*/ 0 w 5"/>
                <a:gd name="T3" fmla="*/ 5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5"/>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61"/>
            <p:cNvSpPr>
              <a:spLocks noEditPoints="1"/>
            </p:cNvSpPr>
            <p:nvPr/>
          </p:nvSpPr>
          <p:spPr bwMode="auto">
            <a:xfrm>
              <a:off x="4013" y="1705"/>
              <a:ext cx="98" cy="38"/>
            </a:xfrm>
            <a:custGeom>
              <a:avLst/>
              <a:gdLst>
                <a:gd name="T0" fmla="*/ 21 w 21"/>
                <a:gd name="T1" fmla="*/ 1 h 8"/>
                <a:gd name="T2" fmla="*/ 19 w 21"/>
                <a:gd name="T3" fmla="*/ 2 h 8"/>
                <a:gd name="T4" fmla="*/ 18 w 21"/>
                <a:gd name="T5" fmla="*/ 1 h 8"/>
                <a:gd name="T6" fmla="*/ 16 w 21"/>
                <a:gd name="T7" fmla="*/ 3 h 8"/>
                <a:gd name="T8" fmla="*/ 15 w 21"/>
                <a:gd name="T9" fmla="*/ 2 h 8"/>
                <a:gd name="T10" fmla="*/ 11 w 21"/>
                <a:gd name="T11" fmla="*/ 3 h 8"/>
                <a:gd name="T12" fmla="*/ 11 w 21"/>
                <a:gd name="T13" fmla="*/ 2 h 8"/>
                <a:gd name="T14" fmla="*/ 11 w 21"/>
                <a:gd name="T15" fmla="*/ 4 h 8"/>
                <a:gd name="T16" fmla="*/ 13 w 21"/>
                <a:gd name="T17" fmla="*/ 4 h 8"/>
                <a:gd name="T18" fmla="*/ 12 w 21"/>
                <a:gd name="T19" fmla="*/ 5 h 8"/>
                <a:gd name="T20" fmla="*/ 9 w 21"/>
                <a:gd name="T21" fmla="*/ 5 h 8"/>
                <a:gd name="T22" fmla="*/ 8 w 21"/>
                <a:gd name="T23" fmla="*/ 3 h 8"/>
                <a:gd name="T24" fmla="*/ 6 w 21"/>
                <a:gd name="T25" fmla="*/ 5 h 8"/>
                <a:gd name="T26" fmla="*/ 2 w 21"/>
                <a:gd name="T27" fmla="*/ 6 h 8"/>
                <a:gd name="T28" fmla="*/ 0 w 21"/>
                <a:gd name="T29" fmla="*/ 7 h 8"/>
                <a:gd name="T30" fmla="*/ 0 w 21"/>
                <a:gd name="T31" fmla="*/ 7 h 8"/>
                <a:gd name="T32" fmla="*/ 3 w 21"/>
                <a:gd name="T33" fmla="*/ 6 h 8"/>
                <a:gd name="T34" fmla="*/ 10 w 21"/>
                <a:gd name="T35" fmla="*/ 6 h 8"/>
                <a:gd name="T36" fmla="*/ 10 w 21"/>
                <a:gd name="T37" fmla="*/ 6 h 8"/>
                <a:gd name="T38" fmla="*/ 13 w 21"/>
                <a:gd name="T39" fmla="*/ 6 h 8"/>
                <a:gd name="T40" fmla="*/ 12 w 21"/>
                <a:gd name="T41" fmla="*/ 7 h 8"/>
                <a:gd name="T42" fmla="*/ 15 w 21"/>
                <a:gd name="T43" fmla="*/ 5 h 8"/>
                <a:gd name="T44" fmla="*/ 15 w 21"/>
                <a:gd name="T45" fmla="*/ 5 h 8"/>
                <a:gd name="T46" fmla="*/ 17 w 21"/>
                <a:gd name="T47" fmla="*/ 4 h 8"/>
                <a:gd name="T48" fmla="*/ 21 w 21"/>
                <a:gd name="T49" fmla="*/ 2 h 8"/>
                <a:gd name="T50" fmla="*/ 20 w 21"/>
                <a:gd name="T51" fmla="*/ 1 h 8"/>
                <a:gd name="T52" fmla="*/ 21 w 21"/>
                <a:gd name="T53" fmla="*/ 1 h 8"/>
                <a:gd name="T54" fmla="*/ 12 w 21"/>
                <a:gd name="T55" fmla="*/ 5 h 8"/>
                <a:gd name="T56" fmla="*/ 14 w 21"/>
                <a:gd name="T57" fmla="*/ 4 h 8"/>
                <a:gd name="T58" fmla="*/ 12 w 21"/>
                <a:gd name="T5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8">
                  <a:moveTo>
                    <a:pt x="21" y="1"/>
                  </a:moveTo>
                  <a:cubicBezTo>
                    <a:pt x="20" y="0"/>
                    <a:pt x="20" y="1"/>
                    <a:pt x="19" y="2"/>
                  </a:cubicBezTo>
                  <a:cubicBezTo>
                    <a:pt x="19" y="1"/>
                    <a:pt x="19" y="1"/>
                    <a:pt x="18" y="1"/>
                  </a:cubicBezTo>
                  <a:cubicBezTo>
                    <a:pt x="18" y="3"/>
                    <a:pt x="16" y="2"/>
                    <a:pt x="16" y="3"/>
                  </a:cubicBezTo>
                  <a:cubicBezTo>
                    <a:pt x="15" y="2"/>
                    <a:pt x="15" y="2"/>
                    <a:pt x="15" y="2"/>
                  </a:cubicBezTo>
                  <a:cubicBezTo>
                    <a:pt x="14" y="2"/>
                    <a:pt x="13" y="5"/>
                    <a:pt x="11" y="3"/>
                  </a:cubicBezTo>
                  <a:cubicBezTo>
                    <a:pt x="11" y="3"/>
                    <a:pt x="11" y="2"/>
                    <a:pt x="11" y="2"/>
                  </a:cubicBezTo>
                  <a:cubicBezTo>
                    <a:pt x="11" y="3"/>
                    <a:pt x="11" y="3"/>
                    <a:pt x="11" y="4"/>
                  </a:cubicBezTo>
                  <a:cubicBezTo>
                    <a:pt x="13" y="4"/>
                    <a:pt x="13" y="4"/>
                    <a:pt x="13" y="4"/>
                  </a:cubicBezTo>
                  <a:cubicBezTo>
                    <a:pt x="13" y="4"/>
                    <a:pt x="12" y="4"/>
                    <a:pt x="12" y="5"/>
                  </a:cubicBezTo>
                  <a:cubicBezTo>
                    <a:pt x="11" y="5"/>
                    <a:pt x="10" y="5"/>
                    <a:pt x="9" y="5"/>
                  </a:cubicBezTo>
                  <a:cubicBezTo>
                    <a:pt x="8" y="3"/>
                    <a:pt x="8" y="3"/>
                    <a:pt x="8" y="3"/>
                  </a:cubicBezTo>
                  <a:cubicBezTo>
                    <a:pt x="7" y="3"/>
                    <a:pt x="7" y="6"/>
                    <a:pt x="6" y="5"/>
                  </a:cubicBezTo>
                  <a:cubicBezTo>
                    <a:pt x="5" y="7"/>
                    <a:pt x="3" y="5"/>
                    <a:pt x="2" y="6"/>
                  </a:cubicBezTo>
                  <a:cubicBezTo>
                    <a:pt x="0" y="5"/>
                    <a:pt x="1" y="8"/>
                    <a:pt x="0" y="7"/>
                  </a:cubicBezTo>
                  <a:cubicBezTo>
                    <a:pt x="0" y="7"/>
                    <a:pt x="0" y="7"/>
                    <a:pt x="0" y="7"/>
                  </a:cubicBezTo>
                  <a:cubicBezTo>
                    <a:pt x="1" y="7"/>
                    <a:pt x="2" y="7"/>
                    <a:pt x="3" y="6"/>
                  </a:cubicBezTo>
                  <a:cubicBezTo>
                    <a:pt x="5" y="7"/>
                    <a:pt x="7" y="6"/>
                    <a:pt x="10" y="6"/>
                  </a:cubicBezTo>
                  <a:cubicBezTo>
                    <a:pt x="10" y="6"/>
                    <a:pt x="10" y="6"/>
                    <a:pt x="10" y="6"/>
                  </a:cubicBezTo>
                  <a:cubicBezTo>
                    <a:pt x="10" y="6"/>
                    <a:pt x="12" y="6"/>
                    <a:pt x="13" y="6"/>
                  </a:cubicBezTo>
                  <a:cubicBezTo>
                    <a:pt x="12" y="7"/>
                    <a:pt x="12" y="7"/>
                    <a:pt x="12" y="7"/>
                  </a:cubicBezTo>
                  <a:cubicBezTo>
                    <a:pt x="13" y="8"/>
                    <a:pt x="13" y="4"/>
                    <a:pt x="15" y="5"/>
                  </a:cubicBezTo>
                  <a:cubicBezTo>
                    <a:pt x="15" y="5"/>
                    <a:pt x="15" y="5"/>
                    <a:pt x="15" y="5"/>
                  </a:cubicBezTo>
                  <a:cubicBezTo>
                    <a:pt x="16" y="5"/>
                    <a:pt x="16" y="3"/>
                    <a:pt x="17" y="4"/>
                  </a:cubicBezTo>
                  <a:cubicBezTo>
                    <a:pt x="18" y="2"/>
                    <a:pt x="20" y="3"/>
                    <a:pt x="21" y="2"/>
                  </a:cubicBezTo>
                  <a:cubicBezTo>
                    <a:pt x="20" y="1"/>
                    <a:pt x="20" y="1"/>
                    <a:pt x="20" y="1"/>
                  </a:cubicBezTo>
                  <a:lnTo>
                    <a:pt x="21" y="1"/>
                  </a:lnTo>
                  <a:close/>
                  <a:moveTo>
                    <a:pt x="12" y="5"/>
                  </a:moveTo>
                  <a:cubicBezTo>
                    <a:pt x="13" y="4"/>
                    <a:pt x="13" y="4"/>
                    <a:pt x="14" y="4"/>
                  </a:cubicBezTo>
                  <a:cubicBezTo>
                    <a:pt x="13" y="4"/>
                    <a:pt x="13"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62"/>
            <p:cNvSpPr/>
            <p:nvPr/>
          </p:nvSpPr>
          <p:spPr bwMode="auto">
            <a:xfrm>
              <a:off x="4064" y="171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63"/>
            <p:cNvSpPr/>
            <p:nvPr/>
          </p:nvSpPr>
          <p:spPr bwMode="auto">
            <a:xfrm>
              <a:off x="3704" y="1710"/>
              <a:ext cx="9" cy="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64"/>
            <p:cNvSpPr/>
            <p:nvPr/>
          </p:nvSpPr>
          <p:spPr bwMode="auto">
            <a:xfrm>
              <a:off x="4046" y="1710"/>
              <a:ext cx="9" cy="4"/>
            </a:xfrm>
            <a:custGeom>
              <a:avLst/>
              <a:gdLst>
                <a:gd name="T0" fmla="*/ 9 w 9"/>
                <a:gd name="T1" fmla="*/ 0 h 4"/>
                <a:gd name="T2" fmla="*/ 4 w 9"/>
                <a:gd name="T3" fmla="*/ 0 h 4"/>
                <a:gd name="T4" fmla="*/ 0 w 9"/>
                <a:gd name="T5" fmla="*/ 4 h 4"/>
                <a:gd name="T6" fmla="*/ 9 w 9"/>
                <a:gd name="T7" fmla="*/ 0 h 4"/>
              </a:gdLst>
              <a:ahLst/>
              <a:cxnLst>
                <a:cxn ang="0">
                  <a:pos x="T0" y="T1"/>
                </a:cxn>
                <a:cxn ang="0">
                  <a:pos x="T2" y="T3"/>
                </a:cxn>
                <a:cxn ang="0">
                  <a:pos x="T4" y="T5"/>
                </a:cxn>
                <a:cxn ang="0">
                  <a:pos x="T6" y="T7"/>
                </a:cxn>
              </a:cxnLst>
              <a:rect l="0" t="0" r="r" b="b"/>
              <a:pathLst>
                <a:path w="9" h="4">
                  <a:moveTo>
                    <a:pt x="9" y="0"/>
                  </a:moveTo>
                  <a:lnTo>
                    <a:pt x="4" y="0"/>
                  </a:lnTo>
                  <a:lnTo>
                    <a:pt x="0" y="4"/>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65"/>
            <p:cNvSpPr/>
            <p:nvPr/>
          </p:nvSpPr>
          <p:spPr bwMode="auto">
            <a:xfrm>
              <a:off x="3826" y="1719"/>
              <a:ext cx="4" cy="5"/>
            </a:xfrm>
            <a:custGeom>
              <a:avLst/>
              <a:gdLst>
                <a:gd name="T0" fmla="*/ 0 w 4"/>
                <a:gd name="T1" fmla="*/ 5 h 5"/>
                <a:gd name="T2" fmla="*/ 4 w 4"/>
                <a:gd name="T3" fmla="*/ 0 h 5"/>
                <a:gd name="T4" fmla="*/ 0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66"/>
            <p:cNvSpPr/>
            <p:nvPr/>
          </p:nvSpPr>
          <p:spPr bwMode="auto">
            <a:xfrm>
              <a:off x="4078" y="1728"/>
              <a:ext cx="24" cy="10"/>
            </a:xfrm>
            <a:custGeom>
              <a:avLst/>
              <a:gdLst>
                <a:gd name="T0" fmla="*/ 0 w 5"/>
                <a:gd name="T1" fmla="*/ 2 h 2"/>
                <a:gd name="T2" fmla="*/ 0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cubicBezTo>
                    <a:pt x="0" y="2"/>
                    <a:pt x="0" y="2"/>
                    <a:pt x="0" y="2"/>
                  </a:cubicBezTo>
                  <a:cubicBezTo>
                    <a:pt x="2" y="1"/>
                    <a:pt x="4" y="2"/>
                    <a:pt x="5"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67"/>
            <p:cNvSpPr/>
            <p:nvPr/>
          </p:nvSpPr>
          <p:spPr bwMode="auto">
            <a:xfrm>
              <a:off x="4031" y="1733"/>
              <a:ext cx="19" cy="10"/>
            </a:xfrm>
            <a:custGeom>
              <a:avLst/>
              <a:gdLst>
                <a:gd name="T0" fmla="*/ 3 w 4"/>
                <a:gd name="T1" fmla="*/ 1 h 2"/>
                <a:gd name="T2" fmla="*/ 0 w 4"/>
                <a:gd name="T3" fmla="*/ 2 h 2"/>
                <a:gd name="T4" fmla="*/ 4 w 4"/>
                <a:gd name="T5" fmla="*/ 1 h 2"/>
                <a:gd name="T6" fmla="*/ 3 w 4"/>
                <a:gd name="T7" fmla="*/ 1 h 2"/>
              </a:gdLst>
              <a:ahLst/>
              <a:cxnLst>
                <a:cxn ang="0">
                  <a:pos x="T0" y="T1"/>
                </a:cxn>
                <a:cxn ang="0">
                  <a:pos x="T2" y="T3"/>
                </a:cxn>
                <a:cxn ang="0">
                  <a:pos x="T4" y="T5"/>
                </a:cxn>
                <a:cxn ang="0">
                  <a:pos x="T6" y="T7"/>
                </a:cxn>
              </a:cxnLst>
              <a:rect l="0" t="0" r="r" b="b"/>
              <a:pathLst>
                <a:path w="4" h="2">
                  <a:moveTo>
                    <a:pt x="3" y="1"/>
                  </a:moveTo>
                  <a:cubicBezTo>
                    <a:pt x="2" y="1"/>
                    <a:pt x="1" y="1"/>
                    <a:pt x="0" y="2"/>
                  </a:cubicBezTo>
                  <a:cubicBezTo>
                    <a:pt x="2" y="2"/>
                    <a:pt x="3" y="1"/>
                    <a:pt x="4" y="1"/>
                  </a:cubicBezTo>
                  <a:cubicBezTo>
                    <a:pt x="4"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68"/>
            <p:cNvSpPr/>
            <p:nvPr/>
          </p:nvSpPr>
          <p:spPr bwMode="auto">
            <a:xfrm>
              <a:off x="4050" y="173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69"/>
            <p:cNvSpPr/>
            <p:nvPr/>
          </p:nvSpPr>
          <p:spPr bwMode="auto">
            <a:xfrm>
              <a:off x="3442" y="1743"/>
              <a:ext cx="14" cy="9"/>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2"/>
                    <a:pt x="2" y="1"/>
                    <a:pt x="3" y="1"/>
                  </a:cubicBezTo>
                  <a:cubicBezTo>
                    <a:pt x="1"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70"/>
            <p:cNvSpPr/>
            <p:nvPr/>
          </p:nvSpPr>
          <p:spPr bwMode="auto">
            <a:xfrm>
              <a:off x="3746" y="1752"/>
              <a:ext cx="5" cy="5"/>
            </a:xfrm>
            <a:custGeom>
              <a:avLst/>
              <a:gdLst>
                <a:gd name="T0" fmla="*/ 0 w 5"/>
                <a:gd name="T1" fmla="*/ 5 h 5"/>
                <a:gd name="T2" fmla="*/ 5 w 5"/>
                <a:gd name="T3" fmla="*/ 0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5"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71"/>
            <p:cNvSpPr/>
            <p:nvPr/>
          </p:nvSpPr>
          <p:spPr bwMode="auto">
            <a:xfrm>
              <a:off x="4139" y="1757"/>
              <a:ext cx="5"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72"/>
            <p:cNvSpPr/>
            <p:nvPr/>
          </p:nvSpPr>
          <p:spPr bwMode="auto">
            <a:xfrm>
              <a:off x="4130" y="1761"/>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Rectangle 73"/>
            <p:cNvSpPr>
              <a:spLocks noChangeArrowheads="1"/>
            </p:cNvSpPr>
            <p:nvPr/>
          </p:nvSpPr>
          <p:spPr bwMode="auto">
            <a:xfrm>
              <a:off x="4120" y="1766"/>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8" name="Freeform 74"/>
            <p:cNvSpPr/>
            <p:nvPr/>
          </p:nvSpPr>
          <p:spPr bwMode="auto">
            <a:xfrm>
              <a:off x="4027" y="1775"/>
              <a:ext cx="9" cy="5"/>
            </a:xfrm>
            <a:custGeom>
              <a:avLst/>
              <a:gdLst>
                <a:gd name="T0" fmla="*/ 0 w 9"/>
                <a:gd name="T1" fmla="*/ 5 h 5"/>
                <a:gd name="T2" fmla="*/ 9 w 9"/>
                <a:gd name="T3" fmla="*/ 5 h 5"/>
                <a:gd name="T4" fmla="*/ 4 w 9"/>
                <a:gd name="T5" fmla="*/ 0 h 5"/>
                <a:gd name="T6" fmla="*/ 0 w 9"/>
                <a:gd name="T7" fmla="*/ 5 h 5"/>
              </a:gdLst>
              <a:ahLst/>
              <a:cxnLst>
                <a:cxn ang="0">
                  <a:pos x="T0" y="T1"/>
                </a:cxn>
                <a:cxn ang="0">
                  <a:pos x="T2" y="T3"/>
                </a:cxn>
                <a:cxn ang="0">
                  <a:pos x="T4" y="T5"/>
                </a:cxn>
                <a:cxn ang="0">
                  <a:pos x="T6" y="T7"/>
                </a:cxn>
              </a:cxnLst>
              <a:rect l="0" t="0" r="r" b="b"/>
              <a:pathLst>
                <a:path w="9" h="5">
                  <a:moveTo>
                    <a:pt x="0" y="5"/>
                  </a:moveTo>
                  <a:lnTo>
                    <a:pt x="9" y="5"/>
                  </a:lnTo>
                  <a:lnTo>
                    <a:pt x="4"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Rectangle 75"/>
            <p:cNvSpPr>
              <a:spLocks noChangeArrowheads="1"/>
            </p:cNvSpPr>
            <p:nvPr/>
          </p:nvSpPr>
          <p:spPr bwMode="auto">
            <a:xfrm>
              <a:off x="3652" y="1780"/>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0" name="Freeform 76"/>
            <p:cNvSpPr/>
            <p:nvPr/>
          </p:nvSpPr>
          <p:spPr bwMode="auto">
            <a:xfrm>
              <a:off x="3961" y="1780"/>
              <a:ext cx="14" cy="5"/>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0"/>
                    <a:pt x="3"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77"/>
            <p:cNvSpPr/>
            <p:nvPr/>
          </p:nvSpPr>
          <p:spPr bwMode="auto">
            <a:xfrm>
              <a:off x="4022" y="1808"/>
              <a:ext cx="9" cy="5"/>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2"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78"/>
            <p:cNvSpPr/>
            <p:nvPr/>
          </p:nvSpPr>
          <p:spPr bwMode="auto">
            <a:xfrm>
              <a:off x="3479" y="1813"/>
              <a:ext cx="14" cy="9"/>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79"/>
            <p:cNvSpPr/>
            <p:nvPr/>
          </p:nvSpPr>
          <p:spPr bwMode="auto">
            <a:xfrm>
              <a:off x="3985" y="1827"/>
              <a:ext cx="4"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80"/>
            <p:cNvSpPr/>
            <p:nvPr/>
          </p:nvSpPr>
          <p:spPr bwMode="auto">
            <a:xfrm>
              <a:off x="3540" y="1832"/>
              <a:ext cx="9" cy="9"/>
            </a:xfrm>
            <a:custGeom>
              <a:avLst/>
              <a:gdLst>
                <a:gd name="T0" fmla="*/ 1 w 2"/>
                <a:gd name="T1" fmla="*/ 1 h 2"/>
                <a:gd name="T2" fmla="*/ 0 w 2"/>
                <a:gd name="T3" fmla="*/ 2 h 2"/>
                <a:gd name="T4" fmla="*/ 2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0" y="2"/>
                    <a:pt x="0" y="2"/>
                  </a:cubicBezTo>
                  <a:cubicBezTo>
                    <a:pt x="1" y="2"/>
                    <a:pt x="1" y="0"/>
                    <a:pt x="2" y="0"/>
                  </a:cubicBezTo>
                  <a:cubicBezTo>
                    <a:pt x="2" y="0"/>
                    <a:pt x="1"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81"/>
            <p:cNvSpPr/>
            <p:nvPr/>
          </p:nvSpPr>
          <p:spPr bwMode="auto">
            <a:xfrm>
              <a:off x="3535" y="18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82"/>
            <p:cNvSpPr/>
            <p:nvPr/>
          </p:nvSpPr>
          <p:spPr bwMode="auto">
            <a:xfrm>
              <a:off x="3301" y="1827"/>
              <a:ext cx="5"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83"/>
            <p:cNvSpPr/>
            <p:nvPr/>
          </p:nvSpPr>
          <p:spPr bwMode="auto">
            <a:xfrm>
              <a:off x="4036" y="1832"/>
              <a:ext cx="10" cy="9"/>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1"/>
                    <a:pt x="2"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84"/>
            <p:cNvSpPr>
              <a:spLocks noEditPoints="1"/>
            </p:cNvSpPr>
            <p:nvPr/>
          </p:nvSpPr>
          <p:spPr bwMode="auto">
            <a:xfrm>
              <a:off x="3423" y="1832"/>
              <a:ext cx="38" cy="28"/>
            </a:xfrm>
            <a:custGeom>
              <a:avLst/>
              <a:gdLst>
                <a:gd name="T0" fmla="*/ 6 w 8"/>
                <a:gd name="T1" fmla="*/ 2 h 6"/>
                <a:gd name="T2" fmla="*/ 6 w 8"/>
                <a:gd name="T3" fmla="*/ 1 h 6"/>
                <a:gd name="T4" fmla="*/ 4 w 8"/>
                <a:gd name="T5" fmla="*/ 0 h 6"/>
                <a:gd name="T6" fmla="*/ 3 w 8"/>
                <a:gd name="T7" fmla="*/ 3 h 6"/>
                <a:gd name="T8" fmla="*/ 4 w 8"/>
                <a:gd name="T9" fmla="*/ 3 h 6"/>
                <a:gd name="T10" fmla="*/ 0 w 8"/>
                <a:gd name="T11" fmla="*/ 4 h 6"/>
                <a:gd name="T12" fmla="*/ 2 w 8"/>
                <a:gd name="T13" fmla="*/ 5 h 6"/>
                <a:gd name="T14" fmla="*/ 0 w 8"/>
                <a:gd name="T15" fmla="*/ 6 h 6"/>
                <a:gd name="T16" fmla="*/ 8 w 8"/>
                <a:gd name="T17" fmla="*/ 1 h 6"/>
                <a:gd name="T18" fmla="*/ 6 w 8"/>
                <a:gd name="T19" fmla="*/ 2 h 6"/>
                <a:gd name="T20" fmla="*/ 4 w 8"/>
                <a:gd name="T21" fmla="*/ 3 h 6"/>
                <a:gd name="T22" fmla="*/ 5 w 8"/>
                <a:gd name="T23" fmla="*/ 2 h 6"/>
                <a:gd name="T24" fmla="*/ 6 w 8"/>
                <a:gd name="T25" fmla="*/ 2 h 6"/>
                <a:gd name="T26" fmla="*/ 4 w 8"/>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6" y="2"/>
                  </a:moveTo>
                  <a:cubicBezTo>
                    <a:pt x="6" y="1"/>
                    <a:pt x="6" y="1"/>
                    <a:pt x="6" y="1"/>
                  </a:cubicBezTo>
                  <a:cubicBezTo>
                    <a:pt x="5" y="2"/>
                    <a:pt x="5" y="1"/>
                    <a:pt x="4" y="0"/>
                  </a:cubicBezTo>
                  <a:cubicBezTo>
                    <a:pt x="3" y="1"/>
                    <a:pt x="4" y="2"/>
                    <a:pt x="3" y="3"/>
                  </a:cubicBezTo>
                  <a:cubicBezTo>
                    <a:pt x="4" y="3"/>
                    <a:pt x="4" y="3"/>
                    <a:pt x="4" y="3"/>
                  </a:cubicBezTo>
                  <a:cubicBezTo>
                    <a:pt x="3" y="4"/>
                    <a:pt x="1" y="4"/>
                    <a:pt x="0" y="4"/>
                  </a:cubicBezTo>
                  <a:cubicBezTo>
                    <a:pt x="1" y="5"/>
                    <a:pt x="1" y="4"/>
                    <a:pt x="2" y="5"/>
                  </a:cubicBezTo>
                  <a:cubicBezTo>
                    <a:pt x="0" y="6"/>
                    <a:pt x="0" y="6"/>
                    <a:pt x="0" y="6"/>
                  </a:cubicBezTo>
                  <a:cubicBezTo>
                    <a:pt x="2" y="5"/>
                    <a:pt x="6" y="3"/>
                    <a:pt x="8" y="1"/>
                  </a:cubicBezTo>
                  <a:cubicBezTo>
                    <a:pt x="7" y="2"/>
                    <a:pt x="6" y="2"/>
                    <a:pt x="6" y="2"/>
                  </a:cubicBezTo>
                  <a:close/>
                  <a:moveTo>
                    <a:pt x="4" y="3"/>
                  </a:moveTo>
                  <a:cubicBezTo>
                    <a:pt x="4" y="2"/>
                    <a:pt x="5" y="2"/>
                    <a:pt x="5" y="2"/>
                  </a:cubicBezTo>
                  <a:cubicBezTo>
                    <a:pt x="6" y="2"/>
                    <a:pt x="6" y="2"/>
                    <a:pt x="6" y="2"/>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85"/>
            <p:cNvSpPr/>
            <p:nvPr/>
          </p:nvSpPr>
          <p:spPr bwMode="auto">
            <a:xfrm>
              <a:off x="3512" y="1837"/>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86"/>
            <p:cNvSpPr/>
            <p:nvPr/>
          </p:nvSpPr>
          <p:spPr bwMode="auto">
            <a:xfrm>
              <a:off x="3503" y="1846"/>
              <a:ext cx="9" cy="9"/>
            </a:xfrm>
            <a:custGeom>
              <a:avLst/>
              <a:gdLst>
                <a:gd name="T0" fmla="*/ 2 w 2"/>
                <a:gd name="T1" fmla="*/ 1 h 2"/>
                <a:gd name="T2" fmla="*/ 1 w 2"/>
                <a:gd name="T3" fmla="*/ 2 h 2"/>
                <a:gd name="T4" fmla="*/ 2 w 2"/>
                <a:gd name="T5" fmla="*/ 1 h 2"/>
                <a:gd name="T6" fmla="*/ 2 w 2"/>
                <a:gd name="T7" fmla="*/ 1 h 2"/>
                <a:gd name="T8" fmla="*/ 2 w 2"/>
                <a:gd name="T9" fmla="*/ 0 h 2"/>
                <a:gd name="T10" fmla="*/ 0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1"/>
                    <a:pt x="1" y="2"/>
                    <a:pt x="1" y="2"/>
                  </a:cubicBezTo>
                  <a:cubicBezTo>
                    <a:pt x="2" y="1"/>
                    <a:pt x="2" y="1"/>
                    <a:pt x="2" y="1"/>
                  </a:cubicBezTo>
                  <a:cubicBezTo>
                    <a:pt x="2" y="1"/>
                    <a:pt x="2" y="1"/>
                    <a:pt x="2" y="1"/>
                  </a:cubicBezTo>
                  <a:cubicBezTo>
                    <a:pt x="2" y="0"/>
                    <a:pt x="2" y="0"/>
                    <a:pt x="2" y="0"/>
                  </a:cubicBezTo>
                  <a:cubicBezTo>
                    <a:pt x="2" y="1"/>
                    <a:pt x="0" y="1"/>
                    <a:pt x="0" y="1"/>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87"/>
            <p:cNvSpPr/>
            <p:nvPr/>
          </p:nvSpPr>
          <p:spPr bwMode="auto">
            <a:xfrm>
              <a:off x="4041" y="1851"/>
              <a:ext cx="9" cy="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88"/>
            <p:cNvSpPr/>
            <p:nvPr/>
          </p:nvSpPr>
          <p:spPr bwMode="auto">
            <a:xfrm>
              <a:off x="4050" y="1846"/>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89"/>
            <p:cNvSpPr/>
            <p:nvPr/>
          </p:nvSpPr>
          <p:spPr bwMode="auto">
            <a:xfrm>
              <a:off x="4022" y="1855"/>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90"/>
            <p:cNvSpPr/>
            <p:nvPr/>
          </p:nvSpPr>
          <p:spPr bwMode="auto">
            <a:xfrm>
              <a:off x="3475" y="1860"/>
              <a:ext cx="14" cy="5"/>
            </a:xfrm>
            <a:custGeom>
              <a:avLst/>
              <a:gdLst>
                <a:gd name="T0" fmla="*/ 4 w 14"/>
                <a:gd name="T1" fmla="*/ 5 h 5"/>
                <a:gd name="T2" fmla="*/ 14 w 14"/>
                <a:gd name="T3" fmla="*/ 0 h 5"/>
                <a:gd name="T4" fmla="*/ 0 w 14"/>
                <a:gd name="T5" fmla="*/ 5 h 5"/>
                <a:gd name="T6" fmla="*/ 4 w 14"/>
                <a:gd name="T7" fmla="*/ 5 h 5"/>
              </a:gdLst>
              <a:ahLst/>
              <a:cxnLst>
                <a:cxn ang="0">
                  <a:pos x="T0" y="T1"/>
                </a:cxn>
                <a:cxn ang="0">
                  <a:pos x="T2" y="T3"/>
                </a:cxn>
                <a:cxn ang="0">
                  <a:pos x="T4" y="T5"/>
                </a:cxn>
                <a:cxn ang="0">
                  <a:pos x="T6" y="T7"/>
                </a:cxn>
              </a:cxnLst>
              <a:rect l="0" t="0" r="r" b="b"/>
              <a:pathLst>
                <a:path w="14" h="5">
                  <a:moveTo>
                    <a:pt x="4" y="5"/>
                  </a:moveTo>
                  <a:lnTo>
                    <a:pt x="14" y="0"/>
                  </a:lnTo>
                  <a:lnTo>
                    <a:pt x="0" y="5"/>
                  </a:ln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91"/>
            <p:cNvSpPr/>
            <p:nvPr/>
          </p:nvSpPr>
          <p:spPr bwMode="auto">
            <a:xfrm>
              <a:off x="4017" y="1860"/>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92"/>
            <p:cNvSpPr/>
            <p:nvPr/>
          </p:nvSpPr>
          <p:spPr bwMode="auto">
            <a:xfrm>
              <a:off x="3470" y="1865"/>
              <a:ext cx="5" cy="4"/>
            </a:xfrm>
            <a:custGeom>
              <a:avLst/>
              <a:gdLst>
                <a:gd name="T0" fmla="*/ 5 w 5"/>
                <a:gd name="T1" fmla="*/ 4 h 4"/>
                <a:gd name="T2" fmla="*/ 5 w 5"/>
                <a:gd name="T3" fmla="*/ 0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0"/>
                  </a:lnTo>
                  <a:lnTo>
                    <a:pt x="0" y="0"/>
                  </a:lnTo>
                  <a:lnTo>
                    <a:pt x="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93"/>
            <p:cNvSpPr/>
            <p:nvPr/>
          </p:nvSpPr>
          <p:spPr bwMode="auto">
            <a:xfrm>
              <a:off x="4031" y="1865"/>
              <a:ext cx="24" cy="9"/>
            </a:xfrm>
            <a:custGeom>
              <a:avLst/>
              <a:gdLst>
                <a:gd name="T0" fmla="*/ 0 w 5"/>
                <a:gd name="T1" fmla="*/ 1 h 2"/>
                <a:gd name="T2" fmla="*/ 1 w 5"/>
                <a:gd name="T3" fmla="*/ 2 h 2"/>
                <a:gd name="T4" fmla="*/ 5 w 5"/>
                <a:gd name="T5" fmla="*/ 0 h 2"/>
                <a:gd name="T6" fmla="*/ 0 w 5"/>
                <a:gd name="T7" fmla="*/ 1 h 2"/>
                <a:gd name="T8" fmla="*/ 0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0" y="2"/>
                    <a:pt x="1" y="1"/>
                    <a:pt x="1" y="2"/>
                  </a:cubicBezTo>
                  <a:cubicBezTo>
                    <a:pt x="2" y="2"/>
                    <a:pt x="4" y="1"/>
                    <a:pt x="5" y="0"/>
                  </a:cubicBezTo>
                  <a:cubicBezTo>
                    <a:pt x="4" y="1"/>
                    <a:pt x="2" y="2"/>
                    <a:pt x="0" y="1"/>
                  </a:cubicBezTo>
                  <a:cubicBezTo>
                    <a:pt x="0" y="1"/>
                    <a:pt x="0" y="1"/>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94"/>
            <p:cNvSpPr/>
            <p:nvPr/>
          </p:nvSpPr>
          <p:spPr bwMode="auto">
            <a:xfrm>
              <a:off x="4008" y="1874"/>
              <a:ext cx="14" cy="5"/>
            </a:xfrm>
            <a:custGeom>
              <a:avLst/>
              <a:gdLst>
                <a:gd name="T0" fmla="*/ 1 w 3"/>
                <a:gd name="T1" fmla="*/ 0 h 1"/>
                <a:gd name="T2" fmla="*/ 3 w 3"/>
                <a:gd name="T3" fmla="*/ 0 h 1"/>
                <a:gd name="T4" fmla="*/ 1 w 3"/>
                <a:gd name="T5" fmla="*/ 0 h 1"/>
              </a:gdLst>
              <a:ahLst/>
              <a:cxnLst>
                <a:cxn ang="0">
                  <a:pos x="T0" y="T1"/>
                </a:cxn>
                <a:cxn ang="0">
                  <a:pos x="T2" y="T3"/>
                </a:cxn>
                <a:cxn ang="0">
                  <a:pos x="T4" y="T5"/>
                </a:cxn>
              </a:cxnLst>
              <a:rect l="0" t="0" r="r" b="b"/>
              <a:pathLst>
                <a:path w="3" h="1">
                  <a:moveTo>
                    <a:pt x="1" y="0"/>
                  </a:moveTo>
                  <a:cubicBezTo>
                    <a:pt x="1" y="1"/>
                    <a:pt x="2" y="0"/>
                    <a:pt x="3" y="0"/>
                  </a:cubicBezTo>
                  <a:cubicBezTo>
                    <a:pt x="2"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95"/>
            <p:cNvSpPr/>
            <p:nvPr/>
          </p:nvSpPr>
          <p:spPr bwMode="auto">
            <a:xfrm>
              <a:off x="3470" y="1874"/>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96"/>
            <p:cNvSpPr/>
            <p:nvPr/>
          </p:nvSpPr>
          <p:spPr bwMode="auto">
            <a:xfrm>
              <a:off x="4046" y="1879"/>
              <a:ext cx="14" cy="9"/>
            </a:xfrm>
            <a:custGeom>
              <a:avLst/>
              <a:gdLst>
                <a:gd name="T0" fmla="*/ 3 w 3"/>
                <a:gd name="T1" fmla="*/ 0 h 2"/>
                <a:gd name="T2" fmla="*/ 0 w 3"/>
                <a:gd name="T3" fmla="*/ 2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2"/>
                    <a:pt x="0" y="2"/>
                  </a:cubicBezTo>
                  <a:cubicBezTo>
                    <a:pt x="1" y="2"/>
                    <a:pt x="1" y="2"/>
                    <a:pt x="1"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97"/>
            <p:cNvSpPr/>
            <p:nvPr/>
          </p:nvSpPr>
          <p:spPr bwMode="auto">
            <a:xfrm>
              <a:off x="3203" y="1884"/>
              <a:ext cx="42" cy="42"/>
            </a:xfrm>
            <a:custGeom>
              <a:avLst/>
              <a:gdLst>
                <a:gd name="T0" fmla="*/ 9 w 9"/>
                <a:gd name="T1" fmla="*/ 1 h 9"/>
                <a:gd name="T2" fmla="*/ 7 w 9"/>
                <a:gd name="T3" fmla="*/ 2 h 9"/>
                <a:gd name="T4" fmla="*/ 2 w 9"/>
                <a:gd name="T5" fmla="*/ 7 h 9"/>
                <a:gd name="T6" fmla="*/ 1 w 9"/>
                <a:gd name="T7" fmla="*/ 9 h 9"/>
                <a:gd name="T8" fmla="*/ 9 w 9"/>
                <a:gd name="T9" fmla="*/ 1 h 9"/>
              </a:gdLst>
              <a:ahLst/>
              <a:cxnLst>
                <a:cxn ang="0">
                  <a:pos x="T0" y="T1"/>
                </a:cxn>
                <a:cxn ang="0">
                  <a:pos x="T2" y="T3"/>
                </a:cxn>
                <a:cxn ang="0">
                  <a:pos x="T4" y="T5"/>
                </a:cxn>
                <a:cxn ang="0">
                  <a:pos x="T6" y="T7"/>
                </a:cxn>
                <a:cxn ang="0">
                  <a:pos x="T8" y="T9"/>
                </a:cxn>
              </a:cxnLst>
              <a:rect l="0" t="0" r="r" b="b"/>
              <a:pathLst>
                <a:path w="9" h="9">
                  <a:moveTo>
                    <a:pt x="9" y="1"/>
                  </a:moveTo>
                  <a:cubicBezTo>
                    <a:pt x="8" y="0"/>
                    <a:pt x="8" y="2"/>
                    <a:pt x="7" y="2"/>
                  </a:cubicBezTo>
                  <a:cubicBezTo>
                    <a:pt x="6" y="4"/>
                    <a:pt x="4" y="7"/>
                    <a:pt x="2" y="7"/>
                  </a:cubicBezTo>
                  <a:cubicBezTo>
                    <a:pt x="1" y="7"/>
                    <a:pt x="0" y="8"/>
                    <a:pt x="1" y="9"/>
                  </a:cubicBezTo>
                  <a:cubicBezTo>
                    <a:pt x="3" y="6"/>
                    <a:pt x="7" y="4"/>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98"/>
            <p:cNvSpPr/>
            <p:nvPr/>
          </p:nvSpPr>
          <p:spPr bwMode="auto">
            <a:xfrm>
              <a:off x="4134" y="1893"/>
              <a:ext cx="10" cy="9"/>
            </a:xfrm>
            <a:custGeom>
              <a:avLst/>
              <a:gdLst>
                <a:gd name="T0" fmla="*/ 2 w 2"/>
                <a:gd name="T1" fmla="*/ 1 h 2"/>
                <a:gd name="T2" fmla="*/ 1 w 2"/>
                <a:gd name="T3" fmla="*/ 0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1" y="0"/>
                  </a:cubicBezTo>
                  <a:cubicBezTo>
                    <a:pt x="2" y="1"/>
                    <a:pt x="0" y="2"/>
                    <a:pt x="2" y="2"/>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99"/>
            <p:cNvSpPr/>
            <p:nvPr/>
          </p:nvSpPr>
          <p:spPr bwMode="auto">
            <a:xfrm>
              <a:off x="3386" y="1893"/>
              <a:ext cx="56" cy="38"/>
            </a:xfrm>
            <a:custGeom>
              <a:avLst/>
              <a:gdLst>
                <a:gd name="T0" fmla="*/ 9 w 12"/>
                <a:gd name="T1" fmla="*/ 0 h 8"/>
                <a:gd name="T2" fmla="*/ 3 w 12"/>
                <a:gd name="T3" fmla="*/ 4 h 8"/>
                <a:gd name="T4" fmla="*/ 8 w 12"/>
                <a:gd name="T5" fmla="*/ 2 h 8"/>
                <a:gd name="T6" fmla="*/ 0 w 12"/>
                <a:gd name="T7" fmla="*/ 8 h 8"/>
                <a:gd name="T8" fmla="*/ 3 w 12"/>
                <a:gd name="T9" fmla="*/ 7 h 8"/>
                <a:gd name="T10" fmla="*/ 11 w 12"/>
                <a:gd name="T11" fmla="*/ 2 h 8"/>
                <a:gd name="T12" fmla="*/ 12 w 12"/>
                <a:gd name="T13" fmla="*/ 0 h 8"/>
                <a:gd name="T14" fmla="*/ 8 w 12"/>
                <a:gd name="T15" fmla="*/ 2 h 8"/>
                <a:gd name="T16" fmla="*/ 9 w 1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9" y="0"/>
                  </a:moveTo>
                  <a:cubicBezTo>
                    <a:pt x="7" y="1"/>
                    <a:pt x="5" y="3"/>
                    <a:pt x="3" y="4"/>
                  </a:cubicBezTo>
                  <a:cubicBezTo>
                    <a:pt x="5" y="4"/>
                    <a:pt x="7" y="0"/>
                    <a:pt x="8" y="2"/>
                  </a:cubicBezTo>
                  <a:cubicBezTo>
                    <a:pt x="6" y="5"/>
                    <a:pt x="2" y="6"/>
                    <a:pt x="0" y="8"/>
                  </a:cubicBezTo>
                  <a:cubicBezTo>
                    <a:pt x="1" y="8"/>
                    <a:pt x="2" y="6"/>
                    <a:pt x="3" y="7"/>
                  </a:cubicBezTo>
                  <a:cubicBezTo>
                    <a:pt x="5" y="4"/>
                    <a:pt x="8" y="4"/>
                    <a:pt x="11" y="2"/>
                  </a:cubicBezTo>
                  <a:cubicBezTo>
                    <a:pt x="11" y="1"/>
                    <a:pt x="12" y="1"/>
                    <a:pt x="12" y="0"/>
                  </a:cubicBezTo>
                  <a:cubicBezTo>
                    <a:pt x="11" y="1"/>
                    <a:pt x="10" y="2"/>
                    <a:pt x="8" y="2"/>
                  </a:cubicBezTo>
                  <a:cubicBezTo>
                    <a:pt x="8" y="2"/>
                    <a:pt x="8"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00"/>
            <p:cNvSpPr/>
            <p:nvPr/>
          </p:nvSpPr>
          <p:spPr bwMode="auto">
            <a:xfrm>
              <a:off x="4130" y="189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01"/>
            <p:cNvSpPr/>
            <p:nvPr/>
          </p:nvSpPr>
          <p:spPr bwMode="auto">
            <a:xfrm>
              <a:off x="4144" y="1907"/>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02"/>
            <p:cNvSpPr/>
            <p:nvPr/>
          </p:nvSpPr>
          <p:spPr bwMode="auto">
            <a:xfrm>
              <a:off x="4125" y="1907"/>
              <a:ext cx="9" cy="10"/>
            </a:xfrm>
            <a:custGeom>
              <a:avLst/>
              <a:gdLst>
                <a:gd name="T0" fmla="*/ 1 w 2"/>
                <a:gd name="T1" fmla="*/ 0 h 2"/>
                <a:gd name="T2" fmla="*/ 0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0" y="2"/>
                    <a:pt x="1" y="2"/>
                    <a:pt x="1" y="2"/>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03"/>
            <p:cNvSpPr/>
            <p:nvPr/>
          </p:nvSpPr>
          <p:spPr bwMode="auto">
            <a:xfrm>
              <a:off x="4017" y="2034"/>
              <a:ext cx="38" cy="14"/>
            </a:xfrm>
            <a:custGeom>
              <a:avLst/>
              <a:gdLst>
                <a:gd name="T0" fmla="*/ 1 w 8"/>
                <a:gd name="T1" fmla="*/ 2 h 3"/>
                <a:gd name="T2" fmla="*/ 8 w 8"/>
                <a:gd name="T3" fmla="*/ 0 h 3"/>
                <a:gd name="T4" fmla="*/ 0 w 8"/>
                <a:gd name="T5" fmla="*/ 2 h 3"/>
                <a:gd name="T6" fmla="*/ 1 w 8"/>
                <a:gd name="T7" fmla="*/ 2 h 3"/>
              </a:gdLst>
              <a:ahLst/>
              <a:cxnLst>
                <a:cxn ang="0">
                  <a:pos x="T0" y="T1"/>
                </a:cxn>
                <a:cxn ang="0">
                  <a:pos x="T2" y="T3"/>
                </a:cxn>
                <a:cxn ang="0">
                  <a:pos x="T4" y="T5"/>
                </a:cxn>
                <a:cxn ang="0">
                  <a:pos x="T6" y="T7"/>
                </a:cxn>
              </a:cxnLst>
              <a:rect l="0" t="0" r="r" b="b"/>
              <a:pathLst>
                <a:path w="8" h="3">
                  <a:moveTo>
                    <a:pt x="1" y="2"/>
                  </a:moveTo>
                  <a:cubicBezTo>
                    <a:pt x="3" y="2"/>
                    <a:pt x="6" y="2"/>
                    <a:pt x="8" y="0"/>
                  </a:cubicBezTo>
                  <a:cubicBezTo>
                    <a:pt x="5" y="2"/>
                    <a:pt x="2" y="0"/>
                    <a:pt x="0" y="2"/>
                  </a:cubicBezTo>
                  <a:cubicBezTo>
                    <a:pt x="1" y="3"/>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04"/>
            <p:cNvSpPr/>
            <p:nvPr/>
          </p:nvSpPr>
          <p:spPr bwMode="auto">
            <a:xfrm>
              <a:off x="3994" y="2043"/>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05"/>
            <p:cNvSpPr/>
            <p:nvPr/>
          </p:nvSpPr>
          <p:spPr bwMode="auto">
            <a:xfrm>
              <a:off x="3980" y="2043"/>
              <a:ext cx="5" cy="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106"/>
            <p:cNvSpPr/>
            <p:nvPr/>
          </p:nvSpPr>
          <p:spPr bwMode="auto">
            <a:xfrm>
              <a:off x="4003" y="2048"/>
              <a:ext cx="10" cy="5"/>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0" y="0"/>
                    <a:pt x="0"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107"/>
            <p:cNvSpPr/>
            <p:nvPr/>
          </p:nvSpPr>
          <p:spPr bwMode="auto">
            <a:xfrm>
              <a:off x="3985" y="205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108"/>
            <p:cNvSpPr/>
            <p:nvPr/>
          </p:nvSpPr>
          <p:spPr bwMode="auto">
            <a:xfrm>
              <a:off x="3096" y="2105"/>
              <a:ext cx="9" cy="18"/>
            </a:xfrm>
            <a:custGeom>
              <a:avLst/>
              <a:gdLst>
                <a:gd name="T0" fmla="*/ 2 w 2"/>
                <a:gd name="T1" fmla="*/ 0 h 4"/>
                <a:gd name="T2" fmla="*/ 1 w 2"/>
                <a:gd name="T3" fmla="*/ 0 h 4"/>
                <a:gd name="T4" fmla="*/ 0 w 2"/>
                <a:gd name="T5" fmla="*/ 3 h 4"/>
                <a:gd name="T6" fmla="*/ 1 w 2"/>
                <a:gd name="T7" fmla="*/ 3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0"/>
                    <a:pt x="2" y="0"/>
                    <a:pt x="1" y="0"/>
                  </a:cubicBezTo>
                  <a:cubicBezTo>
                    <a:pt x="2" y="1"/>
                    <a:pt x="0" y="2"/>
                    <a:pt x="0" y="3"/>
                  </a:cubicBezTo>
                  <a:cubicBezTo>
                    <a:pt x="1" y="3"/>
                    <a:pt x="2" y="4"/>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109"/>
            <p:cNvSpPr/>
            <p:nvPr/>
          </p:nvSpPr>
          <p:spPr bwMode="auto">
            <a:xfrm>
              <a:off x="3128" y="2105"/>
              <a:ext cx="5" cy="4"/>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110"/>
            <p:cNvSpPr/>
            <p:nvPr/>
          </p:nvSpPr>
          <p:spPr bwMode="auto">
            <a:xfrm>
              <a:off x="3170" y="2114"/>
              <a:ext cx="0" cy="14"/>
            </a:xfrm>
            <a:custGeom>
              <a:avLst/>
              <a:gdLst>
                <a:gd name="T0" fmla="*/ 1 h 3"/>
                <a:gd name="T1" fmla="*/ 1 h 3"/>
                <a:gd name="T2" fmla="*/ 1 h 3"/>
              </a:gdLst>
              <a:ahLst/>
              <a:cxnLst>
                <a:cxn ang="0">
                  <a:pos x="0" y="T0"/>
                </a:cxn>
                <a:cxn ang="0">
                  <a:pos x="0" y="T1"/>
                </a:cxn>
                <a:cxn ang="0">
                  <a:pos x="0" y="T2"/>
                </a:cxn>
              </a:cxnLst>
              <a:rect l="0" t="0" r="r" b="b"/>
              <a:pathLst>
                <a:path h="3">
                  <a:moveTo>
                    <a:pt x="0" y="1"/>
                  </a:moveTo>
                  <a:cubicBezTo>
                    <a:pt x="0" y="1"/>
                    <a:pt x="0" y="1"/>
                    <a:pt x="0" y="1"/>
                  </a:cubicBezTo>
                  <a:cubicBezTo>
                    <a:pt x="0" y="3"/>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111"/>
            <p:cNvSpPr/>
            <p:nvPr/>
          </p:nvSpPr>
          <p:spPr bwMode="auto">
            <a:xfrm>
              <a:off x="3952" y="2152"/>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112"/>
            <p:cNvSpPr/>
            <p:nvPr/>
          </p:nvSpPr>
          <p:spPr bwMode="auto">
            <a:xfrm>
              <a:off x="3933" y="2152"/>
              <a:ext cx="10" cy="4"/>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113"/>
            <p:cNvSpPr/>
            <p:nvPr/>
          </p:nvSpPr>
          <p:spPr bwMode="auto">
            <a:xfrm>
              <a:off x="3086" y="2156"/>
              <a:ext cx="14" cy="38"/>
            </a:xfrm>
            <a:custGeom>
              <a:avLst/>
              <a:gdLst>
                <a:gd name="T0" fmla="*/ 2 w 3"/>
                <a:gd name="T1" fmla="*/ 6 h 8"/>
                <a:gd name="T2" fmla="*/ 0 w 3"/>
                <a:gd name="T3" fmla="*/ 0 h 8"/>
                <a:gd name="T4" fmla="*/ 0 w 3"/>
                <a:gd name="T5" fmla="*/ 0 h 8"/>
                <a:gd name="T6" fmla="*/ 3 w 3"/>
                <a:gd name="T7" fmla="*/ 8 h 8"/>
                <a:gd name="T8" fmla="*/ 2 w 3"/>
                <a:gd name="T9" fmla="*/ 6 h 8"/>
              </a:gdLst>
              <a:ahLst/>
              <a:cxnLst>
                <a:cxn ang="0">
                  <a:pos x="T0" y="T1"/>
                </a:cxn>
                <a:cxn ang="0">
                  <a:pos x="T2" y="T3"/>
                </a:cxn>
                <a:cxn ang="0">
                  <a:pos x="T4" y="T5"/>
                </a:cxn>
                <a:cxn ang="0">
                  <a:pos x="T6" y="T7"/>
                </a:cxn>
                <a:cxn ang="0">
                  <a:pos x="T8" y="T9"/>
                </a:cxn>
              </a:cxnLst>
              <a:rect l="0" t="0" r="r" b="b"/>
              <a:pathLst>
                <a:path w="3" h="8">
                  <a:moveTo>
                    <a:pt x="2" y="6"/>
                  </a:moveTo>
                  <a:cubicBezTo>
                    <a:pt x="2" y="4"/>
                    <a:pt x="1" y="1"/>
                    <a:pt x="0" y="0"/>
                  </a:cubicBezTo>
                  <a:cubicBezTo>
                    <a:pt x="0" y="0"/>
                    <a:pt x="0" y="0"/>
                    <a:pt x="0" y="0"/>
                  </a:cubicBezTo>
                  <a:cubicBezTo>
                    <a:pt x="2" y="2"/>
                    <a:pt x="0" y="6"/>
                    <a:pt x="3" y="8"/>
                  </a:cubicBezTo>
                  <a:cubicBezTo>
                    <a:pt x="3" y="7"/>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14"/>
            <p:cNvSpPr/>
            <p:nvPr/>
          </p:nvSpPr>
          <p:spPr bwMode="auto">
            <a:xfrm>
              <a:off x="3929" y="2170"/>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15"/>
            <p:cNvSpPr/>
            <p:nvPr/>
          </p:nvSpPr>
          <p:spPr bwMode="auto">
            <a:xfrm>
              <a:off x="3152" y="2194"/>
              <a:ext cx="14" cy="14"/>
            </a:xfrm>
            <a:custGeom>
              <a:avLst/>
              <a:gdLst>
                <a:gd name="T0" fmla="*/ 0 w 3"/>
                <a:gd name="T1" fmla="*/ 2 h 3"/>
                <a:gd name="T2" fmla="*/ 1 w 3"/>
                <a:gd name="T3" fmla="*/ 3 h 3"/>
                <a:gd name="T4" fmla="*/ 2 w 3"/>
                <a:gd name="T5" fmla="*/ 2 h 3"/>
                <a:gd name="T6" fmla="*/ 2 w 3"/>
                <a:gd name="T7" fmla="*/ 2 h 3"/>
                <a:gd name="T8" fmla="*/ 3 w 3"/>
                <a:gd name="T9" fmla="*/ 1 h 3"/>
                <a:gd name="T10" fmla="*/ 0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0" y="2"/>
                  </a:moveTo>
                  <a:cubicBezTo>
                    <a:pt x="0" y="2"/>
                    <a:pt x="0" y="3"/>
                    <a:pt x="1" y="3"/>
                  </a:cubicBezTo>
                  <a:cubicBezTo>
                    <a:pt x="1" y="2"/>
                    <a:pt x="2" y="3"/>
                    <a:pt x="2" y="2"/>
                  </a:cubicBezTo>
                  <a:cubicBezTo>
                    <a:pt x="3" y="2"/>
                    <a:pt x="2" y="2"/>
                    <a:pt x="2" y="2"/>
                  </a:cubicBezTo>
                  <a:cubicBezTo>
                    <a:pt x="3" y="1"/>
                    <a:pt x="3" y="1"/>
                    <a:pt x="3" y="1"/>
                  </a:cubicBezTo>
                  <a:cubicBezTo>
                    <a:pt x="2"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116"/>
            <p:cNvSpPr/>
            <p:nvPr/>
          </p:nvSpPr>
          <p:spPr bwMode="auto">
            <a:xfrm>
              <a:off x="3835" y="2217"/>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117"/>
            <p:cNvSpPr/>
            <p:nvPr/>
          </p:nvSpPr>
          <p:spPr bwMode="auto">
            <a:xfrm>
              <a:off x="3184" y="2213"/>
              <a:ext cx="15" cy="14"/>
            </a:xfrm>
            <a:custGeom>
              <a:avLst/>
              <a:gdLst>
                <a:gd name="T0" fmla="*/ 3 w 3"/>
                <a:gd name="T1" fmla="*/ 2 h 3"/>
                <a:gd name="T2" fmla="*/ 0 w 3"/>
                <a:gd name="T3" fmla="*/ 3 h 3"/>
                <a:gd name="T4" fmla="*/ 2 w 3"/>
                <a:gd name="T5" fmla="*/ 3 h 3"/>
                <a:gd name="T6" fmla="*/ 3 w 3"/>
                <a:gd name="T7" fmla="*/ 2 h 3"/>
              </a:gdLst>
              <a:ahLst/>
              <a:cxnLst>
                <a:cxn ang="0">
                  <a:pos x="T0" y="T1"/>
                </a:cxn>
                <a:cxn ang="0">
                  <a:pos x="T2" y="T3"/>
                </a:cxn>
                <a:cxn ang="0">
                  <a:pos x="T4" y="T5"/>
                </a:cxn>
                <a:cxn ang="0">
                  <a:pos x="T6" y="T7"/>
                </a:cxn>
              </a:cxnLst>
              <a:rect l="0" t="0" r="r" b="b"/>
              <a:pathLst>
                <a:path w="3" h="3">
                  <a:moveTo>
                    <a:pt x="3" y="2"/>
                  </a:moveTo>
                  <a:cubicBezTo>
                    <a:pt x="2" y="0"/>
                    <a:pt x="1" y="2"/>
                    <a:pt x="0" y="3"/>
                  </a:cubicBezTo>
                  <a:cubicBezTo>
                    <a:pt x="1" y="3"/>
                    <a:pt x="1" y="3"/>
                    <a:pt x="2" y="3"/>
                  </a:cubicBezTo>
                  <a:cubicBezTo>
                    <a:pt x="3"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118"/>
            <p:cNvSpPr/>
            <p:nvPr/>
          </p:nvSpPr>
          <p:spPr bwMode="auto">
            <a:xfrm>
              <a:off x="3840" y="2217"/>
              <a:ext cx="9" cy="10"/>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119"/>
            <p:cNvSpPr/>
            <p:nvPr/>
          </p:nvSpPr>
          <p:spPr bwMode="auto">
            <a:xfrm>
              <a:off x="3133" y="2217"/>
              <a:ext cx="9" cy="15"/>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3"/>
                    <a:pt x="1" y="3"/>
                    <a:pt x="1" y="3"/>
                  </a:cubicBezTo>
                  <a:cubicBezTo>
                    <a:pt x="2" y="2"/>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120"/>
            <p:cNvSpPr/>
            <p:nvPr/>
          </p:nvSpPr>
          <p:spPr bwMode="auto">
            <a:xfrm>
              <a:off x="3868" y="2232"/>
              <a:ext cx="9" cy="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1" y="0"/>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121"/>
            <p:cNvSpPr/>
            <p:nvPr/>
          </p:nvSpPr>
          <p:spPr bwMode="auto">
            <a:xfrm>
              <a:off x="3142" y="2232"/>
              <a:ext cx="14" cy="14"/>
            </a:xfrm>
            <a:custGeom>
              <a:avLst/>
              <a:gdLst>
                <a:gd name="T0" fmla="*/ 2 w 3"/>
                <a:gd name="T1" fmla="*/ 1 h 3"/>
                <a:gd name="T2" fmla="*/ 2 w 3"/>
                <a:gd name="T3" fmla="*/ 1 h 3"/>
                <a:gd name="T4" fmla="*/ 0 w 3"/>
                <a:gd name="T5" fmla="*/ 1 h 3"/>
                <a:gd name="T6" fmla="*/ 2 w 3"/>
                <a:gd name="T7" fmla="*/ 2 h 3"/>
                <a:gd name="T8" fmla="*/ 2 w 3"/>
                <a:gd name="T9" fmla="*/ 2 h 3"/>
                <a:gd name="T10" fmla="*/ 3 w 3"/>
                <a:gd name="T11" fmla="*/ 3 h 3"/>
                <a:gd name="T12" fmla="*/ 2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2" y="1"/>
                    <a:pt x="2" y="1"/>
                    <a:pt x="2" y="1"/>
                  </a:cubicBezTo>
                  <a:cubicBezTo>
                    <a:pt x="2" y="0"/>
                    <a:pt x="1" y="1"/>
                    <a:pt x="0" y="1"/>
                  </a:cubicBezTo>
                  <a:cubicBezTo>
                    <a:pt x="2" y="2"/>
                    <a:pt x="2" y="2"/>
                    <a:pt x="2" y="2"/>
                  </a:cubicBezTo>
                  <a:cubicBezTo>
                    <a:pt x="2" y="2"/>
                    <a:pt x="2" y="2"/>
                    <a:pt x="2" y="2"/>
                  </a:cubicBezTo>
                  <a:cubicBezTo>
                    <a:pt x="2" y="2"/>
                    <a:pt x="2" y="3"/>
                    <a:pt x="3" y="3"/>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122"/>
            <p:cNvSpPr/>
            <p:nvPr/>
          </p:nvSpPr>
          <p:spPr bwMode="auto">
            <a:xfrm>
              <a:off x="3250" y="2279"/>
              <a:ext cx="19" cy="4"/>
            </a:xfrm>
            <a:custGeom>
              <a:avLst/>
              <a:gdLst>
                <a:gd name="T0" fmla="*/ 0 w 19"/>
                <a:gd name="T1" fmla="*/ 0 h 4"/>
                <a:gd name="T2" fmla="*/ 0 w 19"/>
                <a:gd name="T3" fmla="*/ 0 h 4"/>
                <a:gd name="T4" fmla="*/ 19 w 19"/>
                <a:gd name="T5" fmla="*/ 4 h 4"/>
                <a:gd name="T6" fmla="*/ 0 w 19"/>
                <a:gd name="T7" fmla="*/ 0 h 4"/>
              </a:gdLst>
              <a:ahLst/>
              <a:cxnLst>
                <a:cxn ang="0">
                  <a:pos x="T0" y="T1"/>
                </a:cxn>
                <a:cxn ang="0">
                  <a:pos x="T2" y="T3"/>
                </a:cxn>
                <a:cxn ang="0">
                  <a:pos x="T4" y="T5"/>
                </a:cxn>
                <a:cxn ang="0">
                  <a:pos x="T6" y="T7"/>
                </a:cxn>
              </a:cxnLst>
              <a:rect l="0" t="0" r="r" b="b"/>
              <a:pathLst>
                <a:path w="19" h="4">
                  <a:moveTo>
                    <a:pt x="0" y="0"/>
                  </a:moveTo>
                  <a:lnTo>
                    <a:pt x="0" y="0"/>
                  </a:lnTo>
                  <a:lnTo>
                    <a:pt x="19" y="4"/>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123"/>
            <p:cNvSpPr/>
            <p:nvPr/>
          </p:nvSpPr>
          <p:spPr bwMode="auto">
            <a:xfrm>
              <a:off x="3227" y="2279"/>
              <a:ext cx="93" cy="51"/>
            </a:xfrm>
            <a:custGeom>
              <a:avLst/>
              <a:gdLst>
                <a:gd name="T0" fmla="*/ 18 w 20"/>
                <a:gd name="T1" fmla="*/ 4 h 11"/>
                <a:gd name="T2" fmla="*/ 13 w 20"/>
                <a:gd name="T3" fmla="*/ 6 h 11"/>
                <a:gd name="T4" fmla="*/ 11 w 20"/>
                <a:gd name="T5" fmla="*/ 5 h 11"/>
                <a:gd name="T6" fmla="*/ 15 w 20"/>
                <a:gd name="T7" fmla="*/ 1 h 11"/>
                <a:gd name="T8" fmla="*/ 12 w 20"/>
                <a:gd name="T9" fmla="*/ 0 h 11"/>
                <a:gd name="T10" fmla="*/ 10 w 20"/>
                <a:gd name="T11" fmla="*/ 1 h 11"/>
                <a:gd name="T12" fmla="*/ 6 w 20"/>
                <a:gd name="T13" fmla="*/ 1 h 11"/>
                <a:gd name="T14" fmla="*/ 6 w 20"/>
                <a:gd name="T15" fmla="*/ 2 h 11"/>
                <a:gd name="T16" fmla="*/ 5 w 20"/>
                <a:gd name="T17" fmla="*/ 1 h 11"/>
                <a:gd name="T18" fmla="*/ 0 w 20"/>
                <a:gd name="T19" fmla="*/ 1 h 11"/>
                <a:gd name="T20" fmla="*/ 0 w 20"/>
                <a:gd name="T21" fmla="*/ 2 h 11"/>
                <a:gd name="T22" fmla="*/ 4 w 20"/>
                <a:gd name="T23" fmla="*/ 4 h 11"/>
                <a:gd name="T24" fmla="*/ 9 w 20"/>
                <a:gd name="T25" fmla="*/ 7 h 11"/>
                <a:gd name="T26" fmla="*/ 8 w 20"/>
                <a:gd name="T27" fmla="*/ 8 h 11"/>
                <a:gd name="T28" fmla="*/ 9 w 20"/>
                <a:gd name="T29" fmla="*/ 10 h 11"/>
                <a:gd name="T30" fmla="*/ 9 w 20"/>
                <a:gd name="T31" fmla="*/ 10 h 11"/>
                <a:gd name="T32" fmla="*/ 16 w 20"/>
                <a:gd name="T33" fmla="*/ 9 h 11"/>
                <a:gd name="T34" fmla="*/ 18 w 20"/>
                <a:gd name="T3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1">
                  <a:moveTo>
                    <a:pt x="18" y="4"/>
                  </a:moveTo>
                  <a:cubicBezTo>
                    <a:pt x="16" y="4"/>
                    <a:pt x="15" y="5"/>
                    <a:pt x="13" y="6"/>
                  </a:cubicBezTo>
                  <a:cubicBezTo>
                    <a:pt x="13" y="5"/>
                    <a:pt x="11" y="6"/>
                    <a:pt x="11" y="5"/>
                  </a:cubicBezTo>
                  <a:cubicBezTo>
                    <a:pt x="13" y="4"/>
                    <a:pt x="14" y="2"/>
                    <a:pt x="15" y="1"/>
                  </a:cubicBezTo>
                  <a:cubicBezTo>
                    <a:pt x="12" y="0"/>
                    <a:pt x="12" y="0"/>
                    <a:pt x="12" y="0"/>
                  </a:cubicBezTo>
                  <a:cubicBezTo>
                    <a:pt x="11" y="1"/>
                    <a:pt x="10" y="0"/>
                    <a:pt x="10" y="1"/>
                  </a:cubicBezTo>
                  <a:cubicBezTo>
                    <a:pt x="9" y="3"/>
                    <a:pt x="7" y="2"/>
                    <a:pt x="6" y="1"/>
                  </a:cubicBezTo>
                  <a:cubicBezTo>
                    <a:pt x="6" y="2"/>
                    <a:pt x="6" y="2"/>
                    <a:pt x="6" y="2"/>
                  </a:cubicBezTo>
                  <a:cubicBezTo>
                    <a:pt x="5" y="2"/>
                    <a:pt x="5" y="1"/>
                    <a:pt x="5" y="1"/>
                  </a:cubicBezTo>
                  <a:cubicBezTo>
                    <a:pt x="3" y="1"/>
                    <a:pt x="2" y="2"/>
                    <a:pt x="0" y="1"/>
                  </a:cubicBezTo>
                  <a:cubicBezTo>
                    <a:pt x="0" y="2"/>
                    <a:pt x="0" y="2"/>
                    <a:pt x="0" y="2"/>
                  </a:cubicBezTo>
                  <a:cubicBezTo>
                    <a:pt x="1" y="3"/>
                    <a:pt x="3" y="3"/>
                    <a:pt x="4" y="4"/>
                  </a:cubicBezTo>
                  <a:cubicBezTo>
                    <a:pt x="6" y="5"/>
                    <a:pt x="9" y="5"/>
                    <a:pt x="9" y="7"/>
                  </a:cubicBezTo>
                  <a:cubicBezTo>
                    <a:pt x="9" y="8"/>
                    <a:pt x="8" y="8"/>
                    <a:pt x="8" y="8"/>
                  </a:cubicBezTo>
                  <a:cubicBezTo>
                    <a:pt x="8" y="9"/>
                    <a:pt x="10" y="10"/>
                    <a:pt x="9" y="10"/>
                  </a:cubicBezTo>
                  <a:cubicBezTo>
                    <a:pt x="9" y="10"/>
                    <a:pt x="9" y="10"/>
                    <a:pt x="9" y="10"/>
                  </a:cubicBezTo>
                  <a:cubicBezTo>
                    <a:pt x="11" y="7"/>
                    <a:pt x="14" y="11"/>
                    <a:pt x="16" y="9"/>
                  </a:cubicBezTo>
                  <a:cubicBezTo>
                    <a:pt x="12" y="5"/>
                    <a:pt x="20" y="7"/>
                    <a:pt x="1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124"/>
            <p:cNvSpPr/>
            <p:nvPr/>
          </p:nvSpPr>
          <p:spPr bwMode="auto">
            <a:xfrm>
              <a:off x="3769" y="2279"/>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125"/>
            <p:cNvSpPr/>
            <p:nvPr/>
          </p:nvSpPr>
          <p:spPr bwMode="auto">
            <a:xfrm>
              <a:off x="3311" y="2316"/>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126"/>
            <p:cNvSpPr/>
            <p:nvPr/>
          </p:nvSpPr>
          <p:spPr bwMode="auto">
            <a:xfrm>
              <a:off x="3231" y="2330"/>
              <a:ext cx="52" cy="29"/>
            </a:xfrm>
            <a:custGeom>
              <a:avLst/>
              <a:gdLst>
                <a:gd name="T0" fmla="*/ 6 w 11"/>
                <a:gd name="T1" fmla="*/ 1 h 6"/>
                <a:gd name="T2" fmla="*/ 6 w 11"/>
                <a:gd name="T3" fmla="*/ 1 h 6"/>
                <a:gd name="T4" fmla="*/ 1 w 11"/>
                <a:gd name="T5" fmla="*/ 0 h 6"/>
                <a:gd name="T6" fmla="*/ 1 w 11"/>
                <a:gd name="T7" fmla="*/ 2 h 6"/>
                <a:gd name="T8" fmla="*/ 0 w 11"/>
                <a:gd name="T9" fmla="*/ 3 h 6"/>
                <a:gd name="T10" fmla="*/ 5 w 11"/>
                <a:gd name="T11" fmla="*/ 4 h 6"/>
                <a:gd name="T12" fmla="*/ 4 w 11"/>
                <a:gd name="T13" fmla="*/ 5 h 6"/>
                <a:gd name="T14" fmla="*/ 5 w 11"/>
                <a:gd name="T15" fmla="*/ 6 h 6"/>
                <a:gd name="T16" fmla="*/ 5 w 11"/>
                <a:gd name="T17" fmla="*/ 4 h 6"/>
                <a:gd name="T18" fmla="*/ 8 w 11"/>
                <a:gd name="T19" fmla="*/ 5 h 6"/>
                <a:gd name="T20" fmla="*/ 10 w 11"/>
                <a:gd name="T21" fmla="*/ 4 h 6"/>
                <a:gd name="T22" fmla="*/ 6 w 11"/>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6">
                  <a:moveTo>
                    <a:pt x="6" y="1"/>
                  </a:moveTo>
                  <a:cubicBezTo>
                    <a:pt x="6" y="1"/>
                    <a:pt x="6" y="1"/>
                    <a:pt x="6" y="1"/>
                  </a:cubicBezTo>
                  <a:cubicBezTo>
                    <a:pt x="5" y="0"/>
                    <a:pt x="3" y="1"/>
                    <a:pt x="1" y="0"/>
                  </a:cubicBezTo>
                  <a:cubicBezTo>
                    <a:pt x="1" y="2"/>
                    <a:pt x="1" y="2"/>
                    <a:pt x="1" y="2"/>
                  </a:cubicBezTo>
                  <a:cubicBezTo>
                    <a:pt x="0" y="1"/>
                    <a:pt x="1" y="3"/>
                    <a:pt x="0" y="3"/>
                  </a:cubicBezTo>
                  <a:cubicBezTo>
                    <a:pt x="2" y="4"/>
                    <a:pt x="3" y="3"/>
                    <a:pt x="5" y="4"/>
                  </a:cubicBezTo>
                  <a:cubicBezTo>
                    <a:pt x="4" y="5"/>
                    <a:pt x="4" y="5"/>
                    <a:pt x="4" y="5"/>
                  </a:cubicBezTo>
                  <a:cubicBezTo>
                    <a:pt x="5" y="6"/>
                    <a:pt x="5" y="6"/>
                    <a:pt x="5" y="6"/>
                  </a:cubicBezTo>
                  <a:cubicBezTo>
                    <a:pt x="5" y="4"/>
                    <a:pt x="5" y="4"/>
                    <a:pt x="5" y="4"/>
                  </a:cubicBezTo>
                  <a:cubicBezTo>
                    <a:pt x="6" y="5"/>
                    <a:pt x="8" y="4"/>
                    <a:pt x="8" y="5"/>
                  </a:cubicBezTo>
                  <a:cubicBezTo>
                    <a:pt x="9" y="5"/>
                    <a:pt x="9" y="4"/>
                    <a:pt x="10" y="4"/>
                  </a:cubicBezTo>
                  <a:cubicBezTo>
                    <a:pt x="11" y="1"/>
                    <a:pt x="7" y="3"/>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127"/>
            <p:cNvSpPr/>
            <p:nvPr/>
          </p:nvSpPr>
          <p:spPr bwMode="auto">
            <a:xfrm>
              <a:off x="3156" y="2335"/>
              <a:ext cx="19" cy="24"/>
            </a:xfrm>
            <a:custGeom>
              <a:avLst/>
              <a:gdLst>
                <a:gd name="T0" fmla="*/ 3 w 4"/>
                <a:gd name="T1" fmla="*/ 0 h 5"/>
                <a:gd name="T2" fmla="*/ 1 w 4"/>
                <a:gd name="T3" fmla="*/ 0 h 5"/>
                <a:gd name="T4" fmla="*/ 1 w 4"/>
                <a:gd name="T5" fmla="*/ 1 h 5"/>
                <a:gd name="T6" fmla="*/ 0 w 4"/>
                <a:gd name="T7" fmla="*/ 1 h 5"/>
                <a:gd name="T8" fmla="*/ 0 w 4"/>
                <a:gd name="T9" fmla="*/ 2 h 5"/>
                <a:gd name="T10" fmla="*/ 0 w 4"/>
                <a:gd name="T11" fmla="*/ 3 h 5"/>
                <a:gd name="T12" fmla="*/ 3 w 4"/>
                <a:gd name="T13" fmla="*/ 3 h 5"/>
                <a:gd name="T14" fmla="*/ 3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0"/>
                  </a:moveTo>
                  <a:cubicBezTo>
                    <a:pt x="1" y="0"/>
                    <a:pt x="1" y="0"/>
                    <a:pt x="1" y="0"/>
                  </a:cubicBezTo>
                  <a:cubicBezTo>
                    <a:pt x="1" y="1"/>
                    <a:pt x="1" y="1"/>
                    <a:pt x="1" y="1"/>
                  </a:cubicBezTo>
                  <a:cubicBezTo>
                    <a:pt x="1" y="1"/>
                    <a:pt x="0" y="1"/>
                    <a:pt x="0" y="1"/>
                  </a:cubicBezTo>
                  <a:cubicBezTo>
                    <a:pt x="0" y="2"/>
                    <a:pt x="0" y="2"/>
                    <a:pt x="0" y="2"/>
                  </a:cubicBezTo>
                  <a:cubicBezTo>
                    <a:pt x="0" y="2"/>
                    <a:pt x="0" y="3"/>
                    <a:pt x="0" y="3"/>
                  </a:cubicBezTo>
                  <a:cubicBezTo>
                    <a:pt x="1" y="5"/>
                    <a:pt x="2" y="3"/>
                    <a:pt x="3" y="3"/>
                  </a:cubicBezTo>
                  <a:cubicBezTo>
                    <a:pt x="4"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128"/>
            <p:cNvSpPr/>
            <p:nvPr/>
          </p:nvSpPr>
          <p:spPr bwMode="auto">
            <a:xfrm>
              <a:off x="3203" y="2344"/>
              <a:ext cx="19" cy="10"/>
            </a:xfrm>
            <a:custGeom>
              <a:avLst/>
              <a:gdLst>
                <a:gd name="T0" fmla="*/ 0 w 4"/>
                <a:gd name="T1" fmla="*/ 2 h 2"/>
                <a:gd name="T2" fmla="*/ 4 w 4"/>
                <a:gd name="T3" fmla="*/ 1 h 2"/>
                <a:gd name="T4" fmla="*/ 3 w 4"/>
                <a:gd name="T5" fmla="*/ 0 h 2"/>
                <a:gd name="T6" fmla="*/ 0 w 4"/>
                <a:gd name="T7" fmla="*/ 2 h 2"/>
              </a:gdLst>
              <a:ahLst/>
              <a:cxnLst>
                <a:cxn ang="0">
                  <a:pos x="T0" y="T1"/>
                </a:cxn>
                <a:cxn ang="0">
                  <a:pos x="T2" y="T3"/>
                </a:cxn>
                <a:cxn ang="0">
                  <a:pos x="T4" y="T5"/>
                </a:cxn>
                <a:cxn ang="0">
                  <a:pos x="T6" y="T7"/>
                </a:cxn>
              </a:cxnLst>
              <a:rect l="0" t="0" r="r" b="b"/>
              <a:pathLst>
                <a:path w="4" h="2">
                  <a:moveTo>
                    <a:pt x="0" y="2"/>
                  </a:moveTo>
                  <a:cubicBezTo>
                    <a:pt x="1" y="2"/>
                    <a:pt x="3" y="2"/>
                    <a:pt x="4" y="1"/>
                  </a:cubicBezTo>
                  <a:cubicBezTo>
                    <a:pt x="4" y="0"/>
                    <a:pt x="3" y="0"/>
                    <a:pt x="3" y="0"/>
                  </a:cubicBezTo>
                  <a:cubicBezTo>
                    <a:pt x="1"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129"/>
            <p:cNvSpPr/>
            <p:nvPr/>
          </p:nvSpPr>
          <p:spPr bwMode="auto">
            <a:xfrm>
              <a:off x="3189" y="2349"/>
              <a:ext cx="5" cy="1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130"/>
            <p:cNvSpPr/>
            <p:nvPr/>
          </p:nvSpPr>
          <p:spPr bwMode="auto">
            <a:xfrm>
              <a:off x="3292" y="2354"/>
              <a:ext cx="14" cy="9"/>
            </a:xfrm>
            <a:custGeom>
              <a:avLst/>
              <a:gdLst>
                <a:gd name="T0" fmla="*/ 3 w 3"/>
                <a:gd name="T1" fmla="*/ 1 h 2"/>
                <a:gd name="T2" fmla="*/ 2 w 3"/>
                <a:gd name="T3" fmla="*/ 0 h 2"/>
                <a:gd name="T4" fmla="*/ 3 w 3"/>
                <a:gd name="T5" fmla="*/ 1 h 2"/>
              </a:gdLst>
              <a:ahLst/>
              <a:cxnLst>
                <a:cxn ang="0">
                  <a:pos x="T0" y="T1"/>
                </a:cxn>
                <a:cxn ang="0">
                  <a:pos x="T2" y="T3"/>
                </a:cxn>
                <a:cxn ang="0">
                  <a:pos x="T4" y="T5"/>
                </a:cxn>
              </a:cxnLst>
              <a:rect l="0" t="0" r="r" b="b"/>
              <a:pathLst>
                <a:path w="3" h="2">
                  <a:moveTo>
                    <a:pt x="3" y="1"/>
                  </a:moveTo>
                  <a:cubicBezTo>
                    <a:pt x="2" y="0"/>
                    <a:pt x="2" y="0"/>
                    <a:pt x="2" y="0"/>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75" name="文本框 574"/>
          <p:cNvSpPr txBox="1"/>
          <p:nvPr/>
        </p:nvSpPr>
        <p:spPr>
          <a:xfrm>
            <a:off x="5781448" y="1876802"/>
            <a:ext cx="728821" cy="646331"/>
          </a:xfrm>
          <a:prstGeom prst="rect">
            <a:avLst/>
          </a:prstGeom>
          <a:noFill/>
        </p:spPr>
        <p:txBody>
          <a:bodyPr wrap="square" rtlCol="0">
            <a:spAutoFit/>
          </a:bodyPr>
          <a:lstStyle/>
          <a:p>
            <a:r>
              <a:rPr lang="zh-CN" altLang="en-US" sz="3600" dirty="0">
                <a:solidFill>
                  <a:schemeClr val="bg1"/>
                </a:solidFill>
                <a:latin typeface="禹卫书法行书简体&#10;" panose="02000603000000000000" pitchFamily="2" charset="-122"/>
                <a:ea typeface="禹卫书法行书简体&#10;" panose="02000603000000000000" pitchFamily="2" charset="-122"/>
              </a:rPr>
              <a:t>肆</a:t>
            </a:r>
          </a:p>
        </p:txBody>
      </p:sp>
      <p:sp>
        <p:nvSpPr>
          <p:cNvPr id="576" name="文本框 575"/>
          <p:cNvSpPr txBox="1"/>
          <p:nvPr/>
        </p:nvSpPr>
        <p:spPr>
          <a:xfrm>
            <a:off x="894255" y="2630554"/>
            <a:ext cx="454202" cy="3108543"/>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选题的意义概述</a:t>
            </a:r>
          </a:p>
        </p:txBody>
      </p:sp>
      <p:sp>
        <p:nvSpPr>
          <p:cNvPr id="577" name="文本框 576"/>
          <p:cNvSpPr txBox="1"/>
          <p:nvPr/>
        </p:nvSpPr>
        <p:spPr>
          <a:xfrm>
            <a:off x="2520166" y="2637902"/>
            <a:ext cx="550156" cy="3108543"/>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选题的研究现状</a:t>
            </a:r>
          </a:p>
        </p:txBody>
      </p:sp>
      <p:sp>
        <p:nvSpPr>
          <p:cNvPr id="578" name="文本框 577"/>
          <p:cNvSpPr txBox="1"/>
          <p:nvPr/>
        </p:nvSpPr>
        <p:spPr>
          <a:xfrm>
            <a:off x="4161128" y="2637471"/>
            <a:ext cx="770699" cy="3108543"/>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选题的研究方法</a:t>
            </a:r>
          </a:p>
        </p:txBody>
      </p:sp>
      <p:sp>
        <p:nvSpPr>
          <p:cNvPr id="579" name="文本框 578"/>
          <p:cNvSpPr txBox="1"/>
          <p:nvPr/>
        </p:nvSpPr>
        <p:spPr>
          <a:xfrm>
            <a:off x="5818205" y="2615915"/>
            <a:ext cx="640071" cy="3108543"/>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未来应用及使用</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11" name="Freeform 294"/>
          <p:cNvSpPr>
            <a:spLocks noEditPoints="1" noChangeArrowheads="1"/>
          </p:cNvSpPr>
          <p:nvPr/>
        </p:nvSpPr>
        <p:spPr bwMode="auto">
          <a:xfrm>
            <a:off x="5472113" y="893763"/>
            <a:ext cx="2938462" cy="2855912"/>
          </a:xfrm>
          <a:custGeom>
            <a:avLst/>
            <a:gdLst>
              <a:gd name="T0" fmla="*/ 2720241 w 781"/>
              <a:gd name="T1" fmla="*/ 2855912 h 759"/>
              <a:gd name="T2" fmla="*/ 2720241 w 781"/>
              <a:gd name="T3" fmla="*/ 2855912 h 759"/>
              <a:gd name="T4" fmla="*/ 2720241 w 781"/>
              <a:gd name="T5" fmla="*/ 2855912 h 759"/>
              <a:gd name="T6" fmla="*/ 2938462 w 781"/>
              <a:gd name="T7" fmla="*/ 2664013 h 759"/>
              <a:gd name="T8" fmla="*/ 2938462 w 781"/>
              <a:gd name="T9" fmla="*/ 2664013 h 759"/>
              <a:gd name="T10" fmla="*/ 2938462 w 781"/>
              <a:gd name="T11" fmla="*/ 2664013 h 759"/>
              <a:gd name="T12" fmla="*/ 101586 w 781"/>
              <a:gd name="T13" fmla="*/ 2125943 h 759"/>
              <a:gd name="T14" fmla="*/ 105348 w 781"/>
              <a:gd name="T15" fmla="*/ 2125943 h 759"/>
              <a:gd name="T16" fmla="*/ 101586 w 781"/>
              <a:gd name="T17" fmla="*/ 2125943 h 759"/>
              <a:gd name="T18" fmla="*/ 0 w 781"/>
              <a:gd name="T19" fmla="*/ 1693228 h 759"/>
              <a:gd name="T20" fmla="*/ 3762 w 781"/>
              <a:gd name="T21" fmla="*/ 1696991 h 759"/>
              <a:gd name="T22" fmla="*/ 0 w 781"/>
              <a:gd name="T23" fmla="*/ 1693228 h 759"/>
              <a:gd name="T24" fmla="*/ 2558456 w 781"/>
              <a:gd name="T25" fmla="*/ 225764 h 759"/>
              <a:gd name="T26" fmla="*/ 2554694 w 781"/>
              <a:gd name="T27" fmla="*/ 225764 h 759"/>
              <a:gd name="T28" fmla="*/ 2558456 w 781"/>
              <a:gd name="T29" fmla="*/ 225764 h 759"/>
              <a:gd name="T30" fmla="*/ 2163401 w 781"/>
              <a:gd name="T31" fmla="*/ 0 h 759"/>
              <a:gd name="T32" fmla="*/ 2163401 w 781"/>
              <a:gd name="T33" fmla="*/ 7525 h 759"/>
              <a:gd name="T34" fmla="*/ 2163401 w 781"/>
              <a:gd name="T35" fmla="*/ 0 h 7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1"/>
              <a:gd name="T55" fmla="*/ 0 h 759"/>
              <a:gd name="T56" fmla="*/ 781 w 781"/>
              <a:gd name="T57" fmla="*/ 759 h 7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1" h="759">
                <a:moveTo>
                  <a:pt x="723" y="759"/>
                </a:moveTo>
                <a:cubicBezTo>
                  <a:pt x="723" y="759"/>
                  <a:pt x="723" y="759"/>
                  <a:pt x="723" y="759"/>
                </a:cubicBezTo>
                <a:cubicBezTo>
                  <a:pt x="723" y="759"/>
                  <a:pt x="723" y="759"/>
                  <a:pt x="723" y="759"/>
                </a:cubicBezTo>
                <a:moveTo>
                  <a:pt x="781" y="708"/>
                </a:moveTo>
                <a:cubicBezTo>
                  <a:pt x="781" y="708"/>
                  <a:pt x="781" y="708"/>
                  <a:pt x="781" y="708"/>
                </a:cubicBezTo>
                <a:cubicBezTo>
                  <a:pt x="781" y="708"/>
                  <a:pt x="781" y="708"/>
                  <a:pt x="781" y="708"/>
                </a:cubicBezTo>
                <a:moveTo>
                  <a:pt x="27" y="565"/>
                </a:moveTo>
                <a:cubicBezTo>
                  <a:pt x="28" y="565"/>
                  <a:pt x="28" y="565"/>
                  <a:pt x="28" y="565"/>
                </a:cubicBezTo>
                <a:cubicBezTo>
                  <a:pt x="27" y="565"/>
                  <a:pt x="27" y="565"/>
                  <a:pt x="27" y="565"/>
                </a:cubicBezTo>
                <a:moveTo>
                  <a:pt x="0" y="450"/>
                </a:moveTo>
                <a:cubicBezTo>
                  <a:pt x="1" y="451"/>
                  <a:pt x="1" y="451"/>
                  <a:pt x="1" y="451"/>
                </a:cubicBezTo>
                <a:cubicBezTo>
                  <a:pt x="1" y="451"/>
                  <a:pt x="1" y="451"/>
                  <a:pt x="0" y="450"/>
                </a:cubicBezTo>
                <a:moveTo>
                  <a:pt x="680" y="60"/>
                </a:moveTo>
                <a:cubicBezTo>
                  <a:pt x="680" y="60"/>
                  <a:pt x="680" y="60"/>
                  <a:pt x="679" y="60"/>
                </a:cubicBezTo>
                <a:cubicBezTo>
                  <a:pt x="680" y="60"/>
                  <a:pt x="680" y="60"/>
                  <a:pt x="680" y="60"/>
                </a:cubicBezTo>
                <a:moveTo>
                  <a:pt x="575" y="0"/>
                </a:moveTo>
                <a:cubicBezTo>
                  <a:pt x="575" y="1"/>
                  <a:pt x="575" y="2"/>
                  <a:pt x="575" y="2"/>
                </a:cubicBezTo>
                <a:cubicBezTo>
                  <a:pt x="575" y="2"/>
                  <a:pt x="575" y="1"/>
                  <a:pt x="575" y="0"/>
                </a:cubicBezTo>
              </a:path>
            </a:pathLst>
          </a:custGeom>
          <a:solidFill>
            <a:srgbClr val="0000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pic>
        <p:nvPicPr>
          <p:cNvPr id="9"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9625" y="-165100"/>
            <a:ext cx="3421063" cy="672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本框 9"/>
          <p:cNvSpPr txBox="1"/>
          <p:nvPr/>
        </p:nvSpPr>
        <p:spPr>
          <a:xfrm>
            <a:off x="2853725" y="2708728"/>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请在此处添加您的文本请在此处添加您的文本请在此处添加您的文本请在此处添加您的文本请在此处添加您的文本</a:t>
            </a:r>
          </a:p>
        </p:txBody>
      </p:sp>
      <p:sp>
        <p:nvSpPr>
          <p:cNvPr id="12" name="文本框 11"/>
          <p:cNvSpPr txBox="1"/>
          <p:nvPr/>
        </p:nvSpPr>
        <p:spPr>
          <a:xfrm>
            <a:off x="2853725" y="2206697"/>
            <a:ext cx="1666790"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13" name="文本框 12"/>
          <p:cNvSpPr txBox="1"/>
          <p:nvPr/>
        </p:nvSpPr>
        <p:spPr>
          <a:xfrm>
            <a:off x="2853725" y="4741087"/>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请在此处添加您的文本请在此处添加您的文本请在此处添加您的文本请在此处添加您的文本请在此处添加您的文本</a:t>
            </a:r>
          </a:p>
        </p:txBody>
      </p:sp>
      <p:sp>
        <p:nvSpPr>
          <p:cNvPr id="14" name="文本框 13"/>
          <p:cNvSpPr txBox="1"/>
          <p:nvPr/>
        </p:nvSpPr>
        <p:spPr>
          <a:xfrm>
            <a:off x="2853725" y="4239056"/>
            <a:ext cx="1666790"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pic>
        <p:nvPicPr>
          <p:cNvPr id="15" name="图片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4363" y="2312600"/>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50280" y="4268963"/>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11" name="Freeform 294"/>
          <p:cNvSpPr>
            <a:spLocks noEditPoints="1" noChangeArrowheads="1"/>
          </p:cNvSpPr>
          <p:nvPr/>
        </p:nvSpPr>
        <p:spPr bwMode="auto">
          <a:xfrm>
            <a:off x="5472113" y="893763"/>
            <a:ext cx="2938462" cy="2855912"/>
          </a:xfrm>
          <a:custGeom>
            <a:avLst/>
            <a:gdLst>
              <a:gd name="T0" fmla="*/ 2720241 w 781"/>
              <a:gd name="T1" fmla="*/ 2855912 h 759"/>
              <a:gd name="T2" fmla="*/ 2720241 w 781"/>
              <a:gd name="T3" fmla="*/ 2855912 h 759"/>
              <a:gd name="T4" fmla="*/ 2720241 w 781"/>
              <a:gd name="T5" fmla="*/ 2855912 h 759"/>
              <a:gd name="T6" fmla="*/ 2938462 w 781"/>
              <a:gd name="T7" fmla="*/ 2664013 h 759"/>
              <a:gd name="T8" fmla="*/ 2938462 w 781"/>
              <a:gd name="T9" fmla="*/ 2664013 h 759"/>
              <a:gd name="T10" fmla="*/ 2938462 w 781"/>
              <a:gd name="T11" fmla="*/ 2664013 h 759"/>
              <a:gd name="T12" fmla="*/ 101586 w 781"/>
              <a:gd name="T13" fmla="*/ 2125943 h 759"/>
              <a:gd name="T14" fmla="*/ 105348 w 781"/>
              <a:gd name="T15" fmla="*/ 2125943 h 759"/>
              <a:gd name="T16" fmla="*/ 101586 w 781"/>
              <a:gd name="T17" fmla="*/ 2125943 h 759"/>
              <a:gd name="T18" fmla="*/ 0 w 781"/>
              <a:gd name="T19" fmla="*/ 1693228 h 759"/>
              <a:gd name="T20" fmla="*/ 3762 w 781"/>
              <a:gd name="T21" fmla="*/ 1696991 h 759"/>
              <a:gd name="T22" fmla="*/ 0 w 781"/>
              <a:gd name="T23" fmla="*/ 1693228 h 759"/>
              <a:gd name="T24" fmla="*/ 2558456 w 781"/>
              <a:gd name="T25" fmla="*/ 225764 h 759"/>
              <a:gd name="T26" fmla="*/ 2554694 w 781"/>
              <a:gd name="T27" fmla="*/ 225764 h 759"/>
              <a:gd name="T28" fmla="*/ 2558456 w 781"/>
              <a:gd name="T29" fmla="*/ 225764 h 759"/>
              <a:gd name="T30" fmla="*/ 2163401 w 781"/>
              <a:gd name="T31" fmla="*/ 0 h 759"/>
              <a:gd name="T32" fmla="*/ 2163401 w 781"/>
              <a:gd name="T33" fmla="*/ 7525 h 759"/>
              <a:gd name="T34" fmla="*/ 2163401 w 781"/>
              <a:gd name="T35" fmla="*/ 0 h 7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1"/>
              <a:gd name="T55" fmla="*/ 0 h 759"/>
              <a:gd name="T56" fmla="*/ 781 w 781"/>
              <a:gd name="T57" fmla="*/ 759 h 7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1" h="759">
                <a:moveTo>
                  <a:pt x="723" y="759"/>
                </a:moveTo>
                <a:cubicBezTo>
                  <a:pt x="723" y="759"/>
                  <a:pt x="723" y="759"/>
                  <a:pt x="723" y="759"/>
                </a:cubicBezTo>
                <a:cubicBezTo>
                  <a:pt x="723" y="759"/>
                  <a:pt x="723" y="759"/>
                  <a:pt x="723" y="759"/>
                </a:cubicBezTo>
                <a:moveTo>
                  <a:pt x="781" y="708"/>
                </a:moveTo>
                <a:cubicBezTo>
                  <a:pt x="781" y="708"/>
                  <a:pt x="781" y="708"/>
                  <a:pt x="781" y="708"/>
                </a:cubicBezTo>
                <a:cubicBezTo>
                  <a:pt x="781" y="708"/>
                  <a:pt x="781" y="708"/>
                  <a:pt x="781" y="708"/>
                </a:cubicBezTo>
                <a:moveTo>
                  <a:pt x="27" y="565"/>
                </a:moveTo>
                <a:cubicBezTo>
                  <a:pt x="28" y="565"/>
                  <a:pt x="28" y="565"/>
                  <a:pt x="28" y="565"/>
                </a:cubicBezTo>
                <a:cubicBezTo>
                  <a:pt x="27" y="565"/>
                  <a:pt x="27" y="565"/>
                  <a:pt x="27" y="565"/>
                </a:cubicBezTo>
                <a:moveTo>
                  <a:pt x="0" y="450"/>
                </a:moveTo>
                <a:cubicBezTo>
                  <a:pt x="1" y="451"/>
                  <a:pt x="1" y="451"/>
                  <a:pt x="1" y="451"/>
                </a:cubicBezTo>
                <a:cubicBezTo>
                  <a:pt x="1" y="451"/>
                  <a:pt x="1" y="451"/>
                  <a:pt x="0" y="450"/>
                </a:cubicBezTo>
                <a:moveTo>
                  <a:pt x="680" y="60"/>
                </a:moveTo>
                <a:cubicBezTo>
                  <a:pt x="680" y="60"/>
                  <a:pt x="680" y="60"/>
                  <a:pt x="679" y="60"/>
                </a:cubicBezTo>
                <a:cubicBezTo>
                  <a:pt x="680" y="60"/>
                  <a:pt x="680" y="60"/>
                  <a:pt x="680" y="60"/>
                </a:cubicBezTo>
                <a:moveTo>
                  <a:pt x="575" y="0"/>
                </a:moveTo>
                <a:cubicBezTo>
                  <a:pt x="575" y="1"/>
                  <a:pt x="575" y="2"/>
                  <a:pt x="575" y="2"/>
                </a:cubicBezTo>
                <a:cubicBezTo>
                  <a:pt x="575" y="2"/>
                  <a:pt x="575" y="1"/>
                  <a:pt x="575" y="0"/>
                </a:cubicBezTo>
              </a:path>
            </a:pathLst>
          </a:custGeom>
          <a:solidFill>
            <a:srgbClr val="0000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 name="矩形 2"/>
          <p:cNvSpPr>
            <a:spLocks noChangeArrowheads="1"/>
          </p:cNvSpPr>
          <p:nvPr/>
        </p:nvSpPr>
        <p:spPr bwMode="auto">
          <a:xfrm>
            <a:off x="1742788" y="2172675"/>
            <a:ext cx="333571" cy="2872714"/>
          </a:xfrm>
          <a:prstGeom prst="rect">
            <a:avLst/>
          </a:prstGeom>
          <a:noFill/>
          <a:ln>
            <a:solidFill>
              <a:schemeClr val="tx1"/>
            </a:solid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003548"/>
              </a:solidFill>
              <a:latin typeface="Dotum" pitchFamily="34" charset="-127"/>
              <a:ea typeface="Dotum" pitchFamily="34" charset="-127"/>
              <a:sym typeface="宋体" pitchFamily="2" charset="-122"/>
            </a:endParaRPr>
          </a:p>
        </p:txBody>
      </p:sp>
      <p:sp>
        <p:nvSpPr>
          <p:cNvPr id="18" name="矩形 3"/>
          <p:cNvSpPr>
            <a:spLocks noChangeArrowheads="1"/>
          </p:cNvSpPr>
          <p:nvPr/>
        </p:nvSpPr>
        <p:spPr bwMode="auto">
          <a:xfrm>
            <a:off x="1322198" y="5001863"/>
            <a:ext cx="1174751" cy="87051"/>
          </a:xfrm>
          <a:prstGeom prst="rect">
            <a:avLst/>
          </a:prstGeom>
          <a:solidFill>
            <a:schemeClr val="tx1">
              <a:lumMod val="95000"/>
              <a:lumOff val="5000"/>
            </a:schemeClr>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003548"/>
              </a:solidFill>
              <a:latin typeface="Dotum" pitchFamily="34" charset="-127"/>
              <a:ea typeface="Dotum" pitchFamily="34" charset="-127"/>
              <a:sym typeface="宋体" pitchFamily="2" charset="-122"/>
            </a:endParaRPr>
          </a:p>
        </p:txBody>
      </p:sp>
      <p:sp>
        <p:nvSpPr>
          <p:cNvPr id="19" name="矩形 6"/>
          <p:cNvSpPr>
            <a:spLocks noChangeArrowheads="1"/>
          </p:cNvSpPr>
          <p:nvPr/>
        </p:nvSpPr>
        <p:spPr bwMode="auto">
          <a:xfrm>
            <a:off x="4648480" y="2172675"/>
            <a:ext cx="334022" cy="2872714"/>
          </a:xfrm>
          <a:prstGeom prst="rect">
            <a:avLst/>
          </a:prstGeom>
          <a:noFill/>
          <a:ln>
            <a:solidFill>
              <a:schemeClr val="tx1"/>
            </a:solid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003548"/>
              </a:solidFill>
              <a:latin typeface="Dotum" pitchFamily="34" charset="-127"/>
              <a:ea typeface="Dotum" pitchFamily="34" charset="-127"/>
              <a:sym typeface="宋体" pitchFamily="2" charset="-122"/>
            </a:endParaRPr>
          </a:p>
        </p:txBody>
      </p:sp>
      <p:sp>
        <p:nvSpPr>
          <p:cNvPr id="20" name="矩形 7"/>
          <p:cNvSpPr>
            <a:spLocks noChangeArrowheads="1"/>
          </p:cNvSpPr>
          <p:nvPr/>
        </p:nvSpPr>
        <p:spPr bwMode="auto">
          <a:xfrm>
            <a:off x="4227321" y="5001863"/>
            <a:ext cx="1176339" cy="87051"/>
          </a:xfrm>
          <a:prstGeom prst="rect">
            <a:avLst/>
          </a:prstGeom>
          <a:solidFill>
            <a:schemeClr val="tx1">
              <a:lumMod val="95000"/>
              <a:lumOff val="5000"/>
            </a:schemeClr>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003548"/>
              </a:solidFill>
              <a:latin typeface="Dotum" pitchFamily="34" charset="-127"/>
              <a:ea typeface="Dotum" pitchFamily="34" charset="-127"/>
              <a:sym typeface="宋体" pitchFamily="2" charset="-122"/>
            </a:endParaRPr>
          </a:p>
        </p:txBody>
      </p:sp>
      <p:sp>
        <p:nvSpPr>
          <p:cNvPr id="21" name="矩形 9"/>
          <p:cNvSpPr>
            <a:spLocks noChangeArrowheads="1"/>
          </p:cNvSpPr>
          <p:nvPr/>
        </p:nvSpPr>
        <p:spPr bwMode="auto">
          <a:xfrm>
            <a:off x="7345076" y="2172675"/>
            <a:ext cx="333571" cy="2872714"/>
          </a:xfrm>
          <a:prstGeom prst="rect">
            <a:avLst/>
          </a:prstGeom>
          <a:noFill/>
          <a:ln>
            <a:solidFill>
              <a:schemeClr val="tx1"/>
            </a:solid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003548"/>
              </a:solidFill>
              <a:latin typeface="Dotum" pitchFamily="34" charset="-127"/>
              <a:ea typeface="Dotum" pitchFamily="34" charset="-127"/>
              <a:sym typeface="宋体" pitchFamily="2" charset="-122"/>
            </a:endParaRPr>
          </a:p>
        </p:txBody>
      </p:sp>
      <p:sp>
        <p:nvSpPr>
          <p:cNvPr id="22" name="矩形 10"/>
          <p:cNvSpPr>
            <a:spLocks noChangeArrowheads="1"/>
          </p:cNvSpPr>
          <p:nvPr/>
        </p:nvSpPr>
        <p:spPr bwMode="auto">
          <a:xfrm>
            <a:off x="6924486" y="5001863"/>
            <a:ext cx="1174751" cy="87051"/>
          </a:xfrm>
          <a:prstGeom prst="rect">
            <a:avLst/>
          </a:prstGeom>
          <a:solidFill>
            <a:schemeClr val="tx1">
              <a:lumMod val="95000"/>
              <a:lumOff val="5000"/>
            </a:schemeClr>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003548"/>
              </a:solidFill>
              <a:latin typeface="Dotum" pitchFamily="34" charset="-127"/>
              <a:ea typeface="Dotum" pitchFamily="34" charset="-127"/>
              <a:sym typeface="宋体" pitchFamily="2" charset="-122"/>
            </a:endParaRPr>
          </a:p>
        </p:txBody>
      </p:sp>
      <p:sp>
        <p:nvSpPr>
          <p:cNvPr id="23" name="矩形 12"/>
          <p:cNvSpPr>
            <a:spLocks noChangeArrowheads="1"/>
          </p:cNvSpPr>
          <p:nvPr/>
        </p:nvSpPr>
        <p:spPr bwMode="auto">
          <a:xfrm>
            <a:off x="10088844" y="2172675"/>
            <a:ext cx="334022" cy="2872714"/>
          </a:xfrm>
          <a:prstGeom prst="rect">
            <a:avLst/>
          </a:prstGeom>
          <a:noFill/>
          <a:ln>
            <a:solidFill>
              <a:schemeClr val="tx1"/>
            </a:solid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003548"/>
              </a:solidFill>
              <a:latin typeface="Dotum" pitchFamily="34" charset="-127"/>
              <a:ea typeface="Dotum" pitchFamily="34" charset="-127"/>
              <a:sym typeface="宋体" pitchFamily="2" charset="-122"/>
            </a:endParaRPr>
          </a:p>
        </p:txBody>
      </p:sp>
      <p:sp>
        <p:nvSpPr>
          <p:cNvPr id="24" name="矩形 13"/>
          <p:cNvSpPr>
            <a:spLocks noChangeArrowheads="1"/>
          </p:cNvSpPr>
          <p:nvPr/>
        </p:nvSpPr>
        <p:spPr bwMode="auto">
          <a:xfrm>
            <a:off x="9667686" y="5001863"/>
            <a:ext cx="1176337" cy="87051"/>
          </a:xfrm>
          <a:prstGeom prst="rect">
            <a:avLst/>
          </a:prstGeom>
          <a:solidFill>
            <a:schemeClr val="tx1">
              <a:lumMod val="95000"/>
              <a:lumOff val="5000"/>
            </a:schemeClr>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003548"/>
              </a:solidFill>
              <a:latin typeface="Dotum" pitchFamily="34" charset="-127"/>
              <a:ea typeface="Dotum" pitchFamily="34" charset="-127"/>
              <a:sym typeface="宋体" pitchFamily="2" charset="-122"/>
            </a:endParaRPr>
          </a:p>
        </p:txBody>
      </p:sp>
      <p:sp>
        <p:nvSpPr>
          <p:cNvPr id="25" name="文本框 40"/>
          <p:cNvSpPr>
            <a:spLocks noChangeArrowheads="1"/>
          </p:cNvSpPr>
          <p:nvPr/>
        </p:nvSpPr>
        <p:spPr bwMode="auto">
          <a:xfrm>
            <a:off x="2347263" y="2389561"/>
            <a:ext cx="5870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2000" dirty="0">
                <a:latin typeface="钟齐流江毛笔草体" panose="02000000000000000000" pitchFamily="2" charset="-122"/>
                <a:ea typeface="钟齐流江毛笔草体" panose="02000000000000000000" pitchFamily="2" charset="-122"/>
                <a:sym typeface="微软雅黑" pitchFamily="34" charset="-122"/>
              </a:rPr>
              <a:t>95%</a:t>
            </a:r>
            <a:endParaRPr lang="zh-CN" altLang="en-US" sz="2000" dirty="0">
              <a:latin typeface="钟齐流江毛笔草体" panose="02000000000000000000" pitchFamily="2" charset="-122"/>
              <a:ea typeface="钟齐流江毛笔草体" panose="02000000000000000000" pitchFamily="2" charset="-122"/>
              <a:sym typeface="微软雅黑" pitchFamily="34" charset="-122"/>
            </a:endParaRPr>
          </a:p>
        </p:txBody>
      </p:sp>
      <p:sp>
        <p:nvSpPr>
          <p:cNvPr id="26" name="文本框 41"/>
          <p:cNvSpPr>
            <a:spLocks noChangeArrowheads="1"/>
          </p:cNvSpPr>
          <p:nvPr/>
        </p:nvSpPr>
        <p:spPr bwMode="auto">
          <a:xfrm>
            <a:off x="5107933" y="3214900"/>
            <a:ext cx="57900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2000" dirty="0">
                <a:latin typeface="钟齐流江毛笔草体" panose="02000000000000000000" pitchFamily="2" charset="-122"/>
                <a:ea typeface="钟齐流江毛笔草体" panose="02000000000000000000" pitchFamily="2" charset="-122"/>
                <a:sym typeface="微软雅黑" pitchFamily="34" charset="-122"/>
              </a:rPr>
              <a:t>45%</a:t>
            </a:r>
            <a:endParaRPr lang="zh-CN" altLang="en-US" sz="2000" dirty="0">
              <a:latin typeface="钟齐流江毛笔草体" panose="02000000000000000000" pitchFamily="2" charset="-122"/>
              <a:ea typeface="钟齐流江毛笔草体" panose="02000000000000000000" pitchFamily="2" charset="-122"/>
              <a:sym typeface="微软雅黑" pitchFamily="34" charset="-122"/>
            </a:endParaRPr>
          </a:p>
        </p:txBody>
      </p:sp>
      <p:sp>
        <p:nvSpPr>
          <p:cNvPr id="27" name="文本框 42"/>
          <p:cNvSpPr>
            <a:spLocks noChangeArrowheads="1"/>
          </p:cNvSpPr>
          <p:nvPr/>
        </p:nvSpPr>
        <p:spPr bwMode="auto">
          <a:xfrm>
            <a:off x="7805096" y="3937873"/>
            <a:ext cx="5421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2000" dirty="0">
                <a:latin typeface="钟齐流江毛笔草体" panose="02000000000000000000" pitchFamily="2" charset="-122"/>
                <a:ea typeface="钟齐流江毛笔草体" panose="02000000000000000000" pitchFamily="2" charset="-122"/>
                <a:sym typeface="微软雅黑" pitchFamily="34" charset="-122"/>
              </a:rPr>
              <a:t>21%</a:t>
            </a:r>
            <a:endParaRPr lang="zh-CN" altLang="en-US" sz="2000" dirty="0">
              <a:latin typeface="钟齐流江毛笔草体" panose="02000000000000000000" pitchFamily="2" charset="-122"/>
              <a:ea typeface="钟齐流江毛笔草体" panose="02000000000000000000" pitchFamily="2" charset="-122"/>
              <a:sym typeface="微软雅黑" pitchFamily="34" charset="-122"/>
            </a:endParaRPr>
          </a:p>
        </p:txBody>
      </p:sp>
      <p:sp>
        <p:nvSpPr>
          <p:cNvPr id="28" name="文本框 43"/>
          <p:cNvSpPr>
            <a:spLocks noChangeArrowheads="1"/>
          </p:cNvSpPr>
          <p:nvPr/>
        </p:nvSpPr>
        <p:spPr bwMode="auto">
          <a:xfrm>
            <a:off x="10519721" y="2721848"/>
            <a:ext cx="5838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2000" dirty="0">
                <a:latin typeface="钟齐流江毛笔草体" panose="02000000000000000000" pitchFamily="2" charset="-122"/>
                <a:ea typeface="钟齐流江毛笔草体" panose="02000000000000000000" pitchFamily="2" charset="-122"/>
                <a:sym typeface="微软雅黑" pitchFamily="34" charset="-122"/>
              </a:rPr>
              <a:t>70%</a:t>
            </a:r>
            <a:endParaRPr lang="zh-CN" altLang="en-US" sz="2000" dirty="0">
              <a:latin typeface="钟齐流江毛笔草体" panose="02000000000000000000" pitchFamily="2" charset="-122"/>
              <a:ea typeface="钟齐流江毛笔草体" panose="02000000000000000000" pitchFamily="2" charset="-122"/>
              <a:sym typeface="微软雅黑" pitchFamily="34" charset="-122"/>
            </a:endParaRPr>
          </a:p>
        </p:txBody>
      </p:sp>
      <p:pic>
        <p:nvPicPr>
          <p:cNvPr id="29"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5827" y="2389561"/>
            <a:ext cx="1105107" cy="570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34222" y="3143630"/>
            <a:ext cx="1105107" cy="570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7843" y="3855961"/>
            <a:ext cx="1105107" cy="570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36290" y="2731161"/>
            <a:ext cx="1105107" cy="570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文本框 44"/>
          <p:cNvSpPr>
            <a:spLocks noChangeArrowheads="1"/>
          </p:cNvSpPr>
          <p:nvPr/>
        </p:nvSpPr>
        <p:spPr bwMode="auto">
          <a:xfrm>
            <a:off x="1200743" y="5302333"/>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zh-CN" altLang="en-US" sz="2400" dirty="0">
                <a:latin typeface="楷体" pitchFamily="49" charset="-122"/>
                <a:ea typeface="楷体" pitchFamily="49" charset="-122"/>
                <a:sym typeface="微软雅黑" pitchFamily="34" charset="-122"/>
              </a:rPr>
              <a:t>添加标题</a:t>
            </a:r>
          </a:p>
        </p:txBody>
      </p:sp>
      <p:sp>
        <p:nvSpPr>
          <p:cNvPr id="36" name="文本框 44"/>
          <p:cNvSpPr>
            <a:spLocks noChangeArrowheads="1"/>
          </p:cNvSpPr>
          <p:nvPr/>
        </p:nvSpPr>
        <p:spPr bwMode="auto">
          <a:xfrm>
            <a:off x="4048368" y="5313244"/>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zh-CN" altLang="en-US" sz="2400" dirty="0">
                <a:latin typeface="楷体" pitchFamily="49" charset="-122"/>
                <a:ea typeface="楷体" pitchFamily="49" charset="-122"/>
                <a:sym typeface="微软雅黑" pitchFamily="34" charset="-122"/>
              </a:rPr>
              <a:t>添加标题</a:t>
            </a:r>
          </a:p>
        </p:txBody>
      </p:sp>
      <p:sp>
        <p:nvSpPr>
          <p:cNvPr id="37" name="文本框 44"/>
          <p:cNvSpPr>
            <a:spLocks noChangeArrowheads="1"/>
          </p:cNvSpPr>
          <p:nvPr/>
        </p:nvSpPr>
        <p:spPr bwMode="auto">
          <a:xfrm>
            <a:off x="6781185" y="5302333"/>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zh-CN" altLang="en-US" sz="2400" dirty="0">
                <a:latin typeface="楷体" pitchFamily="49" charset="-122"/>
                <a:ea typeface="楷体" pitchFamily="49" charset="-122"/>
                <a:sym typeface="微软雅黑" pitchFamily="34" charset="-122"/>
              </a:rPr>
              <a:t>添加标题</a:t>
            </a:r>
          </a:p>
        </p:txBody>
      </p:sp>
      <p:sp>
        <p:nvSpPr>
          <p:cNvPr id="38" name="文本框 44"/>
          <p:cNvSpPr>
            <a:spLocks noChangeArrowheads="1"/>
          </p:cNvSpPr>
          <p:nvPr/>
        </p:nvSpPr>
        <p:spPr bwMode="auto">
          <a:xfrm>
            <a:off x="9488733" y="5288090"/>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40" tIns="45720" rIns="91440" bIns="4572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zh-CN" altLang="en-US" sz="2400" dirty="0">
                <a:latin typeface="楷体" pitchFamily="49" charset="-122"/>
                <a:ea typeface="楷体" pitchFamily="49" charset="-122"/>
                <a:sym typeface="微软雅黑" pitchFamily="34" charset="-122"/>
              </a:rPr>
              <a:t>添加标题</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11" name="Freeform 294"/>
          <p:cNvSpPr>
            <a:spLocks noEditPoints="1" noChangeArrowheads="1"/>
          </p:cNvSpPr>
          <p:nvPr/>
        </p:nvSpPr>
        <p:spPr bwMode="auto">
          <a:xfrm>
            <a:off x="5472113" y="893763"/>
            <a:ext cx="2938462" cy="2855912"/>
          </a:xfrm>
          <a:custGeom>
            <a:avLst/>
            <a:gdLst>
              <a:gd name="T0" fmla="*/ 2720241 w 781"/>
              <a:gd name="T1" fmla="*/ 2855912 h 759"/>
              <a:gd name="T2" fmla="*/ 2720241 w 781"/>
              <a:gd name="T3" fmla="*/ 2855912 h 759"/>
              <a:gd name="T4" fmla="*/ 2720241 w 781"/>
              <a:gd name="T5" fmla="*/ 2855912 h 759"/>
              <a:gd name="T6" fmla="*/ 2938462 w 781"/>
              <a:gd name="T7" fmla="*/ 2664013 h 759"/>
              <a:gd name="T8" fmla="*/ 2938462 w 781"/>
              <a:gd name="T9" fmla="*/ 2664013 h 759"/>
              <a:gd name="T10" fmla="*/ 2938462 w 781"/>
              <a:gd name="T11" fmla="*/ 2664013 h 759"/>
              <a:gd name="T12" fmla="*/ 101586 w 781"/>
              <a:gd name="T13" fmla="*/ 2125943 h 759"/>
              <a:gd name="T14" fmla="*/ 105348 w 781"/>
              <a:gd name="T15" fmla="*/ 2125943 h 759"/>
              <a:gd name="T16" fmla="*/ 101586 w 781"/>
              <a:gd name="T17" fmla="*/ 2125943 h 759"/>
              <a:gd name="T18" fmla="*/ 0 w 781"/>
              <a:gd name="T19" fmla="*/ 1693228 h 759"/>
              <a:gd name="T20" fmla="*/ 3762 w 781"/>
              <a:gd name="T21" fmla="*/ 1696991 h 759"/>
              <a:gd name="T22" fmla="*/ 0 w 781"/>
              <a:gd name="T23" fmla="*/ 1693228 h 759"/>
              <a:gd name="T24" fmla="*/ 2558456 w 781"/>
              <a:gd name="T25" fmla="*/ 225764 h 759"/>
              <a:gd name="T26" fmla="*/ 2554694 w 781"/>
              <a:gd name="T27" fmla="*/ 225764 h 759"/>
              <a:gd name="T28" fmla="*/ 2558456 w 781"/>
              <a:gd name="T29" fmla="*/ 225764 h 759"/>
              <a:gd name="T30" fmla="*/ 2163401 w 781"/>
              <a:gd name="T31" fmla="*/ 0 h 759"/>
              <a:gd name="T32" fmla="*/ 2163401 w 781"/>
              <a:gd name="T33" fmla="*/ 7525 h 759"/>
              <a:gd name="T34" fmla="*/ 2163401 w 781"/>
              <a:gd name="T35" fmla="*/ 0 h 7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1"/>
              <a:gd name="T55" fmla="*/ 0 h 759"/>
              <a:gd name="T56" fmla="*/ 781 w 781"/>
              <a:gd name="T57" fmla="*/ 759 h 7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1" h="759">
                <a:moveTo>
                  <a:pt x="723" y="759"/>
                </a:moveTo>
                <a:cubicBezTo>
                  <a:pt x="723" y="759"/>
                  <a:pt x="723" y="759"/>
                  <a:pt x="723" y="759"/>
                </a:cubicBezTo>
                <a:cubicBezTo>
                  <a:pt x="723" y="759"/>
                  <a:pt x="723" y="759"/>
                  <a:pt x="723" y="759"/>
                </a:cubicBezTo>
                <a:moveTo>
                  <a:pt x="781" y="708"/>
                </a:moveTo>
                <a:cubicBezTo>
                  <a:pt x="781" y="708"/>
                  <a:pt x="781" y="708"/>
                  <a:pt x="781" y="708"/>
                </a:cubicBezTo>
                <a:cubicBezTo>
                  <a:pt x="781" y="708"/>
                  <a:pt x="781" y="708"/>
                  <a:pt x="781" y="708"/>
                </a:cubicBezTo>
                <a:moveTo>
                  <a:pt x="27" y="565"/>
                </a:moveTo>
                <a:cubicBezTo>
                  <a:pt x="28" y="565"/>
                  <a:pt x="28" y="565"/>
                  <a:pt x="28" y="565"/>
                </a:cubicBezTo>
                <a:cubicBezTo>
                  <a:pt x="27" y="565"/>
                  <a:pt x="27" y="565"/>
                  <a:pt x="27" y="565"/>
                </a:cubicBezTo>
                <a:moveTo>
                  <a:pt x="0" y="450"/>
                </a:moveTo>
                <a:cubicBezTo>
                  <a:pt x="1" y="451"/>
                  <a:pt x="1" y="451"/>
                  <a:pt x="1" y="451"/>
                </a:cubicBezTo>
                <a:cubicBezTo>
                  <a:pt x="1" y="451"/>
                  <a:pt x="1" y="451"/>
                  <a:pt x="0" y="450"/>
                </a:cubicBezTo>
                <a:moveTo>
                  <a:pt x="680" y="60"/>
                </a:moveTo>
                <a:cubicBezTo>
                  <a:pt x="680" y="60"/>
                  <a:pt x="680" y="60"/>
                  <a:pt x="679" y="60"/>
                </a:cubicBezTo>
                <a:cubicBezTo>
                  <a:pt x="680" y="60"/>
                  <a:pt x="680" y="60"/>
                  <a:pt x="680" y="60"/>
                </a:cubicBezTo>
                <a:moveTo>
                  <a:pt x="575" y="0"/>
                </a:moveTo>
                <a:cubicBezTo>
                  <a:pt x="575" y="1"/>
                  <a:pt x="575" y="2"/>
                  <a:pt x="575" y="2"/>
                </a:cubicBezTo>
                <a:cubicBezTo>
                  <a:pt x="575" y="2"/>
                  <a:pt x="575" y="1"/>
                  <a:pt x="575" y="0"/>
                </a:cubicBezTo>
              </a:path>
            </a:pathLst>
          </a:custGeom>
          <a:solidFill>
            <a:srgbClr val="0000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nvGrpSpPr>
          <p:cNvPr id="39" name="Group 4"/>
          <p:cNvGrpSpPr>
            <a:grpSpLocks noChangeAspect="1"/>
          </p:cNvGrpSpPr>
          <p:nvPr/>
        </p:nvGrpSpPr>
        <p:grpSpPr bwMode="auto">
          <a:xfrm>
            <a:off x="194152" y="1554409"/>
            <a:ext cx="3905454" cy="1444625"/>
            <a:chOff x="475" y="902"/>
            <a:chExt cx="1887" cy="698"/>
          </a:xfrm>
          <a:solidFill>
            <a:schemeClr val="tx1">
              <a:lumMod val="95000"/>
              <a:lumOff val="5000"/>
            </a:schemeClr>
          </a:solidFill>
        </p:grpSpPr>
        <p:grpSp>
          <p:nvGrpSpPr>
            <p:cNvPr id="40" name="Group 205"/>
            <p:cNvGrpSpPr/>
            <p:nvPr/>
          </p:nvGrpSpPr>
          <p:grpSpPr bwMode="auto">
            <a:xfrm>
              <a:off x="1668" y="902"/>
              <a:ext cx="694" cy="694"/>
              <a:chOff x="1668" y="902"/>
              <a:chExt cx="694" cy="694"/>
            </a:xfrm>
            <a:grpFill/>
          </p:grpSpPr>
          <p:sp>
            <p:nvSpPr>
              <p:cNvPr id="1134"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Group 406"/>
            <p:cNvGrpSpPr/>
            <p:nvPr/>
          </p:nvGrpSpPr>
          <p:grpSpPr bwMode="auto">
            <a:xfrm>
              <a:off x="1271" y="1121"/>
              <a:ext cx="397" cy="479"/>
              <a:chOff x="1271" y="1121"/>
              <a:chExt cx="397" cy="479"/>
            </a:xfrm>
            <a:grpFill/>
          </p:grpSpPr>
          <p:sp>
            <p:nvSpPr>
              <p:cNvPr id="934"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5"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2"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7"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2"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7"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Group 607"/>
            <p:cNvGrpSpPr/>
            <p:nvPr/>
          </p:nvGrpSpPr>
          <p:grpSpPr bwMode="auto">
            <a:xfrm>
              <a:off x="1145" y="1113"/>
              <a:ext cx="126" cy="388"/>
              <a:chOff x="1145" y="1113"/>
              <a:chExt cx="126" cy="388"/>
            </a:xfrm>
            <a:grpFill/>
          </p:grpSpPr>
          <p:sp>
            <p:nvSpPr>
              <p:cNvPr id="734"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2"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9"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3"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3" name="Group 808"/>
            <p:cNvGrpSpPr/>
            <p:nvPr/>
          </p:nvGrpSpPr>
          <p:grpSpPr bwMode="auto">
            <a:xfrm>
              <a:off x="475" y="989"/>
              <a:ext cx="1711" cy="603"/>
              <a:chOff x="475" y="989"/>
              <a:chExt cx="1711" cy="603"/>
            </a:xfrm>
            <a:grpFill/>
          </p:grpSpPr>
          <p:sp>
            <p:nvSpPr>
              <p:cNvPr id="534"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7"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 name="Group 1009"/>
            <p:cNvGrpSpPr/>
            <p:nvPr/>
          </p:nvGrpSpPr>
          <p:grpSpPr bwMode="auto">
            <a:xfrm>
              <a:off x="524" y="943"/>
              <a:ext cx="1650" cy="649"/>
              <a:chOff x="524" y="943"/>
              <a:chExt cx="1650" cy="649"/>
            </a:xfrm>
            <a:grpFill/>
          </p:grpSpPr>
          <p:sp>
            <p:nvSpPr>
              <p:cNvPr id="334"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0"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7"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5"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9"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5"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3"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5" name="Group 1210"/>
            <p:cNvGrpSpPr/>
            <p:nvPr/>
          </p:nvGrpSpPr>
          <p:grpSpPr bwMode="auto">
            <a:xfrm>
              <a:off x="508" y="935"/>
              <a:ext cx="1650" cy="644"/>
              <a:chOff x="508" y="935"/>
              <a:chExt cx="1650" cy="644"/>
            </a:xfrm>
            <a:grpFill/>
          </p:grpSpPr>
          <p:sp>
            <p:nvSpPr>
              <p:cNvPr id="134"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6"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334" name="图片 1333"/>
          <p:cNvPicPr>
            <a:picLocks noChangeAspect="1"/>
          </p:cNvPicPr>
          <p:nvPr/>
        </p:nvPicPr>
        <p:blipFill>
          <a:blip r:embed="rId4"/>
          <a:stretch>
            <a:fillRect/>
          </a:stretch>
        </p:blipFill>
        <p:spPr>
          <a:xfrm>
            <a:off x="4669799" y="2255808"/>
            <a:ext cx="3102601" cy="4602192"/>
          </a:xfrm>
          <a:prstGeom prst="rect">
            <a:avLst/>
          </a:prstGeom>
        </p:spPr>
      </p:pic>
      <p:sp>
        <p:nvSpPr>
          <p:cNvPr id="1335" name="文本框 1334"/>
          <p:cNvSpPr txBox="1"/>
          <p:nvPr/>
        </p:nvSpPr>
        <p:spPr>
          <a:xfrm>
            <a:off x="2119123" y="2193128"/>
            <a:ext cx="1676058" cy="584775"/>
          </a:xfrm>
          <a:prstGeom prst="rect">
            <a:avLst/>
          </a:prstGeom>
          <a:noFill/>
        </p:spPr>
        <p:txBody>
          <a:bodyPr wrap="square" rtlCol="0">
            <a:spAutoFit/>
          </a:bodyPr>
          <a:lstStyle/>
          <a:p>
            <a:r>
              <a:rPr lang="zh-CN" altLang="en-US" sz="3200" dirty="0">
                <a:solidFill>
                  <a:schemeClr val="bg1"/>
                </a:solidFill>
                <a:latin typeface="钟齐流江毛笔草体" panose="02000000000000000000" pitchFamily="2" charset="-122"/>
                <a:ea typeface="钟齐流江毛笔草体" panose="02000000000000000000" pitchFamily="2" charset="-122"/>
              </a:rPr>
              <a:t>文本</a:t>
            </a:r>
          </a:p>
        </p:txBody>
      </p:sp>
      <p:sp>
        <p:nvSpPr>
          <p:cNvPr id="1336" name="文本框 1335"/>
          <p:cNvSpPr txBox="1"/>
          <p:nvPr/>
        </p:nvSpPr>
        <p:spPr>
          <a:xfrm>
            <a:off x="959872" y="3103164"/>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a:t>
            </a:r>
          </a:p>
          <a:p>
            <a:pPr algn="ctr"/>
            <a:endParaRPr lang="zh-CN" altLang="en-US" sz="2000" dirty="0">
              <a:solidFill>
                <a:schemeClr val="tx1">
                  <a:lumMod val="95000"/>
                  <a:lumOff val="5000"/>
                </a:schemeClr>
              </a:solidFill>
              <a:latin typeface="楷体" pitchFamily="49" charset="-122"/>
              <a:ea typeface="楷体" pitchFamily="49" charset="-122"/>
            </a:endParaRPr>
          </a:p>
        </p:txBody>
      </p:sp>
      <p:grpSp>
        <p:nvGrpSpPr>
          <p:cNvPr id="1337" name="Group 4"/>
          <p:cNvGrpSpPr>
            <a:grpSpLocks noChangeAspect="1"/>
          </p:cNvGrpSpPr>
          <p:nvPr/>
        </p:nvGrpSpPr>
        <p:grpSpPr bwMode="auto">
          <a:xfrm>
            <a:off x="7444209" y="3103164"/>
            <a:ext cx="3905454" cy="1444625"/>
            <a:chOff x="475" y="902"/>
            <a:chExt cx="1887" cy="698"/>
          </a:xfrm>
          <a:solidFill>
            <a:schemeClr val="tx1">
              <a:lumMod val="95000"/>
              <a:lumOff val="5000"/>
            </a:schemeClr>
          </a:solidFill>
        </p:grpSpPr>
        <p:grpSp>
          <p:nvGrpSpPr>
            <p:cNvPr id="1338" name="Group 205"/>
            <p:cNvGrpSpPr/>
            <p:nvPr/>
          </p:nvGrpSpPr>
          <p:grpSpPr bwMode="auto">
            <a:xfrm>
              <a:off x="1668" y="902"/>
              <a:ext cx="694" cy="694"/>
              <a:chOff x="1668" y="902"/>
              <a:chExt cx="694" cy="694"/>
            </a:xfrm>
            <a:grpFill/>
          </p:grpSpPr>
          <p:sp>
            <p:nvSpPr>
              <p:cNvPr id="2432"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4"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1"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2"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3"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1"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39" name="Group 406"/>
            <p:cNvGrpSpPr/>
            <p:nvPr/>
          </p:nvGrpSpPr>
          <p:grpSpPr bwMode="auto">
            <a:xfrm>
              <a:off x="1271" y="1121"/>
              <a:ext cx="397" cy="479"/>
              <a:chOff x="1271" y="1121"/>
              <a:chExt cx="397" cy="479"/>
            </a:xfrm>
            <a:grpFill/>
          </p:grpSpPr>
          <p:sp>
            <p:nvSpPr>
              <p:cNvPr id="2232"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4"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3"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5"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0"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75"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7"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0"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2"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15"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7"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0" name="Group 607"/>
            <p:cNvGrpSpPr/>
            <p:nvPr/>
          </p:nvGrpSpPr>
          <p:grpSpPr bwMode="auto">
            <a:xfrm>
              <a:off x="1145" y="1113"/>
              <a:ext cx="126" cy="388"/>
              <a:chOff x="1145" y="1113"/>
              <a:chExt cx="126" cy="388"/>
            </a:xfrm>
            <a:grpFill/>
          </p:grpSpPr>
          <p:sp>
            <p:nvSpPr>
              <p:cNvPr id="2032"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4"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90"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2"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97"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9"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01"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3"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1" name="Group 808"/>
            <p:cNvGrpSpPr/>
            <p:nvPr/>
          </p:nvGrpSpPr>
          <p:grpSpPr bwMode="auto">
            <a:xfrm>
              <a:off x="475" y="989"/>
              <a:ext cx="1711" cy="603"/>
              <a:chOff x="475" y="989"/>
              <a:chExt cx="1711" cy="603"/>
            </a:xfrm>
            <a:grpFill/>
          </p:grpSpPr>
          <p:sp>
            <p:nvSpPr>
              <p:cNvPr id="1832"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4"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6"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3"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4"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5"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7"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1"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5"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7"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9"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1"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3"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7"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8"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9"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1"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3"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4"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6"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5"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7"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3"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9"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0"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5"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7"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4"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3"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2" name="Group 1009"/>
            <p:cNvGrpSpPr/>
            <p:nvPr/>
          </p:nvGrpSpPr>
          <p:grpSpPr bwMode="auto">
            <a:xfrm>
              <a:off x="524" y="943"/>
              <a:ext cx="1650" cy="649"/>
              <a:chOff x="524" y="943"/>
              <a:chExt cx="1650" cy="649"/>
            </a:xfrm>
            <a:grpFill/>
          </p:grpSpPr>
          <p:sp>
            <p:nvSpPr>
              <p:cNvPr id="1632"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3"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4"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5"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7"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8"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1"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3"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4"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6"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7"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9"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1"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2"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3"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58"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9"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0"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1"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2"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8"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9"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5"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7"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0"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2"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3"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5"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8"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9"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2"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3"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7"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9"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3"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5"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0"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1"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2"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3"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4"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5"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3"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4"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5"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6"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7"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8"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9"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0"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1"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2"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3"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4"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5"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6"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8"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9"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0"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1"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3"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3"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5"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7"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3" name="Group 1210"/>
            <p:cNvGrpSpPr/>
            <p:nvPr/>
          </p:nvGrpSpPr>
          <p:grpSpPr bwMode="auto">
            <a:xfrm>
              <a:off x="508" y="935"/>
              <a:ext cx="1650" cy="644"/>
              <a:chOff x="508" y="935"/>
              <a:chExt cx="1650" cy="644"/>
            </a:xfrm>
            <a:grpFill/>
          </p:grpSpPr>
          <p:sp>
            <p:nvSpPr>
              <p:cNvPr id="1432"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3"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3"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4"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5"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6"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7"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8"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9"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0"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1"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2"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3"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4"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5"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6"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7"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8"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9"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0"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1"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2"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3"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4"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5"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6"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7"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8"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9"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0"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1"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2"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3"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4"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5"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6"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7"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8"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9"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0"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1"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2"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3"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4"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5"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6"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7"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8"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9"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0"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1"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2"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3"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4"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5"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6"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7"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8"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9"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0"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1"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2"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3"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4"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5"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6"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7"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8"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9"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0"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1"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2"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3"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4"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5"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6"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7"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8"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9"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0"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1"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2"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3"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4"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5"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6"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7"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8"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9"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0"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1"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2"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3"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4"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5"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6"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7"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8"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9"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0"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4"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6"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32" name="文本框 2631"/>
          <p:cNvSpPr txBox="1"/>
          <p:nvPr/>
        </p:nvSpPr>
        <p:spPr>
          <a:xfrm>
            <a:off x="9319508" y="3750403"/>
            <a:ext cx="1676058" cy="584775"/>
          </a:xfrm>
          <a:prstGeom prst="rect">
            <a:avLst/>
          </a:prstGeom>
          <a:noFill/>
        </p:spPr>
        <p:txBody>
          <a:bodyPr wrap="square" rtlCol="0">
            <a:spAutoFit/>
          </a:bodyPr>
          <a:lstStyle/>
          <a:p>
            <a:r>
              <a:rPr lang="zh-CN" altLang="en-US" sz="3200" dirty="0">
                <a:solidFill>
                  <a:schemeClr val="bg1"/>
                </a:solidFill>
                <a:latin typeface="钟齐流江毛笔草体" panose="02000000000000000000" pitchFamily="2" charset="-122"/>
                <a:ea typeface="钟齐流江毛笔草体" panose="02000000000000000000" pitchFamily="2" charset="-122"/>
              </a:rPr>
              <a:t>文本</a:t>
            </a:r>
          </a:p>
        </p:txBody>
      </p:sp>
      <p:sp>
        <p:nvSpPr>
          <p:cNvPr id="2633" name="文本框 2632"/>
          <p:cNvSpPr txBox="1"/>
          <p:nvPr/>
        </p:nvSpPr>
        <p:spPr>
          <a:xfrm>
            <a:off x="8219270" y="4672833"/>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a:t>
            </a:r>
          </a:p>
          <a:p>
            <a:pPr algn="ctr"/>
            <a:endParaRPr lang="zh-CN" altLang="en-US" sz="2000" dirty="0">
              <a:solidFill>
                <a:schemeClr val="tx1">
                  <a:lumMod val="95000"/>
                  <a:lumOff val="5000"/>
                </a:schemeClr>
              </a:solidFill>
              <a:latin typeface="楷体" pitchFamily="49" charset="-122"/>
              <a:ea typeface="楷体" pitchFamily="49" charset="-122"/>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11" name="Freeform 294"/>
          <p:cNvSpPr>
            <a:spLocks noEditPoints="1" noChangeArrowheads="1"/>
          </p:cNvSpPr>
          <p:nvPr/>
        </p:nvSpPr>
        <p:spPr bwMode="auto">
          <a:xfrm>
            <a:off x="5472113" y="893763"/>
            <a:ext cx="2938462" cy="2855912"/>
          </a:xfrm>
          <a:custGeom>
            <a:avLst/>
            <a:gdLst>
              <a:gd name="T0" fmla="*/ 2720241 w 781"/>
              <a:gd name="T1" fmla="*/ 2855912 h 759"/>
              <a:gd name="T2" fmla="*/ 2720241 w 781"/>
              <a:gd name="T3" fmla="*/ 2855912 h 759"/>
              <a:gd name="T4" fmla="*/ 2720241 w 781"/>
              <a:gd name="T5" fmla="*/ 2855912 h 759"/>
              <a:gd name="T6" fmla="*/ 2938462 w 781"/>
              <a:gd name="T7" fmla="*/ 2664013 h 759"/>
              <a:gd name="T8" fmla="*/ 2938462 w 781"/>
              <a:gd name="T9" fmla="*/ 2664013 h 759"/>
              <a:gd name="T10" fmla="*/ 2938462 w 781"/>
              <a:gd name="T11" fmla="*/ 2664013 h 759"/>
              <a:gd name="T12" fmla="*/ 101586 w 781"/>
              <a:gd name="T13" fmla="*/ 2125943 h 759"/>
              <a:gd name="T14" fmla="*/ 105348 w 781"/>
              <a:gd name="T15" fmla="*/ 2125943 h 759"/>
              <a:gd name="T16" fmla="*/ 101586 w 781"/>
              <a:gd name="T17" fmla="*/ 2125943 h 759"/>
              <a:gd name="T18" fmla="*/ 0 w 781"/>
              <a:gd name="T19" fmla="*/ 1693228 h 759"/>
              <a:gd name="T20" fmla="*/ 3762 w 781"/>
              <a:gd name="T21" fmla="*/ 1696991 h 759"/>
              <a:gd name="T22" fmla="*/ 0 w 781"/>
              <a:gd name="T23" fmla="*/ 1693228 h 759"/>
              <a:gd name="T24" fmla="*/ 2558456 w 781"/>
              <a:gd name="T25" fmla="*/ 225764 h 759"/>
              <a:gd name="T26" fmla="*/ 2554694 w 781"/>
              <a:gd name="T27" fmla="*/ 225764 h 759"/>
              <a:gd name="T28" fmla="*/ 2558456 w 781"/>
              <a:gd name="T29" fmla="*/ 225764 h 759"/>
              <a:gd name="T30" fmla="*/ 2163401 w 781"/>
              <a:gd name="T31" fmla="*/ 0 h 759"/>
              <a:gd name="T32" fmla="*/ 2163401 w 781"/>
              <a:gd name="T33" fmla="*/ 7525 h 759"/>
              <a:gd name="T34" fmla="*/ 2163401 w 781"/>
              <a:gd name="T35" fmla="*/ 0 h 7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1"/>
              <a:gd name="T55" fmla="*/ 0 h 759"/>
              <a:gd name="T56" fmla="*/ 781 w 781"/>
              <a:gd name="T57" fmla="*/ 759 h 7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1" h="759">
                <a:moveTo>
                  <a:pt x="723" y="759"/>
                </a:moveTo>
                <a:cubicBezTo>
                  <a:pt x="723" y="759"/>
                  <a:pt x="723" y="759"/>
                  <a:pt x="723" y="759"/>
                </a:cubicBezTo>
                <a:cubicBezTo>
                  <a:pt x="723" y="759"/>
                  <a:pt x="723" y="759"/>
                  <a:pt x="723" y="759"/>
                </a:cubicBezTo>
                <a:moveTo>
                  <a:pt x="781" y="708"/>
                </a:moveTo>
                <a:cubicBezTo>
                  <a:pt x="781" y="708"/>
                  <a:pt x="781" y="708"/>
                  <a:pt x="781" y="708"/>
                </a:cubicBezTo>
                <a:cubicBezTo>
                  <a:pt x="781" y="708"/>
                  <a:pt x="781" y="708"/>
                  <a:pt x="781" y="708"/>
                </a:cubicBezTo>
                <a:moveTo>
                  <a:pt x="27" y="565"/>
                </a:moveTo>
                <a:cubicBezTo>
                  <a:pt x="28" y="565"/>
                  <a:pt x="28" y="565"/>
                  <a:pt x="28" y="565"/>
                </a:cubicBezTo>
                <a:cubicBezTo>
                  <a:pt x="27" y="565"/>
                  <a:pt x="27" y="565"/>
                  <a:pt x="27" y="565"/>
                </a:cubicBezTo>
                <a:moveTo>
                  <a:pt x="0" y="450"/>
                </a:moveTo>
                <a:cubicBezTo>
                  <a:pt x="1" y="451"/>
                  <a:pt x="1" y="451"/>
                  <a:pt x="1" y="451"/>
                </a:cubicBezTo>
                <a:cubicBezTo>
                  <a:pt x="1" y="451"/>
                  <a:pt x="1" y="451"/>
                  <a:pt x="0" y="450"/>
                </a:cubicBezTo>
                <a:moveTo>
                  <a:pt x="680" y="60"/>
                </a:moveTo>
                <a:cubicBezTo>
                  <a:pt x="680" y="60"/>
                  <a:pt x="680" y="60"/>
                  <a:pt x="679" y="60"/>
                </a:cubicBezTo>
                <a:cubicBezTo>
                  <a:pt x="680" y="60"/>
                  <a:pt x="680" y="60"/>
                  <a:pt x="680" y="60"/>
                </a:cubicBezTo>
                <a:moveTo>
                  <a:pt x="575" y="0"/>
                </a:moveTo>
                <a:cubicBezTo>
                  <a:pt x="575" y="1"/>
                  <a:pt x="575" y="2"/>
                  <a:pt x="575" y="2"/>
                </a:cubicBezTo>
                <a:cubicBezTo>
                  <a:pt x="575" y="2"/>
                  <a:pt x="575" y="1"/>
                  <a:pt x="575" y="0"/>
                </a:cubicBezTo>
              </a:path>
            </a:pathLst>
          </a:custGeom>
          <a:solidFill>
            <a:srgbClr val="0000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nvGrpSpPr>
          <p:cNvPr id="2634" name="Group 4"/>
          <p:cNvGrpSpPr>
            <a:grpSpLocks noChangeAspect="1"/>
          </p:cNvGrpSpPr>
          <p:nvPr/>
        </p:nvGrpSpPr>
        <p:grpSpPr bwMode="auto">
          <a:xfrm>
            <a:off x="1628775" y="1472520"/>
            <a:ext cx="7157639" cy="2214108"/>
            <a:chOff x="834" y="1083"/>
            <a:chExt cx="3278" cy="1014"/>
          </a:xfrm>
          <a:blipFill dpi="0" rotWithShape="1">
            <a:blip r:embed="rId4"/>
            <a:srcRect/>
            <a:stretch>
              <a:fillRect l="-2000" t="-3000" r="-1000" b="-26000"/>
            </a:stretch>
          </a:blipFill>
        </p:grpSpPr>
        <p:grpSp>
          <p:nvGrpSpPr>
            <p:cNvPr id="2635" name="Group 205"/>
            <p:cNvGrpSpPr/>
            <p:nvPr/>
          </p:nvGrpSpPr>
          <p:grpSpPr bwMode="auto">
            <a:xfrm>
              <a:off x="895" y="1285"/>
              <a:ext cx="3117" cy="661"/>
              <a:chOff x="895" y="1285"/>
              <a:chExt cx="3117" cy="661"/>
            </a:xfrm>
            <a:grpFill/>
          </p:grpSpPr>
          <p:sp>
            <p:nvSpPr>
              <p:cNvPr id="3298" name="Freeform 5"/>
              <p:cNvSpPr/>
              <p:nvPr/>
            </p:nvSpPr>
            <p:spPr bwMode="auto">
              <a:xfrm>
                <a:off x="3940" y="1285"/>
                <a:ext cx="6"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9" name="Freeform 6"/>
              <p:cNvSpPr/>
              <p:nvPr/>
            </p:nvSpPr>
            <p:spPr bwMode="auto">
              <a:xfrm>
                <a:off x="3957" y="1492"/>
                <a:ext cx="5" cy="0"/>
              </a:xfrm>
              <a:custGeom>
                <a:avLst/>
                <a:gdLst>
                  <a:gd name="T0" fmla="*/ 5 w 5"/>
                  <a:gd name="T1" fmla="*/ 5 w 5"/>
                  <a:gd name="T2" fmla="*/ 0 w 5"/>
                  <a:gd name="T3" fmla="*/ 5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0" name="Freeform 7"/>
              <p:cNvSpPr/>
              <p:nvPr/>
            </p:nvSpPr>
            <p:spPr bwMode="auto">
              <a:xfrm>
                <a:off x="3890" y="1492"/>
                <a:ext cx="6" cy="6"/>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1" name="Freeform 8"/>
              <p:cNvSpPr/>
              <p:nvPr/>
            </p:nvSpPr>
            <p:spPr bwMode="auto">
              <a:xfrm>
                <a:off x="3879" y="1492"/>
                <a:ext cx="11" cy="6"/>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2" y="1"/>
                      <a:pt x="2" y="0"/>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2" name="Freeform 9"/>
              <p:cNvSpPr/>
              <p:nvPr/>
            </p:nvSpPr>
            <p:spPr bwMode="auto">
              <a:xfrm>
                <a:off x="3873" y="1492"/>
                <a:ext cx="6" cy="6"/>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3" name="Freeform 10"/>
              <p:cNvSpPr/>
              <p:nvPr/>
            </p:nvSpPr>
            <p:spPr bwMode="auto">
              <a:xfrm>
                <a:off x="3862" y="1486"/>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4" name="Freeform 11"/>
              <p:cNvSpPr/>
              <p:nvPr/>
            </p:nvSpPr>
            <p:spPr bwMode="auto">
              <a:xfrm>
                <a:off x="3962" y="1537"/>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5" name="Freeform 12"/>
              <p:cNvSpPr/>
              <p:nvPr/>
            </p:nvSpPr>
            <p:spPr bwMode="auto">
              <a:xfrm>
                <a:off x="3951" y="1537"/>
                <a:ext cx="6"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6" name="Rectangle 13"/>
              <p:cNvSpPr>
                <a:spLocks noChangeArrowheads="1"/>
              </p:cNvSpPr>
              <p:nvPr/>
            </p:nvSpPr>
            <p:spPr bwMode="auto">
              <a:xfrm>
                <a:off x="3768" y="1458"/>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07" name="Freeform 14"/>
              <p:cNvSpPr/>
              <p:nvPr/>
            </p:nvSpPr>
            <p:spPr bwMode="auto">
              <a:xfrm>
                <a:off x="3835" y="1492"/>
                <a:ext cx="1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8" name="Freeform 15"/>
              <p:cNvSpPr/>
              <p:nvPr/>
            </p:nvSpPr>
            <p:spPr bwMode="auto">
              <a:xfrm>
                <a:off x="3846" y="149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9" name="Freeform 16"/>
              <p:cNvSpPr/>
              <p:nvPr/>
            </p:nvSpPr>
            <p:spPr bwMode="auto">
              <a:xfrm>
                <a:off x="3846" y="1492"/>
                <a:ext cx="11" cy="6"/>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1"/>
                      <a:pt x="2" y="1"/>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0" name="Freeform 17"/>
              <p:cNvSpPr/>
              <p:nvPr/>
            </p:nvSpPr>
            <p:spPr bwMode="auto">
              <a:xfrm>
                <a:off x="3940" y="1537"/>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1" name="Freeform 18"/>
              <p:cNvSpPr/>
              <p:nvPr/>
            </p:nvSpPr>
            <p:spPr bwMode="auto">
              <a:xfrm>
                <a:off x="3824" y="1492"/>
                <a:ext cx="22" cy="11"/>
              </a:xfrm>
              <a:custGeom>
                <a:avLst/>
                <a:gdLst>
                  <a:gd name="T0" fmla="*/ 1 w 4"/>
                  <a:gd name="T1" fmla="*/ 2 h 2"/>
                  <a:gd name="T2" fmla="*/ 4 w 4"/>
                  <a:gd name="T3" fmla="*/ 1 h 2"/>
                  <a:gd name="T4" fmla="*/ 2 w 4"/>
                  <a:gd name="T5" fmla="*/ 1 h 2"/>
                  <a:gd name="T6" fmla="*/ 2 w 4"/>
                  <a:gd name="T7" fmla="*/ 0 h 2"/>
                  <a:gd name="T8" fmla="*/ 1 w 4"/>
                  <a:gd name="T9" fmla="*/ 0 h 2"/>
                  <a:gd name="T10" fmla="*/ 0 w 4"/>
                  <a:gd name="T11" fmla="*/ 0 h 2"/>
                  <a:gd name="T12" fmla="*/ 1 w 4"/>
                  <a:gd name="T13" fmla="*/ 1 h 2"/>
                  <a:gd name="T14" fmla="*/ 0 w 4"/>
                  <a:gd name="T15" fmla="*/ 1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2" y="1"/>
                      <a:pt x="3" y="2"/>
                      <a:pt x="4" y="1"/>
                    </a:cubicBezTo>
                    <a:cubicBezTo>
                      <a:pt x="3" y="0"/>
                      <a:pt x="3" y="2"/>
                      <a:pt x="2" y="1"/>
                    </a:cubicBezTo>
                    <a:cubicBezTo>
                      <a:pt x="1" y="1"/>
                      <a:pt x="2" y="1"/>
                      <a:pt x="2" y="0"/>
                    </a:cubicBezTo>
                    <a:cubicBezTo>
                      <a:pt x="2" y="0"/>
                      <a:pt x="2" y="0"/>
                      <a:pt x="1" y="0"/>
                    </a:cubicBezTo>
                    <a:cubicBezTo>
                      <a:pt x="1" y="0"/>
                      <a:pt x="1" y="0"/>
                      <a:pt x="0" y="0"/>
                    </a:cubicBezTo>
                    <a:cubicBezTo>
                      <a:pt x="0" y="1"/>
                      <a:pt x="1" y="1"/>
                      <a:pt x="1" y="1"/>
                    </a:cubicBezTo>
                    <a:cubicBezTo>
                      <a:pt x="0" y="1"/>
                      <a:pt x="0" y="1"/>
                      <a:pt x="0" y="1"/>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2" name="Freeform 19"/>
              <p:cNvSpPr/>
              <p:nvPr/>
            </p:nvSpPr>
            <p:spPr bwMode="auto">
              <a:xfrm>
                <a:off x="3751" y="1458"/>
                <a:ext cx="6"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3" name="Freeform 20"/>
              <p:cNvSpPr/>
              <p:nvPr/>
            </p:nvSpPr>
            <p:spPr bwMode="auto">
              <a:xfrm>
                <a:off x="3812" y="1486"/>
                <a:ext cx="12" cy="6"/>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2"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4" name="Freeform 21"/>
              <p:cNvSpPr/>
              <p:nvPr/>
            </p:nvSpPr>
            <p:spPr bwMode="auto">
              <a:xfrm>
                <a:off x="3768" y="1475"/>
                <a:ext cx="6" cy="0"/>
              </a:xfrm>
              <a:custGeom>
                <a:avLst/>
                <a:gdLst>
                  <a:gd name="T0" fmla="*/ 6 w 6"/>
                  <a:gd name="T1" fmla="*/ 6 w 6"/>
                  <a:gd name="T2" fmla="*/ 0 w 6"/>
                  <a:gd name="T3" fmla="*/ 6 w 6"/>
                </a:gdLst>
                <a:ahLst/>
                <a:cxnLst>
                  <a:cxn ang="0">
                    <a:pos x="T0" y="0"/>
                  </a:cxn>
                  <a:cxn ang="0">
                    <a:pos x="T1" y="0"/>
                  </a:cxn>
                  <a:cxn ang="0">
                    <a:pos x="T2" y="0"/>
                  </a:cxn>
                  <a:cxn ang="0">
                    <a:pos x="T3" y="0"/>
                  </a:cxn>
                </a:cxnLst>
                <a:rect l="0" t="0" r="r" b="b"/>
                <a:pathLst>
                  <a:path w="6">
                    <a:moveTo>
                      <a:pt x="6" y="0"/>
                    </a:moveTo>
                    <a:lnTo>
                      <a:pt x="6" y="0"/>
                    </a:lnTo>
                    <a:lnTo>
                      <a:pt x="0"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5" name="Freeform 22"/>
              <p:cNvSpPr/>
              <p:nvPr/>
            </p:nvSpPr>
            <p:spPr bwMode="auto">
              <a:xfrm>
                <a:off x="2470" y="13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6" name="Freeform 23"/>
              <p:cNvSpPr/>
              <p:nvPr/>
            </p:nvSpPr>
            <p:spPr bwMode="auto">
              <a:xfrm>
                <a:off x="2775" y="1458"/>
                <a:ext cx="6" cy="0"/>
              </a:xfrm>
              <a:custGeom>
                <a:avLst/>
                <a:gdLst>
                  <a:gd name="T0" fmla="*/ 0 w 6"/>
                  <a:gd name="T1" fmla="*/ 6 w 6"/>
                  <a:gd name="T2" fmla="*/ 0 w 6"/>
                  <a:gd name="T3" fmla="*/ 0 w 6"/>
                </a:gdLst>
                <a:ahLst/>
                <a:cxnLst>
                  <a:cxn ang="0">
                    <a:pos x="T0" y="0"/>
                  </a:cxn>
                  <a:cxn ang="0">
                    <a:pos x="T1" y="0"/>
                  </a:cxn>
                  <a:cxn ang="0">
                    <a:pos x="T2" y="0"/>
                  </a:cxn>
                  <a:cxn ang="0">
                    <a:pos x="T3" y="0"/>
                  </a:cxn>
                </a:cxnLst>
                <a:rect l="0" t="0" r="r" b="b"/>
                <a:pathLst>
                  <a:path w="6">
                    <a:moveTo>
                      <a:pt x="0" y="0"/>
                    </a:moveTo>
                    <a:lnTo>
                      <a:pt x="6"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7" name="Freeform 24"/>
              <p:cNvSpPr/>
              <p:nvPr/>
            </p:nvSpPr>
            <p:spPr bwMode="auto">
              <a:xfrm>
                <a:off x="2171" y="1391"/>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8" name="Freeform 25"/>
              <p:cNvSpPr/>
              <p:nvPr/>
            </p:nvSpPr>
            <p:spPr bwMode="auto">
              <a:xfrm>
                <a:off x="2171" y="1391"/>
                <a:ext cx="5"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9" name="Freeform 26"/>
              <p:cNvSpPr/>
              <p:nvPr/>
            </p:nvSpPr>
            <p:spPr bwMode="auto">
              <a:xfrm>
                <a:off x="2387" y="1402"/>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0" name="Freeform 27"/>
              <p:cNvSpPr/>
              <p:nvPr/>
            </p:nvSpPr>
            <p:spPr bwMode="auto">
              <a:xfrm>
                <a:off x="2792" y="1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1" name="Freeform 28"/>
              <p:cNvSpPr/>
              <p:nvPr/>
            </p:nvSpPr>
            <p:spPr bwMode="auto">
              <a:xfrm>
                <a:off x="2792" y="1464"/>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2" name="Freeform 29"/>
              <p:cNvSpPr/>
              <p:nvPr/>
            </p:nvSpPr>
            <p:spPr bwMode="auto">
              <a:xfrm>
                <a:off x="3269" y="14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3" name="Freeform 30"/>
              <p:cNvSpPr/>
              <p:nvPr/>
            </p:nvSpPr>
            <p:spPr bwMode="auto">
              <a:xfrm>
                <a:off x="3263" y="1498"/>
                <a:ext cx="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4" name="Freeform 31"/>
              <p:cNvSpPr/>
              <p:nvPr/>
            </p:nvSpPr>
            <p:spPr bwMode="auto">
              <a:xfrm>
                <a:off x="3247" y="149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5" name="Freeform 32"/>
              <p:cNvSpPr/>
              <p:nvPr/>
            </p:nvSpPr>
            <p:spPr bwMode="auto">
              <a:xfrm>
                <a:off x="3247" y="14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6" name="Freeform 33"/>
              <p:cNvSpPr/>
              <p:nvPr/>
            </p:nvSpPr>
            <p:spPr bwMode="auto">
              <a:xfrm>
                <a:off x="3075" y="1492"/>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7" name="Freeform 34"/>
              <p:cNvSpPr/>
              <p:nvPr/>
            </p:nvSpPr>
            <p:spPr bwMode="auto">
              <a:xfrm>
                <a:off x="2936" y="1509"/>
                <a:ext cx="11" cy="0"/>
              </a:xfrm>
              <a:custGeom>
                <a:avLst/>
                <a:gdLst>
                  <a:gd name="T0" fmla="*/ 11 w 11"/>
                  <a:gd name="T1" fmla="*/ 6 w 11"/>
                  <a:gd name="T2" fmla="*/ 0 w 11"/>
                  <a:gd name="T3" fmla="*/ 11 w 11"/>
                </a:gdLst>
                <a:ahLst/>
                <a:cxnLst>
                  <a:cxn ang="0">
                    <a:pos x="T0" y="0"/>
                  </a:cxn>
                  <a:cxn ang="0">
                    <a:pos x="T1" y="0"/>
                  </a:cxn>
                  <a:cxn ang="0">
                    <a:pos x="T2" y="0"/>
                  </a:cxn>
                  <a:cxn ang="0">
                    <a:pos x="T3" y="0"/>
                  </a:cxn>
                </a:cxnLst>
                <a:rect l="0" t="0" r="r" b="b"/>
                <a:pathLst>
                  <a:path w="11">
                    <a:moveTo>
                      <a:pt x="11" y="0"/>
                    </a:moveTo>
                    <a:lnTo>
                      <a:pt x="6" y="0"/>
                    </a:lnTo>
                    <a:lnTo>
                      <a:pt x="0" y="0"/>
                    </a:ln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8" name="Freeform 35"/>
              <p:cNvSpPr/>
              <p:nvPr/>
            </p:nvSpPr>
            <p:spPr bwMode="auto">
              <a:xfrm>
                <a:off x="3075" y="14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9" name="Freeform 36"/>
              <p:cNvSpPr/>
              <p:nvPr/>
            </p:nvSpPr>
            <p:spPr bwMode="auto">
              <a:xfrm>
                <a:off x="1316" y="1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0" name="Freeform 37"/>
              <p:cNvSpPr>
                <a:spLocks noEditPoints="1"/>
              </p:cNvSpPr>
              <p:nvPr/>
            </p:nvSpPr>
            <p:spPr bwMode="auto">
              <a:xfrm>
                <a:off x="895" y="1352"/>
                <a:ext cx="3028" cy="594"/>
              </a:xfrm>
              <a:custGeom>
                <a:avLst/>
                <a:gdLst>
                  <a:gd name="T0" fmla="*/ 504 w 546"/>
                  <a:gd name="T1" fmla="*/ 76 h 106"/>
                  <a:gd name="T2" fmla="*/ 484 w 546"/>
                  <a:gd name="T3" fmla="*/ 65 h 106"/>
                  <a:gd name="T4" fmla="*/ 507 w 546"/>
                  <a:gd name="T5" fmla="*/ 55 h 106"/>
                  <a:gd name="T6" fmla="*/ 506 w 546"/>
                  <a:gd name="T7" fmla="*/ 48 h 106"/>
                  <a:gd name="T8" fmla="*/ 514 w 546"/>
                  <a:gd name="T9" fmla="*/ 41 h 106"/>
                  <a:gd name="T10" fmla="*/ 466 w 546"/>
                  <a:gd name="T11" fmla="*/ 35 h 106"/>
                  <a:gd name="T12" fmla="*/ 475 w 546"/>
                  <a:gd name="T13" fmla="*/ 29 h 106"/>
                  <a:gd name="T14" fmla="*/ 525 w 546"/>
                  <a:gd name="T15" fmla="*/ 25 h 106"/>
                  <a:gd name="T16" fmla="*/ 492 w 546"/>
                  <a:gd name="T17" fmla="*/ 24 h 106"/>
                  <a:gd name="T18" fmla="*/ 460 w 546"/>
                  <a:gd name="T19" fmla="*/ 21 h 106"/>
                  <a:gd name="T20" fmla="*/ 456 w 546"/>
                  <a:gd name="T21" fmla="*/ 16 h 106"/>
                  <a:gd name="T22" fmla="*/ 443 w 546"/>
                  <a:gd name="T23" fmla="*/ 23 h 106"/>
                  <a:gd name="T24" fmla="*/ 419 w 546"/>
                  <a:gd name="T25" fmla="*/ 20 h 106"/>
                  <a:gd name="T26" fmla="*/ 442 w 546"/>
                  <a:gd name="T27" fmla="*/ 25 h 106"/>
                  <a:gd name="T28" fmla="*/ 398 w 546"/>
                  <a:gd name="T29" fmla="*/ 28 h 106"/>
                  <a:gd name="T30" fmla="*/ 376 w 546"/>
                  <a:gd name="T31" fmla="*/ 26 h 106"/>
                  <a:gd name="T32" fmla="*/ 340 w 546"/>
                  <a:gd name="T33" fmla="*/ 19 h 106"/>
                  <a:gd name="T34" fmla="*/ 292 w 546"/>
                  <a:gd name="T35" fmla="*/ 18 h 106"/>
                  <a:gd name="T36" fmla="*/ 281 w 546"/>
                  <a:gd name="T37" fmla="*/ 7 h 106"/>
                  <a:gd name="T38" fmla="*/ 268 w 546"/>
                  <a:gd name="T39" fmla="*/ 15 h 106"/>
                  <a:gd name="T40" fmla="*/ 245 w 546"/>
                  <a:gd name="T41" fmla="*/ 9 h 106"/>
                  <a:gd name="T42" fmla="*/ 220 w 546"/>
                  <a:gd name="T43" fmla="*/ 4 h 106"/>
                  <a:gd name="T44" fmla="*/ 187 w 546"/>
                  <a:gd name="T45" fmla="*/ 3 h 106"/>
                  <a:gd name="T46" fmla="*/ 160 w 546"/>
                  <a:gd name="T47" fmla="*/ 8 h 106"/>
                  <a:gd name="T48" fmla="*/ 65 w 546"/>
                  <a:gd name="T49" fmla="*/ 4 h 106"/>
                  <a:gd name="T50" fmla="*/ 9 w 546"/>
                  <a:gd name="T51" fmla="*/ 38 h 106"/>
                  <a:gd name="T52" fmla="*/ 58 w 546"/>
                  <a:gd name="T53" fmla="*/ 101 h 106"/>
                  <a:gd name="T54" fmla="*/ 60 w 546"/>
                  <a:gd name="T55" fmla="*/ 85 h 106"/>
                  <a:gd name="T56" fmla="*/ 85 w 546"/>
                  <a:gd name="T57" fmla="*/ 84 h 106"/>
                  <a:gd name="T58" fmla="*/ 137 w 546"/>
                  <a:gd name="T59" fmla="*/ 87 h 106"/>
                  <a:gd name="T60" fmla="*/ 176 w 546"/>
                  <a:gd name="T61" fmla="*/ 87 h 106"/>
                  <a:gd name="T62" fmla="*/ 205 w 546"/>
                  <a:gd name="T63" fmla="*/ 82 h 106"/>
                  <a:gd name="T64" fmla="*/ 253 w 546"/>
                  <a:gd name="T65" fmla="*/ 82 h 106"/>
                  <a:gd name="T66" fmla="*/ 299 w 546"/>
                  <a:gd name="T67" fmla="*/ 84 h 106"/>
                  <a:gd name="T68" fmla="*/ 363 w 546"/>
                  <a:gd name="T69" fmla="*/ 88 h 106"/>
                  <a:gd name="T70" fmla="*/ 391 w 546"/>
                  <a:gd name="T71" fmla="*/ 86 h 106"/>
                  <a:gd name="T72" fmla="*/ 495 w 546"/>
                  <a:gd name="T73" fmla="*/ 55 h 106"/>
                  <a:gd name="T74" fmla="*/ 484 w 546"/>
                  <a:gd name="T75" fmla="*/ 43 h 106"/>
                  <a:gd name="T76" fmla="*/ 508 w 546"/>
                  <a:gd name="T77" fmla="*/ 45 h 106"/>
                  <a:gd name="T78" fmla="*/ 496 w 546"/>
                  <a:gd name="T79" fmla="*/ 43 h 106"/>
                  <a:gd name="T80" fmla="*/ 468 w 546"/>
                  <a:gd name="T81" fmla="*/ 57 h 106"/>
                  <a:gd name="T82" fmla="*/ 517 w 546"/>
                  <a:gd name="T83" fmla="*/ 25 h 106"/>
                  <a:gd name="T84" fmla="*/ 456 w 546"/>
                  <a:gd name="T85" fmla="*/ 26 h 106"/>
                  <a:gd name="T86" fmla="*/ 414 w 546"/>
                  <a:gd name="T87" fmla="*/ 23 h 106"/>
                  <a:gd name="T88" fmla="*/ 271 w 546"/>
                  <a:gd name="T89" fmla="*/ 7 h 106"/>
                  <a:gd name="T90" fmla="*/ 25 w 546"/>
                  <a:gd name="T91" fmla="*/ 60 h 106"/>
                  <a:gd name="T92" fmla="*/ 66 w 546"/>
                  <a:gd name="T93" fmla="*/ 96 h 106"/>
                  <a:gd name="T94" fmla="*/ 89 w 546"/>
                  <a:gd name="T95" fmla="*/ 86 h 106"/>
                  <a:gd name="T96" fmla="*/ 183 w 546"/>
                  <a:gd name="T97" fmla="*/ 4 h 106"/>
                  <a:gd name="T98" fmla="*/ 238 w 546"/>
                  <a:gd name="T99" fmla="*/ 9 h 106"/>
                  <a:gd name="T100" fmla="*/ 190 w 546"/>
                  <a:gd name="T101" fmla="*/ 81 h 106"/>
                  <a:gd name="T102" fmla="*/ 229 w 546"/>
                  <a:gd name="T103" fmla="*/ 11 h 106"/>
                  <a:gd name="T104" fmla="*/ 254 w 546"/>
                  <a:gd name="T105" fmla="*/ 16 h 106"/>
                  <a:gd name="T106" fmla="*/ 252 w 546"/>
                  <a:gd name="T107" fmla="*/ 80 h 106"/>
                  <a:gd name="T108" fmla="*/ 298 w 546"/>
                  <a:gd name="T109" fmla="*/ 24 h 106"/>
                  <a:gd name="T110" fmla="*/ 325 w 546"/>
                  <a:gd name="T111" fmla="*/ 25 h 106"/>
                  <a:gd name="T112" fmla="*/ 340 w 546"/>
                  <a:gd name="T113" fmla="*/ 26 h 106"/>
                  <a:gd name="T114" fmla="*/ 352 w 546"/>
                  <a:gd name="T115" fmla="*/ 25 h 106"/>
                  <a:gd name="T116" fmla="*/ 390 w 546"/>
                  <a:gd name="T117" fmla="*/ 27 h 106"/>
                  <a:gd name="T118" fmla="*/ 382 w 546"/>
                  <a:gd name="T119" fmla="*/ 28 h 106"/>
                  <a:gd name="T120" fmla="*/ 394 w 546"/>
                  <a:gd name="T121" fmla="*/ 33 h 106"/>
                  <a:gd name="T122" fmla="*/ 408 w 546"/>
                  <a:gd name="T123" fmla="*/ 31 h 106"/>
                  <a:gd name="T124" fmla="*/ 428 w 546"/>
                  <a:gd name="T125" fmla="*/ 3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106">
                    <a:moveTo>
                      <a:pt x="405" y="86"/>
                    </a:moveTo>
                    <a:cubicBezTo>
                      <a:pt x="405" y="87"/>
                      <a:pt x="405" y="87"/>
                      <a:pt x="405" y="87"/>
                    </a:cubicBezTo>
                    <a:cubicBezTo>
                      <a:pt x="406" y="87"/>
                      <a:pt x="407" y="87"/>
                      <a:pt x="407" y="87"/>
                    </a:cubicBezTo>
                    <a:cubicBezTo>
                      <a:pt x="406" y="86"/>
                      <a:pt x="406" y="86"/>
                      <a:pt x="406" y="86"/>
                    </a:cubicBezTo>
                    <a:cubicBezTo>
                      <a:pt x="406" y="86"/>
                      <a:pt x="406" y="86"/>
                      <a:pt x="406" y="86"/>
                    </a:cubicBezTo>
                    <a:cubicBezTo>
                      <a:pt x="407" y="86"/>
                      <a:pt x="408" y="86"/>
                      <a:pt x="408" y="87"/>
                    </a:cubicBezTo>
                    <a:cubicBezTo>
                      <a:pt x="409" y="86"/>
                      <a:pt x="410" y="87"/>
                      <a:pt x="411" y="86"/>
                    </a:cubicBezTo>
                    <a:cubicBezTo>
                      <a:pt x="411" y="87"/>
                      <a:pt x="411" y="87"/>
                      <a:pt x="412" y="86"/>
                    </a:cubicBezTo>
                    <a:cubicBezTo>
                      <a:pt x="413" y="86"/>
                      <a:pt x="415" y="86"/>
                      <a:pt x="416" y="86"/>
                    </a:cubicBezTo>
                    <a:cubicBezTo>
                      <a:pt x="417" y="85"/>
                      <a:pt x="419" y="87"/>
                      <a:pt x="420" y="86"/>
                    </a:cubicBezTo>
                    <a:cubicBezTo>
                      <a:pt x="421" y="87"/>
                      <a:pt x="422" y="85"/>
                      <a:pt x="423" y="87"/>
                    </a:cubicBezTo>
                    <a:cubicBezTo>
                      <a:pt x="423" y="86"/>
                      <a:pt x="423" y="86"/>
                      <a:pt x="424" y="86"/>
                    </a:cubicBezTo>
                    <a:cubicBezTo>
                      <a:pt x="426" y="87"/>
                      <a:pt x="428" y="85"/>
                      <a:pt x="430" y="86"/>
                    </a:cubicBezTo>
                    <a:cubicBezTo>
                      <a:pt x="430" y="86"/>
                      <a:pt x="430" y="86"/>
                      <a:pt x="430" y="86"/>
                    </a:cubicBezTo>
                    <a:cubicBezTo>
                      <a:pt x="431" y="87"/>
                      <a:pt x="432" y="86"/>
                      <a:pt x="433" y="87"/>
                    </a:cubicBezTo>
                    <a:cubicBezTo>
                      <a:pt x="433" y="87"/>
                      <a:pt x="434" y="87"/>
                      <a:pt x="434" y="87"/>
                    </a:cubicBezTo>
                    <a:cubicBezTo>
                      <a:pt x="436" y="88"/>
                      <a:pt x="437" y="86"/>
                      <a:pt x="439" y="86"/>
                    </a:cubicBezTo>
                    <a:cubicBezTo>
                      <a:pt x="439" y="86"/>
                      <a:pt x="439" y="87"/>
                      <a:pt x="439" y="87"/>
                    </a:cubicBezTo>
                    <a:cubicBezTo>
                      <a:pt x="440" y="88"/>
                      <a:pt x="441" y="86"/>
                      <a:pt x="441" y="87"/>
                    </a:cubicBezTo>
                    <a:cubicBezTo>
                      <a:pt x="443" y="85"/>
                      <a:pt x="446" y="88"/>
                      <a:pt x="447" y="86"/>
                    </a:cubicBezTo>
                    <a:cubicBezTo>
                      <a:pt x="449" y="88"/>
                      <a:pt x="450" y="86"/>
                      <a:pt x="451" y="87"/>
                    </a:cubicBezTo>
                    <a:cubicBezTo>
                      <a:pt x="453" y="87"/>
                      <a:pt x="455" y="87"/>
                      <a:pt x="457" y="87"/>
                    </a:cubicBezTo>
                    <a:cubicBezTo>
                      <a:pt x="459" y="86"/>
                      <a:pt x="461" y="87"/>
                      <a:pt x="463" y="87"/>
                    </a:cubicBezTo>
                    <a:cubicBezTo>
                      <a:pt x="464" y="86"/>
                      <a:pt x="466" y="86"/>
                      <a:pt x="467" y="86"/>
                    </a:cubicBezTo>
                    <a:cubicBezTo>
                      <a:pt x="467" y="86"/>
                      <a:pt x="467" y="86"/>
                      <a:pt x="467" y="86"/>
                    </a:cubicBezTo>
                    <a:cubicBezTo>
                      <a:pt x="468" y="87"/>
                      <a:pt x="469" y="86"/>
                      <a:pt x="470" y="85"/>
                    </a:cubicBezTo>
                    <a:cubicBezTo>
                      <a:pt x="471" y="86"/>
                      <a:pt x="471" y="84"/>
                      <a:pt x="472" y="86"/>
                    </a:cubicBezTo>
                    <a:cubicBezTo>
                      <a:pt x="472" y="86"/>
                      <a:pt x="473" y="86"/>
                      <a:pt x="473" y="85"/>
                    </a:cubicBezTo>
                    <a:cubicBezTo>
                      <a:pt x="473" y="85"/>
                      <a:pt x="474" y="86"/>
                      <a:pt x="474" y="86"/>
                    </a:cubicBezTo>
                    <a:cubicBezTo>
                      <a:pt x="475" y="85"/>
                      <a:pt x="475" y="87"/>
                      <a:pt x="476" y="86"/>
                    </a:cubicBezTo>
                    <a:cubicBezTo>
                      <a:pt x="478" y="85"/>
                      <a:pt x="480" y="87"/>
                      <a:pt x="481" y="86"/>
                    </a:cubicBezTo>
                    <a:cubicBezTo>
                      <a:pt x="482" y="86"/>
                      <a:pt x="484" y="86"/>
                      <a:pt x="485" y="86"/>
                    </a:cubicBezTo>
                    <a:cubicBezTo>
                      <a:pt x="486" y="85"/>
                      <a:pt x="487" y="87"/>
                      <a:pt x="488" y="86"/>
                    </a:cubicBezTo>
                    <a:cubicBezTo>
                      <a:pt x="490" y="86"/>
                      <a:pt x="492" y="86"/>
                      <a:pt x="494" y="85"/>
                    </a:cubicBezTo>
                    <a:cubicBezTo>
                      <a:pt x="494" y="85"/>
                      <a:pt x="494" y="85"/>
                      <a:pt x="494" y="85"/>
                    </a:cubicBezTo>
                    <a:cubicBezTo>
                      <a:pt x="495" y="85"/>
                      <a:pt x="496" y="86"/>
                      <a:pt x="497" y="86"/>
                    </a:cubicBezTo>
                    <a:cubicBezTo>
                      <a:pt x="497" y="84"/>
                      <a:pt x="497" y="84"/>
                      <a:pt x="497" y="84"/>
                    </a:cubicBezTo>
                    <a:cubicBezTo>
                      <a:pt x="498" y="83"/>
                      <a:pt x="499" y="84"/>
                      <a:pt x="499" y="84"/>
                    </a:cubicBezTo>
                    <a:cubicBezTo>
                      <a:pt x="500" y="84"/>
                      <a:pt x="500" y="83"/>
                      <a:pt x="501" y="84"/>
                    </a:cubicBezTo>
                    <a:cubicBezTo>
                      <a:pt x="502" y="84"/>
                      <a:pt x="504" y="84"/>
                      <a:pt x="503" y="83"/>
                    </a:cubicBezTo>
                    <a:cubicBezTo>
                      <a:pt x="505" y="82"/>
                      <a:pt x="505" y="83"/>
                      <a:pt x="506" y="82"/>
                    </a:cubicBezTo>
                    <a:cubicBezTo>
                      <a:pt x="505" y="82"/>
                      <a:pt x="504" y="82"/>
                      <a:pt x="502" y="82"/>
                    </a:cubicBezTo>
                    <a:cubicBezTo>
                      <a:pt x="502" y="82"/>
                      <a:pt x="500" y="82"/>
                      <a:pt x="499" y="82"/>
                    </a:cubicBezTo>
                    <a:cubicBezTo>
                      <a:pt x="496" y="82"/>
                      <a:pt x="494" y="82"/>
                      <a:pt x="492" y="82"/>
                    </a:cubicBezTo>
                    <a:cubicBezTo>
                      <a:pt x="492" y="81"/>
                      <a:pt x="494" y="81"/>
                      <a:pt x="495" y="80"/>
                    </a:cubicBezTo>
                    <a:cubicBezTo>
                      <a:pt x="495" y="80"/>
                      <a:pt x="496" y="80"/>
                      <a:pt x="495" y="79"/>
                    </a:cubicBezTo>
                    <a:cubicBezTo>
                      <a:pt x="495" y="80"/>
                      <a:pt x="495" y="80"/>
                      <a:pt x="495" y="80"/>
                    </a:cubicBezTo>
                    <a:cubicBezTo>
                      <a:pt x="494" y="79"/>
                      <a:pt x="494" y="79"/>
                      <a:pt x="494" y="79"/>
                    </a:cubicBezTo>
                    <a:cubicBezTo>
                      <a:pt x="494" y="80"/>
                      <a:pt x="494" y="80"/>
                      <a:pt x="494" y="80"/>
                    </a:cubicBezTo>
                    <a:cubicBezTo>
                      <a:pt x="493" y="80"/>
                      <a:pt x="491" y="81"/>
                      <a:pt x="490" y="80"/>
                    </a:cubicBezTo>
                    <a:cubicBezTo>
                      <a:pt x="491" y="79"/>
                      <a:pt x="491" y="79"/>
                      <a:pt x="491" y="79"/>
                    </a:cubicBezTo>
                    <a:cubicBezTo>
                      <a:pt x="490" y="79"/>
                      <a:pt x="488" y="80"/>
                      <a:pt x="486" y="79"/>
                    </a:cubicBezTo>
                    <a:cubicBezTo>
                      <a:pt x="486" y="79"/>
                      <a:pt x="486" y="80"/>
                      <a:pt x="486" y="80"/>
                    </a:cubicBezTo>
                    <a:cubicBezTo>
                      <a:pt x="486" y="79"/>
                      <a:pt x="485" y="79"/>
                      <a:pt x="485" y="79"/>
                    </a:cubicBezTo>
                    <a:cubicBezTo>
                      <a:pt x="486" y="78"/>
                      <a:pt x="488" y="79"/>
                      <a:pt x="489" y="78"/>
                    </a:cubicBezTo>
                    <a:cubicBezTo>
                      <a:pt x="491" y="79"/>
                      <a:pt x="492" y="77"/>
                      <a:pt x="494" y="77"/>
                    </a:cubicBezTo>
                    <a:cubicBezTo>
                      <a:pt x="495" y="77"/>
                      <a:pt x="496" y="75"/>
                      <a:pt x="497" y="76"/>
                    </a:cubicBezTo>
                    <a:cubicBezTo>
                      <a:pt x="497" y="75"/>
                      <a:pt x="497" y="75"/>
                      <a:pt x="497" y="75"/>
                    </a:cubicBezTo>
                    <a:cubicBezTo>
                      <a:pt x="497" y="75"/>
                      <a:pt x="498" y="76"/>
                      <a:pt x="498" y="76"/>
                    </a:cubicBezTo>
                    <a:cubicBezTo>
                      <a:pt x="499" y="75"/>
                      <a:pt x="500" y="76"/>
                      <a:pt x="501" y="75"/>
                    </a:cubicBezTo>
                    <a:cubicBezTo>
                      <a:pt x="502" y="76"/>
                      <a:pt x="503" y="75"/>
                      <a:pt x="504" y="76"/>
                    </a:cubicBezTo>
                    <a:cubicBezTo>
                      <a:pt x="506" y="75"/>
                      <a:pt x="508" y="77"/>
                      <a:pt x="510" y="74"/>
                    </a:cubicBezTo>
                    <a:cubicBezTo>
                      <a:pt x="510" y="75"/>
                      <a:pt x="511" y="75"/>
                      <a:pt x="511" y="75"/>
                    </a:cubicBezTo>
                    <a:cubicBezTo>
                      <a:pt x="513" y="75"/>
                      <a:pt x="515" y="76"/>
                      <a:pt x="517" y="75"/>
                    </a:cubicBezTo>
                    <a:cubicBezTo>
                      <a:pt x="517" y="75"/>
                      <a:pt x="517" y="75"/>
                      <a:pt x="517" y="75"/>
                    </a:cubicBezTo>
                    <a:cubicBezTo>
                      <a:pt x="518" y="75"/>
                      <a:pt x="519" y="75"/>
                      <a:pt x="519" y="74"/>
                    </a:cubicBezTo>
                    <a:cubicBezTo>
                      <a:pt x="519" y="74"/>
                      <a:pt x="519" y="74"/>
                      <a:pt x="519" y="74"/>
                    </a:cubicBezTo>
                    <a:cubicBezTo>
                      <a:pt x="519" y="75"/>
                      <a:pt x="517" y="75"/>
                      <a:pt x="517" y="75"/>
                    </a:cubicBezTo>
                    <a:cubicBezTo>
                      <a:pt x="516" y="73"/>
                      <a:pt x="512" y="76"/>
                      <a:pt x="511" y="73"/>
                    </a:cubicBezTo>
                    <a:cubicBezTo>
                      <a:pt x="511" y="73"/>
                      <a:pt x="509" y="73"/>
                      <a:pt x="509" y="73"/>
                    </a:cubicBezTo>
                    <a:cubicBezTo>
                      <a:pt x="509" y="74"/>
                      <a:pt x="511" y="73"/>
                      <a:pt x="511" y="74"/>
                    </a:cubicBezTo>
                    <a:cubicBezTo>
                      <a:pt x="511" y="75"/>
                      <a:pt x="510" y="74"/>
                      <a:pt x="509" y="74"/>
                    </a:cubicBezTo>
                    <a:cubicBezTo>
                      <a:pt x="509" y="74"/>
                      <a:pt x="509" y="74"/>
                      <a:pt x="509" y="74"/>
                    </a:cubicBezTo>
                    <a:cubicBezTo>
                      <a:pt x="507" y="74"/>
                      <a:pt x="506" y="74"/>
                      <a:pt x="504" y="74"/>
                    </a:cubicBezTo>
                    <a:cubicBezTo>
                      <a:pt x="503" y="74"/>
                      <a:pt x="504" y="74"/>
                      <a:pt x="504" y="73"/>
                    </a:cubicBezTo>
                    <a:cubicBezTo>
                      <a:pt x="504" y="73"/>
                      <a:pt x="503" y="73"/>
                      <a:pt x="503" y="73"/>
                    </a:cubicBezTo>
                    <a:cubicBezTo>
                      <a:pt x="503" y="74"/>
                      <a:pt x="503" y="74"/>
                      <a:pt x="503" y="74"/>
                    </a:cubicBezTo>
                    <a:cubicBezTo>
                      <a:pt x="502" y="74"/>
                      <a:pt x="501" y="75"/>
                      <a:pt x="499" y="75"/>
                    </a:cubicBezTo>
                    <a:cubicBezTo>
                      <a:pt x="498" y="75"/>
                      <a:pt x="498" y="75"/>
                      <a:pt x="498" y="75"/>
                    </a:cubicBezTo>
                    <a:cubicBezTo>
                      <a:pt x="498" y="75"/>
                      <a:pt x="499" y="74"/>
                      <a:pt x="498" y="74"/>
                    </a:cubicBezTo>
                    <a:cubicBezTo>
                      <a:pt x="497" y="74"/>
                      <a:pt x="495" y="75"/>
                      <a:pt x="494" y="74"/>
                    </a:cubicBezTo>
                    <a:cubicBezTo>
                      <a:pt x="494" y="74"/>
                      <a:pt x="494" y="74"/>
                      <a:pt x="494" y="74"/>
                    </a:cubicBezTo>
                    <a:cubicBezTo>
                      <a:pt x="493" y="75"/>
                      <a:pt x="495" y="78"/>
                      <a:pt x="492" y="77"/>
                    </a:cubicBezTo>
                    <a:cubicBezTo>
                      <a:pt x="492" y="76"/>
                      <a:pt x="492" y="76"/>
                      <a:pt x="492" y="76"/>
                    </a:cubicBezTo>
                    <a:cubicBezTo>
                      <a:pt x="491" y="77"/>
                      <a:pt x="491" y="77"/>
                      <a:pt x="491" y="77"/>
                    </a:cubicBezTo>
                    <a:cubicBezTo>
                      <a:pt x="490" y="75"/>
                      <a:pt x="493" y="76"/>
                      <a:pt x="492" y="75"/>
                    </a:cubicBezTo>
                    <a:cubicBezTo>
                      <a:pt x="488" y="74"/>
                      <a:pt x="482" y="75"/>
                      <a:pt x="477" y="74"/>
                    </a:cubicBezTo>
                    <a:cubicBezTo>
                      <a:pt x="472" y="74"/>
                      <a:pt x="466" y="75"/>
                      <a:pt x="461" y="74"/>
                    </a:cubicBezTo>
                    <a:cubicBezTo>
                      <a:pt x="459" y="75"/>
                      <a:pt x="457" y="74"/>
                      <a:pt x="455" y="74"/>
                    </a:cubicBezTo>
                    <a:cubicBezTo>
                      <a:pt x="451" y="75"/>
                      <a:pt x="447" y="74"/>
                      <a:pt x="443" y="74"/>
                    </a:cubicBezTo>
                    <a:cubicBezTo>
                      <a:pt x="442" y="74"/>
                      <a:pt x="441" y="73"/>
                      <a:pt x="441" y="74"/>
                    </a:cubicBezTo>
                    <a:cubicBezTo>
                      <a:pt x="440" y="73"/>
                      <a:pt x="438" y="75"/>
                      <a:pt x="436" y="73"/>
                    </a:cubicBezTo>
                    <a:cubicBezTo>
                      <a:pt x="437" y="73"/>
                      <a:pt x="438" y="73"/>
                      <a:pt x="439" y="73"/>
                    </a:cubicBezTo>
                    <a:cubicBezTo>
                      <a:pt x="440" y="73"/>
                      <a:pt x="441" y="74"/>
                      <a:pt x="442" y="73"/>
                    </a:cubicBezTo>
                    <a:cubicBezTo>
                      <a:pt x="443" y="74"/>
                      <a:pt x="445" y="72"/>
                      <a:pt x="446" y="73"/>
                    </a:cubicBezTo>
                    <a:cubicBezTo>
                      <a:pt x="449" y="72"/>
                      <a:pt x="452" y="74"/>
                      <a:pt x="454" y="72"/>
                    </a:cubicBezTo>
                    <a:cubicBezTo>
                      <a:pt x="454" y="73"/>
                      <a:pt x="454" y="73"/>
                      <a:pt x="454" y="73"/>
                    </a:cubicBezTo>
                    <a:cubicBezTo>
                      <a:pt x="456" y="72"/>
                      <a:pt x="459" y="72"/>
                      <a:pt x="461" y="73"/>
                    </a:cubicBezTo>
                    <a:cubicBezTo>
                      <a:pt x="462" y="73"/>
                      <a:pt x="462" y="73"/>
                      <a:pt x="462" y="73"/>
                    </a:cubicBezTo>
                    <a:cubicBezTo>
                      <a:pt x="461" y="73"/>
                      <a:pt x="461" y="73"/>
                      <a:pt x="461" y="73"/>
                    </a:cubicBezTo>
                    <a:cubicBezTo>
                      <a:pt x="463" y="73"/>
                      <a:pt x="463" y="73"/>
                      <a:pt x="463" y="73"/>
                    </a:cubicBezTo>
                    <a:cubicBezTo>
                      <a:pt x="463" y="73"/>
                      <a:pt x="463" y="72"/>
                      <a:pt x="463" y="72"/>
                    </a:cubicBezTo>
                    <a:cubicBezTo>
                      <a:pt x="463" y="72"/>
                      <a:pt x="464" y="72"/>
                      <a:pt x="465" y="72"/>
                    </a:cubicBezTo>
                    <a:cubicBezTo>
                      <a:pt x="467" y="71"/>
                      <a:pt x="470" y="73"/>
                      <a:pt x="473" y="72"/>
                    </a:cubicBezTo>
                    <a:cubicBezTo>
                      <a:pt x="477" y="73"/>
                      <a:pt x="480" y="71"/>
                      <a:pt x="483" y="72"/>
                    </a:cubicBezTo>
                    <a:cubicBezTo>
                      <a:pt x="484" y="72"/>
                      <a:pt x="485" y="72"/>
                      <a:pt x="486" y="71"/>
                    </a:cubicBezTo>
                    <a:cubicBezTo>
                      <a:pt x="489" y="69"/>
                      <a:pt x="493" y="72"/>
                      <a:pt x="495" y="69"/>
                    </a:cubicBezTo>
                    <a:cubicBezTo>
                      <a:pt x="495" y="69"/>
                      <a:pt x="493" y="70"/>
                      <a:pt x="493" y="69"/>
                    </a:cubicBezTo>
                    <a:cubicBezTo>
                      <a:pt x="492" y="68"/>
                      <a:pt x="491" y="69"/>
                      <a:pt x="490" y="68"/>
                    </a:cubicBezTo>
                    <a:cubicBezTo>
                      <a:pt x="490" y="69"/>
                      <a:pt x="490" y="69"/>
                      <a:pt x="490" y="69"/>
                    </a:cubicBezTo>
                    <a:cubicBezTo>
                      <a:pt x="489" y="69"/>
                      <a:pt x="489" y="68"/>
                      <a:pt x="488" y="68"/>
                    </a:cubicBezTo>
                    <a:cubicBezTo>
                      <a:pt x="488" y="68"/>
                      <a:pt x="489" y="68"/>
                      <a:pt x="489" y="67"/>
                    </a:cubicBezTo>
                    <a:cubicBezTo>
                      <a:pt x="490" y="68"/>
                      <a:pt x="491" y="66"/>
                      <a:pt x="493" y="68"/>
                    </a:cubicBezTo>
                    <a:cubicBezTo>
                      <a:pt x="494" y="66"/>
                      <a:pt x="496" y="68"/>
                      <a:pt x="498" y="66"/>
                    </a:cubicBezTo>
                    <a:cubicBezTo>
                      <a:pt x="499" y="67"/>
                      <a:pt x="499" y="67"/>
                      <a:pt x="499" y="67"/>
                    </a:cubicBezTo>
                    <a:cubicBezTo>
                      <a:pt x="499" y="67"/>
                      <a:pt x="500" y="67"/>
                      <a:pt x="501" y="67"/>
                    </a:cubicBezTo>
                    <a:cubicBezTo>
                      <a:pt x="501" y="66"/>
                      <a:pt x="501" y="66"/>
                      <a:pt x="502" y="65"/>
                    </a:cubicBezTo>
                    <a:cubicBezTo>
                      <a:pt x="500" y="65"/>
                      <a:pt x="498" y="66"/>
                      <a:pt x="497" y="65"/>
                    </a:cubicBezTo>
                    <a:cubicBezTo>
                      <a:pt x="495" y="66"/>
                      <a:pt x="493" y="64"/>
                      <a:pt x="492" y="65"/>
                    </a:cubicBezTo>
                    <a:cubicBezTo>
                      <a:pt x="492" y="66"/>
                      <a:pt x="490" y="65"/>
                      <a:pt x="489" y="65"/>
                    </a:cubicBezTo>
                    <a:cubicBezTo>
                      <a:pt x="489" y="65"/>
                      <a:pt x="489" y="65"/>
                      <a:pt x="489" y="65"/>
                    </a:cubicBezTo>
                    <a:cubicBezTo>
                      <a:pt x="487" y="65"/>
                      <a:pt x="485" y="66"/>
                      <a:pt x="484" y="65"/>
                    </a:cubicBezTo>
                    <a:cubicBezTo>
                      <a:pt x="482" y="65"/>
                      <a:pt x="480" y="65"/>
                      <a:pt x="478" y="65"/>
                    </a:cubicBezTo>
                    <a:cubicBezTo>
                      <a:pt x="477" y="65"/>
                      <a:pt x="474" y="66"/>
                      <a:pt x="474" y="64"/>
                    </a:cubicBezTo>
                    <a:cubicBezTo>
                      <a:pt x="476" y="63"/>
                      <a:pt x="476" y="63"/>
                      <a:pt x="476" y="63"/>
                    </a:cubicBezTo>
                    <a:cubicBezTo>
                      <a:pt x="476" y="63"/>
                      <a:pt x="477" y="63"/>
                      <a:pt x="477" y="64"/>
                    </a:cubicBezTo>
                    <a:cubicBezTo>
                      <a:pt x="478" y="62"/>
                      <a:pt x="480" y="63"/>
                      <a:pt x="481" y="63"/>
                    </a:cubicBezTo>
                    <a:cubicBezTo>
                      <a:pt x="481" y="63"/>
                      <a:pt x="481" y="63"/>
                      <a:pt x="481" y="63"/>
                    </a:cubicBezTo>
                    <a:cubicBezTo>
                      <a:pt x="483" y="63"/>
                      <a:pt x="484" y="62"/>
                      <a:pt x="486" y="63"/>
                    </a:cubicBezTo>
                    <a:cubicBezTo>
                      <a:pt x="488" y="63"/>
                      <a:pt x="489" y="63"/>
                      <a:pt x="491" y="62"/>
                    </a:cubicBezTo>
                    <a:cubicBezTo>
                      <a:pt x="489" y="61"/>
                      <a:pt x="486" y="63"/>
                      <a:pt x="483" y="62"/>
                    </a:cubicBezTo>
                    <a:cubicBezTo>
                      <a:pt x="484" y="61"/>
                      <a:pt x="484" y="61"/>
                      <a:pt x="484" y="61"/>
                    </a:cubicBezTo>
                    <a:cubicBezTo>
                      <a:pt x="483" y="61"/>
                      <a:pt x="483" y="61"/>
                      <a:pt x="483" y="61"/>
                    </a:cubicBezTo>
                    <a:cubicBezTo>
                      <a:pt x="483" y="62"/>
                      <a:pt x="483" y="62"/>
                      <a:pt x="483" y="62"/>
                    </a:cubicBezTo>
                    <a:cubicBezTo>
                      <a:pt x="481" y="62"/>
                      <a:pt x="480" y="62"/>
                      <a:pt x="479" y="62"/>
                    </a:cubicBezTo>
                    <a:cubicBezTo>
                      <a:pt x="479" y="61"/>
                      <a:pt x="480" y="61"/>
                      <a:pt x="480" y="61"/>
                    </a:cubicBezTo>
                    <a:cubicBezTo>
                      <a:pt x="478" y="61"/>
                      <a:pt x="476" y="61"/>
                      <a:pt x="475" y="62"/>
                    </a:cubicBezTo>
                    <a:cubicBezTo>
                      <a:pt x="475" y="61"/>
                      <a:pt x="475" y="61"/>
                      <a:pt x="475" y="61"/>
                    </a:cubicBezTo>
                    <a:cubicBezTo>
                      <a:pt x="473" y="61"/>
                      <a:pt x="472" y="61"/>
                      <a:pt x="470" y="60"/>
                    </a:cubicBezTo>
                    <a:cubicBezTo>
                      <a:pt x="469" y="61"/>
                      <a:pt x="468" y="60"/>
                      <a:pt x="467" y="61"/>
                    </a:cubicBezTo>
                    <a:cubicBezTo>
                      <a:pt x="466" y="61"/>
                      <a:pt x="466" y="59"/>
                      <a:pt x="464" y="60"/>
                    </a:cubicBezTo>
                    <a:cubicBezTo>
                      <a:pt x="464" y="60"/>
                      <a:pt x="464" y="60"/>
                      <a:pt x="464" y="60"/>
                    </a:cubicBezTo>
                    <a:cubicBezTo>
                      <a:pt x="467" y="59"/>
                      <a:pt x="471" y="60"/>
                      <a:pt x="473" y="60"/>
                    </a:cubicBezTo>
                    <a:cubicBezTo>
                      <a:pt x="473" y="59"/>
                      <a:pt x="474" y="58"/>
                      <a:pt x="474" y="58"/>
                    </a:cubicBezTo>
                    <a:cubicBezTo>
                      <a:pt x="475" y="59"/>
                      <a:pt x="475" y="59"/>
                      <a:pt x="475" y="59"/>
                    </a:cubicBezTo>
                    <a:cubicBezTo>
                      <a:pt x="477" y="60"/>
                      <a:pt x="477" y="60"/>
                      <a:pt x="477" y="60"/>
                    </a:cubicBezTo>
                    <a:cubicBezTo>
                      <a:pt x="478" y="59"/>
                      <a:pt x="480" y="60"/>
                      <a:pt x="481" y="59"/>
                    </a:cubicBezTo>
                    <a:cubicBezTo>
                      <a:pt x="483" y="60"/>
                      <a:pt x="484" y="59"/>
                      <a:pt x="486" y="59"/>
                    </a:cubicBezTo>
                    <a:cubicBezTo>
                      <a:pt x="487" y="58"/>
                      <a:pt x="489" y="59"/>
                      <a:pt x="491" y="58"/>
                    </a:cubicBezTo>
                    <a:cubicBezTo>
                      <a:pt x="490" y="57"/>
                      <a:pt x="490" y="57"/>
                      <a:pt x="490" y="57"/>
                    </a:cubicBezTo>
                    <a:cubicBezTo>
                      <a:pt x="490" y="57"/>
                      <a:pt x="490" y="56"/>
                      <a:pt x="490" y="56"/>
                    </a:cubicBezTo>
                    <a:cubicBezTo>
                      <a:pt x="491" y="56"/>
                      <a:pt x="491" y="56"/>
                      <a:pt x="491" y="56"/>
                    </a:cubicBezTo>
                    <a:cubicBezTo>
                      <a:pt x="492" y="56"/>
                      <a:pt x="493" y="57"/>
                      <a:pt x="493" y="56"/>
                    </a:cubicBezTo>
                    <a:cubicBezTo>
                      <a:pt x="492" y="56"/>
                      <a:pt x="492" y="56"/>
                      <a:pt x="492" y="55"/>
                    </a:cubicBezTo>
                    <a:cubicBezTo>
                      <a:pt x="495" y="55"/>
                      <a:pt x="495" y="55"/>
                      <a:pt x="495" y="55"/>
                    </a:cubicBezTo>
                    <a:cubicBezTo>
                      <a:pt x="495" y="56"/>
                      <a:pt x="495" y="56"/>
                      <a:pt x="495" y="56"/>
                    </a:cubicBezTo>
                    <a:cubicBezTo>
                      <a:pt x="495" y="56"/>
                      <a:pt x="494" y="56"/>
                      <a:pt x="494" y="56"/>
                    </a:cubicBezTo>
                    <a:cubicBezTo>
                      <a:pt x="494" y="57"/>
                      <a:pt x="494" y="57"/>
                      <a:pt x="494" y="57"/>
                    </a:cubicBezTo>
                    <a:cubicBezTo>
                      <a:pt x="493" y="57"/>
                      <a:pt x="492" y="58"/>
                      <a:pt x="491" y="57"/>
                    </a:cubicBezTo>
                    <a:cubicBezTo>
                      <a:pt x="491" y="60"/>
                      <a:pt x="494" y="57"/>
                      <a:pt x="496" y="59"/>
                    </a:cubicBezTo>
                    <a:cubicBezTo>
                      <a:pt x="496" y="58"/>
                      <a:pt x="496" y="58"/>
                      <a:pt x="496" y="58"/>
                    </a:cubicBezTo>
                    <a:cubicBezTo>
                      <a:pt x="497" y="59"/>
                      <a:pt x="498" y="57"/>
                      <a:pt x="499" y="57"/>
                    </a:cubicBezTo>
                    <a:cubicBezTo>
                      <a:pt x="499" y="56"/>
                      <a:pt x="498" y="57"/>
                      <a:pt x="498" y="56"/>
                    </a:cubicBezTo>
                    <a:cubicBezTo>
                      <a:pt x="498" y="56"/>
                      <a:pt x="498" y="56"/>
                      <a:pt x="498" y="56"/>
                    </a:cubicBezTo>
                    <a:cubicBezTo>
                      <a:pt x="498" y="56"/>
                      <a:pt x="497" y="57"/>
                      <a:pt x="497" y="56"/>
                    </a:cubicBezTo>
                    <a:cubicBezTo>
                      <a:pt x="497" y="56"/>
                      <a:pt x="497" y="56"/>
                      <a:pt x="497" y="56"/>
                    </a:cubicBezTo>
                    <a:cubicBezTo>
                      <a:pt x="497" y="56"/>
                      <a:pt x="496" y="56"/>
                      <a:pt x="496" y="55"/>
                    </a:cubicBezTo>
                    <a:cubicBezTo>
                      <a:pt x="497" y="55"/>
                      <a:pt x="497" y="55"/>
                      <a:pt x="497" y="55"/>
                    </a:cubicBezTo>
                    <a:cubicBezTo>
                      <a:pt x="497" y="55"/>
                      <a:pt x="498" y="54"/>
                      <a:pt x="497" y="54"/>
                    </a:cubicBezTo>
                    <a:cubicBezTo>
                      <a:pt x="497" y="55"/>
                      <a:pt x="496" y="53"/>
                      <a:pt x="496" y="54"/>
                    </a:cubicBezTo>
                    <a:cubicBezTo>
                      <a:pt x="496" y="54"/>
                      <a:pt x="496" y="54"/>
                      <a:pt x="496" y="54"/>
                    </a:cubicBezTo>
                    <a:cubicBezTo>
                      <a:pt x="495" y="54"/>
                      <a:pt x="495" y="54"/>
                      <a:pt x="495" y="54"/>
                    </a:cubicBezTo>
                    <a:cubicBezTo>
                      <a:pt x="494" y="53"/>
                      <a:pt x="494" y="53"/>
                      <a:pt x="494" y="53"/>
                    </a:cubicBezTo>
                    <a:cubicBezTo>
                      <a:pt x="497" y="53"/>
                      <a:pt x="498" y="54"/>
                      <a:pt x="501" y="53"/>
                    </a:cubicBezTo>
                    <a:cubicBezTo>
                      <a:pt x="502" y="53"/>
                      <a:pt x="503" y="53"/>
                      <a:pt x="504" y="53"/>
                    </a:cubicBezTo>
                    <a:cubicBezTo>
                      <a:pt x="503" y="54"/>
                      <a:pt x="502" y="54"/>
                      <a:pt x="501" y="54"/>
                    </a:cubicBezTo>
                    <a:cubicBezTo>
                      <a:pt x="502" y="54"/>
                      <a:pt x="502" y="55"/>
                      <a:pt x="501" y="55"/>
                    </a:cubicBezTo>
                    <a:cubicBezTo>
                      <a:pt x="503" y="55"/>
                      <a:pt x="501" y="56"/>
                      <a:pt x="502" y="56"/>
                    </a:cubicBezTo>
                    <a:cubicBezTo>
                      <a:pt x="503" y="56"/>
                      <a:pt x="505" y="57"/>
                      <a:pt x="505" y="55"/>
                    </a:cubicBezTo>
                    <a:cubicBezTo>
                      <a:pt x="506" y="56"/>
                      <a:pt x="506" y="56"/>
                      <a:pt x="506" y="56"/>
                    </a:cubicBezTo>
                    <a:cubicBezTo>
                      <a:pt x="506" y="56"/>
                      <a:pt x="506" y="56"/>
                      <a:pt x="506" y="56"/>
                    </a:cubicBezTo>
                    <a:cubicBezTo>
                      <a:pt x="506" y="56"/>
                      <a:pt x="505" y="56"/>
                      <a:pt x="505" y="55"/>
                    </a:cubicBezTo>
                    <a:cubicBezTo>
                      <a:pt x="506" y="55"/>
                      <a:pt x="507" y="55"/>
                      <a:pt x="507" y="55"/>
                    </a:cubicBezTo>
                    <a:cubicBezTo>
                      <a:pt x="506" y="55"/>
                      <a:pt x="505" y="55"/>
                      <a:pt x="505" y="55"/>
                    </a:cubicBezTo>
                    <a:cubicBezTo>
                      <a:pt x="505" y="55"/>
                      <a:pt x="506" y="54"/>
                      <a:pt x="506" y="55"/>
                    </a:cubicBezTo>
                    <a:cubicBezTo>
                      <a:pt x="506" y="54"/>
                      <a:pt x="506" y="54"/>
                      <a:pt x="506" y="54"/>
                    </a:cubicBezTo>
                    <a:cubicBezTo>
                      <a:pt x="504" y="54"/>
                      <a:pt x="504" y="54"/>
                      <a:pt x="504" y="54"/>
                    </a:cubicBezTo>
                    <a:cubicBezTo>
                      <a:pt x="504" y="54"/>
                      <a:pt x="504" y="54"/>
                      <a:pt x="504" y="54"/>
                    </a:cubicBezTo>
                    <a:cubicBezTo>
                      <a:pt x="505" y="54"/>
                      <a:pt x="505" y="54"/>
                      <a:pt x="505" y="54"/>
                    </a:cubicBezTo>
                    <a:cubicBezTo>
                      <a:pt x="504" y="53"/>
                      <a:pt x="504" y="53"/>
                      <a:pt x="504" y="53"/>
                    </a:cubicBezTo>
                    <a:cubicBezTo>
                      <a:pt x="505" y="53"/>
                      <a:pt x="506" y="53"/>
                      <a:pt x="507" y="53"/>
                    </a:cubicBezTo>
                    <a:cubicBezTo>
                      <a:pt x="508" y="52"/>
                      <a:pt x="510" y="53"/>
                      <a:pt x="511" y="52"/>
                    </a:cubicBezTo>
                    <a:cubicBezTo>
                      <a:pt x="510" y="52"/>
                      <a:pt x="510" y="52"/>
                      <a:pt x="509" y="52"/>
                    </a:cubicBezTo>
                    <a:cubicBezTo>
                      <a:pt x="509" y="51"/>
                      <a:pt x="509" y="51"/>
                      <a:pt x="509" y="51"/>
                    </a:cubicBezTo>
                    <a:cubicBezTo>
                      <a:pt x="508" y="51"/>
                      <a:pt x="509" y="53"/>
                      <a:pt x="508" y="52"/>
                    </a:cubicBezTo>
                    <a:cubicBezTo>
                      <a:pt x="507" y="52"/>
                      <a:pt x="507" y="52"/>
                      <a:pt x="508" y="51"/>
                    </a:cubicBezTo>
                    <a:cubicBezTo>
                      <a:pt x="506" y="50"/>
                      <a:pt x="505" y="53"/>
                      <a:pt x="504" y="51"/>
                    </a:cubicBezTo>
                    <a:cubicBezTo>
                      <a:pt x="504" y="51"/>
                      <a:pt x="504" y="52"/>
                      <a:pt x="505" y="52"/>
                    </a:cubicBezTo>
                    <a:cubicBezTo>
                      <a:pt x="503" y="53"/>
                      <a:pt x="503" y="51"/>
                      <a:pt x="502" y="51"/>
                    </a:cubicBezTo>
                    <a:cubicBezTo>
                      <a:pt x="502" y="50"/>
                      <a:pt x="502" y="52"/>
                      <a:pt x="503" y="51"/>
                    </a:cubicBezTo>
                    <a:cubicBezTo>
                      <a:pt x="502" y="51"/>
                      <a:pt x="500" y="51"/>
                      <a:pt x="500" y="52"/>
                    </a:cubicBezTo>
                    <a:cubicBezTo>
                      <a:pt x="499" y="51"/>
                      <a:pt x="498" y="52"/>
                      <a:pt x="498" y="51"/>
                    </a:cubicBezTo>
                    <a:cubicBezTo>
                      <a:pt x="498" y="51"/>
                      <a:pt x="498" y="51"/>
                      <a:pt x="498" y="51"/>
                    </a:cubicBezTo>
                    <a:cubicBezTo>
                      <a:pt x="496" y="52"/>
                      <a:pt x="493" y="52"/>
                      <a:pt x="492" y="51"/>
                    </a:cubicBezTo>
                    <a:cubicBezTo>
                      <a:pt x="491" y="51"/>
                      <a:pt x="491" y="51"/>
                      <a:pt x="491" y="51"/>
                    </a:cubicBezTo>
                    <a:cubicBezTo>
                      <a:pt x="492" y="51"/>
                      <a:pt x="492" y="51"/>
                      <a:pt x="492" y="51"/>
                    </a:cubicBezTo>
                    <a:cubicBezTo>
                      <a:pt x="491" y="52"/>
                      <a:pt x="491" y="52"/>
                      <a:pt x="490" y="51"/>
                    </a:cubicBezTo>
                    <a:cubicBezTo>
                      <a:pt x="489" y="52"/>
                      <a:pt x="490" y="53"/>
                      <a:pt x="489" y="53"/>
                    </a:cubicBezTo>
                    <a:cubicBezTo>
                      <a:pt x="489" y="52"/>
                      <a:pt x="489" y="52"/>
                      <a:pt x="489" y="52"/>
                    </a:cubicBezTo>
                    <a:cubicBezTo>
                      <a:pt x="489" y="52"/>
                      <a:pt x="489" y="51"/>
                      <a:pt x="489" y="51"/>
                    </a:cubicBezTo>
                    <a:cubicBezTo>
                      <a:pt x="489" y="51"/>
                      <a:pt x="490" y="51"/>
                      <a:pt x="489" y="50"/>
                    </a:cubicBezTo>
                    <a:cubicBezTo>
                      <a:pt x="489" y="50"/>
                      <a:pt x="489" y="50"/>
                      <a:pt x="489" y="51"/>
                    </a:cubicBezTo>
                    <a:cubicBezTo>
                      <a:pt x="489" y="51"/>
                      <a:pt x="489" y="51"/>
                      <a:pt x="489" y="51"/>
                    </a:cubicBezTo>
                    <a:cubicBezTo>
                      <a:pt x="489" y="51"/>
                      <a:pt x="489" y="51"/>
                      <a:pt x="488" y="51"/>
                    </a:cubicBezTo>
                    <a:cubicBezTo>
                      <a:pt x="488" y="51"/>
                      <a:pt x="488" y="51"/>
                      <a:pt x="488" y="51"/>
                    </a:cubicBezTo>
                    <a:cubicBezTo>
                      <a:pt x="488" y="52"/>
                      <a:pt x="487" y="51"/>
                      <a:pt x="486" y="51"/>
                    </a:cubicBezTo>
                    <a:cubicBezTo>
                      <a:pt x="486" y="49"/>
                      <a:pt x="489" y="50"/>
                      <a:pt x="490" y="49"/>
                    </a:cubicBezTo>
                    <a:cubicBezTo>
                      <a:pt x="489" y="49"/>
                      <a:pt x="488" y="49"/>
                      <a:pt x="488" y="49"/>
                    </a:cubicBezTo>
                    <a:cubicBezTo>
                      <a:pt x="489" y="49"/>
                      <a:pt x="489" y="49"/>
                      <a:pt x="489" y="49"/>
                    </a:cubicBezTo>
                    <a:cubicBezTo>
                      <a:pt x="489" y="49"/>
                      <a:pt x="489" y="49"/>
                      <a:pt x="489" y="49"/>
                    </a:cubicBezTo>
                    <a:cubicBezTo>
                      <a:pt x="489" y="49"/>
                      <a:pt x="490" y="49"/>
                      <a:pt x="490" y="49"/>
                    </a:cubicBezTo>
                    <a:cubicBezTo>
                      <a:pt x="490" y="49"/>
                      <a:pt x="490" y="49"/>
                      <a:pt x="490" y="49"/>
                    </a:cubicBezTo>
                    <a:cubicBezTo>
                      <a:pt x="491" y="49"/>
                      <a:pt x="491" y="48"/>
                      <a:pt x="492" y="48"/>
                    </a:cubicBezTo>
                    <a:cubicBezTo>
                      <a:pt x="492" y="49"/>
                      <a:pt x="492" y="49"/>
                      <a:pt x="492" y="49"/>
                    </a:cubicBezTo>
                    <a:cubicBezTo>
                      <a:pt x="492" y="50"/>
                      <a:pt x="493" y="49"/>
                      <a:pt x="493" y="49"/>
                    </a:cubicBezTo>
                    <a:cubicBezTo>
                      <a:pt x="493" y="49"/>
                      <a:pt x="492" y="49"/>
                      <a:pt x="492" y="49"/>
                    </a:cubicBezTo>
                    <a:cubicBezTo>
                      <a:pt x="492" y="49"/>
                      <a:pt x="492" y="49"/>
                      <a:pt x="492" y="49"/>
                    </a:cubicBezTo>
                    <a:cubicBezTo>
                      <a:pt x="493" y="48"/>
                      <a:pt x="494" y="49"/>
                      <a:pt x="495" y="49"/>
                    </a:cubicBezTo>
                    <a:cubicBezTo>
                      <a:pt x="495" y="48"/>
                      <a:pt x="495" y="48"/>
                      <a:pt x="495" y="48"/>
                    </a:cubicBezTo>
                    <a:cubicBezTo>
                      <a:pt x="496" y="48"/>
                      <a:pt x="497" y="48"/>
                      <a:pt x="498" y="48"/>
                    </a:cubicBezTo>
                    <a:cubicBezTo>
                      <a:pt x="499" y="48"/>
                      <a:pt x="499" y="48"/>
                      <a:pt x="499" y="48"/>
                    </a:cubicBezTo>
                    <a:cubicBezTo>
                      <a:pt x="498" y="47"/>
                      <a:pt x="497" y="48"/>
                      <a:pt x="497" y="47"/>
                    </a:cubicBezTo>
                    <a:cubicBezTo>
                      <a:pt x="497" y="47"/>
                      <a:pt x="499" y="47"/>
                      <a:pt x="499" y="47"/>
                    </a:cubicBezTo>
                    <a:cubicBezTo>
                      <a:pt x="499" y="48"/>
                      <a:pt x="499" y="48"/>
                      <a:pt x="499" y="48"/>
                    </a:cubicBezTo>
                    <a:cubicBezTo>
                      <a:pt x="500" y="48"/>
                      <a:pt x="501" y="47"/>
                      <a:pt x="502" y="48"/>
                    </a:cubicBezTo>
                    <a:cubicBezTo>
                      <a:pt x="502" y="47"/>
                      <a:pt x="502" y="47"/>
                      <a:pt x="502" y="47"/>
                    </a:cubicBezTo>
                    <a:cubicBezTo>
                      <a:pt x="503" y="47"/>
                      <a:pt x="503" y="47"/>
                      <a:pt x="503" y="47"/>
                    </a:cubicBezTo>
                    <a:cubicBezTo>
                      <a:pt x="503" y="48"/>
                      <a:pt x="504" y="48"/>
                      <a:pt x="503" y="48"/>
                    </a:cubicBezTo>
                    <a:cubicBezTo>
                      <a:pt x="503" y="48"/>
                      <a:pt x="503" y="48"/>
                      <a:pt x="503" y="48"/>
                    </a:cubicBezTo>
                    <a:cubicBezTo>
                      <a:pt x="503" y="49"/>
                      <a:pt x="503" y="49"/>
                      <a:pt x="503" y="49"/>
                    </a:cubicBezTo>
                    <a:cubicBezTo>
                      <a:pt x="503" y="49"/>
                      <a:pt x="503" y="49"/>
                      <a:pt x="503" y="49"/>
                    </a:cubicBezTo>
                    <a:cubicBezTo>
                      <a:pt x="505" y="47"/>
                      <a:pt x="505" y="47"/>
                      <a:pt x="505" y="47"/>
                    </a:cubicBezTo>
                    <a:cubicBezTo>
                      <a:pt x="505" y="47"/>
                      <a:pt x="504" y="47"/>
                      <a:pt x="504" y="47"/>
                    </a:cubicBezTo>
                    <a:cubicBezTo>
                      <a:pt x="505" y="47"/>
                      <a:pt x="505" y="47"/>
                      <a:pt x="506" y="48"/>
                    </a:cubicBezTo>
                    <a:cubicBezTo>
                      <a:pt x="506" y="48"/>
                      <a:pt x="505" y="48"/>
                      <a:pt x="505" y="48"/>
                    </a:cubicBezTo>
                    <a:cubicBezTo>
                      <a:pt x="506" y="48"/>
                      <a:pt x="507" y="48"/>
                      <a:pt x="507" y="48"/>
                    </a:cubicBezTo>
                    <a:cubicBezTo>
                      <a:pt x="506" y="47"/>
                      <a:pt x="506" y="47"/>
                      <a:pt x="506" y="47"/>
                    </a:cubicBezTo>
                    <a:cubicBezTo>
                      <a:pt x="509" y="47"/>
                      <a:pt x="509" y="47"/>
                      <a:pt x="509" y="47"/>
                    </a:cubicBezTo>
                    <a:cubicBezTo>
                      <a:pt x="509" y="47"/>
                      <a:pt x="509" y="47"/>
                      <a:pt x="509" y="47"/>
                    </a:cubicBezTo>
                    <a:cubicBezTo>
                      <a:pt x="509" y="47"/>
                      <a:pt x="508" y="47"/>
                      <a:pt x="508" y="48"/>
                    </a:cubicBezTo>
                    <a:cubicBezTo>
                      <a:pt x="509" y="48"/>
                      <a:pt x="509" y="48"/>
                      <a:pt x="509" y="48"/>
                    </a:cubicBezTo>
                    <a:cubicBezTo>
                      <a:pt x="509" y="47"/>
                      <a:pt x="509" y="47"/>
                      <a:pt x="509" y="47"/>
                    </a:cubicBezTo>
                    <a:cubicBezTo>
                      <a:pt x="509" y="47"/>
                      <a:pt x="509" y="47"/>
                      <a:pt x="509" y="47"/>
                    </a:cubicBezTo>
                    <a:cubicBezTo>
                      <a:pt x="510" y="47"/>
                      <a:pt x="511" y="47"/>
                      <a:pt x="511" y="47"/>
                    </a:cubicBezTo>
                    <a:cubicBezTo>
                      <a:pt x="510" y="48"/>
                      <a:pt x="510" y="48"/>
                      <a:pt x="510" y="48"/>
                    </a:cubicBezTo>
                    <a:cubicBezTo>
                      <a:pt x="511" y="48"/>
                      <a:pt x="512" y="48"/>
                      <a:pt x="513" y="48"/>
                    </a:cubicBezTo>
                    <a:cubicBezTo>
                      <a:pt x="513" y="48"/>
                      <a:pt x="513" y="47"/>
                      <a:pt x="513" y="47"/>
                    </a:cubicBezTo>
                    <a:cubicBezTo>
                      <a:pt x="515" y="47"/>
                      <a:pt x="515" y="47"/>
                      <a:pt x="515" y="47"/>
                    </a:cubicBezTo>
                    <a:cubicBezTo>
                      <a:pt x="515" y="47"/>
                      <a:pt x="515" y="46"/>
                      <a:pt x="515" y="46"/>
                    </a:cubicBezTo>
                    <a:cubicBezTo>
                      <a:pt x="514" y="47"/>
                      <a:pt x="514" y="46"/>
                      <a:pt x="514" y="45"/>
                    </a:cubicBezTo>
                    <a:cubicBezTo>
                      <a:pt x="516" y="46"/>
                      <a:pt x="515" y="43"/>
                      <a:pt x="515" y="43"/>
                    </a:cubicBezTo>
                    <a:cubicBezTo>
                      <a:pt x="517" y="43"/>
                      <a:pt x="518" y="43"/>
                      <a:pt x="518" y="44"/>
                    </a:cubicBezTo>
                    <a:cubicBezTo>
                      <a:pt x="517" y="44"/>
                      <a:pt x="517" y="44"/>
                      <a:pt x="517" y="44"/>
                    </a:cubicBezTo>
                    <a:cubicBezTo>
                      <a:pt x="516" y="43"/>
                      <a:pt x="516" y="45"/>
                      <a:pt x="515" y="45"/>
                    </a:cubicBezTo>
                    <a:cubicBezTo>
                      <a:pt x="516" y="45"/>
                      <a:pt x="516" y="45"/>
                      <a:pt x="516" y="45"/>
                    </a:cubicBezTo>
                    <a:cubicBezTo>
                      <a:pt x="517" y="45"/>
                      <a:pt x="517" y="45"/>
                      <a:pt x="517" y="45"/>
                    </a:cubicBezTo>
                    <a:cubicBezTo>
                      <a:pt x="516" y="45"/>
                      <a:pt x="516" y="45"/>
                      <a:pt x="516" y="45"/>
                    </a:cubicBezTo>
                    <a:cubicBezTo>
                      <a:pt x="516" y="46"/>
                      <a:pt x="516" y="46"/>
                      <a:pt x="516" y="46"/>
                    </a:cubicBezTo>
                    <a:cubicBezTo>
                      <a:pt x="516" y="46"/>
                      <a:pt x="516" y="46"/>
                      <a:pt x="516" y="47"/>
                    </a:cubicBezTo>
                    <a:cubicBezTo>
                      <a:pt x="517" y="47"/>
                      <a:pt x="519" y="46"/>
                      <a:pt x="520" y="47"/>
                    </a:cubicBezTo>
                    <a:cubicBezTo>
                      <a:pt x="521" y="47"/>
                      <a:pt x="522" y="47"/>
                      <a:pt x="523" y="46"/>
                    </a:cubicBezTo>
                    <a:cubicBezTo>
                      <a:pt x="522" y="46"/>
                      <a:pt x="522" y="46"/>
                      <a:pt x="522" y="46"/>
                    </a:cubicBezTo>
                    <a:cubicBezTo>
                      <a:pt x="525" y="45"/>
                      <a:pt x="525" y="45"/>
                      <a:pt x="525" y="45"/>
                    </a:cubicBezTo>
                    <a:cubicBezTo>
                      <a:pt x="525" y="45"/>
                      <a:pt x="526" y="46"/>
                      <a:pt x="526" y="45"/>
                    </a:cubicBezTo>
                    <a:cubicBezTo>
                      <a:pt x="527" y="45"/>
                      <a:pt x="528" y="45"/>
                      <a:pt x="528" y="45"/>
                    </a:cubicBezTo>
                    <a:cubicBezTo>
                      <a:pt x="529" y="44"/>
                      <a:pt x="529" y="44"/>
                      <a:pt x="529" y="44"/>
                    </a:cubicBezTo>
                    <a:cubicBezTo>
                      <a:pt x="529" y="44"/>
                      <a:pt x="529" y="44"/>
                      <a:pt x="529" y="45"/>
                    </a:cubicBezTo>
                    <a:cubicBezTo>
                      <a:pt x="530" y="45"/>
                      <a:pt x="531" y="45"/>
                      <a:pt x="532" y="44"/>
                    </a:cubicBezTo>
                    <a:cubicBezTo>
                      <a:pt x="532" y="45"/>
                      <a:pt x="534" y="44"/>
                      <a:pt x="535" y="44"/>
                    </a:cubicBezTo>
                    <a:cubicBezTo>
                      <a:pt x="536" y="45"/>
                      <a:pt x="537" y="44"/>
                      <a:pt x="539" y="44"/>
                    </a:cubicBezTo>
                    <a:cubicBezTo>
                      <a:pt x="541" y="45"/>
                      <a:pt x="542" y="44"/>
                      <a:pt x="544" y="44"/>
                    </a:cubicBezTo>
                    <a:cubicBezTo>
                      <a:pt x="545" y="43"/>
                      <a:pt x="546" y="45"/>
                      <a:pt x="546" y="44"/>
                    </a:cubicBezTo>
                    <a:cubicBezTo>
                      <a:pt x="544" y="44"/>
                      <a:pt x="542" y="43"/>
                      <a:pt x="540" y="44"/>
                    </a:cubicBezTo>
                    <a:cubicBezTo>
                      <a:pt x="539" y="43"/>
                      <a:pt x="538" y="44"/>
                      <a:pt x="537" y="44"/>
                    </a:cubicBezTo>
                    <a:cubicBezTo>
                      <a:pt x="535" y="43"/>
                      <a:pt x="532" y="44"/>
                      <a:pt x="531" y="44"/>
                    </a:cubicBezTo>
                    <a:cubicBezTo>
                      <a:pt x="529" y="44"/>
                      <a:pt x="528" y="44"/>
                      <a:pt x="527" y="44"/>
                    </a:cubicBezTo>
                    <a:cubicBezTo>
                      <a:pt x="526" y="44"/>
                      <a:pt x="525" y="43"/>
                      <a:pt x="525" y="44"/>
                    </a:cubicBezTo>
                    <a:cubicBezTo>
                      <a:pt x="525" y="44"/>
                      <a:pt x="525" y="44"/>
                      <a:pt x="525" y="44"/>
                    </a:cubicBezTo>
                    <a:cubicBezTo>
                      <a:pt x="524" y="43"/>
                      <a:pt x="525" y="43"/>
                      <a:pt x="525" y="42"/>
                    </a:cubicBezTo>
                    <a:cubicBezTo>
                      <a:pt x="523" y="43"/>
                      <a:pt x="525" y="44"/>
                      <a:pt x="524" y="44"/>
                    </a:cubicBezTo>
                    <a:cubicBezTo>
                      <a:pt x="522" y="44"/>
                      <a:pt x="522" y="44"/>
                      <a:pt x="522" y="44"/>
                    </a:cubicBezTo>
                    <a:cubicBezTo>
                      <a:pt x="523" y="43"/>
                      <a:pt x="523" y="43"/>
                      <a:pt x="523" y="43"/>
                    </a:cubicBezTo>
                    <a:cubicBezTo>
                      <a:pt x="522" y="43"/>
                      <a:pt x="522" y="44"/>
                      <a:pt x="522" y="43"/>
                    </a:cubicBezTo>
                    <a:cubicBezTo>
                      <a:pt x="521" y="44"/>
                      <a:pt x="521" y="44"/>
                      <a:pt x="521" y="44"/>
                    </a:cubicBezTo>
                    <a:cubicBezTo>
                      <a:pt x="521" y="45"/>
                      <a:pt x="520" y="44"/>
                      <a:pt x="519" y="44"/>
                    </a:cubicBezTo>
                    <a:cubicBezTo>
                      <a:pt x="519" y="44"/>
                      <a:pt x="519" y="44"/>
                      <a:pt x="519" y="43"/>
                    </a:cubicBezTo>
                    <a:cubicBezTo>
                      <a:pt x="519" y="43"/>
                      <a:pt x="519" y="43"/>
                      <a:pt x="519" y="43"/>
                    </a:cubicBezTo>
                    <a:cubicBezTo>
                      <a:pt x="518" y="43"/>
                      <a:pt x="518" y="44"/>
                      <a:pt x="518" y="44"/>
                    </a:cubicBezTo>
                    <a:cubicBezTo>
                      <a:pt x="517" y="44"/>
                      <a:pt x="517" y="43"/>
                      <a:pt x="517" y="43"/>
                    </a:cubicBezTo>
                    <a:cubicBezTo>
                      <a:pt x="518" y="43"/>
                      <a:pt x="518" y="43"/>
                      <a:pt x="518" y="43"/>
                    </a:cubicBezTo>
                    <a:cubicBezTo>
                      <a:pt x="517" y="43"/>
                      <a:pt x="515" y="42"/>
                      <a:pt x="515" y="43"/>
                    </a:cubicBezTo>
                    <a:cubicBezTo>
                      <a:pt x="515" y="43"/>
                      <a:pt x="514" y="44"/>
                      <a:pt x="514" y="44"/>
                    </a:cubicBezTo>
                    <a:cubicBezTo>
                      <a:pt x="514" y="44"/>
                      <a:pt x="513" y="44"/>
                      <a:pt x="513" y="44"/>
                    </a:cubicBezTo>
                    <a:cubicBezTo>
                      <a:pt x="515" y="42"/>
                      <a:pt x="512" y="43"/>
                      <a:pt x="512" y="41"/>
                    </a:cubicBezTo>
                    <a:cubicBezTo>
                      <a:pt x="513" y="41"/>
                      <a:pt x="513" y="40"/>
                      <a:pt x="514" y="41"/>
                    </a:cubicBezTo>
                    <a:cubicBezTo>
                      <a:pt x="515" y="41"/>
                      <a:pt x="514" y="41"/>
                      <a:pt x="514" y="41"/>
                    </a:cubicBezTo>
                    <a:cubicBezTo>
                      <a:pt x="514" y="42"/>
                      <a:pt x="514" y="41"/>
                      <a:pt x="515" y="41"/>
                    </a:cubicBezTo>
                    <a:cubicBezTo>
                      <a:pt x="515" y="40"/>
                      <a:pt x="515" y="40"/>
                      <a:pt x="515" y="40"/>
                    </a:cubicBezTo>
                    <a:cubicBezTo>
                      <a:pt x="515" y="40"/>
                      <a:pt x="515" y="41"/>
                      <a:pt x="515" y="41"/>
                    </a:cubicBezTo>
                    <a:cubicBezTo>
                      <a:pt x="514" y="40"/>
                      <a:pt x="514" y="40"/>
                      <a:pt x="514" y="40"/>
                    </a:cubicBezTo>
                    <a:cubicBezTo>
                      <a:pt x="517" y="39"/>
                      <a:pt x="517" y="39"/>
                      <a:pt x="517" y="39"/>
                    </a:cubicBezTo>
                    <a:cubicBezTo>
                      <a:pt x="517" y="39"/>
                      <a:pt x="517" y="39"/>
                      <a:pt x="517" y="39"/>
                    </a:cubicBezTo>
                    <a:cubicBezTo>
                      <a:pt x="517" y="39"/>
                      <a:pt x="517" y="39"/>
                      <a:pt x="516" y="39"/>
                    </a:cubicBezTo>
                    <a:cubicBezTo>
                      <a:pt x="516" y="39"/>
                      <a:pt x="517" y="38"/>
                      <a:pt x="517" y="38"/>
                    </a:cubicBezTo>
                    <a:cubicBezTo>
                      <a:pt x="515" y="37"/>
                      <a:pt x="516" y="40"/>
                      <a:pt x="515" y="39"/>
                    </a:cubicBezTo>
                    <a:cubicBezTo>
                      <a:pt x="515" y="39"/>
                      <a:pt x="515" y="39"/>
                      <a:pt x="515" y="39"/>
                    </a:cubicBezTo>
                    <a:cubicBezTo>
                      <a:pt x="514" y="39"/>
                      <a:pt x="514" y="39"/>
                      <a:pt x="514" y="39"/>
                    </a:cubicBezTo>
                    <a:cubicBezTo>
                      <a:pt x="514" y="40"/>
                      <a:pt x="513" y="40"/>
                      <a:pt x="513" y="40"/>
                    </a:cubicBezTo>
                    <a:cubicBezTo>
                      <a:pt x="512" y="39"/>
                      <a:pt x="514" y="40"/>
                      <a:pt x="513" y="39"/>
                    </a:cubicBezTo>
                    <a:cubicBezTo>
                      <a:pt x="513" y="40"/>
                      <a:pt x="513" y="40"/>
                      <a:pt x="513" y="40"/>
                    </a:cubicBezTo>
                    <a:cubicBezTo>
                      <a:pt x="512" y="39"/>
                      <a:pt x="512" y="39"/>
                      <a:pt x="512" y="38"/>
                    </a:cubicBezTo>
                    <a:cubicBezTo>
                      <a:pt x="512" y="38"/>
                      <a:pt x="512" y="38"/>
                      <a:pt x="511" y="38"/>
                    </a:cubicBezTo>
                    <a:cubicBezTo>
                      <a:pt x="512" y="38"/>
                      <a:pt x="512" y="38"/>
                      <a:pt x="512" y="38"/>
                    </a:cubicBezTo>
                    <a:cubicBezTo>
                      <a:pt x="511" y="39"/>
                      <a:pt x="511" y="39"/>
                      <a:pt x="510" y="39"/>
                    </a:cubicBezTo>
                    <a:cubicBezTo>
                      <a:pt x="510" y="38"/>
                      <a:pt x="510" y="38"/>
                      <a:pt x="510" y="38"/>
                    </a:cubicBezTo>
                    <a:cubicBezTo>
                      <a:pt x="510" y="39"/>
                      <a:pt x="510" y="39"/>
                      <a:pt x="510" y="39"/>
                    </a:cubicBezTo>
                    <a:cubicBezTo>
                      <a:pt x="510" y="39"/>
                      <a:pt x="509" y="38"/>
                      <a:pt x="509" y="38"/>
                    </a:cubicBezTo>
                    <a:cubicBezTo>
                      <a:pt x="509" y="39"/>
                      <a:pt x="509" y="39"/>
                      <a:pt x="509" y="39"/>
                    </a:cubicBezTo>
                    <a:cubicBezTo>
                      <a:pt x="509" y="39"/>
                      <a:pt x="509" y="39"/>
                      <a:pt x="508" y="39"/>
                    </a:cubicBezTo>
                    <a:cubicBezTo>
                      <a:pt x="509" y="38"/>
                      <a:pt x="509" y="38"/>
                      <a:pt x="509" y="38"/>
                    </a:cubicBezTo>
                    <a:cubicBezTo>
                      <a:pt x="508" y="38"/>
                      <a:pt x="507" y="38"/>
                      <a:pt x="507" y="38"/>
                    </a:cubicBezTo>
                    <a:cubicBezTo>
                      <a:pt x="507" y="39"/>
                      <a:pt x="508" y="39"/>
                      <a:pt x="508" y="39"/>
                    </a:cubicBezTo>
                    <a:cubicBezTo>
                      <a:pt x="507" y="39"/>
                      <a:pt x="507" y="39"/>
                      <a:pt x="507" y="39"/>
                    </a:cubicBezTo>
                    <a:cubicBezTo>
                      <a:pt x="506" y="38"/>
                      <a:pt x="506" y="39"/>
                      <a:pt x="506" y="40"/>
                    </a:cubicBezTo>
                    <a:cubicBezTo>
                      <a:pt x="505" y="40"/>
                      <a:pt x="503" y="39"/>
                      <a:pt x="503" y="38"/>
                    </a:cubicBezTo>
                    <a:cubicBezTo>
                      <a:pt x="503" y="38"/>
                      <a:pt x="503" y="39"/>
                      <a:pt x="503" y="39"/>
                    </a:cubicBezTo>
                    <a:cubicBezTo>
                      <a:pt x="503" y="38"/>
                      <a:pt x="502" y="39"/>
                      <a:pt x="501" y="38"/>
                    </a:cubicBezTo>
                    <a:cubicBezTo>
                      <a:pt x="501" y="39"/>
                      <a:pt x="501" y="39"/>
                      <a:pt x="501" y="39"/>
                    </a:cubicBezTo>
                    <a:cubicBezTo>
                      <a:pt x="499" y="39"/>
                      <a:pt x="499" y="39"/>
                      <a:pt x="499" y="39"/>
                    </a:cubicBezTo>
                    <a:cubicBezTo>
                      <a:pt x="499" y="38"/>
                      <a:pt x="499" y="38"/>
                      <a:pt x="499" y="38"/>
                    </a:cubicBezTo>
                    <a:cubicBezTo>
                      <a:pt x="499" y="38"/>
                      <a:pt x="497" y="39"/>
                      <a:pt x="496" y="38"/>
                    </a:cubicBezTo>
                    <a:cubicBezTo>
                      <a:pt x="496" y="39"/>
                      <a:pt x="494" y="38"/>
                      <a:pt x="493" y="38"/>
                    </a:cubicBezTo>
                    <a:cubicBezTo>
                      <a:pt x="491" y="38"/>
                      <a:pt x="489" y="38"/>
                      <a:pt x="486" y="38"/>
                    </a:cubicBezTo>
                    <a:cubicBezTo>
                      <a:pt x="483" y="37"/>
                      <a:pt x="481" y="39"/>
                      <a:pt x="478" y="37"/>
                    </a:cubicBezTo>
                    <a:cubicBezTo>
                      <a:pt x="477" y="37"/>
                      <a:pt x="475" y="37"/>
                      <a:pt x="475" y="38"/>
                    </a:cubicBezTo>
                    <a:cubicBezTo>
                      <a:pt x="473" y="39"/>
                      <a:pt x="474" y="37"/>
                      <a:pt x="473" y="37"/>
                    </a:cubicBezTo>
                    <a:cubicBezTo>
                      <a:pt x="473" y="38"/>
                      <a:pt x="473" y="38"/>
                      <a:pt x="473" y="38"/>
                    </a:cubicBezTo>
                    <a:cubicBezTo>
                      <a:pt x="473" y="38"/>
                      <a:pt x="472" y="38"/>
                      <a:pt x="472" y="38"/>
                    </a:cubicBezTo>
                    <a:cubicBezTo>
                      <a:pt x="471" y="38"/>
                      <a:pt x="469" y="36"/>
                      <a:pt x="467" y="37"/>
                    </a:cubicBezTo>
                    <a:cubicBezTo>
                      <a:pt x="464" y="37"/>
                      <a:pt x="462" y="37"/>
                      <a:pt x="459" y="37"/>
                    </a:cubicBezTo>
                    <a:cubicBezTo>
                      <a:pt x="458" y="37"/>
                      <a:pt x="457" y="36"/>
                      <a:pt x="456" y="37"/>
                    </a:cubicBezTo>
                    <a:cubicBezTo>
                      <a:pt x="455" y="36"/>
                      <a:pt x="456" y="36"/>
                      <a:pt x="456" y="35"/>
                    </a:cubicBezTo>
                    <a:cubicBezTo>
                      <a:pt x="457" y="35"/>
                      <a:pt x="457" y="35"/>
                      <a:pt x="457" y="36"/>
                    </a:cubicBezTo>
                    <a:cubicBezTo>
                      <a:pt x="457" y="36"/>
                      <a:pt x="457" y="36"/>
                      <a:pt x="457" y="36"/>
                    </a:cubicBezTo>
                    <a:cubicBezTo>
                      <a:pt x="458" y="36"/>
                      <a:pt x="458" y="36"/>
                      <a:pt x="459" y="37"/>
                    </a:cubicBezTo>
                    <a:cubicBezTo>
                      <a:pt x="460" y="36"/>
                      <a:pt x="458" y="35"/>
                      <a:pt x="459" y="35"/>
                    </a:cubicBezTo>
                    <a:cubicBezTo>
                      <a:pt x="459" y="35"/>
                      <a:pt x="460" y="34"/>
                      <a:pt x="460" y="35"/>
                    </a:cubicBezTo>
                    <a:cubicBezTo>
                      <a:pt x="460" y="35"/>
                      <a:pt x="460" y="35"/>
                      <a:pt x="460" y="35"/>
                    </a:cubicBezTo>
                    <a:cubicBezTo>
                      <a:pt x="461" y="36"/>
                      <a:pt x="461" y="36"/>
                      <a:pt x="462" y="36"/>
                    </a:cubicBezTo>
                    <a:cubicBezTo>
                      <a:pt x="461" y="35"/>
                      <a:pt x="461" y="35"/>
                      <a:pt x="461" y="35"/>
                    </a:cubicBezTo>
                    <a:cubicBezTo>
                      <a:pt x="462" y="35"/>
                      <a:pt x="462" y="35"/>
                      <a:pt x="463" y="35"/>
                    </a:cubicBezTo>
                    <a:cubicBezTo>
                      <a:pt x="462" y="35"/>
                      <a:pt x="462" y="35"/>
                      <a:pt x="462" y="35"/>
                    </a:cubicBezTo>
                    <a:cubicBezTo>
                      <a:pt x="463" y="34"/>
                      <a:pt x="464" y="35"/>
                      <a:pt x="465" y="36"/>
                    </a:cubicBezTo>
                    <a:cubicBezTo>
                      <a:pt x="465" y="35"/>
                      <a:pt x="465" y="35"/>
                      <a:pt x="465" y="35"/>
                    </a:cubicBezTo>
                    <a:cubicBezTo>
                      <a:pt x="465" y="35"/>
                      <a:pt x="464" y="35"/>
                      <a:pt x="464" y="35"/>
                    </a:cubicBezTo>
                    <a:cubicBezTo>
                      <a:pt x="465" y="35"/>
                      <a:pt x="466" y="34"/>
                      <a:pt x="466" y="35"/>
                    </a:cubicBezTo>
                    <a:cubicBezTo>
                      <a:pt x="465" y="35"/>
                      <a:pt x="465" y="35"/>
                      <a:pt x="465" y="35"/>
                    </a:cubicBezTo>
                    <a:cubicBezTo>
                      <a:pt x="466" y="36"/>
                      <a:pt x="466" y="35"/>
                      <a:pt x="467" y="35"/>
                    </a:cubicBezTo>
                    <a:cubicBezTo>
                      <a:pt x="467" y="35"/>
                      <a:pt x="467" y="35"/>
                      <a:pt x="467" y="35"/>
                    </a:cubicBezTo>
                    <a:cubicBezTo>
                      <a:pt x="467" y="35"/>
                      <a:pt x="468" y="35"/>
                      <a:pt x="469" y="35"/>
                    </a:cubicBezTo>
                    <a:cubicBezTo>
                      <a:pt x="468" y="35"/>
                      <a:pt x="468" y="35"/>
                      <a:pt x="468" y="36"/>
                    </a:cubicBezTo>
                    <a:cubicBezTo>
                      <a:pt x="469" y="36"/>
                      <a:pt x="469" y="36"/>
                      <a:pt x="469" y="36"/>
                    </a:cubicBezTo>
                    <a:cubicBezTo>
                      <a:pt x="469" y="34"/>
                      <a:pt x="471" y="37"/>
                      <a:pt x="471" y="35"/>
                    </a:cubicBezTo>
                    <a:cubicBezTo>
                      <a:pt x="471" y="35"/>
                      <a:pt x="472" y="35"/>
                      <a:pt x="472" y="35"/>
                    </a:cubicBezTo>
                    <a:cubicBezTo>
                      <a:pt x="472" y="35"/>
                      <a:pt x="472" y="35"/>
                      <a:pt x="472" y="35"/>
                    </a:cubicBezTo>
                    <a:cubicBezTo>
                      <a:pt x="473" y="35"/>
                      <a:pt x="473" y="35"/>
                      <a:pt x="473" y="35"/>
                    </a:cubicBezTo>
                    <a:cubicBezTo>
                      <a:pt x="474" y="35"/>
                      <a:pt x="474" y="34"/>
                      <a:pt x="475" y="34"/>
                    </a:cubicBezTo>
                    <a:cubicBezTo>
                      <a:pt x="475" y="34"/>
                      <a:pt x="476" y="35"/>
                      <a:pt x="476" y="35"/>
                    </a:cubicBezTo>
                    <a:cubicBezTo>
                      <a:pt x="477" y="34"/>
                      <a:pt x="478" y="35"/>
                      <a:pt x="479" y="35"/>
                    </a:cubicBezTo>
                    <a:cubicBezTo>
                      <a:pt x="479" y="35"/>
                      <a:pt x="479" y="35"/>
                      <a:pt x="479" y="35"/>
                    </a:cubicBezTo>
                    <a:cubicBezTo>
                      <a:pt x="478" y="34"/>
                      <a:pt x="479" y="33"/>
                      <a:pt x="479" y="32"/>
                    </a:cubicBezTo>
                    <a:cubicBezTo>
                      <a:pt x="479" y="32"/>
                      <a:pt x="479" y="32"/>
                      <a:pt x="479" y="32"/>
                    </a:cubicBezTo>
                    <a:cubicBezTo>
                      <a:pt x="480" y="33"/>
                      <a:pt x="479" y="34"/>
                      <a:pt x="480" y="34"/>
                    </a:cubicBezTo>
                    <a:cubicBezTo>
                      <a:pt x="480" y="34"/>
                      <a:pt x="480" y="34"/>
                      <a:pt x="480" y="35"/>
                    </a:cubicBezTo>
                    <a:cubicBezTo>
                      <a:pt x="481" y="35"/>
                      <a:pt x="481" y="35"/>
                      <a:pt x="481" y="35"/>
                    </a:cubicBezTo>
                    <a:cubicBezTo>
                      <a:pt x="481" y="35"/>
                      <a:pt x="481" y="34"/>
                      <a:pt x="481" y="34"/>
                    </a:cubicBezTo>
                    <a:cubicBezTo>
                      <a:pt x="481" y="34"/>
                      <a:pt x="483" y="34"/>
                      <a:pt x="483" y="34"/>
                    </a:cubicBezTo>
                    <a:cubicBezTo>
                      <a:pt x="482" y="33"/>
                      <a:pt x="482" y="33"/>
                      <a:pt x="481" y="33"/>
                    </a:cubicBezTo>
                    <a:cubicBezTo>
                      <a:pt x="480" y="34"/>
                      <a:pt x="480" y="33"/>
                      <a:pt x="480" y="33"/>
                    </a:cubicBezTo>
                    <a:cubicBezTo>
                      <a:pt x="481" y="33"/>
                      <a:pt x="481" y="32"/>
                      <a:pt x="482" y="32"/>
                    </a:cubicBezTo>
                    <a:cubicBezTo>
                      <a:pt x="482" y="31"/>
                      <a:pt x="482" y="31"/>
                      <a:pt x="482" y="31"/>
                    </a:cubicBezTo>
                    <a:cubicBezTo>
                      <a:pt x="483" y="32"/>
                      <a:pt x="482" y="32"/>
                      <a:pt x="482" y="32"/>
                    </a:cubicBezTo>
                    <a:cubicBezTo>
                      <a:pt x="483" y="33"/>
                      <a:pt x="484" y="32"/>
                      <a:pt x="484" y="32"/>
                    </a:cubicBezTo>
                    <a:cubicBezTo>
                      <a:pt x="484" y="32"/>
                      <a:pt x="485" y="33"/>
                      <a:pt x="485" y="32"/>
                    </a:cubicBezTo>
                    <a:cubicBezTo>
                      <a:pt x="485" y="32"/>
                      <a:pt x="485" y="32"/>
                      <a:pt x="485" y="32"/>
                    </a:cubicBezTo>
                    <a:cubicBezTo>
                      <a:pt x="485" y="31"/>
                      <a:pt x="486" y="31"/>
                      <a:pt x="486" y="32"/>
                    </a:cubicBezTo>
                    <a:cubicBezTo>
                      <a:pt x="486" y="31"/>
                      <a:pt x="486" y="31"/>
                      <a:pt x="486" y="31"/>
                    </a:cubicBezTo>
                    <a:cubicBezTo>
                      <a:pt x="485" y="32"/>
                      <a:pt x="483" y="30"/>
                      <a:pt x="483" y="32"/>
                    </a:cubicBezTo>
                    <a:cubicBezTo>
                      <a:pt x="482" y="31"/>
                      <a:pt x="482" y="31"/>
                      <a:pt x="482" y="31"/>
                    </a:cubicBezTo>
                    <a:cubicBezTo>
                      <a:pt x="481" y="31"/>
                      <a:pt x="479" y="31"/>
                      <a:pt x="477" y="31"/>
                    </a:cubicBezTo>
                    <a:cubicBezTo>
                      <a:pt x="478" y="31"/>
                      <a:pt x="478" y="31"/>
                      <a:pt x="478" y="31"/>
                    </a:cubicBezTo>
                    <a:cubicBezTo>
                      <a:pt x="478" y="32"/>
                      <a:pt x="478" y="32"/>
                      <a:pt x="478" y="33"/>
                    </a:cubicBezTo>
                    <a:cubicBezTo>
                      <a:pt x="477" y="34"/>
                      <a:pt x="476" y="33"/>
                      <a:pt x="475" y="33"/>
                    </a:cubicBezTo>
                    <a:cubicBezTo>
                      <a:pt x="475" y="32"/>
                      <a:pt x="473" y="33"/>
                      <a:pt x="473" y="32"/>
                    </a:cubicBezTo>
                    <a:cubicBezTo>
                      <a:pt x="475" y="32"/>
                      <a:pt x="477" y="33"/>
                      <a:pt x="477" y="32"/>
                    </a:cubicBezTo>
                    <a:cubicBezTo>
                      <a:pt x="477" y="31"/>
                      <a:pt x="477" y="32"/>
                      <a:pt x="477" y="32"/>
                    </a:cubicBezTo>
                    <a:cubicBezTo>
                      <a:pt x="477" y="32"/>
                      <a:pt x="477" y="32"/>
                      <a:pt x="477" y="32"/>
                    </a:cubicBezTo>
                    <a:cubicBezTo>
                      <a:pt x="474" y="32"/>
                      <a:pt x="474" y="32"/>
                      <a:pt x="474" y="32"/>
                    </a:cubicBezTo>
                    <a:cubicBezTo>
                      <a:pt x="474" y="31"/>
                      <a:pt x="474" y="31"/>
                      <a:pt x="474" y="31"/>
                    </a:cubicBezTo>
                    <a:cubicBezTo>
                      <a:pt x="474" y="31"/>
                      <a:pt x="474" y="31"/>
                      <a:pt x="474" y="31"/>
                    </a:cubicBezTo>
                    <a:cubicBezTo>
                      <a:pt x="474" y="30"/>
                      <a:pt x="474" y="30"/>
                      <a:pt x="474" y="30"/>
                    </a:cubicBezTo>
                    <a:cubicBezTo>
                      <a:pt x="476" y="30"/>
                      <a:pt x="477" y="29"/>
                      <a:pt x="478" y="30"/>
                    </a:cubicBezTo>
                    <a:cubicBezTo>
                      <a:pt x="478" y="30"/>
                      <a:pt x="478" y="30"/>
                      <a:pt x="478" y="30"/>
                    </a:cubicBezTo>
                    <a:cubicBezTo>
                      <a:pt x="479" y="30"/>
                      <a:pt x="481" y="30"/>
                      <a:pt x="483" y="31"/>
                    </a:cubicBezTo>
                    <a:cubicBezTo>
                      <a:pt x="483" y="29"/>
                      <a:pt x="485" y="30"/>
                      <a:pt x="486" y="30"/>
                    </a:cubicBezTo>
                    <a:cubicBezTo>
                      <a:pt x="488" y="30"/>
                      <a:pt x="490" y="30"/>
                      <a:pt x="491" y="31"/>
                    </a:cubicBezTo>
                    <a:cubicBezTo>
                      <a:pt x="491" y="30"/>
                      <a:pt x="491" y="30"/>
                      <a:pt x="491" y="30"/>
                    </a:cubicBezTo>
                    <a:cubicBezTo>
                      <a:pt x="491" y="30"/>
                      <a:pt x="491" y="30"/>
                      <a:pt x="491" y="30"/>
                    </a:cubicBezTo>
                    <a:cubicBezTo>
                      <a:pt x="492" y="29"/>
                      <a:pt x="493" y="31"/>
                      <a:pt x="494" y="29"/>
                    </a:cubicBezTo>
                    <a:cubicBezTo>
                      <a:pt x="494" y="30"/>
                      <a:pt x="494" y="30"/>
                      <a:pt x="494" y="30"/>
                    </a:cubicBezTo>
                    <a:cubicBezTo>
                      <a:pt x="495" y="30"/>
                      <a:pt x="496" y="30"/>
                      <a:pt x="496" y="29"/>
                    </a:cubicBezTo>
                    <a:cubicBezTo>
                      <a:pt x="496" y="29"/>
                      <a:pt x="496" y="29"/>
                      <a:pt x="496" y="29"/>
                    </a:cubicBezTo>
                    <a:cubicBezTo>
                      <a:pt x="496" y="29"/>
                      <a:pt x="495" y="29"/>
                      <a:pt x="496" y="30"/>
                    </a:cubicBezTo>
                    <a:cubicBezTo>
                      <a:pt x="494" y="29"/>
                      <a:pt x="494" y="29"/>
                      <a:pt x="494" y="29"/>
                    </a:cubicBezTo>
                    <a:cubicBezTo>
                      <a:pt x="490" y="29"/>
                      <a:pt x="487" y="29"/>
                      <a:pt x="484" y="29"/>
                    </a:cubicBezTo>
                    <a:cubicBezTo>
                      <a:pt x="482" y="29"/>
                      <a:pt x="481" y="29"/>
                      <a:pt x="479" y="28"/>
                    </a:cubicBezTo>
                    <a:cubicBezTo>
                      <a:pt x="478" y="29"/>
                      <a:pt x="477" y="29"/>
                      <a:pt x="475" y="29"/>
                    </a:cubicBezTo>
                    <a:cubicBezTo>
                      <a:pt x="473" y="29"/>
                      <a:pt x="470" y="28"/>
                      <a:pt x="468" y="29"/>
                    </a:cubicBezTo>
                    <a:cubicBezTo>
                      <a:pt x="468" y="28"/>
                      <a:pt x="468" y="28"/>
                      <a:pt x="468" y="28"/>
                    </a:cubicBezTo>
                    <a:cubicBezTo>
                      <a:pt x="467" y="28"/>
                      <a:pt x="467" y="28"/>
                      <a:pt x="467" y="28"/>
                    </a:cubicBezTo>
                    <a:cubicBezTo>
                      <a:pt x="468" y="28"/>
                      <a:pt x="468" y="28"/>
                      <a:pt x="468" y="28"/>
                    </a:cubicBezTo>
                    <a:cubicBezTo>
                      <a:pt x="467" y="29"/>
                      <a:pt x="466" y="28"/>
                      <a:pt x="465" y="28"/>
                    </a:cubicBezTo>
                    <a:cubicBezTo>
                      <a:pt x="465" y="28"/>
                      <a:pt x="465" y="28"/>
                      <a:pt x="465" y="28"/>
                    </a:cubicBezTo>
                    <a:cubicBezTo>
                      <a:pt x="463" y="27"/>
                      <a:pt x="462" y="29"/>
                      <a:pt x="461" y="28"/>
                    </a:cubicBezTo>
                    <a:cubicBezTo>
                      <a:pt x="461" y="28"/>
                      <a:pt x="461" y="28"/>
                      <a:pt x="461" y="28"/>
                    </a:cubicBezTo>
                    <a:cubicBezTo>
                      <a:pt x="461" y="28"/>
                      <a:pt x="460" y="28"/>
                      <a:pt x="460" y="28"/>
                    </a:cubicBezTo>
                    <a:cubicBezTo>
                      <a:pt x="460" y="28"/>
                      <a:pt x="460" y="28"/>
                      <a:pt x="460" y="28"/>
                    </a:cubicBezTo>
                    <a:cubicBezTo>
                      <a:pt x="459" y="27"/>
                      <a:pt x="459" y="27"/>
                      <a:pt x="458" y="27"/>
                    </a:cubicBezTo>
                    <a:cubicBezTo>
                      <a:pt x="457" y="27"/>
                      <a:pt x="457" y="27"/>
                      <a:pt x="456" y="26"/>
                    </a:cubicBezTo>
                    <a:cubicBezTo>
                      <a:pt x="458" y="25"/>
                      <a:pt x="458" y="27"/>
                      <a:pt x="460" y="26"/>
                    </a:cubicBezTo>
                    <a:cubicBezTo>
                      <a:pt x="460" y="27"/>
                      <a:pt x="460" y="27"/>
                      <a:pt x="460" y="27"/>
                    </a:cubicBezTo>
                    <a:cubicBezTo>
                      <a:pt x="460" y="27"/>
                      <a:pt x="460" y="27"/>
                      <a:pt x="460" y="27"/>
                    </a:cubicBezTo>
                    <a:cubicBezTo>
                      <a:pt x="460" y="26"/>
                      <a:pt x="460" y="26"/>
                      <a:pt x="460" y="26"/>
                    </a:cubicBezTo>
                    <a:cubicBezTo>
                      <a:pt x="462" y="26"/>
                      <a:pt x="464" y="26"/>
                      <a:pt x="465" y="27"/>
                    </a:cubicBezTo>
                    <a:cubicBezTo>
                      <a:pt x="467" y="26"/>
                      <a:pt x="470" y="28"/>
                      <a:pt x="472" y="26"/>
                    </a:cubicBezTo>
                    <a:cubicBezTo>
                      <a:pt x="473" y="27"/>
                      <a:pt x="474" y="25"/>
                      <a:pt x="475" y="27"/>
                    </a:cubicBezTo>
                    <a:cubicBezTo>
                      <a:pt x="476" y="26"/>
                      <a:pt x="477" y="27"/>
                      <a:pt x="478" y="26"/>
                    </a:cubicBezTo>
                    <a:cubicBezTo>
                      <a:pt x="480" y="27"/>
                      <a:pt x="481" y="26"/>
                      <a:pt x="483" y="27"/>
                    </a:cubicBezTo>
                    <a:cubicBezTo>
                      <a:pt x="486" y="27"/>
                      <a:pt x="490" y="28"/>
                      <a:pt x="492" y="26"/>
                    </a:cubicBezTo>
                    <a:cubicBezTo>
                      <a:pt x="492" y="27"/>
                      <a:pt x="492" y="27"/>
                      <a:pt x="492" y="27"/>
                    </a:cubicBezTo>
                    <a:cubicBezTo>
                      <a:pt x="494" y="27"/>
                      <a:pt x="496" y="28"/>
                      <a:pt x="497" y="26"/>
                    </a:cubicBezTo>
                    <a:cubicBezTo>
                      <a:pt x="498" y="26"/>
                      <a:pt x="498" y="27"/>
                      <a:pt x="498" y="27"/>
                    </a:cubicBezTo>
                    <a:cubicBezTo>
                      <a:pt x="499" y="26"/>
                      <a:pt x="500" y="28"/>
                      <a:pt x="500" y="27"/>
                    </a:cubicBezTo>
                    <a:cubicBezTo>
                      <a:pt x="500" y="27"/>
                      <a:pt x="500" y="27"/>
                      <a:pt x="500" y="27"/>
                    </a:cubicBezTo>
                    <a:cubicBezTo>
                      <a:pt x="500" y="27"/>
                      <a:pt x="501" y="27"/>
                      <a:pt x="501" y="27"/>
                    </a:cubicBezTo>
                    <a:cubicBezTo>
                      <a:pt x="501" y="27"/>
                      <a:pt x="501" y="27"/>
                      <a:pt x="501" y="27"/>
                    </a:cubicBezTo>
                    <a:cubicBezTo>
                      <a:pt x="501" y="26"/>
                      <a:pt x="502" y="27"/>
                      <a:pt x="502" y="27"/>
                    </a:cubicBezTo>
                    <a:cubicBezTo>
                      <a:pt x="502" y="27"/>
                      <a:pt x="502" y="27"/>
                      <a:pt x="502" y="27"/>
                    </a:cubicBezTo>
                    <a:cubicBezTo>
                      <a:pt x="503" y="27"/>
                      <a:pt x="503" y="27"/>
                      <a:pt x="503" y="27"/>
                    </a:cubicBezTo>
                    <a:cubicBezTo>
                      <a:pt x="503" y="27"/>
                      <a:pt x="503" y="26"/>
                      <a:pt x="504" y="26"/>
                    </a:cubicBezTo>
                    <a:cubicBezTo>
                      <a:pt x="504" y="28"/>
                      <a:pt x="505" y="26"/>
                      <a:pt x="506" y="27"/>
                    </a:cubicBezTo>
                    <a:cubicBezTo>
                      <a:pt x="507" y="28"/>
                      <a:pt x="507" y="27"/>
                      <a:pt x="508" y="27"/>
                    </a:cubicBezTo>
                    <a:cubicBezTo>
                      <a:pt x="508" y="27"/>
                      <a:pt x="508" y="27"/>
                      <a:pt x="508" y="27"/>
                    </a:cubicBezTo>
                    <a:cubicBezTo>
                      <a:pt x="508" y="26"/>
                      <a:pt x="510" y="27"/>
                      <a:pt x="510" y="26"/>
                    </a:cubicBezTo>
                    <a:cubicBezTo>
                      <a:pt x="510" y="27"/>
                      <a:pt x="511" y="27"/>
                      <a:pt x="511" y="27"/>
                    </a:cubicBezTo>
                    <a:cubicBezTo>
                      <a:pt x="511" y="27"/>
                      <a:pt x="511" y="27"/>
                      <a:pt x="511" y="27"/>
                    </a:cubicBezTo>
                    <a:cubicBezTo>
                      <a:pt x="512" y="28"/>
                      <a:pt x="512" y="28"/>
                      <a:pt x="512" y="27"/>
                    </a:cubicBezTo>
                    <a:cubicBezTo>
                      <a:pt x="512" y="27"/>
                      <a:pt x="511" y="27"/>
                      <a:pt x="511" y="27"/>
                    </a:cubicBezTo>
                    <a:cubicBezTo>
                      <a:pt x="512" y="26"/>
                      <a:pt x="513" y="27"/>
                      <a:pt x="513" y="27"/>
                    </a:cubicBezTo>
                    <a:cubicBezTo>
                      <a:pt x="513" y="27"/>
                      <a:pt x="513" y="27"/>
                      <a:pt x="513" y="27"/>
                    </a:cubicBezTo>
                    <a:cubicBezTo>
                      <a:pt x="514" y="27"/>
                      <a:pt x="514" y="27"/>
                      <a:pt x="515" y="27"/>
                    </a:cubicBezTo>
                    <a:cubicBezTo>
                      <a:pt x="514" y="26"/>
                      <a:pt x="514" y="26"/>
                      <a:pt x="514" y="26"/>
                    </a:cubicBezTo>
                    <a:cubicBezTo>
                      <a:pt x="516" y="27"/>
                      <a:pt x="517" y="26"/>
                      <a:pt x="518" y="28"/>
                    </a:cubicBezTo>
                    <a:cubicBezTo>
                      <a:pt x="518" y="27"/>
                      <a:pt x="518" y="27"/>
                      <a:pt x="518" y="27"/>
                    </a:cubicBezTo>
                    <a:cubicBezTo>
                      <a:pt x="517" y="27"/>
                      <a:pt x="517" y="27"/>
                      <a:pt x="517" y="27"/>
                    </a:cubicBezTo>
                    <a:cubicBezTo>
                      <a:pt x="519" y="27"/>
                      <a:pt x="519" y="27"/>
                      <a:pt x="519" y="27"/>
                    </a:cubicBezTo>
                    <a:cubicBezTo>
                      <a:pt x="519" y="26"/>
                      <a:pt x="519" y="26"/>
                      <a:pt x="519" y="26"/>
                    </a:cubicBezTo>
                    <a:cubicBezTo>
                      <a:pt x="519" y="26"/>
                      <a:pt x="519" y="26"/>
                      <a:pt x="519" y="26"/>
                    </a:cubicBezTo>
                    <a:cubicBezTo>
                      <a:pt x="520" y="26"/>
                      <a:pt x="520" y="26"/>
                      <a:pt x="520" y="27"/>
                    </a:cubicBezTo>
                    <a:cubicBezTo>
                      <a:pt x="520" y="26"/>
                      <a:pt x="521" y="27"/>
                      <a:pt x="522" y="27"/>
                    </a:cubicBezTo>
                    <a:cubicBezTo>
                      <a:pt x="522" y="26"/>
                      <a:pt x="524" y="28"/>
                      <a:pt x="524" y="26"/>
                    </a:cubicBezTo>
                    <a:cubicBezTo>
                      <a:pt x="524" y="26"/>
                      <a:pt x="524" y="26"/>
                      <a:pt x="524" y="26"/>
                    </a:cubicBezTo>
                    <a:cubicBezTo>
                      <a:pt x="525" y="27"/>
                      <a:pt x="525" y="26"/>
                      <a:pt x="525" y="26"/>
                    </a:cubicBezTo>
                    <a:cubicBezTo>
                      <a:pt x="525" y="27"/>
                      <a:pt x="525" y="27"/>
                      <a:pt x="525" y="27"/>
                    </a:cubicBezTo>
                    <a:cubicBezTo>
                      <a:pt x="526" y="27"/>
                      <a:pt x="527" y="26"/>
                      <a:pt x="527" y="26"/>
                    </a:cubicBezTo>
                    <a:cubicBezTo>
                      <a:pt x="527" y="26"/>
                      <a:pt x="527" y="26"/>
                      <a:pt x="527" y="26"/>
                    </a:cubicBezTo>
                    <a:cubicBezTo>
                      <a:pt x="527" y="25"/>
                      <a:pt x="526" y="26"/>
                      <a:pt x="526" y="26"/>
                    </a:cubicBezTo>
                    <a:cubicBezTo>
                      <a:pt x="525" y="25"/>
                      <a:pt x="526" y="24"/>
                      <a:pt x="525" y="25"/>
                    </a:cubicBezTo>
                    <a:cubicBezTo>
                      <a:pt x="525" y="25"/>
                      <a:pt x="525" y="25"/>
                      <a:pt x="525" y="25"/>
                    </a:cubicBezTo>
                    <a:cubicBezTo>
                      <a:pt x="525" y="26"/>
                      <a:pt x="524" y="25"/>
                      <a:pt x="524" y="26"/>
                    </a:cubicBezTo>
                    <a:cubicBezTo>
                      <a:pt x="523" y="25"/>
                      <a:pt x="522" y="26"/>
                      <a:pt x="522" y="25"/>
                    </a:cubicBezTo>
                    <a:cubicBezTo>
                      <a:pt x="521" y="25"/>
                      <a:pt x="522" y="26"/>
                      <a:pt x="521" y="26"/>
                    </a:cubicBezTo>
                    <a:cubicBezTo>
                      <a:pt x="521" y="25"/>
                      <a:pt x="520" y="24"/>
                      <a:pt x="519" y="25"/>
                    </a:cubicBezTo>
                    <a:cubicBezTo>
                      <a:pt x="519" y="25"/>
                      <a:pt x="519" y="25"/>
                      <a:pt x="519" y="25"/>
                    </a:cubicBezTo>
                    <a:cubicBezTo>
                      <a:pt x="520" y="25"/>
                      <a:pt x="521" y="25"/>
                      <a:pt x="521" y="26"/>
                    </a:cubicBezTo>
                    <a:cubicBezTo>
                      <a:pt x="521" y="26"/>
                      <a:pt x="521" y="26"/>
                      <a:pt x="521" y="26"/>
                    </a:cubicBezTo>
                    <a:cubicBezTo>
                      <a:pt x="520" y="25"/>
                      <a:pt x="518" y="26"/>
                      <a:pt x="518" y="25"/>
                    </a:cubicBezTo>
                    <a:cubicBezTo>
                      <a:pt x="517" y="25"/>
                      <a:pt x="516" y="24"/>
                      <a:pt x="515" y="24"/>
                    </a:cubicBezTo>
                    <a:cubicBezTo>
                      <a:pt x="515" y="25"/>
                      <a:pt x="515" y="25"/>
                      <a:pt x="515" y="25"/>
                    </a:cubicBezTo>
                    <a:cubicBezTo>
                      <a:pt x="515" y="25"/>
                      <a:pt x="516" y="24"/>
                      <a:pt x="516" y="25"/>
                    </a:cubicBezTo>
                    <a:cubicBezTo>
                      <a:pt x="516" y="25"/>
                      <a:pt x="516" y="26"/>
                      <a:pt x="515" y="26"/>
                    </a:cubicBezTo>
                    <a:cubicBezTo>
                      <a:pt x="515" y="26"/>
                      <a:pt x="515" y="25"/>
                      <a:pt x="514" y="25"/>
                    </a:cubicBezTo>
                    <a:cubicBezTo>
                      <a:pt x="515" y="26"/>
                      <a:pt x="513" y="25"/>
                      <a:pt x="512" y="25"/>
                    </a:cubicBezTo>
                    <a:cubicBezTo>
                      <a:pt x="512" y="25"/>
                      <a:pt x="512" y="25"/>
                      <a:pt x="512" y="25"/>
                    </a:cubicBezTo>
                    <a:cubicBezTo>
                      <a:pt x="512" y="26"/>
                      <a:pt x="511" y="24"/>
                      <a:pt x="510" y="24"/>
                    </a:cubicBezTo>
                    <a:cubicBezTo>
                      <a:pt x="510" y="25"/>
                      <a:pt x="510" y="25"/>
                      <a:pt x="510" y="25"/>
                    </a:cubicBezTo>
                    <a:cubicBezTo>
                      <a:pt x="510" y="27"/>
                      <a:pt x="509" y="26"/>
                      <a:pt x="508" y="26"/>
                    </a:cubicBezTo>
                    <a:cubicBezTo>
                      <a:pt x="508" y="25"/>
                      <a:pt x="509" y="24"/>
                      <a:pt x="507" y="24"/>
                    </a:cubicBezTo>
                    <a:cubicBezTo>
                      <a:pt x="507" y="25"/>
                      <a:pt x="508" y="25"/>
                      <a:pt x="508" y="25"/>
                    </a:cubicBezTo>
                    <a:cubicBezTo>
                      <a:pt x="508" y="25"/>
                      <a:pt x="507" y="25"/>
                      <a:pt x="507" y="25"/>
                    </a:cubicBezTo>
                    <a:cubicBezTo>
                      <a:pt x="508" y="25"/>
                      <a:pt x="508" y="25"/>
                      <a:pt x="508" y="25"/>
                    </a:cubicBezTo>
                    <a:cubicBezTo>
                      <a:pt x="508" y="26"/>
                      <a:pt x="508" y="26"/>
                      <a:pt x="507" y="27"/>
                    </a:cubicBezTo>
                    <a:cubicBezTo>
                      <a:pt x="507" y="27"/>
                      <a:pt x="507" y="27"/>
                      <a:pt x="507" y="26"/>
                    </a:cubicBezTo>
                    <a:cubicBezTo>
                      <a:pt x="507" y="26"/>
                      <a:pt x="507" y="26"/>
                      <a:pt x="507" y="26"/>
                    </a:cubicBezTo>
                    <a:cubicBezTo>
                      <a:pt x="506" y="26"/>
                      <a:pt x="505" y="25"/>
                      <a:pt x="504" y="26"/>
                    </a:cubicBezTo>
                    <a:cubicBezTo>
                      <a:pt x="504" y="25"/>
                      <a:pt x="505" y="25"/>
                      <a:pt x="504" y="25"/>
                    </a:cubicBezTo>
                    <a:cubicBezTo>
                      <a:pt x="505" y="25"/>
                      <a:pt x="505" y="25"/>
                      <a:pt x="505" y="25"/>
                    </a:cubicBezTo>
                    <a:cubicBezTo>
                      <a:pt x="504" y="24"/>
                      <a:pt x="504" y="24"/>
                      <a:pt x="504" y="24"/>
                    </a:cubicBezTo>
                    <a:cubicBezTo>
                      <a:pt x="505" y="24"/>
                      <a:pt x="505" y="24"/>
                      <a:pt x="505" y="23"/>
                    </a:cubicBezTo>
                    <a:cubicBezTo>
                      <a:pt x="505" y="23"/>
                      <a:pt x="504" y="23"/>
                      <a:pt x="503" y="23"/>
                    </a:cubicBezTo>
                    <a:cubicBezTo>
                      <a:pt x="504" y="24"/>
                      <a:pt x="504" y="24"/>
                      <a:pt x="504" y="24"/>
                    </a:cubicBezTo>
                    <a:cubicBezTo>
                      <a:pt x="503" y="25"/>
                      <a:pt x="503" y="25"/>
                      <a:pt x="503" y="25"/>
                    </a:cubicBezTo>
                    <a:cubicBezTo>
                      <a:pt x="503" y="24"/>
                      <a:pt x="503" y="24"/>
                      <a:pt x="502" y="24"/>
                    </a:cubicBezTo>
                    <a:cubicBezTo>
                      <a:pt x="502" y="24"/>
                      <a:pt x="502" y="24"/>
                      <a:pt x="502" y="25"/>
                    </a:cubicBezTo>
                    <a:cubicBezTo>
                      <a:pt x="503" y="26"/>
                      <a:pt x="503" y="26"/>
                      <a:pt x="503" y="26"/>
                    </a:cubicBezTo>
                    <a:cubicBezTo>
                      <a:pt x="502" y="26"/>
                      <a:pt x="502" y="26"/>
                      <a:pt x="502" y="26"/>
                    </a:cubicBezTo>
                    <a:cubicBezTo>
                      <a:pt x="502" y="26"/>
                      <a:pt x="500" y="26"/>
                      <a:pt x="500" y="25"/>
                    </a:cubicBezTo>
                    <a:cubicBezTo>
                      <a:pt x="501" y="24"/>
                      <a:pt x="501" y="24"/>
                      <a:pt x="501" y="24"/>
                    </a:cubicBezTo>
                    <a:cubicBezTo>
                      <a:pt x="499" y="24"/>
                      <a:pt x="499" y="24"/>
                      <a:pt x="499" y="24"/>
                    </a:cubicBezTo>
                    <a:cubicBezTo>
                      <a:pt x="499" y="25"/>
                      <a:pt x="499" y="25"/>
                      <a:pt x="499" y="25"/>
                    </a:cubicBezTo>
                    <a:cubicBezTo>
                      <a:pt x="498" y="25"/>
                      <a:pt x="498" y="25"/>
                      <a:pt x="498" y="25"/>
                    </a:cubicBezTo>
                    <a:cubicBezTo>
                      <a:pt x="499" y="25"/>
                      <a:pt x="499" y="25"/>
                      <a:pt x="499" y="25"/>
                    </a:cubicBezTo>
                    <a:cubicBezTo>
                      <a:pt x="499" y="25"/>
                      <a:pt x="499" y="26"/>
                      <a:pt x="498" y="26"/>
                    </a:cubicBezTo>
                    <a:cubicBezTo>
                      <a:pt x="498" y="25"/>
                      <a:pt x="496" y="27"/>
                      <a:pt x="496" y="25"/>
                    </a:cubicBezTo>
                    <a:cubicBezTo>
                      <a:pt x="496" y="25"/>
                      <a:pt x="497" y="25"/>
                      <a:pt x="498" y="24"/>
                    </a:cubicBezTo>
                    <a:cubicBezTo>
                      <a:pt x="497" y="24"/>
                      <a:pt x="497" y="24"/>
                      <a:pt x="497" y="24"/>
                    </a:cubicBezTo>
                    <a:cubicBezTo>
                      <a:pt x="497" y="24"/>
                      <a:pt x="497" y="24"/>
                      <a:pt x="497" y="24"/>
                    </a:cubicBezTo>
                    <a:cubicBezTo>
                      <a:pt x="497" y="24"/>
                      <a:pt x="496" y="24"/>
                      <a:pt x="496" y="24"/>
                    </a:cubicBezTo>
                    <a:cubicBezTo>
                      <a:pt x="496" y="23"/>
                      <a:pt x="496" y="23"/>
                      <a:pt x="496" y="23"/>
                    </a:cubicBezTo>
                    <a:cubicBezTo>
                      <a:pt x="495" y="23"/>
                      <a:pt x="495" y="23"/>
                      <a:pt x="495" y="23"/>
                    </a:cubicBezTo>
                    <a:cubicBezTo>
                      <a:pt x="495" y="23"/>
                      <a:pt x="495" y="23"/>
                      <a:pt x="495" y="23"/>
                    </a:cubicBezTo>
                    <a:cubicBezTo>
                      <a:pt x="495" y="23"/>
                      <a:pt x="495" y="24"/>
                      <a:pt x="496" y="24"/>
                    </a:cubicBezTo>
                    <a:cubicBezTo>
                      <a:pt x="495" y="24"/>
                      <a:pt x="495" y="24"/>
                      <a:pt x="495" y="25"/>
                    </a:cubicBezTo>
                    <a:cubicBezTo>
                      <a:pt x="495" y="25"/>
                      <a:pt x="495" y="25"/>
                      <a:pt x="495" y="25"/>
                    </a:cubicBezTo>
                    <a:cubicBezTo>
                      <a:pt x="494" y="26"/>
                      <a:pt x="494" y="26"/>
                      <a:pt x="494" y="26"/>
                    </a:cubicBezTo>
                    <a:cubicBezTo>
                      <a:pt x="493" y="26"/>
                      <a:pt x="493" y="25"/>
                      <a:pt x="494" y="25"/>
                    </a:cubicBezTo>
                    <a:cubicBezTo>
                      <a:pt x="494" y="25"/>
                      <a:pt x="493" y="25"/>
                      <a:pt x="493" y="25"/>
                    </a:cubicBezTo>
                    <a:cubicBezTo>
                      <a:pt x="493" y="25"/>
                      <a:pt x="493" y="25"/>
                      <a:pt x="493" y="25"/>
                    </a:cubicBezTo>
                    <a:cubicBezTo>
                      <a:pt x="492" y="25"/>
                      <a:pt x="493" y="25"/>
                      <a:pt x="492" y="24"/>
                    </a:cubicBezTo>
                    <a:cubicBezTo>
                      <a:pt x="492" y="24"/>
                      <a:pt x="492" y="24"/>
                      <a:pt x="491" y="24"/>
                    </a:cubicBezTo>
                    <a:cubicBezTo>
                      <a:pt x="491" y="25"/>
                      <a:pt x="490" y="25"/>
                      <a:pt x="491" y="25"/>
                    </a:cubicBezTo>
                    <a:cubicBezTo>
                      <a:pt x="490" y="25"/>
                      <a:pt x="490" y="25"/>
                      <a:pt x="490" y="25"/>
                    </a:cubicBezTo>
                    <a:cubicBezTo>
                      <a:pt x="490" y="25"/>
                      <a:pt x="490" y="25"/>
                      <a:pt x="490" y="25"/>
                    </a:cubicBezTo>
                    <a:cubicBezTo>
                      <a:pt x="490" y="25"/>
                      <a:pt x="490" y="25"/>
                      <a:pt x="489" y="25"/>
                    </a:cubicBezTo>
                    <a:cubicBezTo>
                      <a:pt x="489" y="25"/>
                      <a:pt x="489" y="24"/>
                      <a:pt x="488" y="24"/>
                    </a:cubicBezTo>
                    <a:cubicBezTo>
                      <a:pt x="488" y="24"/>
                      <a:pt x="488" y="24"/>
                      <a:pt x="488" y="25"/>
                    </a:cubicBezTo>
                    <a:cubicBezTo>
                      <a:pt x="487" y="25"/>
                      <a:pt x="486" y="25"/>
                      <a:pt x="486" y="25"/>
                    </a:cubicBezTo>
                    <a:cubicBezTo>
                      <a:pt x="486" y="25"/>
                      <a:pt x="486" y="25"/>
                      <a:pt x="486" y="25"/>
                    </a:cubicBezTo>
                    <a:cubicBezTo>
                      <a:pt x="486" y="25"/>
                      <a:pt x="486" y="25"/>
                      <a:pt x="486" y="25"/>
                    </a:cubicBezTo>
                    <a:cubicBezTo>
                      <a:pt x="486" y="24"/>
                      <a:pt x="486" y="24"/>
                      <a:pt x="486" y="24"/>
                    </a:cubicBezTo>
                    <a:cubicBezTo>
                      <a:pt x="485" y="24"/>
                      <a:pt x="485" y="24"/>
                      <a:pt x="485" y="24"/>
                    </a:cubicBezTo>
                    <a:cubicBezTo>
                      <a:pt x="485" y="24"/>
                      <a:pt x="486" y="24"/>
                      <a:pt x="486" y="25"/>
                    </a:cubicBezTo>
                    <a:cubicBezTo>
                      <a:pt x="486" y="25"/>
                      <a:pt x="486" y="25"/>
                      <a:pt x="486" y="25"/>
                    </a:cubicBezTo>
                    <a:cubicBezTo>
                      <a:pt x="485" y="25"/>
                      <a:pt x="485" y="24"/>
                      <a:pt x="484" y="24"/>
                    </a:cubicBezTo>
                    <a:cubicBezTo>
                      <a:pt x="484" y="25"/>
                      <a:pt x="485" y="25"/>
                      <a:pt x="485" y="25"/>
                    </a:cubicBezTo>
                    <a:cubicBezTo>
                      <a:pt x="485" y="26"/>
                      <a:pt x="485" y="25"/>
                      <a:pt x="484" y="25"/>
                    </a:cubicBezTo>
                    <a:cubicBezTo>
                      <a:pt x="484" y="27"/>
                      <a:pt x="482" y="25"/>
                      <a:pt x="481" y="25"/>
                    </a:cubicBezTo>
                    <a:cubicBezTo>
                      <a:pt x="481" y="25"/>
                      <a:pt x="482" y="24"/>
                      <a:pt x="483" y="24"/>
                    </a:cubicBezTo>
                    <a:cubicBezTo>
                      <a:pt x="482" y="24"/>
                      <a:pt x="481" y="23"/>
                      <a:pt x="480" y="23"/>
                    </a:cubicBezTo>
                    <a:cubicBezTo>
                      <a:pt x="478" y="25"/>
                      <a:pt x="478" y="25"/>
                      <a:pt x="478" y="25"/>
                    </a:cubicBezTo>
                    <a:cubicBezTo>
                      <a:pt x="479" y="25"/>
                      <a:pt x="479" y="24"/>
                      <a:pt x="480" y="25"/>
                    </a:cubicBezTo>
                    <a:cubicBezTo>
                      <a:pt x="480" y="25"/>
                      <a:pt x="480" y="25"/>
                      <a:pt x="479" y="25"/>
                    </a:cubicBezTo>
                    <a:cubicBezTo>
                      <a:pt x="478" y="26"/>
                      <a:pt x="478" y="25"/>
                      <a:pt x="477" y="24"/>
                    </a:cubicBezTo>
                    <a:cubicBezTo>
                      <a:pt x="478" y="24"/>
                      <a:pt x="478" y="24"/>
                      <a:pt x="478" y="24"/>
                    </a:cubicBezTo>
                    <a:cubicBezTo>
                      <a:pt x="477" y="23"/>
                      <a:pt x="477" y="24"/>
                      <a:pt x="477" y="24"/>
                    </a:cubicBezTo>
                    <a:cubicBezTo>
                      <a:pt x="477" y="24"/>
                      <a:pt x="477" y="24"/>
                      <a:pt x="477" y="24"/>
                    </a:cubicBezTo>
                    <a:cubicBezTo>
                      <a:pt x="477" y="25"/>
                      <a:pt x="477" y="25"/>
                      <a:pt x="477" y="25"/>
                    </a:cubicBezTo>
                    <a:cubicBezTo>
                      <a:pt x="477" y="25"/>
                      <a:pt x="477" y="26"/>
                      <a:pt x="476" y="25"/>
                    </a:cubicBezTo>
                    <a:cubicBezTo>
                      <a:pt x="476" y="25"/>
                      <a:pt x="476" y="25"/>
                      <a:pt x="475" y="25"/>
                    </a:cubicBezTo>
                    <a:cubicBezTo>
                      <a:pt x="475" y="25"/>
                      <a:pt x="474" y="25"/>
                      <a:pt x="474" y="25"/>
                    </a:cubicBezTo>
                    <a:cubicBezTo>
                      <a:pt x="475" y="25"/>
                      <a:pt x="475" y="25"/>
                      <a:pt x="475" y="25"/>
                    </a:cubicBezTo>
                    <a:cubicBezTo>
                      <a:pt x="475" y="24"/>
                      <a:pt x="475" y="24"/>
                      <a:pt x="475" y="24"/>
                    </a:cubicBezTo>
                    <a:cubicBezTo>
                      <a:pt x="474" y="24"/>
                      <a:pt x="474" y="25"/>
                      <a:pt x="474" y="25"/>
                    </a:cubicBezTo>
                    <a:cubicBezTo>
                      <a:pt x="474" y="25"/>
                      <a:pt x="473" y="25"/>
                      <a:pt x="473" y="24"/>
                    </a:cubicBezTo>
                    <a:cubicBezTo>
                      <a:pt x="474" y="25"/>
                      <a:pt x="474" y="24"/>
                      <a:pt x="475" y="24"/>
                    </a:cubicBezTo>
                    <a:cubicBezTo>
                      <a:pt x="474" y="23"/>
                      <a:pt x="474" y="23"/>
                      <a:pt x="474" y="23"/>
                    </a:cubicBezTo>
                    <a:cubicBezTo>
                      <a:pt x="473" y="23"/>
                      <a:pt x="470" y="22"/>
                      <a:pt x="470" y="24"/>
                    </a:cubicBezTo>
                    <a:cubicBezTo>
                      <a:pt x="471" y="24"/>
                      <a:pt x="472" y="23"/>
                      <a:pt x="472" y="24"/>
                    </a:cubicBezTo>
                    <a:cubicBezTo>
                      <a:pt x="472" y="25"/>
                      <a:pt x="471" y="24"/>
                      <a:pt x="471" y="25"/>
                    </a:cubicBezTo>
                    <a:cubicBezTo>
                      <a:pt x="470" y="25"/>
                      <a:pt x="470" y="25"/>
                      <a:pt x="469" y="24"/>
                    </a:cubicBezTo>
                    <a:cubicBezTo>
                      <a:pt x="470" y="25"/>
                      <a:pt x="470" y="23"/>
                      <a:pt x="470" y="23"/>
                    </a:cubicBezTo>
                    <a:cubicBezTo>
                      <a:pt x="469" y="23"/>
                      <a:pt x="469" y="23"/>
                      <a:pt x="469" y="23"/>
                    </a:cubicBezTo>
                    <a:cubicBezTo>
                      <a:pt x="469" y="23"/>
                      <a:pt x="469" y="23"/>
                      <a:pt x="469" y="24"/>
                    </a:cubicBezTo>
                    <a:cubicBezTo>
                      <a:pt x="469" y="24"/>
                      <a:pt x="469" y="24"/>
                      <a:pt x="469" y="24"/>
                    </a:cubicBezTo>
                    <a:cubicBezTo>
                      <a:pt x="469" y="24"/>
                      <a:pt x="469" y="24"/>
                      <a:pt x="469" y="24"/>
                    </a:cubicBezTo>
                    <a:cubicBezTo>
                      <a:pt x="469" y="24"/>
                      <a:pt x="468" y="23"/>
                      <a:pt x="468" y="24"/>
                    </a:cubicBezTo>
                    <a:cubicBezTo>
                      <a:pt x="468" y="24"/>
                      <a:pt x="469" y="24"/>
                      <a:pt x="469" y="24"/>
                    </a:cubicBezTo>
                    <a:cubicBezTo>
                      <a:pt x="469" y="26"/>
                      <a:pt x="467" y="25"/>
                      <a:pt x="467" y="25"/>
                    </a:cubicBezTo>
                    <a:cubicBezTo>
                      <a:pt x="467" y="23"/>
                      <a:pt x="467" y="23"/>
                      <a:pt x="467" y="23"/>
                    </a:cubicBezTo>
                    <a:cubicBezTo>
                      <a:pt x="466" y="23"/>
                      <a:pt x="466" y="23"/>
                      <a:pt x="465" y="23"/>
                    </a:cubicBezTo>
                    <a:cubicBezTo>
                      <a:pt x="466" y="23"/>
                      <a:pt x="466" y="23"/>
                      <a:pt x="466" y="23"/>
                    </a:cubicBezTo>
                    <a:cubicBezTo>
                      <a:pt x="466" y="23"/>
                      <a:pt x="466" y="23"/>
                      <a:pt x="466" y="24"/>
                    </a:cubicBezTo>
                    <a:cubicBezTo>
                      <a:pt x="466" y="24"/>
                      <a:pt x="466" y="24"/>
                      <a:pt x="465" y="24"/>
                    </a:cubicBezTo>
                    <a:cubicBezTo>
                      <a:pt x="465" y="24"/>
                      <a:pt x="465" y="24"/>
                      <a:pt x="465" y="24"/>
                    </a:cubicBezTo>
                    <a:cubicBezTo>
                      <a:pt x="465" y="23"/>
                      <a:pt x="465" y="22"/>
                      <a:pt x="464" y="23"/>
                    </a:cubicBezTo>
                    <a:cubicBezTo>
                      <a:pt x="461" y="24"/>
                      <a:pt x="459" y="22"/>
                      <a:pt x="456" y="22"/>
                    </a:cubicBezTo>
                    <a:cubicBezTo>
                      <a:pt x="456" y="22"/>
                      <a:pt x="456" y="22"/>
                      <a:pt x="456" y="22"/>
                    </a:cubicBezTo>
                    <a:cubicBezTo>
                      <a:pt x="456" y="21"/>
                      <a:pt x="457" y="22"/>
                      <a:pt x="457" y="22"/>
                    </a:cubicBezTo>
                    <a:cubicBezTo>
                      <a:pt x="456" y="20"/>
                      <a:pt x="459" y="21"/>
                      <a:pt x="459" y="20"/>
                    </a:cubicBezTo>
                    <a:cubicBezTo>
                      <a:pt x="459" y="20"/>
                      <a:pt x="460" y="20"/>
                      <a:pt x="460" y="21"/>
                    </a:cubicBezTo>
                    <a:cubicBezTo>
                      <a:pt x="460" y="21"/>
                      <a:pt x="460" y="20"/>
                      <a:pt x="461" y="20"/>
                    </a:cubicBezTo>
                    <a:cubicBezTo>
                      <a:pt x="461" y="21"/>
                      <a:pt x="461" y="21"/>
                      <a:pt x="461" y="21"/>
                    </a:cubicBezTo>
                    <a:cubicBezTo>
                      <a:pt x="461" y="20"/>
                      <a:pt x="462" y="21"/>
                      <a:pt x="462" y="21"/>
                    </a:cubicBezTo>
                    <a:cubicBezTo>
                      <a:pt x="462" y="21"/>
                      <a:pt x="463" y="22"/>
                      <a:pt x="463" y="21"/>
                    </a:cubicBezTo>
                    <a:cubicBezTo>
                      <a:pt x="464" y="19"/>
                      <a:pt x="466" y="22"/>
                      <a:pt x="467" y="21"/>
                    </a:cubicBezTo>
                    <a:cubicBezTo>
                      <a:pt x="469" y="21"/>
                      <a:pt x="472" y="21"/>
                      <a:pt x="474" y="21"/>
                    </a:cubicBezTo>
                    <a:cubicBezTo>
                      <a:pt x="477" y="22"/>
                      <a:pt x="479" y="21"/>
                      <a:pt x="481" y="22"/>
                    </a:cubicBezTo>
                    <a:cubicBezTo>
                      <a:pt x="483" y="22"/>
                      <a:pt x="484" y="20"/>
                      <a:pt x="485" y="22"/>
                    </a:cubicBezTo>
                    <a:cubicBezTo>
                      <a:pt x="486" y="21"/>
                      <a:pt x="486" y="22"/>
                      <a:pt x="487" y="21"/>
                    </a:cubicBezTo>
                    <a:cubicBezTo>
                      <a:pt x="488" y="21"/>
                      <a:pt x="489" y="22"/>
                      <a:pt x="490" y="21"/>
                    </a:cubicBezTo>
                    <a:cubicBezTo>
                      <a:pt x="490" y="22"/>
                      <a:pt x="490" y="22"/>
                      <a:pt x="490" y="22"/>
                    </a:cubicBezTo>
                    <a:cubicBezTo>
                      <a:pt x="490" y="21"/>
                      <a:pt x="492" y="23"/>
                      <a:pt x="492" y="21"/>
                    </a:cubicBezTo>
                    <a:cubicBezTo>
                      <a:pt x="493" y="22"/>
                      <a:pt x="493" y="22"/>
                      <a:pt x="493" y="22"/>
                    </a:cubicBezTo>
                    <a:cubicBezTo>
                      <a:pt x="493" y="21"/>
                      <a:pt x="493" y="21"/>
                      <a:pt x="493" y="21"/>
                    </a:cubicBezTo>
                    <a:cubicBezTo>
                      <a:pt x="490" y="21"/>
                      <a:pt x="490" y="21"/>
                      <a:pt x="490" y="21"/>
                    </a:cubicBezTo>
                    <a:cubicBezTo>
                      <a:pt x="490" y="21"/>
                      <a:pt x="489" y="21"/>
                      <a:pt x="489" y="21"/>
                    </a:cubicBezTo>
                    <a:cubicBezTo>
                      <a:pt x="489" y="21"/>
                      <a:pt x="489" y="21"/>
                      <a:pt x="489" y="21"/>
                    </a:cubicBezTo>
                    <a:cubicBezTo>
                      <a:pt x="489" y="21"/>
                      <a:pt x="489" y="21"/>
                      <a:pt x="489" y="21"/>
                    </a:cubicBezTo>
                    <a:cubicBezTo>
                      <a:pt x="488" y="21"/>
                      <a:pt x="488" y="21"/>
                      <a:pt x="488" y="21"/>
                    </a:cubicBezTo>
                    <a:cubicBezTo>
                      <a:pt x="488" y="21"/>
                      <a:pt x="487" y="21"/>
                      <a:pt x="487" y="21"/>
                    </a:cubicBezTo>
                    <a:cubicBezTo>
                      <a:pt x="487" y="21"/>
                      <a:pt x="487" y="21"/>
                      <a:pt x="487" y="21"/>
                    </a:cubicBezTo>
                    <a:cubicBezTo>
                      <a:pt x="486" y="21"/>
                      <a:pt x="486" y="21"/>
                      <a:pt x="486" y="21"/>
                    </a:cubicBezTo>
                    <a:cubicBezTo>
                      <a:pt x="486" y="21"/>
                      <a:pt x="486" y="21"/>
                      <a:pt x="485" y="21"/>
                    </a:cubicBezTo>
                    <a:cubicBezTo>
                      <a:pt x="485" y="21"/>
                      <a:pt x="485" y="21"/>
                      <a:pt x="485" y="21"/>
                    </a:cubicBezTo>
                    <a:cubicBezTo>
                      <a:pt x="485" y="21"/>
                      <a:pt x="485" y="21"/>
                      <a:pt x="485" y="21"/>
                    </a:cubicBezTo>
                    <a:cubicBezTo>
                      <a:pt x="485" y="20"/>
                      <a:pt x="485" y="20"/>
                      <a:pt x="485" y="20"/>
                    </a:cubicBezTo>
                    <a:cubicBezTo>
                      <a:pt x="484" y="20"/>
                      <a:pt x="484" y="20"/>
                      <a:pt x="483" y="20"/>
                    </a:cubicBezTo>
                    <a:cubicBezTo>
                      <a:pt x="482" y="20"/>
                      <a:pt x="481" y="20"/>
                      <a:pt x="480" y="19"/>
                    </a:cubicBezTo>
                    <a:cubicBezTo>
                      <a:pt x="480" y="20"/>
                      <a:pt x="480" y="20"/>
                      <a:pt x="480" y="20"/>
                    </a:cubicBezTo>
                    <a:cubicBezTo>
                      <a:pt x="480" y="20"/>
                      <a:pt x="481" y="20"/>
                      <a:pt x="481" y="20"/>
                    </a:cubicBezTo>
                    <a:cubicBezTo>
                      <a:pt x="478" y="21"/>
                      <a:pt x="478" y="21"/>
                      <a:pt x="478" y="21"/>
                    </a:cubicBezTo>
                    <a:cubicBezTo>
                      <a:pt x="479" y="20"/>
                      <a:pt x="478" y="19"/>
                      <a:pt x="477" y="18"/>
                    </a:cubicBezTo>
                    <a:cubicBezTo>
                      <a:pt x="476" y="18"/>
                      <a:pt x="478" y="19"/>
                      <a:pt x="477" y="20"/>
                    </a:cubicBezTo>
                    <a:cubicBezTo>
                      <a:pt x="477" y="20"/>
                      <a:pt x="476" y="19"/>
                      <a:pt x="476" y="19"/>
                    </a:cubicBezTo>
                    <a:cubicBezTo>
                      <a:pt x="476" y="19"/>
                      <a:pt x="476" y="19"/>
                      <a:pt x="476" y="20"/>
                    </a:cubicBezTo>
                    <a:cubicBezTo>
                      <a:pt x="475" y="20"/>
                      <a:pt x="475" y="20"/>
                      <a:pt x="475" y="20"/>
                    </a:cubicBezTo>
                    <a:cubicBezTo>
                      <a:pt x="475" y="19"/>
                      <a:pt x="475" y="19"/>
                      <a:pt x="475" y="19"/>
                    </a:cubicBezTo>
                    <a:cubicBezTo>
                      <a:pt x="475" y="20"/>
                      <a:pt x="473" y="20"/>
                      <a:pt x="473" y="20"/>
                    </a:cubicBezTo>
                    <a:cubicBezTo>
                      <a:pt x="472" y="20"/>
                      <a:pt x="472" y="20"/>
                      <a:pt x="472" y="20"/>
                    </a:cubicBezTo>
                    <a:cubicBezTo>
                      <a:pt x="472" y="20"/>
                      <a:pt x="472" y="20"/>
                      <a:pt x="472" y="20"/>
                    </a:cubicBezTo>
                    <a:cubicBezTo>
                      <a:pt x="470" y="20"/>
                      <a:pt x="470" y="20"/>
                      <a:pt x="470" y="20"/>
                    </a:cubicBezTo>
                    <a:cubicBezTo>
                      <a:pt x="469" y="19"/>
                      <a:pt x="468" y="20"/>
                      <a:pt x="467" y="19"/>
                    </a:cubicBezTo>
                    <a:cubicBezTo>
                      <a:pt x="467" y="20"/>
                      <a:pt x="466" y="19"/>
                      <a:pt x="465" y="19"/>
                    </a:cubicBezTo>
                    <a:cubicBezTo>
                      <a:pt x="465" y="19"/>
                      <a:pt x="464" y="19"/>
                      <a:pt x="464" y="18"/>
                    </a:cubicBezTo>
                    <a:cubicBezTo>
                      <a:pt x="464" y="18"/>
                      <a:pt x="464" y="19"/>
                      <a:pt x="464" y="19"/>
                    </a:cubicBezTo>
                    <a:cubicBezTo>
                      <a:pt x="464" y="19"/>
                      <a:pt x="464" y="19"/>
                      <a:pt x="464" y="19"/>
                    </a:cubicBezTo>
                    <a:cubicBezTo>
                      <a:pt x="464" y="19"/>
                      <a:pt x="463" y="19"/>
                      <a:pt x="463" y="19"/>
                    </a:cubicBezTo>
                    <a:cubicBezTo>
                      <a:pt x="463" y="19"/>
                      <a:pt x="463" y="19"/>
                      <a:pt x="463" y="19"/>
                    </a:cubicBezTo>
                    <a:cubicBezTo>
                      <a:pt x="462" y="18"/>
                      <a:pt x="462" y="18"/>
                      <a:pt x="462" y="18"/>
                    </a:cubicBezTo>
                    <a:cubicBezTo>
                      <a:pt x="462" y="18"/>
                      <a:pt x="462" y="18"/>
                      <a:pt x="462" y="18"/>
                    </a:cubicBezTo>
                    <a:cubicBezTo>
                      <a:pt x="462" y="18"/>
                      <a:pt x="463" y="18"/>
                      <a:pt x="463" y="18"/>
                    </a:cubicBezTo>
                    <a:cubicBezTo>
                      <a:pt x="463" y="18"/>
                      <a:pt x="463" y="18"/>
                      <a:pt x="463" y="18"/>
                    </a:cubicBezTo>
                    <a:cubicBezTo>
                      <a:pt x="462" y="16"/>
                      <a:pt x="461" y="18"/>
                      <a:pt x="460" y="16"/>
                    </a:cubicBezTo>
                    <a:cubicBezTo>
                      <a:pt x="460" y="16"/>
                      <a:pt x="460" y="16"/>
                      <a:pt x="460" y="16"/>
                    </a:cubicBezTo>
                    <a:cubicBezTo>
                      <a:pt x="460" y="16"/>
                      <a:pt x="460" y="17"/>
                      <a:pt x="460" y="17"/>
                    </a:cubicBezTo>
                    <a:cubicBezTo>
                      <a:pt x="459" y="16"/>
                      <a:pt x="458" y="17"/>
                      <a:pt x="457" y="17"/>
                    </a:cubicBezTo>
                    <a:cubicBezTo>
                      <a:pt x="457" y="16"/>
                      <a:pt x="457" y="16"/>
                      <a:pt x="457" y="16"/>
                    </a:cubicBezTo>
                    <a:cubicBezTo>
                      <a:pt x="456" y="16"/>
                      <a:pt x="456" y="16"/>
                      <a:pt x="456" y="16"/>
                    </a:cubicBezTo>
                    <a:cubicBezTo>
                      <a:pt x="456" y="16"/>
                      <a:pt x="456" y="17"/>
                      <a:pt x="456" y="17"/>
                    </a:cubicBezTo>
                    <a:cubicBezTo>
                      <a:pt x="456" y="17"/>
                      <a:pt x="455" y="17"/>
                      <a:pt x="455" y="16"/>
                    </a:cubicBezTo>
                    <a:cubicBezTo>
                      <a:pt x="455" y="16"/>
                      <a:pt x="456" y="15"/>
                      <a:pt x="456" y="16"/>
                    </a:cubicBezTo>
                    <a:cubicBezTo>
                      <a:pt x="456" y="15"/>
                      <a:pt x="456" y="15"/>
                      <a:pt x="456" y="15"/>
                    </a:cubicBezTo>
                    <a:cubicBezTo>
                      <a:pt x="456" y="15"/>
                      <a:pt x="456" y="15"/>
                      <a:pt x="456" y="15"/>
                    </a:cubicBezTo>
                    <a:cubicBezTo>
                      <a:pt x="455" y="15"/>
                      <a:pt x="455" y="15"/>
                      <a:pt x="455" y="16"/>
                    </a:cubicBezTo>
                    <a:cubicBezTo>
                      <a:pt x="455" y="16"/>
                      <a:pt x="455" y="16"/>
                      <a:pt x="455" y="16"/>
                    </a:cubicBezTo>
                    <a:cubicBezTo>
                      <a:pt x="455" y="17"/>
                      <a:pt x="455" y="17"/>
                      <a:pt x="455" y="17"/>
                    </a:cubicBezTo>
                    <a:cubicBezTo>
                      <a:pt x="453" y="16"/>
                      <a:pt x="454" y="18"/>
                      <a:pt x="452" y="18"/>
                    </a:cubicBezTo>
                    <a:cubicBezTo>
                      <a:pt x="453" y="19"/>
                      <a:pt x="453" y="19"/>
                      <a:pt x="453" y="19"/>
                    </a:cubicBezTo>
                    <a:cubicBezTo>
                      <a:pt x="452" y="19"/>
                      <a:pt x="452" y="19"/>
                      <a:pt x="452" y="19"/>
                    </a:cubicBezTo>
                    <a:cubicBezTo>
                      <a:pt x="452" y="19"/>
                      <a:pt x="452" y="18"/>
                      <a:pt x="452" y="18"/>
                    </a:cubicBezTo>
                    <a:cubicBezTo>
                      <a:pt x="452" y="18"/>
                      <a:pt x="452" y="18"/>
                      <a:pt x="452" y="18"/>
                    </a:cubicBezTo>
                    <a:cubicBezTo>
                      <a:pt x="452" y="19"/>
                      <a:pt x="452" y="19"/>
                      <a:pt x="452" y="19"/>
                    </a:cubicBezTo>
                    <a:cubicBezTo>
                      <a:pt x="451" y="18"/>
                      <a:pt x="450" y="19"/>
                      <a:pt x="450" y="18"/>
                    </a:cubicBezTo>
                    <a:cubicBezTo>
                      <a:pt x="450" y="18"/>
                      <a:pt x="450" y="18"/>
                      <a:pt x="450" y="18"/>
                    </a:cubicBezTo>
                    <a:cubicBezTo>
                      <a:pt x="450" y="17"/>
                      <a:pt x="450" y="18"/>
                      <a:pt x="449" y="18"/>
                    </a:cubicBezTo>
                    <a:cubicBezTo>
                      <a:pt x="448" y="17"/>
                      <a:pt x="451" y="18"/>
                      <a:pt x="451" y="17"/>
                    </a:cubicBezTo>
                    <a:cubicBezTo>
                      <a:pt x="450" y="16"/>
                      <a:pt x="450" y="17"/>
                      <a:pt x="449" y="16"/>
                    </a:cubicBezTo>
                    <a:cubicBezTo>
                      <a:pt x="449" y="16"/>
                      <a:pt x="449" y="16"/>
                      <a:pt x="449" y="16"/>
                    </a:cubicBezTo>
                    <a:cubicBezTo>
                      <a:pt x="448" y="16"/>
                      <a:pt x="448" y="16"/>
                      <a:pt x="448" y="16"/>
                    </a:cubicBezTo>
                    <a:cubicBezTo>
                      <a:pt x="448" y="16"/>
                      <a:pt x="448" y="17"/>
                      <a:pt x="449" y="17"/>
                    </a:cubicBezTo>
                    <a:cubicBezTo>
                      <a:pt x="447" y="18"/>
                      <a:pt x="447" y="18"/>
                      <a:pt x="447" y="18"/>
                    </a:cubicBezTo>
                    <a:cubicBezTo>
                      <a:pt x="445" y="18"/>
                      <a:pt x="444" y="17"/>
                      <a:pt x="443" y="17"/>
                    </a:cubicBezTo>
                    <a:cubicBezTo>
                      <a:pt x="443" y="18"/>
                      <a:pt x="443" y="18"/>
                      <a:pt x="443" y="18"/>
                    </a:cubicBezTo>
                    <a:cubicBezTo>
                      <a:pt x="442" y="18"/>
                      <a:pt x="442" y="18"/>
                      <a:pt x="442" y="18"/>
                    </a:cubicBezTo>
                    <a:cubicBezTo>
                      <a:pt x="443" y="18"/>
                      <a:pt x="443" y="18"/>
                      <a:pt x="443" y="18"/>
                    </a:cubicBezTo>
                    <a:cubicBezTo>
                      <a:pt x="443" y="18"/>
                      <a:pt x="443" y="18"/>
                      <a:pt x="443" y="18"/>
                    </a:cubicBezTo>
                    <a:cubicBezTo>
                      <a:pt x="444" y="17"/>
                      <a:pt x="444" y="18"/>
                      <a:pt x="444" y="18"/>
                    </a:cubicBezTo>
                    <a:cubicBezTo>
                      <a:pt x="444" y="19"/>
                      <a:pt x="443" y="19"/>
                      <a:pt x="442" y="19"/>
                    </a:cubicBezTo>
                    <a:cubicBezTo>
                      <a:pt x="442" y="19"/>
                      <a:pt x="442" y="19"/>
                      <a:pt x="442" y="19"/>
                    </a:cubicBezTo>
                    <a:cubicBezTo>
                      <a:pt x="442" y="19"/>
                      <a:pt x="442" y="19"/>
                      <a:pt x="442" y="19"/>
                    </a:cubicBezTo>
                    <a:cubicBezTo>
                      <a:pt x="443" y="19"/>
                      <a:pt x="444" y="19"/>
                      <a:pt x="444" y="20"/>
                    </a:cubicBezTo>
                    <a:cubicBezTo>
                      <a:pt x="443" y="20"/>
                      <a:pt x="443" y="20"/>
                      <a:pt x="443" y="20"/>
                    </a:cubicBezTo>
                    <a:cubicBezTo>
                      <a:pt x="442" y="20"/>
                      <a:pt x="441" y="19"/>
                      <a:pt x="442" y="19"/>
                    </a:cubicBezTo>
                    <a:cubicBezTo>
                      <a:pt x="441" y="18"/>
                      <a:pt x="441" y="18"/>
                      <a:pt x="440" y="19"/>
                    </a:cubicBezTo>
                    <a:cubicBezTo>
                      <a:pt x="441" y="19"/>
                      <a:pt x="440" y="20"/>
                      <a:pt x="441" y="20"/>
                    </a:cubicBezTo>
                    <a:cubicBezTo>
                      <a:pt x="441" y="20"/>
                      <a:pt x="440" y="20"/>
                      <a:pt x="440" y="20"/>
                    </a:cubicBezTo>
                    <a:cubicBezTo>
                      <a:pt x="442" y="21"/>
                      <a:pt x="443" y="21"/>
                      <a:pt x="445" y="21"/>
                    </a:cubicBezTo>
                    <a:cubicBezTo>
                      <a:pt x="445" y="21"/>
                      <a:pt x="446" y="22"/>
                      <a:pt x="447" y="21"/>
                    </a:cubicBezTo>
                    <a:cubicBezTo>
                      <a:pt x="447" y="20"/>
                      <a:pt x="447" y="20"/>
                      <a:pt x="447" y="20"/>
                    </a:cubicBezTo>
                    <a:cubicBezTo>
                      <a:pt x="446" y="20"/>
                      <a:pt x="446" y="22"/>
                      <a:pt x="446" y="21"/>
                    </a:cubicBezTo>
                    <a:cubicBezTo>
                      <a:pt x="445" y="20"/>
                      <a:pt x="445" y="20"/>
                      <a:pt x="444" y="20"/>
                    </a:cubicBezTo>
                    <a:cubicBezTo>
                      <a:pt x="445" y="20"/>
                      <a:pt x="446" y="20"/>
                      <a:pt x="447" y="19"/>
                    </a:cubicBezTo>
                    <a:cubicBezTo>
                      <a:pt x="447" y="20"/>
                      <a:pt x="447" y="20"/>
                      <a:pt x="448" y="20"/>
                    </a:cubicBezTo>
                    <a:cubicBezTo>
                      <a:pt x="449" y="20"/>
                      <a:pt x="448" y="20"/>
                      <a:pt x="448" y="20"/>
                    </a:cubicBezTo>
                    <a:cubicBezTo>
                      <a:pt x="448" y="20"/>
                      <a:pt x="448" y="20"/>
                      <a:pt x="448" y="21"/>
                    </a:cubicBezTo>
                    <a:cubicBezTo>
                      <a:pt x="449" y="22"/>
                      <a:pt x="448" y="21"/>
                      <a:pt x="447" y="22"/>
                    </a:cubicBezTo>
                    <a:cubicBezTo>
                      <a:pt x="448" y="22"/>
                      <a:pt x="448" y="22"/>
                      <a:pt x="448" y="22"/>
                    </a:cubicBezTo>
                    <a:cubicBezTo>
                      <a:pt x="448" y="22"/>
                      <a:pt x="448" y="22"/>
                      <a:pt x="448" y="22"/>
                    </a:cubicBezTo>
                    <a:cubicBezTo>
                      <a:pt x="448" y="23"/>
                      <a:pt x="448" y="23"/>
                      <a:pt x="448" y="23"/>
                    </a:cubicBezTo>
                    <a:cubicBezTo>
                      <a:pt x="448" y="23"/>
                      <a:pt x="448" y="23"/>
                      <a:pt x="448" y="23"/>
                    </a:cubicBezTo>
                    <a:cubicBezTo>
                      <a:pt x="449" y="23"/>
                      <a:pt x="449" y="23"/>
                      <a:pt x="449" y="23"/>
                    </a:cubicBezTo>
                    <a:cubicBezTo>
                      <a:pt x="450" y="23"/>
                      <a:pt x="450" y="23"/>
                      <a:pt x="451" y="23"/>
                    </a:cubicBezTo>
                    <a:cubicBezTo>
                      <a:pt x="451" y="22"/>
                      <a:pt x="449" y="22"/>
                      <a:pt x="449" y="21"/>
                    </a:cubicBezTo>
                    <a:cubicBezTo>
                      <a:pt x="450" y="21"/>
                      <a:pt x="450" y="21"/>
                      <a:pt x="450" y="21"/>
                    </a:cubicBezTo>
                    <a:cubicBezTo>
                      <a:pt x="451" y="21"/>
                      <a:pt x="452" y="21"/>
                      <a:pt x="453" y="22"/>
                    </a:cubicBezTo>
                    <a:cubicBezTo>
                      <a:pt x="452" y="22"/>
                      <a:pt x="452" y="22"/>
                      <a:pt x="452" y="22"/>
                    </a:cubicBezTo>
                    <a:cubicBezTo>
                      <a:pt x="452" y="22"/>
                      <a:pt x="453" y="23"/>
                      <a:pt x="452" y="24"/>
                    </a:cubicBezTo>
                    <a:cubicBezTo>
                      <a:pt x="451" y="22"/>
                      <a:pt x="451" y="22"/>
                      <a:pt x="451" y="22"/>
                    </a:cubicBezTo>
                    <a:cubicBezTo>
                      <a:pt x="451" y="25"/>
                      <a:pt x="449" y="23"/>
                      <a:pt x="449" y="24"/>
                    </a:cubicBezTo>
                    <a:cubicBezTo>
                      <a:pt x="449" y="23"/>
                      <a:pt x="448" y="23"/>
                      <a:pt x="447" y="23"/>
                    </a:cubicBezTo>
                    <a:cubicBezTo>
                      <a:pt x="447" y="23"/>
                      <a:pt x="447" y="23"/>
                      <a:pt x="447" y="23"/>
                    </a:cubicBezTo>
                    <a:cubicBezTo>
                      <a:pt x="446" y="23"/>
                      <a:pt x="445" y="22"/>
                      <a:pt x="443" y="23"/>
                    </a:cubicBezTo>
                    <a:cubicBezTo>
                      <a:pt x="443" y="22"/>
                      <a:pt x="443" y="22"/>
                      <a:pt x="443" y="22"/>
                    </a:cubicBezTo>
                    <a:cubicBezTo>
                      <a:pt x="443" y="22"/>
                      <a:pt x="443" y="22"/>
                      <a:pt x="443" y="22"/>
                    </a:cubicBezTo>
                    <a:cubicBezTo>
                      <a:pt x="443" y="21"/>
                      <a:pt x="443" y="21"/>
                      <a:pt x="443" y="21"/>
                    </a:cubicBezTo>
                    <a:cubicBezTo>
                      <a:pt x="441" y="21"/>
                      <a:pt x="441" y="22"/>
                      <a:pt x="441" y="22"/>
                    </a:cubicBezTo>
                    <a:cubicBezTo>
                      <a:pt x="440" y="22"/>
                      <a:pt x="441" y="22"/>
                      <a:pt x="441" y="21"/>
                    </a:cubicBezTo>
                    <a:cubicBezTo>
                      <a:pt x="440" y="24"/>
                      <a:pt x="438" y="20"/>
                      <a:pt x="437" y="21"/>
                    </a:cubicBezTo>
                    <a:cubicBezTo>
                      <a:pt x="437" y="21"/>
                      <a:pt x="438" y="21"/>
                      <a:pt x="438" y="21"/>
                    </a:cubicBezTo>
                    <a:cubicBezTo>
                      <a:pt x="438" y="21"/>
                      <a:pt x="438" y="22"/>
                      <a:pt x="437" y="22"/>
                    </a:cubicBezTo>
                    <a:cubicBezTo>
                      <a:pt x="436" y="20"/>
                      <a:pt x="436" y="23"/>
                      <a:pt x="435" y="23"/>
                    </a:cubicBezTo>
                    <a:cubicBezTo>
                      <a:pt x="435" y="23"/>
                      <a:pt x="436" y="23"/>
                      <a:pt x="435" y="24"/>
                    </a:cubicBezTo>
                    <a:cubicBezTo>
                      <a:pt x="435" y="24"/>
                      <a:pt x="434" y="24"/>
                      <a:pt x="433" y="23"/>
                    </a:cubicBezTo>
                    <a:cubicBezTo>
                      <a:pt x="436" y="21"/>
                      <a:pt x="431" y="23"/>
                      <a:pt x="431" y="20"/>
                    </a:cubicBezTo>
                    <a:cubicBezTo>
                      <a:pt x="431" y="21"/>
                      <a:pt x="431" y="21"/>
                      <a:pt x="431" y="21"/>
                    </a:cubicBezTo>
                    <a:cubicBezTo>
                      <a:pt x="430" y="19"/>
                      <a:pt x="430" y="19"/>
                      <a:pt x="430" y="19"/>
                    </a:cubicBezTo>
                    <a:cubicBezTo>
                      <a:pt x="431" y="18"/>
                      <a:pt x="432" y="19"/>
                      <a:pt x="432" y="18"/>
                    </a:cubicBezTo>
                    <a:cubicBezTo>
                      <a:pt x="431" y="18"/>
                      <a:pt x="431" y="18"/>
                      <a:pt x="431" y="18"/>
                    </a:cubicBezTo>
                    <a:cubicBezTo>
                      <a:pt x="431" y="18"/>
                      <a:pt x="429" y="19"/>
                      <a:pt x="430" y="20"/>
                    </a:cubicBezTo>
                    <a:cubicBezTo>
                      <a:pt x="430" y="20"/>
                      <a:pt x="430" y="20"/>
                      <a:pt x="430" y="20"/>
                    </a:cubicBezTo>
                    <a:cubicBezTo>
                      <a:pt x="431" y="20"/>
                      <a:pt x="431" y="20"/>
                      <a:pt x="431" y="20"/>
                    </a:cubicBezTo>
                    <a:cubicBezTo>
                      <a:pt x="430" y="21"/>
                      <a:pt x="431" y="21"/>
                      <a:pt x="431" y="22"/>
                    </a:cubicBezTo>
                    <a:cubicBezTo>
                      <a:pt x="431" y="21"/>
                      <a:pt x="430" y="21"/>
                      <a:pt x="430" y="21"/>
                    </a:cubicBezTo>
                    <a:cubicBezTo>
                      <a:pt x="430" y="21"/>
                      <a:pt x="430" y="21"/>
                      <a:pt x="429" y="21"/>
                    </a:cubicBezTo>
                    <a:cubicBezTo>
                      <a:pt x="429" y="21"/>
                      <a:pt x="429" y="21"/>
                      <a:pt x="429" y="21"/>
                    </a:cubicBezTo>
                    <a:cubicBezTo>
                      <a:pt x="429" y="21"/>
                      <a:pt x="429" y="21"/>
                      <a:pt x="429" y="20"/>
                    </a:cubicBezTo>
                    <a:cubicBezTo>
                      <a:pt x="428" y="20"/>
                      <a:pt x="428" y="21"/>
                      <a:pt x="427" y="21"/>
                    </a:cubicBezTo>
                    <a:cubicBezTo>
                      <a:pt x="428" y="21"/>
                      <a:pt x="428" y="21"/>
                      <a:pt x="428" y="21"/>
                    </a:cubicBezTo>
                    <a:cubicBezTo>
                      <a:pt x="428" y="21"/>
                      <a:pt x="427" y="21"/>
                      <a:pt x="427" y="22"/>
                    </a:cubicBezTo>
                    <a:cubicBezTo>
                      <a:pt x="428" y="22"/>
                      <a:pt x="429" y="22"/>
                      <a:pt x="430" y="21"/>
                    </a:cubicBezTo>
                    <a:cubicBezTo>
                      <a:pt x="430" y="22"/>
                      <a:pt x="431" y="23"/>
                      <a:pt x="431" y="23"/>
                    </a:cubicBezTo>
                    <a:cubicBezTo>
                      <a:pt x="431" y="23"/>
                      <a:pt x="431" y="23"/>
                      <a:pt x="431" y="23"/>
                    </a:cubicBezTo>
                    <a:cubicBezTo>
                      <a:pt x="431" y="23"/>
                      <a:pt x="430" y="24"/>
                      <a:pt x="430" y="23"/>
                    </a:cubicBezTo>
                    <a:cubicBezTo>
                      <a:pt x="430" y="23"/>
                      <a:pt x="429" y="23"/>
                      <a:pt x="429" y="23"/>
                    </a:cubicBezTo>
                    <a:cubicBezTo>
                      <a:pt x="427" y="24"/>
                      <a:pt x="428" y="22"/>
                      <a:pt x="426" y="22"/>
                    </a:cubicBezTo>
                    <a:cubicBezTo>
                      <a:pt x="427" y="22"/>
                      <a:pt x="427" y="22"/>
                      <a:pt x="427" y="22"/>
                    </a:cubicBezTo>
                    <a:cubicBezTo>
                      <a:pt x="426" y="20"/>
                      <a:pt x="426" y="20"/>
                      <a:pt x="426" y="20"/>
                    </a:cubicBezTo>
                    <a:cubicBezTo>
                      <a:pt x="428" y="20"/>
                      <a:pt x="428" y="20"/>
                      <a:pt x="428" y="20"/>
                    </a:cubicBezTo>
                    <a:cubicBezTo>
                      <a:pt x="427" y="19"/>
                      <a:pt x="427" y="19"/>
                      <a:pt x="427" y="19"/>
                    </a:cubicBezTo>
                    <a:cubicBezTo>
                      <a:pt x="427" y="19"/>
                      <a:pt x="427" y="19"/>
                      <a:pt x="427" y="19"/>
                    </a:cubicBezTo>
                    <a:cubicBezTo>
                      <a:pt x="426" y="19"/>
                      <a:pt x="426" y="19"/>
                      <a:pt x="426" y="19"/>
                    </a:cubicBezTo>
                    <a:cubicBezTo>
                      <a:pt x="425" y="20"/>
                      <a:pt x="425" y="20"/>
                      <a:pt x="425" y="21"/>
                    </a:cubicBezTo>
                    <a:cubicBezTo>
                      <a:pt x="426" y="20"/>
                      <a:pt x="426" y="20"/>
                      <a:pt x="426" y="20"/>
                    </a:cubicBezTo>
                    <a:cubicBezTo>
                      <a:pt x="426" y="20"/>
                      <a:pt x="426" y="21"/>
                      <a:pt x="426" y="21"/>
                    </a:cubicBezTo>
                    <a:cubicBezTo>
                      <a:pt x="426" y="21"/>
                      <a:pt x="426" y="21"/>
                      <a:pt x="426" y="21"/>
                    </a:cubicBezTo>
                    <a:cubicBezTo>
                      <a:pt x="425" y="21"/>
                      <a:pt x="424" y="21"/>
                      <a:pt x="424" y="22"/>
                    </a:cubicBezTo>
                    <a:cubicBezTo>
                      <a:pt x="424" y="22"/>
                      <a:pt x="424" y="22"/>
                      <a:pt x="424" y="22"/>
                    </a:cubicBezTo>
                    <a:cubicBezTo>
                      <a:pt x="423" y="22"/>
                      <a:pt x="424" y="22"/>
                      <a:pt x="423" y="22"/>
                    </a:cubicBezTo>
                    <a:cubicBezTo>
                      <a:pt x="423" y="22"/>
                      <a:pt x="423" y="22"/>
                      <a:pt x="423" y="22"/>
                    </a:cubicBezTo>
                    <a:cubicBezTo>
                      <a:pt x="422" y="23"/>
                      <a:pt x="422" y="23"/>
                      <a:pt x="422" y="23"/>
                    </a:cubicBezTo>
                    <a:cubicBezTo>
                      <a:pt x="421" y="22"/>
                      <a:pt x="421" y="22"/>
                      <a:pt x="421" y="22"/>
                    </a:cubicBezTo>
                    <a:cubicBezTo>
                      <a:pt x="422" y="21"/>
                      <a:pt x="423" y="22"/>
                      <a:pt x="423" y="21"/>
                    </a:cubicBezTo>
                    <a:cubicBezTo>
                      <a:pt x="423" y="21"/>
                      <a:pt x="424" y="20"/>
                      <a:pt x="423" y="20"/>
                    </a:cubicBezTo>
                    <a:cubicBezTo>
                      <a:pt x="423" y="21"/>
                      <a:pt x="423" y="21"/>
                      <a:pt x="423" y="21"/>
                    </a:cubicBezTo>
                    <a:cubicBezTo>
                      <a:pt x="422" y="21"/>
                      <a:pt x="422" y="20"/>
                      <a:pt x="422" y="20"/>
                    </a:cubicBezTo>
                    <a:cubicBezTo>
                      <a:pt x="425" y="20"/>
                      <a:pt x="425" y="20"/>
                      <a:pt x="425" y="20"/>
                    </a:cubicBezTo>
                    <a:cubicBezTo>
                      <a:pt x="424" y="19"/>
                      <a:pt x="422" y="20"/>
                      <a:pt x="422" y="19"/>
                    </a:cubicBezTo>
                    <a:cubicBezTo>
                      <a:pt x="421" y="19"/>
                      <a:pt x="421" y="19"/>
                      <a:pt x="421" y="19"/>
                    </a:cubicBezTo>
                    <a:cubicBezTo>
                      <a:pt x="420" y="19"/>
                      <a:pt x="421" y="20"/>
                      <a:pt x="420" y="20"/>
                    </a:cubicBezTo>
                    <a:cubicBezTo>
                      <a:pt x="420" y="20"/>
                      <a:pt x="420" y="20"/>
                      <a:pt x="420" y="19"/>
                    </a:cubicBezTo>
                    <a:cubicBezTo>
                      <a:pt x="420" y="19"/>
                      <a:pt x="420" y="19"/>
                      <a:pt x="420" y="19"/>
                    </a:cubicBezTo>
                    <a:cubicBezTo>
                      <a:pt x="419" y="18"/>
                      <a:pt x="419" y="18"/>
                      <a:pt x="419" y="18"/>
                    </a:cubicBezTo>
                    <a:cubicBezTo>
                      <a:pt x="418" y="19"/>
                      <a:pt x="419" y="19"/>
                      <a:pt x="419" y="20"/>
                    </a:cubicBezTo>
                    <a:cubicBezTo>
                      <a:pt x="419" y="19"/>
                      <a:pt x="420" y="20"/>
                      <a:pt x="420" y="21"/>
                    </a:cubicBezTo>
                    <a:cubicBezTo>
                      <a:pt x="419" y="21"/>
                      <a:pt x="419" y="20"/>
                      <a:pt x="418" y="21"/>
                    </a:cubicBezTo>
                    <a:cubicBezTo>
                      <a:pt x="417" y="20"/>
                      <a:pt x="418" y="19"/>
                      <a:pt x="418" y="19"/>
                    </a:cubicBezTo>
                    <a:cubicBezTo>
                      <a:pt x="418" y="19"/>
                      <a:pt x="418" y="19"/>
                      <a:pt x="418" y="19"/>
                    </a:cubicBezTo>
                    <a:cubicBezTo>
                      <a:pt x="417" y="19"/>
                      <a:pt x="415" y="18"/>
                      <a:pt x="415" y="19"/>
                    </a:cubicBezTo>
                    <a:cubicBezTo>
                      <a:pt x="415" y="20"/>
                      <a:pt x="417" y="19"/>
                      <a:pt x="417" y="20"/>
                    </a:cubicBezTo>
                    <a:cubicBezTo>
                      <a:pt x="417" y="21"/>
                      <a:pt x="415" y="20"/>
                      <a:pt x="415" y="20"/>
                    </a:cubicBezTo>
                    <a:cubicBezTo>
                      <a:pt x="414" y="20"/>
                      <a:pt x="414" y="19"/>
                      <a:pt x="414" y="19"/>
                    </a:cubicBezTo>
                    <a:cubicBezTo>
                      <a:pt x="414" y="19"/>
                      <a:pt x="413" y="18"/>
                      <a:pt x="413" y="19"/>
                    </a:cubicBezTo>
                    <a:cubicBezTo>
                      <a:pt x="412" y="19"/>
                      <a:pt x="411" y="19"/>
                      <a:pt x="411" y="19"/>
                    </a:cubicBezTo>
                    <a:cubicBezTo>
                      <a:pt x="411" y="19"/>
                      <a:pt x="409" y="18"/>
                      <a:pt x="409" y="18"/>
                    </a:cubicBezTo>
                    <a:cubicBezTo>
                      <a:pt x="409" y="18"/>
                      <a:pt x="409" y="18"/>
                      <a:pt x="409" y="19"/>
                    </a:cubicBezTo>
                    <a:cubicBezTo>
                      <a:pt x="407" y="19"/>
                      <a:pt x="407" y="19"/>
                      <a:pt x="407" y="19"/>
                    </a:cubicBezTo>
                    <a:cubicBezTo>
                      <a:pt x="408" y="19"/>
                      <a:pt x="408" y="19"/>
                      <a:pt x="408" y="19"/>
                    </a:cubicBezTo>
                    <a:cubicBezTo>
                      <a:pt x="409" y="20"/>
                      <a:pt x="407" y="20"/>
                      <a:pt x="407" y="21"/>
                    </a:cubicBezTo>
                    <a:cubicBezTo>
                      <a:pt x="407" y="21"/>
                      <a:pt x="408" y="20"/>
                      <a:pt x="408" y="21"/>
                    </a:cubicBezTo>
                    <a:cubicBezTo>
                      <a:pt x="409" y="21"/>
                      <a:pt x="410" y="21"/>
                      <a:pt x="410" y="20"/>
                    </a:cubicBezTo>
                    <a:cubicBezTo>
                      <a:pt x="411" y="21"/>
                      <a:pt x="411" y="21"/>
                      <a:pt x="411" y="21"/>
                    </a:cubicBezTo>
                    <a:cubicBezTo>
                      <a:pt x="411" y="21"/>
                      <a:pt x="411" y="21"/>
                      <a:pt x="411" y="21"/>
                    </a:cubicBezTo>
                    <a:cubicBezTo>
                      <a:pt x="411" y="21"/>
                      <a:pt x="411" y="21"/>
                      <a:pt x="411" y="21"/>
                    </a:cubicBezTo>
                    <a:cubicBezTo>
                      <a:pt x="412" y="20"/>
                      <a:pt x="412" y="21"/>
                      <a:pt x="413" y="21"/>
                    </a:cubicBezTo>
                    <a:cubicBezTo>
                      <a:pt x="412" y="20"/>
                      <a:pt x="412" y="20"/>
                      <a:pt x="411" y="20"/>
                    </a:cubicBezTo>
                    <a:cubicBezTo>
                      <a:pt x="412" y="19"/>
                      <a:pt x="412" y="19"/>
                      <a:pt x="412" y="19"/>
                    </a:cubicBezTo>
                    <a:cubicBezTo>
                      <a:pt x="413" y="19"/>
                      <a:pt x="413" y="20"/>
                      <a:pt x="413" y="20"/>
                    </a:cubicBezTo>
                    <a:cubicBezTo>
                      <a:pt x="413" y="20"/>
                      <a:pt x="414" y="19"/>
                      <a:pt x="414" y="20"/>
                    </a:cubicBezTo>
                    <a:cubicBezTo>
                      <a:pt x="414" y="20"/>
                      <a:pt x="414" y="20"/>
                      <a:pt x="414" y="20"/>
                    </a:cubicBezTo>
                    <a:cubicBezTo>
                      <a:pt x="413" y="21"/>
                      <a:pt x="414" y="21"/>
                      <a:pt x="415" y="21"/>
                    </a:cubicBezTo>
                    <a:cubicBezTo>
                      <a:pt x="415" y="20"/>
                      <a:pt x="417" y="22"/>
                      <a:pt x="419" y="21"/>
                    </a:cubicBezTo>
                    <a:cubicBezTo>
                      <a:pt x="420" y="21"/>
                      <a:pt x="419" y="22"/>
                      <a:pt x="419" y="23"/>
                    </a:cubicBezTo>
                    <a:cubicBezTo>
                      <a:pt x="419" y="22"/>
                      <a:pt x="418" y="24"/>
                      <a:pt x="418" y="23"/>
                    </a:cubicBezTo>
                    <a:cubicBezTo>
                      <a:pt x="418" y="23"/>
                      <a:pt x="417" y="23"/>
                      <a:pt x="417" y="23"/>
                    </a:cubicBezTo>
                    <a:cubicBezTo>
                      <a:pt x="417" y="22"/>
                      <a:pt x="417" y="22"/>
                      <a:pt x="417" y="22"/>
                    </a:cubicBezTo>
                    <a:cubicBezTo>
                      <a:pt x="416" y="22"/>
                      <a:pt x="417" y="22"/>
                      <a:pt x="416" y="22"/>
                    </a:cubicBezTo>
                    <a:cubicBezTo>
                      <a:pt x="416" y="22"/>
                      <a:pt x="416" y="22"/>
                      <a:pt x="416" y="22"/>
                    </a:cubicBezTo>
                    <a:cubicBezTo>
                      <a:pt x="415" y="22"/>
                      <a:pt x="415" y="22"/>
                      <a:pt x="415" y="22"/>
                    </a:cubicBezTo>
                    <a:cubicBezTo>
                      <a:pt x="414" y="22"/>
                      <a:pt x="414" y="22"/>
                      <a:pt x="414" y="22"/>
                    </a:cubicBezTo>
                    <a:cubicBezTo>
                      <a:pt x="414" y="22"/>
                      <a:pt x="414" y="22"/>
                      <a:pt x="414" y="22"/>
                    </a:cubicBezTo>
                    <a:cubicBezTo>
                      <a:pt x="413" y="23"/>
                      <a:pt x="413" y="22"/>
                      <a:pt x="413" y="22"/>
                    </a:cubicBezTo>
                    <a:cubicBezTo>
                      <a:pt x="413" y="22"/>
                      <a:pt x="413" y="22"/>
                      <a:pt x="413" y="22"/>
                    </a:cubicBezTo>
                    <a:cubicBezTo>
                      <a:pt x="413" y="23"/>
                      <a:pt x="411" y="22"/>
                      <a:pt x="411" y="22"/>
                    </a:cubicBezTo>
                    <a:cubicBezTo>
                      <a:pt x="410" y="22"/>
                      <a:pt x="411" y="23"/>
                      <a:pt x="411" y="23"/>
                    </a:cubicBezTo>
                    <a:cubicBezTo>
                      <a:pt x="410" y="23"/>
                      <a:pt x="410" y="23"/>
                      <a:pt x="410" y="23"/>
                    </a:cubicBezTo>
                    <a:cubicBezTo>
                      <a:pt x="411" y="24"/>
                      <a:pt x="409" y="25"/>
                      <a:pt x="410" y="26"/>
                    </a:cubicBezTo>
                    <a:cubicBezTo>
                      <a:pt x="410" y="25"/>
                      <a:pt x="412" y="24"/>
                      <a:pt x="411" y="23"/>
                    </a:cubicBezTo>
                    <a:cubicBezTo>
                      <a:pt x="411" y="23"/>
                      <a:pt x="412" y="23"/>
                      <a:pt x="412" y="23"/>
                    </a:cubicBezTo>
                    <a:cubicBezTo>
                      <a:pt x="413" y="24"/>
                      <a:pt x="413" y="24"/>
                      <a:pt x="413" y="24"/>
                    </a:cubicBezTo>
                    <a:cubicBezTo>
                      <a:pt x="413" y="24"/>
                      <a:pt x="413" y="23"/>
                      <a:pt x="413" y="23"/>
                    </a:cubicBezTo>
                    <a:cubicBezTo>
                      <a:pt x="413" y="23"/>
                      <a:pt x="414" y="23"/>
                      <a:pt x="414" y="23"/>
                    </a:cubicBezTo>
                    <a:cubicBezTo>
                      <a:pt x="415" y="24"/>
                      <a:pt x="415" y="23"/>
                      <a:pt x="416" y="23"/>
                    </a:cubicBezTo>
                    <a:cubicBezTo>
                      <a:pt x="416" y="23"/>
                      <a:pt x="416" y="23"/>
                      <a:pt x="416" y="24"/>
                    </a:cubicBezTo>
                    <a:cubicBezTo>
                      <a:pt x="417" y="24"/>
                      <a:pt x="419" y="23"/>
                      <a:pt x="419" y="25"/>
                    </a:cubicBezTo>
                    <a:cubicBezTo>
                      <a:pt x="419" y="24"/>
                      <a:pt x="419" y="24"/>
                      <a:pt x="419" y="24"/>
                    </a:cubicBezTo>
                    <a:cubicBezTo>
                      <a:pt x="421" y="24"/>
                      <a:pt x="422" y="24"/>
                      <a:pt x="423" y="24"/>
                    </a:cubicBezTo>
                    <a:cubicBezTo>
                      <a:pt x="424" y="25"/>
                      <a:pt x="426" y="24"/>
                      <a:pt x="427" y="25"/>
                    </a:cubicBezTo>
                    <a:cubicBezTo>
                      <a:pt x="428" y="24"/>
                      <a:pt x="430" y="25"/>
                      <a:pt x="431" y="25"/>
                    </a:cubicBezTo>
                    <a:cubicBezTo>
                      <a:pt x="431" y="25"/>
                      <a:pt x="431" y="25"/>
                      <a:pt x="431" y="25"/>
                    </a:cubicBezTo>
                    <a:cubicBezTo>
                      <a:pt x="431" y="25"/>
                      <a:pt x="431" y="25"/>
                      <a:pt x="431" y="25"/>
                    </a:cubicBezTo>
                    <a:cubicBezTo>
                      <a:pt x="431" y="25"/>
                      <a:pt x="431" y="25"/>
                      <a:pt x="431" y="25"/>
                    </a:cubicBezTo>
                    <a:cubicBezTo>
                      <a:pt x="432" y="25"/>
                      <a:pt x="434" y="24"/>
                      <a:pt x="435" y="25"/>
                    </a:cubicBezTo>
                    <a:cubicBezTo>
                      <a:pt x="436" y="24"/>
                      <a:pt x="438" y="27"/>
                      <a:pt x="438" y="25"/>
                    </a:cubicBezTo>
                    <a:cubicBezTo>
                      <a:pt x="439" y="25"/>
                      <a:pt x="440" y="25"/>
                      <a:pt x="442" y="25"/>
                    </a:cubicBezTo>
                    <a:cubicBezTo>
                      <a:pt x="442" y="25"/>
                      <a:pt x="442" y="26"/>
                      <a:pt x="442" y="26"/>
                    </a:cubicBezTo>
                    <a:cubicBezTo>
                      <a:pt x="441" y="26"/>
                      <a:pt x="441" y="26"/>
                      <a:pt x="441" y="26"/>
                    </a:cubicBezTo>
                    <a:cubicBezTo>
                      <a:pt x="440" y="26"/>
                      <a:pt x="440" y="26"/>
                      <a:pt x="440" y="26"/>
                    </a:cubicBezTo>
                    <a:cubicBezTo>
                      <a:pt x="440" y="26"/>
                      <a:pt x="439" y="27"/>
                      <a:pt x="439" y="26"/>
                    </a:cubicBezTo>
                    <a:cubicBezTo>
                      <a:pt x="438" y="26"/>
                      <a:pt x="437" y="27"/>
                      <a:pt x="437" y="26"/>
                    </a:cubicBezTo>
                    <a:cubicBezTo>
                      <a:pt x="435" y="25"/>
                      <a:pt x="433" y="28"/>
                      <a:pt x="431" y="26"/>
                    </a:cubicBezTo>
                    <a:cubicBezTo>
                      <a:pt x="431" y="26"/>
                      <a:pt x="431" y="26"/>
                      <a:pt x="431" y="26"/>
                    </a:cubicBezTo>
                    <a:cubicBezTo>
                      <a:pt x="429" y="26"/>
                      <a:pt x="429" y="26"/>
                      <a:pt x="429" y="26"/>
                    </a:cubicBezTo>
                    <a:cubicBezTo>
                      <a:pt x="429" y="25"/>
                      <a:pt x="430" y="25"/>
                      <a:pt x="430" y="25"/>
                    </a:cubicBezTo>
                    <a:cubicBezTo>
                      <a:pt x="430" y="25"/>
                      <a:pt x="429" y="25"/>
                      <a:pt x="429" y="25"/>
                    </a:cubicBezTo>
                    <a:cubicBezTo>
                      <a:pt x="428" y="25"/>
                      <a:pt x="428" y="26"/>
                      <a:pt x="429" y="26"/>
                    </a:cubicBezTo>
                    <a:cubicBezTo>
                      <a:pt x="428" y="26"/>
                      <a:pt x="428" y="27"/>
                      <a:pt x="428" y="26"/>
                    </a:cubicBezTo>
                    <a:cubicBezTo>
                      <a:pt x="426" y="27"/>
                      <a:pt x="427" y="25"/>
                      <a:pt x="427" y="25"/>
                    </a:cubicBezTo>
                    <a:cubicBezTo>
                      <a:pt x="427" y="26"/>
                      <a:pt x="427" y="26"/>
                      <a:pt x="427" y="26"/>
                    </a:cubicBezTo>
                    <a:cubicBezTo>
                      <a:pt x="426" y="25"/>
                      <a:pt x="425" y="26"/>
                      <a:pt x="424" y="25"/>
                    </a:cubicBezTo>
                    <a:cubicBezTo>
                      <a:pt x="424" y="25"/>
                      <a:pt x="424" y="26"/>
                      <a:pt x="424" y="26"/>
                    </a:cubicBezTo>
                    <a:cubicBezTo>
                      <a:pt x="424" y="26"/>
                      <a:pt x="425" y="26"/>
                      <a:pt x="425" y="26"/>
                    </a:cubicBezTo>
                    <a:cubicBezTo>
                      <a:pt x="425" y="27"/>
                      <a:pt x="425" y="27"/>
                      <a:pt x="425" y="27"/>
                    </a:cubicBezTo>
                    <a:cubicBezTo>
                      <a:pt x="425" y="26"/>
                      <a:pt x="424" y="27"/>
                      <a:pt x="424" y="27"/>
                    </a:cubicBezTo>
                    <a:cubicBezTo>
                      <a:pt x="424" y="27"/>
                      <a:pt x="424" y="27"/>
                      <a:pt x="424" y="27"/>
                    </a:cubicBezTo>
                    <a:cubicBezTo>
                      <a:pt x="422" y="27"/>
                      <a:pt x="422" y="26"/>
                      <a:pt x="420" y="26"/>
                    </a:cubicBezTo>
                    <a:cubicBezTo>
                      <a:pt x="421" y="26"/>
                      <a:pt x="421" y="26"/>
                      <a:pt x="421" y="26"/>
                    </a:cubicBezTo>
                    <a:cubicBezTo>
                      <a:pt x="421" y="26"/>
                      <a:pt x="421" y="25"/>
                      <a:pt x="421" y="25"/>
                    </a:cubicBezTo>
                    <a:cubicBezTo>
                      <a:pt x="420" y="28"/>
                      <a:pt x="417" y="25"/>
                      <a:pt x="416" y="26"/>
                    </a:cubicBezTo>
                    <a:cubicBezTo>
                      <a:pt x="415" y="26"/>
                      <a:pt x="416" y="25"/>
                      <a:pt x="415" y="25"/>
                    </a:cubicBezTo>
                    <a:cubicBezTo>
                      <a:pt x="416" y="25"/>
                      <a:pt x="415" y="26"/>
                      <a:pt x="414" y="26"/>
                    </a:cubicBezTo>
                    <a:cubicBezTo>
                      <a:pt x="414" y="26"/>
                      <a:pt x="414" y="25"/>
                      <a:pt x="414" y="25"/>
                    </a:cubicBezTo>
                    <a:cubicBezTo>
                      <a:pt x="414" y="25"/>
                      <a:pt x="414" y="25"/>
                      <a:pt x="414" y="25"/>
                    </a:cubicBezTo>
                    <a:cubicBezTo>
                      <a:pt x="414" y="25"/>
                      <a:pt x="414" y="25"/>
                      <a:pt x="414" y="25"/>
                    </a:cubicBezTo>
                    <a:cubicBezTo>
                      <a:pt x="413" y="25"/>
                      <a:pt x="412" y="25"/>
                      <a:pt x="413" y="26"/>
                    </a:cubicBezTo>
                    <a:cubicBezTo>
                      <a:pt x="412" y="25"/>
                      <a:pt x="412" y="25"/>
                      <a:pt x="412" y="25"/>
                    </a:cubicBezTo>
                    <a:cubicBezTo>
                      <a:pt x="412" y="26"/>
                      <a:pt x="412" y="26"/>
                      <a:pt x="412" y="26"/>
                    </a:cubicBezTo>
                    <a:cubicBezTo>
                      <a:pt x="411" y="25"/>
                      <a:pt x="411" y="25"/>
                      <a:pt x="411" y="25"/>
                    </a:cubicBezTo>
                    <a:cubicBezTo>
                      <a:pt x="411" y="26"/>
                      <a:pt x="413" y="26"/>
                      <a:pt x="412" y="27"/>
                    </a:cubicBezTo>
                    <a:cubicBezTo>
                      <a:pt x="412" y="27"/>
                      <a:pt x="411" y="26"/>
                      <a:pt x="411" y="26"/>
                    </a:cubicBezTo>
                    <a:cubicBezTo>
                      <a:pt x="411" y="27"/>
                      <a:pt x="411" y="27"/>
                      <a:pt x="411" y="27"/>
                    </a:cubicBezTo>
                    <a:cubicBezTo>
                      <a:pt x="410" y="27"/>
                      <a:pt x="408" y="26"/>
                      <a:pt x="407" y="25"/>
                    </a:cubicBezTo>
                    <a:cubicBezTo>
                      <a:pt x="407" y="25"/>
                      <a:pt x="407" y="25"/>
                      <a:pt x="407" y="25"/>
                    </a:cubicBezTo>
                    <a:cubicBezTo>
                      <a:pt x="406" y="26"/>
                      <a:pt x="406" y="26"/>
                      <a:pt x="405" y="25"/>
                    </a:cubicBezTo>
                    <a:cubicBezTo>
                      <a:pt x="405" y="25"/>
                      <a:pt x="405" y="26"/>
                      <a:pt x="405" y="26"/>
                    </a:cubicBezTo>
                    <a:cubicBezTo>
                      <a:pt x="406" y="26"/>
                      <a:pt x="406" y="26"/>
                      <a:pt x="406" y="26"/>
                    </a:cubicBezTo>
                    <a:cubicBezTo>
                      <a:pt x="405" y="27"/>
                      <a:pt x="404" y="26"/>
                      <a:pt x="404" y="27"/>
                    </a:cubicBezTo>
                    <a:cubicBezTo>
                      <a:pt x="404" y="27"/>
                      <a:pt x="404" y="27"/>
                      <a:pt x="404" y="27"/>
                    </a:cubicBezTo>
                    <a:cubicBezTo>
                      <a:pt x="404" y="27"/>
                      <a:pt x="404" y="28"/>
                      <a:pt x="404" y="28"/>
                    </a:cubicBezTo>
                    <a:cubicBezTo>
                      <a:pt x="405" y="27"/>
                      <a:pt x="405" y="27"/>
                      <a:pt x="405" y="27"/>
                    </a:cubicBezTo>
                    <a:cubicBezTo>
                      <a:pt x="406" y="28"/>
                      <a:pt x="407" y="27"/>
                      <a:pt x="408" y="28"/>
                    </a:cubicBezTo>
                    <a:cubicBezTo>
                      <a:pt x="408" y="28"/>
                      <a:pt x="408" y="28"/>
                      <a:pt x="408" y="28"/>
                    </a:cubicBezTo>
                    <a:cubicBezTo>
                      <a:pt x="408" y="28"/>
                      <a:pt x="408" y="28"/>
                      <a:pt x="408" y="28"/>
                    </a:cubicBezTo>
                    <a:cubicBezTo>
                      <a:pt x="409" y="28"/>
                      <a:pt x="409" y="28"/>
                      <a:pt x="409" y="28"/>
                    </a:cubicBezTo>
                    <a:cubicBezTo>
                      <a:pt x="411" y="28"/>
                      <a:pt x="413" y="27"/>
                      <a:pt x="414" y="29"/>
                    </a:cubicBezTo>
                    <a:cubicBezTo>
                      <a:pt x="414" y="29"/>
                      <a:pt x="414" y="29"/>
                      <a:pt x="413" y="29"/>
                    </a:cubicBezTo>
                    <a:cubicBezTo>
                      <a:pt x="413" y="29"/>
                      <a:pt x="413" y="29"/>
                      <a:pt x="413" y="29"/>
                    </a:cubicBezTo>
                    <a:cubicBezTo>
                      <a:pt x="412" y="29"/>
                      <a:pt x="412" y="29"/>
                      <a:pt x="412" y="29"/>
                    </a:cubicBezTo>
                    <a:cubicBezTo>
                      <a:pt x="412" y="28"/>
                      <a:pt x="412" y="28"/>
                      <a:pt x="412" y="28"/>
                    </a:cubicBezTo>
                    <a:cubicBezTo>
                      <a:pt x="411" y="29"/>
                      <a:pt x="411" y="29"/>
                      <a:pt x="411" y="29"/>
                    </a:cubicBezTo>
                    <a:cubicBezTo>
                      <a:pt x="412" y="29"/>
                      <a:pt x="412" y="29"/>
                      <a:pt x="412" y="29"/>
                    </a:cubicBezTo>
                    <a:cubicBezTo>
                      <a:pt x="412" y="29"/>
                      <a:pt x="412" y="29"/>
                      <a:pt x="412" y="29"/>
                    </a:cubicBezTo>
                    <a:cubicBezTo>
                      <a:pt x="411" y="30"/>
                      <a:pt x="411" y="29"/>
                      <a:pt x="410" y="29"/>
                    </a:cubicBezTo>
                    <a:cubicBezTo>
                      <a:pt x="408" y="29"/>
                      <a:pt x="404" y="28"/>
                      <a:pt x="402" y="29"/>
                    </a:cubicBezTo>
                    <a:cubicBezTo>
                      <a:pt x="401" y="29"/>
                      <a:pt x="400" y="29"/>
                      <a:pt x="400" y="28"/>
                    </a:cubicBezTo>
                    <a:cubicBezTo>
                      <a:pt x="399" y="28"/>
                      <a:pt x="398" y="28"/>
                      <a:pt x="398" y="28"/>
                    </a:cubicBezTo>
                    <a:cubicBezTo>
                      <a:pt x="398" y="28"/>
                      <a:pt x="398" y="28"/>
                      <a:pt x="399" y="29"/>
                    </a:cubicBezTo>
                    <a:cubicBezTo>
                      <a:pt x="398" y="29"/>
                      <a:pt x="398" y="29"/>
                      <a:pt x="398" y="29"/>
                    </a:cubicBezTo>
                    <a:cubicBezTo>
                      <a:pt x="398" y="29"/>
                      <a:pt x="398" y="29"/>
                      <a:pt x="398" y="29"/>
                    </a:cubicBezTo>
                    <a:cubicBezTo>
                      <a:pt x="398" y="29"/>
                      <a:pt x="397" y="29"/>
                      <a:pt x="397" y="29"/>
                    </a:cubicBezTo>
                    <a:cubicBezTo>
                      <a:pt x="397" y="29"/>
                      <a:pt x="397" y="29"/>
                      <a:pt x="397" y="28"/>
                    </a:cubicBezTo>
                    <a:cubicBezTo>
                      <a:pt x="397" y="28"/>
                      <a:pt x="396" y="28"/>
                      <a:pt x="396" y="28"/>
                    </a:cubicBezTo>
                    <a:cubicBezTo>
                      <a:pt x="396" y="29"/>
                      <a:pt x="396" y="29"/>
                      <a:pt x="396" y="29"/>
                    </a:cubicBezTo>
                    <a:cubicBezTo>
                      <a:pt x="397" y="30"/>
                      <a:pt x="397" y="30"/>
                      <a:pt x="397" y="30"/>
                    </a:cubicBezTo>
                    <a:cubicBezTo>
                      <a:pt x="398" y="29"/>
                      <a:pt x="399" y="29"/>
                      <a:pt x="400" y="29"/>
                    </a:cubicBezTo>
                    <a:cubicBezTo>
                      <a:pt x="400" y="29"/>
                      <a:pt x="400" y="29"/>
                      <a:pt x="401" y="29"/>
                    </a:cubicBezTo>
                    <a:cubicBezTo>
                      <a:pt x="401" y="30"/>
                      <a:pt x="400" y="29"/>
                      <a:pt x="400" y="30"/>
                    </a:cubicBezTo>
                    <a:cubicBezTo>
                      <a:pt x="401" y="30"/>
                      <a:pt x="401" y="30"/>
                      <a:pt x="401" y="30"/>
                    </a:cubicBezTo>
                    <a:cubicBezTo>
                      <a:pt x="402" y="31"/>
                      <a:pt x="402" y="31"/>
                      <a:pt x="402" y="31"/>
                    </a:cubicBezTo>
                    <a:cubicBezTo>
                      <a:pt x="402" y="31"/>
                      <a:pt x="401" y="30"/>
                      <a:pt x="401" y="30"/>
                    </a:cubicBezTo>
                    <a:cubicBezTo>
                      <a:pt x="400" y="31"/>
                      <a:pt x="399" y="31"/>
                      <a:pt x="397" y="31"/>
                    </a:cubicBezTo>
                    <a:cubicBezTo>
                      <a:pt x="396" y="31"/>
                      <a:pt x="394" y="31"/>
                      <a:pt x="393" y="31"/>
                    </a:cubicBezTo>
                    <a:cubicBezTo>
                      <a:pt x="393" y="31"/>
                      <a:pt x="393" y="30"/>
                      <a:pt x="394" y="30"/>
                    </a:cubicBezTo>
                    <a:cubicBezTo>
                      <a:pt x="394" y="30"/>
                      <a:pt x="394" y="30"/>
                      <a:pt x="394" y="30"/>
                    </a:cubicBezTo>
                    <a:cubicBezTo>
                      <a:pt x="395" y="30"/>
                      <a:pt x="395" y="30"/>
                      <a:pt x="395" y="30"/>
                    </a:cubicBezTo>
                    <a:cubicBezTo>
                      <a:pt x="395" y="30"/>
                      <a:pt x="395" y="30"/>
                      <a:pt x="395" y="30"/>
                    </a:cubicBezTo>
                    <a:cubicBezTo>
                      <a:pt x="395" y="30"/>
                      <a:pt x="394" y="30"/>
                      <a:pt x="394" y="30"/>
                    </a:cubicBezTo>
                    <a:cubicBezTo>
                      <a:pt x="394" y="30"/>
                      <a:pt x="393" y="30"/>
                      <a:pt x="394" y="29"/>
                    </a:cubicBezTo>
                    <a:cubicBezTo>
                      <a:pt x="394" y="29"/>
                      <a:pt x="394" y="29"/>
                      <a:pt x="394" y="30"/>
                    </a:cubicBezTo>
                    <a:cubicBezTo>
                      <a:pt x="394" y="30"/>
                      <a:pt x="395" y="30"/>
                      <a:pt x="395" y="30"/>
                    </a:cubicBezTo>
                    <a:cubicBezTo>
                      <a:pt x="395" y="29"/>
                      <a:pt x="396" y="29"/>
                      <a:pt x="395" y="28"/>
                    </a:cubicBezTo>
                    <a:cubicBezTo>
                      <a:pt x="395" y="29"/>
                      <a:pt x="395" y="29"/>
                      <a:pt x="395" y="29"/>
                    </a:cubicBezTo>
                    <a:cubicBezTo>
                      <a:pt x="395" y="29"/>
                      <a:pt x="395" y="29"/>
                      <a:pt x="395" y="29"/>
                    </a:cubicBezTo>
                    <a:cubicBezTo>
                      <a:pt x="394" y="29"/>
                      <a:pt x="394" y="28"/>
                      <a:pt x="394" y="28"/>
                    </a:cubicBezTo>
                    <a:cubicBezTo>
                      <a:pt x="394" y="28"/>
                      <a:pt x="395" y="28"/>
                      <a:pt x="395" y="28"/>
                    </a:cubicBezTo>
                    <a:cubicBezTo>
                      <a:pt x="395" y="27"/>
                      <a:pt x="395" y="27"/>
                      <a:pt x="395" y="27"/>
                    </a:cubicBezTo>
                    <a:cubicBezTo>
                      <a:pt x="395" y="27"/>
                      <a:pt x="395" y="27"/>
                      <a:pt x="395" y="27"/>
                    </a:cubicBezTo>
                    <a:cubicBezTo>
                      <a:pt x="395" y="27"/>
                      <a:pt x="395" y="26"/>
                      <a:pt x="394" y="26"/>
                    </a:cubicBezTo>
                    <a:cubicBezTo>
                      <a:pt x="394" y="26"/>
                      <a:pt x="394" y="26"/>
                      <a:pt x="394" y="26"/>
                    </a:cubicBezTo>
                    <a:cubicBezTo>
                      <a:pt x="393" y="26"/>
                      <a:pt x="393" y="26"/>
                      <a:pt x="393" y="26"/>
                    </a:cubicBezTo>
                    <a:cubicBezTo>
                      <a:pt x="392" y="26"/>
                      <a:pt x="391" y="26"/>
                      <a:pt x="390" y="25"/>
                    </a:cubicBezTo>
                    <a:cubicBezTo>
                      <a:pt x="390" y="25"/>
                      <a:pt x="390" y="25"/>
                      <a:pt x="390" y="25"/>
                    </a:cubicBezTo>
                    <a:cubicBezTo>
                      <a:pt x="391" y="26"/>
                      <a:pt x="391" y="25"/>
                      <a:pt x="391" y="25"/>
                    </a:cubicBezTo>
                    <a:cubicBezTo>
                      <a:pt x="391" y="25"/>
                      <a:pt x="391" y="25"/>
                      <a:pt x="392" y="25"/>
                    </a:cubicBezTo>
                    <a:cubicBezTo>
                      <a:pt x="392" y="25"/>
                      <a:pt x="392" y="25"/>
                      <a:pt x="392" y="25"/>
                    </a:cubicBezTo>
                    <a:cubicBezTo>
                      <a:pt x="392" y="24"/>
                      <a:pt x="391" y="24"/>
                      <a:pt x="390" y="24"/>
                    </a:cubicBezTo>
                    <a:cubicBezTo>
                      <a:pt x="390" y="25"/>
                      <a:pt x="390" y="25"/>
                      <a:pt x="390" y="25"/>
                    </a:cubicBezTo>
                    <a:cubicBezTo>
                      <a:pt x="390" y="25"/>
                      <a:pt x="390" y="25"/>
                      <a:pt x="390" y="25"/>
                    </a:cubicBezTo>
                    <a:cubicBezTo>
                      <a:pt x="390" y="26"/>
                      <a:pt x="390" y="26"/>
                      <a:pt x="390" y="26"/>
                    </a:cubicBezTo>
                    <a:cubicBezTo>
                      <a:pt x="389" y="26"/>
                      <a:pt x="389" y="26"/>
                      <a:pt x="389" y="26"/>
                    </a:cubicBezTo>
                    <a:cubicBezTo>
                      <a:pt x="390" y="22"/>
                      <a:pt x="388" y="27"/>
                      <a:pt x="387" y="24"/>
                    </a:cubicBezTo>
                    <a:cubicBezTo>
                      <a:pt x="387" y="25"/>
                      <a:pt x="387" y="25"/>
                      <a:pt x="387" y="25"/>
                    </a:cubicBezTo>
                    <a:cubicBezTo>
                      <a:pt x="385" y="25"/>
                      <a:pt x="383" y="26"/>
                      <a:pt x="381" y="25"/>
                    </a:cubicBezTo>
                    <a:cubicBezTo>
                      <a:pt x="382" y="25"/>
                      <a:pt x="382" y="24"/>
                      <a:pt x="383" y="25"/>
                    </a:cubicBezTo>
                    <a:cubicBezTo>
                      <a:pt x="383" y="24"/>
                      <a:pt x="383" y="24"/>
                      <a:pt x="383" y="24"/>
                    </a:cubicBezTo>
                    <a:cubicBezTo>
                      <a:pt x="383" y="24"/>
                      <a:pt x="382" y="24"/>
                      <a:pt x="381" y="24"/>
                    </a:cubicBezTo>
                    <a:cubicBezTo>
                      <a:pt x="382" y="24"/>
                      <a:pt x="382" y="24"/>
                      <a:pt x="382" y="24"/>
                    </a:cubicBezTo>
                    <a:cubicBezTo>
                      <a:pt x="380" y="25"/>
                      <a:pt x="380" y="23"/>
                      <a:pt x="379" y="23"/>
                    </a:cubicBezTo>
                    <a:cubicBezTo>
                      <a:pt x="379" y="23"/>
                      <a:pt x="379" y="23"/>
                      <a:pt x="379" y="23"/>
                    </a:cubicBezTo>
                    <a:cubicBezTo>
                      <a:pt x="379" y="22"/>
                      <a:pt x="378" y="22"/>
                      <a:pt x="378" y="23"/>
                    </a:cubicBezTo>
                    <a:cubicBezTo>
                      <a:pt x="379" y="23"/>
                      <a:pt x="379" y="23"/>
                      <a:pt x="379" y="23"/>
                    </a:cubicBezTo>
                    <a:cubicBezTo>
                      <a:pt x="378" y="24"/>
                      <a:pt x="378" y="24"/>
                      <a:pt x="378" y="25"/>
                    </a:cubicBezTo>
                    <a:cubicBezTo>
                      <a:pt x="378" y="25"/>
                      <a:pt x="377" y="26"/>
                      <a:pt x="377" y="25"/>
                    </a:cubicBezTo>
                    <a:cubicBezTo>
                      <a:pt x="377" y="25"/>
                      <a:pt x="377" y="24"/>
                      <a:pt x="377" y="24"/>
                    </a:cubicBezTo>
                    <a:cubicBezTo>
                      <a:pt x="376" y="24"/>
                      <a:pt x="376" y="26"/>
                      <a:pt x="375" y="26"/>
                    </a:cubicBezTo>
                    <a:cubicBezTo>
                      <a:pt x="375" y="26"/>
                      <a:pt x="375" y="26"/>
                      <a:pt x="375" y="26"/>
                    </a:cubicBezTo>
                    <a:cubicBezTo>
                      <a:pt x="376" y="26"/>
                      <a:pt x="376" y="26"/>
                      <a:pt x="376" y="26"/>
                    </a:cubicBezTo>
                    <a:cubicBezTo>
                      <a:pt x="377" y="26"/>
                      <a:pt x="377" y="26"/>
                      <a:pt x="377" y="26"/>
                    </a:cubicBezTo>
                    <a:cubicBezTo>
                      <a:pt x="377" y="25"/>
                      <a:pt x="378" y="26"/>
                      <a:pt x="379" y="25"/>
                    </a:cubicBezTo>
                    <a:cubicBezTo>
                      <a:pt x="380" y="27"/>
                      <a:pt x="377" y="26"/>
                      <a:pt x="378" y="28"/>
                    </a:cubicBezTo>
                    <a:cubicBezTo>
                      <a:pt x="379" y="27"/>
                      <a:pt x="379" y="27"/>
                      <a:pt x="379" y="27"/>
                    </a:cubicBezTo>
                    <a:cubicBezTo>
                      <a:pt x="379" y="28"/>
                      <a:pt x="379" y="28"/>
                      <a:pt x="379" y="28"/>
                    </a:cubicBezTo>
                    <a:cubicBezTo>
                      <a:pt x="378" y="28"/>
                      <a:pt x="378" y="29"/>
                      <a:pt x="377" y="29"/>
                    </a:cubicBezTo>
                    <a:cubicBezTo>
                      <a:pt x="377" y="29"/>
                      <a:pt x="376" y="29"/>
                      <a:pt x="376" y="29"/>
                    </a:cubicBezTo>
                    <a:cubicBezTo>
                      <a:pt x="374" y="29"/>
                      <a:pt x="373" y="30"/>
                      <a:pt x="371" y="30"/>
                    </a:cubicBezTo>
                    <a:cubicBezTo>
                      <a:pt x="371" y="29"/>
                      <a:pt x="371" y="29"/>
                      <a:pt x="371" y="29"/>
                    </a:cubicBezTo>
                    <a:cubicBezTo>
                      <a:pt x="370" y="29"/>
                      <a:pt x="370" y="29"/>
                      <a:pt x="370" y="29"/>
                    </a:cubicBezTo>
                    <a:cubicBezTo>
                      <a:pt x="370" y="30"/>
                      <a:pt x="368" y="29"/>
                      <a:pt x="367" y="29"/>
                    </a:cubicBezTo>
                    <a:cubicBezTo>
                      <a:pt x="367" y="29"/>
                      <a:pt x="366" y="29"/>
                      <a:pt x="366" y="28"/>
                    </a:cubicBezTo>
                    <a:cubicBezTo>
                      <a:pt x="367" y="28"/>
                      <a:pt x="368" y="27"/>
                      <a:pt x="369" y="28"/>
                    </a:cubicBezTo>
                    <a:cubicBezTo>
                      <a:pt x="370" y="27"/>
                      <a:pt x="371" y="28"/>
                      <a:pt x="372" y="27"/>
                    </a:cubicBezTo>
                    <a:cubicBezTo>
                      <a:pt x="371" y="26"/>
                      <a:pt x="370" y="27"/>
                      <a:pt x="370" y="27"/>
                    </a:cubicBezTo>
                    <a:cubicBezTo>
                      <a:pt x="370" y="26"/>
                      <a:pt x="370" y="26"/>
                      <a:pt x="370" y="26"/>
                    </a:cubicBezTo>
                    <a:cubicBezTo>
                      <a:pt x="370" y="26"/>
                      <a:pt x="371" y="25"/>
                      <a:pt x="372" y="25"/>
                    </a:cubicBezTo>
                    <a:cubicBezTo>
                      <a:pt x="373" y="24"/>
                      <a:pt x="373" y="24"/>
                      <a:pt x="373" y="24"/>
                    </a:cubicBezTo>
                    <a:cubicBezTo>
                      <a:pt x="374" y="24"/>
                      <a:pt x="373" y="25"/>
                      <a:pt x="374" y="24"/>
                    </a:cubicBezTo>
                    <a:cubicBezTo>
                      <a:pt x="374" y="24"/>
                      <a:pt x="375" y="23"/>
                      <a:pt x="375" y="23"/>
                    </a:cubicBezTo>
                    <a:cubicBezTo>
                      <a:pt x="374" y="24"/>
                      <a:pt x="373" y="24"/>
                      <a:pt x="372" y="24"/>
                    </a:cubicBezTo>
                    <a:cubicBezTo>
                      <a:pt x="372" y="24"/>
                      <a:pt x="372" y="24"/>
                      <a:pt x="372" y="24"/>
                    </a:cubicBezTo>
                    <a:cubicBezTo>
                      <a:pt x="372" y="24"/>
                      <a:pt x="372" y="24"/>
                      <a:pt x="372" y="24"/>
                    </a:cubicBezTo>
                    <a:cubicBezTo>
                      <a:pt x="371" y="24"/>
                      <a:pt x="371" y="24"/>
                      <a:pt x="371" y="24"/>
                    </a:cubicBezTo>
                    <a:cubicBezTo>
                      <a:pt x="372" y="24"/>
                      <a:pt x="372" y="24"/>
                      <a:pt x="372" y="25"/>
                    </a:cubicBezTo>
                    <a:cubicBezTo>
                      <a:pt x="371" y="25"/>
                      <a:pt x="371" y="25"/>
                      <a:pt x="371" y="25"/>
                    </a:cubicBezTo>
                    <a:cubicBezTo>
                      <a:pt x="370" y="25"/>
                      <a:pt x="370" y="24"/>
                      <a:pt x="369" y="24"/>
                    </a:cubicBezTo>
                    <a:cubicBezTo>
                      <a:pt x="369" y="24"/>
                      <a:pt x="369" y="22"/>
                      <a:pt x="370" y="23"/>
                    </a:cubicBezTo>
                    <a:cubicBezTo>
                      <a:pt x="370" y="23"/>
                      <a:pt x="370" y="23"/>
                      <a:pt x="370" y="23"/>
                    </a:cubicBezTo>
                    <a:cubicBezTo>
                      <a:pt x="370" y="23"/>
                      <a:pt x="370" y="22"/>
                      <a:pt x="370" y="22"/>
                    </a:cubicBezTo>
                    <a:cubicBezTo>
                      <a:pt x="370" y="22"/>
                      <a:pt x="370" y="22"/>
                      <a:pt x="371" y="22"/>
                    </a:cubicBezTo>
                    <a:cubicBezTo>
                      <a:pt x="371" y="22"/>
                      <a:pt x="371" y="22"/>
                      <a:pt x="371" y="22"/>
                    </a:cubicBezTo>
                    <a:cubicBezTo>
                      <a:pt x="369" y="21"/>
                      <a:pt x="370" y="22"/>
                      <a:pt x="368" y="22"/>
                    </a:cubicBezTo>
                    <a:cubicBezTo>
                      <a:pt x="368" y="23"/>
                      <a:pt x="368" y="23"/>
                      <a:pt x="368" y="24"/>
                    </a:cubicBezTo>
                    <a:cubicBezTo>
                      <a:pt x="368" y="25"/>
                      <a:pt x="368" y="23"/>
                      <a:pt x="367" y="23"/>
                    </a:cubicBezTo>
                    <a:cubicBezTo>
                      <a:pt x="367" y="24"/>
                      <a:pt x="367" y="24"/>
                      <a:pt x="367" y="24"/>
                    </a:cubicBezTo>
                    <a:cubicBezTo>
                      <a:pt x="366" y="24"/>
                      <a:pt x="366" y="24"/>
                      <a:pt x="366" y="23"/>
                    </a:cubicBezTo>
                    <a:cubicBezTo>
                      <a:pt x="365" y="24"/>
                      <a:pt x="365" y="24"/>
                      <a:pt x="365" y="24"/>
                    </a:cubicBezTo>
                    <a:cubicBezTo>
                      <a:pt x="364" y="24"/>
                      <a:pt x="364" y="24"/>
                      <a:pt x="364" y="24"/>
                    </a:cubicBezTo>
                    <a:cubicBezTo>
                      <a:pt x="364" y="24"/>
                      <a:pt x="364" y="24"/>
                      <a:pt x="364" y="24"/>
                    </a:cubicBezTo>
                    <a:cubicBezTo>
                      <a:pt x="364" y="24"/>
                      <a:pt x="364" y="24"/>
                      <a:pt x="364" y="24"/>
                    </a:cubicBezTo>
                    <a:cubicBezTo>
                      <a:pt x="364" y="24"/>
                      <a:pt x="364" y="24"/>
                      <a:pt x="364" y="24"/>
                    </a:cubicBezTo>
                    <a:cubicBezTo>
                      <a:pt x="363" y="24"/>
                      <a:pt x="363" y="24"/>
                      <a:pt x="363" y="24"/>
                    </a:cubicBezTo>
                    <a:cubicBezTo>
                      <a:pt x="364" y="24"/>
                      <a:pt x="362" y="23"/>
                      <a:pt x="362" y="24"/>
                    </a:cubicBezTo>
                    <a:cubicBezTo>
                      <a:pt x="362" y="24"/>
                      <a:pt x="362" y="24"/>
                      <a:pt x="362" y="24"/>
                    </a:cubicBezTo>
                    <a:cubicBezTo>
                      <a:pt x="361" y="24"/>
                      <a:pt x="361" y="24"/>
                      <a:pt x="361" y="24"/>
                    </a:cubicBezTo>
                    <a:cubicBezTo>
                      <a:pt x="361" y="24"/>
                      <a:pt x="361" y="24"/>
                      <a:pt x="362" y="24"/>
                    </a:cubicBezTo>
                    <a:cubicBezTo>
                      <a:pt x="360" y="24"/>
                      <a:pt x="360" y="24"/>
                      <a:pt x="360" y="24"/>
                    </a:cubicBezTo>
                    <a:cubicBezTo>
                      <a:pt x="359" y="23"/>
                      <a:pt x="356" y="25"/>
                      <a:pt x="355" y="23"/>
                    </a:cubicBezTo>
                    <a:cubicBezTo>
                      <a:pt x="353" y="24"/>
                      <a:pt x="350" y="22"/>
                      <a:pt x="348" y="23"/>
                    </a:cubicBezTo>
                    <a:cubicBezTo>
                      <a:pt x="346" y="23"/>
                      <a:pt x="344" y="23"/>
                      <a:pt x="343" y="23"/>
                    </a:cubicBezTo>
                    <a:cubicBezTo>
                      <a:pt x="343" y="23"/>
                      <a:pt x="341" y="23"/>
                      <a:pt x="341" y="22"/>
                    </a:cubicBezTo>
                    <a:cubicBezTo>
                      <a:pt x="341" y="22"/>
                      <a:pt x="341" y="21"/>
                      <a:pt x="342" y="21"/>
                    </a:cubicBezTo>
                    <a:cubicBezTo>
                      <a:pt x="341" y="21"/>
                      <a:pt x="341" y="21"/>
                      <a:pt x="341" y="21"/>
                    </a:cubicBezTo>
                    <a:cubicBezTo>
                      <a:pt x="341" y="20"/>
                      <a:pt x="341" y="20"/>
                      <a:pt x="341" y="20"/>
                    </a:cubicBezTo>
                    <a:cubicBezTo>
                      <a:pt x="341" y="20"/>
                      <a:pt x="341" y="20"/>
                      <a:pt x="341" y="20"/>
                    </a:cubicBezTo>
                    <a:cubicBezTo>
                      <a:pt x="342" y="20"/>
                      <a:pt x="341" y="20"/>
                      <a:pt x="341" y="19"/>
                    </a:cubicBezTo>
                    <a:cubicBezTo>
                      <a:pt x="342" y="19"/>
                      <a:pt x="342" y="19"/>
                      <a:pt x="342" y="19"/>
                    </a:cubicBezTo>
                    <a:cubicBezTo>
                      <a:pt x="342" y="18"/>
                      <a:pt x="344" y="20"/>
                      <a:pt x="345" y="18"/>
                    </a:cubicBezTo>
                    <a:cubicBezTo>
                      <a:pt x="343" y="18"/>
                      <a:pt x="342" y="18"/>
                      <a:pt x="340" y="18"/>
                    </a:cubicBezTo>
                    <a:cubicBezTo>
                      <a:pt x="340" y="19"/>
                      <a:pt x="340" y="19"/>
                      <a:pt x="340" y="19"/>
                    </a:cubicBezTo>
                    <a:cubicBezTo>
                      <a:pt x="340" y="19"/>
                      <a:pt x="341" y="20"/>
                      <a:pt x="341" y="20"/>
                    </a:cubicBezTo>
                    <a:cubicBezTo>
                      <a:pt x="339" y="20"/>
                      <a:pt x="340" y="22"/>
                      <a:pt x="339" y="21"/>
                    </a:cubicBezTo>
                    <a:cubicBezTo>
                      <a:pt x="340" y="22"/>
                      <a:pt x="340" y="22"/>
                      <a:pt x="340" y="22"/>
                    </a:cubicBezTo>
                    <a:cubicBezTo>
                      <a:pt x="339" y="23"/>
                      <a:pt x="338" y="22"/>
                      <a:pt x="337" y="22"/>
                    </a:cubicBezTo>
                    <a:cubicBezTo>
                      <a:pt x="337" y="22"/>
                      <a:pt x="337" y="22"/>
                      <a:pt x="337" y="22"/>
                    </a:cubicBezTo>
                    <a:cubicBezTo>
                      <a:pt x="336" y="22"/>
                      <a:pt x="336" y="22"/>
                      <a:pt x="336" y="22"/>
                    </a:cubicBezTo>
                    <a:cubicBezTo>
                      <a:pt x="336" y="22"/>
                      <a:pt x="336" y="22"/>
                      <a:pt x="336" y="22"/>
                    </a:cubicBezTo>
                    <a:cubicBezTo>
                      <a:pt x="336" y="22"/>
                      <a:pt x="336" y="22"/>
                      <a:pt x="336" y="22"/>
                    </a:cubicBezTo>
                    <a:cubicBezTo>
                      <a:pt x="336" y="21"/>
                      <a:pt x="336" y="21"/>
                      <a:pt x="336" y="21"/>
                    </a:cubicBezTo>
                    <a:cubicBezTo>
                      <a:pt x="336" y="23"/>
                      <a:pt x="334" y="22"/>
                      <a:pt x="333" y="22"/>
                    </a:cubicBezTo>
                    <a:cubicBezTo>
                      <a:pt x="332" y="22"/>
                      <a:pt x="331" y="22"/>
                      <a:pt x="330" y="21"/>
                    </a:cubicBezTo>
                    <a:cubicBezTo>
                      <a:pt x="329" y="22"/>
                      <a:pt x="328" y="22"/>
                      <a:pt x="327" y="21"/>
                    </a:cubicBezTo>
                    <a:cubicBezTo>
                      <a:pt x="326" y="22"/>
                      <a:pt x="325" y="20"/>
                      <a:pt x="324" y="22"/>
                    </a:cubicBezTo>
                    <a:cubicBezTo>
                      <a:pt x="323" y="21"/>
                      <a:pt x="323" y="21"/>
                      <a:pt x="322" y="21"/>
                    </a:cubicBezTo>
                    <a:cubicBezTo>
                      <a:pt x="321" y="21"/>
                      <a:pt x="320" y="22"/>
                      <a:pt x="319" y="21"/>
                    </a:cubicBezTo>
                    <a:cubicBezTo>
                      <a:pt x="319" y="21"/>
                      <a:pt x="319" y="21"/>
                      <a:pt x="318" y="21"/>
                    </a:cubicBezTo>
                    <a:cubicBezTo>
                      <a:pt x="318" y="21"/>
                      <a:pt x="318" y="21"/>
                      <a:pt x="318" y="21"/>
                    </a:cubicBezTo>
                    <a:cubicBezTo>
                      <a:pt x="318" y="21"/>
                      <a:pt x="318" y="21"/>
                      <a:pt x="318" y="21"/>
                    </a:cubicBezTo>
                    <a:cubicBezTo>
                      <a:pt x="317" y="21"/>
                      <a:pt x="316" y="21"/>
                      <a:pt x="316" y="20"/>
                    </a:cubicBezTo>
                    <a:cubicBezTo>
                      <a:pt x="316" y="20"/>
                      <a:pt x="316" y="20"/>
                      <a:pt x="317" y="20"/>
                    </a:cubicBezTo>
                    <a:cubicBezTo>
                      <a:pt x="317" y="20"/>
                      <a:pt x="318" y="20"/>
                      <a:pt x="318" y="20"/>
                    </a:cubicBezTo>
                    <a:cubicBezTo>
                      <a:pt x="318" y="19"/>
                      <a:pt x="319" y="20"/>
                      <a:pt x="319" y="20"/>
                    </a:cubicBezTo>
                    <a:cubicBezTo>
                      <a:pt x="319" y="19"/>
                      <a:pt x="319" y="19"/>
                      <a:pt x="319" y="19"/>
                    </a:cubicBezTo>
                    <a:cubicBezTo>
                      <a:pt x="319" y="20"/>
                      <a:pt x="317" y="18"/>
                      <a:pt x="317" y="19"/>
                    </a:cubicBezTo>
                    <a:cubicBezTo>
                      <a:pt x="317" y="19"/>
                      <a:pt x="317" y="19"/>
                      <a:pt x="317" y="19"/>
                    </a:cubicBezTo>
                    <a:cubicBezTo>
                      <a:pt x="316" y="19"/>
                      <a:pt x="316" y="19"/>
                      <a:pt x="316" y="19"/>
                    </a:cubicBezTo>
                    <a:cubicBezTo>
                      <a:pt x="315" y="19"/>
                      <a:pt x="314" y="19"/>
                      <a:pt x="315" y="20"/>
                    </a:cubicBezTo>
                    <a:cubicBezTo>
                      <a:pt x="314" y="21"/>
                      <a:pt x="314" y="21"/>
                      <a:pt x="314" y="21"/>
                    </a:cubicBezTo>
                    <a:cubicBezTo>
                      <a:pt x="314" y="21"/>
                      <a:pt x="314" y="20"/>
                      <a:pt x="313" y="20"/>
                    </a:cubicBezTo>
                    <a:cubicBezTo>
                      <a:pt x="313" y="20"/>
                      <a:pt x="313" y="19"/>
                      <a:pt x="314" y="19"/>
                    </a:cubicBezTo>
                    <a:cubicBezTo>
                      <a:pt x="313" y="20"/>
                      <a:pt x="314" y="18"/>
                      <a:pt x="313" y="19"/>
                    </a:cubicBezTo>
                    <a:cubicBezTo>
                      <a:pt x="313" y="19"/>
                      <a:pt x="313" y="19"/>
                      <a:pt x="313" y="19"/>
                    </a:cubicBezTo>
                    <a:cubicBezTo>
                      <a:pt x="313" y="20"/>
                      <a:pt x="313" y="20"/>
                      <a:pt x="312" y="20"/>
                    </a:cubicBezTo>
                    <a:cubicBezTo>
                      <a:pt x="313" y="20"/>
                      <a:pt x="313" y="20"/>
                      <a:pt x="313" y="20"/>
                    </a:cubicBezTo>
                    <a:cubicBezTo>
                      <a:pt x="313" y="21"/>
                      <a:pt x="313" y="21"/>
                      <a:pt x="313" y="21"/>
                    </a:cubicBezTo>
                    <a:cubicBezTo>
                      <a:pt x="312" y="20"/>
                      <a:pt x="311" y="20"/>
                      <a:pt x="311" y="20"/>
                    </a:cubicBezTo>
                    <a:cubicBezTo>
                      <a:pt x="311" y="20"/>
                      <a:pt x="311" y="20"/>
                      <a:pt x="310" y="21"/>
                    </a:cubicBezTo>
                    <a:cubicBezTo>
                      <a:pt x="310" y="20"/>
                      <a:pt x="308" y="21"/>
                      <a:pt x="308" y="20"/>
                    </a:cubicBezTo>
                    <a:cubicBezTo>
                      <a:pt x="308" y="19"/>
                      <a:pt x="310" y="19"/>
                      <a:pt x="311" y="18"/>
                    </a:cubicBezTo>
                    <a:cubicBezTo>
                      <a:pt x="310" y="18"/>
                      <a:pt x="310" y="18"/>
                      <a:pt x="310" y="18"/>
                    </a:cubicBezTo>
                    <a:cubicBezTo>
                      <a:pt x="310" y="18"/>
                      <a:pt x="310" y="18"/>
                      <a:pt x="310" y="18"/>
                    </a:cubicBezTo>
                    <a:cubicBezTo>
                      <a:pt x="308" y="18"/>
                      <a:pt x="308" y="21"/>
                      <a:pt x="305" y="20"/>
                    </a:cubicBezTo>
                    <a:cubicBezTo>
                      <a:pt x="306" y="20"/>
                      <a:pt x="306" y="20"/>
                      <a:pt x="306" y="20"/>
                    </a:cubicBezTo>
                    <a:cubicBezTo>
                      <a:pt x="305" y="21"/>
                      <a:pt x="304" y="20"/>
                      <a:pt x="304" y="20"/>
                    </a:cubicBezTo>
                    <a:cubicBezTo>
                      <a:pt x="304" y="20"/>
                      <a:pt x="304" y="20"/>
                      <a:pt x="304" y="20"/>
                    </a:cubicBezTo>
                    <a:cubicBezTo>
                      <a:pt x="303" y="21"/>
                      <a:pt x="300" y="19"/>
                      <a:pt x="298" y="20"/>
                    </a:cubicBezTo>
                    <a:cubicBezTo>
                      <a:pt x="298" y="19"/>
                      <a:pt x="298" y="19"/>
                      <a:pt x="298" y="19"/>
                    </a:cubicBezTo>
                    <a:cubicBezTo>
                      <a:pt x="297" y="19"/>
                      <a:pt x="298" y="19"/>
                      <a:pt x="297" y="19"/>
                    </a:cubicBezTo>
                    <a:cubicBezTo>
                      <a:pt x="297" y="19"/>
                      <a:pt x="297" y="20"/>
                      <a:pt x="296" y="19"/>
                    </a:cubicBezTo>
                    <a:cubicBezTo>
                      <a:pt x="296" y="19"/>
                      <a:pt x="296" y="19"/>
                      <a:pt x="296" y="19"/>
                    </a:cubicBezTo>
                    <a:cubicBezTo>
                      <a:pt x="296" y="19"/>
                      <a:pt x="296" y="19"/>
                      <a:pt x="296" y="19"/>
                    </a:cubicBezTo>
                    <a:cubicBezTo>
                      <a:pt x="296" y="19"/>
                      <a:pt x="295" y="19"/>
                      <a:pt x="294" y="19"/>
                    </a:cubicBezTo>
                    <a:cubicBezTo>
                      <a:pt x="294" y="18"/>
                      <a:pt x="295" y="18"/>
                      <a:pt x="295" y="18"/>
                    </a:cubicBezTo>
                    <a:cubicBezTo>
                      <a:pt x="295" y="18"/>
                      <a:pt x="295" y="19"/>
                      <a:pt x="296" y="19"/>
                    </a:cubicBezTo>
                    <a:cubicBezTo>
                      <a:pt x="296" y="18"/>
                      <a:pt x="296" y="18"/>
                      <a:pt x="296" y="18"/>
                    </a:cubicBezTo>
                    <a:cubicBezTo>
                      <a:pt x="296" y="18"/>
                      <a:pt x="297" y="18"/>
                      <a:pt x="297" y="18"/>
                    </a:cubicBezTo>
                    <a:cubicBezTo>
                      <a:pt x="296" y="17"/>
                      <a:pt x="296" y="17"/>
                      <a:pt x="296" y="17"/>
                    </a:cubicBezTo>
                    <a:cubicBezTo>
                      <a:pt x="296" y="18"/>
                      <a:pt x="296" y="18"/>
                      <a:pt x="296" y="18"/>
                    </a:cubicBezTo>
                    <a:cubicBezTo>
                      <a:pt x="296" y="18"/>
                      <a:pt x="296" y="18"/>
                      <a:pt x="296" y="18"/>
                    </a:cubicBezTo>
                    <a:cubicBezTo>
                      <a:pt x="295" y="18"/>
                      <a:pt x="294" y="18"/>
                      <a:pt x="292" y="19"/>
                    </a:cubicBezTo>
                    <a:cubicBezTo>
                      <a:pt x="293" y="19"/>
                      <a:pt x="293" y="18"/>
                      <a:pt x="292" y="18"/>
                    </a:cubicBezTo>
                    <a:cubicBezTo>
                      <a:pt x="292" y="18"/>
                      <a:pt x="292" y="18"/>
                      <a:pt x="292" y="18"/>
                    </a:cubicBezTo>
                    <a:cubicBezTo>
                      <a:pt x="292" y="19"/>
                      <a:pt x="291" y="18"/>
                      <a:pt x="291" y="18"/>
                    </a:cubicBezTo>
                    <a:cubicBezTo>
                      <a:pt x="291" y="18"/>
                      <a:pt x="291" y="18"/>
                      <a:pt x="291" y="18"/>
                    </a:cubicBezTo>
                    <a:cubicBezTo>
                      <a:pt x="291" y="18"/>
                      <a:pt x="291" y="18"/>
                      <a:pt x="290" y="18"/>
                    </a:cubicBezTo>
                    <a:cubicBezTo>
                      <a:pt x="291" y="19"/>
                      <a:pt x="291" y="19"/>
                      <a:pt x="291" y="19"/>
                    </a:cubicBezTo>
                    <a:cubicBezTo>
                      <a:pt x="290" y="19"/>
                      <a:pt x="290" y="19"/>
                      <a:pt x="290" y="19"/>
                    </a:cubicBezTo>
                    <a:cubicBezTo>
                      <a:pt x="289" y="18"/>
                      <a:pt x="288" y="19"/>
                      <a:pt x="287" y="18"/>
                    </a:cubicBezTo>
                    <a:cubicBezTo>
                      <a:pt x="287" y="18"/>
                      <a:pt x="287" y="19"/>
                      <a:pt x="286" y="19"/>
                    </a:cubicBezTo>
                    <a:cubicBezTo>
                      <a:pt x="285" y="18"/>
                      <a:pt x="285" y="18"/>
                      <a:pt x="285" y="18"/>
                    </a:cubicBezTo>
                    <a:cubicBezTo>
                      <a:pt x="286" y="18"/>
                      <a:pt x="286" y="18"/>
                      <a:pt x="286" y="18"/>
                    </a:cubicBezTo>
                    <a:cubicBezTo>
                      <a:pt x="286" y="17"/>
                      <a:pt x="286" y="17"/>
                      <a:pt x="286" y="17"/>
                    </a:cubicBezTo>
                    <a:cubicBezTo>
                      <a:pt x="286" y="17"/>
                      <a:pt x="285" y="18"/>
                      <a:pt x="285" y="18"/>
                    </a:cubicBezTo>
                    <a:cubicBezTo>
                      <a:pt x="285" y="18"/>
                      <a:pt x="285" y="18"/>
                      <a:pt x="285" y="18"/>
                    </a:cubicBezTo>
                    <a:cubicBezTo>
                      <a:pt x="284" y="19"/>
                      <a:pt x="283" y="19"/>
                      <a:pt x="282" y="18"/>
                    </a:cubicBezTo>
                    <a:cubicBezTo>
                      <a:pt x="283" y="17"/>
                      <a:pt x="283" y="17"/>
                      <a:pt x="283" y="17"/>
                    </a:cubicBezTo>
                    <a:cubicBezTo>
                      <a:pt x="283" y="17"/>
                      <a:pt x="283" y="17"/>
                      <a:pt x="283" y="17"/>
                    </a:cubicBezTo>
                    <a:cubicBezTo>
                      <a:pt x="282" y="17"/>
                      <a:pt x="282" y="17"/>
                      <a:pt x="282" y="18"/>
                    </a:cubicBezTo>
                    <a:cubicBezTo>
                      <a:pt x="281" y="18"/>
                      <a:pt x="281" y="18"/>
                      <a:pt x="281" y="18"/>
                    </a:cubicBezTo>
                    <a:cubicBezTo>
                      <a:pt x="281" y="18"/>
                      <a:pt x="280" y="18"/>
                      <a:pt x="281" y="18"/>
                    </a:cubicBezTo>
                    <a:cubicBezTo>
                      <a:pt x="281" y="18"/>
                      <a:pt x="281" y="18"/>
                      <a:pt x="281" y="18"/>
                    </a:cubicBezTo>
                    <a:cubicBezTo>
                      <a:pt x="281" y="17"/>
                      <a:pt x="281" y="17"/>
                      <a:pt x="281" y="17"/>
                    </a:cubicBezTo>
                    <a:cubicBezTo>
                      <a:pt x="280" y="17"/>
                      <a:pt x="280" y="17"/>
                      <a:pt x="280" y="17"/>
                    </a:cubicBezTo>
                    <a:cubicBezTo>
                      <a:pt x="281" y="16"/>
                      <a:pt x="283" y="18"/>
                      <a:pt x="283" y="16"/>
                    </a:cubicBezTo>
                    <a:cubicBezTo>
                      <a:pt x="282" y="16"/>
                      <a:pt x="281" y="17"/>
                      <a:pt x="280" y="16"/>
                    </a:cubicBezTo>
                    <a:cubicBezTo>
                      <a:pt x="281" y="16"/>
                      <a:pt x="281" y="16"/>
                      <a:pt x="281" y="15"/>
                    </a:cubicBezTo>
                    <a:cubicBezTo>
                      <a:pt x="280" y="15"/>
                      <a:pt x="280" y="15"/>
                      <a:pt x="279" y="15"/>
                    </a:cubicBezTo>
                    <a:cubicBezTo>
                      <a:pt x="281" y="14"/>
                      <a:pt x="282" y="16"/>
                      <a:pt x="283" y="14"/>
                    </a:cubicBezTo>
                    <a:cubicBezTo>
                      <a:pt x="282" y="14"/>
                      <a:pt x="282" y="14"/>
                      <a:pt x="282" y="14"/>
                    </a:cubicBezTo>
                    <a:cubicBezTo>
                      <a:pt x="281" y="14"/>
                      <a:pt x="279" y="14"/>
                      <a:pt x="278" y="14"/>
                    </a:cubicBezTo>
                    <a:cubicBezTo>
                      <a:pt x="278" y="14"/>
                      <a:pt x="278" y="14"/>
                      <a:pt x="278" y="14"/>
                    </a:cubicBezTo>
                    <a:cubicBezTo>
                      <a:pt x="277" y="14"/>
                      <a:pt x="277" y="14"/>
                      <a:pt x="277" y="14"/>
                    </a:cubicBezTo>
                    <a:cubicBezTo>
                      <a:pt x="276" y="13"/>
                      <a:pt x="275" y="14"/>
                      <a:pt x="274" y="13"/>
                    </a:cubicBezTo>
                    <a:cubicBezTo>
                      <a:pt x="274" y="13"/>
                      <a:pt x="274" y="13"/>
                      <a:pt x="274" y="13"/>
                    </a:cubicBezTo>
                    <a:cubicBezTo>
                      <a:pt x="273" y="13"/>
                      <a:pt x="273" y="13"/>
                      <a:pt x="273" y="13"/>
                    </a:cubicBezTo>
                    <a:cubicBezTo>
                      <a:pt x="273" y="13"/>
                      <a:pt x="273" y="13"/>
                      <a:pt x="273" y="13"/>
                    </a:cubicBezTo>
                    <a:cubicBezTo>
                      <a:pt x="274" y="12"/>
                      <a:pt x="275" y="13"/>
                      <a:pt x="275" y="12"/>
                    </a:cubicBezTo>
                    <a:cubicBezTo>
                      <a:pt x="276" y="12"/>
                      <a:pt x="277" y="11"/>
                      <a:pt x="278" y="12"/>
                    </a:cubicBezTo>
                    <a:cubicBezTo>
                      <a:pt x="278" y="12"/>
                      <a:pt x="279" y="11"/>
                      <a:pt x="280" y="12"/>
                    </a:cubicBezTo>
                    <a:cubicBezTo>
                      <a:pt x="280" y="13"/>
                      <a:pt x="280" y="13"/>
                      <a:pt x="280" y="13"/>
                    </a:cubicBezTo>
                    <a:cubicBezTo>
                      <a:pt x="281" y="13"/>
                      <a:pt x="282" y="12"/>
                      <a:pt x="283" y="12"/>
                    </a:cubicBezTo>
                    <a:cubicBezTo>
                      <a:pt x="283" y="12"/>
                      <a:pt x="283" y="12"/>
                      <a:pt x="283" y="12"/>
                    </a:cubicBezTo>
                    <a:cubicBezTo>
                      <a:pt x="284" y="11"/>
                      <a:pt x="284" y="11"/>
                      <a:pt x="284" y="11"/>
                    </a:cubicBezTo>
                    <a:cubicBezTo>
                      <a:pt x="284" y="12"/>
                      <a:pt x="286" y="12"/>
                      <a:pt x="286" y="13"/>
                    </a:cubicBezTo>
                    <a:cubicBezTo>
                      <a:pt x="286" y="12"/>
                      <a:pt x="286" y="12"/>
                      <a:pt x="286" y="12"/>
                    </a:cubicBezTo>
                    <a:cubicBezTo>
                      <a:pt x="286" y="12"/>
                      <a:pt x="286" y="12"/>
                      <a:pt x="287" y="12"/>
                    </a:cubicBezTo>
                    <a:cubicBezTo>
                      <a:pt x="287" y="11"/>
                      <a:pt x="287" y="11"/>
                      <a:pt x="287" y="11"/>
                    </a:cubicBezTo>
                    <a:cubicBezTo>
                      <a:pt x="287" y="11"/>
                      <a:pt x="287" y="11"/>
                      <a:pt x="287" y="11"/>
                    </a:cubicBezTo>
                    <a:cubicBezTo>
                      <a:pt x="286" y="11"/>
                      <a:pt x="286" y="11"/>
                      <a:pt x="287" y="11"/>
                    </a:cubicBezTo>
                    <a:cubicBezTo>
                      <a:pt x="285" y="10"/>
                      <a:pt x="284" y="11"/>
                      <a:pt x="283" y="11"/>
                    </a:cubicBezTo>
                    <a:cubicBezTo>
                      <a:pt x="283" y="10"/>
                      <a:pt x="282" y="10"/>
                      <a:pt x="282" y="10"/>
                    </a:cubicBezTo>
                    <a:cubicBezTo>
                      <a:pt x="283" y="10"/>
                      <a:pt x="283" y="10"/>
                      <a:pt x="283" y="9"/>
                    </a:cubicBezTo>
                    <a:cubicBezTo>
                      <a:pt x="284" y="10"/>
                      <a:pt x="284" y="10"/>
                      <a:pt x="284" y="10"/>
                    </a:cubicBezTo>
                    <a:cubicBezTo>
                      <a:pt x="284" y="9"/>
                      <a:pt x="284" y="9"/>
                      <a:pt x="284" y="8"/>
                    </a:cubicBezTo>
                    <a:cubicBezTo>
                      <a:pt x="284" y="9"/>
                      <a:pt x="282" y="8"/>
                      <a:pt x="282" y="9"/>
                    </a:cubicBezTo>
                    <a:cubicBezTo>
                      <a:pt x="281" y="10"/>
                      <a:pt x="282" y="8"/>
                      <a:pt x="280" y="9"/>
                    </a:cubicBezTo>
                    <a:cubicBezTo>
                      <a:pt x="280" y="8"/>
                      <a:pt x="280" y="8"/>
                      <a:pt x="280" y="8"/>
                    </a:cubicBezTo>
                    <a:cubicBezTo>
                      <a:pt x="278" y="9"/>
                      <a:pt x="278" y="9"/>
                      <a:pt x="278" y="9"/>
                    </a:cubicBezTo>
                    <a:cubicBezTo>
                      <a:pt x="278" y="8"/>
                      <a:pt x="278" y="8"/>
                      <a:pt x="278" y="8"/>
                    </a:cubicBezTo>
                    <a:cubicBezTo>
                      <a:pt x="279" y="8"/>
                      <a:pt x="280" y="7"/>
                      <a:pt x="280" y="7"/>
                    </a:cubicBezTo>
                    <a:cubicBezTo>
                      <a:pt x="280" y="8"/>
                      <a:pt x="280" y="8"/>
                      <a:pt x="280" y="8"/>
                    </a:cubicBezTo>
                    <a:cubicBezTo>
                      <a:pt x="281" y="8"/>
                      <a:pt x="280" y="7"/>
                      <a:pt x="281" y="7"/>
                    </a:cubicBezTo>
                    <a:cubicBezTo>
                      <a:pt x="281" y="6"/>
                      <a:pt x="282" y="7"/>
                      <a:pt x="282" y="6"/>
                    </a:cubicBezTo>
                    <a:cubicBezTo>
                      <a:pt x="281" y="5"/>
                      <a:pt x="281" y="5"/>
                      <a:pt x="281" y="5"/>
                    </a:cubicBezTo>
                    <a:cubicBezTo>
                      <a:pt x="280" y="7"/>
                      <a:pt x="278" y="5"/>
                      <a:pt x="277" y="6"/>
                    </a:cubicBezTo>
                    <a:cubicBezTo>
                      <a:pt x="277" y="7"/>
                      <a:pt x="276" y="6"/>
                      <a:pt x="276" y="6"/>
                    </a:cubicBezTo>
                    <a:cubicBezTo>
                      <a:pt x="276" y="7"/>
                      <a:pt x="276" y="7"/>
                      <a:pt x="276" y="7"/>
                    </a:cubicBezTo>
                    <a:cubicBezTo>
                      <a:pt x="276" y="7"/>
                      <a:pt x="277" y="7"/>
                      <a:pt x="277" y="7"/>
                    </a:cubicBezTo>
                    <a:cubicBezTo>
                      <a:pt x="278" y="7"/>
                      <a:pt x="277" y="6"/>
                      <a:pt x="277" y="6"/>
                    </a:cubicBezTo>
                    <a:cubicBezTo>
                      <a:pt x="277" y="7"/>
                      <a:pt x="278" y="7"/>
                      <a:pt x="278" y="7"/>
                    </a:cubicBezTo>
                    <a:cubicBezTo>
                      <a:pt x="278" y="7"/>
                      <a:pt x="279" y="9"/>
                      <a:pt x="277" y="9"/>
                    </a:cubicBezTo>
                    <a:cubicBezTo>
                      <a:pt x="277" y="9"/>
                      <a:pt x="277" y="9"/>
                      <a:pt x="277" y="9"/>
                    </a:cubicBezTo>
                    <a:cubicBezTo>
                      <a:pt x="276" y="10"/>
                      <a:pt x="275" y="9"/>
                      <a:pt x="274" y="9"/>
                    </a:cubicBezTo>
                    <a:cubicBezTo>
                      <a:pt x="274" y="9"/>
                      <a:pt x="274" y="9"/>
                      <a:pt x="274" y="9"/>
                    </a:cubicBezTo>
                    <a:cubicBezTo>
                      <a:pt x="274" y="9"/>
                      <a:pt x="274" y="9"/>
                      <a:pt x="274" y="9"/>
                    </a:cubicBezTo>
                    <a:cubicBezTo>
                      <a:pt x="273" y="9"/>
                      <a:pt x="274" y="8"/>
                      <a:pt x="274" y="8"/>
                    </a:cubicBezTo>
                    <a:cubicBezTo>
                      <a:pt x="275" y="8"/>
                      <a:pt x="275" y="8"/>
                      <a:pt x="275" y="8"/>
                    </a:cubicBezTo>
                    <a:cubicBezTo>
                      <a:pt x="275" y="8"/>
                      <a:pt x="275" y="8"/>
                      <a:pt x="275" y="8"/>
                    </a:cubicBezTo>
                    <a:cubicBezTo>
                      <a:pt x="275" y="8"/>
                      <a:pt x="275" y="8"/>
                      <a:pt x="275" y="8"/>
                    </a:cubicBezTo>
                    <a:cubicBezTo>
                      <a:pt x="275" y="8"/>
                      <a:pt x="275" y="8"/>
                      <a:pt x="275" y="8"/>
                    </a:cubicBezTo>
                    <a:cubicBezTo>
                      <a:pt x="275" y="8"/>
                      <a:pt x="275" y="8"/>
                      <a:pt x="275" y="7"/>
                    </a:cubicBezTo>
                    <a:cubicBezTo>
                      <a:pt x="275" y="7"/>
                      <a:pt x="275" y="7"/>
                      <a:pt x="275" y="7"/>
                    </a:cubicBezTo>
                    <a:cubicBezTo>
                      <a:pt x="275" y="7"/>
                      <a:pt x="275" y="7"/>
                      <a:pt x="275" y="7"/>
                    </a:cubicBezTo>
                    <a:cubicBezTo>
                      <a:pt x="275" y="7"/>
                      <a:pt x="274" y="8"/>
                      <a:pt x="274" y="7"/>
                    </a:cubicBezTo>
                    <a:cubicBezTo>
                      <a:pt x="275" y="7"/>
                      <a:pt x="274" y="6"/>
                      <a:pt x="275" y="6"/>
                    </a:cubicBezTo>
                    <a:cubicBezTo>
                      <a:pt x="274" y="5"/>
                      <a:pt x="272" y="6"/>
                      <a:pt x="271" y="6"/>
                    </a:cubicBezTo>
                    <a:cubicBezTo>
                      <a:pt x="270" y="7"/>
                      <a:pt x="267" y="6"/>
                      <a:pt x="266" y="6"/>
                    </a:cubicBezTo>
                    <a:cubicBezTo>
                      <a:pt x="266" y="7"/>
                      <a:pt x="266" y="7"/>
                      <a:pt x="266" y="7"/>
                    </a:cubicBezTo>
                    <a:cubicBezTo>
                      <a:pt x="266" y="7"/>
                      <a:pt x="266" y="7"/>
                      <a:pt x="265" y="7"/>
                    </a:cubicBezTo>
                    <a:cubicBezTo>
                      <a:pt x="265" y="7"/>
                      <a:pt x="265" y="7"/>
                      <a:pt x="265" y="7"/>
                    </a:cubicBezTo>
                    <a:cubicBezTo>
                      <a:pt x="267" y="8"/>
                      <a:pt x="267" y="8"/>
                      <a:pt x="267" y="8"/>
                    </a:cubicBezTo>
                    <a:cubicBezTo>
                      <a:pt x="266" y="8"/>
                      <a:pt x="266" y="8"/>
                      <a:pt x="266" y="8"/>
                    </a:cubicBezTo>
                    <a:cubicBezTo>
                      <a:pt x="267" y="8"/>
                      <a:pt x="268" y="8"/>
                      <a:pt x="268" y="8"/>
                    </a:cubicBezTo>
                    <a:cubicBezTo>
                      <a:pt x="267" y="7"/>
                      <a:pt x="267" y="7"/>
                      <a:pt x="267" y="7"/>
                    </a:cubicBezTo>
                    <a:cubicBezTo>
                      <a:pt x="268" y="7"/>
                      <a:pt x="268" y="7"/>
                      <a:pt x="268" y="7"/>
                    </a:cubicBezTo>
                    <a:cubicBezTo>
                      <a:pt x="268" y="7"/>
                      <a:pt x="268" y="7"/>
                      <a:pt x="268" y="7"/>
                    </a:cubicBezTo>
                    <a:cubicBezTo>
                      <a:pt x="268" y="7"/>
                      <a:pt x="269" y="7"/>
                      <a:pt x="270" y="7"/>
                    </a:cubicBezTo>
                    <a:cubicBezTo>
                      <a:pt x="270" y="7"/>
                      <a:pt x="270" y="8"/>
                      <a:pt x="269" y="8"/>
                    </a:cubicBezTo>
                    <a:cubicBezTo>
                      <a:pt x="271" y="9"/>
                      <a:pt x="271" y="9"/>
                      <a:pt x="271" y="9"/>
                    </a:cubicBezTo>
                    <a:cubicBezTo>
                      <a:pt x="270" y="9"/>
                      <a:pt x="270" y="9"/>
                      <a:pt x="270" y="9"/>
                    </a:cubicBezTo>
                    <a:cubicBezTo>
                      <a:pt x="271" y="9"/>
                      <a:pt x="271" y="9"/>
                      <a:pt x="271" y="9"/>
                    </a:cubicBezTo>
                    <a:cubicBezTo>
                      <a:pt x="271" y="10"/>
                      <a:pt x="270" y="9"/>
                      <a:pt x="270" y="9"/>
                    </a:cubicBezTo>
                    <a:cubicBezTo>
                      <a:pt x="270" y="9"/>
                      <a:pt x="270" y="9"/>
                      <a:pt x="270" y="9"/>
                    </a:cubicBezTo>
                    <a:cubicBezTo>
                      <a:pt x="269" y="10"/>
                      <a:pt x="269" y="9"/>
                      <a:pt x="268" y="8"/>
                    </a:cubicBezTo>
                    <a:cubicBezTo>
                      <a:pt x="268" y="9"/>
                      <a:pt x="268" y="9"/>
                      <a:pt x="268" y="9"/>
                    </a:cubicBezTo>
                    <a:cubicBezTo>
                      <a:pt x="268" y="9"/>
                      <a:pt x="267" y="9"/>
                      <a:pt x="267" y="9"/>
                    </a:cubicBezTo>
                    <a:cubicBezTo>
                      <a:pt x="267" y="9"/>
                      <a:pt x="267" y="9"/>
                      <a:pt x="267" y="9"/>
                    </a:cubicBezTo>
                    <a:cubicBezTo>
                      <a:pt x="266" y="8"/>
                      <a:pt x="263" y="9"/>
                      <a:pt x="261" y="8"/>
                    </a:cubicBezTo>
                    <a:cubicBezTo>
                      <a:pt x="261" y="9"/>
                      <a:pt x="261" y="9"/>
                      <a:pt x="261" y="9"/>
                    </a:cubicBezTo>
                    <a:cubicBezTo>
                      <a:pt x="263" y="9"/>
                      <a:pt x="261" y="10"/>
                      <a:pt x="262" y="11"/>
                    </a:cubicBezTo>
                    <a:cubicBezTo>
                      <a:pt x="262" y="11"/>
                      <a:pt x="262" y="11"/>
                      <a:pt x="262" y="11"/>
                    </a:cubicBezTo>
                    <a:cubicBezTo>
                      <a:pt x="261" y="12"/>
                      <a:pt x="262" y="12"/>
                      <a:pt x="263" y="13"/>
                    </a:cubicBezTo>
                    <a:cubicBezTo>
                      <a:pt x="263" y="13"/>
                      <a:pt x="263" y="13"/>
                      <a:pt x="263" y="13"/>
                    </a:cubicBezTo>
                    <a:cubicBezTo>
                      <a:pt x="262" y="13"/>
                      <a:pt x="262" y="13"/>
                      <a:pt x="262" y="13"/>
                    </a:cubicBezTo>
                    <a:cubicBezTo>
                      <a:pt x="262" y="13"/>
                      <a:pt x="261" y="13"/>
                      <a:pt x="260" y="13"/>
                    </a:cubicBezTo>
                    <a:cubicBezTo>
                      <a:pt x="261" y="14"/>
                      <a:pt x="261" y="14"/>
                      <a:pt x="262" y="13"/>
                    </a:cubicBezTo>
                    <a:cubicBezTo>
                      <a:pt x="262" y="14"/>
                      <a:pt x="262" y="14"/>
                      <a:pt x="262" y="14"/>
                    </a:cubicBezTo>
                    <a:cubicBezTo>
                      <a:pt x="263" y="14"/>
                      <a:pt x="264" y="14"/>
                      <a:pt x="265" y="14"/>
                    </a:cubicBezTo>
                    <a:cubicBezTo>
                      <a:pt x="266" y="14"/>
                      <a:pt x="267" y="15"/>
                      <a:pt x="267" y="14"/>
                    </a:cubicBezTo>
                    <a:cubicBezTo>
                      <a:pt x="269" y="15"/>
                      <a:pt x="270" y="14"/>
                      <a:pt x="272" y="15"/>
                    </a:cubicBezTo>
                    <a:cubicBezTo>
                      <a:pt x="270" y="15"/>
                      <a:pt x="270" y="16"/>
                      <a:pt x="269" y="16"/>
                    </a:cubicBezTo>
                    <a:cubicBezTo>
                      <a:pt x="269" y="16"/>
                      <a:pt x="268" y="16"/>
                      <a:pt x="268" y="15"/>
                    </a:cubicBezTo>
                    <a:cubicBezTo>
                      <a:pt x="268" y="15"/>
                      <a:pt x="268" y="15"/>
                      <a:pt x="268" y="15"/>
                    </a:cubicBezTo>
                    <a:cubicBezTo>
                      <a:pt x="268" y="16"/>
                      <a:pt x="267" y="16"/>
                      <a:pt x="268" y="17"/>
                    </a:cubicBezTo>
                    <a:cubicBezTo>
                      <a:pt x="266" y="17"/>
                      <a:pt x="266" y="17"/>
                      <a:pt x="266" y="17"/>
                    </a:cubicBezTo>
                    <a:cubicBezTo>
                      <a:pt x="266" y="17"/>
                      <a:pt x="265" y="15"/>
                      <a:pt x="266" y="15"/>
                    </a:cubicBezTo>
                    <a:cubicBezTo>
                      <a:pt x="265" y="14"/>
                      <a:pt x="265" y="16"/>
                      <a:pt x="265" y="16"/>
                    </a:cubicBezTo>
                    <a:cubicBezTo>
                      <a:pt x="263" y="16"/>
                      <a:pt x="263" y="16"/>
                      <a:pt x="263" y="16"/>
                    </a:cubicBezTo>
                    <a:cubicBezTo>
                      <a:pt x="263" y="17"/>
                      <a:pt x="261" y="16"/>
                      <a:pt x="260" y="16"/>
                    </a:cubicBezTo>
                    <a:cubicBezTo>
                      <a:pt x="260" y="16"/>
                      <a:pt x="260" y="16"/>
                      <a:pt x="260" y="17"/>
                    </a:cubicBezTo>
                    <a:cubicBezTo>
                      <a:pt x="259" y="16"/>
                      <a:pt x="258" y="17"/>
                      <a:pt x="258" y="16"/>
                    </a:cubicBezTo>
                    <a:cubicBezTo>
                      <a:pt x="258" y="16"/>
                      <a:pt x="258" y="16"/>
                      <a:pt x="258" y="16"/>
                    </a:cubicBezTo>
                    <a:cubicBezTo>
                      <a:pt x="258" y="16"/>
                      <a:pt x="258" y="16"/>
                      <a:pt x="257" y="16"/>
                    </a:cubicBezTo>
                    <a:cubicBezTo>
                      <a:pt x="257" y="16"/>
                      <a:pt x="257" y="16"/>
                      <a:pt x="257" y="16"/>
                    </a:cubicBezTo>
                    <a:cubicBezTo>
                      <a:pt x="257" y="16"/>
                      <a:pt x="257" y="16"/>
                      <a:pt x="256" y="16"/>
                    </a:cubicBezTo>
                    <a:cubicBezTo>
                      <a:pt x="256" y="16"/>
                      <a:pt x="255" y="16"/>
                      <a:pt x="255" y="15"/>
                    </a:cubicBezTo>
                    <a:cubicBezTo>
                      <a:pt x="256" y="15"/>
                      <a:pt x="257" y="15"/>
                      <a:pt x="258" y="15"/>
                    </a:cubicBezTo>
                    <a:cubicBezTo>
                      <a:pt x="258" y="15"/>
                      <a:pt x="258" y="14"/>
                      <a:pt x="257" y="14"/>
                    </a:cubicBezTo>
                    <a:cubicBezTo>
                      <a:pt x="257" y="14"/>
                      <a:pt x="256" y="14"/>
                      <a:pt x="256" y="14"/>
                    </a:cubicBezTo>
                    <a:cubicBezTo>
                      <a:pt x="255" y="13"/>
                      <a:pt x="254" y="15"/>
                      <a:pt x="253" y="14"/>
                    </a:cubicBezTo>
                    <a:cubicBezTo>
                      <a:pt x="253" y="13"/>
                      <a:pt x="255" y="13"/>
                      <a:pt x="256" y="14"/>
                    </a:cubicBezTo>
                    <a:cubicBezTo>
                      <a:pt x="257" y="13"/>
                      <a:pt x="259" y="14"/>
                      <a:pt x="259" y="13"/>
                    </a:cubicBezTo>
                    <a:cubicBezTo>
                      <a:pt x="259" y="13"/>
                      <a:pt x="259" y="13"/>
                      <a:pt x="259" y="13"/>
                    </a:cubicBezTo>
                    <a:cubicBezTo>
                      <a:pt x="258" y="12"/>
                      <a:pt x="257" y="12"/>
                      <a:pt x="256" y="12"/>
                    </a:cubicBezTo>
                    <a:cubicBezTo>
                      <a:pt x="255" y="13"/>
                      <a:pt x="254" y="12"/>
                      <a:pt x="253" y="12"/>
                    </a:cubicBezTo>
                    <a:cubicBezTo>
                      <a:pt x="253" y="13"/>
                      <a:pt x="252" y="13"/>
                      <a:pt x="253" y="14"/>
                    </a:cubicBezTo>
                    <a:cubicBezTo>
                      <a:pt x="252" y="14"/>
                      <a:pt x="251" y="14"/>
                      <a:pt x="251" y="14"/>
                    </a:cubicBezTo>
                    <a:cubicBezTo>
                      <a:pt x="251" y="14"/>
                      <a:pt x="250" y="14"/>
                      <a:pt x="249" y="14"/>
                    </a:cubicBezTo>
                    <a:cubicBezTo>
                      <a:pt x="249" y="15"/>
                      <a:pt x="249" y="15"/>
                      <a:pt x="249" y="15"/>
                    </a:cubicBezTo>
                    <a:cubicBezTo>
                      <a:pt x="247" y="15"/>
                      <a:pt x="247" y="15"/>
                      <a:pt x="247" y="15"/>
                    </a:cubicBezTo>
                    <a:cubicBezTo>
                      <a:pt x="247" y="14"/>
                      <a:pt x="248" y="15"/>
                      <a:pt x="248" y="14"/>
                    </a:cubicBezTo>
                    <a:cubicBezTo>
                      <a:pt x="248" y="14"/>
                      <a:pt x="248" y="14"/>
                      <a:pt x="248" y="14"/>
                    </a:cubicBezTo>
                    <a:cubicBezTo>
                      <a:pt x="248" y="14"/>
                      <a:pt x="248" y="14"/>
                      <a:pt x="248" y="14"/>
                    </a:cubicBezTo>
                    <a:cubicBezTo>
                      <a:pt x="245" y="14"/>
                      <a:pt x="243" y="16"/>
                      <a:pt x="240" y="15"/>
                    </a:cubicBezTo>
                    <a:cubicBezTo>
                      <a:pt x="241" y="14"/>
                      <a:pt x="241" y="14"/>
                      <a:pt x="241" y="14"/>
                    </a:cubicBezTo>
                    <a:cubicBezTo>
                      <a:pt x="240" y="14"/>
                      <a:pt x="240" y="14"/>
                      <a:pt x="240" y="14"/>
                    </a:cubicBezTo>
                    <a:cubicBezTo>
                      <a:pt x="240" y="14"/>
                      <a:pt x="240" y="15"/>
                      <a:pt x="240" y="15"/>
                    </a:cubicBezTo>
                    <a:cubicBezTo>
                      <a:pt x="239" y="14"/>
                      <a:pt x="238" y="14"/>
                      <a:pt x="239" y="14"/>
                    </a:cubicBezTo>
                    <a:cubicBezTo>
                      <a:pt x="239" y="14"/>
                      <a:pt x="239" y="14"/>
                      <a:pt x="239" y="14"/>
                    </a:cubicBezTo>
                    <a:cubicBezTo>
                      <a:pt x="239" y="13"/>
                      <a:pt x="239" y="13"/>
                      <a:pt x="239" y="13"/>
                    </a:cubicBezTo>
                    <a:cubicBezTo>
                      <a:pt x="237" y="14"/>
                      <a:pt x="237" y="14"/>
                      <a:pt x="237" y="14"/>
                    </a:cubicBezTo>
                    <a:cubicBezTo>
                      <a:pt x="235" y="14"/>
                      <a:pt x="238" y="13"/>
                      <a:pt x="236" y="12"/>
                    </a:cubicBezTo>
                    <a:cubicBezTo>
                      <a:pt x="238" y="13"/>
                      <a:pt x="239" y="12"/>
                      <a:pt x="240" y="12"/>
                    </a:cubicBezTo>
                    <a:cubicBezTo>
                      <a:pt x="240" y="12"/>
                      <a:pt x="241" y="13"/>
                      <a:pt x="242" y="13"/>
                    </a:cubicBezTo>
                    <a:cubicBezTo>
                      <a:pt x="241" y="14"/>
                      <a:pt x="244" y="13"/>
                      <a:pt x="243" y="14"/>
                    </a:cubicBezTo>
                    <a:cubicBezTo>
                      <a:pt x="244" y="14"/>
                      <a:pt x="244" y="14"/>
                      <a:pt x="244" y="14"/>
                    </a:cubicBezTo>
                    <a:cubicBezTo>
                      <a:pt x="244" y="13"/>
                      <a:pt x="243" y="14"/>
                      <a:pt x="243" y="13"/>
                    </a:cubicBezTo>
                    <a:cubicBezTo>
                      <a:pt x="245" y="14"/>
                      <a:pt x="245" y="14"/>
                      <a:pt x="245" y="14"/>
                    </a:cubicBezTo>
                    <a:cubicBezTo>
                      <a:pt x="245" y="12"/>
                      <a:pt x="247" y="14"/>
                      <a:pt x="247" y="12"/>
                    </a:cubicBezTo>
                    <a:cubicBezTo>
                      <a:pt x="248" y="13"/>
                      <a:pt x="248" y="13"/>
                      <a:pt x="248" y="13"/>
                    </a:cubicBezTo>
                    <a:cubicBezTo>
                      <a:pt x="248" y="13"/>
                      <a:pt x="248" y="13"/>
                      <a:pt x="248" y="13"/>
                    </a:cubicBezTo>
                    <a:cubicBezTo>
                      <a:pt x="248" y="13"/>
                      <a:pt x="248" y="13"/>
                      <a:pt x="248" y="13"/>
                    </a:cubicBezTo>
                    <a:cubicBezTo>
                      <a:pt x="247" y="11"/>
                      <a:pt x="249" y="12"/>
                      <a:pt x="249" y="12"/>
                    </a:cubicBezTo>
                    <a:cubicBezTo>
                      <a:pt x="250" y="12"/>
                      <a:pt x="250" y="13"/>
                      <a:pt x="250" y="13"/>
                    </a:cubicBezTo>
                    <a:cubicBezTo>
                      <a:pt x="250" y="14"/>
                      <a:pt x="251" y="13"/>
                      <a:pt x="252" y="13"/>
                    </a:cubicBezTo>
                    <a:cubicBezTo>
                      <a:pt x="251" y="11"/>
                      <a:pt x="254" y="13"/>
                      <a:pt x="253" y="11"/>
                    </a:cubicBezTo>
                    <a:cubicBezTo>
                      <a:pt x="253" y="11"/>
                      <a:pt x="252" y="11"/>
                      <a:pt x="252" y="12"/>
                    </a:cubicBezTo>
                    <a:cubicBezTo>
                      <a:pt x="252" y="11"/>
                      <a:pt x="252" y="11"/>
                      <a:pt x="252" y="11"/>
                    </a:cubicBezTo>
                    <a:cubicBezTo>
                      <a:pt x="251" y="11"/>
                      <a:pt x="252" y="11"/>
                      <a:pt x="252" y="11"/>
                    </a:cubicBezTo>
                    <a:cubicBezTo>
                      <a:pt x="250" y="12"/>
                      <a:pt x="247" y="11"/>
                      <a:pt x="245" y="11"/>
                    </a:cubicBezTo>
                    <a:cubicBezTo>
                      <a:pt x="245" y="11"/>
                      <a:pt x="245" y="11"/>
                      <a:pt x="245" y="11"/>
                    </a:cubicBezTo>
                    <a:cubicBezTo>
                      <a:pt x="245" y="11"/>
                      <a:pt x="245" y="11"/>
                      <a:pt x="245" y="11"/>
                    </a:cubicBezTo>
                    <a:cubicBezTo>
                      <a:pt x="245" y="10"/>
                      <a:pt x="245" y="10"/>
                      <a:pt x="246" y="10"/>
                    </a:cubicBezTo>
                    <a:cubicBezTo>
                      <a:pt x="245" y="10"/>
                      <a:pt x="245" y="10"/>
                      <a:pt x="245" y="9"/>
                    </a:cubicBezTo>
                    <a:cubicBezTo>
                      <a:pt x="247" y="10"/>
                      <a:pt x="247" y="10"/>
                      <a:pt x="247" y="10"/>
                    </a:cubicBezTo>
                    <a:cubicBezTo>
                      <a:pt x="246" y="9"/>
                      <a:pt x="246" y="9"/>
                      <a:pt x="246" y="9"/>
                    </a:cubicBezTo>
                    <a:cubicBezTo>
                      <a:pt x="247" y="9"/>
                      <a:pt x="247" y="9"/>
                      <a:pt x="247" y="8"/>
                    </a:cubicBezTo>
                    <a:cubicBezTo>
                      <a:pt x="247" y="8"/>
                      <a:pt x="246" y="8"/>
                      <a:pt x="246" y="8"/>
                    </a:cubicBezTo>
                    <a:cubicBezTo>
                      <a:pt x="246" y="8"/>
                      <a:pt x="246" y="8"/>
                      <a:pt x="246" y="8"/>
                    </a:cubicBezTo>
                    <a:cubicBezTo>
                      <a:pt x="245" y="8"/>
                      <a:pt x="245" y="8"/>
                      <a:pt x="244" y="7"/>
                    </a:cubicBezTo>
                    <a:cubicBezTo>
                      <a:pt x="243" y="7"/>
                      <a:pt x="243" y="8"/>
                      <a:pt x="243" y="8"/>
                    </a:cubicBezTo>
                    <a:cubicBezTo>
                      <a:pt x="242" y="8"/>
                      <a:pt x="242" y="7"/>
                      <a:pt x="241" y="7"/>
                    </a:cubicBezTo>
                    <a:cubicBezTo>
                      <a:pt x="240" y="7"/>
                      <a:pt x="241" y="8"/>
                      <a:pt x="240" y="8"/>
                    </a:cubicBezTo>
                    <a:cubicBezTo>
                      <a:pt x="240" y="8"/>
                      <a:pt x="240" y="7"/>
                      <a:pt x="240" y="7"/>
                    </a:cubicBezTo>
                    <a:cubicBezTo>
                      <a:pt x="240" y="8"/>
                      <a:pt x="239" y="7"/>
                      <a:pt x="238" y="7"/>
                    </a:cubicBezTo>
                    <a:cubicBezTo>
                      <a:pt x="239" y="6"/>
                      <a:pt x="240" y="7"/>
                      <a:pt x="241" y="6"/>
                    </a:cubicBezTo>
                    <a:cubicBezTo>
                      <a:pt x="239" y="5"/>
                      <a:pt x="239" y="5"/>
                      <a:pt x="239" y="5"/>
                    </a:cubicBezTo>
                    <a:cubicBezTo>
                      <a:pt x="240" y="5"/>
                      <a:pt x="240" y="6"/>
                      <a:pt x="240" y="5"/>
                    </a:cubicBezTo>
                    <a:cubicBezTo>
                      <a:pt x="240" y="5"/>
                      <a:pt x="240" y="5"/>
                      <a:pt x="240" y="5"/>
                    </a:cubicBezTo>
                    <a:cubicBezTo>
                      <a:pt x="240" y="5"/>
                      <a:pt x="240" y="5"/>
                      <a:pt x="240" y="5"/>
                    </a:cubicBezTo>
                    <a:cubicBezTo>
                      <a:pt x="240" y="4"/>
                      <a:pt x="240" y="4"/>
                      <a:pt x="240" y="4"/>
                    </a:cubicBezTo>
                    <a:cubicBezTo>
                      <a:pt x="239" y="4"/>
                      <a:pt x="239" y="4"/>
                      <a:pt x="239" y="4"/>
                    </a:cubicBezTo>
                    <a:cubicBezTo>
                      <a:pt x="237" y="3"/>
                      <a:pt x="239" y="5"/>
                      <a:pt x="238" y="5"/>
                    </a:cubicBezTo>
                    <a:cubicBezTo>
                      <a:pt x="237" y="5"/>
                      <a:pt x="237" y="4"/>
                      <a:pt x="237" y="4"/>
                    </a:cubicBezTo>
                    <a:cubicBezTo>
                      <a:pt x="236" y="4"/>
                      <a:pt x="237" y="4"/>
                      <a:pt x="236" y="4"/>
                    </a:cubicBezTo>
                    <a:cubicBezTo>
                      <a:pt x="237" y="5"/>
                      <a:pt x="237" y="5"/>
                      <a:pt x="237" y="5"/>
                    </a:cubicBezTo>
                    <a:cubicBezTo>
                      <a:pt x="235" y="4"/>
                      <a:pt x="236" y="7"/>
                      <a:pt x="234" y="6"/>
                    </a:cubicBezTo>
                    <a:cubicBezTo>
                      <a:pt x="235" y="7"/>
                      <a:pt x="235" y="7"/>
                      <a:pt x="235" y="7"/>
                    </a:cubicBezTo>
                    <a:cubicBezTo>
                      <a:pt x="234" y="7"/>
                      <a:pt x="233" y="7"/>
                      <a:pt x="232" y="6"/>
                    </a:cubicBezTo>
                    <a:cubicBezTo>
                      <a:pt x="232" y="7"/>
                      <a:pt x="231" y="8"/>
                      <a:pt x="230" y="9"/>
                    </a:cubicBezTo>
                    <a:cubicBezTo>
                      <a:pt x="230" y="9"/>
                      <a:pt x="229" y="9"/>
                      <a:pt x="228" y="8"/>
                    </a:cubicBezTo>
                    <a:cubicBezTo>
                      <a:pt x="228" y="8"/>
                      <a:pt x="228" y="9"/>
                      <a:pt x="227" y="9"/>
                    </a:cubicBezTo>
                    <a:cubicBezTo>
                      <a:pt x="227" y="8"/>
                      <a:pt x="226" y="9"/>
                      <a:pt x="226" y="8"/>
                    </a:cubicBezTo>
                    <a:cubicBezTo>
                      <a:pt x="226" y="8"/>
                      <a:pt x="227" y="7"/>
                      <a:pt x="227" y="8"/>
                    </a:cubicBezTo>
                    <a:cubicBezTo>
                      <a:pt x="227" y="7"/>
                      <a:pt x="228" y="7"/>
                      <a:pt x="228" y="7"/>
                    </a:cubicBezTo>
                    <a:cubicBezTo>
                      <a:pt x="228" y="7"/>
                      <a:pt x="229" y="7"/>
                      <a:pt x="229" y="7"/>
                    </a:cubicBezTo>
                    <a:cubicBezTo>
                      <a:pt x="229" y="7"/>
                      <a:pt x="230" y="7"/>
                      <a:pt x="230" y="7"/>
                    </a:cubicBezTo>
                    <a:cubicBezTo>
                      <a:pt x="230" y="7"/>
                      <a:pt x="230" y="6"/>
                      <a:pt x="230" y="6"/>
                    </a:cubicBezTo>
                    <a:cubicBezTo>
                      <a:pt x="231" y="5"/>
                      <a:pt x="232" y="4"/>
                      <a:pt x="233" y="5"/>
                    </a:cubicBezTo>
                    <a:cubicBezTo>
                      <a:pt x="232" y="4"/>
                      <a:pt x="232" y="4"/>
                      <a:pt x="232" y="4"/>
                    </a:cubicBezTo>
                    <a:cubicBezTo>
                      <a:pt x="232" y="4"/>
                      <a:pt x="232" y="4"/>
                      <a:pt x="232" y="4"/>
                    </a:cubicBezTo>
                    <a:cubicBezTo>
                      <a:pt x="231" y="4"/>
                      <a:pt x="232" y="3"/>
                      <a:pt x="232" y="3"/>
                    </a:cubicBezTo>
                    <a:cubicBezTo>
                      <a:pt x="231" y="3"/>
                      <a:pt x="231" y="3"/>
                      <a:pt x="231" y="3"/>
                    </a:cubicBezTo>
                    <a:cubicBezTo>
                      <a:pt x="231" y="4"/>
                      <a:pt x="231" y="4"/>
                      <a:pt x="231" y="4"/>
                    </a:cubicBezTo>
                    <a:cubicBezTo>
                      <a:pt x="230" y="4"/>
                      <a:pt x="230" y="5"/>
                      <a:pt x="229" y="4"/>
                    </a:cubicBezTo>
                    <a:cubicBezTo>
                      <a:pt x="229" y="5"/>
                      <a:pt x="229" y="5"/>
                      <a:pt x="228" y="5"/>
                    </a:cubicBezTo>
                    <a:cubicBezTo>
                      <a:pt x="228" y="5"/>
                      <a:pt x="228" y="5"/>
                      <a:pt x="228" y="5"/>
                    </a:cubicBezTo>
                    <a:cubicBezTo>
                      <a:pt x="228" y="5"/>
                      <a:pt x="228" y="5"/>
                      <a:pt x="228" y="5"/>
                    </a:cubicBezTo>
                    <a:cubicBezTo>
                      <a:pt x="228" y="5"/>
                      <a:pt x="229" y="6"/>
                      <a:pt x="230" y="6"/>
                    </a:cubicBezTo>
                    <a:cubicBezTo>
                      <a:pt x="229" y="6"/>
                      <a:pt x="229" y="6"/>
                      <a:pt x="229" y="6"/>
                    </a:cubicBezTo>
                    <a:cubicBezTo>
                      <a:pt x="229" y="7"/>
                      <a:pt x="228" y="6"/>
                      <a:pt x="228" y="6"/>
                    </a:cubicBezTo>
                    <a:cubicBezTo>
                      <a:pt x="227" y="6"/>
                      <a:pt x="226" y="6"/>
                      <a:pt x="226" y="7"/>
                    </a:cubicBezTo>
                    <a:cubicBezTo>
                      <a:pt x="226" y="6"/>
                      <a:pt x="224" y="7"/>
                      <a:pt x="224" y="6"/>
                    </a:cubicBezTo>
                    <a:cubicBezTo>
                      <a:pt x="225" y="5"/>
                      <a:pt x="226" y="6"/>
                      <a:pt x="226" y="5"/>
                    </a:cubicBezTo>
                    <a:cubicBezTo>
                      <a:pt x="225" y="5"/>
                      <a:pt x="227" y="3"/>
                      <a:pt x="225" y="3"/>
                    </a:cubicBezTo>
                    <a:cubicBezTo>
                      <a:pt x="226" y="3"/>
                      <a:pt x="226" y="3"/>
                      <a:pt x="227" y="2"/>
                    </a:cubicBezTo>
                    <a:cubicBezTo>
                      <a:pt x="226" y="2"/>
                      <a:pt x="225" y="2"/>
                      <a:pt x="225" y="3"/>
                    </a:cubicBezTo>
                    <a:cubicBezTo>
                      <a:pt x="224" y="2"/>
                      <a:pt x="224" y="2"/>
                      <a:pt x="224" y="2"/>
                    </a:cubicBezTo>
                    <a:cubicBezTo>
                      <a:pt x="224" y="3"/>
                      <a:pt x="224" y="3"/>
                      <a:pt x="224" y="4"/>
                    </a:cubicBezTo>
                    <a:cubicBezTo>
                      <a:pt x="224" y="4"/>
                      <a:pt x="223" y="3"/>
                      <a:pt x="223" y="3"/>
                    </a:cubicBezTo>
                    <a:cubicBezTo>
                      <a:pt x="222" y="4"/>
                      <a:pt x="223" y="4"/>
                      <a:pt x="223" y="4"/>
                    </a:cubicBezTo>
                    <a:cubicBezTo>
                      <a:pt x="222" y="5"/>
                      <a:pt x="221" y="4"/>
                      <a:pt x="221" y="5"/>
                    </a:cubicBezTo>
                    <a:cubicBezTo>
                      <a:pt x="221" y="4"/>
                      <a:pt x="221" y="4"/>
                      <a:pt x="221" y="4"/>
                    </a:cubicBezTo>
                    <a:cubicBezTo>
                      <a:pt x="220" y="5"/>
                      <a:pt x="220" y="5"/>
                      <a:pt x="220" y="5"/>
                    </a:cubicBezTo>
                    <a:cubicBezTo>
                      <a:pt x="220" y="4"/>
                      <a:pt x="220" y="4"/>
                      <a:pt x="220" y="4"/>
                    </a:cubicBezTo>
                    <a:cubicBezTo>
                      <a:pt x="221" y="5"/>
                      <a:pt x="220" y="5"/>
                      <a:pt x="219" y="5"/>
                    </a:cubicBezTo>
                    <a:cubicBezTo>
                      <a:pt x="219" y="4"/>
                      <a:pt x="219" y="4"/>
                      <a:pt x="219" y="4"/>
                    </a:cubicBezTo>
                    <a:cubicBezTo>
                      <a:pt x="218" y="3"/>
                      <a:pt x="219" y="5"/>
                      <a:pt x="218" y="5"/>
                    </a:cubicBezTo>
                    <a:cubicBezTo>
                      <a:pt x="217" y="4"/>
                      <a:pt x="218" y="3"/>
                      <a:pt x="218" y="2"/>
                    </a:cubicBezTo>
                    <a:cubicBezTo>
                      <a:pt x="216" y="2"/>
                      <a:pt x="218" y="5"/>
                      <a:pt x="216" y="5"/>
                    </a:cubicBezTo>
                    <a:cubicBezTo>
                      <a:pt x="217" y="4"/>
                      <a:pt x="215" y="4"/>
                      <a:pt x="214" y="4"/>
                    </a:cubicBezTo>
                    <a:cubicBezTo>
                      <a:pt x="214" y="4"/>
                      <a:pt x="214" y="4"/>
                      <a:pt x="214" y="4"/>
                    </a:cubicBezTo>
                    <a:cubicBezTo>
                      <a:pt x="213" y="5"/>
                      <a:pt x="212" y="6"/>
                      <a:pt x="211" y="5"/>
                    </a:cubicBezTo>
                    <a:cubicBezTo>
                      <a:pt x="211" y="4"/>
                      <a:pt x="211" y="4"/>
                      <a:pt x="211" y="4"/>
                    </a:cubicBezTo>
                    <a:cubicBezTo>
                      <a:pt x="211" y="4"/>
                      <a:pt x="211" y="4"/>
                      <a:pt x="210" y="3"/>
                    </a:cubicBezTo>
                    <a:cubicBezTo>
                      <a:pt x="211" y="4"/>
                      <a:pt x="212" y="3"/>
                      <a:pt x="212" y="3"/>
                    </a:cubicBezTo>
                    <a:cubicBezTo>
                      <a:pt x="212" y="2"/>
                      <a:pt x="212" y="3"/>
                      <a:pt x="211" y="3"/>
                    </a:cubicBezTo>
                    <a:cubicBezTo>
                      <a:pt x="212" y="2"/>
                      <a:pt x="212" y="2"/>
                      <a:pt x="212" y="2"/>
                    </a:cubicBezTo>
                    <a:cubicBezTo>
                      <a:pt x="211" y="2"/>
                      <a:pt x="211" y="2"/>
                      <a:pt x="211" y="2"/>
                    </a:cubicBezTo>
                    <a:cubicBezTo>
                      <a:pt x="211" y="3"/>
                      <a:pt x="210" y="2"/>
                      <a:pt x="210" y="3"/>
                    </a:cubicBezTo>
                    <a:cubicBezTo>
                      <a:pt x="210" y="4"/>
                      <a:pt x="210" y="4"/>
                      <a:pt x="210" y="4"/>
                    </a:cubicBezTo>
                    <a:cubicBezTo>
                      <a:pt x="208" y="5"/>
                      <a:pt x="210" y="3"/>
                      <a:pt x="209" y="2"/>
                    </a:cubicBezTo>
                    <a:cubicBezTo>
                      <a:pt x="209" y="3"/>
                      <a:pt x="208" y="3"/>
                      <a:pt x="208" y="3"/>
                    </a:cubicBezTo>
                    <a:cubicBezTo>
                      <a:pt x="209" y="4"/>
                      <a:pt x="210" y="4"/>
                      <a:pt x="211" y="5"/>
                    </a:cubicBezTo>
                    <a:cubicBezTo>
                      <a:pt x="208" y="6"/>
                      <a:pt x="208" y="3"/>
                      <a:pt x="206" y="3"/>
                    </a:cubicBezTo>
                    <a:cubicBezTo>
                      <a:pt x="206" y="2"/>
                      <a:pt x="206" y="2"/>
                      <a:pt x="206" y="2"/>
                    </a:cubicBezTo>
                    <a:cubicBezTo>
                      <a:pt x="206" y="2"/>
                      <a:pt x="206" y="2"/>
                      <a:pt x="206" y="2"/>
                    </a:cubicBezTo>
                    <a:cubicBezTo>
                      <a:pt x="206" y="3"/>
                      <a:pt x="206" y="3"/>
                      <a:pt x="206" y="3"/>
                    </a:cubicBezTo>
                    <a:cubicBezTo>
                      <a:pt x="207" y="3"/>
                      <a:pt x="206" y="2"/>
                      <a:pt x="207" y="3"/>
                    </a:cubicBezTo>
                    <a:cubicBezTo>
                      <a:pt x="207" y="3"/>
                      <a:pt x="207" y="3"/>
                      <a:pt x="207" y="4"/>
                    </a:cubicBezTo>
                    <a:cubicBezTo>
                      <a:pt x="207" y="4"/>
                      <a:pt x="207" y="4"/>
                      <a:pt x="207" y="4"/>
                    </a:cubicBezTo>
                    <a:cubicBezTo>
                      <a:pt x="207" y="6"/>
                      <a:pt x="204" y="5"/>
                      <a:pt x="203" y="6"/>
                    </a:cubicBezTo>
                    <a:cubicBezTo>
                      <a:pt x="203" y="6"/>
                      <a:pt x="203" y="6"/>
                      <a:pt x="203" y="6"/>
                    </a:cubicBezTo>
                    <a:cubicBezTo>
                      <a:pt x="203" y="6"/>
                      <a:pt x="203" y="6"/>
                      <a:pt x="203" y="6"/>
                    </a:cubicBezTo>
                    <a:cubicBezTo>
                      <a:pt x="203" y="6"/>
                      <a:pt x="203" y="6"/>
                      <a:pt x="203" y="6"/>
                    </a:cubicBezTo>
                    <a:cubicBezTo>
                      <a:pt x="202" y="6"/>
                      <a:pt x="201" y="6"/>
                      <a:pt x="201" y="6"/>
                    </a:cubicBezTo>
                    <a:cubicBezTo>
                      <a:pt x="201" y="6"/>
                      <a:pt x="200" y="6"/>
                      <a:pt x="199" y="6"/>
                    </a:cubicBezTo>
                    <a:cubicBezTo>
                      <a:pt x="199" y="6"/>
                      <a:pt x="199" y="5"/>
                      <a:pt x="199" y="5"/>
                    </a:cubicBezTo>
                    <a:cubicBezTo>
                      <a:pt x="200" y="5"/>
                      <a:pt x="201" y="5"/>
                      <a:pt x="201" y="5"/>
                    </a:cubicBezTo>
                    <a:cubicBezTo>
                      <a:pt x="201" y="5"/>
                      <a:pt x="201" y="5"/>
                      <a:pt x="202" y="6"/>
                    </a:cubicBezTo>
                    <a:cubicBezTo>
                      <a:pt x="201" y="5"/>
                      <a:pt x="202" y="5"/>
                      <a:pt x="202" y="4"/>
                    </a:cubicBezTo>
                    <a:cubicBezTo>
                      <a:pt x="202" y="3"/>
                      <a:pt x="204" y="4"/>
                      <a:pt x="204" y="3"/>
                    </a:cubicBezTo>
                    <a:cubicBezTo>
                      <a:pt x="203" y="3"/>
                      <a:pt x="204" y="3"/>
                      <a:pt x="204" y="2"/>
                    </a:cubicBezTo>
                    <a:cubicBezTo>
                      <a:pt x="203" y="2"/>
                      <a:pt x="202" y="3"/>
                      <a:pt x="201" y="3"/>
                    </a:cubicBezTo>
                    <a:cubicBezTo>
                      <a:pt x="202" y="2"/>
                      <a:pt x="202" y="2"/>
                      <a:pt x="202" y="2"/>
                    </a:cubicBezTo>
                    <a:cubicBezTo>
                      <a:pt x="201" y="3"/>
                      <a:pt x="198" y="2"/>
                      <a:pt x="199" y="4"/>
                    </a:cubicBezTo>
                    <a:cubicBezTo>
                      <a:pt x="199" y="4"/>
                      <a:pt x="200" y="3"/>
                      <a:pt x="200" y="4"/>
                    </a:cubicBezTo>
                    <a:cubicBezTo>
                      <a:pt x="199" y="4"/>
                      <a:pt x="198" y="4"/>
                      <a:pt x="197" y="4"/>
                    </a:cubicBezTo>
                    <a:cubicBezTo>
                      <a:pt x="197" y="3"/>
                      <a:pt x="197" y="3"/>
                      <a:pt x="197" y="3"/>
                    </a:cubicBezTo>
                    <a:cubicBezTo>
                      <a:pt x="199" y="3"/>
                      <a:pt x="198" y="2"/>
                      <a:pt x="198" y="1"/>
                    </a:cubicBezTo>
                    <a:cubicBezTo>
                      <a:pt x="197" y="2"/>
                      <a:pt x="197" y="2"/>
                      <a:pt x="197" y="2"/>
                    </a:cubicBezTo>
                    <a:cubicBezTo>
                      <a:pt x="197" y="2"/>
                      <a:pt x="195" y="1"/>
                      <a:pt x="195" y="1"/>
                    </a:cubicBezTo>
                    <a:cubicBezTo>
                      <a:pt x="194" y="1"/>
                      <a:pt x="193" y="2"/>
                      <a:pt x="193" y="2"/>
                    </a:cubicBezTo>
                    <a:cubicBezTo>
                      <a:pt x="194" y="3"/>
                      <a:pt x="195" y="3"/>
                      <a:pt x="195" y="4"/>
                    </a:cubicBezTo>
                    <a:cubicBezTo>
                      <a:pt x="194" y="3"/>
                      <a:pt x="193" y="4"/>
                      <a:pt x="193" y="3"/>
                    </a:cubicBezTo>
                    <a:cubicBezTo>
                      <a:pt x="192" y="4"/>
                      <a:pt x="192" y="4"/>
                      <a:pt x="192" y="4"/>
                    </a:cubicBezTo>
                    <a:cubicBezTo>
                      <a:pt x="191" y="4"/>
                      <a:pt x="190" y="4"/>
                      <a:pt x="190" y="3"/>
                    </a:cubicBezTo>
                    <a:cubicBezTo>
                      <a:pt x="191" y="3"/>
                      <a:pt x="191" y="3"/>
                      <a:pt x="191" y="2"/>
                    </a:cubicBezTo>
                    <a:cubicBezTo>
                      <a:pt x="190" y="2"/>
                      <a:pt x="190" y="2"/>
                      <a:pt x="190" y="2"/>
                    </a:cubicBezTo>
                    <a:cubicBezTo>
                      <a:pt x="190" y="1"/>
                      <a:pt x="190" y="1"/>
                      <a:pt x="190" y="1"/>
                    </a:cubicBezTo>
                    <a:cubicBezTo>
                      <a:pt x="190" y="2"/>
                      <a:pt x="187" y="2"/>
                      <a:pt x="189" y="4"/>
                    </a:cubicBezTo>
                    <a:cubicBezTo>
                      <a:pt x="189" y="3"/>
                      <a:pt x="189" y="3"/>
                      <a:pt x="189" y="3"/>
                    </a:cubicBezTo>
                    <a:cubicBezTo>
                      <a:pt x="190" y="3"/>
                      <a:pt x="189" y="4"/>
                      <a:pt x="190" y="4"/>
                    </a:cubicBezTo>
                    <a:cubicBezTo>
                      <a:pt x="189" y="5"/>
                      <a:pt x="188" y="4"/>
                      <a:pt x="188" y="4"/>
                    </a:cubicBezTo>
                    <a:cubicBezTo>
                      <a:pt x="188" y="5"/>
                      <a:pt x="188" y="5"/>
                      <a:pt x="187" y="5"/>
                    </a:cubicBezTo>
                    <a:cubicBezTo>
                      <a:pt x="187" y="4"/>
                      <a:pt x="186" y="4"/>
                      <a:pt x="187" y="3"/>
                    </a:cubicBezTo>
                    <a:cubicBezTo>
                      <a:pt x="187" y="4"/>
                      <a:pt x="187" y="4"/>
                      <a:pt x="187" y="4"/>
                    </a:cubicBezTo>
                    <a:cubicBezTo>
                      <a:pt x="187" y="3"/>
                      <a:pt x="188" y="3"/>
                      <a:pt x="187" y="3"/>
                    </a:cubicBezTo>
                    <a:cubicBezTo>
                      <a:pt x="186" y="2"/>
                      <a:pt x="185" y="2"/>
                      <a:pt x="184" y="3"/>
                    </a:cubicBezTo>
                    <a:cubicBezTo>
                      <a:pt x="184" y="3"/>
                      <a:pt x="184" y="3"/>
                      <a:pt x="184" y="3"/>
                    </a:cubicBezTo>
                    <a:cubicBezTo>
                      <a:pt x="184" y="4"/>
                      <a:pt x="183" y="4"/>
                      <a:pt x="183" y="3"/>
                    </a:cubicBezTo>
                    <a:cubicBezTo>
                      <a:pt x="183" y="3"/>
                      <a:pt x="183" y="3"/>
                      <a:pt x="183" y="3"/>
                    </a:cubicBezTo>
                    <a:cubicBezTo>
                      <a:pt x="182" y="5"/>
                      <a:pt x="182" y="6"/>
                      <a:pt x="180" y="6"/>
                    </a:cubicBezTo>
                    <a:cubicBezTo>
                      <a:pt x="179" y="5"/>
                      <a:pt x="178" y="6"/>
                      <a:pt x="178" y="4"/>
                    </a:cubicBezTo>
                    <a:cubicBezTo>
                      <a:pt x="179" y="4"/>
                      <a:pt x="179" y="4"/>
                      <a:pt x="179" y="4"/>
                    </a:cubicBezTo>
                    <a:cubicBezTo>
                      <a:pt x="180" y="4"/>
                      <a:pt x="179" y="5"/>
                      <a:pt x="180" y="5"/>
                    </a:cubicBezTo>
                    <a:cubicBezTo>
                      <a:pt x="181" y="5"/>
                      <a:pt x="180" y="4"/>
                      <a:pt x="181" y="4"/>
                    </a:cubicBezTo>
                    <a:cubicBezTo>
                      <a:pt x="181" y="4"/>
                      <a:pt x="181" y="4"/>
                      <a:pt x="181" y="4"/>
                    </a:cubicBezTo>
                    <a:cubicBezTo>
                      <a:pt x="182" y="4"/>
                      <a:pt x="182" y="4"/>
                      <a:pt x="182" y="4"/>
                    </a:cubicBezTo>
                    <a:cubicBezTo>
                      <a:pt x="181" y="3"/>
                      <a:pt x="180" y="4"/>
                      <a:pt x="180" y="3"/>
                    </a:cubicBezTo>
                    <a:cubicBezTo>
                      <a:pt x="179" y="4"/>
                      <a:pt x="179" y="4"/>
                      <a:pt x="179" y="4"/>
                    </a:cubicBezTo>
                    <a:cubicBezTo>
                      <a:pt x="178" y="3"/>
                      <a:pt x="178" y="3"/>
                      <a:pt x="178" y="3"/>
                    </a:cubicBezTo>
                    <a:cubicBezTo>
                      <a:pt x="177" y="4"/>
                      <a:pt x="177" y="4"/>
                      <a:pt x="177" y="4"/>
                    </a:cubicBezTo>
                    <a:cubicBezTo>
                      <a:pt x="176" y="4"/>
                      <a:pt x="176" y="3"/>
                      <a:pt x="175" y="4"/>
                    </a:cubicBezTo>
                    <a:cubicBezTo>
                      <a:pt x="175" y="3"/>
                      <a:pt x="175" y="3"/>
                      <a:pt x="175" y="3"/>
                    </a:cubicBezTo>
                    <a:cubicBezTo>
                      <a:pt x="175" y="3"/>
                      <a:pt x="174" y="3"/>
                      <a:pt x="173" y="4"/>
                    </a:cubicBezTo>
                    <a:cubicBezTo>
                      <a:pt x="173" y="3"/>
                      <a:pt x="172" y="4"/>
                      <a:pt x="172" y="3"/>
                    </a:cubicBezTo>
                    <a:cubicBezTo>
                      <a:pt x="173" y="3"/>
                      <a:pt x="173" y="3"/>
                      <a:pt x="173" y="3"/>
                    </a:cubicBezTo>
                    <a:cubicBezTo>
                      <a:pt x="172" y="2"/>
                      <a:pt x="173" y="2"/>
                      <a:pt x="172" y="2"/>
                    </a:cubicBezTo>
                    <a:cubicBezTo>
                      <a:pt x="172" y="2"/>
                      <a:pt x="172" y="2"/>
                      <a:pt x="172" y="2"/>
                    </a:cubicBezTo>
                    <a:cubicBezTo>
                      <a:pt x="171" y="2"/>
                      <a:pt x="170" y="1"/>
                      <a:pt x="170" y="2"/>
                    </a:cubicBezTo>
                    <a:cubicBezTo>
                      <a:pt x="169" y="1"/>
                      <a:pt x="171" y="1"/>
                      <a:pt x="171" y="1"/>
                    </a:cubicBezTo>
                    <a:cubicBezTo>
                      <a:pt x="170" y="0"/>
                      <a:pt x="170" y="0"/>
                      <a:pt x="170" y="0"/>
                    </a:cubicBezTo>
                    <a:cubicBezTo>
                      <a:pt x="169" y="1"/>
                      <a:pt x="169" y="2"/>
                      <a:pt x="168" y="2"/>
                    </a:cubicBezTo>
                    <a:cubicBezTo>
                      <a:pt x="169" y="2"/>
                      <a:pt x="169" y="2"/>
                      <a:pt x="169" y="3"/>
                    </a:cubicBezTo>
                    <a:cubicBezTo>
                      <a:pt x="168" y="3"/>
                      <a:pt x="168" y="4"/>
                      <a:pt x="167" y="4"/>
                    </a:cubicBezTo>
                    <a:cubicBezTo>
                      <a:pt x="168" y="3"/>
                      <a:pt x="167" y="3"/>
                      <a:pt x="167" y="2"/>
                    </a:cubicBezTo>
                    <a:cubicBezTo>
                      <a:pt x="165" y="2"/>
                      <a:pt x="168" y="4"/>
                      <a:pt x="167" y="5"/>
                    </a:cubicBezTo>
                    <a:cubicBezTo>
                      <a:pt x="168" y="5"/>
                      <a:pt x="169" y="6"/>
                      <a:pt x="170" y="5"/>
                    </a:cubicBezTo>
                    <a:cubicBezTo>
                      <a:pt x="170" y="6"/>
                      <a:pt x="170" y="6"/>
                      <a:pt x="170" y="7"/>
                    </a:cubicBezTo>
                    <a:cubicBezTo>
                      <a:pt x="169" y="7"/>
                      <a:pt x="168" y="6"/>
                      <a:pt x="168" y="6"/>
                    </a:cubicBezTo>
                    <a:cubicBezTo>
                      <a:pt x="168" y="6"/>
                      <a:pt x="167" y="6"/>
                      <a:pt x="167" y="6"/>
                    </a:cubicBezTo>
                    <a:cubicBezTo>
                      <a:pt x="168" y="8"/>
                      <a:pt x="166" y="7"/>
                      <a:pt x="166" y="8"/>
                    </a:cubicBezTo>
                    <a:cubicBezTo>
                      <a:pt x="167" y="8"/>
                      <a:pt x="168" y="8"/>
                      <a:pt x="168" y="8"/>
                    </a:cubicBezTo>
                    <a:cubicBezTo>
                      <a:pt x="168" y="9"/>
                      <a:pt x="168" y="9"/>
                      <a:pt x="168" y="9"/>
                    </a:cubicBezTo>
                    <a:cubicBezTo>
                      <a:pt x="168" y="9"/>
                      <a:pt x="168" y="9"/>
                      <a:pt x="168" y="9"/>
                    </a:cubicBezTo>
                    <a:cubicBezTo>
                      <a:pt x="167" y="9"/>
                      <a:pt x="167" y="9"/>
                      <a:pt x="167" y="9"/>
                    </a:cubicBezTo>
                    <a:cubicBezTo>
                      <a:pt x="169" y="9"/>
                      <a:pt x="169" y="9"/>
                      <a:pt x="169" y="9"/>
                    </a:cubicBezTo>
                    <a:cubicBezTo>
                      <a:pt x="169" y="9"/>
                      <a:pt x="169" y="9"/>
                      <a:pt x="169" y="9"/>
                    </a:cubicBezTo>
                    <a:cubicBezTo>
                      <a:pt x="168" y="10"/>
                      <a:pt x="167" y="9"/>
                      <a:pt x="166" y="9"/>
                    </a:cubicBezTo>
                    <a:cubicBezTo>
                      <a:pt x="166" y="9"/>
                      <a:pt x="166" y="9"/>
                      <a:pt x="167" y="10"/>
                    </a:cubicBezTo>
                    <a:cubicBezTo>
                      <a:pt x="166" y="10"/>
                      <a:pt x="165" y="11"/>
                      <a:pt x="165" y="10"/>
                    </a:cubicBezTo>
                    <a:cubicBezTo>
                      <a:pt x="165" y="10"/>
                      <a:pt x="164" y="10"/>
                      <a:pt x="164" y="11"/>
                    </a:cubicBezTo>
                    <a:cubicBezTo>
                      <a:pt x="163" y="11"/>
                      <a:pt x="161" y="11"/>
                      <a:pt x="160" y="10"/>
                    </a:cubicBezTo>
                    <a:cubicBezTo>
                      <a:pt x="161" y="9"/>
                      <a:pt x="161" y="9"/>
                      <a:pt x="161" y="9"/>
                    </a:cubicBezTo>
                    <a:cubicBezTo>
                      <a:pt x="161" y="9"/>
                      <a:pt x="161" y="9"/>
                      <a:pt x="161" y="9"/>
                    </a:cubicBezTo>
                    <a:cubicBezTo>
                      <a:pt x="161" y="9"/>
                      <a:pt x="161" y="10"/>
                      <a:pt x="161" y="10"/>
                    </a:cubicBezTo>
                    <a:cubicBezTo>
                      <a:pt x="161" y="10"/>
                      <a:pt x="161" y="10"/>
                      <a:pt x="161" y="10"/>
                    </a:cubicBezTo>
                    <a:cubicBezTo>
                      <a:pt x="161" y="10"/>
                      <a:pt x="161" y="10"/>
                      <a:pt x="161" y="10"/>
                    </a:cubicBezTo>
                    <a:cubicBezTo>
                      <a:pt x="162" y="10"/>
                      <a:pt x="162" y="10"/>
                      <a:pt x="162" y="10"/>
                    </a:cubicBezTo>
                    <a:cubicBezTo>
                      <a:pt x="161" y="9"/>
                      <a:pt x="161" y="9"/>
                      <a:pt x="161" y="9"/>
                    </a:cubicBezTo>
                    <a:cubicBezTo>
                      <a:pt x="162" y="9"/>
                      <a:pt x="162" y="8"/>
                      <a:pt x="163" y="8"/>
                    </a:cubicBezTo>
                    <a:cubicBezTo>
                      <a:pt x="163" y="9"/>
                      <a:pt x="163" y="9"/>
                      <a:pt x="163" y="9"/>
                    </a:cubicBezTo>
                    <a:cubicBezTo>
                      <a:pt x="164" y="9"/>
                      <a:pt x="164" y="9"/>
                      <a:pt x="164" y="9"/>
                    </a:cubicBezTo>
                    <a:cubicBezTo>
                      <a:pt x="164" y="8"/>
                      <a:pt x="165" y="9"/>
                      <a:pt x="165" y="7"/>
                    </a:cubicBezTo>
                    <a:cubicBezTo>
                      <a:pt x="163" y="8"/>
                      <a:pt x="160" y="7"/>
                      <a:pt x="161" y="9"/>
                    </a:cubicBezTo>
                    <a:cubicBezTo>
                      <a:pt x="161" y="9"/>
                      <a:pt x="160" y="9"/>
                      <a:pt x="160" y="8"/>
                    </a:cubicBezTo>
                    <a:cubicBezTo>
                      <a:pt x="161" y="8"/>
                      <a:pt x="161" y="8"/>
                      <a:pt x="161" y="8"/>
                    </a:cubicBezTo>
                    <a:cubicBezTo>
                      <a:pt x="160" y="7"/>
                      <a:pt x="160" y="7"/>
                      <a:pt x="160" y="7"/>
                    </a:cubicBezTo>
                    <a:cubicBezTo>
                      <a:pt x="159" y="7"/>
                      <a:pt x="158" y="8"/>
                      <a:pt x="159" y="9"/>
                    </a:cubicBezTo>
                    <a:cubicBezTo>
                      <a:pt x="158" y="9"/>
                      <a:pt x="158" y="9"/>
                      <a:pt x="157" y="8"/>
                    </a:cubicBezTo>
                    <a:cubicBezTo>
                      <a:pt x="157" y="9"/>
                      <a:pt x="157" y="9"/>
                      <a:pt x="157" y="9"/>
                    </a:cubicBezTo>
                    <a:cubicBezTo>
                      <a:pt x="156" y="8"/>
                      <a:pt x="156" y="8"/>
                      <a:pt x="156" y="8"/>
                    </a:cubicBezTo>
                    <a:cubicBezTo>
                      <a:pt x="156" y="8"/>
                      <a:pt x="156" y="9"/>
                      <a:pt x="156" y="9"/>
                    </a:cubicBezTo>
                    <a:cubicBezTo>
                      <a:pt x="155" y="8"/>
                      <a:pt x="154" y="9"/>
                      <a:pt x="154" y="9"/>
                    </a:cubicBezTo>
                    <a:cubicBezTo>
                      <a:pt x="153" y="10"/>
                      <a:pt x="151" y="10"/>
                      <a:pt x="151" y="9"/>
                    </a:cubicBezTo>
                    <a:cubicBezTo>
                      <a:pt x="151" y="8"/>
                      <a:pt x="151" y="7"/>
                      <a:pt x="151" y="5"/>
                    </a:cubicBezTo>
                    <a:cubicBezTo>
                      <a:pt x="150" y="6"/>
                      <a:pt x="147" y="5"/>
                      <a:pt x="148" y="7"/>
                    </a:cubicBezTo>
                    <a:cubicBezTo>
                      <a:pt x="146" y="7"/>
                      <a:pt x="144" y="7"/>
                      <a:pt x="143" y="7"/>
                    </a:cubicBezTo>
                    <a:cubicBezTo>
                      <a:pt x="143" y="6"/>
                      <a:pt x="143" y="6"/>
                      <a:pt x="143" y="6"/>
                    </a:cubicBezTo>
                    <a:cubicBezTo>
                      <a:pt x="142" y="6"/>
                      <a:pt x="140" y="7"/>
                      <a:pt x="139" y="6"/>
                    </a:cubicBezTo>
                    <a:cubicBezTo>
                      <a:pt x="140" y="5"/>
                      <a:pt x="143" y="6"/>
                      <a:pt x="144" y="5"/>
                    </a:cubicBezTo>
                    <a:cubicBezTo>
                      <a:pt x="142" y="5"/>
                      <a:pt x="141" y="4"/>
                      <a:pt x="140" y="5"/>
                    </a:cubicBezTo>
                    <a:cubicBezTo>
                      <a:pt x="138" y="4"/>
                      <a:pt x="138" y="6"/>
                      <a:pt x="136" y="5"/>
                    </a:cubicBezTo>
                    <a:cubicBezTo>
                      <a:pt x="134" y="4"/>
                      <a:pt x="133" y="6"/>
                      <a:pt x="131" y="5"/>
                    </a:cubicBezTo>
                    <a:cubicBezTo>
                      <a:pt x="131" y="4"/>
                      <a:pt x="131" y="4"/>
                      <a:pt x="131" y="4"/>
                    </a:cubicBezTo>
                    <a:cubicBezTo>
                      <a:pt x="129" y="5"/>
                      <a:pt x="129" y="5"/>
                      <a:pt x="129" y="5"/>
                    </a:cubicBezTo>
                    <a:cubicBezTo>
                      <a:pt x="127" y="4"/>
                      <a:pt x="125" y="5"/>
                      <a:pt x="123" y="6"/>
                    </a:cubicBezTo>
                    <a:cubicBezTo>
                      <a:pt x="123" y="6"/>
                      <a:pt x="122" y="5"/>
                      <a:pt x="122" y="6"/>
                    </a:cubicBezTo>
                    <a:cubicBezTo>
                      <a:pt x="123" y="6"/>
                      <a:pt x="123" y="6"/>
                      <a:pt x="123" y="6"/>
                    </a:cubicBezTo>
                    <a:cubicBezTo>
                      <a:pt x="123" y="6"/>
                      <a:pt x="123" y="7"/>
                      <a:pt x="122" y="7"/>
                    </a:cubicBezTo>
                    <a:cubicBezTo>
                      <a:pt x="121" y="7"/>
                      <a:pt x="121" y="7"/>
                      <a:pt x="120" y="6"/>
                    </a:cubicBezTo>
                    <a:cubicBezTo>
                      <a:pt x="120" y="6"/>
                      <a:pt x="122" y="6"/>
                      <a:pt x="121" y="5"/>
                    </a:cubicBezTo>
                    <a:cubicBezTo>
                      <a:pt x="120" y="4"/>
                      <a:pt x="119" y="6"/>
                      <a:pt x="119" y="6"/>
                    </a:cubicBezTo>
                    <a:cubicBezTo>
                      <a:pt x="119" y="6"/>
                      <a:pt x="119" y="6"/>
                      <a:pt x="119" y="6"/>
                    </a:cubicBezTo>
                    <a:cubicBezTo>
                      <a:pt x="118" y="6"/>
                      <a:pt x="118" y="5"/>
                      <a:pt x="119" y="4"/>
                    </a:cubicBezTo>
                    <a:cubicBezTo>
                      <a:pt x="118" y="5"/>
                      <a:pt x="117" y="5"/>
                      <a:pt x="116" y="5"/>
                    </a:cubicBezTo>
                    <a:cubicBezTo>
                      <a:pt x="116" y="6"/>
                      <a:pt x="114" y="5"/>
                      <a:pt x="113" y="6"/>
                    </a:cubicBezTo>
                    <a:cubicBezTo>
                      <a:pt x="112" y="6"/>
                      <a:pt x="112" y="6"/>
                      <a:pt x="111" y="5"/>
                    </a:cubicBezTo>
                    <a:cubicBezTo>
                      <a:pt x="110" y="6"/>
                      <a:pt x="110" y="6"/>
                      <a:pt x="110" y="6"/>
                    </a:cubicBezTo>
                    <a:cubicBezTo>
                      <a:pt x="110" y="6"/>
                      <a:pt x="110" y="6"/>
                      <a:pt x="110" y="6"/>
                    </a:cubicBezTo>
                    <a:cubicBezTo>
                      <a:pt x="110" y="6"/>
                      <a:pt x="110" y="5"/>
                      <a:pt x="110" y="5"/>
                    </a:cubicBezTo>
                    <a:cubicBezTo>
                      <a:pt x="109" y="5"/>
                      <a:pt x="108" y="5"/>
                      <a:pt x="107" y="5"/>
                    </a:cubicBezTo>
                    <a:cubicBezTo>
                      <a:pt x="106" y="5"/>
                      <a:pt x="106" y="5"/>
                      <a:pt x="105" y="5"/>
                    </a:cubicBezTo>
                    <a:cubicBezTo>
                      <a:pt x="105" y="5"/>
                      <a:pt x="105" y="5"/>
                      <a:pt x="106" y="5"/>
                    </a:cubicBezTo>
                    <a:cubicBezTo>
                      <a:pt x="106" y="6"/>
                      <a:pt x="106" y="6"/>
                      <a:pt x="106" y="6"/>
                    </a:cubicBezTo>
                    <a:cubicBezTo>
                      <a:pt x="105" y="6"/>
                      <a:pt x="105" y="7"/>
                      <a:pt x="105" y="7"/>
                    </a:cubicBezTo>
                    <a:cubicBezTo>
                      <a:pt x="104" y="7"/>
                      <a:pt x="104" y="6"/>
                      <a:pt x="104" y="5"/>
                    </a:cubicBezTo>
                    <a:cubicBezTo>
                      <a:pt x="103" y="5"/>
                      <a:pt x="103" y="6"/>
                      <a:pt x="103" y="5"/>
                    </a:cubicBezTo>
                    <a:cubicBezTo>
                      <a:pt x="102" y="6"/>
                      <a:pt x="104" y="6"/>
                      <a:pt x="104" y="7"/>
                    </a:cubicBezTo>
                    <a:cubicBezTo>
                      <a:pt x="103" y="7"/>
                      <a:pt x="103" y="6"/>
                      <a:pt x="102" y="6"/>
                    </a:cubicBezTo>
                    <a:cubicBezTo>
                      <a:pt x="101" y="7"/>
                      <a:pt x="99" y="6"/>
                      <a:pt x="97" y="7"/>
                    </a:cubicBezTo>
                    <a:cubicBezTo>
                      <a:pt x="96" y="7"/>
                      <a:pt x="94" y="7"/>
                      <a:pt x="93" y="6"/>
                    </a:cubicBezTo>
                    <a:cubicBezTo>
                      <a:pt x="92" y="7"/>
                      <a:pt x="91" y="7"/>
                      <a:pt x="90" y="7"/>
                    </a:cubicBezTo>
                    <a:cubicBezTo>
                      <a:pt x="89" y="6"/>
                      <a:pt x="86" y="6"/>
                      <a:pt x="86" y="5"/>
                    </a:cubicBezTo>
                    <a:cubicBezTo>
                      <a:pt x="85" y="5"/>
                      <a:pt x="86" y="4"/>
                      <a:pt x="86" y="4"/>
                    </a:cubicBezTo>
                    <a:cubicBezTo>
                      <a:pt x="86" y="4"/>
                      <a:pt x="85" y="4"/>
                      <a:pt x="85" y="4"/>
                    </a:cubicBezTo>
                    <a:cubicBezTo>
                      <a:pt x="84" y="2"/>
                      <a:pt x="85" y="4"/>
                      <a:pt x="84" y="4"/>
                    </a:cubicBezTo>
                    <a:cubicBezTo>
                      <a:pt x="83" y="4"/>
                      <a:pt x="83" y="4"/>
                      <a:pt x="83" y="4"/>
                    </a:cubicBezTo>
                    <a:cubicBezTo>
                      <a:pt x="84" y="3"/>
                      <a:pt x="84" y="3"/>
                      <a:pt x="84" y="3"/>
                    </a:cubicBezTo>
                    <a:cubicBezTo>
                      <a:pt x="83" y="4"/>
                      <a:pt x="83" y="3"/>
                      <a:pt x="82" y="3"/>
                    </a:cubicBezTo>
                    <a:cubicBezTo>
                      <a:pt x="82" y="7"/>
                      <a:pt x="82" y="7"/>
                      <a:pt x="82" y="7"/>
                    </a:cubicBezTo>
                    <a:cubicBezTo>
                      <a:pt x="79" y="8"/>
                      <a:pt x="79" y="8"/>
                      <a:pt x="79" y="8"/>
                    </a:cubicBezTo>
                    <a:cubicBezTo>
                      <a:pt x="78" y="8"/>
                      <a:pt x="77" y="8"/>
                      <a:pt x="77" y="6"/>
                    </a:cubicBezTo>
                    <a:cubicBezTo>
                      <a:pt x="77" y="5"/>
                      <a:pt x="76" y="4"/>
                      <a:pt x="76" y="3"/>
                    </a:cubicBezTo>
                    <a:cubicBezTo>
                      <a:pt x="75" y="3"/>
                      <a:pt x="74" y="3"/>
                      <a:pt x="74" y="4"/>
                    </a:cubicBezTo>
                    <a:cubicBezTo>
                      <a:pt x="72" y="7"/>
                      <a:pt x="67" y="3"/>
                      <a:pt x="64" y="5"/>
                    </a:cubicBezTo>
                    <a:cubicBezTo>
                      <a:pt x="64" y="4"/>
                      <a:pt x="65" y="4"/>
                      <a:pt x="65" y="4"/>
                    </a:cubicBezTo>
                    <a:cubicBezTo>
                      <a:pt x="64" y="3"/>
                      <a:pt x="64" y="3"/>
                      <a:pt x="64" y="3"/>
                    </a:cubicBezTo>
                    <a:cubicBezTo>
                      <a:pt x="64" y="4"/>
                      <a:pt x="63" y="3"/>
                      <a:pt x="62" y="4"/>
                    </a:cubicBezTo>
                    <a:cubicBezTo>
                      <a:pt x="61" y="4"/>
                      <a:pt x="60" y="4"/>
                      <a:pt x="59" y="4"/>
                    </a:cubicBezTo>
                    <a:cubicBezTo>
                      <a:pt x="60" y="3"/>
                      <a:pt x="60" y="3"/>
                      <a:pt x="60" y="3"/>
                    </a:cubicBezTo>
                    <a:cubicBezTo>
                      <a:pt x="59" y="3"/>
                      <a:pt x="59" y="4"/>
                      <a:pt x="59" y="4"/>
                    </a:cubicBezTo>
                    <a:cubicBezTo>
                      <a:pt x="59" y="4"/>
                      <a:pt x="59" y="4"/>
                      <a:pt x="59" y="4"/>
                    </a:cubicBezTo>
                    <a:cubicBezTo>
                      <a:pt x="58" y="5"/>
                      <a:pt x="56" y="3"/>
                      <a:pt x="56" y="5"/>
                    </a:cubicBezTo>
                    <a:cubicBezTo>
                      <a:pt x="57" y="5"/>
                      <a:pt x="57" y="5"/>
                      <a:pt x="57" y="5"/>
                    </a:cubicBezTo>
                    <a:cubicBezTo>
                      <a:pt x="56" y="5"/>
                      <a:pt x="56" y="5"/>
                      <a:pt x="56" y="5"/>
                    </a:cubicBezTo>
                    <a:cubicBezTo>
                      <a:pt x="57" y="5"/>
                      <a:pt x="58" y="4"/>
                      <a:pt x="58" y="5"/>
                    </a:cubicBezTo>
                    <a:cubicBezTo>
                      <a:pt x="58" y="6"/>
                      <a:pt x="57" y="7"/>
                      <a:pt x="55" y="7"/>
                    </a:cubicBezTo>
                    <a:cubicBezTo>
                      <a:pt x="54" y="7"/>
                      <a:pt x="54" y="7"/>
                      <a:pt x="53" y="6"/>
                    </a:cubicBezTo>
                    <a:cubicBezTo>
                      <a:pt x="54" y="5"/>
                      <a:pt x="54" y="5"/>
                      <a:pt x="54" y="5"/>
                    </a:cubicBezTo>
                    <a:cubicBezTo>
                      <a:pt x="53" y="5"/>
                      <a:pt x="53" y="5"/>
                      <a:pt x="53" y="5"/>
                    </a:cubicBezTo>
                    <a:cubicBezTo>
                      <a:pt x="53" y="6"/>
                      <a:pt x="51" y="6"/>
                      <a:pt x="50" y="6"/>
                    </a:cubicBezTo>
                    <a:cubicBezTo>
                      <a:pt x="50" y="5"/>
                      <a:pt x="50" y="5"/>
                      <a:pt x="50" y="5"/>
                    </a:cubicBezTo>
                    <a:cubicBezTo>
                      <a:pt x="49" y="5"/>
                      <a:pt x="49" y="5"/>
                      <a:pt x="49" y="5"/>
                    </a:cubicBezTo>
                    <a:cubicBezTo>
                      <a:pt x="49" y="5"/>
                      <a:pt x="48" y="4"/>
                      <a:pt x="49" y="3"/>
                    </a:cubicBezTo>
                    <a:cubicBezTo>
                      <a:pt x="48" y="3"/>
                      <a:pt x="48" y="3"/>
                      <a:pt x="48" y="3"/>
                    </a:cubicBezTo>
                    <a:cubicBezTo>
                      <a:pt x="47" y="4"/>
                      <a:pt x="45" y="3"/>
                      <a:pt x="44" y="3"/>
                    </a:cubicBezTo>
                    <a:cubicBezTo>
                      <a:pt x="45" y="4"/>
                      <a:pt x="45" y="3"/>
                      <a:pt x="45" y="3"/>
                    </a:cubicBezTo>
                    <a:cubicBezTo>
                      <a:pt x="46" y="5"/>
                      <a:pt x="48" y="4"/>
                      <a:pt x="49" y="5"/>
                    </a:cubicBezTo>
                    <a:cubicBezTo>
                      <a:pt x="47" y="6"/>
                      <a:pt x="46" y="6"/>
                      <a:pt x="45" y="7"/>
                    </a:cubicBezTo>
                    <a:cubicBezTo>
                      <a:pt x="43" y="6"/>
                      <a:pt x="39" y="7"/>
                      <a:pt x="38" y="5"/>
                    </a:cubicBezTo>
                    <a:cubicBezTo>
                      <a:pt x="39" y="5"/>
                      <a:pt x="39" y="5"/>
                      <a:pt x="39" y="5"/>
                    </a:cubicBezTo>
                    <a:cubicBezTo>
                      <a:pt x="39" y="4"/>
                      <a:pt x="38" y="5"/>
                      <a:pt x="37" y="5"/>
                    </a:cubicBezTo>
                    <a:cubicBezTo>
                      <a:pt x="38" y="5"/>
                      <a:pt x="38" y="5"/>
                      <a:pt x="38" y="5"/>
                    </a:cubicBezTo>
                    <a:cubicBezTo>
                      <a:pt x="38" y="7"/>
                      <a:pt x="36" y="4"/>
                      <a:pt x="35" y="5"/>
                    </a:cubicBezTo>
                    <a:cubicBezTo>
                      <a:pt x="33" y="3"/>
                      <a:pt x="31" y="6"/>
                      <a:pt x="29" y="5"/>
                    </a:cubicBezTo>
                    <a:cubicBezTo>
                      <a:pt x="27" y="6"/>
                      <a:pt x="25" y="7"/>
                      <a:pt x="23" y="9"/>
                    </a:cubicBezTo>
                    <a:cubicBezTo>
                      <a:pt x="24" y="12"/>
                      <a:pt x="20" y="11"/>
                      <a:pt x="19" y="12"/>
                    </a:cubicBezTo>
                    <a:cubicBezTo>
                      <a:pt x="19" y="13"/>
                      <a:pt x="19" y="14"/>
                      <a:pt x="18" y="14"/>
                    </a:cubicBezTo>
                    <a:cubicBezTo>
                      <a:pt x="17" y="18"/>
                      <a:pt x="13" y="18"/>
                      <a:pt x="10" y="19"/>
                    </a:cubicBezTo>
                    <a:cubicBezTo>
                      <a:pt x="9" y="20"/>
                      <a:pt x="9" y="21"/>
                      <a:pt x="9" y="22"/>
                    </a:cubicBezTo>
                    <a:cubicBezTo>
                      <a:pt x="10" y="22"/>
                      <a:pt x="11" y="22"/>
                      <a:pt x="12" y="22"/>
                    </a:cubicBezTo>
                    <a:cubicBezTo>
                      <a:pt x="12" y="22"/>
                      <a:pt x="12" y="22"/>
                      <a:pt x="12" y="22"/>
                    </a:cubicBezTo>
                    <a:cubicBezTo>
                      <a:pt x="13" y="26"/>
                      <a:pt x="8" y="25"/>
                      <a:pt x="6" y="26"/>
                    </a:cubicBezTo>
                    <a:cubicBezTo>
                      <a:pt x="7" y="27"/>
                      <a:pt x="7" y="27"/>
                      <a:pt x="7" y="27"/>
                    </a:cubicBezTo>
                    <a:cubicBezTo>
                      <a:pt x="7" y="27"/>
                      <a:pt x="8" y="27"/>
                      <a:pt x="9" y="27"/>
                    </a:cubicBezTo>
                    <a:cubicBezTo>
                      <a:pt x="10" y="27"/>
                      <a:pt x="11" y="28"/>
                      <a:pt x="12" y="28"/>
                    </a:cubicBezTo>
                    <a:cubicBezTo>
                      <a:pt x="11" y="29"/>
                      <a:pt x="10" y="28"/>
                      <a:pt x="10" y="29"/>
                    </a:cubicBezTo>
                    <a:cubicBezTo>
                      <a:pt x="11" y="29"/>
                      <a:pt x="10" y="29"/>
                      <a:pt x="10" y="29"/>
                    </a:cubicBezTo>
                    <a:cubicBezTo>
                      <a:pt x="10" y="29"/>
                      <a:pt x="10" y="29"/>
                      <a:pt x="9" y="29"/>
                    </a:cubicBezTo>
                    <a:cubicBezTo>
                      <a:pt x="9" y="30"/>
                      <a:pt x="9" y="30"/>
                      <a:pt x="9" y="30"/>
                    </a:cubicBezTo>
                    <a:cubicBezTo>
                      <a:pt x="9" y="30"/>
                      <a:pt x="8" y="30"/>
                      <a:pt x="8" y="30"/>
                    </a:cubicBezTo>
                    <a:cubicBezTo>
                      <a:pt x="8" y="30"/>
                      <a:pt x="8" y="30"/>
                      <a:pt x="8" y="30"/>
                    </a:cubicBezTo>
                    <a:cubicBezTo>
                      <a:pt x="8" y="30"/>
                      <a:pt x="9" y="30"/>
                      <a:pt x="9" y="30"/>
                    </a:cubicBezTo>
                    <a:cubicBezTo>
                      <a:pt x="7" y="32"/>
                      <a:pt x="6" y="34"/>
                      <a:pt x="4" y="34"/>
                    </a:cubicBezTo>
                    <a:cubicBezTo>
                      <a:pt x="3" y="35"/>
                      <a:pt x="4" y="35"/>
                      <a:pt x="5" y="35"/>
                    </a:cubicBezTo>
                    <a:cubicBezTo>
                      <a:pt x="4" y="35"/>
                      <a:pt x="4" y="35"/>
                      <a:pt x="4" y="35"/>
                    </a:cubicBezTo>
                    <a:cubicBezTo>
                      <a:pt x="4" y="36"/>
                      <a:pt x="4" y="36"/>
                      <a:pt x="4" y="36"/>
                    </a:cubicBezTo>
                    <a:cubicBezTo>
                      <a:pt x="4" y="36"/>
                      <a:pt x="4" y="36"/>
                      <a:pt x="5" y="36"/>
                    </a:cubicBezTo>
                    <a:cubicBezTo>
                      <a:pt x="5" y="37"/>
                      <a:pt x="5" y="37"/>
                      <a:pt x="5" y="37"/>
                    </a:cubicBezTo>
                    <a:cubicBezTo>
                      <a:pt x="3" y="38"/>
                      <a:pt x="1" y="38"/>
                      <a:pt x="0" y="40"/>
                    </a:cubicBezTo>
                    <a:cubicBezTo>
                      <a:pt x="1" y="40"/>
                      <a:pt x="3" y="40"/>
                      <a:pt x="4" y="40"/>
                    </a:cubicBezTo>
                    <a:cubicBezTo>
                      <a:pt x="3" y="40"/>
                      <a:pt x="3" y="40"/>
                      <a:pt x="3" y="40"/>
                    </a:cubicBezTo>
                    <a:cubicBezTo>
                      <a:pt x="4" y="40"/>
                      <a:pt x="6" y="40"/>
                      <a:pt x="7" y="40"/>
                    </a:cubicBezTo>
                    <a:cubicBezTo>
                      <a:pt x="8" y="39"/>
                      <a:pt x="7" y="39"/>
                      <a:pt x="8" y="38"/>
                    </a:cubicBezTo>
                    <a:cubicBezTo>
                      <a:pt x="8" y="39"/>
                      <a:pt x="8" y="39"/>
                      <a:pt x="8" y="39"/>
                    </a:cubicBezTo>
                    <a:cubicBezTo>
                      <a:pt x="8" y="39"/>
                      <a:pt x="8" y="39"/>
                      <a:pt x="8" y="39"/>
                    </a:cubicBezTo>
                    <a:cubicBezTo>
                      <a:pt x="9" y="39"/>
                      <a:pt x="9" y="39"/>
                      <a:pt x="9" y="38"/>
                    </a:cubicBezTo>
                    <a:cubicBezTo>
                      <a:pt x="10" y="39"/>
                      <a:pt x="10" y="39"/>
                      <a:pt x="10" y="39"/>
                    </a:cubicBezTo>
                    <a:cubicBezTo>
                      <a:pt x="10" y="38"/>
                      <a:pt x="10" y="38"/>
                      <a:pt x="10" y="38"/>
                    </a:cubicBezTo>
                    <a:cubicBezTo>
                      <a:pt x="11" y="39"/>
                      <a:pt x="12" y="38"/>
                      <a:pt x="12" y="39"/>
                    </a:cubicBezTo>
                    <a:cubicBezTo>
                      <a:pt x="12" y="39"/>
                      <a:pt x="12" y="39"/>
                      <a:pt x="12" y="39"/>
                    </a:cubicBezTo>
                    <a:cubicBezTo>
                      <a:pt x="11" y="39"/>
                      <a:pt x="12" y="39"/>
                      <a:pt x="12" y="39"/>
                    </a:cubicBezTo>
                    <a:cubicBezTo>
                      <a:pt x="12" y="40"/>
                      <a:pt x="13" y="40"/>
                      <a:pt x="13" y="39"/>
                    </a:cubicBezTo>
                    <a:cubicBezTo>
                      <a:pt x="14" y="39"/>
                      <a:pt x="15" y="40"/>
                      <a:pt x="15" y="41"/>
                    </a:cubicBezTo>
                    <a:cubicBezTo>
                      <a:pt x="12" y="41"/>
                      <a:pt x="11" y="43"/>
                      <a:pt x="9" y="44"/>
                    </a:cubicBezTo>
                    <a:cubicBezTo>
                      <a:pt x="6" y="45"/>
                      <a:pt x="5" y="47"/>
                      <a:pt x="4" y="49"/>
                    </a:cubicBezTo>
                    <a:cubicBezTo>
                      <a:pt x="5" y="50"/>
                      <a:pt x="5" y="52"/>
                      <a:pt x="8" y="51"/>
                    </a:cubicBezTo>
                    <a:cubicBezTo>
                      <a:pt x="10" y="54"/>
                      <a:pt x="6" y="53"/>
                      <a:pt x="6" y="55"/>
                    </a:cubicBezTo>
                    <a:cubicBezTo>
                      <a:pt x="6" y="55"/>
                      <a:pt x="6" y="55"/>
                      <a:pt x="6" y="55"/>
                    </a:cubicBezTo>
                    <a:cubicBezTo>
                      <a:pt x="7" y="55"/>
                      <a:pt x="7" y="55"/>
                      <a:pt x="7" y="55"/>
                    </a:cubicBezTo>
                    <a:cubicBezTo>
                      <a:pt x="6" y="55"/>
                      <a:pt x="5" y="56"/>
                      <a:pt x="5" y="57"/>
                    </a:cubicBezTo>
                    <a:cubicBezTo>
                      <a:pt x="5" y="57"/>
                      <a:pt x="6" y="56"/>
                      <a:pt x="6" y="56"/>
                    </a:cubicBezTo>
                    <a:cubicBezTo>
                      <a:pt x="6" y="56"/>
                      <a:pt x="6" y="56"/>
                      <a:pt x="6" y="56"/>
                    </a:cubicBezTo>
                    <a:cubicBezTo>
                      <a:pt x="6" y="57"/>
                      <a:pt x="7" y="56"/>
                      <a:pt x="7" y="56"/>
                    </a:cubicBezTo>
                    <a:cubicBezTo>
                      <a:pt x="7" y="57"/>
                      <a:pt x="7" y="58"/>
                      <a:pt x="6" y="58"/>
                    </a:cubicBezTo>
                    <a:cubicBezTo>
                      <a:pt x="6" y="59"/>
                      <a:pt x="4" y="59"/>
                      <a:pt x="6" y="60"/>
                    </a:cubicBezTo>
                    <a:cubicBezTo>
                      <a:pt x="4" y="62"/>
                      <a:pt x="4" y="64"/>
                      <a:pt x="4" y="66"/>
                    </a:cubicBezTo>
                    <a:cubicBezTo>
                      <a:pt x="5" y="67"/>
                      <a:pt x="6" y="67"/>
                      <a:pt x="7" y="67"/>
                    </a:cubicBezTo>
                    <a:cubicBezTo>
                      <a:pt x="7" y="68"/>
                      <a:pt x="7" y="68"/>
                      <a:pt x="7" y="68"/>
                    </a:cubicBezTo>
                    <a:cubicBezTo>
                      <a:pt x="8" y="68"/>
                      <a:pt x="8" y="67"/>
                      <a:pt x="9" y="67"/>
                    </a:cubicBezTo>
                    <a:cubicBezTo>
                      <a:pt x="9" y="68"/>
                      <a:pt x="11" y="67"/>
                      <a:pt x="11" y="68"/>
                    </a:cubicBezTo>
                    <a:cubicBezTo>
                      <a:pt x="10" y="68"/>
                      <a:pt x="11" y="69"/>
                      <a:pt x="10" y="69"/>
                    </a:cubicBezTo>
                    <a:cubicBezTo>
                      <a:pt x="10" y="70"/>
                      <a:pt x="11" y="70"/>
                      <a:pt x="11" y="71"/>
                    </a:cubicBezTo>
                    <a:cubicBezTo>
                      <a:pt x="11" y="70"/>
                      <a:pt x="11" y="70"/>
                      <a:pt x="11" y="70"/>
                    </a:cubicBezTo>
                    <a:cubicBezTo>
                      <a:pt x="11" y="70"/>
                      <a:pt x="11" y="70"/>
                      <a:pt x="11" y="70"/>
                    </a:cubicBezTo>
                    <a:cubicBezTo>
                      <a:pt x="12" y="70"/>
                      <a:pt x="12" y="70"/>
                      <a:pt x="12" y="70"/>
                    </a:cubicBezTo>
                    <a:cubicBezTo>
                      <a:pt x="12" y="70"/>
                      <a:pt x="13" y="71"/>
                      <a:pt x="13" y="71"/>
                    </a:cubicBezTo>
                    <a:cubicBezTo>
                      <a:pt x="13" y="71"/>
                      <a:pt x="13" y="71"/>
                      <a:pt x="13" y="71"/>
                    </a:cubicBezTo>
                    <a:cubicBezTo>
                      <a:pt x="14" y="72"/>
                      <a:pt x="14" y="72"/>
                      <a:pt x="14" y="72"/>
                    </a:cubicBezTo>
                    <a:cubicBezTo>
                      <a:pt x="13" y="72"/>
                      <a:pt x="13" y="72"/>
                      <a:pt x="13" y="72"/>
                    </a:cubicBezTo>
                    <a:cubicBezTo>
                      <a:pt x="13" y="74"/>
                      <a:pt x="10" y="74"/>
                      <a:pt x="10" y="76"/>
                    </a:cubicBezTo>
                    <a:cubicBezTo>
                      <a:pt x="11" y="76"/>
                      <a:pt x="12" y="75"/>
                      <a:pt x="12" y="75"/>
                    </a:cubicBezTo>
                    <a:cubicBezTo>
                      <a:pt x="12" y="74"/>
                      <a:pt x="14" y="75"/>
                      <a:pt x="14" y="74"/>
                    </a:cubicBezTo>
                    <a:cubicBezTo>
                      <a:pt x="15" y="76"/>
                      <a:pt x="12" y="76"/>
                      <a:pt x="12" y="78"/>
                    </a:cubicBezTo>
                    <a:cubicBezTo>
                      <a:pt x="12" y="79"/>
                      <a:pt x="13" y="79"/>
                      <a:pt x="13" y="80"/>
                    </a:cubicBezTo>
                    <a:cubicBezTo>
                      <a:pt x="17" y="80"/>
                      <a:pt x="20" y="83"/>
                      <a:pt x="24" y="84"/>
                    </a:cubicBezTo>
                    <a:cubicBezTo>
                      <a:pt x="25" y="87"/>
                      <a:pt x="29" y="88"/>
                      <a:pt x="32" y="89"/>
                    </a:cubicBezTo>
                    <a:cubicBezTo>
                      <a:pt x="33" y="92"/>
                      <a:pt x="36" y="95"/>
                      <a:pt x="39" y="96"/>
                    </a:cubicBezTo>
                    <a:cubicBezTo>
                      <a:pt x="41" y="98"/>
                      <a:pt x="40" y="101"/>
                      <a:pt x="43" y="103"/>
                    </a:cubicBezTo>
                    <a:cubicBezTo>
                      <a:pt x="44" y="101"/>
                      <a:pt x="45" y="103"/>
                      <a:pt x="46" y="102"/>
                    </a:cubicBezTo>
                    <a:cubicBezTo>
                      <a:pt x="46" y="104"/>
                      <a:pt x="48" y="104"/>
                      <a:pt x="49" y="104"/>
                    </a:cubicBezTo>
                    <a:cubicBezTo>
                      <a:pt x="51" y="104"/>
                      <a:pt x="53" y="106"/>
                      <a:pt x="55" y="105"/>
                    </a:cubicBezTo>
                    <a:cubicBezTo>
                      <a:pt x="54" y="105"/>
                      <a:pt x="53" y="104"/>
                      <a:pt x="52" y="104"/>
                    </a:cubicBezTo>
                    <a:cubicBezTo>
                      <a:pt x="51" y="104"/>
                      <a:pt x="51" y="104"/>
                      <a:pt x="51" y="104"/>
                    </a:cubicBezTo>
                    <a:cubicBezTo>
                      <a:pt x="50" y="104"/>
                      <a:pt x="51" y="103"/>
                      <a:pt x="51" y="103"/>
                    </a:cubicBezTo>
                    <a:cubicBezTo>
                      <a:pt x="52" y="102"/>
                      <a:pt x="51" y="104"/>
                      <a:pt x="52" y="103"/>
                    </a:cubicBezTo>
                    <a:cubicBezTo>
                      <a:pt x="51" y="102"/>
                      <a:pt x="51" y="102"/>
                      <a:pt x="51" y="102"/>
                    </a:cubicBezTo>
                    <a:cubicBezTo>
                      <a:pt x="52" y="102"/>
                      <a:pt x="52" y="102"/>
                      <a:pt x="52" y="102"/>
                    </a:cubicBezTo>
                    <a:cubicBezTo>
                      <a:pt x="53" y="102"/>
                      <a:pt x="52" y="103"/>
                      <a:pt x="53" y="103"/>
                    </a:cubicBezTo>
                    <a:cubicBezTo>
                      <a:pt x="53" y="103"/>
                      <a:pt x="53" y="102"/>
                      <a:pt x="53" y="102"/>
                    </a:cubicBezTo>
                    <a:cubicBezTo>
                      <a:pt x="54" y="103"/>
                      <a:pt x="54" y="103"/>
                      <a:pt x="54" y="103"/>
                    </a:cubicBezTo>
                    <a:cubicBezTo>
                      <a:pt x="55" y="102"/>
                      <a:pt x="54" y="101"/>
                      <a:pt x="55" y="101"/>
                    </a:cubicBezTo>
                    <a:cubicBezTo>
                      <a:pt x="56" y="100"/>
                      <a:pt x="56" y="101"/>
                      <a:pt x="56" y="101"/>
                    </a:cubicBezTo>
                    <a:cubicBezTo>
                      <a:pt x="56" y="101"/>
                      <a:pt x="56" y="101"/>
                      <a:pt x="55" y="101"/>
                    </a:cubicBezTo>
                    <a:cubicBezTo>
                      <a:pt x="56" y="102"/>
                      <a:pt x="56" y="102"/>
                      <a:pt x="56" y="101"/>
                    </a:cubicBezTo>
                    <a:cubicBezTo>
                      <a:pt x="56" y="101"/>
                      <a:pt x="56" y="101"/>
                      <a:pt x="57" y="101"/>
                    </a:cubicBezTo>
                    <a:cubicBezTo>
                      <a:pt x="57" y="101"/>
                      <a:pt x="57" y="101"/>
                      <a:pt x="57" y="102"/>
                    </a:cubicBezTo>
                    <a:cubicBezTo>
                      <a:pt x="58" y="101"/>
                      <a:pt x="58" y="101"/>
                      <a:pt x="58" y="101"/>
                    </a:cubicBezTo>
                    <a:cubicBezTo>
                      <a:pt x="58" y="102"/>
                      <a:pt x="58" y="102"/>
                      <a:pt x="58" y="102"/>
                    </a:cubicBezTo>
                    <a:cubicBezTo>
                      <a:pt x="58" y="101"/>
                      <a:pt x="58" y="101"/>
                      <a:pt x="58" y="101"/>
                    </a:cubicBezTo>
                    <a:cubicBezTo>
                      <a:pt x="59" y="100"/>
                      <a:pt x="59" y="100"/>
                      <a:pt x="59" y="100"/>
                    </a:cubicBezTo>
                    <a:cubicBezTo>
                      <a:pt x="60" y="100"/>
                      <a:pt x="60" y="101"/>
                      <a:pt x="60" y="101"/>
                    </a:cubicBezTo>
                    <a:cubicBezTo>
                      <a:pt x="61" y="103"/>
                      <a:pt x="62" y="100"/>
                      <a:pt x="63" y="101"/>
                    </a:cubicBezTo>
                    <a:cubicBezTo>
                      <a:pt x="63" y="100"/>
                      <a:pt x="63" y="100"/>
                      <a:pt x="63" y="100"/>
                    </a:cubicBezTo>
                    <a:cubicBezTo>
                      <a:pt x="64" y="99"/>
                      <a:pt x="65" y="101"/>
                      <a:pt x="67" y="101"/>
                    </a:cubicBezTo>
                    <a:cubicBezTo>
                      <a:pt x="68" y="99"/>
                      <a:pt x="67" y="100"/>
                      <a:pt x="68" y="98"/>
                    </a:cubicBezTo>
                    <a:cubicBezTo>
                      <a:pt x="68" y="99"/>
                      <a:pt x="68" y="99"/>
                      <a:pt x="69" y="99"/>
                    </a:cubicBezTo>
                    <a:cubicBezTo>
                      <a:pt x="69" y="98"/>
                      <a:pt x="70" y="98"/>
                      <a:pt x="70" y="97"/>
                    </a:cubicBezTo>
                    <a:cubicBezTo>
                      <a:pt x="72" y="99"/>
                      <a:pt x="71" y="96"/>
                      <a:pt x="72" y="97"/>
                    </a:cubicBezTo>
                    <a:cubicBezTo>
                      <a:pt x="72" y="97"/>
                      <a:pt x="72" y="97"/>
                      <a:pt x="72" y="96"/>
                    </a:cubicBezTo>
                    <a:cubicBezTo>
                      <a:pt x="73" y="97"/>
                      <a:pt x="73" y="97"/>
                      <a:pt x="73" y="97"/>
                    </a:cubicBezTo>
                    <a:cubicBezTo>
                      <a:pt x="73" y="96"/>
                      <a:pt x="73" y="96"/>
                      <a:pt x="72" y="96"/>
                    </a:cubicBezTo>
                    <a:cubicBezTo>
                      <a:pt x="72" y="96"/>
                      <a:pt x="74" y="96"/>
                      <a:pt x="73" y="95"/>
                    </a:cubicBezTo>
                    <a:cubicBezTo>
                      <a:pt x="74" y="95"/>
                      <a:pt x="74" y="95"/>
                      <a:pt x="74" y="95"/>
                    </a:cubicBezTo>
                    <a:cubicBezTo>
                      <a:pt x="74" y="95"/>
                      <a:pt x="73" y="95"/>
                      <a:pt x="73" y="95"/>
                    </a:cubicBezTo>
                    <a:cubicBezTo>
                      <a:pt x="74" y="95"/>
                      <a:pt x="74" y="95"/>
                      <a:pt x="74" y="95"/>
                    </a:cubicBezTo>
                    <a:cubicBezTo>
                      <a:pt x="74" y="94"/>
                      <a:pt x="74" y="94"/>
                      <a:pt x="74" y="94"/>
                    </a:cubicBezTo>
                    <a:cubicBezTo>
                      <a:pt x="74" y="94"/>
                      <a:pt x="75" y="94"/>
                      <a:pt x="76" y="94"/>
                    </a:cubicBezTo>
                    <a:cubicBezTo>
                      <a:pt x="76" y="95"/>
                      <a:pt x="76" y="95"/>
                      <a:pt x="76" y="95"/>
                    </a:cubicBezTo>
                    <a:cubicBezTo>
                      <a:pt x="76" y="95"/>
                      <a:pt x="76" y="95"/>
                      <a:pt x="76" y="95"/>
                    </a:cubicBezTo>
                    <a:cubicBezTo>
                      <a:pt x="76" y="95"/>
                      <a:pt x="76" y="95"/>
                      <a:pt x="76" y="95"/>
                    </a:cubicBezTo>
                    <a:cubicBezTo>
                      <a:pt x="75" y="94"/>
                      <a:pt x="77" y="93"/>
                      <a:pt x="75" y="92"/>
                    </a:cubicBezTo>
                    <a:cubicBezTo>
                      <a:pt x="74" y="92"/>
                      <a:pt x="75" y="91"/>
                      <a:pt x="73" y="90"/>
                    </a:cubicBezTo>
                    <a:cubicBezTo>
                      <a:pt x="74" y="92"/>
                      <a:pt x="71" y="90"/>
                      <a:pt x="72" y="92"/>
                    </a:cubicBezTo>
                    <a:cubicBezTo>
                      <a:pt x="72" y="93"/>
                      <a:pt x="70" y="93"/>
                      <a:pt x="70" y="92"/>
                    </a:cubicBezTo>
                    <a:cubicBezTo>
                      <a:pt x="69" y="93"/>
                      <a:pt x="67" y="92"/>
                      <a:pt x="65" y="93"/>
                    </a:cubicBezTo>
                    <a:cubicBezTo>
                      <a:pt x="63" y="94"/>
                      <a:pt x="60" y="93"/>
                      <a:pt x="58" y="94"/>
                    </a:cubicBezTo>
                    <a:cubicBezTo>
                      <a:pt x="57" y="94"/>
                      <a:pt x="57" y="93"/>
                      <a:pt x="56" y="94"/>
                    </a:cubicBezTo>
                    <a:cubicBezTo>
                      <a:pt x="55" y="93"/>
                      <a:pt x="53" y="93"/>
                      <a:pt x="52" y="93"/>
                    </a:cubicBezTo>
                    <a:cubicBezTo>
                      <a:pt x="51" y="93"/>
                      <a:pt x="50" y="92"/>
                      <a:pt x="49" y="93"/>
                    </a:cubicBezTo>
                    <a:cubicBezTo>
                      <a:pt x="49" y="93"/>
                      <a:pt x="48" y="92"/>
                      <a:pt x="47" y="92"/>
                    </a:cubicBezTo>
                    <a:cubicBezTo>
                      <a:pt x="47" y="93"/>
                      <a:pt x="47" y="93"/>
                      <a:pt x="47" y="93"/>
                    </a:cubicBezTo>
                    <a:cubicBezTo>
                      <a:pt x="46" y="92"/>
                      <a:pt x="46" y="90"/>
                      <a:pt x="44" y="89"/>
                    </a:cubicBezTo>
                    <a:cubicBezTo>
                      <a:pt x="45" y="89"/>
                      <a:pt x="45" y="89"/>
                      <a:pt x="45" y="89"/>
                    </a:cubicBezTo>
                    <a:cubicBezTo>
                      <a:pt x="45" y="90"/>
                      <a:pt x="46" y="90"/>
                      <a:pt x="46" y="90"/>
                    </a:cubicBezTo>
                    <a:cubicBezTo>
                      <a:pt x="47" y="90"/>
                      <a:pt x="47" y="90"/>
                      <a:pt x="47" y="90"/>
                    </a:cubicBezTo>
                    <a:cubicBezTo>
                      <a:pt x="47" y="90"/>
                      <a:pt x="46" y="89"/>
                      <a:pt x="46" y="89"/>
                    </a:cubicBezTo>
                    <a:cubicBezTo>
                      <a:pt x="46" y="88"/>
                      <a:pt x="48" y="89"/>
                      <a:pt x="48" y="88"/>
                    </a:cubicBezTo>
                    <a:cubicBezTo>
                      <a:pt x="48" y="87"/>
                      <a:pt x="47" y="88"/>
                      <a:pt x="47" y="88"/>
                    </a:cubicBezTo>
                    <a:cubicBezTo>
                      <a:pt x="46" y="87"/>
                      <a:pt x="47" y="87"/>
                      <a:pt x="47" y="87"/>
                    </a:cubicBezTo>
                    <a:cubicBezTo>
                      <a:pt x="48" y="87"/>
                      <a:pt x="48" y="86"/>
                      <a:pt x="49" y="86"/>
                    </a:cubicBezTo>
                    <a:cubicBezTo>
                      <a:pt x="49" y="87"/>
                      <a:pt x="49" y="87"/>
                      <a:pt x="49" y="87"/>
                    </a:cubicBezTo>
                    <a:cubicBezTo>
                      <a:pt x="49" y="87"/>
                      <a:pt x="49" y="87"/>
                      <a:pt x="49" y="87"/>
                    </a:cubicBezTo>
                    <a:cubicBezTo>
                      <a:pt x="49" y="87"/>
                      <a:pt x="49" y="87"/>
                      <a:pt x="49" y="87"/>
                    </a:cubicBezTo>
                    <a:cubicBezTo>
                      <a:pt x="50" y="87"/>
                      <a:pt x="49" y="87"/>
                      <a:pt x="49" y="87"/>
                    </a:cubicBezTo>
                    <a:cubicBezTo>
                      <a:pt x="50" y="87"/>
                      <a:pt x="50" y="86"/>
                      <a:pt x="50" y="87"/>
                    </a:cubicBezTo>
                    <a:cubicBezTo>
                      <a:pt x="51" y="86"/>
                      <a:pt x="51" y="86"/>
                      <a:pt x="51" y="86"/>
                    </a:cubicBezTo>
                    <a:cubicBezTo>
                      <a:pt x="51" y="87"/>
                      <a:pt x="51" y="87"/>
                      <a:pt x="51" y="87"/>
                    </a:cubicBezTo>
                    <a:cubicBezTo>
                      <a:pt x="53" y="86"/>
                      <a:pt x="53" y="86"/>
                      <a:pt x="53" y="86"/>
                    </a:cubicBezTo>
                    <a:cubicBezTo>
                      <a:pt x="53" y="87"/>
                      <a:pt x="53" y="87"/>
                      <a:pt x="53" y="87"/>
                    </a:cubicBezTo>
                    <a:cubicBezTo>
                      <a:pt x="53" y="88"/>
                      <a:pt x="53" y="88"/>
                      <a:pt x="53" y="89"/>
                    </a:cubicBezTo>
                    <a:cubicBezTo>
                      <a:pt x="54" y="88"/>
                      <a:pt x="53" y="87"/>
                      <a:pt x="54" y="86"/>
                    </a:cubicBezTo>
                    <a:cubicBezTo>
                      <a:pt x="54" y="85"/>
                      <a:pt x="55" y="85"/>
                      <a:pt x="56" y="84"/>
                    </a:cubicBezTo>
                    <a:cubicBezTo>
                      <a:pt x="57" y="83"/>
                      <a:pt x="56" y="85"/>
                      <a:pt x="57" y="84"/>
                    </a:cubicBezTo>
                    <a:cubicBezTo>
                      <a:pt x="57" y="85"/>
                      <a:pt x="57" y="86"/>
                      <a:pt x="57" y="86"/>
                    </a:cubicBezTo>
                    <a:cubicBezTo>
                      <a:pt x="58" y="85"/>
                      <a:pt x="58" y="87"/>
                      <a:pt x="60" y="87"/>
                    </a:cubicBezTo>
                    <a:cubicBezTo>
                      <a:pt x="60" y="87"/>
                      <a:pt x="60" y="87"/>
                      <a:pt x="60" y="87"/>
                    </a:cubicBezTo>
                    <a:cubicBezTo>
                      <a:pt x="60" y="85"/>
                      <a:pt x="60" y="85"/>
                      <a:pt x="60" y="85"/>
                    </a:cubicBezTo>
                    <a:cubicBezTo>
                      <a:pt x="60" y="85"/>
                      <a:pt x="60" y="85"/>
                      <a:pt x="60" y="85"/>
                    </a:cubicBezTo>
                    <a:cubicBezTo>
                      <a:pt x="59" y="85"/>
                      <a:pt x="59" y="85"/>
                      <a:pt x="59" y="85"/>
                    </a:cubicBezTo>
                    <a:cubicBezTo>
                      <a:pt x="60" y="85"/>
                      <a:pt x="60" y="84"/>
                      <a:pt x="60" y="84"/>
                    </a:cubicBezTo>
                    <a:cubicBezTo>
                      <a:pt x="59" y="84"/>
                      <a:pt x="59" y="83"/>
                      <a:pt x="59" y="84"/>
                    </a:cubicBezTo>
                    <a:cubicBezTo>
                      <a:pt x="59" y="83"/>
                      <a:pt x="59" y="83"/>
                      <a:pt x="59" y="83"/>
                    </a:cubicBezTo>
                    <a:cubicBezTo>
                      <a:pt x="59" y="83"/>
                      <a:pt x="59" y="83"/>
                      <a:pt x="60" y="83"/>
                    </a:cubicBezTo>
                    <a:cubicBezTo>
                      <a:pt x="59" y="82"/>
                      <a:pt x="60" y="82"/>
                      <a:pt x="61" y="81"/>
                    </a:cubicBezTo>
                    <a:cubicBezTo>
                      <a:pt x="61" y="80"/>
                      <a:pt x="62" y="81"/>
                      <a:pt x="62" y="80"/>
                    </a:cubicBezTo>
                    <a:cubicBezTo>
                      <a:pt x="62" y="80"/>
                      <a:pt x="63" y="80"/>
                      <a:pt x="63" y="80"/>
                    </a:cubicBezTo>
                    <a:cubicBezTo>
                      <a:pt x="62" y="81"/>
                      <a:pt x="64" y="81"/>
                      <a:pt x="63" y="82"/>
                    </a:cubicBezTo>
                    <a:cubicBezTo>
                      <a:pt x="64" y="82"/>
                      <a:pt x="64" y="82"/>
                      <a:pt x="64" y="82"/>
                    </a:cubicBezTo>
                    <a:cubicBezTo>
                      <a:pt x="64" y="83"/>
                      <a:pt x="64" y="84"/>
                      <a:pt x="64" y="84"/>
                    </a:cubicBezTo>
                    <a:cubicBezTo>
                      <a:pt x="65" y="84"/>
                      <a:pt x="65" y="84"/>
                      <a:pt x="65" y="84"/>
                    </a:cubicBezTo>
                    <a:cubicBezTo>
                      <a:pt x="65" y="84"/>
                      <a:pt x="65" y="84"/>
                      <a:pt x="65" y="84"/>
                    </a:cubicBezTo>
                    <a:cubicBezTo>
                      <a:pt x="65" y="84"/>
                      <a:pt x="65" y="83"/>
                      <a:pt x="65" y="83"/>
                    </a:cubicBezTo>
                    <a:cubicBezTo>
                      <a:pt x="65" y="83"/>
                      <a:pt x="65" y="83"/>
                      <a:pt x="65" y="83"/>
                    </a:cubicBezTo>
                    <a:cubicBezTo>
                      <a:pt x="65" y="82"/>
                      <a:pt x="65" y="82"/>
                      <a:pt x="65" y="82"/>
                    </a:cubicBezTo>
                    <a:cubicBezTo>
                      <a:pt x="65" y="83"/>
                      <a:pt x="65" y="83"/>
                      <a:pt x="65" y="83"/>
                    </a:cubicBezTo>
                    <a:cubicBezTo>
                      <a:pt x="65" y="81"/>
                      <a:pt x="65" y="81"/>
                      <a:pt x="65" y="81"/>
                    </a:cubicBezTo>
                    <a:cubicBezTo>
                      <a:pt x="65" y="81"/>
                      <a:pt x="66" y="82"/>
                      <a:pt x="66" y="81"/>
                    </a:cubicBezTo>
                    <a:cubicBezTo>
                      <a:pt x="66" y="81"/>
                      <a:pt x="66" y="81"/>
                      <a:pt x="66" y="81"/>
                    </a:cubicBezTo>
                    <a:cubicBezTo>
                      <a:pt x="66" y="81"/>
                      <a:pt x="66" y="80"/>
                      <a:pt x="66" y="80"/>
                    </a:cubicBezTo>
                    <a:cubicBezTo>
                      <a:pt x="67" y="81"/>
                      <a:pt x="66" y="81"/>
                      <a:pt x="67" y="81"/>
                    </a:cubicBezTo>
                    <a:cubicBezTo>
                      <a:pt x="67" y="81"/>
                      <a:pt x="68" y="81"/>
                      <a:pt x="69" y="81"/>
                    </a:cubicBezTo>
                    <a:cubicBezTo>
                      <a:pt x="69" y="81"/>
                      <a:pt x="69" y="81"/>
                      <a:pt x="69" y="81"/>
                    </a:cubicBezTo>
                    <a:cubicBezTo>
                      <a:pt x="69" y="81"/>
                      <a:pt x="70" y="81"/>
                      <a:pt x="70" y="82"/>
                    </a:cubicBezTo>
                    <a:cubicBezTo>
                      <a:pt x="69" y="81"/>
                      <a:pt x="69" y="82"/>
                      <a:pt x="69" y="82"/>
                    </a:cubicBezTo>
                    <a:cubicBezTo>
                      <a:pt x="69" y="82"/>
                      <a:pt x="69" y="82"/>
                      <a:pt x="69" y="82"/>
                    </a:cubicBezTo>
                    <a:cubicBezTo>
                      <a:pt x="70" y="83"/>
                      <a:pt x="70" y="84"/>
                      <a:pt x="72" y="84"/>
                    </a:cubicBezTo>
                    <a:cubicBezTo>
                      <a:pt x="72" y="83"/>
                      <a:pt x="70" y="84"/>
                      <a:pt x="71" y="83"/>
                    </a:cubicBezTo>
                    <a:cubicBezTo>
                      <a:pt x="71" y="83"/>
                      <a:pt x="71" y="83"/>
                      <a:pt x="72" y="83"/>
                    </a:cubicBezTo>
                    <a:cubicBezTo>
                      <a:pt x="72" y="84"/>
                      <a:pt x="73" y="85"/>
                      <a:pt x="73" y="86"/>
                    </a:cubicBezTo>
                    <a:cubicBezTo>
                      <a:pt x="73" y="85"/>
                      <a:pt x="73" y="84"/>
                      <a:pt x="74" y="83"/>
                    </a:cubicBezTo>
                    <a:cubicBezTo>
                      <a:pt x="73" y="83"/>
                      <a:pt x="71" y="83"/>
                      <a:pt x="72" y="82"/>
                    </a:cubicBezTo>
                    <a:cubicBezTo>
                      <a:pt x="72" y="81"/>
                      <a:pt x="73" y="81"/>
                      <a:pt x="74" y="81"/>
                    </a:cubicBezTo>
                    <a:cubicBezTo>
                      <a:pt x="74" y="80"/>
                      <a:pt x="75" y="80"/>
                      <a:pt x="76" y="80"/>
                    </a:cubicBezTo>
                    <a:cubicBezTo>
                      <a:pt x="76" y="81"/>
                      <a:pt x="75" y="81"/>
                      <a:pt x="74" y="81"/>
                    </a:cubicBezTo>
                    <a:cubicBezTo>
                      <a:pt x="75" y="81"/>
                      <a:pt x="75" y="82"/>
                      <a:pt x="76" y="81"/>
                    </a:cubicBezTo>
                    <a:cubicBezTo>
                      <a:pt x="76" y="82"/>
                      <a:pt x="76" y="82"/>
                      <a:pt x="76" y="82"/>
                    </a:cubicBezTo>
                    <a:cubicBezTo>
                      <a:pt x="76" y="81"/>
                      <a:pt x="77" y="81"/>
                      <a:pt x="77" y="80"/>
                    </a:cubicBezTo>
                    <a:cubicBezTo>
                      <a:pt x="77" y="81"/>
                      <a:pt x="77" y="81"/>
                      <a:pt x="77" y="81"/>
                    </a:cubicBezTo>
                    <a:cubicBezTo>
                      <a:pt x="79" y="80"/>
                      <a:pt x="79" y="80"/>
                      <a:pt x="79" y="80"/>
                    </a:cubicBezTo>
                    <a:cubicBezTo>
                      <a:pt x="79" y="81"/>
                      <a:pt x="79" y="82"/>
                      <a:pt x="78" y="83"/>
                    </a:cubicBezTo>
                    <a:cubicBezTo>
                      <a:pt x="79" y="83"/>
                      <a:pt x="79" y="82"/>
                      <a:pt x="80" y="82"/>
                    </a:cubicBezTo>
                    <a:cubicBezTo>
                      <a:pt x="82" y="82"/>
                      <a:pt x="80" y="80"/>
                      <a:pt x="82" y="80"/>
                    </a:cubicBezTo>
                    <a:cubicBezTo>
                      <a:pt x="82" y="81"/>
                      <a:pt x="81" y="82"/>
                      <a:pt x="81" y="83"/>
                    </a:cubicBezTo>
                    <a:cubicBezTo>
                      <a:pt x="82" y="82"/>
                      <a:pt x="82" y="82"/>
                      <a:pt x="82" y="82"/>
                    </a:cubicBezTo>
                    <a:cubicBezTo>
                      <a:pt x="82" y="82"/>
                      <a:pt x="82" y="83"/>
                      <a:pt x="82" y="83"/>
                    </a:cubicBezTo>
                    <a:cubicBezTo>
                      <a:pt x="82" y="83"/>
                      <a:pt x="83" y="84"/>
                      <a:pt x="84" y="84"/>
                    </a:cubicBezTo>
                    <a:cubicBezTo>
                      <a:pt x="84" y="83"/>
                      <a:pt x="84" y="83"/>
                      <a:pt x="84" y="83"/>
                    </a:cubicBezTo>
                    <a:cubicBezTo>
                      <a:pt x="83" y="83"/>
                      <a:pt x="83" y="83"/>
                      <a:pt x="83" y="83"/>
                    </a:cubicBezTo>
                    <a:cubicBezTo>
                      <a:pt x="83" y="83"/>
                      <a:pt x="82" y="83"/>
                      <a:pt x="82" y="82"/>
                    </a:cubicBezTo>
                    <a:cubicBezTo>
                      <a:pt x="82" y="82"/>
                      <a:pt x="82" y="81"/>
                      <a:pt x="83" y="81"/>
                    </a:cubicBezTo>
                    <a:cubicBezTo>
                      <a:pt x="83" y="82"/>
                      <a:pt x="83" y="82"/>
                      <a:pt x="83" y="82"/>
                    </a:cubicBezTo>
                    <a:cubicBezTo>
                      <a:pt x="84" y="82"/>
                      <a:pt x="84" y="82"/>
                      <a:pt x="84" y="82"/>
                    </a:cubicBezTo>
                    <a:cubicBezTo>
                      <a:pt x="84" y="82"/>
                      <a:pt x="83" y="82"/>
                      <a:pt x="83" y="81"/>
                    </a:cubicBezTo>
                    <a:cubicBezTo>
                      <a:pt x="84" y="81"/>
                      <a:pt x="84" y="81"/>
                      <a:pt x="84" y="81"/>
                    </a:cubicBezTo>
                    <a:cubicBezTo>
                      <a:pt x="84" y="81"/>
                      <a:pt x="83" y="81"/>
                      <a:pt x="84" y="80"/>
                    </a:cubicBezTo>
                    <a:cubicBezTo>
                      <a:pt x="85" y="80"/>
                      <a:pt x="84" y="82"/>
                      <a:pt x="85" y="82"/>
                    </a:cubicBezTo>
                    <a:cubicBezTo>
                      <a:pt x="85" y="82"/>
                      <a:pt x="85" y="82"/>
                      <a:pt x="85" y="82"/>
                    </a:cubicBezTo>
                    <a:cubicBezTo>
                      <a:pt x="85" y="83"/>
                      <a:pt x="86" y="83"/>
                      <a:pt x="85" y="84"/>
                    </a:cubicBezTo>
                    <a:cubicBezTo>
                      <a:pt x="85" y="84"/>
                      <a:pt x="85" y="84"/>
                      <a:pt x="85" y="84"/>
                    </a:cubicBezTo>
                    <a:cubicBezTo>
                      <a:pt x="84" y="84"/>
                      <a:pt x="84" y="85"/>
                      <a:pt x="85" y="85"/>
                    </a:cubicBezTo>
                    <a:cubicBezTo>
                      <a:pt x="85" y="84"/>
                      <a:pt x="86" y="84"/>
                      <a:pt x="86" y="84"/>
                    </a:cubicBezTo>
                    <a:cubicBezTo>
                      <a:pt x="86" y="85"/>
                      <a:pt x="86" y="85"/>
                      <a:pt x="86" y="85"/>
                    </a:cubicBezTo>
                    <a:cubicBezTo>
                      <a:pt x="87" y="85"/>
                      <a:pt x="87" y="86"/>
                      <a:pt x="87" y="86"/>
                    </a:cubicBezTo>
                    <a:cubicBezTo>
                      <a:pt x="88" y="85"/>
                      <a:pt x="88" y="87"/>
                      <a:pt x="90" y="87"/>
                    </a:cubicBezTo>
                    <a:cubicBezTo>
                      <a:pt x="90" y="88"/>
                      <a:pt x="89" y="88"/>
                      <a:pt x="90" y="89"/>
                    </a:cubicBezTo>
                    <a:cubicBezTo>
                      <a:pt x="90" y="91"/>
                      <a:pt x="89" y="88"/>
                      <a:pt x="88" y="89"/>
                    </a:cubicBezTo>
                    <a:cubicBezTo>
                      <a:pt x="87" y="89"/>
                      <a:pt x="86" y="89"/>
                      <a:pt x="87" y="88"/>
                    </a:cubicBezTo>
                    <a:cubicBezTo>
                      <a:pt x="87" y="88"/>
                      <a:pt x="87" y="88"/>
                      <a:pt x="87" y="88"/>
                    </a:cubicBezTo>
                    <a:cubicBezTo>
                      <a:pt x="86" y="88"/>
                      <a:pt x="86" y="89"/>
                      <a:pt x="85" y="88"/>
                    </a:cubicBezTo>
                    <a:cubicBezTo>
                      <a:pt x="85" y="88"/>
                      <a:pt x="85" y="87"/>
                      <a:pt x="85" y="86"/>
                    </a:cubicBezTo>
                    <a:cubicBezTo>
                      <a:pt x="84" y="87"/>
                      <a:pt x="85" y="88"/>
                      <a:pt x="85" y="89"/>
                    </a:cubicBezTo>
                    <a:cubicBezTo>
                      <a:pt x="85" y="89"/>
                      <a:pt x="86" y="89"/>
                      <a:pt x="86" y="90"/>
                    </a:cubicBezTo>
                    <a:cubicBezTo>
                      <a:pt x="89" y="89"/>
                      <a:pt x="87" y="93"/>
                      <a:pt x="88" y="92"/>
                    </a:cubicBezTo>
                    <a:cubicBezTo>
                      <a:pt x="89" y="92"/>
                      <a:pt x="89" y="91"/>
                      <a:pt x="90" y="92"/>
                    </a:cubicBezTo>
                    <a:cubicBezTo>
                      <a:pt x="91" y="93"/>
                      <a:pt x="91" y="93"/>
                      <a:pt x="91" y="93"/>
                    </a:cubicBezTo>
                    <a:cubicBezTo>
                      <a:pt x="90" y="93"/>
                      <a:pt x="90" y="93"/>
                      <a:pt x="90" y="93"/>
                    </a:cubicBezTo>
                    <a:cubicBezTo>
                      <a:pt x="90" y="93"/>
                      <a:pt x="90" y="93"/>
                      <a:pt x="90" y="94"/>
                    </a:cubicBezTo>
                    <a:cubicBezTo>
                      <a:pt x="91" y="94"/>
                      <a:pt x="91" y="94"/>
                      <a:pt x="91" y="94"/>
                    </a:cubicBezTo>
                    <a:cubicBezTo>
                      <a:pt x="91" y="94"/>
                      <a:pt x="90" y="94"/>
                      <a:pt x="90" y="95"/>
                    </a:cubicBezTo>
                    <a:cubicBezTo>
                      <a:pt x="91" y="95"/>
                      <a:pt x="91" y="95"/>
                      <a:pt x="91" y="95"/>
                    </a:cubicBezTo>
                    <a:cubicBezTo>
                      <a:pt x="92" y="95"/>
                      <a:pt x="92" y="96"/>
                      <a:pt x="91" y="96"/>
                    </a:cubicBezTo>
                    <a:cubicBezTo>
                      <a:pt x="92" y="97"/>
                      <a:pt x="92" y="99"/>
                      <a:pt x="93" y="100"/>
                    </a:cubicBezTo>
                    <a:cubicBezTo>
                      <a:pt x="94" y="100"/>
                      <a:pt x="95" y="99"/>
                      <a:pt x="96" y="98"/>
                    </a:cubicBezTo>
                    <a:cubicBezTo>
                      <a:pt x="96" y="99"/>
                      <a:pt x="96" y="99"/>
                      <a:pt x="96" y="99"/>
                    </a:cubicBezTo>
                    <a:cubicBezTo>
                      <a:pt x="97" y="99"/>
                      <a:pt x="98" y="99"/>
                      <a:pt x="98" y="99"/>
                    </a:cubicBezTo>
                    <a:cubicBezTo>
                      <a:pt x="98" y="98"/>
                      <a:pt x="98" y="98"/>
                      <a:pt x="98" y="98"/>
                    </a:cubicBezTo>
                    <a:cubicBezTo>
                      <a:pt x="100" y="98"/>
                      <a:pt x="103" y="99"/>
                      <a:pt x="103" y="97"/>
                    </a:cubicBezTo>
                    <a:cubicBezTo>
                      <a:pt x="103" y="97"/>
                      <a:pt x="103" y="97"/>
                      <a:pt x="103" y="97"/>
                    </a:cubicBezTo>
                    <a:cubicBezTo>
                      <a:pt x="103" y="97"/>
                      <a:pt x="103" y="96"/>
                      <a:pt x="104" y="96"/>
                    </a:cubicBezTo>
                    <a:cubicBezTo>
                      <a:pt x="104" y="96"/>
                      <a:pt x="104" y="97"/>
                      <a:pt x="104" y="97"/>
                    </a:cubicBezTo>
                    <a:cubicBezTo>
                      <a:pt x="104" y="97"/>
                      <a:pt x="104" y="94"/>
                      <a:pt x="106" y="94"/>
                    </a:cubicBezTo>
                    <a:cubicBezTo>
                      <a:pt x="106" y="95"/>
                      <a:pt x="106" y="95"/>
                      <a:pt x="106" y="95"/>
                    </a:cubicBezTo>
                    <a:cubicBezTo>
                      <a:pt x="106" y="95"/>
                      <a:pt x="106" y="96"/>
                      <a:pt x="105" y="96"/>
                    </a:cubicBezTo>
                    <a:cubicBezTo>
                      <a:pt x="106" y="96"/>
                      <a:pt x="106" y="95"/>
                      <a:pt x="107" y="95"/>
                    </a:cubicBezTo>
                    <a:cubicBezTo>
                      <a:pt x="108" y="96"/>
                      <a:pt x="109" y="96"/>
                      <a:pt x="110" y="96"/>
                    </a:cubicBezTo>
                    <a:cubicBezTo>
                      <a:pt x="110" y="95"/>
                      <a:pt x="110" y="95"/>
                      <a:pt x="110" y="95"/>
                    </a:cubicBezTo>
                    <a:cubicBezTo>
                      <a:pt x="111" y="95"/>
                      <a:pt x="111" y="94"/>
                      <a:pt x="111" y="95"/>
                    </a:cubicBezTo>
                    <a:cubicBezTo>
                      <a:pt x="113" y="93"/>
                      <a:pt x="113" y="93"/>
                      <a:pt x="113" y="93"/>
                    </a:cubicBezTo>
                    <a:cubicBezTo>
                      <a:pt x="113" y="93"/>
                      <a:pt x="113" y="94"/>
                      <a:pt x="113" y="93"/>
                    </a:cubicBezTo>
                    <a:cubicBezTo>
                      <a:pt x="114" y="93"/>
                      <a:pt x="114" y="93"/>
                      <a:pt x="114" y="93"/>
                    </a:cubicBezTo>
                    <a:cubicBezTo>
                      <a:pt x="115" y="93"/>
                      <a:pt x="116" y="92"/>
                      <a:pt x="117" y="93"/>
                    </a:cubicBezTo>
                    <a:cubicBezTo>
                      <a:pt x="119" y="92"/>
                      <a:pt x="120" y="93"/>
                      <a:pt x="122" y="93"/>
                    </a:cubicBezTo>
                    <a:cubicBezTo>
                      <a:pt x="123" y="94"/>
                      <a:pt x="125" y="92"/>
                      <a:pt x="126" y="92"/>
                    </a:cubicBezTo>
                    <a:cubicBezTo>
                      <a:pt x="126" y="93"/>
                      <a:pt x="126" y="93"/>
                      <a:pt x="126" y="93"/>
                    </a:cubicBezTo>
                    <a:cubicBezTo>
                      <a:pt x="129" y="91"/>
                      <a:pt x="129" y="91"/>
                      <a:pt x="129" y="91"/>
                    </a:cubicBezTo>
                    <a:cubicBezTo>
                      <a:pt x="131" y="93"/>
                      <a:pt x="131" y="90"/>
                      <a:pt x="131" y="90"/>
                    </a:cubicBezTo>
                    <a:cubicBezTo>
                      <a:pt x="132" y="90"/>
                      <a:pt x="132" y="90"/>
                      <a:pt x="131" y="91"/>
                    </a:cubicBezTo>
                    <a:cubicBezTo>
                      <a:pt x="132" y="91"/>
                      <a:pt x="133" y="91"/>
                      <a:pt x="133" y="92"/>
                    </a:cubicBezTo>
                    <a:cubicBezTo>
                      <a:pt x="133" y="90"/>
                      <a:pt x="135" y="91"/>
                      <a:pt x="136" y="90"/>
                    </a:cubicBezTo>
                    <a:cubicBezTo>
                      <a:pt x="136" y="90"/>
                      <a:pt x="136" y="90"/>
                      <a:pt x="136" y="90"/>
                    </a:cubicBezTo>
                    <a:cubicBezTo>
                      <a:pt x="136" y="90"/>
                      <a:pt x="136" y="90"/>
                      <a:pt x="136" y="90"/>
                    </a:cubicBezTo>
                    <a:cubicBezTo>
                      <a:pt x="136" y="90"/>
                      <a:pt x="137" y="90"/>
                      <a:pt x="137" y="90"/>
                    </a:cubicBezTo>
                    <a:cubicBezTo>
                      <a:pt x="137" y="90"/>
                      <a:pt x="137" y="90"/>
                      <a:pt x="137" y="89"/>
                    </a:cubicBezTo>
                    <a:cubicBezTo>
                      <a:pt x="137" y="89"/>
                      <a:pt x="138" y="89"/>
                      <a:pt x="138" y="89"/>
                    </a:cubicBezTo>
                    <a:cubicBezTo>
                      <a:pt x="137" y="89"/>
                      <a:pt x="136" y="89"/>
                      <a:pt x="136" y="90"/>
                    </a:cubicBezTo>
                    <a:cubicBezTo>
                      <a:pt x="135" y="89"/>
                      <a:pt x="135" y="89"/>
                      <a:pt x="134" y="89"/>
                    </a:cubicBezTo>
                    <a:cubicBezTo>
                      <a:pt x="134" y="88"/>
                      <a:pt x="135" y="88"/>
                      <a:pt x="136" y="88"/>
                    </a:cubicBezTo>
                    <a:cubicBezTo>
                      <a:pt x="136" y="88"/>
                      <a:pt x="135" y="87"/>
                      <a:pt x="136" y="87"/>
                    </a:cubicBezTo>
                    <a:cubicBezTo>
                      <a:pt x="136" y="87"/>
                      <a:pt x="136" y="87"/>
                      <a:pt x="137" y="87"/>
                    </a:cubicBezTo>
                    <a:cubicBezTo>
                      <a:pt x="137" y="87"/>
                      <a:pt x="137" y="87"/>
                      <a:pt x="137" y="87"/>
                    </a:cubicBezTo>
                    <a:cubicBezTo>
                      <a:pt x="137" y="87"/>
                      <a:pt x="138" y="87"/>
                      <a:pt x="138" y="87"/>
                    </a:cubicBezTo>
                    <a:cubicBezTo>
                      <a:pt x="138" y="87"/>
                      <a:pt x="138" y="87"/>
                      <a:pt x="138" y="87"/>
                    </a:cubicBezTo>
                    <a:cubicBezTo>
                      <a:pt x="138" y="88"/>
                      <a:pt x="138" y="89"/>
                      <a:pt x="138" y="88"/>
                    </a:cubicBezTo>
                    <a:cubicBezTo>
                      <a:pt x="139" y="88"/>
                      <a:pt x="138" y="89"/>
                      <a:pt x="139" y="89"/>
                    </a:cubicBezTo>
                    <a:cubicBezTo>
                      <a:pt x="139" y="89"/>
                      <a:pt x="139" y="88"/>
                      <a:pt x="139" y="88"/>
                    </a:cubicBezTo>
                    <a:cubicBezTo>
                      <a:pt x="139" y="88"/>
                      <a:pt x="140" y="88"/>
                      <a:pt x="140" y="88"/>
                    </a:cubicBezTo>
                    <a:cubicBezTo>
                      <a:pt x="143" y="88"/>
                      <a:pt x="139" y="85"/>
                      <a:pt x="142" y="85"/>
                    </a:cubicBezTo>
                    <a:cubicBezTo>
                      <a:pt x="142" y="85"/>
                      <a:pt x="142" y="85"/>
                      <a:pt x="142" y="85"/>
                    </a:cubicBezTo>
                    <a:cubicBezTo>
                      <a:pt x="143" y="84"/>
                      <a:pt x="143" y="84"/>
                      <a:pt x="143" y="84"/>
                    </a:cubicBezTo>
                    <a:cubicBezTo>
                      <a:pt x="144" y="85"/>
                      <a:pt x="142" y="86"/>
                      <a:pt x="143" y="87"/>
                    </a:cubicBezTo>
                    <a:cubicBezTo>
                      <a:pt x="144" y="87"/>
                      <a:pt x="145" y="86"/>
                      <a:pt x="146" y="85"/>
                    </a:cubicBezTo>
                    <a:cubicBezTo>
                      <a:pt x="145" y="85"/>
                      <a:pt x="145" y="85"/>
                      <a:pt x="145" y="85"/>
                    </a:cubicBezTo>
                    <a:cubicBezTo>
                      <a:pt x="145" y="84"/>
                      <a:pt x="145" y="84"/>
                      <a:pt x="146" y="84"/>
                    </a:cubicBezTo>
                    <a:cubicBezTo>
                      <a:pt x="146" y="84"/>
                      <a:pt x="146" y="84"/>
                      <a:pt x="146" y="84"/>
                    </a:cubicBezTo>
                    <a:cubicBezTo>
                      <a:pt x="146" y="85"/>
                      <a:pt x="146" y="85"/>
                      <a:pt x="147" y="85"/>
                    </a:cubicBezTo>
                    <a:cubicBezTo>
                      <a:pt x="147" y="84"/>
                      <a:pt x="148" y="84"/>
                      <a:pt x="149" y="83"/>
                    </a:cubicBezTo>
                    <a:cubicBezTo>
                      <a:pt x="148" y="83"/>
                      <a:pt x="148" y="83"/>
                      <a:pt x="148" y="83"/>
                    </a:cubicBezTo>
                    <a:cubicBezTo>
                      <a:pt x="149" y="82"/>
                      <a:pt x="150" y="82"/>
                      <a:pt x="151" y="83"/>
                    </a:cubicBezTo>
                    <a:cubicBezTo>
                      <a:pt x="151" y="83"/>
                      <a:pt x="151" y="83"/>
                      <a:pt x="151" y="83"/>
                    </a:cubicBezTo>
                    <a:cubicBezTo>
                      <a:pt x="150" y="83"/>
                      <a:pt x="149" y="84"/>
                      <a:pt x="149" y="84"/>
                    </a:cubicBezTo>
                    <a:cubicBezTo>
                      <a:pt x="150" y="84"/>
                      <a:pt x="150" y="85"/>
                      <a:pt x="151" y="85"/>
                    </a:cubicBezTo>
                    <a:cubicBezTo>
                      <a:pt x="151" y="84"/>
                      <a:pt x="151" y="84"/>
                      <a:pt x="151" y="84"/>
                    </a:cubicBezTo>
                    <a:cubicBezTo>
                      <a:pt x="152" y="84"/>
                      <a:pt x="152" y="84"/>
                      <a:pt x="152" y="84"/>
                    </a:cubicBezTo>
                    <a:cubicBezTo>
                      <a:pt x="151" y="83"/>
                      <a:pt x="151" y="83"/>
                      <a:pt x="151" y="83"/>
                    </a:cubicBezTo>
                    <a:cubicBezTo>
                      <a:pt x="152" y="83"/>
                      <a:pt x="152" y="83"/>
                      <a:pt x="153" y="83"/>
                    </a:cubicBezTo>
                    <a:cubicBezTo>
                      <a:pt x="153" y="84"/>
                      <a:pt x="152" y="84"/>
                      <a:pt x="152" y="84"/>
                    </a:cubicBezTo>
                    <a:cubicBezTo>
                      <a:pt x="152" y="84"/>
                      <a:pt x="153" y="84"/>
                      <a:pt x="153" y="84"/>
                    </a:cubicBezTo>
                    <a:cubicBezTo>
                      <a:pt x="154" y="82"/>
                      <a:pt x="154" y="82"/>
                      <a:pt x="154" y="82"/>
                    </a:cubicBezTo>
                    <a:cubicBezTo>
                      <a:pt x="154" y="83"/>
                      <a:pt x="154" y="84"/>
                      <a:pt x="154" y="85"/>
                    </a:cubicBezTo>
                    <a:cubicBezTo>
                      <a:pt x="154" y="85"/>
                      <a:pt x="155" y="85"/>
                      <a:pt x="155" y="85"/>
                    </a:cubicBezTo>
                    <a:cubicBezTo>
                      <a:pt x="155" y="84"/>
                      <a:pt x="156" y="85"/>
                      <a:pt x="157" y="84"/>
                    </a:cubicBezTo>
                    <a:cubicBezTo>
                      <a:pt x="157" y="84"/>
                      <a:pt x="158" y="83"/>
                      <a:pt x="157" y="82"/>
                    </a:cubicBezTo>
                    <a:cubicBezTo>
                      <a:pt x="159" y="82"/>
                      <a:pt x="160" y="79"/>
                      <a:pt x="162" y="81"/>
                    </a:cubicBezTo>
                    <a:cubicBezTo>
                      <a:pt x="162" y="81"/>
                      <a:pt x="162" y="80"/>
                      <a:pt x="163" y="81"/>
                    </a:cubicBezTo>
                    <a:cubicBezTo>
                      <a:pt x="163" y="81"/>
                      <a:pt x="164" y="82"/>
                      <a:pt x="164" y="83"/>
                    </a:cubicBezTo>
                    <a:cubicBezTo>
                      <a:pt x="164" y="82"/>
                      <a:pt x="164" y="82"/>
                      <a:pt x="164" y="82"/>
                    </a:cubicBezTo>
                    <a:cubicBezTo>
                      <a:pt x="163" y="80"/>
                      <a:pt x="167" y="80"/>
                      <a:pt x="167" y="79"/>
                    </a:cubicBezTo>
                    <a:cubicBezTo>
                      <a:pt x="168" y="79"/>
                      <a:pt x="167" y="80"/>
                      <a:pt x="167" y="80"/>
                    </a:cubicBezTo>
                    <a:cubicBezTo>
                      <a:pt x="168" y="80"/>
                      <a:pt x="168" y="79"/>
                      <a:pt x="169" y="79"/>
                    </a:cubicBezTo>
                    <a:cubicBezTo>
                      <a:pt x="169" y="80"/>
                      <a:pt x="169" y="80"/>
                      <a:pt x="169" y="80"/>
                    </a:cubicBezTo>
                    <a:cubicBezTo>
                      <a:pt x="169" y="80"/>
                      <a:pt x="169" y="81"/>
                      <a:pt x="168" y="81"/>
                    </a:cubicBezTo>
                    <a:cubicBezTo>
                      <a:pt x="169" y="81"/>
                      <a:pt x="169" y="81"/>
                      <a:pt x="169" y="81"/>
                    </a:cubicBezTo>
                    <a:cubicBezTo>
                      <a:pt x="169" y="81"/>
                      <a:pt x="170" y="80"/>
                      <a:pt x="171" y="80"/>
                    </a:cubicBezTo>
                    <a:cubicBezTo>
                      <a:pt x="171" y="80"/>
                      <a:pt x="172" y="80"/>
                      <a:pt x="172" y="81"/>
                    </a:cubicBezTo>
                    <a:cubicBezTo>
                      <a:pt x="172" y="81"/>
                      <a:pt x="172" y="81"/>
                      <a:pt x="171" y="81"/>
                    </a:cubicBezTo>
                    <a:cubicBezTo>
                      <a:pt x="171" y="82"/>
                      <a:pt x="171" y="82"/>
                      <a:pt x="171" y="82"/>
                    </a:cubicBezTo>
                    <a:cubicBezTo>
                      <a:pt x="172" y="82"/>
                      <a:pt x="172" y="82"/>
                      <a:pt x="172" y="82"/>
                    </a:cubicBezTo>
                    <a:cubicBezTo>
                      <a:pt x="172" y="81"/>
                      <a:pt x="174" y="81"/>
                      <a:pt x="174" y="80"/>
                    </a:cubicBezTo>
                    <a:cubicBezTo>
                      <a:pt x="174" y="81"/>
                      <a:pt x="173" y="83"/>
                      <a:pt x="174" y="84"/>
                    </a:cubicBezTo>
                    <a:cubicBezTo>
                      <a:pt x="173" y="84"/>
                      <a:pt x="173" y="85"/>
                      <a:pt x="172" y="85"/>
                    </a:cubicBezTo>
                    <a:cubicBezTo>
                      <a:pt x="172" y="85"/>
                      <a:pt x="172" y="85"/>
                      <a:pt x="172" y="85"/>
                    </a:cubicBezTo>
                    <a:cubicBezTo>
                      <a:pt x="172" y="85"/>
                      <a:pt x="171" y="85"/>
                      <a:pt x="171" y="86"/>
                    </a:cubicBezTo>
                    <a:cubicBezTo>
                      <a:pt x="172" y="86"/>
                      <a:pt x="172" y="86"/>
                      <a:pt x="172" y="86"/>
                    </a:cubicBezTo>
                    <a:cubicBezTo>
                      <a:pt x="172" y="86"/>
                      <a:pt x="171" y="87"/>
                      <a:pt x="171" y="88"/>
                    </a:cubicBezTo>
                    <a:cubicBezTo>
                      <a:pt x="172" y="90"/>
                      <a:pt x="169" y="90"/>
                      <a:pt x="169" y="91"/>
                    </a:cubicBezTo>
                    <a:cubicBezTo>
                      <a:pt x="170" y="91"/>
                      <a:pt x="169" y="90"/>
                      <a:pt x="170" y="91"/>
                    </a:cubicBezTo>
                    <a:cubicBezTo>
                      <a:pt x="170" y="91"/>
                      <a:pt x="171" y="90"/>
                      <a:pt x="171" y="90"/>
                    </a:cubicBezTo>
                    <a:cubicBezTo>
                      <a:pt x="172" y="90"/>
                      <a:pt x="172" y="89"/>
                      <a:pt x="172" y="88"/>
                    </a:cubicBezTo>
                    <a:cubicBezTo>
                      <a:pt x="173" y="88"/>
                      <a:pt x="173" y="86"/>
                      <a:pt x="175" y="86"/>
                    </a:cubicBezTo>
                    <a:cubicBezTo>
                      <a:pt x="175" y="86"/>
                      <a:pt x="175" y="86"/>
                      <a:pt x="175" y="86"/>
                    </a:cubicBezTo>
                    <a:cubicBezTo>
                      <a:pt x="175" y="87"/>
                      <a:pt x="176" y="87"/>
                      <a:pt x="176" y="87"/>
                    </a:cubicBezTo>
                    <a:cubicBezTo>
                      <a:pt x="176" y="86"/>
                      <a:pt x="176" y="86"/>
                      <a:pt x="176" y="86"/>
                    </a:cubicBezTo>
                    <a:cubicBezTo>
                      <a:pt x="176" y="86"/>
                      <a:pt x="176" y="86"/>
                      <a:pt x="176" y="86"/>
                    </a:cubicBezTo>
                    <a:cubicBezTo>
                      <a:pt x="175" y="86"/>
                      <a:pt x="175" y="86"/>
                      <a:pt x="175" y="86"/>
                    </a:cubicBezTo>
                    <a:cubicBezTo>
                      <a:pt x="174" y="82"/>
                      <a:pt x="177" y="81"/>
                      <a:pt x="179" y="79"/>
                    </a:cubicBezTo>
                    <a:cubicBezTo>
                      <a:pt x="179" y="80"/>
                      <a:pt x="178" y="81"/>
                      <a:pt x="179" y="80"/>
                    </a:cubicBezTo>
                    <a:cubicBezTo>
                      <a:pt x="179" y="80"/>
                      <a:pt x="179" y="79"/>
                      <a:pt x="180" y="80"/>
                    </a:cubicBezTo>
                    <a:cubicBezTo>
                      <a:pt x="180" y="81"/>
                      <a:pt x="180" y="81"/>
                      <a:pt x="179" y="81"/>
                    </a:cubicBezTo>
                    <a:cubicBezTo>
                      <a:pt x="180" y="82"/>
                      <a:pt x="181" y="81"/>
                      <a:pt x="181" y="82"/>
                    </a:cubicBezTo>
                    <a:cubicBezTo>
                      <a:pt x="182" y="83"/>
                      <a:pt x="182" y="82"/>
                      <a:pt x="182" y="81"/>
                    </a:cubicBezTo>
                    <a:cubicBezTo>
                      <a:pt x="184" y="82"/>
                      <a:pt x="184" y="82"/>
                      <a:pt x="184" y="82"/>
                    </a:cubicBezTo>
                    <a:cubicBezTo>
                      <a:pt x="184" y="80"/>
                      <a:pt x="184" y="82"/>
                      <a:pt x="185" y="82"/>
                    </a:cubicBezTo>
                    <a:cubicBezTo>
                      <a:pt x="185" y="81"/>
                      <a:pt x="185" y="81"/>
                      <a:pt x="185" y="80"/>
                    </a:cubicBezTo>
                    <a:cubicBezTo>
                      <a:pt x="186" y="79"/>
                      <a:pt x="186" y="82"/>
                      <a:pt x="188" y="81"/>
                    </a:cubicBezTo>
                    <a:cubicBezTo>
                      <a:pt x="187" y="82"/>
                      <a:pt x="187" y="82"/>
                      <a:pt x="187" y="82"/>
                    </a:cubicBezTo>
                    <a:cubicBezTo>
                      <a:pt x="187" y="83"/>
                      <a:pt x="186" y="83"/>
                      <a:pt x="184" y="83"/>
                    </a:cubicBezTo>
                    <a:cubicBezTo>
                      <a:pt x="184" y="83"/>
                      <a:pt x="184" y="83"/>
                      <a:pt x="184" y="84"/>
                    </a:cubicBezTo>
                    <a:cubicBezTo>
                      <a:pt x="182" y="84"/>
                      <a:pt x="186" y="85"/>
                      <a:pt x="185" y="86"/>
                    </a:cubicBezTo>
                    <a:cubicBezTo>
                      <a:pt x="185" y="87"/>
                      <a:pt x="185" y="87"/>
                      <a:pt x="185" y="87"/>
                    </a:cubicBezTo>
                    <a:cubicBezTo>
                      <a:pt x="185" y="86"/>
                      <a:pt x="186" y="84"/>
                      <a:pt x="185" y="83"/>
                    </a:cubicBezTo>
                    <a:cubicBezTo>
                      <a:pt x="186" y="83"/>
                      <a:pt x="186" y="83"/>
                      <a:pt x="186" y="83"/>
                    </a:cubicBezTo>
                    <a:cubicBezTo>
                      <a:pt x="186" y="83"/>
                      <a:pt x="186" y="84"/>
                      <a:pt x="186" y="85"/>
                    </a:cubicBezTo>
                    <a:cubicBezTo>
                      <a:pt x="188" y="83"/>
                      <a:pt x="187" y="86"/>
                      <a:pt x="188" y="86"/>
                    </a:cubicBezTo>
                    <a:cubicBezTo>
                      <a:pt x="187" y="86"/>
                      <a:pt x="187" y="86"/>
                      <a:pt x="187" y="86"/>
                    </a:cubicBezTo>
                    <a:cubicBezTo>
                      <a:pt x="187" y="86"/>
                      <a:pt x="188" y="87"/>
                      <a:pt x="187" y="87"/>
                    </a:cubicBezTo>
                    <a:cubicBezTo>
                      <a:pt x="188" y="87"/>
                      <a:pt x="189" y="86"/>
                      <a:pt x="189" y="86"/>
                    </a:cubicBezTo>
                    <a:cubicBezTo>
                      <a:pt x="190" y="86"/>
                      <a:pt x="190" y="85"/>
                      <a:pt x="190" y="84"/>
                    </a:cubicBezTo>
                    <a:cubicBezTo>
                      <a:pt x="190" y="83"/>
                      <a:pt x="190" y="85"/>
                      <a:pt x="189" y="85"/>
                    </a:cubicBezTo>
                    <a:cubicBezTo>
                      <a:pt x="189" y="85"/>
                      <a:pt x="190" y="85"/>
                      <a:pt x="189" y="85"/>
                    </a:cubicBezTo>
                    <a:cubicBezTo>
                      <a:pt x="188" y="85"/>
                      <a:pt x="188" y="85"/>
                      <a:pt x="188" y="84"/>
                    </a:cubicBezTo>
                    <a:cubicBezTo>
                      <a:pt x="188" y="84"/>
                      <a:pt x="188" y="84"/>
                      <a:pt x="188" y="84"/>
                    </a:cubicBezTo>
                    <a:cubicBezTo>
                      <a:pt x="190" y="84"/>
                      <a:pt x="189" y="82"/>
                      <a:pt x="190" y="82"/>
                    </a:cubicBezTo>
                    <a:cubicBezTo>
                      <a:pt x="191" y="82"/>
                      <a:pt x="190" y="83"/>
                      <a:pt x="190" y="83"/>
                    </a:cubicBezTo>
                    <a:cubicBezTo>
                      <a:pt x="190" y="82"/>
                      <a:pt x="191" y="83"/>
                      <a:pt x="192" y="82"/>
                    </a:cubicBezTo>
                    <a:cubicBezTo>
                      <a:pt x="193" y="83"/>
                      <a:pt x="193" y="81"/>
                      <a:pt x="194" y="81"/>
                    </a:cubicBezTo>
                    <a:cubicBezTo>
                      <a:pt x="195" y="81"/>
                      <a:pt x="196" y="80"/>
                      <a:pt x="197" y="79"/>
                    </a:cubicBezTo>
                    <a:cubicBezTo>
                      <a:pt x="197" y="80"/>
                      <a:pt x="197" y="80"/>
                      <a:pt x="197" y="80"/>
                    </a:cubicBezTo>
                    <a:cubicBezTo>
                      <a:pt x="197" y="80"/>
                      <a:pt x="196" y="80"/>
                      <a:pt x="197" y="81"/>
                    </a:cubicBezTo>
                    <a:cubicBezTo>
                      <a:pt x="198" y="80"/>
                      <a:pt x="198" y="80"/>
                      <a:pt x="198" y="80"/>
                    </a:cubicBezTo>
                    <a:cubicBezTo>
                      <a:pt x="198" y="80"/>
                      <a:pt x="198" y="81"/>
                      <a:pt x="198" y="81"/>
                    </a:cubicBezTo>
                    <a:cubicBezTo>
                      <a:pt x="197" y="82"/>
                      <a:pt x="198" y="84"/>
                      <a:pt x="196" y="83"/>
                    </a:cubicBezTo>
                    <a:cubicBezTo>
                      <a:pt x="196" y="83"/>
                      <a:pt x="195" y="82"/>
                      <a:pt x="196" y="82"/>
                    </a:cubicBezTo>
                    <a:cubicBezTo>
                      <a:pt x="195" y="82"/>
                      <a:pt x="195" y="82"/>
                      <a:pt x="195" y="82"/>
                    </a:cubicBezTo>
                    <a:cubicBezTo>
                      <a:pt x="194" y="84"/>
                      <a:pt x="194" y="84"/>
                      <a:pt x="194" y="84"/>
                    </a:cubicBezTo>
                    <a:cubicBezTo>
                      <a:pt x="195" y="83"/>
                      <a:pt x="196" y="84"/>
                      <a:pt x="195" y="83"/>
                    </a:cubicBezTo>
                    <a:cubicBezTo>
                      <a:pt x="196" y="83"/>
                      <a:pt x="197" y="83"/>
                      <a:pt x="197" y="84"/>
                    </a:cubicBezTo>
                    <a:cubicBezTo>
                      <a:pt x="198" y="84"/>
                      <a:pt x="198" y="83"/>
                      <a:pt x="199" y="83"/>
                    </a:cubicBezTo>
                    <a:cubicBezTo>
                      <a:pt x="200" y="85"/>
                      <a:pt x="200" y="85"/>
                      <a:pt x="200" y="85"/>
                    </a:cubicBezTo>
                    <a:cubicBezTo>
                      <a:pt x="201" y="84"/>
                      <a:pt x="198" y="82"/>
                      <a:pt x="200" y="81"/>
                    </a:cubicBezTo>
                    <a:cubicBezTo>
                      <a:pt x="200" y="81"/>
                      <a:pt x="200" y="81"/>
                      <a:pt x="200" y="81"/>
                    </a:cubicBezTo>
                    <a:cubicBezTo>
                      <a:pt x="200" y="80"/>
                      <a:pt x="201" y="80"/>
                      <a:pt x="202" y="80"/>
                    </a:cubicBezTo>
                    <a:cubicBezTo>
                      <a:pt x="202" y="80"/>
                      <a:pt x="202" y="80"/>
                      <a:pt x="202" y="80"/>
                    </a:cubicBezTo>
                    <a:cubicBezTo>
                      <a:pt x="203" y="81"/>
                      <a:pt x="203" y="80"/>
                      <a:pt x="203" y="80"/>
                    </a:cubicBezTo>
                    <a:cubicBezTo>
                      <a:pt x="203" y="80"/>
                      <a:pt x="203" y="80"/>
                      <a:pt x="203" y="80"/>
                    </a:cubicBezTo>
                    <a:cubicBezTo>
                      <a:pt x="203" y="81"/>
                      <a:pt x="202" y="81"/>
                      <a:pt x="202" y="81"/>
                    </a:cubicBezTo>
                    <a:cubicBezTo>
                      <a:pt x="201" y="81"/>
                      <a:pt x="202" y="82"/>
                      <a:pt x="201" y="83"/>
                    </a:cubicBezTo>
                    <a:cubicBezTo>
                      <a:pt x="201" y="82"/>
                      <a:pt x="200" y="82"/>
                      <a:pt x="200" y="82"/>
                    </a:cubicBezTo>
                    <a:cubicBezTo>
                      <a:pt x="201" y="83"/>
                      <a:pt x="201" y="83"/>
                      <a:pt x="201" y="83"/>
                    </a:cubicBezTo>
                    <a:cubicBezTo>
                      <a:pt x="200" y="83"/>
                      <a:pt x="200" y="83"/>
                      <a:pt x="200" y="83"/>
                    </a:cubicBezTo>
                    <a:cubicBezTo>
                      <a:pt x="202" y="83"/>
                      <a:pt x="202" y="82"/>
                      <a:pt x="203" y="82"/>
                    </a:cubicBezTo>
                    <a:cubicBezTo>
                      <a:pt x="203" y="80"/>
                      <a:pt x="205" y="80"/>
                      <a:pt x="206" y="79"/>
                    </a:cubicBezTo>
                    <a:cubicBezTo>
                      <a:pt x="207" y="80"/>
                      <a:pt x="205" y="81"/>
                      <a:pt x="205" y="82"/>
                    </a:cubicBezTo>
                    <a:cubicBezTo>
                      <a:pt x="205" y="82"/>
                      <a:pt x="205" y="82"/>
                      <a:pt x="205" y="82"/>
                    </a:cubicBezTo>
                    <a:cubicBezTo>
                      <a:pt x="206" y="82"/>
                      <a:pt x="206" y="80"/>
                      <a:pt x="207" y="81"/>
                    </a:cubicBezTo>
                    <a:cubicBezTo>
                      <a:pt x="207" y="79"/>
                      <a:pt x="207" y="79"/>
                      <a:pt x="207" y="79"/>
                    </a:cubicBezTo>
                    <a:cubicBezTo>
                      <a:pt x="208" y="79"/>
                      <a:pt x="208" y="80"/>
                      <a:pt x="208" y="80"/>
                    </a:cubicBezTo>
                    <a:cubicBezTo>
                      <a:pt x="208" y="80"/>
                      <a:pt x="209" y="80"/>
                      <a:pt x="210" y="80"/>
                    </a:cubicBezTo>
                    <a:cubicBezTo>
                      <a:pt x="209" y="79"/>
                      <a:pt x="211" y="79"/>
                      <a:pt x="211" y="79"/>
                    </a:cubicBezTo>
                    <a:cubicBezTo>
                      <a:pt x="211" y="79"/>
                      <a:pt x="211" y="79"/>
                      <a:pt x="211" y="79"/>
                    </a:cubicBezTo>
                    <a:cubicBezTo>
                      <a:pt x="213" y="78"/>
                      <a:pt x="213" y="78"/>
                      <a:pt x="213" y="78"/>
                    </a:cubicBezTo>
                    <a:cubicBezTo>
                      <a:pt x="213" y="79"/>
                      <a:pt x="212" y="79"/>
                      <a:pt x="212" y="80"/>
                    </a:cubicBezTo>
                    <a:cubicBezTo>
                      <a:pt x="213" y="80"/>
                      <a:pt x="214" y="80"/>
                      <a:pt x="215" y="80"/>
                    </a:cubicBezTo>
                    <a:cubicBezTo>
                      <a:pt x="217" y="81"/>
                      <a:pt x="215" y="78"/>
                      <a:pt x="217" y="79"/>
                    </a:cubicBezTo>
                    <a:cubicBezTo>
                      <a:pt x="217" y="79"/>
                      <a:pt x="217" y="80"/>
                      <a:pt x="217" y="80"/>
                    </a:cubicBezTo>
                    <a:cubicBezTo>
                      <a:pt x="218" y="81"/>
                      <a:pt x="217" y="80"/>
                      <a:pt x="218" y="79"/>
                    </a:cubicBezTo>
                    <a:cubicBezTo>
                      <a:pt x="218" y="79"/>
                      <a:pt x="217" y="79"/>
                      <a:pt x="217" y="79"/>
                    </a:cubicBezTo>
                    <a:cubicBezTo>
                      <a:pt x="218" y="78"/>
                      <a:pt x="219" y="79"/>
                      <a:pt x="219" y="79"/>
                    </a:cubicBezTo>
                    <a:cubicBezTo>
                      <a:pt x="219" y="79"/>
                      <a:pt x="219" y="78"/>
                      <a:pt x="220" y="78"/>
                    </a:cubicBezTo>
                    <a:cubicBezTo>
                      <a:pt x="220" y="79"/>
                      <a:pt x="220" y="79"/>
                      <a:pt x="220" y="79"/>
                    </a:cubicBezTo>
                    <a:cubicBezTo>
                      <a:pt x="220" y="79"/>
                      <a:pt x="220" y="79"/>
                      <a:pt x="220" y="79"/>
                    </a:cubicBezTo>
                    <a:cubicBezTo>
                      <a:pt x="220" y="79"/>
                      <a:pt x="220" y="81"/>
                      <a:pt x="221" y="80"/>
                    </a:cubicBezTo>
                    <a:cubicBezTo>
                      <a:pt x="221" y="80"/>
                      <a:pt x="221" y="79"/>
                      <a:pt x="222" y="79"/>
                    </a:cubicBezTo>
                    <a:cubicBezTo>
                      <a:pt x="222" y="79"/>
                      <a:pt x="222" y="79"/>
                      <a:pt x="222" y="79"/>
                    </a:cubicBezTo>
                    <a:cubicBezTo>
                      <a:pt x="222" y="79"/>
                      <a:pt x="222" y="79"/>
                      <a:pt x="222" y="79"/>
                    </a:cubicBezTo>
                    <a:cubicBezTo>
                      <a:pt x="222" y="78"/>
                      <a:pt x="223" y="78"/>
                      <a:pt x="223" y="78"/>
                    </a:cubicBezTo>
                    <a:cubicBezTo>
                      <a:pt x="223" y="79"/>
                      <a:pt x="223" y="79"/>
                      <a:pt x="222" y="80"/>
                    </a:cubicBezTo>
                    <a:cubicBezTo>
                      <a:pt x="223" y="80"/>
                      <a:pt x="223" y="80"/>
                      <a:pt x="223" y="80"/>
                    </a:cubicBezTo>
                    <a:cubicBezTo>
                      <a:pt x="223" y="80"/>
                      <a:pt x="224" y="79"/>
                      <a:pt x="225" y="79"/>
                    </a:cubicBezTo>
                    <a:cubicBezTo>
                      <a:pt x="225" y="80"/>
                      <a:pt x="225" y="80"/>
                      <a:pt x="225" y="80"/>
                    </a:cubicBezTo>
                    <a:cubicBezTo>
                      <a:pt x="225" y="81"/>
                      <a:pt x="224" y="81"/>
                      <a:pt x="224" y="81"/>
                    </a:cubicBezTo>
                    <a:cubicBezTo>
                      <a:pt x="225" y="81"/>
                      <a:pt x="225" y="80"/>
                      <a:pt x="226" y="80"/>
                    </a:cubicBezTo>
                    <a:cubicBezTo>
                      <a:pt x="226" y="80"/>
                      <a:pt x="226" y="80"/>
                      <a:pt x="226" y="80"/>
                    </a:cubicBezTo>
                    <a:cubicBezTo>
                      <a:pt x="227" y="80"/>
                      <a:pt x="227" y="80"/>
                      <a:pt x="227" y="79"/>
                    </a:cubicBezTo>
                    <a:cubicBezTo>
                      <a:pt x="227" y="79"/>
                      <a:pt x="227" y="79"/>
                      <a:pt x="227" y="79"/>
                    </a:cubicBezTo>
                    <a:cubicBezTo>
                      <a:pt x="227" y="78"/>
                      <a:pt x="227" y="79"/>
                      <a:pt x="228" y="79"/>
                    </a:cubicBezTo>
                    <a:cubicBezTo>
                      <a:pt x="228" y="80"/>
                      <a:pt x="227" y="80"/>
                      <a:pt x="227" y="81"/>
                    </a:cubicBezTo>
                    <a:cubicBezTo>
                      <a:pt x="229" y="79"/>
                      <a:pt x="229" y="79"/>
                      <a:pt x="229" y="79"/>
                    </a:cubicBezTo>
                    <a:cubicBezTo>
                      <a:pt x="229" y="80"/>
                      <a:pt x="229" y="80"/>
                      <a:pt x="229" y="80"/>
                    </a:cubicBezTo>
                    <a:cubicBezTo>
                      <a:pt x="230" y="80"/>
                      <a:pt x="232" y="80"/>
                      <a:pt x="232" y="80"/>
                    </a:cubicBezTo>
                    <a:cubicBezTo>
                      <a:pt x="233" y="81"/>
                      <a:pt x="233" y="81"/>
                      <a:pt x="233" y="81"/>
                    </a:cubicBezTo>
                    <a:cubicBezTo>
                      <a:pt x="233" y="81"/>
                      <a:pt x="233" y="79"/>
                      <a:pt x="235" y="80"/>
                    </a:cubicBezTo>
                    <a:cubicBezTo>
                      <a:pt x="235" y="79"/>
                      <a:pt x="234" y="78"/>
                      <a:pt x="235" y="78"/>
                    </a:cubicBezTo>
                    <a:cubicBezTo>
                      <a:pt x="236" y="79"/>
                      <a:pt x="235" y="80"/>
                      <a:pt x="235" y="81"/>
                    </a:cubicBezTo>
                    <a:cubicBezTo>
                      <a:pt x="237" y="80"/>
                      <a:pt x="237" y="80"/>
                      <a:pt x="237" y="80"/>
                    </a:cubicBezTo>
                    <a:cubicBezTo>
                      <a:pt x="237" y="80"/>
                      <a:pt x="237" y="81"/>
                      <a:pt x="237" y="82"/>
                    </a:cubicBezTo>
                    <a:cubicBezTo>
                      <a:pt x="237" y="81"/>
                      <a:pt x="239" y="80"/>
                      <a:pt x="240" y="81"/>
                    </a:cubicBezTo>
                    <a:cubicBezTo>
                      <a:pt x="240" y="81"/>
                      <a:pt x="240" y="81"/>
                      <a:pt x="240" y="81"/>
                    </a:cubicBezTo>
                    <a:cubicBezTo>
                      <a:pt x="240" y="80"/>
                      <a:pt x="241" y="80"/>
                      <a:pt x="241" y="81"/>
                    </a:cubicBezTo>
                    <a:cubicBezTo>
                      <a:pt x="241" y="81"/>
                      <a:pt x="241" y="82"/>
                      <a:pt x="242" y="82"/>
                    </a:cubicBezTo>
                    <a:cubicBezTo>
                      <a:pt x="242" y="81"/>
                      <a:pt x="241" y="81"/>
                      <a:pt x="242" y="80"/>
                    </a:cubicBezTo>
                    <a:cubicBezTo>
                      <a:pt x="242" y="80"/>
                      <a:pt x="242" y="81"/>
                      <a:pt x="243" y="81"/>
                    </a:cubicBezTo>
                    <a:cubicBezTo>
                      <a:pt x="244" y="80"/>
                      <a:pt x="244" y="80"/>
                      <a:pt x="244" y="80"/>
                    </a:cubicBezTo>
                    <a:cubicBezTo>
                      <a:pt x="247" y="82"/>
                      <a:pt x="245" y="79"/>
                      <a:pt x="247" y="79"/>
                    </a:cubicBezTo>
                    <a:cubicBezTo>
                      <a:pt x="248" y="80"/>
                      <a:pt x="248" y="80"/>
                      <a:pt x="248" y="80"/>
                    </a:cubicBezTo>
                    <a:cubicBezTo>
                      <a:pt x="247" y="80"/>
                      <a:pt x="247" y="80"/>
                      <a:pt x="247" y="80"/>
                    </a:cubicBezTo>
                    <a:cubicBezTo>
                      <a:pt x="247" y="81"/>
                      <a:pt x="248" y="82"/>
                      <a:pt x="249" y="80"/>
                    </a:cubicBezTo>
                    <a:cubicBezTo>
                      <a:pt x="249" y="81"/>
                      <a:pt x="249" y="81"/>
                      <a:pt x="250" y="82"/>
                    </a:cubicBezTo>
                    <a:cubicBezTo>
                      <a:pt x="249" y="81"/>
                      <a:pt x="250" y="81"/>
                      <a:pt x="251" y="81"/>
                    </a:cubicBezTo>
                    <a:cubicBezTo>
                      <a:pt x="251" y="81"/>
                      <a:pt x="250" y="81"/>
                      <a:pt x="250" y="81"/>
                    </a:cubicBezTo>
                    <a:cubicBezTo>
                      <a:pt x="252" y="82"/>
                      <a:pt x="252" y="82"/>
                      <a:pt x="252" y="82"/>
                    </a:cubicBezTo>
                    <a:cubicBezTo>
                      <a:pt x="252" y="81"/>
                      <a:pt x="252" y="81"/>
                      <a:pt x="252" y="81"/>
                    </a:cubicBezTo>
                    <a:cubicBezTo>
                      <a:pt x="252" y="81"/>
                      <a:pt x="252" y="81"/>
                      <a:pt x="252" y="81"/>
                    </a:cubicBezTo>
                    <a:cubicBezTo>
                      <a:pt x="252" y="81"/>
                      <a:pt x="252" y="82"/>
                      <a:pt x="253" y="82"/>
                    </a:cubicBezTo>
                    <a:cubicBezTo>
                      <a:pt x="253" y="81"/>
                      <a:pt x="253" y="81"/>
                      <a:pt x="254" y="81"/>
                    </a:cubicBezTo>
                    <a:cubicBezTo>
                      <a:pt x="254" y="82"/>
                      <a:pt x="253" y="82"/>
                      <a:pt x="253" y="82"/>
                    </a:cubicBezTo>
                    <a:cubicBezTo>
                      <a:pt x="255" y="81"/>
                      <a:pt x="257" y="80"/>
                      <a:pt x="258" y="79"/>
                    </a:cubicBezTo>
                    <a:cubicBezTo>
                      <a:pt x="259" y="80"/>
                      <a:pt x="258" y="80"/>
                      <a:pt x="258" y="81"/>
                    </a:cubicBezTo>
                    <a:cubicBezTo>
                      <a:pt x="259" y="80"/>
                      <a:pt x="259" y="80"/>
                      <a:pt x="259" y="80"/>
                    </a:cubicBezTo>
                    <a:cubicBezTo>
                      <a:pt x="259" y="80"/>
                      <a:pt x="259" y="80"/>
                      <a:pt x="259" y="80"/>
                    </a:cubicBezTo>
                    <a:cubicBezTo>
                      <a:pt x="259" y="81"/>
                      <a:pt x="259" y="81"/>
                      <a:pt x="259" y="81"/>
                    </a:cubicBezTo>
                    <a:cubicBezTo>
                      <a:pt x="259" y="81"/>
                      <a:pt x="260" y="82"/>
                      <a:pt x="260" y="81"/>
                    </a:cubicBezTo>
                    <a:cubicBezTo>
                      <a:pt x="261" y="80"/>
                      <a:pt x="261" y="80"/>
                      <a:pt x="261" y="80"/>
                    </a:cubicBezTo>
                    <a:cubicBezTo>
                      <a:pt x="262" y="80"/>
                      <a:pt x="262" y="79"/>
                      <a:pt x="263" y="80"/>
                    </a:cubicBezTo>
                    <a:cubicBezTo>
                      <a:pt x="263" y="80"/>
                      <a:pt x="262" y="81"/>
                      <a:pt x="262" y="80"/>
                    </a:cubicBezTo>
                    <a:cubicBezTo>
                      <a:pt x="262" y="81"/>
                      <a:pt x="262" y="81"/>
                      <a:pt x="262" y="81"/>
                    </a:cubicBezTo>
                    <a:cubicBezTo>
                      <a:pt x="262" y="82"/>
                      <a:pt x="262" y="81"/>
                      <a:pt x="263" y="81"/>
                    </a:cubicBezTo>
                    <a:cubicBezTo>
                      <a:pt x="264" y="82"/>
                      <a:pt x="264" y="82"/>
                      <a:pt x="264" y="82"/>
                    </a:cubicBezTo>
                    <a:cubicBezTo>
                      <a:pt x="265" y="81"/>
                      <a:pt x="265" y="81"/>
                      <a:pt x="265" y="81"/>
                    </a:cubicBezTo>
                    <a:cubicBezTo>
                      <a:pt x="266" y="83"/>
                      <a:pt x="266" y="81"/>
                      <a:pt x="268" y="82"/>
                    </a:cubicBezTo>
                    <a:cubicBezTo>
                      <a:pt x="268" y="81"/>
                      <a:pt x="268" y="81"/>
                      <a:pt x="268" y="81"/>
                    </a:cubicBezTo>
                    <a:cubicBezTo>
                      <a:pt x="267" y="81"/>
                      <a:pt x="267" y="81"/>
                      <a:pt x="267" y="81"/>
                    </a:cubicBezTo>
                    <a:cubicBezTo>
                      <a:pt x="268" y="81"/>
                      <a:pt x="268" y="80"/>
                      <a:pt x="268" y="80"/>
                    </a:cubicBezTo>
                    <a:cubicBezTo>
                      <a:pt x="270" y="81"/>
                      <a:pt x="270" y="79"/>
                      <a:pt x="272" y="80"/>
                    </a:cubicBezTo>
                    <a:cubicBezTo>
                      <a:pt x="272" y="80"/>
                      <a:pt x="272" y="81"/>
                      <a:pt x="271" y="81"/>
                    </a:cubicBezTo>
                    <a:cubicBezTo>
                      <a:pt x="271" y="80"/>
                      <a:pt x="271" y="80"/>
                      <a:pt x="271" y="80"/>
                    </a:cubicBezTo>
                    <a:cubicBezTo>
                      <a:pt x="270" y="82"/>
                      <a:pt x="270" y="82"/>
                      <a:pt x="270" y="82"/>
                    </a:cubicBezTo>
                    <a:cubicBezTo>
                      <a:pt x="271" y="82"/>
                      <a:pt x="271" y="82"/>
                      <a:pt x="271" y="82"/>
                    </a:cubicBezTo>
                    <a:cubicBezTo>
                      <a:pt x="272" y="82"/>
                      <a:pt x="271" y="83"/>
                      <a:pt x="272" y="83"/>
                    </a:cubicBezTo>
                    <a:cubicBezTo>
                      <a:pt x="272" y="83"/>
                      <a:pt x="272" y="83"/>
                      <a:pt x="272" y="83"/>
                    </a:cubicBezTo>
                    <a:cubicBezTo>
                      <a:pt x="273" y="81"/>
                      <a:pt x="274" y="84"/>
                      <a:pt x="275" y="81"/>
                    </a:cubicBezTo>
                    <a:cubicBezTo>
                      <a:pt x="276" y="82"/>
                      <a:pt x="275" y="82"/>
                      <a:pt x="275" y="82"/>
                    </a:cubicBezTo>
                    <a:cubicBezTo>
                      <a:pt x="276" y="82"/>
                      <a:pt x="276" y="81"/>
                      <a:pt x="277" y="81"/>
                    </a:cubicBezTo>
                    <a:cubicBezTo>
                      <a:pt x="277" y="82"/>
                      <a:pt x="277" y="83"/>
                      <a:pt x="277" y="84"/>
                    </a:cubicBezTo>
                    <a:cubicBezTo>
                      <a:pt x="278" y="82"/>
                      <a:pt x="278" y="82"/>
                      <a:pt x="278" y="82"/>
                    </a:cubicBezTo>
                    <a:cubicBezTo>
                      <a:pt x="279" y="83"/>
                      <a:pt x="279" y="83"/>
                      <a:pt x="279" y="83"/>
                    </a:cubicBezTo>
                    <a:cubicBezTo>
                      <a:pt x="280" y="82"/>
                      <a:pt x="277" y="82"/>
                      <a:pt x="278" y="81"/>
                    </a:cubicBezTo>
                    <a:cubicBezTo>
                      <a:pt x="279" y="81"/>
                      <a:pt x="280" y="82"/>
                      <a:pt x="281" y="82"/>
                    </a:cubicBezTo>
                    <a:cubicBezTo>
                      <a:pt x="281" y="83"/>
                      <a:pt x="281" y="83"/>
                      <a:pt x="281" y="83"/>
                    </a:cubicBezTo>
                    <a:cubicBezTo>
                      <a:pt x="281" y="82"/>
                      <a:pt x="282" y="83"/>
                      <a:pt x="282" y="83"/>
                    </a:cubicBezTo>
                    <a:cubicBezTo>
                      <a:pt x="285" y="82"/>
                      <a:pt x="285" y="82"/>
                      <a:pt x="285" y="82"/>
                    </a:cubicBezTo>
                    <a:cubicBezTo>
                      <a:pt x="284" y="82"/>
                      <a:pt x="284" y="82"/>
                      <a:pt x="284" y="82"/>
                    </a:cubicBezTo>
                    <a:cubicBezTo>
                      <a:pt x="285" y="81"/>
                      <a:pt x="286" y="82"/>
                      <a:pt x="286" y="81"/>
                    </a:cubicBezTo>
                    <a:cubicBezTo>
                      <a:pt x="287" y="83"/>
                      <a:pt x="287" y="83"/>
                      <a:pt x="287" y="83"/>
                    </a:cubicBezTo>
                    <a:cubicBezTo>
                      <a:pt x="285" y="83"/>
                      <a:pt x="285" y="83"/>
                      <a:pt x="285" y="83"/>
                    </a:cubicBezTo>
                    <a:cubicBezTo>
                      <a:pt x="286" y="83"/>
                      <a:pt x="286" y="83"/>
                      <a:pt x="286" y="83"/>
                    </a:cubicBezTo>
                    <a:cubicBezTo>
                      <a:pt x="287" y="83"/>
                      <a:pt x="288" y="83"/>
                      <a:pt x="289" y="81"/>
                    </a:cubicBezTo>
                    <a:cubicBezTo>
                      <a:pt x="289" y="82"/>
                      <a:pt x="290" y="82"/>
                      <a:pt x="289" y="82"/>
                    </a:cubicBezTo>
                    <a:cubicBezTo>
                      <a:pt x="290" y="82"/>
                      <a:pt x="290" y="81"/>
                      <a:pt x="291" y="81"/>
                    </a:cubicBezTo>
                    <a:cubicBezTo>
                      <a:pt x="290" y="81"/>
                      <a:pt x="290" y="81"/>
                      <a:pt x="290" y="81"/>
                    </a:cubicBezTo>
                    <a:cubicBezTo>
                      <a:pt x="291" y="81"/>
                      <a:pt x="291" y="81"/>
                      <a:pt x="291" y="81"/>
                    </a:cubicBezTo>
                    <a:cubicBezTo>
                      <a:pt x="291" y="82"/>
                      <a:pt x="292" y="83"/>
                      <a:pt x="290" y="83"/>
                    </a:cubicBezTo>
                    <a:cubicBezTo>
                      <a:pt x="291" y="84"/>
                      <a:pt x="291" y="84"/>
                      <a:pt x="291" y="84"/>
                    </a:cubicBezTo>
                    <a:cubicBezTo>
                      <a:pt x="292" y="82"/>
                      <a:pt x="292" y="82"/>
                      <a:pt x="292" y="82"/>
                    </a:cubicBezTo>
                    <a:cubicBezTo>
                      <a:pt x="292" y="83"/>
                      <a:pt x="292" y="83"/>
                      <a:pt x="292" y="83"/>
                    </a:cubicBezTo>
                    <a:cubicBezTo>
                      <a:pt x="292" y="82"/>
                      <a:pt x="292" y="82"/>
                      <a:pt x="292" y="82"/>
                    </a:cubicBezTo>
                    <a:cubicBezTo>
                      <a:pt x="293" y="82"/>
                      <a:pt x="293" y="82"/>
                      <a:pt x="294" y="82"/>
                    </a:cubicBezTo>
                    <a:cubicBezTo>
                      <a:pt x="293" y="82"/>
                      <a:pt x="294" y="82"/>
                      <a:pt x="294" y="82"/>
                    </a:cubicBezTo>
                    <a:cubicBezTo>
                      <a:pt x="295" y="81"/>
                      <a:pt x="296" y="82"/>
                      <a:pt x="297" y="82"/>
                    </a:cubicBezTo>
                    <a:cubicBezTo>
                      <a:pt x="297" y="82"/>
                      <a:pt x="297" y="82"/>
                      <a:pt x="297" y="82"/>
                    </a:cubicBezTo>
                    <a:cubicBezTo>
                      <a:pt x="297" y="80"/>
                      <a:pt x="298" y="82"/>
                      <a:pt x="299" y="81"/>
                    </a:cubicBezTo>
                    <a:cubicBezTo>
                      <a:pt x="298" y="83"/>
                      <a:pt x="298" y="83"/>
                      <a:pt x="298" y="83"/>
                    </a:cubicBezTo>
                    <a:cubicBezTo>
                      <a:pt x="299" y="82"/>
                      <a:pt x="299" y="82"/>
                      <a:pt x="299" y="82"/>
                    </a:cubicBezTo>
                    <a:cubicBezTo>
                      <a:pt x="299" y="84"/>
                      <a:pt x="299" y="84"/>
                      <a:pt x="299" y="84"/>
                    </a:cubicBezTo>
                    <a:cubicBezTo>
                      <a:pt x="299" y="84"/>
                      <a:pt x="299" y="84"/>
                      <a:pt x="299" y="84"/>
                    </a:cubicBezTo>
                    <a:cubicBezTo>
                      <a:pt x="300" y="84"/>
                      <a:pt x="300" y="84"/>
                      <a:pt x="300" y="84"/>
                    </a:cubicBezTo>
                    <a:cubicBezTo>
                      <a:pt x="302" y="84"/>
                      <a:pt x="300" y="82"/>
                      <a:pt x="301" y="82"/>
                    </a:cubicBezTo>
                    <a:cubicBezTo>
                      <a:pt x="302" y="82"/>
                      <a:pt x="300" y="83"/>
                      <a:pt x="302" y="83"/>
                    </a:cubicBezTo>
                    <a:cubicBezTo>
                      <a:pt x="301" y="84"/>
                      <a:pt x="301" y="84"/>
                      <a:pt x="301" y="84"/>
                    </a:cubicBezTo>
                    <a:cubicBezTo>
                      <a:pt x="302" y="84"/>
                      <a:pt x="302" y="84"/>
                      <a:pt x="302" y="84"/>
                    </a:cubicBezTo>
                    <a:cubicBezTo>
                      <a:pt x="303" y="84"/>
                      <a:pt x="302" y="81"/>
                      <a:pt x="304" y="82"/>
                    </a:cubicBezTo>
                    <a:cubicBezTo>
                      <a:pt x="305" y="83"/>
                      <a:pt x="303" y="83"/>
                      <a:pt x="303" y="84"/>
                    </a:cubicBezTo>
                    <a:cubicBezTo>
                      <a:pt x="303" y="84"/>
                      <a:pt x="303" y="84"/>
                      <a:pt x="303" y="84"/>
                    </a:cubicBezTo>
                    <a:cubicBezTo>
                      <a:pt x="305" y="83"/>
                      <a:pt x="304" y="82"/>
                      <a:pt x="305" y="81"/>
                    </a:cubicBezTo>
                    <a:cubicBezTo>
                      <a:pt x="305" y="82"/>
                      <a:pt x="307" y="82"/>
                      <a:pt x="308" y="83"/>
                    </a:cubicBezTo>
                    <a:cubicBezTo>
                      <a:pt x="308" y="84"/>
                      <a:pt x="310" y="82"/>
                      <a:pt x="310" y="84"/>
                    </a:cubicBezTo>
                    <a:cubicBezTo>
                      <a:pt x="311" y="84"/>
                      <a:pt x="311" y="83"/>
                      <a:pt x="311" y="82"/>
                    </a:cubicBezTo>
                    <a:cubicBezTo>
                      <a:pt x="312" y="82"/>
                      <a:pt x="311" y="84"/>
                      <a:pt x="312" y="84"/>
                    </a:cubicBezTo>
                    <a:cubicBezTo>
                      <a:pt x="313" y="83"/>
                      <a:pt x="314" y="83"/>
                      <a:pt x="314" y="83"/>
                    </a:cubicBezTo>
                    <a:cubicBezTo>
                      <a:pt x="315" y="83"/>
                      <a:pt x="315" y="84"/>
                      <a:pt x="315" y="84"/>
                    </a:cubicBezTo>
                    <a:cubicBezTo>
                      <a:pt x="316" y="84"/>
                      <a:pt x="316" y="83"/>
                      <a:pt x="317" y="83"/>
                    </a:cubicBezTo>
                    <a:cubicBezTo>
                      <a:pt x="318" y="84"/>
                      <a:pt x="316" y="84"/>
                      <a:pt x="317" y="84"/>
                    </a:cubicBezTo>
                    <a:cubicBezTo>
                      <a:pt x="318" y="83"/>
                      <a:pt x="318" y="83"/>
                      <a:pt x="318" y="83"/>
                    </a:cubicBezTo>
                    <a:cubicBezTo>
                      <a:pt x="318" y="85"/>
                      <a:pt x="318" y="85"/>
                      <a:pt x="318" y="85"/>
                    </a:cubicBezTo>
                    <a:cubicBezTo>
                      <a:pt x="319" y="85"/>
                      <a:pt x="319" y="83"/>
                      <a:pt x="320" y="83"/>
                    </a:cubicBezTo>
                    <a:cubicBezTo>
                      <a:pt x="320" y="84"/>
                      <a:pt x="320" y="84"/>
                      <a:pt x="321" y="84"/>
                    </a:cubicBezTo>
                    <a:cubicBezTo>
                      <a:pt x="322" y="82"/>
                      <a:pt x="323" y="84"/>
                      <a:pt x="325" y="84"/>
                    </a:cubicBezTo>
                    <a:cubicBezTo>
                      <a:pt x="325" y="85"/>
                      <a:pt x="325" y="85"/>
                      <a:pt x="325" y="85"/>
                    </a:cubicBezTo>
                    <a:cubicBezTo>
                      <a:pt x="326" y="84"/>
                      <a:pt x="326" y="84"/>
                      <a:pt x="326" y="84"/>
                    </a:cubicBezTo>
                    <a:cubicBezTo>
                      <a:pt x="327" y="83"/>
                      <a:pt x="327" y="84"/>
                      <a:pt x="328" y="85"/>
                    </a:cubicBezTo>
                    <a:cubicBezTo>
                      <a:pt x="328" y="84"/>
                      <a:pt x="328" y="84"/>
                      <a:pt x="329" y="84"/>
                    </a:cubicBezTo>
                    <a:cubicBezTo>
                      <a:pt x="329" y="85"/>
                      <a:pt x="330" y="83"/>
                      <a:pt x="331" y="84"/>
                    </a:cubicBezTo>
                    <a:cubicBezTo>
                      <a:pt x="331" y="83"/>
                      <a:pt x="332" y="84"/>
                      <a:pt x="333" y="84"/>
                    </a:cubicBezTo>
                    <a:cubicBezTo>
                      <a:pt x="333" y="85"/>
                      <a:pt x="334" y="84"/>
                      <a:pt x="335" y="84"/>
                    </a:cubicBezTo>
                    <a:cubicBezTo>
                      <a:pt x="335" y="85"/>
                      <a:pt x="335" y="85"/>
                      <a:pt x="335" y="85"/>
                    </a:cubicBezTo>
                    <a:cubicBezTo>
                      <a:pt x="336" y="84"/>
                      <a:pt x="337" y="84"/>
                      <a:pt x="338" y="85"/>
                    </a:cubicBezTo>
                    <a:cubicBezTo>
                      <a:pt x="338" y="86"/>
                      <a:pt x="338" y="86"/>
                      <a:pt x="338" y="86"/>
                    </a:cubicBezTo>
                    <a:cubicBezTo>
                      <a:pt x="339" y="85"/>
                      <a:pt x="339" y="85"/>
                      <a:pt x="339" y="85"/>
                    </a:cubicBezTo>
                    <a:cubicBezTo>
                      <a:pt x="339" y="85"/>
                      <a:pt x="339" y="85"/>
                      <a:pt x="339" y="85"/>
                    </a:cubicBezTo>
                    <a:cubicBezTo>
                      <a:pt x="339" y="85"/>
                      <a:pt x="340" y="85"/>
                      <a:pt x="341" y="85"/>
                    </a:cubicBezTo>
                    <a:cubicBezTo>
                      <a:pt x="341" y="85"/>
                      <a:pt x="341" y="85"/>
                      <a:pt x="341" y="86"/>
                    </a:cubicBezTo>
                    <a:cubicBezTo>
                      <a:pt x="342" y="84"/>
                      <a:pt x="342" y="84"/>
                      <a:pt x="342" y="84"/>
                    </a:cubicBezTo>
                    <a:cubicBezTo>
                      <a:pt x="344" y="84"/>
                      <a:pt x="343" y="85"/>
                      <a:pt x="344" y="86"/>
                    </a:cubicBezTo>
                    <a:cubicBezTo>
                      <a:pt x="346" y="86"/>
                      <a:pt x="346" y="84"/>
                      <a:pt x="347" y="84"/>
                    </a:cubicBezTo>
                    <a:cubicBezTo>
                      <a:pt x="347" y="84"/>
                      <a:pt x="348" y="84"/>
                      <a:pt x="348" y="84"/>
                    </a:cubicBezTo>
                    <a:cubicBezTo>
                      <a:pt x="347" y="84"/>
                      <a:pt x="347" y="84"/>
                      <a:pt x="347" y="84"/>
                    </a:cubicBezTo>
                    <a:cubicBezTo>
                      <a:pt x="347" y="85"/>
                      <a:pt x="346" y="85"/>
                      <a:pt x="347" y="86"/>
                    </a:cubicBezTo>
                    <a:cubicBezTo>
                      <a:pt x="347" y="86"/>
                      <a:pt x="347" y="84"/>
                      <a:pt x="348" y="85"/>
                    </a:cubicBezTo>
                    <a:cubicBezTo>
                      <a:pt x="348" y="85"/>
                      <a:pt x="348" y="86"/>
                      <a:pt x="349" y="86"/>
                    </a:cubicBezTo>
                    <a:cubicBezTo>
                      <a:pt x="349" y="84"/>
                      <a:pt x="351" y="87"/>
                      <a:pt x="352" y="85"/>
                    </a:cubicBezTo>
                    <a:cubicBezTo>
                      <a:pt x="351" y="85"/>
                      <a:pt x="351" y="85"/>
                      <a:pt x="351" y="85"/>
                    </a:cubicBezTo>
                    <a:cubicBezTo>
                      <a:pt x="352" y="86"/>
                      <a:pt x="352" y="86"/>
                      <a:pt x="352" y="86"/>
                    </a:cubicBezTo>
                    <a:cubicBezTo>
                      <a:pt x="353" y="86"/>
                      <a:pt x="352" y="85"/>
                      <a:pt x="353" y="85"/>
                    </a:cubicBezTo>
                    <a:cubicBezTo>
                      <a:pt x="353" y="85"/>
                      <a:pt x="353" y="86"/>
                      <a:pt x="353" y="87"/>
                    </a:cubicBezTo>
                    <a:cubicBezTo>
                      <a:pt x="353" y="87"/>
                      <a:pt x="353" y="86"/>
                      <a:pt x="354" y="86"/>
                    </a:cubicBezTo>
                    <a:cubicBezTo>
                      <a:pt x="355" y="88"/>
                      <a:pt x="355" y="88"/>
                      <a:pt x="355" y="88"/>
                    </a:cubicBezTo>
                    <a:cubicBezTo>
                      <a:pt x="355" y="87"/>
                      <a:pt x="354" y="86"/>
                      <a:pt x="355" y="86"/>
                    </a:cubicBezTo>
                    <a:cubicBezTo>
                      <a:pt x="356" y="87"/>
                      <a:pt x="357" y="87"/>
                      <a:pt x="356" y="88"/>
                    </a:cubicBezTo>
                    <a:cubicBezTo>
                      <a:pt x="357" y="88"/>
                      <a:pt x="357" y="88"/>
                      <a:pt x="357" y="87"/>
                    </a:cubicBezTo>
                    <a:cubicBezTo>
                      <a:pt x="357" y="87"/>
                      <a:pt x="357" y="87"/>
                      <a:pt x="357" y="87"/>
                    </a:cubicBezTo>
                    <a:cubicBezTo>
                      <a:pt x="357" y="87"/>
                      <a:pt x="358" y="87"/>
                      <a:pt x="358" y="87"/>
                    </a:cubicBezTo>
                    <a:cubicBezTo>
                      <a:pt x="358" y="88"/>
                      <a:pt x="358" y="88"/>
                      <a:pt x="358" y="88"/>
                    </a:cubicBezTo>
                    <a:cubicBezTo>
                      <a:pt x="359" y="88"/>
                      <a:pt x="359" y="87"/>
                      <a:pt x="359" y="86"/>
                    </a:cubicBezTo>
                    <a:cubicBezTo>
                      <a:pt x="360" y="87"/>
                      <a:pt x="360" y="87"/>
                      <a:pt x="360" y="87"/>
                    </a:cubicBezTo>
                    <a:cubicBezTo>
                      <a:pt x="361" y="87"/>
                      <a:pt x="362" y="86"/>
                      <a:pt x="362" y="88"/>
                    </a:cubicBezTo>
                    <a:cubicBezTo>
                      <a:pt x="362" y="88"/>
                      <a:pt x="363" y="88"/>
                      <a:pt x="363" y="88"/>
                    </a:cubicBezTo>
                    <a:cubicBezTo>
                      <a:pt x="362" y="87"/>
                      <a:pt x="362" y="87"/>
                      <a:pt x="362" y="87"/>
                    </a:cubicBezTo>
                    <a:cubicBezTo>
                      <a:pt x="363" y="87"/>
                      <a:pt x="363" y="87"/>
                      <a:pt x="363" y="87"/>
                    </a:cubicBezTo>
                    <a:cubicBezTo>
                      <a:pt x="363" y="88"/>
                      <a:pt x="364" y="88"/>
                      <a:pt x="364" y="89"/>
                    </a:cubicBezTo>
                    <a:cubicBezTo>
                      <a:pt x="365" y="88"/>
                      <a:pt x="365" y="88"/>
                      <a:pt x="365" y="88"/>
                    </a:cubicBezTo>
                    <a:cubicBezTo>
                      <a:pt x="365" y="88"/>
                      <a:pt x="365" y="88"/>
                      <a:pt x="365" y="88"/>
                    </a:cubicBezTo>
                    <a:cubicBezTo>
                      <a:pt x="365" y="88"/>
                      <a:pt x="365" y="88"/>
                      <a:pt x="365" y="87"/>
                    </a:cubicBezTo>
                    <a:cubicBezTo>
                      <a:pt x="366" y="88"/>
                      <a:pt x="365" y="88"/>
                      <a:pt x="366" y="89"/>
                    </a:cubicBezTo>
                    <a:cubicBezTo>
                      <a:pt x="366" y="88"/>
                      <a:pt x="366" y="88"/>
                      <a:pt x="366" y="88"/>
                    </a:cubicBezTo>
                    <a:cubicBezTo>
                      <a:pt x="367" y="88"/>
                      <a:pt x="368" y="89"/>
                      <a:pt x="369" y="88"/>
                    </a:cubicBezTo>
                    <a:cubicBezTo>
                      <a:pt x="369" y="89"/>
                      <a:pt x="369" y="89"/>
                      <a:pt x="369" y="89"/>
                    </a:cubicBezTo>
                    <a:cubicBezTo>
                      <a:pt x="369" y="89"/>
                      <a:pt x="369" y="89"/>
                      <a:pt x="370" y="89"/>
                    </a:cubicBezTo>
                    <a:cubicBezTo>
                      <a:pt x="370" y="88"/>
                      <a:pt x="369" y="88"/>
                      <a:pt x="370" y="87"/>
                    </a:cubicBezTo>
                    <a:cubicBezTo>
                      <a:pt x="371" y="88"/>
                      <a:pt x="371" y="88"/>
                      <a:pt x="371" y="88"/>
                    </a:cubicBezTo>
                    <a:cubicBezTo>
                      <a:pt x="371" y="88"/>
                      <a:pt x="370" y="88"/>
                      <a:pt x="370" y="89"/>
                    </a:cubicBezTo>
                    <a:cubicBezTo>
                      <a:pt x="371" y="89"/>
                      <a:pt x="371" y="89"/>
                      <a:pt x="371" y="89"/>
                    </a:cubicBezTo>
                    <a:cubicBezTo>
                      <a:pt x="371" y="89"/>
                      <a:pt x="371" y="89"/>
                      <a:pt x="371" y="89"/>
                    </a:cubicBezTo>
                    <a:cubicBezTo>
                      <a:pt x="371" y="89"/>
                      <a:pt x="371" y="89"/>
                      <a:pt x="371" y="89"/>
                    </a:cubicBezTo>
                    <a:cubicBezTo>
                      <a:pt x="372" y="89"/>
                      <a:pt x="372" y="89"/>
                      <a:pt x="372" y="89"/>
                    </a:cubicBezTo>
                    <a:cubicBezTo>
                      <a:pt x="372" y="89"/>
                      <a:pt x="372" y="89"/>
                      <a:pt x="372" y="89"/>
                    </a:cubicBezTo>
                    <a:cubicBezTo>
                      <a:pt x="372" y="89"/>
                      <a:pt x="372" y="90"/>
                      <a:pt x="371" y="90"/>
                    </a:cubicBezTo>
                    <a:cubicBezTo>
                      <a:pt x="372" y="90"/>
                      <a:pt x="372" y="90"/>
                      <a:pt x="372" y="90"/>
                    </a:cubicBezTo>
                    <a:cubicBezTo>
                      <a:pt x="373" y="89"/>
                      <a:pt x="372" y="89"/>
                      <a:pt x="372" y="88"/>
                    </a:cubicBezTo>
                    <a:cubicBezTo>
                      <a:pt x="372" y="88"/>
                      <a:pt x="373" y="88"/>
                      <a:pt x="374" y="89"/>
                    </a:cubicBezTo>
                    <a:cubicBezTo>
                      <a:pt x="373" y="89"/>
                      <a:pt x="373" y="89"/>
                      <a:pt x="373" y="89"/>
                    </a:cubicBezTo>
                    <a:cubicBezTo>
                      <a:pt x="374" y="89"/>
                      <a:pt x="375" y="89"/>
                      <a:pt x="375" y="88"/>
                    </a:cubicBezTo>
                    <a:cubicBezTo>
                      <a:pt x="376" y="88"/>
                      <a:pt x="375" y="89"/>
                      <a:pt x="375" y="89"/>
                    </a:cubicBezTo>
                    <a:cubicBezTo>
                      <a:pt x="377" y="90"/>
                      <a:pt x="377" y="88"/>
                      <a:pt x="378" y="88"/>
                    </a:cubicBezTo>
                    <a:cubicBezTo>
                      <a:pt x="378" y="89"/>
                      <a:pt x="378" y="89"/>
                      <a:pt x="378" y="89"/>
                    </a:cubicBezTo>
                    <a:cubicBezTo>
                      <a:pt x="379" y="89"/>
                      <a:pt x="379" y="87"/>
                      <a:pt x="380" y="88"/>
                    </a:cubicBezTo>
                    <a:cubicBezTo>
                      <a:pt x="380" y="89"/>
                      <a:pt x="380" y="89"/>
                      <a:pt x="380" y="89"/>
                    </a:cubicBezTo>
                    <a:cubicBezTo>
                      <a:pt x="380" y="89"/>
                      <a:pt x="381" y="89"/>
                      <a:pt x="381" y="88"/>
                    </a:cubicBezTo>
                    <a:cubicBezTo>
                      <a:pt x="382" y="88"/>
                      <a:pt x="381" y="90"/>
                      <a:pt x="382" y="90"/>
                    </a:cubicBezTo>
                    <a:cubicBezTo>
                      <a:pt x="383" y="88"/>
                      <a:pt x="383" y="88"/>
                      <a:pt x="383" y="88"/>
                    </a:cubicBezTo>
                    <a:cubicBezTo>
                      <a:pt x="383" y="88"/>
                      <a:pt x="383" y="89"/>
                      <a:pt x="383" y="89"/>
                    </a:cubicBezTo>
                    <a:cubicBezTo>
                      <a:pt x="384" y="89"/>
                      <a:pt x="383" y="90"/>
                      <a:pt x="383" y="90"/>
                    </a:cubicBezTo>
                    <a:cubicBezTo>
                      <a:pt x="384" y="89"/>
                      <a:pt x="384" y="89"/>
                      <a:pt x="384" y="89"/>
                    </a:cubicBezTo>
                    <a:cubicBezTo>
                      <a:pt x="384" y="89"/>
                      <a:pt x="384" y="89"/>
                      <a:pt x="385" y="90"/>
                    </a:cubicBezTo>
                    <a:cubicBezTo>
                      <a:pt x="385" y="89"/>
                      <a:pt x="385" y="89"/>
                      <a:pt x="385" y="89"/>
                    </a:cubicBezTo>
                    <a:cubicBezTo>
                      <a:pt x="386" y="89"/>
                      <a:pt x="386" y="89"/>
                      <a:pt x="386" y="89"/>
                    </a:cubicBezTo>
                    <a:cubicBezTo>
                      <a:pt x="386" y="89"/>
                      <a:pt x="386" y="89"/>
                      <a:pt x="386" y="89"/>
                    </a:cubicBezTo>
                    <a:cubicBezTo>
                      <a:pt x="387" y="89"/>
                      <a:pt x="387" y="89"/>
                      <a:pt x="387" y="89"/>
                    </a:cubicBezTo>
                    <a:cubicBezTo>
                      <a:pt x="387" y="89"/>
                      <a:pt x="387" y="89"/>
                      <a:pt x="387" y="89"/>
                    </a:cubicBezTo>
                    <a:cubicBezTo>
                      <a:pt x="386" y="89"/>
                      <a:pt x="386" y="89"/>
                      <a:pt x="386" y="89"/>
                    </a:cubicBezTo>
                    <a:cubicBezTo>
                      <a:pt x="386" y="89"/>
                      <a:pt x="386" y="89"/>
                      <a:pt x="386" y="89"/>
                    </a:cubicBezTo>
                    <a:cubicBezTo>
                      <a:pt x="387" y="89"/>
                      <a:pt x="387" y="88"/>
                      <a:pt x="388" y="89"/>
                    </a:cubicBezTo>
                    <a:cubicBezTo>
                      <a:pt x="388" y="89"/>
                      <a:pt x="388" y="89"/>
                      <a:pt x="388" y="89"/>
                    </a:cubicBezTo>
                    <a:cubicBezTo>
                      <a:pt x="388" y="89"/>
                      <a:pt x="387" y="89"/>
                      <a:pt x="387" y="89"/>
                    </a:cubicBezTo>
                    <a:cubicBezTo>
                      <a:pt x="388" y="90"/>
                      <a:pt x="388" y="90"/>
                      <a:pt x="388" y="90"/>
                    </a:cubicBezTo>
                    <a:cubicBezTo>
                      <a:pt x="388" y="89"/>
                      <a:pt x="389" y="88"/>
                      <a:pt x="388" y="88"/>
                    </a:cubicBezTo>
                    <a:cubicBezTo>
                      <a:pt x="388" y="88"/>
                      <a:pt x="389" y="88"/>
                      <a:pt x="389" y="88"/>
                    </a:cubicBezTo>
                    <a:cubicBezTo>
                      <a:pt x="389" y="88"/>
                      <a:pt x="389" y="88"/>
                      <a:pt x="389" y="88"/>
                    </a:cubicBezTo>
                    <a:cubicBezTo>
                      <a:pt x="389" y="87"/>
                      <a:pt x="388" y="87"/>
                      <a:pt x="388" y="87"/>
                    </a:cubicBezTo>
                    <a:cubicBezTo>
                      <a:pt x="388" y="88"/>
                      <a:pt x="388" y="88"/>
                      <a:pt x="388" y="88"/>
                    </a:cubicBezTo>
                    <a:cubicBezTo>
                      <a:pt x="387" y="88"/>
                      <a:pt x="387" y="88"/>
                      <a:pt x="387" y="88"/>
                    </a:cubicBezTo>
                    <a:cubicBezTo>
                      <a:pt x="387" y="88"/>
                      <a:pt x="386" y="88"/>
                      <a:pt x="386" y="87"/>
                    </a:cubicBezTo>
                    <a:cubicBezTo>
                      <a:pt x="387" y="87"/>
                      <a:pt x="387" y="87"/>
                      <a:pt x="387" y="87"/>
                    </a:cubicBezTo>
                    <a:cubicBezTo>
                      <a:pt x="387" y="87"/>
                      <a:pt x="387" y="87"/>
                      <a:pt x="387" y="87"/>
                    </a:cubicBezTo>
                    <a:cubicBezTo>
                      <a:pt x="388" y="87"/>
                      <a:pt x="388" y="86"/>
                      <a:pt x="388" y="86"/>
                    </a:cubicBezTo>
                    <a:cubicBezTo>
                      <a:pt x="389" y="87"/>
                      <a:pt x="390" y="85"/>
                      <a:pt x="390" y="87"/>
                    </a:cubicBezTo>
                    <a:cubicBezTo>
                      <a:pt x="391" y="86"/>
                      <a:pt x="391" y="86"/>
                      <a:pt x="391" y="86"/>
                    </a:cubicBezTo>
                    <a:cubicBezTo>
                      <a:pt x="391" y="86"/>
                      <a:pt x="391" y="86"/>
                      <a:pt x="391" y="86"/>
                    </a:cubicBezTo>
                    <a:cubicBezTo>
                      <a:pt x="392" y="86"/>
                      <a:pt x="393" y="86"/>
                      <a:pt x="394" y="86"/>
                    </a:cubicBezTo>
                    <a:cubicBezTo>
                      <a:pt x="396" y="87"/>
                      <a:pt x="397" y="86"/>
                      <a:pt x="399" y="87"/>
                    </a:cubicBezTo>
                    <a:cubicBezTo>
                      <a:pt x="400" y="86"/>
                      <a:pt x="404" y="88"/>
                      <a:pt x="405" y="86"/>
                    </a:cubicBezTo>
                    <a:close/>
                    <a:moveTo>
                      <a:pt x="503" y="83"/>
                    </a:moveTo>
                    <a:cubicBezTo>
                      <a:pt x="502" y="83"/>
                      <a:pt x="502" y="83"/>
                      <a:pt x="502" y="83"/>
                    </a:cubicBezTo>
                    <a:cubicBezTo>
                      <a:pt x="502" y="83"/>
                      <a:pt x="502" y="83"/>
                      <a:pt x="503" y="83"/>
                    </a:cubicBezTo>
                    <a:close/>
                    <a:moveTo>
                      <a:pt x="490" y="82"/>
                    </a:moveTo>
                    <a:cubicBezTo>
                      <a:pt x="489" y="83"/>
                      <a:pt x="487" y="81"/>
                      <a:pt x="486" y="82"/>
                    </a:cubicBezTo>
                    <a:cubicBezTo>
                      <a:pt x="486" y="82"/>
                      <a:pt x="486" y="82"/>
                      <a:pt x="486" y="82"/>
                    </a:cubicBezTo>
                    <a:cubicBezTo>
                      <a:pt x="487" y="81"/>
                      <a:pt x="489" y="82"/>
                      <a:pt x="490" y="82"/>
                    </a:cubicBezTo>
                    <a:close/>
                    <a:moveTo>
                      <a:pt x="475" y="82"/>
                    </a:moveTo>
                    <a:cubicBezTo>
                      <a:pt x="475" y="82"/>
                      <a:pt x="475" y="82"/>
                      <a:pt x="475" y="82"/>
                    </a:cubicBezTo>
                    <a:cubicBezTo>
                      <a:pt x="475" y="82"/>
                      <a:pt x="475" y="82"/>
                      <a:pt x="475" y="82"/>
                    </a:cubicBezTo>
                    <a:close/>
                    <a:moveTo>
                      <a:pt x="479" y="76"/>
                    </a:moveTo>
                    <a:cubicBezTo>
                      <a:pt x="479" y="76"/>
                      <a:pt x="478" y="76"/>
                      <a:pt x="478" y="76"/>
                    </a:cubicBezTo>
                    <a:cubicBezTo>
                      <a:pt x="478" y="76"/>
                      <a:pt x="478" y="75"/>
                      <a:pt x="479" y="76"/>
                    </a:cubicBezTo>
                    <a:close/>
                    <a:moveTo>
                      <a:pt x="474" y="79"/>
                    </a:moveTo>
                    <a:cubicBezTo>
                      <a:pt x="475" y="80"/>
                      <a:pt x="476" y="79"/>
                      <a:pt x="478" y="79"/>
                    </a:cubicBezTo>
                    <a:cubicBezTo>
                      <a:pt x="480" y="78"/>
                      <a:pt x="482" y="79"/>
                      <a:pt x="484" y="79"/>
                    </a:cubicBezTo>
                    <a:cubicBezTo>
                      <a:pt x="484" y="79"/>
                      <a:pt x="484" y="79"/>
                      <a:pt x="484" y="79"/>
                    </a:cubicBezTo>
                    <a:cubicBezTo>
                      <a:pt x="483" y="80"/>
                      <a:pt x="481" y="80"/>
                      <a:pt x="479" y="80"/>
                    </a:cubicBezTo>
                    <a:cubicBezTo>
                      <a:pt x="480" y="79"/>
                      <a:pt x="480" y="79"/>
                      <a:pt x="479" y="79"/>
                    </a:cubicBezTo>
                    <a:cubicBezTo>
                      <a:pt x="478" y="79"/>
                      <a:pt x="476" y="80"/>
                      <a:pt x="474" y="79"/>
                    </a:cubicBezTo>
                    <a:cubicBezTo>
                      <a:pt x="474" y="79"/>
                      <a:pt x="474" y="79"/>
                      <a:pt x="474" y="80"/>
                    </a:cubicBezTo>
                    <a:cubicBezTo>
                      <a:pt x="473" y="79"/>
                      <a:pt x="473" y="79"/>
                      <a:pt x="473" y="79"/>
                    </a:cubicBezTo>
                    <a:cubicBezTo>
                      <a:pt x="473" y="79"/>
                      <a:pt x="474" y="79"/>
                      <a:pt x="474" y="79"/>
                    </a:cubicBezTo>
                    <a:close/>
                    <a:moveTo>
                      <a:pt x="470" y="80"/>
                    </a:moveTo>
                    <a:cubicBezTo>
                      <a:pt x="472" y="79"/>
                      <a:pt x="472" y="79"/>
                      <a:pt x="472" y="79"/>
                    </a:cubicBezTo>
                    <a:cubicBezTo>
                      <a:pt x="472" y="80"/>
                      <a:pt x="472" y="80"/>
                      <a:pt x="472" y="80"/>
                    </a:cubicBezTo>
                    <a:cubicBezTo>
                      <a:pt x="471" y="79"/>
                      <a:pt x="469" y="80"/>
                      <a:pt x="467" y="80"/>
                    </a:cubicBezTo>
                    <a:cubicBezTo>
                      <a:pt x="468" y="80"/>
                      <a:pt x="469" y="79"/>
                      <a:pt x="470" y="80"/>
                    </a:cubicBezTo>
                    <a:close/>
                    <a:moveTo>
                      <a:pt x="460" y="80"/>
                    </a:moveTo>
                    <a:cubicBezTo>
                      <a:pt x="462" y="80"/>
                      <a:pt x="462" y="79"/>
                      <a:pt x="464" y="80"/>
                    </a:cubicBezTo>
                    <a:cubicBezTo>
                      <a:pt x="465" y="80"/>
                      <a:pt x="465" y="79"/>
                      <a:pt x="466" y="79"/>
                    </a:cubicBezTo>
                    <a:cubicBezTo>
                      <a:pt x="466" y="80"/>
                      <a:pt x="464" y="79"/>
                      <a:pt x="463" y="80"/>
                    </a:cubicBezTo>
                    <a:cubicBezTo>
                      <a:pt x="461" y="79"/>
                      <a:pt x="459" y="80"/>
                      <a:pt x="456" y="80"/>
                    </a:cubicBezTo>
                    <a:cubicBezTo>
                      <a:pt x="457" y="79"/>
                      <a:pt x="459" y="80"/>
                      <a:pt x="460" y="80"/>
                    </a:cubicBezTo>
                    <a:close/>
                    <a:moveTo>
                      <a:pt x="488" y="68"/>
                    </a:moveTo>
                    <a:cubicBezTo>
                      <a:pt x="487" y="68"/>
                      <a:pt x="487" y="69"/>
                      <a:pt x="487" y="69"/>
                    </a:cubicBezTo>
                    <a:cubicBezTo>
                      <a:pt x="486" y="68"/>
                      <a:pt x="485" y="69"/>
                      <a:pt x="485" y="68"/>
                    </a:cubicBezTo>
                    <a:cubicBezTo>
                      <a:pt x="486" y="67"/>
                      <a:pt x="487" y="68"/>
                      <a:pt x="488" y="68"/>
                    </a:cubicBezTo>
                    <a:close/>
                    <a:moveTo>
                      <a:pt x="478" y="61"/>
                    </a:moveTo>
                    <a:cubicBezTo>
                      <a:pt x="478" y="62"/>
                      <a:pt x="478" y="62"/>
                      <a:pt x="478" y="62"/>
                    </a:cubicBezTo>
                    <a:cubicBezTo>
                      <a:pt x="478" y="61"/>
                      <a:pt x="478" y="61"/>
                      <a:pt x="478" y="61"/>
                    </a:cubicBezTo>
                    <a:close/>
                    <a:moveTo>
                      <a:pt x="471" y="64"/>
                    </a:moveTo>
                    <a:cubicBezTo>
                      <a:pt x="472" y="64"/>
                      <a:pt x="472" y="64"/>
                      <a:pt x="472" y="64"/>
                    </a:cubicBezTo>
                    <a:cubicBezTo>
                      <a:pt x="471" y="64"/>
                      <a:pt x="471" y="64"/>
                      <a:pt x="471" y="64"/>
                    </a:cubicBezTo>
                    <a:cubicBezTo>
                      <a:pt x="471" y="64"/>
                      <a:pt x="471" y="64"/>
                      <a:pt x="471" y="64"/>
                    </a:cubicBezTo>
                    <a:close/>
                    <a:moveTo>
                      <a:pt x="470" y="65"/>
                    </a:moveTo>
                    <a:cubicBezTo>
                      <a:pt x="470" y="65"/>
                      <a:pt x="469" y="64"/>
                      <a:pt x="469" y="65"/>
                    </a:cubicBezTo>
                    <a:cubicBezTo>
                      <a:pt x="469" y="65"/>
                      <a:pt x="469" y="65"/>
                      <a:pt x="469" y="65"/>
                    </a:cubicBezTo>
                    <a:cubicBezTo>
                      <a:pt x="469" y="65"/>
                      <a:pt x="468" y="65"/>
                      <a:pt x="469" y="64"/>
                    </a:cubicBezTo>
                    <a:cubicBezTo>
                      <a:pt x="469" y="63"/>
                      <a:pt x="470" y="64"/>
                      <a:pt x="470" y="65"/>
                    </a:cubicBezTo>
                    <a:close/>
                    <a:moveTo>
                      <a:pt x="496" y="56"/>
                    </a:moveTo>
                    <a:cubicBezTo>
                      <a:pt x="496" y="56"/>
                      <a:pt x="496" y="56"/>
                      <a:pt x="496" y="56"/>
                    </a:cubicBezTo>
                    <a:cubicBezTo>
                      <a:pt x="495" y="56"/>
                      <a:pt x="495" y="56"/>
                      <a:pt x="495" y="56"/>
                    </a:cubicBezTo>
                    <a:lnTo>
                      <a:pt x="496" y="56"/>
                    </a:lnTo>
                    <a:close/>
                    <a:moveTo>
                      <a:pt x="495" y="55"/>
                    </a:moveTo>
                    <a:cubicBezTo>
                      <a:pt x="495" y="55"/>
                      <a:pt x="495" y="55"/>
                      <a:pt x="495" y="55"/>
                    </a:cubicBezTo>
                    <a:cubicBezTo>
                      <a:pt x="495" y="54"/>
                      <a:pt x="495" y="54"/>
                      <a:pt x="495" y="54"/>
                    </a:cubicBezTo>
                    <a:lnTo>
                      <a:pt x="495" y="55"/>
                    </a:lnTo>
                    <a:close/>
                    <a:moveTo>
                      <a:pt x="504" y="55"/>
                    </a:moveTo>
                    <a:cubicBezTo>
                      <a:pt x="504" y="55"/>
                      <a:pt x="504" y="55"/>
                      <a:pt x="504" y="55"/>
                    </a:cubicBezTo>
                    <a:cubicBezTo>
                      <a:pt x="503" y="55"/>
                      <a:pt x="503" y="55"/>
                      <a:pt x="503" y="55"/>
                    </a:cubicBezTo>
                    <a:lnTo>
                      <a:pt x="504" y="55"/>
                    </a:lnTo>
                    <a:close/>
                    <a:moveTo>
                      <a:pt x="494" y="54"/>
                    </a:moveTo>
                    <a:cubicBezTo>
                      <a:pt x="493" y="55"/>
                      <a:pt x="493" y="55"/>
                      <a:pt x="492" y="55"/>
                    </a:cubicBezTo>
                    <a:lnTo>
                      <a:pt x="494" y="54"/>
                    </a:lnTo>
                    <a:close/>
                    <a:moveTo>
                      <a:pt x="491" y="53"/>
                    </a:moveTo>
                    <a:cubicBezTo>
                      <a:pt x="490" y="54"/>
                      <a:pt x="490" y="54"/>
                      <a:pt x="490" y="55"/>
                    </a:cubicBezTo>
                    <a:cubicBezTo>
                      <a:pt x="490" y="54"/>
                      <a:pt x="490" y="54"/>
                      <a:pt x="490" y="53"/>
                    </a:cubicBezTo>
                    <a:lnTo>
                      <a:pt x="491" y="53"/>
                    </a:lnTo>
                    <a:close/>
                    <a:moveTo>
                      <a:pt x="489" y="56"/>
                    </a:moveTo>
                    <a:cubicBezTo>
                      <a:pt x="489" y="57"/>
                      <a:pt x="489" y="57"/>
                      <a:pt x="489" y="57"/>
                    </a:cubicBezTo>
                    <a:cubicBezTo>
                      <a:pt x="488" y="57"/>
                      <a:pt x="488" y="57"/>
                      <a:pt x="488" y="57"/>
                    </a:cubicBezTo>
                    <a:cubicBezTo>
                      <a:pt x="489" y="56"/>
                      <a:pt x="489" y="56"/>
                      <a:pt x="489" y="56"/>
                    </a:cubicBezTo>
                    <a:cubicBezTo>
                      <a:pt x="488" y="55"/>
                      <a:pt x="488" y="55"/>
                      <a:pt x="488" y="55"/>
                    </a:cubicBezTo>
                    <a:lnTo>
                      <a:pt x="489" y="56"/>
                    </a:lnTo>
                    <a:close/>
                    <a:moveTo>
                      <a:pt x="487" y="56"/>
                    </a:moveTo>
                    <a:cubicBezTo>
                      <a:pt x="488" y="57"/>
                      <a:pt x="488" y="57"/>
                      <a:pt x="488" y="57"/>
                    </a:cubicBezTo>
                    <a:cubicBezTo>
                      <a:pt x="487" y="57"/>
                      <a:pt x="487" y="57"/>
                      <a:pt x="487" y="57"/>
                    </a:cubicBezTo>
                    <a:lnTo>
                      <a:pt x="487" y="56"/>
                    </a:lnTo>
                    <a:close/>
                    <a:moveTo>
                      <a:pt x="486" y="57"/>
                    </a:moveTo>
                    <a:cubicBezTo>
                      <a:pt x="486" y="57"/>
                      <a:pt x="486" y="57"/>
                      <a:pt x="486" y="57"/>
                    </a:cubicBezTo>
                    <a:cubicBezTo>
                      <a:pt x="485" y="57"/>
                      <a:pt x="485" y="57"/>
                      <a:pt x="485" y="57"/>
                    </a:cubicBezTo>
                    <a:cubicBezTo>
                      <a:pt x="485" y="57"/>
                      <a:pt x="485" y="57"/>
                      <a:pt x="485" y="57"/>
                    </a:cubicBezTo>
                    <a:lnTo>
                      <a:pt x="486" y="57"/>
                    </a:lnTo>
                    <a:close/>
                    <a:moveTo>
                      <a:pt x="519" y="45"/>
                    </a:moveTo>
                    <a:cubicBezTo>
                      <a:pt x="519" y="45"/>
                      <a:pt x="519" y="45"/>
                      <a:pt x="519" y="45"/>
                    </a:cubicBezTo>
                    <a:cubicBezTo>
                      <a:pt x="519" y="45"/>
                      <a:pt x="519" y="46"/>
                      <a:pt x="519" y="46"/>
                    </a:cubicBezTo>
                    <a:cubicBezTo>
                      <a:pt x="520" y="46"/>
                      <a:pt x="520" y="45"/>
                      <a:pt x="521" y="45"/>
                    </a:cubicBezTo>
                    <a:cubicBezTo>
                      <a:pt x="522" y="45"/>
                      <a:pt x="522" y="45"/>
                      <a:pt x="522" y="45"/>
                    </a:cubicBezTo>
                    <a:cubicBezTo>
                      <a:pt x="521" y="46"/>
                      <a:pt x="521" y="46"/>
                      <a:pt x="521" y="46"/>
                    </a:cubicBezTo>
                    <a:cubicBezTo>
                      <a:pt x="520" y="45"/>
                      <a:pt x="520" y="46"/>
                      <a:pt x="519" y="46"/>
                    </a:cubicBezTo>
                    <a:cubicBezTo>
                      <a:pt x="519" y="46"/>
                      <a:pt x="519" y="46"/>
                      <a:pt x="519" y="46"/>
                    </a:cubicBezTo>
                    <a:lnTo>
                      <a:pt x="519" y="45"/>
                    </a:lnTo>
                    <a:close/>
                    <a:moveTo>
                      <a:pt x="518" y="45"/>
                    </a:moveTo>
                    <a:cubicBezTo>
                      <a:pt x="518" y="46"/>
                      <a:pt x="518" y="46"/>
                      <a:pt x="518" y="46"/>
                    </a:cubicBezTo>
                    <a:cubicBezTo>
                      <a:pt x="518" y="45"/>
                      <a:pt x="518" y="45"/>
                      <a:pt x="518" y="45"/>
                    </a:cubicBezTo>
                    <a:close/>
                    <a:moveTo>
                      <a:pt x="473" y="57"/>
                    </a:moveTo>
                    <a:cubicBezTo>
                      <a:pt x="473" y="57"/>
                      <a:pt x="473" y="57"/>
                      <a:pt x="473" y="57"/>
                    </a:cubicBezTo>
                    <a:cubicBezTo>
                      <a:pt x="473" y="57"/>
                      <a:pt x="474" y="57"/>
                      <a:pt x="474" y="58"/>
                    </a:cubicBezTo>
                    <a:cubicBezTo>
                      <a:pt x="473" y="58"/>
                      <a:pt x="473" y="57"/>
                      <a:pt x="473" y="57"/>
                    </a:cubicBezTo>
                    <a:close/>
                    <a:moveTo>
                      <a:pt x="476" y="57"/>
                    </a:moveTo>
                    <a:cubicBezTo>
                      <a:pt x="475" y="57"/>
                      <a:pt x="475" y="57"/>
                      <a:pt x="475" y="57"/>
                    </a:cubicBezTo>
                    <a:cubicBezTo>
                      <a:pt x="476" y="56"/>
                      <a:pt x="476" y="56"/>
                      <a:pt x="476" y="56"/>
                    </a:cubicBezTo>
                    <a:cubicBezTo>
                      <a:pt x="476" y="57"/>
                      <a:pt x="476" y="56"/>
                      <a:pt x="476" y="57"/>
                    </a:cubicBezTo>
                    <a:close/>
                    <a:moveTo>
                      <a:pt x="479" y="51"/>
                    </a:moveTo>
                    <a:cubicBezTo>
                      <a:pt x="479" y="50"/>
                      <a:pt x="479" y="50"/>
                      <a:pt x="479" y="50"/>
                    </a:cubicBezTo>
                    <a:cubicBezTo>
                      <a:pt x="479" y="50"/>
                      <a:pt x="478" y="50"/>
                      <a:pt x="478" y="50"/>
                    </a:cubicBezTo>
                    <a:cubicBezTo>
                      <a:pt x="478" y="51"/>
                      <a:pt x="478" y="51"/>
                      <a:pt x="478" y="51"/>
                    </a:cubicBezTo>
                    <a:cubicBezTo>
                      <a:pt x="478" y="50"/>
                      <a:pt x="476" y="52"/>
                      <a:pt x="476" y="51"/>
                    </a:cubicBezTo>
                    <a:cubicBezTo>
                      <a:pt x="476" y="50"/>
                      <a:pt x="477" y="50"/>
                      <a:pt x="476" y="50"/>
                    </a:cubicBezTo>
                    <a:cubicBezTo>
                      <a:pt x="477" y="50"/>
                      <a:pt x="478" y="50"/>
                      <a:pt x="478" y="50"/>
                    </a:cubicBezTo>
                    <a:cubicBezTo>
                      <a:pt x="478" y="50"/>
                      <a:pt x="478" y="49"/>
                      <a:pt x="478" y="49"/>
                    </a:cubicBezTo>
                    <a:cubicBezTo>
                      <a:pt x="479" y="50"/>
                      <a:pt x="479" y="50"/>
                      <a:pt x="480" y="50"/>
                    </a:cubicBezTo>
                    <a:cubicBezTo>
                      <a:pt x="480" y="50"/>
                      <a:pt x="481" y="50"/>
                      <a:pt x="481" y="50"/>
                    </a:cubicBezTo>
                    <a:cubicBezTo>
                      <a:pt x="481" y="51"/>
                      <a:pt x="482" y="51"/>
                      <a:pt x="482" y="51"/>
                    </a:cubicBezTo>
                    <a:cubicBezTo>
                      <a:pt x="482" y="51"/>
                      <a:pt x="481" y="51"/>
                      <a:pt x="479" y="51"/>
                    </a:cubicBezTo>
                    <a:close/>
                    <a:moveTo>
                      <a:pt x="482" y="44"/>
                    </a:moveTo>
                    <a:cubicBezTo>
                      <a:pt x="482" y="44"/>
                      <a:pt x="482" y="44"/>
                      <a:pt x="482" y="44"/>
                    </a:cubicBezTo>
                    <a:cubicBezTo>
                      <a:pt x="483" y="43"/>
                      <a:pt x="483" y="43"/>
                      <a:pt x="484" y="43"/>
                    </a:cubicBezTo>
                    <a:cubicBezTo>
                      <a:pt x="483" y="43"/>
                      <a:pt x="483" y="44"/>
                      <a:pt x="482" y="44"/>
                    </a:cubicBezTo>
                    <a:cubicBezTo>
                      <a:pt x="482" y="44"/>
                      <a:pt x="482" y="44"/>
                      <a:pt x="482" y="44"/>
                    </a:cubicBezTo>
                    <a:close/>
                    <a:moveTo>
                      <a:pt x="479" y="57"/>
                    </a:moveTo>
                    <a:cubicBezTo>
                      <a:pt x="479" y="56"/>
                      <a:pt x="479" y="56"/>
                      <a:pt x="479" y="56"/>
                    </a:cubicBezTo>
                    <a:cubicBezTo>
                      <a:pt x="479" y="57"/>
                      <a:pt x="480" y="56"/>
                      <a:pt x="481" y="56"/>
                    </a:cubicBezTo>
                    <a:cubicBezTo>
                      <a:pt x="481" y="57"/>
                      <a:pt x="481" y="57"/>
                      <a:pt x="481" y="57"/>
                    </a:cubicBezTo>
                    <a:cubicBezTo>
                      <a:pt x="480" y="57"/>
                      <a:pt x="480" y="57"/>
                      <a:pt x="480" y="57"/>
                    </a:cubicBezTo>
                    <a:cubicBezTo>
                      <a:pt x="480" y="58"/>
                      <a:pt x="480" y="58"/>
                      <a:pt x="480" y="58"/>
                    </a:cubicBezTo>
                    <a:cubicBezTo>
                      <a:pt x="479" y="58"/>
                      <a:pt x="479" y="57"/>
                      <a:pt x="479" y="57"/>
                    </a:cubicBezTo>
                    <a:close/>
                    <a:moveTo>
                      <a:pt x="479" y="59"/>
                    </a:moveTo>
                    <a:cubicBezTo>
                      <a:pt x="480" y="59"/>
                      <a:pt x="480" y="59"/>
                      <a:pt x="480" y="59"/>
                    </a:cubicBezTo>
                    <a:cubicBezTo>
                      <a:pt x="480" y="59"/>
                      <a:pt x="480" y="58"/>
                      <a:pt x="480" y="59"/>
                    </a:cubicBezTo>
                    <a:cubicBezTo>
                      <a:pt x="480" y="59"/>
                      <a:pt x="480" y="59"/>
                      <a:pt x="480" y="59"/>
                    </a:cubicBezTo>
                    <a:cubicBezTo>
                      <a:pt x="479" y="59"/>
                      <a:pt x="479" y="59"/>
                      <a:pt x="479" y="59"/>
                    </a:cubicBezTo>
                    <a:close/>
                    <a:moveTo>
                      <a:pt x="486" y="51"/>
                    </a:moveTo>
                    <a:cubicBezTo>
                      <a:pt x="485" y="51"/>
                      <a:pt x="485" y="51"/>
                      <a:pt x="485" y="51"/>
                    </a:cubicBezTo>
                    <a:cubicBezTo>
                      <a:pt x="485" y="51"/>
                      <a:pt x="485" y="50"/>
                      <a:pt x="485" y="50"/>
                    </a:cubicBezTo>
                    <a:cubicBezTo>
                      <a:pt x="485" y="50"/>
                      <a:pt x="485" y="50"/>
                      <a:pt x="485" y="50"/>
                    </a:cubicBezTo>
                    <a:cubicBezTo>
                      <a:pt x="485" y="50"/>
                      <a:pt x="485" y="50"/>
                      <a:pt x="485" y="50"/>
                    </a:cubicBezTo>
                    <a:cubicBezTo>
                      <a:pt x="485" y="50"/>
                      <a:pt x="486" y="50"/>
                      <a:pt x="486" y="50"/>
                    </a:cubicBezTo>
                    <a:cubicBezTo>
                      <a:pt x="486" y="50"/>
                      <a:pt x="486" y="50"/>
                      <a:pt x="486" y="51"/>
                    </a:cubicBezTo>
                    <a:close/>
                    <a:moveTo>
                      <a:pt x="488" y="48"/>
                    </a:moveTo>
                    <a:cubicBezTo>
                      <a:pt x="488" y="48"/>
                      <a:pt x="488" y="48"/>
                      <a:pt x="488" y="48"/>
                    </a:cubicBezTo>
                    <a:cubicBezTo>
                      <a:pt x="488" y="48"/>
                      <a:pt x="488" y="48"/>
                      <a:pt x="488" y="48"/>
                    </a:cubicBezTo>
                    <a:close/>
                    <a:moveTo>
                      <a:pt x="492" y="44"/>
                    </a:moveTo>
                    <a:cubicBezTo>
                      <a:pt x="492" y="44"/>
                      <a:pt x="492" y="44"/>
                      <a:pt x="492" y="44"/>
                    </a:cubicBezTo>
                    <a:cubicBezTo>
                      <a:pt x="491" y="44"/>
                      <a:pt x="491" y="44"/>
                      <a:pt x="489" y="44"/>
                    </a:cubicBezTo>
                    <a:cubicBezTo>
                      <a:pt x="490" y="43"/>
                      <a:pt x="491" y="43"/>
                      <a:pt x="492" y="43"/>
                    </a:cubicBezTo>
                    <a:cubicBezTo>
                      <a:pt x="492" y="43"/>
                      <a:pt x="491" y="43"/>
                      <a:pt x="492" y="44"/>
                    </a:cubicBezTo>
                    <a:cubicBezTo>
                      <a:pt x="492" y="44"/>
                      <a:pt x="492" y="44"/>
                      <a:pt x="492" y="44"/>
                    </a:cubicBezTo>
                    <a:close/>
                    <a:moveTo>
                      <a:pt x="492" y="47"/>
                    </a:moveTo>
                    <a:cubicBezTo>
                      <a:pt x="493" y="47"/>
                      <a:pt x="495" y="47"/>
                      <a:pt x="496" y="47"/>
                    </a:cubicBezTo>
                    <a:cubicBezTo>
                      <a:pt x="495" y="47"/>
                      <a:pt x="493" y="48"/>
                      <a:pt x="492" y="47"/>
                    </a:cubicBezTo>
                    <a:close/>
                    <a:moveTo>
                      <a:pt x="495" y="44"/>
                    </a:moveTo>
                    <a:cubicBezTo>
                      <a:pt x="496" y="44"/>
                      <a:pt x="496" y="44"/>
                      <a:pt x="496" y="44"/>
                    </a:cubicBezTo>
                    <a:cubicBezTo>
                      <a:pt x="495" y="44"/>
                      <a:pt x="495" y="44"/>
                      <a:pt x="495" y="44"/>
                    </a:cubicBezTo>
                    <a:close/>
                    <a:moveTo>
                      <a:pt x="497" y="44"/>
                    </a:moveTo>
                    <a:cubicBezTo>
                      <a:pt x="497" y="44"/>
                      <a:pt x="497" y="44"/>
                      <a:pt x="497" y="44"/>
                    </a:cubicBezTo>
                    <a:cubicBezTo>
                      <a:pt x="496" y="44"/>
                      <a:pt x="496" y="44"/>
                      <a:pt x="496" y="44"/>
                    </a:cubicBezTo>
                    <a:cubicBezTo>
                      <a:pt x="497" y="44"/>
                      <a:pt x="496" y="43"/>
                      <a:pt x="497" y="44"/>
                    </a:cubicBezTo>
                    <a:close/>
                    <a:moveTo>
                      <a:pt x="496" y="46"/>
                    </a:moveTo>
                    <a:cubicBezTo>
                      <a:pt x="496" y="46"/>
                      <a:pt x="496" y="46"/>
                      <a:pt x="496" y="46"/>
                    </a:cubicBezTo>
                    <a:cubicBezTo>
                      <a:pt x="497" y="46"/>
                      <a:pt x="497" y="46"/>
                      <a:pt x="497" y="46"/>
                    </a:cubicBezTo>
                    <a:lnTo>
                      <a:pt x="496" y="46"/>
                    </a:lnTo>
                    <a:close/>
                    <a:moveTo>
                      <a:pt x="502" y="46"/>
                    </a:moveTo>
                    <a:cubicBezTo>
                      <a:pt x="502" y="46"/>
                      <a:pt x="502" y="46"/>
                      <a:pt x="502" y="46"/>
                    </a:cubicBezTo>
                    <a:cubicBezTo>
                      <a:pt x="502" y="46"/>
                      <a:pt x="502" y="46"/>
                      <a:pt x="502" y="46"/>
                    </a:cubicBezTo>
                    <a:cubicBezTo>
                      <a:pt x="502" y="46"/>
                      <a:pt x="502" y="46"/>
                      <a:pt x="502" y="46"/>
                    </a:cubicBezTo>
                    <a:cubicBezTo>
                      <a:pt x="502" y="46"/>
                      <a:pt x="502" y="46"/>
                      <a:pt x="502" y="46"/>
                    </a:cubicBezTo>
                    <a:cubicBezTo>
                      <a:pt x="502" y="46"/>
                      <a:pt x="502" y="46"/>
                      <a:pt x="502" y="46"/>
                    </a:cubicBezTo>
                    <a:cubicBezTo>
                      <a:pt x="502" y="46"/>
                      <a:pt x="502" y="46"/>
                      <a:pt x="502" y="46"/>
                    </a:cubicBezTo>
                    <a:cubicBezTo>
                      <a:pt x="502" y="45"/>
                      <a:pt x="503" y="45"/>
                      <a:pt x="504" y="45"/>
                    </a:cubicBezTo>
                    <a:cubicBezTo>
                      <a:pt x="504" y="46"/>
                      <a:pt x="503" y="46"/>
                      <a:pt x="502" y="46"/>
                    </a:cubicBezTo>
                    <a:close/>
                    <a:moveTo>
                      <a:pt x="506" y="45"/>
                    </a:moveTo>
                    <a:cubicBezTo>
                      <a:pt x="506" y="46"/>
                      <a:pt x="506" y="46"/>
                      <a:pt x="505" y="46"/>
                    </a:cubicBezTo>
                    <a:cubicBezTo>
                      <a:pt x="505" y="45"/>
                      <a:pt x="505" y="45"/>
                      <a:pt x="506" y="45"/>
                    </a:cubicBezTo>
                    <a:cubicBezTo>
                      <a:pt x="506" y="45"/>
                      <a:pt x="506" y="45"/>
                      <a:pt x="506" y="45"/>
                    </a:cubicBezTo>
                    <a:cubicBezTo>
                      <a:pt x="506" y="45"/>
                      <a:pt x="506" y="45"/>
                      <a:pt x="506" y="45"/>
                    </a:cubicBezTo>
                    <a:close/>
                    <a:moveTo>
                      <a:pt x="507" y="46"/>
                    </a:moveTo>
                    <a:cubicBezTo>
                      <a:pt x="507" y="45"/>
                      <a:pt x="507" y="45"/>
                      <a:pt x="507" y="45"/>
                    </a:cubicBezTo>
                    <a:cubicBezTo>
                      <a:pt x="508" y="45"/>
                      <a:pt x="508" y="45"/>
                      <a:pt x="508" y="45"/>
                    </a:cubicBezTo>
                    <a:lnTo>
                      <a:pt x="507" y="46"/>
                    </a:lnTo>
                    <a:close/>
                    <a:moveTo>
                      <a:pt x="509" y="46"/>
                    </a:moveTo>
                    <a:cubicBezTo>
                      <a:pt x="509" y="45"/>
                      <a:pt x="509" y="45"/>
                      <a:pt x="509" y="45"/>
                    </a:cubicBezTo>
                    <a:cubicBezTo>
                      <a:pt x="509" y="45"/>
                      <a:pt x="509" y="45"/>
                      <a:pt x="509" y="45"/>
                    </a:cubicBezTo>
                    <a:cubicBezTo>
                      <a:pt x="509" y="46"/>
                      <a:pt x="509" y="46"/>
                      <a:pt x="509" y="46"/>
                    </a:cubicBezTo>
                    <a:cubicBezTo>
                      <a:pt x="510" y="46"/>
                      <a:pt x="509" y="45"/>
                      <a:pt x="510" y="45"/>
                    </a:cubicBezTo>
                    <a:cubicBezTo>
                      <a:pt x="510" y="45"/>
                      <a:pt x="510" y="45"/>
                      <a:pt x="510" y="45"/>
                    </a:cubicBezTo>
                    <a:cubicBezTo>
                      <a:pt x="511" y="46"/>
                      <a:pt x="510" y="46"/>
                      <a:pt x="509" y="46"/>
                    </a:cubicBezTo>
                    <a:close/>
                    <a:moveTo>
                      <a:pt x="512" y="47"/>
                    </a:moveTo>
                    <a:cubicBezTo>
                      <a:pt x="513" y="47"/>
                      <a:pt x="513" y="47"/>
                      <a:pt x="513" y="47"/>
                    </a:cubicBezTo>
                    <a:cubicBezTo>
                      <a:pt x="512" y="47"/>
                      <a:pt x="512" y="47"/>
                      <a:pt x="512" y="47"/>
                    </a:cubicBezTo>
                    <a:close/>
                    <a:moveTo>
                      <a:pt x="494" y="39"/>
                    </a:moveTo>
                    <a:cubicBezTo>
                      <a:pt x="493" y="39"/>
                      <a:pt x="492" y="39"/>
                      <a:pt x="491" y="39"/>
                    </a:cubicBezTo>
                    <a:cubicBezTo>
                      <a:pt x="490" y="39"/>
                      <a:pt x="490" y="39"/>
                      <a:pt x="490" y="39"/>
                    </a:cubicBezTo>
                    <a:cubicBezTo>
                      <a:pt x="491" y="39"/>
                      <a:pt x="493" y="38"/>
                      <a:pt x="494" y="39"/>
                    </a:cubicBezTo>
                    <a:close/>
                    <a:moveTo>
                      <a:pt x="490" y="41"/>
                    </a:moveTo>
                    <a:cubicBezTo>
                      <a:pt x="491" y="41"/>
                      <a:pt x="491" y="40"/>
                      <a:pt x="492" y="41"/>
                    </a:cubicBezTo>
                    <a:cubicBezTo>
                      <a:pt x="493" y="41"/>
                      <a:pt x="492" y="42"/>
                      <a:pt x="493" y="42"/>
                    </a:cubicBezTo>
                    <a:cubicBezTo>
                      <a:pt x="493" y="41"/>
                      <a:pt x="495" y="41"/>
                      <a:pt x="496" y="41"/>
                    </a:cubicBezTo>
                    <a:cubicBezTo>
                      <a:pt x="496" y="41"/>
                      <a:pt x="496" y="41"/>
                      <a:pt x="496" y="41"/>
                    </a:cubicBezTo>
                    <a:cubicBezTo>
                      <a:pt x="496" y="41"/>
                      <a:pt x="496" y="41"/>
                      <a:pt x="496" y="41"/>
                    </a:cubicBezTo>
                    <a:cubicBezTo>
                      <a:pt x="497" y="41"/>
                      <a:pt x="497" y="41"/>
                      <a:pt x="497" y="41"/>
                    </a:cubicBezTo>
                    <a:cubicBezTo>
                      <a:pt x="497" y="42"/>
                      <a:pt x="496" y="42"/>
                      <a:pt x="497" y="42"/>
                    </a:cubicBezTo>
                    <a:cubicBezTo>
                      <a:pt x="497" y="42"/>
                      <a:pt x="498" y="42"/>
                      <a:pt x="499" y="42"/>
                    </a:cubicBezTo>
                    <a:cubicBezTo>
                      <a:pt x="498" y="41"/>
                      <a:pt x="498" y="41"/>
                      <a:pt x="498" y="41"/>
                    </a:cubicBezTo>
                    <a:cubicBezTo>
                      <a:pt x="499" y="41"/>
                      <a:pt x="499" y="41"/>
                      <a:pt x="500" y="41"/>
                    </a:cubicBezTo>
                    <a:cubicBezTo>
                      <a:pt x="500" y="41"/>
                      <a:pt x="500" y="41"/>
                      <a:pt x="500" y="41"/>
                    </a:cubicBezTo>
                    <a:cubicBezTo>
                      <a:pt x="501" y="41"/>
                      <a:pt x="501" y="41"/>
                      <a:pt x="501" y="41"/>
                    </a:cubicBezTo>
                    <a:cubicBezTo>
                      <a:pt x="501" y="40"/>
                      <a:pt x="501" y="40"/>
                      <a:pt x="501" y="40"/>
                    </a:cubicBezTo>
                    <a:cubicBezTo>
                      <a:pt x="501" y="39"/>
                      <a:pt x="502" y="40"/>
                      <a:pt x="503" y="40"/>
                    </a:cubicBezTo>
                    <a:cubicBezTo>
                      <a:pt x="503" y="42"/>
                      <a:pt x="504" y="40"/>
                      <a:pt x="506" y="41"/>
                    </a:cubicBezTo>
                    <a:cubicBezTo>
                      <a:pt x="506" y="41"/>
                      <a:pt x="506" y="41"/>
                      <a:pt x="506" y="40"/>
                    </a:cubicBezTo>
                    <a:cubicBezTo>
                      <a:pt x="505" y="40"/>
                      <a:pt x="505" y="40"/>
                      <a:pt x="505" y="40"/>
                    </a:cubicBezTo>
                    <a:cubicBezTo>
                      <a:pt x="508" y="40"/>
                      <a:pt x="510" y="39"/>
                      <a:pt x="512" y="40"/>
                    </a:cubicBezTo>
                    <a:cubicBezTo>
                      <a:pt x="512" y="41"/>
                      <a:pt x="512" y="41"/>
                      <a:pt x="512" y="41"/>
                    </a:cubicBezTo>
                    <a:cubicBezTo>
                      <a:pt x="512" y="41"/>
                      <a:pt x="511" y="41"/>
                      <a:pt x="511" y="41"/>
                    </a:cubicBezTo>
                    <a:cubicBezTo>
                      <a:pt x="511" y="41"/>
                      <a:pt x="511" y="41"/>
                      <a:pt x="511" y="42"/>
                    </a:cubicBezTo>
                    <a:cubicBezTo>
                      <a:pt x="512" y="42"/>
                      <a:pt x="512" y="42"/>
                      <a:pt x="512" y="42"/>
                    </a:cubicBezTo>
                    <a:cubicBezTo>
                      <a:pt x="513" y="43"/>
                      <a:pt x="512" y="43"/>
                      <a:pt x="513" y="44"/>
                    </a:cubicBezTo>
                    <a:cubicBezTo>
                      <a:pt x="512" y="44"/>
                      <a:pt x="512" y="44"/>
                      <a:pt x="511" y="45"/>
                    </a:cubicBezTo>
                    <a:cubicBezTo>
                      <a:pt x="511" y="45"/>
                      <a:pt x="511" y="45"/>
                      <a:pt x="511" y="45"/>
                    </a:cubicBezTo>
                    <a:cubicBezTo>
                      <a:pt x="511" y="45"/>
                      <a:pt x="511" y="45"/>
                      <a:pt x="511" y="45"/>
                    </a:cubicBezTo>
                    <a:cubicBezTo>
                      <a:pt x="511" y="45"/>
                      <a:pt x="511" y="45"/>
                      <a:pt x="511" y="45"/>
                    </a:cubicBezTo>
                    <a:cubicBezTo>
                      <a:pt x="511" y="45"/>
                      <a:pt x="510" y="44"/>
                      <a:pt x="510" y="44"/>
                    </a:cubicBezTo>
                    <a:cubicBezTo>
                      <a:pt x="510" y="43"/>
                      <a:pt x="510" y="43"/>
                      <a:pt x="510" y="43"/>
                    </a:cubicBezTo>
                    <a:cubicBezTo>
                      <a:pt x="509" y="42"/>
                      <a:pt x="509" y="43"/>
                      <a:pt x="508" y="42"/>
                    </a:cubicBezTo>
                    <a:cubicBezTo>
                      <a:pt x="509" y="43"/>
                      <a:pt x="506" y="42"/>
                      <a:pt x="507" y="43"/>
                    </a:cubicBezTo>
                    <a:cubicBezTo>
                      <a:pt x="507" y="45"/>
                      <a:pt x="505" y="44"/>
                      <a:pt x="505" y="44"/>
                    </a:cubicBezTo>
                    <a:cubicBezTo>
                      <a:pt x="500" y="44"/>
                      <a:pt x="500" y="44"/>
                      <a:pt x="500" y="44"/>
                    </a:cubicBezTo>
                    <a:cubicBezTo>
                      <a:pt x="502" y="43"/>
                      <a:pt x="505" y="44"/>
                      <a:pt x="507" y="43"/>
                    </a:cubicBezTo>
                    <a:cubicBezTo>
                      <a:pt x="505" y="42"/>
                      <a:pt x="505" y="42"/>
                      <a:pt x="505" y="42"/>
                    </a:cubicBezTo>
                    <a:cubicBezTo>
                      <a:pt x="505" y="42"/>
                      <a:pt x="505" y="42"/>
                      <a:pt x="505" y="42"/>
                    </a:cubicBezTo>
                    <a:cubicBezTo>
                      <a:pt x="505" y="42"/>
                      <a:pt x="504" y="42"/>
                      <a:pt x="503" y="42"/>
                    </a:cubicBezTo>
                    <a:cubicBezTo>
                      <a:pt x="503" y="42"/>
                      <a:pt x="503" y="42"/>
                      <a:pt x="503" y="42"/>
                    </a:cubicBezTo>
                    <a:cubicBezTo>
                      <a:pt x="504" y="42"/>
                      <a:pt x="504" y="42"/>
                      <a:pt x="504" y="42"/>
                    </a:cubicBezTo>
                    <a:cubicBezTo>
                      <a:pt x="502" y="42"/>
                      <a:pt x="502" y="43"/>
                      <a:pt x="501" y="42"/>
                    </a:cubicBezTo>
                    <a:cubicBezTo>
                      <a:pt x="501" y="43"/>
                      <a:pt x="497" y="43"/>
                      <a:pt x="500" y="44"/>
                    </a:cubicBezTo>
                    <a:cubicBezTo>
                      <a:pt x="498" y="44"/>
                      <a:pt x="498" y="44"/>
                      <a:pt x="498" y="44"/>
                    </a:cubicBezTo>
                    <a:cubicBezTo>
                      <a:pt x="499" y="44"/>
                      <a:pt x="499" y="43"/>
                      <a:pt x="499" y="43"/>
                    </a:cubicBezTo>
                    <a:cubicBezTo>
                      <a:pt x="499" y="42"/>
                      <a:pt x="498" y="42"/>
                      <a:pt x="498" y="42"/>
                    </a:cubicBezTo>
                    <a:cubicBezTo>
                      <a:pt x="498" y="43"/>
                      <a:pt x="496" y="43"/>
                      <a:pt x="496" y="43"/>
                    </a:cubicBezTo>
                    <a:cubicBezTo>
                      <a:pt x="496" y="42"/>
                      <a:pt x="496" y="42"/>
                      <a:pt x="496" y="42"/>
                    </a:cubicBezTo>
                    <a:cubicBezTo>
                      <a:pt x="495" y="42"/>
                      <a:pt x="495" y="42"/>
                      <a:pt x="495" y="42"/>
                    </a:cubicBezTo>
                    <a:cubicBezTo>
                      <a:pt x="494" y="44"/>
                      <a:pt x="494" y="44"/>
                      <a:pt x="494" y="44"/>
                    </a:cubicBezTo>
                    <a:cubicBezTo>
                      <a:pt x="494" y="44"/>
                      <a:pt x="494" y="42"/>
                      <a:pt x="493" y="43"/>
                    </a:cubicBezTo>
                    <a:cubicBezTo>
                      <a:pt x="493" y="43"/>
                      <a:pt x="493" y="43"/>
                      <a:pt x="493" y="43"/>
                    </a:cubicBezTo>
                    <a:cubicBezTo>
                      <a:pt x="493" y="43"/>
                      <a:pt x="493" y="43"/>
                      <a:pt x="493" y="43"/>
                    </a:cubicBezTo>
                    <a:cubicBezTo>
                      <a:pt x="493" y="43"/>
                      <a:pt x="493" y="43"/>
                      <a:pt x="493" y="43"/>
                    </a:cubicBezTo>
                    <a:cubicBezTo>
                      <a:pt x="493" y="44"/>
                      <a:pt x="493" y="44"/>
                      <a:pt x="493" y="44"/>
                    </a:cubicBezTo>
                    <a:cubicBezTo>
                      <a:pt x="493" y="44"/>
                      <a:pt x="493" y="44"/>
                      <a:pt x="493" y="44"/>
                    </a:cubicBezTo>
                    <a:cubicBezTo>
                      <a:pt x="493" y="43"/>
                      <a:pt x="492" y="43"/>
                      <a:pt x="492" y="42"/>
                    </a:cubicBezTo>
                    <a:cubicBezTo>
                      <a:pt x="491" y="42"/>
                      <a:pt x="490" y="43"/>
                      <a:pt x="489" y="42"/>
                    </a:cubicBezTo>
                    <a:cubicBezTo>
                      <a:pt x="489" y="42"/>
                      <a:pt x="489" y="42"/>
                      <a:pt x="489" y="42"/>
                    </a:cubicBezTo>
                    <a:cubicBezTo>
                      <a:pt x="489" y="41"/>
                      <a:pt x="488" y="41"/>
                      <a:pt x="488" y="42"/>
                    </a:cubicBezTo>
                    <a:cubicBezTo>
                      <a:pt x="488" y="42"/>
                      <a:pt x="488" y="42"/>
                      <a:pt x="488" y="42"/>
                    </a:cubicBezTo>
                    <a:cubicBezTo>
                      <a:pt x="487" y="42"/>
                      <a:pt x="487" y="42"/>
                      <a:pt x="487" y="42"/>
                    </a:cubicBezTo>
                    <a:cubicBezTo>
                      <a:pt x="488" y="42"/>
                      <a:pt x="489" y="40"/>
                      <a:pt x="490" y="41"/>
                    </a:cubicBezTo>
                    <a:close/>
                    <a:moveTo>
                      <a:pt x="490" y="39"/>
                    </a:moveTo>
                    <a:cubicBezTo>
                      <a:pt x="488" y="39"/>
                      <a:pt x="488" y="39"/>
                      <a:pt x="488" y="39"/>
                    </a:cubicBezTo>
                    <a:cubicBezTo>
                      <a:pt x="488" y="39"/>
                      <a:pt x="488" y="39"/>
                      <a:pt x="488" y="39"/>
                    </a:cubicBezTo>
                    <a:lnTo>
                      <a:pt x="490" y="39"/>
                    </a:lnTo>
                    <a:close/>
                    <a:moveTo>
                      <a:pt x="484" y="50"/>
                    </a:moveTo>
                    <a:cubicBezTo>
                      <a:pt x="483" y="50"/>
                      <a:pt x="483" y="51"/>
                      <a:pt x="482" y="50"/>
                    </a:cubicBezTo>
                    <a:cubicBezTo>
                      <a:pt x="483" y="50"/>
                      <a:pt x="483" y="50"/>
                      <a:pt x="484" y="50"/>
                    </a:cubicBezTo>
                    <a:close/>
                    <a:moveTo>
                      <a:pt x="486" y="41"/>
                    </a:moveTo>
                    <a:cubicBezTo>
                      <a:pt x="486" y="41"/>
                      <a:pt x="486" y="41"/>
                      <a:pt x="486" y="41"/>
                    </a:cubicBezTo>
                    <a:cubicBezTo>
                      <a:pt x="485" y="41"/>
                      <a:pt x="485" y="41"/>
                      <a:pt x="485" y="41"/>
                    </a:cubicBezTo>
                    <a:cubicBezTo>
                      <a:pt x="486" y="40"/>
                      <a:pt x="486" y="41"/>
                      <a:pt x="486" y="41"/>
                    </a:cubicBezTo>
                    <a:close/>
                    <a:moveTo>
                      <a:pt x="482" y="41"/>
                    </a:moveTo>
                    <a:cubicBezTo>
                      <a:pt x="482" y="41"/>
                      <a:pt x="482" y="41"/>
                      <a:pt x="482" y="41"/>
                    </a:cubicBezTo>
                    <a:cubicBezTo>
                      <a:pt x="482" y="41"/>
                      <a:pt x="482" y="41"/>
                      <a:pt x="482" y="41"/>
                    </a:cubicBezTo>
                    <a:close/>
                    <a:moveTo>
                      <a:pt x="485" y="42"/>
                    </a:moveTo>
                    <a:cubicBezTo>
                      <a:pt x="483" y="42"/>
                      <a:pt x="482" y="43"/>
                      <a:pt x="479" y="42"/>
                    </a:cubicBezTo>
                    <a:cubicBezTo>
                      <a:pt x="479" y="42"/>
                      <a:pt x="479" y="42"/>
                      <a:pt x="479" y="42"/>
                    </a:cubicBezTo>
                    <a:cubicBezTo>
                      <a:pt x="479" y="42"/>
                      <a:pt x="479" y="42"/>
                      <a:pt x="479" y="42"/>
                    </a:cubicBezTo>
                    <a:cubicBezTo>
                      <a:pt x="481" y="43"/>
                      <a:pt x="483" y="41"/>
                      <a:pt x="485" y="42"/>
                    </a:cubicBezTo>
                    <a:close/>
                    <a:moveTo>
                      <a:pt x="476" y="50"/>
                    </a:moveTo>
                    <a:cubicBezTo>
                      <a:pt x="476" y="50"/>
                      <a:pt x="476" y="50"/>
                      <a:pt x="476" y="50"/>
                    </a:cubicBezTo>
                    <a:cubicBezTo>
                      <a:pt x="476" y="50"/>
                      <a:pt x="476" y="50"/>
                      <a:pt x="476" y="50"/>
                    </a:cubicBezTo>
                    <a:cubicBezTo>
                      <a:pt x="475" y="50"/>
                      <a:pt x="475" y="50"/>
                      <a:pt x="474" y="50"/>
                    </a:cubicBezTo>
                    <a:cubicBezTo>
                      <a:pt x="474" y="49"/>
                      <a:pt x="475" y="50"/>
                      <a:pt x="476" y="50"/>
                    </a:cubicBezTo>
                    <a:close/>
                    <a:moveTo>
                      <a:pt x="470" y="56"/>
                    </a:moveTo>
                    <a:cubicBezTo>
                      <a:pt x="470" y="57"/>
                      <a:pt x="470" y="57"/>
                      <a:pt x="470" y="57"/>
                    </a:cubicBezTo>
                    <a:cubicBezTo>
                      <a:pt x="470" y="57"/>
                      <a:pt x="470" y="56"/>
                      <a:pt x="469" y="57"/>
                    </a:cubicBezTo>
                    <a:cubicBezTo>
                      <a:pt x="469" y="57"/>
                      <a:pt x="469" y="57"/>
                      <a:pt x="469" y="57"/>
                    </a:cubicBezTo>
                    <a:cubicBezTo>
                      <a:pt x="469" y="57"/>
                      <a:pt x="469" y="57"/>
                      <a:pt x="469" y="57"/>
                    </a:cubicBezTo>
                    <a:cubicBezTo>
                      <a:pt x="469" y="56"/>
                      <a:pt x="470" y="56"/>
                      <a:pt x="470" y="56"/>
                    </a:cubicBezTo>
                    <a:close/>
                    <a:moveTo>
                      <a:pt x="471" y="51"/>
                    </a:moveTo>
                    <a:cubicBezTo>
                      <a:pt x="471" y="51"/>
                      <a:pt x="471" y="51"/>
                      <a:pt x="471" y="51"/>
                    </a:cubicBezTo>
                    <a:cubicBezTo>
                      <a:pt x="472" y="51"/>
                      <a:pt x="472" y="51"/>
                      <a:pt x="472" y="51"/>
                    </a:cubicBezTo>
                    <a:lnTo>
                      <a:pt x="471" y="51"/>
                    </a:lnTo>
                    <a:close/>
                    <a:moveTo>
                      <a:pt x="474" y="43"/>
                    </a:moveTo>
                    <a:cubicBezTo>
                      <a:pt x="474" y="43"/>
                      <a:pt x="474" y="43"/>
                      <a:pt x="474" y="43"/>
                    </a:cubicBezTo>
                    <a:cubicBezTo>
                      <a:pt x="474" y="43"/>
                      <a:pt x="474" y="43"/>
                      <a:pt x="474" y="43"/>
                    </a:cubicBezTo>
                    <a:cubicBezTo>
                      <a:pt x="474" y="44"/>
                      <a:pt x="474" y="44"/>
                      <a:pt x="474" y="43"/>
                    </a:cubicBezTo>
                    <a:cubicBezTo>
                      <a:pt x="474" y="43"/>
                      <a:pt x="474" y="43"/>
                      <a:pt x="474" y="43"/>
                    </a:cubicBezTo>
                    <a:cubicBezTo>
                      <a:pt x="474" y="43"/>
                      <a:pt x="474" y="43"/>
                      <a:pt x="474" y="43"/>
                    </a:cubicBezTo>
                    <a:cubicBezTo>
                      <a:pt x="474" y="43"/>
                      <a:pt x="474" y="43"/>
                      <a:pt x="474" y="43"/>
                    </a:cubicBezTo>
                    <a:close/>
                    <a:moveTo>
                      <a:pt x="468" y="57"/>
                    </a:moveTo>
                    <a:cubicBezTo>
                      <a:pt x="468" y="57"/>
                      <a:pt x="468" y="57"/>
                      <a:pt x="468" y="57"/>
                    </a:cubicBezTo>
                    <a:cubicBezTo>
                      <a:pt x="468" y="56"/>
                      <a:pt x="468" y="56"/>
                      <a:pt x="468" y="56"/>
                    </a:cubicBezTo>
                    <a:lnTo>
                      <a:pt x="468" y="57"/>
                    </a:lnTo>
                    <a:close/>
                    <a:moveTo>
                      <a:pt x="467" y="57"/>
                    </a:moveTo>
                    <a:cubicBezTo>
                      <a:pt x="466" y="57"/>
                      <a:pt x="466" y="56"/>
                      <a:pt x="466" y="57"/>
                    </a:cubicBezTo>
                    <a:cubicBezTo>
                      <a:pt x="465" y="56"/>
                      <a:pt x="465" y="56"/>
                      <a:pt x="465" y="56"/>
                    </a:cubicBezTo>
                    <a:cubicBezTo>
                      <a:pt x="466" y="56"/>
                      <a:pt x="466" y="56"/>
                      <a:pt x="467" y="57"/>
                    </a:cubicBezTo>
                    <a:close/>
                    <a:moveTo>
                      <a:pt x="462" y="65"/>
                    </a:moveTo>
                    <a:cubicBezTo>
                      <a:pt x="462" y="65"/>
                      <a:pt x="461" y="65"/>
                      <a:pt x="461" y="65"/>
                    </a:cubicBezTo>
                    <a:cubicBezTo>
                      <a:pt x="461" y="65"/>
                      <a:pt x="462" y="64"/>
                      <a:pt x="462" y="65"/>
                    </a:cubicBezTo>
                    <a:close/>
                    <a:moveTo>
                      <a:pt x="464" y="60"/>
                    </a:moveTo>
                    <a:cubicBezTo>
                      <a:pt x="463" y="60"/>
                      <a:pt x="463" y="60"/>
                      <a:pt x="463" y="60"/>
                    </a:cubicBezTo>
                    <a:cubicBezTo>
                      <a:pt x="463" y="60"/>
                      <a:pt x="463" y="60"/>
                      <a:pt x="463" y="60"/>
                    </a:cubicBezTo>
                    <a:lnTo>
                      <a:pt x="464" y="60"/>
                    </a:lnTo>
                    <a:close/>
                    <a:moveTo>
                      <a:pt x="465" y="56"/>
                    </a:moveTo>
                    <a:cubicBezTo>
                      <a:pt x="464" y="57"/>
                      <a:pt x="464" y="56"/>
                      <a:pt x="463" y="57"/>
                    </a:cubicBezTo>
                    <a:cubicBezTo>
                      <a:pt x="463" y="56"/>
                      <a:pt x="464" y="57"/>
                      <a:pt x="465" y="56"/>
                    </a:cubicBezTo>
                    <a:close/>
                    <a:moveTo>
                      <a:pt x="461" y="56"/>
                    </a:moveTo>
                    <a:cubicBezTo>
                      <a:pt x="461" y="57"/>
                      <a:pt x="459" y="57"/>
                      <a:pt x="459" y="57"/>
                    </a:cubicBezTo>
                    <a:cubicBezTo>
                      <a:pt x="458" y="57"/>
                      <a:pt x="457" y="56"/>
                      <a:pt x="457" y="56"/>
                    </a:cubicBezTo>
                    <a:cubicBezTo>
                      <a:pt x="458" y="56"/>
                      <a:pt x="460" y="56"/>
                      <a:pt x="461" y="56"/>
                    </a:cubicBezTo>
                    <a:close/>
                    <a:moveTo>
                      <a:pt x="455" y="56"/>
                    </a:moveTo>
                    <a:cubicBezTo>
                      <a:pt x="455" y="56"/>
                      <a:pt x="455" y="56"/>
                      <a:pt x="455" y="56"/>
                    </a:cubicBezTo>
                    <a:cubicBezTo>
                      <a:pt x="454" y="56"/>
                      <a:pt x="454" y="56"/>
                      <a:pt x="454" y="56"/>
                    </a:cubicBezTo>
                    <a:lnTo>
                      <a:pt x="455" y="56"/>
                    </a:lnTo>
                    <a:close/>
                    <a:moveTo>
                      <a:pt x="453" y="56"/>
                    </a:moveTo>
                    <a:cubicBezTo>
                      <a:pt x="453" y="57"/>
                      <a:pt x="453" y="57"/>
                      <a:pt x="453" y="57"/>
                    </a:cubicBezTo>
                    <a:cubicBezTo>
                      <a:pt x="453" y="56"/>
                      <a:pt x="453" y="56"/>
                      <a:pt x="453" y="56"/>
                    </a:cubicBezTo>
                    <a:close/>
                    <a:moveTo>
                      <a:pt x="452" y="56"/>
                    </a:moveTo>
                    <a:cubicBezTo>
                      <a:pt x="451" y="57"/>
                      <a:pt x="451" y="57"/>
                      <a:pt x="451" y="57"/>
                    </a:cubicBezTo>
                    <a:cubicBezTo>
                      <a:pt x="451" y="56"/>
                      <a:pt x="450" y="57"/>
                      <a:pt x="449" y="56"/>
                    </a:cubicBezTo>
                    <a:cubicBezTo>
                      <a:pt x="450" y="56"/>
                      <a:pt x="451" y="56"/>
                      <a:pt x="452" y="56"/>
                    </a:cubicBezTo>
                    <a:close/>
                    <a:moveTo>
                      <a:pt x="477" y="34"/>
                    </a:moveTo>
                    <a:cubicBezTo>
                      <a:pt x="477" y="35"/>
                      <a:pt x="477" y="34"/>
                      <a:pt x="477" y="34"/>
                    </a:cubicBezTo>
                    <a:cubicBezTo>
                      <a:pt x="476" y="34"/>
                      <a:pt x="477" y="34"/>
                      <a:pt x="477" y="34"/>
                    </a:cubicBezTo>
                    <a:close/>
                    <a:moveTo>
                      <a:pt x="469" y="35"/>
                    </a:moveTo>
                    <a:cubicBezTo>
                      <a:pt x="469" y="35"/>
                      <a:pt x="470" y="35"/>
                      <a:pt x="470" y="35"/>
                    </a:cubicBezTo>
                    <a:cubicBezTo>
                      <a:pt x="470" y="35"/>
                      <a:pt x="470" y="35"/>
                      <a:pt x="469" y="35"/>
                    </a:cubicBezTo>
                    <a:close/>
                    <a:moveTo>
                      <a:pt x="472" y="33"/>
                    </a:moveTo>
                    <a:cubicBezTo>
                      <a:pt x="472" y="33"/>
                      <a:pt x="471" y="33"/>
                      <a:pt x="471" y="32"/>
                    </a:cubicBezTo>
                    <a:cubicBezTo>
                      <a:pt x="471" y="32"/>
                      <a:pt x="472" y="32"/>
                      <a:pt x="472" y="32"/>
                    </a:cubicBezTo>
                    <a:lnTo>
                      <a:pt x="472" y="33"/>
                    </a:lnTo>
                    <a:close/>
                    <a:moveTo>
                      <a:pt x="473" y="30"/>
                    </a:moveTo>
                    <a:cubicBezTo>
                      <a:pt x="474" y="31"/>
                      <a:pt x="474" y="31"/>
                      <a:pt x="474" y="31"/>
                    </a:cubicBezTo>
                    <a:cubicBezTo>
                      <a:pt x="473" y="31"/>
                      <a:pt x="471" y="31"/>
                      <a:pt x="470" y="30"/>
                    </a:cubicBezTo>
                    <a:lnTo>
                      <a:pt x="473" y="30"/>
                    </a:lnTo>
                    <a:close/>
                    <a:moveTo>
                      <a:pt x="468" y="30"/>
                    </a:moveTo>
                    <a:cubicBezTo>
                      <a:pt x="468" y="30"/>
                      <a:pt x="468" y="30"/>
                      <a:pt x="469" y="30"/>
                    </a:cubicBezTo>
                    <a:cubicBezTo>
                      <a:pt x="468" y="31"/>
                      <a:pt x="468" y="30"/>
                      <a:pt x="467" y="30"/>
                    </a:cubicBezTo>
                    <a:lnTo>
                      <a:pt x="468" y="30"/>
                    </a:lnTo>
                    <a:close/>
                    <a:moveTo>
                      <a:pt x="467" y="32"/>
                    </a:moveTo>
                    <a:cubicBezTo>
                      <a:pt x="468" y="33"/>
                      <a:pt x="468" y="33"/>
                      <a:pt x="468" y="33"/>
                    </a:cubicBezTo>
                    <a:cubicBezTo>
                      <a:pt x="467" y="34"/>
                      <a:pt x="467" y="32"/>
                      <a:pt x="466" y="33"/>
                    </a:cubicBezTo>
                    <a:cubicBezTo>
                      <a:pt x="466" y="33"/>
                      <a:pt x="466" y="33"/>
                      <a:pt x="466" y="33"/>
                    </a:cubicBezTo>
                    <a:cubicBezTo>
                      <a:pt x="466" y="33"/>
                      <a:pt x="466" y="33"/>
                      <a:pt x="466" y="33"/>
                    </a:cubicBezTo>
                    <a:lnTo>
                      <a:pt x="467" y="32"/>
                    </a:lnTo>
                    <a:close/>
                    <a:moveTo>
                      <a:pt x="465" y="32"/>
                    </a:moveTo>
                    <a:cubicBezTo>
                      <a:pt x="465" y="33"/>
                      <a:pt x="465" y="32"/>
                      <a:pt x="464" y="33"/>
                    </a:cubicBezTo>
                    <a:cubicBezTo>
                      <a:pt x="464" y="32"/>
                      <a:pt x="465" y="32"/>
                      <a:pt x="465" y="32"/>
                    </a:cubicBezTo>
                    <a:close/>
                    <a:moveTo>
                      <a:pt x="461" y="30"/>
                    </a:moveTo>
                    <a:cubicBezTo>
                      <a:pt x="461" y="30"/>
                      <a:pt x="461" y="31"/>
                      <a:pt x="460" y="30"/>
                    </a:cubicBezTo>
                    <a:cubicBezTo>
                      <a:pt x="460" y="30"/>
                      <a:pt x="460" y="30"/>
                      <a:pt x="460" y="30"/>
                    </a:cubicBezTo>
                    <a:lnTo>
                      <a:pt x="461" y="30"/>
                    </a:lnTo>
                    <a:close/>
                    <a:moveTo>
                      <a:pt x="517" y="25"/>
                    </a:moveTo>
                    <a:cubicBezTo>
                      <a:pt x="517" y="26"/>
                      <a:pt x="517" y="26"/>
                      <a:pt x="517" y="26"/>
                    </a:cubicBezTo>
                    <a:cubicBezTo>
                      <a:pt x="517" y="26"/>
                      <a:pt x="517" y="25"/>
                      <a:pt x="516" y="25"/>
                    </a:cubicBezTo>
                    <a:cubicBezTo>
                      <a:pt x="517" y="25"/>
                      <a:pt x="517" y="25"/>
                      <a:pt x="517" y="25"/>
                    </a:cubicBezTo>
                    <a:close/>
                    <a:moveTo>
                      <a:pt x="512" y="26"/>
                    </a:moveTo>
                    <a:cubicBezTo>
                      <a:pt x="512" y="26"/>
                      <a:pt x="512" y="26"/>
                      <a:pt x="512" y="26"/>
                    </a:cubicBezTo>
                    <a:cubicBezTo>
                      <a:pt x="511" y="26"/>
                      <a:pt x="511" y="26"/>
                      <a:pt x="511" y="26"/>
                    </a:cubicBezTo>
                    <a:lnTo>
                      <a:pt x="512" y="26"/>
                    </a:lnTo>
                    <a:close/>
                    <a:moveTo>
                      <a:pt x="463" y="24"/>
                    </a:moveTo>
                    <a:cubicBezTo>
                      <a:pt x="464" y="24"/>
                      <a:pt x="464" y="24"/>
                      <a:pt x="464" y="24"/>
                    </a:cubicBezTo>
                    <a:cubicBezTo>
                      <a:pt x="464" y="23"/>
                      <a:pt x="464" y="23"/>
                      <a:pt x="464" y="23"/>
                    </a:cubicBezTo>
                    <a:cubicBezTo>
                      <a:pt x="465" y="23"/>
                      <a:pt x="465" y="23"/>
                      <a:pt x="465" y="23"/>
                    </a:cubicBezTo>
                    <a:cubicBezTo>
                      <a:pt x="465" y="24"/>
                      <a:pt x="464" y="24"/>
                      <a:pt x="465" y="25"/>
                    </a:cubicBezTo>
                    <a:cubicBezTo>
                      <a:pt x="465" y="25"/>
                      <a:pt x="465" y="25"/>
                      <a:pt x="465" y="25"/>
                    </a:cubicBezTo>
                    <a:cubicBezTo>
                      <a:pt x="464" y="25"/>
                      <a:pt x="464" y="25"/>
                      <a:pt x="464" y="25"/>
                    </a:cubicBezTo>
                    <a:cubicBezTo>
                      <a:pt x="464" y="24"/>
                      <a:pt x="463" y="24"/>
                      <a:pt x="463" y="24"/>
                    </a:cubicBezTo>
                    <a:cubicBezTo>
                      <a:pt x="463" y="24"/>
                      <a:pt x="463" y="24"/>
                      <a:pt x="463" y="24"/>
                    </a:cubicBezTo>
                    <a:cubicBezTo>
                      <a:pt x="463" y="24"/>
                      <a:pt x="463" y="23"/>
                      <a:pt x="463" y="24"/>
                    </a:cubicBezTo>
                    <a:close/>
                    <a:moveTo>
                      <a:pt x="449" y="20"/>
                    </a:moveTo>
                    <a:cubicBezTo>
                      <a:pt x="449" y="20"/>
                      <a:pt x="450" y="20"/>
                      <a:pt x="450" y="20"/>
                    </a:cubicBezTo>
                    <a:lnTo>
                      <a:pt x="449" y="20"/>
                    </a:lnTo>
                    <a:close/>
                    <a:moveTo>
                      <a:pt x="454" y="18"/>
                    </a:moveTo>
                    <a:cubicBezTo>
                      <a:pt x="454" y="18"/>
                      <a:pt x="454" y="18"/>
                      <a:pt x="454" y="18"/>
                    </a:cubicBezTo>
                    <a:cubicBezTo>
                      <a:pt x="455" y="18"/>
                      <a:pt x="455" y="18"/>
                      <a:pt x="455" y="18"/>
                    </a:cubicBezTo>
                    <a:lnTo>
                      <a:pt x="454" y="18"/>
                    </a:lnTo>
                    <a:close/>
                    <a:moveTo>
                      <a:pt x="438" y="56"/>
                    </a:moveTo>
                    <a:cubicBezTo>
                      <a:pt x="439" y="56"/>
                      <a:pt x="439" y="56"/>
                      <a:pt x="439" y="56"/>
                    </a:cubicBezTo>
                    <a:lnTo>
                      <a:pt x="438" y="56"/>
                    </a:lnTo>
                    <a:close/>
                    <a:moveTo>
                      <a:pt x="433" y="74"/>
                    </a:moveTo>
                    <a:cubicBezTo>
                      <a:pt x="433" y="73"/>
                      <a:pt x="435" y="73"/>
                      <a:pt x="436" y="73"/>
                    </a:cubicBezTo>
                    <a:cubicBezTo>
                      <a:pt x="435" y="74"/>
                      <a:pt x="434" y="73"/>
                      <a:pt x="433" y="74"/>
                    </a:cubicBezTo>
                    <a:close/>
                    <a:moveTo>
                      <a:pt x="460" y="24"/>
                    </a:moveTo>
                    <a:cubicBezTo>
                      <a:pt x="460" y="24"/>
                      <a:pt x="461" y="23"/>
                      <a:pt x="461" y="24"/>
                    </a:cubicBezTo>
                    <a:cubicBezTo>
                      <a:pt x="460" y="24"/>
                      <a:pt x="460" y="24"/>
                      <a:pt x="460" y="24"/>
                    </a:cubicBezTo>
                    <a:cubicBezTo>
                      <a:pt x="460" y="24"/>
                      <a:pt x="460" y="24"/>
                      <a:pt x="460" y="24"/>
                    </a:cubicBezTo>
                    <a:cubicBezTo>
                      <a:pt x="460" y="24"/>
                      <a:pt x="460" y="24"/>
                      <a:pt x="460" y="24"/>
                    </a:cubicBezTo>
                    <a:cubicBezTo>
                      <a:pt x="460" y="25"/>
                      <a:pt x="460" y="25"/>
                      <a:pt x="459" y="24"/>
                    </a:cubicBezTo>
                    <a:cubicBezTo>
                      <a:pt x="459" y="25"/>
                      <a:pt x="460" y="24"/>
                      <a:pt x="460" y="24"/>
                    </a:cubicBezTo>
                    <a:cubicBezTo>
                      <a:pt x="460" y="24"/>
                      <a:pt x="460" y="24"/>
                      <a:pt x="460" y="24"/>
                    </a:cubicBezTo>
                    <a:close/>
                    <a:moveTo>
                      <a:pt x="458" y="24"/>
                    </a:moveTo>
                    <a:cubicBezTo>
                      <a:pt x="458" y="24"/>
                      <a:pt x="458" y="24"/>
                      <a:pt x="458" y="24"/>
                    </a:cubicBezTo>
                    <a:cubicBezTo>
                      <a:pt x="457" y="24"/>
                      <a:pt x="457" y="24"/>
                      <a:pt x="457" y="24"/>
                    </a:cubicBezTo>
                    <a:lnTo>
                      <a:pt x="458" y="24"/>
                    </a:lnTo>
                    <a:close/>
                    <a:moveTo>
                      <a:pt x="454" y="36"/>
                    </a:moveTo>
                    <a:cubicBezTo>
                      <a:pt x="453" y="36"/>
                      <a:pt x="453" y="36"/>
                      <a:pt x="453" y="36"/>
                    </a:cubicBezTo>
                    <a:cubicBezTo>
                      <a:pt x="453" y="36"/>
                      <a:pt x="453" y="36"/>
                      <a:pt x="453" y="36"/>
                    </a:cubicBezTo>
                    <a:cubicBezTo>
                      <a:pt x="453" y="35"/>
                      <a:pt x="453" y="36"/>
                      <a:pt x="452" y="36"/>
                    </a:cubicBezTo>
                    <a:cubicBezTo>
                      <a:pt x="452" y="35"/>
                      <a:pt x="452" y="35"/>
                      <a:pt x="452" y="35"/>
                    </a:cubicBezTo>
                    <a:cubicBezTo>
                      <a:pt x="453" y="36"/>
                      <a:pt x="454" y="35"/>
                      <a:pt x="454" y="36"/>
                    </a:cubicBezTo>
                    <a:close/>
                    <a:moveTo>
                      <a:pt x="443" y="56"/>
                    </a:moveTo>
                    <a:cubicBezTo>
                      <a:pt x="444" y="56"/>
                      <a:pt x="446" y="55"/>
                      <a:pt x="447" y="56"/>
                    </a:cubicBezTo>
                    <a:cubicBezTo>
                      <a:pt x="442" y="56"/>
                      <a:pt x="442" y="56"/>
                      <a:pt x="442" y="56"/>
                    </a:cubicBezTo>
                    <a:cubicBezTo>
                      <a:pt x="442" y="55"/>
                      <a:pt x="443" y="57"/>
                      <a:pt x="443" y="56"/>
                    </a:cubicBezTo>
                    <a:close/>
                    <a:moveTo>
                      <a:pt x="449" y="36"/>
                    </a:moveTo>
                    <a:cubicBezTo>
                      <a:pt x="450" y="35"/>
                      <a:pt x="450" y="35"/>
                      <a:pt x="450" y="35"/>
                    </a:cubicBezTo>
                    <a:cubicBezTo>
                      <a:pt x="451" y="36"/>
                      <a:pt x="451" y="36"/>
                      <a:pt x="451" y="36"/>
                    </a:cubicBezTo>
                    <a:lnTo>
                      <a:pt x="449" y="36"/>
                    </a:lnTo>
                    <a:close/>
                    <a:moveTo>
                      <a:pt x="454" y="26"/>
                    </a:moveTo>
                    <a:cubicBezTo>
                      <a:pt x="455" y="26"/>
                      <a:pt x="455" y="26"/>
                      <a:pt x="455" y="26"/>
                    </a:cubicBezTo>
                    <a:cubicBezTo>
                      <a:pt x="455" y="26"/>
                      <a:pt x="455" y="26"/>
                      <a:pt x="455" y="26"/>
                    </a:cubicBezTo>
                    <a:lnTo>
                      <a:pt x="454" y="26"/>
                    </a:lnTo>
                    <a:close/>
                    <a:moveTo>
                      <a:pt x="456" y="26"/>
                    </a:moveTo>
                    <a:cubicBezTo>
                      <a:pt x="456" y="27"/>
                      <a:pt x="456" y="27"/>
                      <a:pt x="456" y="27"/>
                    </a:cubicBezTo>
                    <a:cubicBezTo>
                      <a:pt x="455" y="26"/>
                      <a:pt x="455" y="26"/>
                      <a:pt x="455" y="26"/>
                    </a:cubicBezTo>
                    <a:cubicBezTo>
                      <a:pt x="455" y="26"/>
                      <a:pt x="456" y="27"/>
                      <a:pt x="456" y="26"/>
                    </a:cubicBezTo>
                    <a:close/>
                    <a:moveTo>
                      <a:pt x="456" y="24"/>
                    </a:moveTo>
                    <a:cubicBezTo>
                      <a:pt x="456" y="24"/>
                      <a:pt x="456" y="24"/>
                      <a:pt x="456" y="24"/>
                    </a:cubicBezTo>
                    <a:cubicBezTo>
                      <a:pt x="455" y="24"/>
                      <a:pt x="455" y="24"/>
                      <a:pt x="455" y="24"/>
                    </a:cubicBezTo>
                    <a:cubicBezTo>
                      <a:pt x="455" y="24"/>
                      <a:pt x="455" y="23"/>
                      <a:pt x="455" y="23"/>
                    </a:cubicBezTo>
                    <a:cubicBezTo>
                      <a:pt x="455" y="23"/>
                      <a:pt x="456" y="23"/>
                      <a:pt x="456" y="24"/>
                    </a:cubicBezTo>
                    <a:close/>
                    <a:moveTo>
                      <a:pt x="456" y="17"/>
                    </a:moveTo>
                    <a:cubicBezTo>
                      <a:pt x="457" y="18"/>
                      <a:pt x="459" y="16"/>
                      <a:pt x="459" y="18"/>
                    </a:cubicBezTo>
                    <a:cubicBezTo>
                      <a:pt x="461" y="18"/>
                      <a:pt x="461" y="18"/>
                      <a:pt x="461" y="18"/>
                    </a:cubicBezTo>
                    <a:cubicBezTo>
                      <a:pt x="461" y="18"/>
                      <a:pt x="461" y="18"/>
                      <a:pt x="462" y="19"/>
                    </a:cubicBezTo>
                    <a:cubicBezTo>
                      <a:pt x="462" y="19"/>
                      <a:pt x="462" y="19"/>
                      <a:pt x="462" y="19"/>
                    </a:cubicBezTo>
                    <a:cubicBezTo>
                      <a:pt x="462" y="19"/>
                      <a:pt x="462" y="19"/>
                      <a:pt x="462" y="19"/>
                    </a:cubicBezTo>
                    <a:cubicBezTo>
                      <a:pt x="461" y="18"/>
                      <a:pt x="460" y="18"/>
                      <a:pt x="459" y="18"/>
                    </a:cubicBezTo>
                    <a:cubicBezTo>
                      <a:pt x="458" y="19"/>
                      <a:pt x="456" y="18"/>
                      <a:pt x="456" y="18"/>
                    </a:cubicBezTo>
                    <a:cubicBezTo>
                      <a:pt x="455" y="18"/>
                      <a:pt x="455" y="18"/>
                      <a:pt x="455" y="18"/>
                    </a:cubicBezTo>
                    <a:cubicBezTo>
                      <a:pt x="455" y="18"/>
                      <a:pt x="456" y="17"/>
                      <a:pt x="456" y="17"/>
                    </a:cubicBezTo>
                    <a:close/>
                    <a:moveTo>
                      <a:pt x="455" y="21"/>
                    </a:moveTo>
                    <a:cubicBezTo>
                      <a:pt x="454" y="21"/>
                      <a:pt x="454" y="21"/>
                      <a:pt x="454" y="21"/>
                    </a:cubicBezTo>
                    <a:cubicBezTo>
                      <a:pt x="455" y="21"/>
                      <a:pt x="455" y="21"/>
                      <a:pt x="455" y="21"/>
                    </a:cubicBezTo>
                    <a:close/>
                    <a:moveTo>
                      <a:pt x="452" y="26"/>
                    </a:moveTo>
                    <a:cubicBezTo>
                      <a:pt x="452" y="26"/>
                      <a:pt x="452" y="26"/>
                      <a:pt x="452" y="26"/>
                    </a:cubicBezTo>
                    <a:cubicBezTo>
                      <a:pt x="452" y="26"/>
                      <a:pt x="452" y="26"/>
                      <a:pt x="452" y="26"/>
                    </a:cubicBezTo>
                    <a:cubicBezTo>
                      <a:pt x="452" y="26"/>
                      <a:pt x="452" y="26"/>
                      <a:pt x="452" y="26"/>
                    </a:cubicBezTo>
                    <a:cubicBezTo>
                      <a:pt x="452" y="27"/>
                      <a:pt x="452" y="27"/>
                      <a:pt x="452" y="27"/>
                    </a:cubicBezTo>
                    <a:cubicBezTo>
                      <a:pt x="453" y="27"/>
                      <a:pt x="452" y="26"/>
                      <a:pt x="453" y="26"/>
                    </a:cubicBezTo>
                    <a:cubicBezTo>
                      <a:pt x="453" y="26"/>
                      <a:pt x="453" y="27"/>
                      <a:pt x="453" y="27"/>
                    </a:cubicBezTo>
                    <a:cubicBezTo>
                      <a:pt x="454" y="27"/>
                      <a:pt x="454" y="27"/>
                      <a:pt x="454" y="27"/>
                    </a:cubicBezTo>
                    <a:cubicBezTo>
                      <a:pt x="454" y="27"/>
                      <a:pt x="454" y="27"/>
                      <a:pt x="454" y="27"/>
                    </a:cubicBezTo>
                    <a:cubicBezTo>
                      <a:pt x="453" y="27"/>
                      <a:pt x="453" y="27"/>
                      <a:pt x="452" y="27"/>
                    </a:cubicBezTo>
                    <a:cubicBezTo>
                      <a:pt x="452" y="27"/>
                      <a:pt x="452" y="27"/>
                      <a:pt x="452" y="27"/>
                    </a:cubicBezTo>
                    <a:cubicBezTo>
                      <a:pt x="452" y="27"/>
                      <a:pt x="452" y="27"/>
                      <a:pt x="452" y="27"/>
                    </a:cubicBezTo>
                    <a:cubicBezTo>
                      <a:pt x="451" y="27"/>
                      <a:pt x="451" y="27"/>
                      <a:pt x="451" y="27"/>
                    </a:cubicBezTo>
                    <a:cubicBezTo>
                      <a:pt x="451" y="27"/>
                      <a:pt x="451" y="27"/>
                      <a:pt x="451" y="27"/>
                    </a:cubicBezTo>
                    <a:cubicBezTo>
                      <a:pt x="451" y="26"/>
                      <a:pt x="451" y="27"/>
                      <a:pt x="450" y="26"/>
                    </a:cubicBezTo>
                    <a:lnTo>
                      <a:pt x="452" y="26"/>
                    </a:lnTo>
                    <a:close/>
                    <a:moveTo>
                      <a:pt x="446" y="35"/>
                    </a:moveTo>
                    <a:cubicBezTo>
                      <a:pt x="447" y="34"/>
                      <a:pt x="447" y="36"/>
                      <a:pt x="447" y="36"/>
                    </a:cubicBezTo>
                    <a:cubicBezTo>
                      <a:pt x="446" y="36"/>
                      <a:pt x="446" y="36"/>
                      <a:pt x="446" y="36"/>
                    </a:cubicBezTo>
                    <a:cubicBezTo>
                      <a:pt x="447" y="35"/>
                      <a:pt x="446" y="35"/>
                      <a:pt x="446" y="35"/>
                    </a:cubicBezTo>
                    <a:close/>
                    <a:moveTo>
                      <a:pt x="442" y="35"/>
                    </a:moveTo>
                    <a:cubicBezTo>
                      <a:pt x="443" y="35"/>
                      <a:pt x="443" y="35"/>
                      <a:pt x="442" y="35"/>
                    </a:cubicBezTo>
                    <a:cubicBezTo>
                      <a:pt x="443" y="35"/>
                      <a:pt x="443" y="35"/>
                      <a:pt x="443" y="36"/>
                    </a:cubicBezTo>
                    <a:cubicBezTo>
                      <a:pt x="443" y="35"/>
                      <a:pt x="443" y="35"/>
                      <a:pt x="442" y="35"/>
                    </a:cubicBezTo>
                    <a:cubicBezTo>
                      <a:pt x="442" y="35"/>
                      <a:pt x="442" y="35"/>
                      <a:pt x="442" y="35"/>
                    </a:cubicBezTo>
                    <a:close/>
                    <a:moveTo>
                      <a:pt x="446" y="26"/>
                    </a:moveTo>
                    <a:cubicBezTo>
                      <a:pt x="446" y="26"/>
                      <a:pt x="447" y="26"/>
                      <a:pt x="447" y="26"/>
                    </a:cubicBezTo>
                    <a:cubicBezTo>
                      <a:pt x="447" y="25"/>
                      <a:pt x="447" y="25"/>
                      <a:pt x="447" y="25"/>
                    </a:cubicBezTo>
                    <a:cubicBezTo>
                      <a:pt x="447" y="26"/>
                      <a:pt x="447" y="26"/>
                      <a:pt x="447" y="26"/>
                    </a:cubicBezTo>
                    <a:cubicBezTo>
                      <a:pt x="447" y="25"/>
                      <a:pt x="448" y="25"/>
                      <a:pt x="449" y="26"/>
                    </a:cubicBezTo>
                    <a:cubicBezTo>
                      <a:pt x="448" y="25"/>
                      <a:pt x="448" y="28"/>
                      <a:pt x="447" y="27"/>
                    </a:cubicBezTo>
                    <a:cubicBezTo>
                      <a:pt x="446" y="26"/>
                      <a:pt x="446" y="26"/>
                      <a:pt x="446" y="26"/>
                    </a:cubicBezTo>
                    <a:cubicBezTo>
                      <a:pt x="447" y="26"/>
                      <a:pt x="447" y="26"/>
                      <a:pt x="447" y="26"/>
                    </a:cubicBezTo>
                    <a:cubicBezTo>
                      <a:pt x="447" y="26"/>
                      <a:pt x="446" y="26"/>
                      <a:pt x="446" y="26"/>
                    </a:cubicBezTo>
                    <a:close/>
                    <a:moveTo>
                      <a:pt x="409" y="20"/>
                    </a:moveTo>
                    <a:cubicBezTo>
                      <a:pt x="409" y="19"/>
                      <a:pt x="409" y="19"/>
                      <a:pt x="409" y="19"/>
                    </a:cubicBezTo>
                    <a:cubicBezTo>
                      <a:pt x="409" y="19"/>
                      <a:pt x="409" y="20"/>
                      <a:pt x="409" y="20"/>
                    </a:cubicBezTo>
                    <a:close/>
                    <a:moveTo>
                      <a:pt x="414" y="23"/>
                    </a:moveTo>
                    <a:cubicBezTo>
                      <a:pt x="414" y="23"/>
                      <a:pt x="414" y="23"/>
                      <a:pt x="414" y="23"/>
                    </a:cubicBezTo>
                    <a:cubicBezTo>
                      <a:pt x="414" y="23"/>
                      <a:pt x="414" y="23"/>
                      <a:pt x="414" y="23"/>
                    </a:cubicBezTo>
                    <a:cubicBezTo>
                      <a:pt x="415" y="23"/>
                      <a:pt x="415" y="23"/>
                      <a:pt x="415" y="23"/>
                    </a:cubicBezTo>
                    <a:lnTo>
                      <a:pt x="414" y="23"/>
                    </a:lnTo>
                    <a:close/>
                    <a:moveTo>
                      <a:pt x="420" y="22"/>
                    </a:moveTo>
                    <a:cubicBezTo>
                      <a:pt x="421" y="22"/>
                      <a:pt x="421" y="22"/>
                      <a:pt x="421" y="22"/>
                    </a:cubicBezTo>
                    <a:cubicBezTo>
                      <a:pt x="421" y="23"/>
                      <a:pt x="421" y="23"/>
                      <a:pt x="421" y="23"/>
                    </a:cubicBezTo>
                    <a:lnTo>
                      <a:pt x="420" y="22"/>
                    </a:lnTo>
                    <a:close/>
                    <a:moveTo>
                      <a:pt x="426" y="23"/>
                    </a:moveTo>
                    <a:cubicBezTo>
                      <a:pt x="426" y="23"/>
                      <a:pt x="425" y="23"/>
                      <a:pt x="425" y="23"/>
                    </a:cubicBezTo>
                    <a:cubicBezTo>
                      <a:pt x="426" y="22"/>
                      <a:pt x="426" y="22"/>
                      <a:pt x="426" y="22"/>
                    </a:cubicBezTo>
                    <a:cubicBezTo>
                      <a:pt x="426" y="23"/>
                      <a:pt x="426" y="23"/>
                      <a:pt x="426" y="23"/>
                    </a:cubicBezTo>
                    <a:close/>
                    <a:moveTo>
                      <a:pt x="438" y="24"/>
                    </a:moveTo>
                    <a:cubicBezTo>
                      <a:pt x="438" y="23"/>
                      <a:pt x="437" y="23"/>
                      <a:pt x="438" y="23"/>
                    </a:cubicBezTo>
                    <a:cubicBezTo>
                      <a:pt x="438" y="23"/>
                      <a:pt x="439" y="23"/>
                      <a:pt x="439" y="23"/>
                    </a:cubicBezTo>
                    <a:cubicBezTo>
                      <a:pt x="439" y="24"/>
                      <a:pt x="438" y="24"/>
                      <a:pt x="438" y="24"/>
                    </a:cubicBezTo>
                    <a:close/>
                    <a:moveTo>
                      <a:pt x="440" y="23"/>
                    </a:moveTo>
                    <a:cubicBezTo>
                      <a:pt x="440" y="23"/>
                      <a:pt x="440" y="23"/>
                      <a:pt x="440" y="23"/>
                    </a:cubicBezTo>
                    <a:cubicBezTo>
                      <a:pt x="439" y="23"/>
                      <a:pt x="439" y="23"/>
                      <a:pt x="439" y="22"/>
                    </a:cubicBezTo>
                    <a:cubicBezTo>
                      <a:pt x="440" y="23"/>
                      <a:pt x="440" y="23"/>
                      <a:pt x="440" y="23"/>
                    </a:cubicBezTo>
                    <a:cubicBezTo>
                      <a:pt x="440" y="23"/>
                      <a:pt x="440" y="23"/>
                      <a:pt x="440" y="23"/>
                    </a:cubicBezTo>
                    <a:close/>
                    <a:moveTo>
                      <a:pt x="442" y="35"/>
                    </a:moveTo>
                    <a:cubicBezTo>
                      <a:pt x="441" y="35"/>
                      <a:pt x="441" y="35"/>
                      <a:pt x="441" y="35"/>
                    </a:cubicBezTo>
                    <a:cubicBezTo>
                      <a:pt x="441" y="35"/>
                      <a:pt x="441" y="35"/>
                      <a:pt x="441" y="35"/>
                    </a:cubicBezTo>
                    <a:lnTo>
                      <a:pt x="442" y="35"/>
                    </a:lnTo>
                    <a:close/>
                    <a:moveTo>
                      <a:pt x="444" y="25"/>
                    </a:moveTo>
                    <a:cubicBezTo>
                      <a:pt x="445" y="25"/>
                      <a:pt x="445" y="25"/>
                      <a:pt x="445" y="25"/>
                    </a:cubicBezTo>
                    <a:cubicBezTo>
                      <a:pt x="445" y="26"/>
                      <a:pt x="445" y="26"/>
                      <a:pt x="445" y="26"/>
                    </a:cubicBezTo>
                    <a:cubicBezTo>
                      <a:pt x="444" y="26"/>
                      <a:pt x="443" y="26"/>
                      <a:pt x="443" y="26"/>
                    </a:cubicBezTo>
                    <a:cubicBezTo>
                      <a:pt x="444" y="26"/>
                      <a:pt x="444" y="26"/>
                      <a:pt x="444" y="25"/>
                    </a:cubicBezTo>
                    <a:close/>
                    <a:moveTo>
                      <a:pt x="439" y="35"/>
                    </a:moveTo>
                    <a:cubicBezTo>
                      <a:pt x="439" y="35"/>
                      <a:pt x="439" y="35"/>
                      <a:pt x="439" y="35"/>
                    </a:cubicBezTo>
                    <a:cubicBezTo>
                      <a:pt x="439" y="35"/>
                      <a:pt x="439" y="35"/>
                      <a:pt x="439" y="35"/>
                    </a:cubicBezTo>
                    <a:cubicBezTo>
                      <a:pt x="439" y="36"/>
                      <a:pt x="440" y="34"/>
                      <a:pt x="441" y="35"/>
                    </a:cubicBezTo>
                    <a:cubicBezTo>
                      <a:pt x="441" y="34"/>
                      <a:pt x="441" y="34"/>
                      <a:pt x="441" y="34"/>
                    </a:cubicBezTo>
                    <a:cubicBezTo>
                      <a:pt x="441" y="36"/>
                      <a:pt x="439" y="35"/>
                      <a:pt x="438" y="35"/>
                    </a:cubicBezTo>
                    <a:cubicBezTo>
                      <a:pt x="438" y="35"/>
                      <a:pt x="439" y="35"/>
                      <a:pt x="439" y="35"/>
                    </a:cubicBezTo>
                    <a:close/>
                    <a:moveTo>
                      <a:pt x="437" y="35"/>
                    </a:moveTo>
                    <a:cubicBezTo>
                      <a:pt x="437" y="34"/>
                      <a:pt x="437" y="34"/>
                      <a:pt x="437" y="34"/>
                    </a:cubicBezTo>
                    <a:cubicBezTo>
                      <a:pt x="438" y="35"/>
                      <a:pt x="438" y="35"/>
                      <a:pt x="438" y="35"/>
                    </a:cubicBezTo>
                    <a:lnTo>
                      <a:pt x="437" y="35"/>
                    </a:lnTo>
                    <a:close/>
                    <a:moveTo>
                      <a:pt x="440" y="27"/>
                    </a:moveTo>
                    <a:cubicBezTo>
                      <a:pt x="440" y="27"/>
                      <a:pt x="440" y="26"/>
                      <a:pt x="439" y="27"/>
                    </a:cubicBezTo>
                    <a:cubicBezTo>
                      <a:pt x="439" y="27"/>
                      <a:pt x="439" y="27"/>
                      <a:pt x="439" y="27"/>
                    </a:cubicBezTo>
                    <a:cubicBezTo>
                      <a:pt x="439" y="27"/>
                      <a:pt x="439" y="27"/>
                      <a:pt x="439" y="27"/>
                    </a:cubicBezTo>
                    <a:cubicBezTo>
                      <a:pt x="440" y="27"/>
                      <a:pt x="440" y="26"/>
                      <a:pt x="440" y="27"/>
                    </a:cubicBezTo>
                    <a:close/>
                    <a:moveTo>
                      <a:pt x="379" y="25"/>
                    </a:moveTo>
                    <a:cubicBezTo>
                      <a:pt x="379" y="25"/>
                      <a:pt x="379" y="25"/>
                      <a:pt x="379" y="25"/>
                    </a:cubicBezTo>
                    <a:cubicBezTo>
                      <a:pt x="379" y="25"/>
                      <a:pt x="379" y="25"/>
                      <a:pt x="379" y="25"/>
                    </a:cubicBezTo>
                    <a:cubicBezTo>
                      <a:pt x="380" y="25"/>
                      <a:pt x="379" y="25"/>
                      <a:pt x="379" y="25"/>
                    </a:cubicBezTo>
                    <a:close/>
                    <a:moveTo>
                      <a:pt x="281" y="9"/>
                    </a:moveTo>
                    <a:cubicBezTo>
                      <a:pt x="281" y="9"/>
                      <a:pt x="281" y="9"/>
                      <a:pt x="281" y="9"/>
                    </a:cubicBezTo>
                    <a:cubicBezTo>
                      <a:pt x="281" y="10"/>
                      <a:pt x="281" y="10"/>
                      <a:pt x="281" y="10"/>
                    </a:cubicBezTo>
                    <a:cubicBezTo>
                      <a:pt x="281" y="9"/>
                      <a:pt x="281" y="10"/>
                      <a:pt x="281" y="10"/>
                    </a:cubicBezTo>
                    <a:cubicBezTo>
                      <a:pt x="281" y="9"/>
                      <a:pt x="281" y="9"/>
                      <a:pt x="281" y="9"/>
                    </a:cubicBezTo>
                    <a:close/>
                    <a:moveTo>
                      <a:pt x="280" y="9"/>
                    </a:moveTo>
                    <a:cubicBezTo>
                      <a:pt x="279" y="11"/>
                      <a:pt x="279" y="11"/>
                      <a:pt x="279" y="11"/>
                    </a:cubicBezTo>
                    <a:cubicBezTo>
                      <a:pt x="277" y="10"/>
                      <a:pt x="277" y="10"/>
                      <a:pt x="277" y="10"/>
                    </a:cubicBezTo>
                    <a:cubicBezTo>
                      <a:pt x="277" y="9"/>
                      <a:pt x="279" y="10"/>
                      <a:pt x="280" y="9"/>
                    </a:cubicBezTo>
                    <a:close/>
                    <a:moveTo>
                      <a:pt x="271" y="7"/>
                    </a:moveTo>
                    <a:cubicBezTo>
                      <a:pt x="271" y="7"/>
                      <a:pt x="271" y="6"/>
                      <a:pt x="272" y="7"/>
                    </a:cubicBezTo>
                    <a:cubicBezTo>
                      <a:pt x="272" y="7"/>
                      <a:pt x="271" y="7"/>
                      <a:pt x="272" y="7"/>
                    </a:cubicBezTo>
                    <a:cubicBezTo>
                      <a:pt x="271" y="7"/>
                      <a:pt x="271" y="7"/>
                      <a:pt x="271" y="7"/>
                    </a:cubicBezTo>
                    <a:close/>
                    <a:moveTo>
                      <a:pt x="266" y="9"/>
                    </a:moveTo>
                    <a:cubicBezTo>
                      <a:pt x="266" y="9"/>
                      <a:pt x="266" y="9"/>
                      <a:pt x="266" y="9"/>
                    </a:cubicBezTo>
                    <a:cubicBezTo>
                      <a:pt x="265" y="9"/>
                      <a:pt x="265" y="9"/>
                      <a:pt x="265" y="9"/>
                    </a:cubicBezTo>
                    <a:lnTo>
                      <a:pt x="266" y="9"/>
                    </a:lnTo>
                    <a:close/>
                    <a:moveTo>
                      <a:pt x="265" y="13"/>
                    </a:moveTo>
                    <a:cubicBezTo>
                      <a:pt x="265" y="13"/>
                      <a:pt x="265" y="13"/>
                      <a:pt x="265" y="13"/>
                    </a:cubicBezTo>
                    <a:cubicBezTo>
                      <a:pt x="265" y="13"/>
                      <a:pt x="265" y="12"/>
                      <a:pt x="264" y="13"/>
                    </a:cubicBezTo>
                    <a:cubicBezTo>
                      <a:pt x="264" y="13"/>
                      <a:pt x="264" y="12"/>
                      <a:pt x="264" y="12"/>
                    </a:cubicBezTo>
                    <a:cubicBezTo>
                      <a:pt x="266" y="12"/>
                      <a:pt x="266" y="11"/>
                      <a:pt x="267" y="11"/>
                    </a:cubicBezTo>
                    <a:cubicBezTo>
                      <a:pt x="268" y="12"/>
                      <a:pt x="266" y="12"/>
                      <a:pt x="267" y="13"/>
                    </a:cubicBezTo>
                    <a:cubicBezTo>
                      <a:pt x="267" y="13"/>
                      <a:pt x="267" y="13"/>
                      <a:pt x="267" y="13"/>
                    </a:cubicBezTo>
                    <a:cubicBezTo>
                      <a:pt x="267" y="13"/>
                      <a:pt x="267" y="13"/>
                      <a:pt x="267" y="13"/>
                    </a:cubicBezTo>
                    <a:cubicBezTo>
                      <a:pt x="266" y="13"/>
                      <a:pt x="266" y="13"/>
                      <a:pt x="265" y="13"/>
                    </a:cubicBezTo>
                    <a:close/>
                    <a:moveTo>
                      <a:pt x="247" y="12"/>
                    </a:moveTo>
                    <a:cubicBezTo>
                      <a:pt x="246" y="12"/>
                      <a:pt x="246" y="12"/>
                      <a:pt x="246" y="12"/>
                    </a:cubicBezTo>
                    <a:cubicBezTo>
                      <a:pt x="246" y="12"/>
                      <a:pt x="246" y="12"/>
                      <a:pt x="246" y="12"/>
                    </a:cubicBezTo>
                    <a:lnTo>
                      <a:pt x="247" y="12"/>
                    </a:lnTo>
                    <a:close/>
                    <a:moveTo>
                      <a:pt x="243" y="10"/>
                    </a:moveTo>
                    <a:cubicBezTo>
                      <a:pt x="243" y="9"/>
                      <a:pt x="244" y="10"/>
                      <a:pt x="245" y="10"/>
                    </a:cubicBezTo>
                    <a:cubicBezTo>
                      <a:pt x="245" y="10"/>
                      <a:pt x="245" y="10"/>
                      <a:pt x="245" y="10"/>
                    </a:cubicBezTo>
                    <a:cubicBezTo>
                      <a:pt x="243" y="9"/>
                      <a:pt x="243" y="12"/>
                      <a:pt x="242" y="10"/>
                    </a:cubicBezTo>
                    <a:cubicBezTo>
                      <a:pt x="242" y="11"/>
                      <a:pt x="242" y="11"/>
                      <a:pt x="242" y="11"/>
                    </a:cubicBezTo>
                    <a:cubicBezTo>
                      <a:pt x="240" y="10"/>
                      <a:pt x="240" y="10"/>
                      <a:pt x="240" y="10"/>
                    </a:cubicBezTo>
                    <a:cubicBezTo>
                      <a:pt x="242" y="10"/>
                      <a:pt x="241" y="10"/>
                      <a:pt x="243" y="10"/>
                    </a:cubicBezTo>
                    <a:close/>
                    <a:moveTo>
                      <a:pt x="199" y="3"/>
                    </a:moveTo>
                    <a:cubicBezTo>
                      <a:pt x="200" y="3"/>
                      <a:pt x="200" y="3"/>
                      <a:pt x="200" y="3"/>
                    </a:cubicBezTo>
                    <a:cubicBezTo>
                      <a:pt x="200" y="3"/>
                      <a:pt x="200" y="3"/>
                      <a:pt x="200" y="3"/>
                    </a:cubicBezTo>
                    <a:cubicBezTo>
                      <a:pt x="200" y="4"/>
                      <a:pt x="200" y="3"/>
                      <a:pt x="199" y="3"/>
                    </a:cubicBezTo>
                    <a:close/>
                    <a:moveTo>
                      <a:pt x="7" y="36"/>
                    </a:moveTo>
                    <a:cubicBezTo>
                      <a:pt x="6" y="35"/>
                      <a:pt x="6" y="36"/>
                      <a:pt x="5" y="36"/>
                    </a:cubicBezTo>
                    <a:cubicBezTo>
                      <a:pt x="5" y="36"/>
                      <a:pt x="7" y="35"/>
                      <a:pt x="8" y="35"/>
                    </a:cubicBezTo>
                    <a:cubicBezTo>
                      <a:pt x="7" y="35"/>
                      <a:pt x="7" y="35"/>
                      <a:pt x="7" y="35"/>
                    </a:cubicBezTo>
                    <a:lnTo>
                      <a:pt x="7" y="36"/>
                    </a:lnTo>
                    <a:close/>
                    <a:moveTo>
                      <a:pt x="12" y="35"/>
                    </a:moveTo>
                    <a:cubicBezTo>
                      <a:pt x="12" y="35"/>
                      <a:pt x="12" y="35"/>
                      <a:pt x="12" y="35"/>
                    </a:cubicBezTo>
                    <a:cubicBezTo>
                      <a:pt x="12" y="35"/>
                      <a:pt x="12" y="35"/>
                      <a:pt x="12" y="35"/>
                    </a:cubicBezTo>
                    <a:cubicBezTo>
                      <a:pt x="11" y="35"/>
                      <a:pt x="11" y="35"/>
                      <a:pt x="11" y="35"/>
                    </a:cubicBezTo>
                    <a:cubicBezTo>
                      <a:pt x="13" y="35"/>
                      <a:pt x="13" y="35"/>
                      <a:pt x="13" y="35"/>
                    </a:cubicBezTo>
                    <a:cubicBezTo>
                      <a:pt x="13" y="35"/>
                      <a:pt x="12" y="35"/>
                      <a:pt x="12" y="35"/>
                    </a:cubicBezTo>
                    <a:close/>
                    <a:moveTo>
                      <a:pt x="8" y="55"/>
                    </a:moveTo>
                    <a:cubicBezTo>
                      <a:pt x="7" y="55"/>
                      <a:pt x="7" y="55"/>
                      <a:pt x="7" y="55"/>
                    </a:cubicBezTo>
                    <a:cubicBezTo>
                      <a:pt x="8" y="54"/>
                      <a:pt x="8" y="54"/>
                      <a:pt x="8" y="54"/>
                    </a:cubicBezTo>
                    <a:lnTo>
                      <a:pt x="8" y="55"/>
                    </a:lnTo>
                    <a:close/>
                    <a:moveTo>
                      <a:pt x="21" y="44"/>
                    </a:moveTo>
                    <a:cubicBezTo>
                      <a:pt x="22" y="44"/>
                      <a:pt x="23" y="42"/>
                      <a:pt x="23" y="44"/>
                    </a:cubicBezTo>
                    <a:cubicBezTo>
                      <a:pt x="23" y="44"/>
                      <a:pt x="22" y="44"/>
                      <a:pt x="23" y="45"/>
                    </a:cubicBezTo>
                    <a:cubicBezTo>
                      <a:pt x="22" y="45"/>
                      <a:pt x="22" y="45"/>
                      <a:pt x="21" y="44"/>
                    </a:cubicBezTo>
                    <a:close/>
                    <a:moveTo>
                      <a:pt x="19" y="58"/>
                    </a:moveTo>
                    <a:cubicBezTo>
                      <a:pt x="18" y="57"/>
                      <a:pt x="20" y="57"/>
                      <a:pt x="20" y="57"/>
                    </a:cubicBezTo>
                    <a:cubicBezTo>
                      <a:pt x="20" y="57"/>
                      <a:pt x="20" y="57"/>
                      <a:pt x="20" y="57"/>
                    </a:cubicBezTo>
                    <a:cubicBezTo>
                      <a:pt x="21" y="57"/>
                      <a:pt x="21" y="57"/>
                      <a:pt x="22" y="57"/>
                    </a:cubicBezTo>
                    <a:cubicBezTo>
                      <a:pt x="21" y="58"/>
                      <a:pt x="20" y="58"/>
                      <a:pt x="19" y="58"/>
                    </a:cubicBezTo>
                    <a:close/>
                    <a:moveTo>
                      <a:pt x="21" y="50"/>
                    </a:moveTo>
                    <a:cubicBezTo>
                      <a:pt x="22" y="49"/>
                      <a:pt x="21" y="48"/>
                      <a:pt x="21" y="48"/>
                    </a:cubicBezTo>
                    <a:cubicBezTo>
                      <a:pt x="22" y="47"/>
                      <a:pt x="23" y="45"/>
                      <a:pt x="24" y="45"/>
                    </a:cubicBezTo>
                    <a:cubicBezTo>
                      <a:pt x="26" y="47"/>
                      <a:pt x="24" y="50"/>
                      <a:pt x="27" y="51"/>
                    </a:cubicBezTo>
                    <a:cubicBezTo>
                      <a:pt x="29" y="54"/>
                      <a:pt x="24" y="53"/>
                      <a:pt x="24" y="54"/>
                    </a:cubicBezTo>
                    <a:cubicBezTo>
                      <a:pt x="23" y="53"/>
                      <a:pt x="23" y="51"/>
                      <a:pt x="21" y="50"/>
                    </a:cubicBezTo>
                    <a:close/>
                    <a:moveTo>
                      <a:pt x="23" y="61"/>
                    </a:moveTo>
                    <a:cubicBezTo>
                      <a:pt x="22" y="60"/>
                      <a:pt x="21" y="59"/>
                      <a:pt x="22" y="58"/>
                    </a:cubicBezTo>
                    <a:cubicBezTo>
                      <a:pt x="23" y="59"/>
                      <a:pt x="25" y="59"/>
                      <a:pt x="25" y="60"/>
                    </a:cubicBezTo>
                    <a:cubicBezTo>
                      <a:pt x="25" y="61"/>
                      <a:pt x="24" y="60"/>
                      <a:pt x="23" y="61"/>
                    </a:cubicBezTo>
                    <a:close/>
                    <a:moveTo>
                      <a:pt x="61" y="5"/>
                    </a:moveTo>
                    <a:cubicBezTo>
                      <a:pt x="61" y="5"/>
                      <a:pt x="61" y="5"/>
                      <a:pt x="61" y="5"/>
                    </a:cubicBezTo>
                    <a:cubicBezTo>
                      <a:pt x="60" y="6"/>
                      <a:pt x="60" y="6"/>
                      <a:pt x="60" y="6"/>
                    </a:cubicBezTo>
                    <a:lnTo>
                      <a:pt x="61" y="5"/>
                    </a:lnTo>
                    <a:close/>
                    <a:moveTo>
                      <a:pt x="26" y="67"/>
                    </a:moveTo>
                    <a:cubicBezTo>
                      <a:pt x="26" y="68"/>
                      <a:pt x="26" y="68"/>
                      <a:pt x="26" y="68"/>
                    </a:cubicBezTo>
                    <a:cubicBezTo>
                      <a:pt x="26" y="68"/>
                      <a:pt x="26" y="68"/>
                      <a:pt x="26" y="68"/>
                    </a:cubicBezTo>
                    <a:cubicBezTo>
                      <a:pt x="26" y="68"/>
                      <a:pt x="26" y="68"/>
                      <a:pt x="26" y="68"/>
                    </a:cubicBezTo>
                    <a:lnTo>
                      <a:pt x="26" y="67"/>
                    </a:lnTo>
                    <a:close/>
                    <a:moveTo>
                      <a:pt x="25" y="65"/>
                    </a:moveTo>
                    <a:cubicBezTo>
                      <a:pt x="26" y="65"/>
                      <a:pt x="26" y="66"/>
                      <a:pt x="26" y="66"/>
                    </a:cubicBezTo>
                    <a:cubicBezTo>
                      <a:pt x="26" y="67"/>
                      <a:pt x="26" y="67"/>
                      <a:pt x="26" y="67"/>
                    </a:cubicBezTo>
                    <a:cubicBezTo>
                      <a:pt x="24" y="66"/>
                      <a:pt x="27" y="66"/>
                      <a:pt x="25" y="65"/>
                    </a:cubicBezTo>
                    <a:close/>
                    <a:moveTo>
                      <a:pt x="26" y="70"/>
                    </a:moveTo>
                    <a:cubicBezTo>
                      <a:pt x="26" y="70"/>
                      <a:pt x="26" y="69"/>
                      <a:pt x="25" y="70"/>
                    </a:cubicBezTo>
                    <a:cubicBezTo>
                      <a:pt x="25" y="70"/>
                      <a:pt x="25" y="70"/>
                      <a:pt x="25" y="70"/>
                    </a:cubicBezTo>
                    <a:cubicBezTo>
                      <a:pt x="24" y="70"/>
                      <a:pt x="24" y="70"/>
                      <a:pt x="24" y="70"/>
                    </a:cubicBezTo>
                    <a:cubicBezTo>
                      <a:pt x="25" y="70"/>
                      <a:pt x="25" y="69"/>
                      <a:pt x="26" y="69"/>
                    </a:cubicBezTo>
                    <a:cubicBezTo>
                      <a:pt x="26" y="69"/>
                      <a:pt x="26" y="69"/>
                      <a:pt x="26" y="69"/>
                    </a:cubicBezTo>
                    <a:cubicBezTo>
                      <a:pt x="26" y="69"/>
                      <a:pt x="27" y="69"/>
                      <a:pt x="27" y="68"/>
                    </a:cubicBezTo>
                    <a:cubicBezTo>
                      <a:pt x="29" y="69"/>
                      <a:pt x="29" y="69"/>
                      <a:pt x="29" y="69"/>
                    </a:cubicBezTo>
                    <a:cubicBezTo>
                      <a:pt x="27" y="69"/>
                      <a:pt x="27" y="69"/>
                      <a:pt x="26" y="70"/>
                    </a:cubicBezTo>
                    <a:close/>
                    <a:moveTo>
                      <a:pt x="32" y="76"/>
                    </a:moveTo>
                    <a:cubicBezTo>
                      <a:pt x="31" y="76"/>
                      <a:pt x="31" y="77"/>
                      <a:pt x="30" y="77"/>
                    </a:cubicBezTo>
                    <a:cubicBezTo>
                      <a:pt x="30" y="77"/>
                      <a:pt x="31" y="75"/>
                      <a:pt x="30" y="75"/>
                    </a:cubicBezTo>
                    <a:cubicBezTo>
                      <a:pt x="31" y="74"/>
                      <a:pt x="31" y="74"/>
                      <a:pt x="31" y="74"/>
                    </a:cubicBezTo>
                    <a:cubicBezTo>
                      <a:pt x="30" y="73"/>
                      <a:pt x="30" y="73"/>
                      <a:pt x="30" y="73"/>
                    </a:cubicBezTo>
                    <a:cubicBezTo>
                      <a:pt x="30" y="74"/>
                      <a:pt x="30" y="74"/>
                      <a:pt x="30" y="74"/>
                    </a:cubicBezTo>
                    <a:cubicBezTo>
                      <a:pt x="30" y="73"/>
                      <a:pt x="31" y="72"/>
                      <a:pt x="30" y="72"/>
                    </a:cubicBezTo>
                    <a:cubicBezTo>
                      <a:pt x="29" y="72"/>
                      <a:pt x="29" y="72"/>
                      <a:pt x="29" y="72"/>
                    </a:cubicBezTo>
                    <a:cubicBezTo>
                      <a:pt x="29" y="71"/>
                      <a:pt x="28" y="72"/>
                      <a:pt x="27" y="71"/>
                    </a:cubicBezTo>
                    <a:cubicBezTo>
                      <a:pt x="27" y="71"/>
                      <a:pt x="27" y="71"/>
                      <a:pt x="27" y="71"/>
                    </a:cubicBezTo>
                    <a:cubicBezTo>
                      <a:pt x="27" y="72"/>
                      <a:pt x="27" y="72"/>
                      <a:pt x="27" y="72"/>
                    </a:cubicBezTo>
                    <a:cubicBezTo>
                      <a:pt x="26" y="71"/>
                      <a:pt x="26" y="71"/>
                      <a:pt x="26" y="71"/>
                    </a:cubicBezTo>
                    <a:cubicBezTo>
                      <a:pt x="27" y="71"/>
                      <a:pt x="27" y="71"/>
                      <a:pt x="27" y="71"/>
                    </a:cubicBezTo>
                    <a:cubicBezTo>
                      <a:pt x="28" y="71"/>
                      <a:pt x="30" y="69"/>
                      <a:pt x="30" y="70"/>
                    </a:cubicBezTo>
                    <a:cubicBezTo>
                      <a:pt x="29" y="71"/>
                      <a:pt x="29" y="71"/>
                      <a:pt x="29" y="71"/>
                    </a:cubicBezTo>
                    <a:cubicBezTo>
                      <a:pt x="29" y="71"/>
                      <a:pt x="29" y="71"/>
                      <a:pt x="29" y="71"/>
                    </a:cubicBezTo>
                    <a:cubicBezTo>
                      <a:pt x="30" y="71"/>
                      <a:pt x="31" y="72"/>
                      <a:pt x="31" y="71"/>
                    </a:cubicBezTo>
                    <a:cubicBezTo>
                      <a:pt x="32" y="72"/>
                      <a:pt x="32" y="72"/>
                      <a:pt x="32" y="72"/>
                    </a:cubicBezTo>
                    <a:cubicBezTo>
                      <a:pt x="31" y="72"/>
                      <a:pt x="31" y="72"/>
                      <a:pt x="31" y="72"/>
                    </a:cubicBezTo>
                    <a:cubicBezTo>
                      <a:pt x="33" y="74"/>
                      <a:pt x="33" y="75"/>
                      <a:pt x="34" y="76"/>
                    </a:cubicBezTo>
                    <a:cubicBezTo>
                      <a:pt x="33" y="77"/>
                      <a:pt x="35" y="77"/>
                      <a:pt x="35" y="78"/>
                    </a:cubicBezTo>
                    <a:cubicBezTo>
                      <a:pt x="33" y="78"/>
                      <a:pt x="33" y="76"/>
                      <a:pt x="32" y="76"/>
                    </a:cubicBezTo>
                    <a:close/>
                    <a:moveTo>
                      <a:pt x="71" y="95"/>
                    </a:moveTo>
                    <a:cubicBezTo>
                      <a:pt x="71" y="96"/>
                      <a:pt x="71" y="96"/>
                      <a:pt x="71" y="96"/>
                    </a:cubicBezTo>
                    <a:cubicBezTo>
                      <a:pt x="71" y="95"/>
                      <a:pt x="71" y="95"/>
                      <a:pt x="71" y="95"/>
                    </a:cubicBezTo>
                    <a:close/>
                    <a:moveTo>
                      <a:pt x="69" y="98"/>
                    </a:moveTo>
                    <a:cubicBezTo>
                      <a:pt x="69" y="97"/>
                      <a:pt x="69" y="97"/>
                      <a:pt x="69" y="97"/>
                    </a:cubicBezTo>
                    <a:cubicBezTo>
                      <a:pt x="69" y="97"/>
                      <a:pt x="69" y="98"/>
                      <a:pt x="69" y="98"/>
                    </a:cubicBezTo>
                    <a:cubicBezTo>
                      <a:pt x="69" y="98"/>
                      <a:pt x="69" y="98"/>
                      <a:pt x="69" y="98"/>
                    </a:cubicBezTo>
                    <a:cubicBezTo>
                      <a:pt x="68" y="98"/>
                      <a:pt x="68" y="98"/>
                      <a:pt x="68" y="98"/>
                    </a:cubicBezTo>
                    <a:cubicBezTo>
                      <a:pt x="69" y="98"/>
                      <a:pt x="69" y="98"/>
                      <a:pt x="69" y="98"/>
                    </a:cubicBezTo>
                    <a:close/>
                    <a:moveTo>
                      <a:pt x="68" y="97"/>
                    </a:moveTo>
                    <a:cubicBezTo>
                      <a:pt x="68" y="97"/>
                      <a:pt x="68" y="97"/>
                      <a:pt x="68" y="97"/>
                    </a:cubicBezTo>
                    <a:cubicBezTo>
                      <a:pt x="67" y="97"/>
                      <a:pt x="67" y="97"/>
                      <a:pt x="67" y="97"/>
                    </a:cubicBezTo>
                    <a:cubicBezTo>
                      <a:pt x="67" y="97"/>
                      <a:pt x="67" y="97"/>
                      <a:pt x="67" y="97"/>
                    </a:cubicBezTo>
                    <a:cubicBezTo>
                      <a:pt x="67" y="96"/>
                      <a:pt x="67" y="96"/>
                      <a:pt x="67" y="96"/>
                    </a:cubicBezTo>
                    <a:cubicBezTo>
                      <a:pt x="67" y="97"/>
                      <a:pt x="68" y="96"/>
                      <a:pt x="68" y="97"/>
                    </a:cubicBezTo>
                    <a:close/>
                    <a:moveTo>
                      <a:pt x="66" y="96"/>
                    </a:moveTo>
                    <a:cubicBezTo>
                      <a:pt x="66" y="97"/>
                      <a:pt x="66" y="97"/>
                      <a:pt x="66" y="97"/>
                    </a:cubicBezTo>
                    <a:cubicBezTo>
                      <a:pt x="66" y="97"/>
                      <a:pt x="65" y="97"/>
                      <a:pt x="64" y="97"/>
                    </a:cubicBezTo>
                    <a:cubicBezTo>
                      <a:pt x="64" y="97"/>
                      <a:pt x="65" y="96"/>
                      <a:pt x="64" y="96"/>
                    </a:cubicBezTo>
                    <a:lnTo>
                      <a:pt x="66" y="96"/>
                    </a:lnTo>
                    <a:close/>
                    <a:moveTo>
                      <a:pt x="45" y="88"/>
                    </a:moveTo>
                    <a:cubicBezTo>
                      <a:pt x="46" y="88"/>
                      <a:pt x="46" y="88"/>
                      <a:pt x="46" y="88"/>
                    </a:cubicBezTo>
                    <a:cubicBezTo>
                      <a:pt x="46" y="88"/>
                      <a:pt x="46" y="88"/>
                      <a:pt x="46" y="88"/>
                    </a:cubicBezTo>
                    <a:lnTo>
                      <a:pt x="45" y="88"/>
                    </a:lnTo>
                    <a:close/>
                    <a:moveTo>
                      <a:pt x="45" y="86"/>
                    </a:moveTo>
                    <a:cubicBezTo>
                      <a:pt x="45" y="86"/>
                      <a:pt x="47" y="87"/>
                      <a:pt x="46" y="86"/>
                    </a:cubicBezTo>
                    <a:cubicBezTo>
                      <a:pt x="47" y="86"/>
                      <a:pt x="46" y="86"/>
                      <a:pt x="47" y="87"/>
                    </a:cubicBezTo>
                    <a:cubicBezTo>
                      <a:pt x="46" y="87"/>
                      <a:pt x="45" y="87"/>
                      <a:pt x="45" y="86"/>
                    </a:cubicBezTo>
                    <a:close/>
                    <a:moveTo>
                      <a:pt x="50" y="83"/>
                    </a:moveTo>
                    <a:cubicBezTo>
                      <a:pt x="49" y="83"/>
                      <a:pt x="49" y="82"/>
                      <a:pt x="49" y="82"/>
                    </a:cubicBezTo>
                    <a:cubicBezTo>
                      <a:pt x="50" y="82"/>
                      <a:pt x="50" y="82"/>
                      <a:pt x="50" y="82"/>
                    </a:cubicBezTo>
                    <a:lnTo>
                      <a:pt x="50" y="83"/>
                    </a:lnTo>
                    <a:close/>
                    <a:moveTo>
                      <a:pt x="54" y="84"/>
                    </a:moveTo>
                    <a:cubicBezTo>
                      <a:pt x="54" y="83"/>
                      <a:pt x="53" y="83"/>
                      <a:pt x="52" y="83"/>
                    </a:cubicBezTo>
                    <a:cubicBezTo>
                      <a:pt x="53" y="82"/>
                      <a:pt x="54" y="83"/>
                      <a:pt x="54" y="82"/>
                    </a:cubicBezTo>
                    <a:cubicBezTo>
                      <a:pt x="54" y="83"/>
                      <a:pt x="53" y="83"/>
                      <a:pt x="54" y="83"/>
                    </a:cubicBezTo>
                    <a:cubicBezTo>
                      <a:pt x="54" y="84"/>
                      <a:pt x="54" y="84"/>
                      <a:pt x="54" y="84"/>
                    </a:cubicBezTo>
                    <a:close/>
                    <a:moveTo>
                      <a:pt x="55" y="82"/>
                    </a:moveTo>
                    <a:cubicBezTo>
                      <a:pt x="54" y="81"/>
                      <a:pt x="54" y="81"/>
                      <a:pt x="54" y="81"/>
                    </a:cubicBezTo>
                    <a:cubicBezTo>
                      <a:pt x="54" y="81"/>
                      <a:pt x="55" y="81"/>
                      <a:pt x="55" y="82"/>
                    </a:cubicBezTo>
                    <a:cubicBezTo>
                      <a:pt x="55" y="82"/>
                      <a:pt x="55" y="82"/>
                      <a:pt x="55" y="82"/>
                    </a:cubicBezTo>
                    <a:close/>
                    <a:moveTo>
                      <a:pt x="57" y="83"/>
                    </a:moveTo>
                    <a:cubicBezTo>
                      <a:pt x="57" y="83"/>
                      <a:pt x="57" y="83"/>
                      <a:pt x="57" y="83"/>
                    </a:cubicBezTo>
                    <a:cubicBezTo>
                      <a:pt x="58" y="83"/>
                      <a:pt x="58" y="83"/>
                      <a:pt x="58" y="83"/>
                    </a:cubicBezTo>
                    <a:lnTo>
                      <a:pt x="57" y="83"/>
                    </a:lnTo>
                    <a:close/>
                    <a:moveTo>
                      <a:pt x="59" y="81"/>
                    </a:moveTo>
                    <a:cubicBezTo>
                      <a:pt x="59" y="81"/>
                      <a:pt x="59" y="81"/>
                      <a:pt x="59" y="81"/>
                    </a:cubicBezTo>
                    <a:cubicBezTo>
                      <a:pt x="59" y="81"/>
                      <a:pt x="59" y="81"/>
                      <a:pt x="59" y="81"/>
                    </a:cubicBezTo>
                    <a:close/>
                    <a:moveTo>
                      <a:pt x="69" y="81"/>
                    </a:moveTo>
                    <a:cubicBezTo>
                      <a:pt x="69" y="80"/>
                      <a:pt x="69" y="80"/>
                      <a:pt x="70" y="80"/>
                    </a:cubicBezTo>
                    <a:cubicBezTo>
                      <a:pt x="70" y="81"/>
                      <a:pt x="70" y="81"/>
                      <a:pt x="70" y="81"/>
                    </a:cubicBezTo>
                    <a:cubicBezTo>
                      <a:pt x="70" y="81"/>
                      <a:pt x="70" y="81"/>
                      <a:pt x="69" y="81"/>
                    </a:cubicBezTo>
                    <a:close/>
                    <a:moveTo>
                      <a:pt x="70" y="82"/>
                    </a:moveTo>
                    <a:cubicBezTo>
                      <a:pt x="70" y="82"/>
                      <a:pt x="70" y="82"/>
                      <a:pt x="71" y="82"/>
                    </a:cubicBezTo>
                    <a:cubicBezTo>
                      <a:pt x="71" y="82"/>
                      <a:pt x="70" y="82"/>
                      <a:pt x="70" y="82"/>
                    </a:cubicBezTo>
                    <a:close/>
                    <a:moveTo>
                      <a:pt x="72" y="79"/>
                    </a:moveTo>
                    <a:cubicBezTo>
                      <a:pt x="72" y="79"/>
                      <a:pt x="72" y="79"/>
                      <a:pt x="72" y="79"/>
                    </a:cubicBezTo>
                    <a:cubicBezTo>
                      <a:pt x="72" y="79"/>
                      <a:pt x="72" y="79"/>
                      <a:pt x="72" y="79"/>
                    </a:cubicBezTo>
                    <a:cubicBezTo>
                      <a:pt x="73" y="79"/>
                      <a:pt x="73" y="79"/>
                      <a:pt x="73" y="79"/>
                    </a:cubicBezTo>
                    <a:lnTo>
                      <a:pt x="72" y="79"/>
                    </a:lnTo>
                    <a:close/>
                    <a:moveTo>
                      <a:pt x="79" y="81"/>
                    </a:moveTo>
                    <a:cubicBezTo>
                      <a:pt x="80" y="81"/>
                      <a:pt x="80" y="81"/>
                      <a:pt x="80" y="81"/>
                    </a:cubicBezTo>
                    <a:cubicBezTo>
                      <a:pt x="80" y="81"/>
                      <a:pt x="80" y="81"/>
                      <a:pt x="80" y="81"/>
                    </a:cubicBezTo>
                    <a:lnTo>
                      <a:pt x="79" y="81"/>
                    </a:lnTo>
                    <a:close/>
                    <a:moveTo>
                      <a:pt x="81" y="80"/>
                    </a:moveTo>
                    <a:cubicBezTo>
                      <a:pt x="81" y="79"/>
                      <a:pt x="81" y="79"/>
                      <a:pt x="81" y="79"/>
                    </a:cubicBezTo>
                    <a:cubicBezTo>
                      <a:pt x="81" y="79"/>
                      <a:pt x="81" y="80"/>
                      <a:pt x="81" y="80"/>
                    </a:cubicBezTo>
                    <a:cubicBezTo>
                      <a:pt x="81" y="80"/>
                      <a:pt x="81" y="80"/>
                      <a:pt x="81" y="80"/>
                    </a:cubicBezTo>
                    <a:close/>
                    <a:moveTo>
                      <a:pt x="86" y="83"/>
                    </a:moveTo>
                    <a:cubicBezTo>
                      <a:pt x="86" y="82"/>
                      <a:pt x="86" y="82"/>
                      <a:pt x="86" y="82"/>
                    </a:cubicBezTo>
                    <a:cubicBezTo>
                      <a:pt x="86" y="82"/>
                      <a:pt x="86" y="82"/>
                      <a:pt x="86" y="82"/>
                    </a:cubicBezTo>
                    <a:cubicBezTo>
                      <a:pt x="85" y="82"/>
                      <a:pt x="86" y="82"/>
                      <a:pt x="86" y="82"/>
                    </a:cubicBezTo>
                    <a:cubicBezTo>
                      <a:pt x="86" y="82"/>
                      <a:pt x="86" y="81"/>
                      <a:pt x="86" y="81"/>
                    </a:cubicBezTo>
                    <a:cubicBezTo>
                      <a:pt x="86" y="81"/>
                      <a:pt x="86" y="82"/>
                      <a:pt x="86" y="82"/>
                    </a:cubicBezTo>
                    <a:cubicBezTo>
                      <a:pt x="87" y="83"/>
                      <a:pt x="89" y="81"/>
                      <a:pt x="88" y="83"/>
                    </a:cubicBezTo>
                    <a:cubicBezTo>
                      <a:pt x="88" y="83"/>
                      <a:pt x="86" y="82"/>
                      <a:pt x="86" y="83"/>
                    </a:cubicBezTo>
                    <a:close/>
                    <a:moveTo>
                      <a:pt x="89" y="86"/>
                    </a:moveTo>
                    <a:cubicBezTo>
                      <a:pt x="89" y="86"/>
                      <a:pt x="89" y="86"/>
                      <a:pt x="89" y="86"/>
                    </a:cubicBezTo>
                    <a:cubicBezTo>
                      <a:pt x="89" y="86"/>
                      <a:pt x="89" y="86"/>
                      <a:pt x="89" y="86"/>
                    </a:cubicBezTo>
                    <a:close/>
                    <a:moveTo>
                      <a:pt x="132" y="7"/>
                    </a:moveTo>
                    <a:cubicBezTo>
                      <a:pt x="131" y="7"/>
                      <a:pt x="131" y="7"/>
                      <a:pt x="131" y="7"/>
                    </a:cubicBezTo>
                    <a:cubicBezTo>
                      <a:pt x="132" y="6"/>
                      <a:pt x="132" y="6"/>
                      <a:pt x="132" y="6"/>
                    </a:cubicBezTo>
                    <a:lnTo>
                      <a:pt x="132" y="7"/>
                    </a:lnTo>
                    <a:close/>
                    <a:moveTo>
                      <a:pt x="133" y="7"/>
                    </a:moveTo>
                    <a:cubicBezTo>
                      <a:pt x="133" y="7"/>
                      <a:pt x="132" y="7"/>
                      <a:pt x="132" y="7"/>
                    </a:cubicBezTo>
                    <a:cubicBezTo>
                      <a:pt x="132" y="7"/>
                      <a:pt x="133" y="7"/>
                      <a:pt x="133" y="7"/>
                    </a:cubicBezTo>
                    <a:cubicBezTo>
                      <a:pt x="133" y="6"/>
                      <a:pt x="134" y="6"/>
                      <a:pt x="135" y="6"/>
                    </a:cubicBezTo>
                    <a:cubicBezTo>
                      <a:pt x="135" y="7"/>
                      <a:pt x="134" y="7"/>
                      <a:pt x="133" y="7"/>
                    </a:cubicBezTo>
                    <a:close/>
                    <a:moveTo>
                      <a:pt x="136" y="7"/>
                    </a:moveTo>
                    <a:cubicBezTo>
                      <a:pt x="137" y="6"/>
                      <a:pt x="137" y="6"/>
                      <a:pt x="138" y="6"/>
                    </a:cubicBezTo>
                    <a:lnTo>
                      <a:pt x="136" y="7"/>
                    </a:lnTo>
                    <a:close/>
                    <a:moveTo>
                      <a:pt x="147" y="10"/>
                    </a:moveTo>
                    <a:cubicBezTo>
                      <a:pt x="147" y="10"/>
                      <a:pt x="146" y="10"/>
                      <a:pt x="146" y="9"/>
                    </a:cubicBezTo>
                    <a:cubicBezTo>
                      <a:pt x="148" y="9"/>
                      <a:pt x="148" y="9"/>
                      <a:pt x="148" y="9"/>
                    </a:cubicBezTo>
                    <a:cubicBezTo>
                      <a:pt x="148" y="9"/>
                      <a:pt x="148" y="11"/>
                      <a:pt x="147" y="10"/>
                    </a:cubicBezTo>
                    <a:close/>
                    <a:moveTo>
                      <a:pt x="154" y="10"/>
                    </a:moveTo>
                    <a:cubicBezTo>
                      <a:pt x="154" y="11"/>
                      <a:pt x="155" y="10"/>
                      <a:pt x="156" y="11"/>
                    </a:cubicBezTo>
                    <a:cubicBezTo>
                      <a:pt x="153" y="11"/>
                      <a:pt x="153" y="11"/>
                      <a:pt x="153" y="11"/>
                    </a:cubicBezTo>
                    <a:lnTo>
                      <a:pt x="154" y="10"/>
                    </a:lnTo>
                    <a:close/>
                    <a:moveTo>
                      <a:pt x="153" y="13"/>
                    </a:moveTo>
                    <a:cubicBezTo>
                      <a:pt x="153" y="13"/>
                      <a:pt x="153" y="13"/>
                      <a:pt x="152" y="13"/>
                    </a:cubicBezTo>
                    <a:cubicBezTo>
                      <a:pt x="153" y="13"/>
                      <a:pt x="154" y="11"/>
                      <a:pt x="155" y="13"/>
                    </a:cubicBezTo>
                    <a:cubicBezTo>
                      <a:pt x="155" y="13"/>
                      <a:pt x="155" y="13"/>
                      <a:pt x="155" y="13"/>
                    </a:cubicBezTo>
                    <a:cubicBezTo>
                      <a:pt x="155" y="14"/>
                      <a:pt x="154" y="13"/>
                      <a:pt x="153" y="13"/>
                    </a:cubicBezTo>
                    <a:close/>
                    <a:moveTo>
                      <a:pt x="134" y="86"/>
                    </a:moveTo>
                    <a:cubicBezTo>
                      <a:pt x="134" y="85"/>
                      <a:pt x="134" y="85"/>
                      <a:pt x="134" y="85"/>
                    </a:cubicBezTo>
                    <a:cubicBezTo>
                      <a:pt x="134" y="85"/>
                      <a:pt x="134" y="85"/>
                      <a:pt x="134" y="85"/>
                    </a:cubicBezTo>
                    <a:lnTo>
                      <a:pt x="134" y="86"/>
                    </a:lnTo>
                    <a:close/>
                    <a:moveTo>
                      <a:pt x="165" y="12"/>
                    </a:moveTo>
                    <a:cubicBezTo>
                      <a:pt x="165" y="11"/>
                      <a:pt x="166" y="11"/>
                      <a:pt x="167" y="10"/>
                    </a:cubicBezTo>
                    <a:cubicBezTo>
                      <a:pt x="167" y="10"/>
                      <a:pt x="167" y="10"/>
                      <a:pt x="167" y="10"/>
                    </a:cubicBezTo>
                    <a:cubicBezTo>
                      <a:pt x="167" y="11"/>
                      <a:pt x="165" y="11"/>
                      <a:pt x="165" y="12"/>
                    </a:cubicBezTo>
                    <a:close/>
                    <a:moveTo>
                      <a:pt x="133" y="90"/>
                    </a:moveTo>
                    <a:cubicBezTo>
                      <a:pt x="134" y="89"/>
                      <a:pt x="134" y="89"/>
                      <a:pt x="134" y="89"/>
                    </a:cubicBezTo>
                    <a:cubicBezTo>
                      <a:pt x="133" y="91"/>
                      <a:pt x="133" y="91"/>
                      <a:pt x="133" y="91"/>
                    </a:cubicBezTo>
                    <a:lnTo>
                      <a:pt x="133" y="90"/>
                    </a:lnTo>
                    <a:close/>
                    <a:moveTo>
                      <a:pt x="138" y="86"/>
                    </a:moveTo>
                    <a:cubicBezTo>
                      <a:pt x="138" y="85"/>
                      <a:pt x="137" y="86"/>
                      <a:pt x="137" y="85"/>
                    </a:cubicBezTo>
                    <a:cubicBezTo>
                      <a:pt x="138" y="85"/>
                      <a:pt x="139" y="84"/>
                      <a:pt x="139" y="85"/>
                    </a:cubicBezTo>
                    <a:cubicBezTo>
                      <a:pt x="139" y="86"/>
                      <a:pt x="139" y="86"/>
                      <a:pt x="138" y="86"/>
                    </a:cubicBezTo>
                    <a:close/>
                    <a:moveTo>
                      <a:pt x="175" y="5"/>
                    </a:moveTo>
                    <a:cubicBezTo>
                      <a:pt x="175" y="6"/>
                      <a:pt x="175" y="6"/>
                      <a:pt x="175" y="6"/>
                    </a:cubicBezTo>
                    <a:cubicBezTo>
                      <a:pt x="174" y="6"/>
                      <a:pt x="174" y="6"/>
                      <a:pt x="174" y="6"/>
                    </a:cubicBezTo>
                    <a:lnTo>
                      <a:pt x="175" y="5"/>
                    </a:lnTo>
                    <a:close/>
                    <a:moveTo>
                      <a:pt x="142" y="85"/>
                    </a:moveTo>
                    <a:cubicBezTo>
                      <a:pt x="140" y="84"/>
                      <a:pt x="140" y="84"/>
                      <a:pt x="140" y="84"/>
                    </a:cubicBezTo>
                    <a:cubicBezTo>
                      <a:pt x="142" y="84"/>
                      <a:pt x="142" y="84"/>
                      <a:pt x="142" y="84"/>
                    </a:cubicBezTo>
                    <a:cubicBezTo>
                      <a:pt x="142" y="84"/>
                      <a:pt x="142" y="84"/>
                      <a:pt x="142" y="85"/>
                    </a:cubicBezTo>
                    <a:close/>
                    <a:moveTo>
                      <a:pt x="145" y="85"/>
                    </a:moveTo>
                    <a:cubicBezTo>
                      <a:pt x="144" y="86"/>
                      <a:pt x="144" y="86"/>
                      <a:pt x="144" y="86"/>
                    </a:cubicBezTo>
                    <a:cubicBezTo>
                      <a:pt x="144" y="86"/>
                      <a:pt x="144" y="86"/>
                      <a:pt x="144" y="86"/>
                    </a:cubicBezTo>
                    <a:lnTo>
                      <a:pt x="145" y="85"/>
                    </a:lnTo>
                    <a:close/>
                    <a:moveTo>
                      <a:pt x="145" y="83"/>
                    </a:moveTo>
                    <a:cubicBezTo>
                      <a:pt x="146" y="83"/>
                      <a:pt x="146" y="83"/>
                      <a:pt x="146" y="83"/>
                    </a:cubicBezTo>
                    <a:cubicBezTo>
                      <a:pt x="146" y="84"/>
                      <a:pt x="146" y="84"/>
                      <a:pt x="146" y="84"/>
                    </a:cubicBezTo>
                    <a:lnTo>
                      <a:pt x="145" y="83"/>
                    </a:lnTo>
                    <a:close/>
                    <a:moveTo>
                      <a:pt x="183" y="4"/>
                    </a:moveTo>
                    <a:cubicBezTo>
                      <a:pt x="183" y="4"/>
                      <a:pt x="183" y="4"/>
                      <a:pt x="183" y="4"/>
                    </a:cubicBezTo>
                    <a:cubicBezTo>
                      <a:pt x="183" y="5"/>
                      <a:pt x="183" y="5"/>
                      <a:pt x="183" y="5"/>
                    </a:cubicBezTo>
                    <a:lnTo>
                      <a:pt x="183" y="4"/>
                    </a:lnTo>
                    <a:close/>
                    <a:moveTo>
                      <a:pt x="152" y="82"/>
                    </a:moveTo>
                    <a:cubicBezTo>
                      <a:pt x="152" y="82"/>
                      <a:pt x="152" y="82"/>
                      <a:pt x="151" y="82"/>
                    </a:cubicBezTo>
                    <a:cubicBezTo>
                      <a:pt x="151" y="82"/>
                      <a:pt x="151" y="82"/>
                      <a:pt x="151" y="82"/>
                    </a:cubicBezTo>
                    <a:cubicBezTo>
                      <a:pt x="151" y="82"/>
                      <a:pt x="150" y="82"/>
                      <a:pt x="151" y="81"/>
                    </a:cubicBezTo>
                    <a:cubicBezTo>
                      <a:pt x="151" y="81"/>
                      <a:pt x="151" y="82"/>
                      <a:pt x="151" y="82"/>
                    </a:cubicBezTo>
                    <a:cubicBezTo>
                      <a:pt x="152" y="82"/>
                      <a:pt x="152" y="82"/>
                      <a:pt x="152" y="82"/>
                    </a:cubicBezTo>
                    <a:cubicBezTo>
                      <a:pt x="152" y="82"/>
                      <a:pt x="152" y="82"/>
                      <a:pt x="152" y="82"/>
                    </a:cubicBezTo>
                    <a:cubicBezTo>
                      <a:pt x="152" y="82"/>
                      <a:pt x="152" y="82"/>
                      <a:pt x="152" y="82"/>
                    </a:cubicBezTo>
                    <a:cubicBezTo>
                      <a:pt x="152" y="82"/>
                      <a:pt x="152" y="82"/>
                      <a:pt x="152" y="82"/>
                    </a:cubicBezTo>
                    <a:close/>
                    <a:moveTo>
                      <a:pt x="184" y="5"/>
                    </a:moveTo>
                    <a:cubicBezTo>
                      <a:pt x="184" y="5"/>
                      <a:pt x="185" y="5"/>
                      <a:pt x="185" y="5"/>
                    </a:cubicBezTo>
                    <a:cubicBezTo>
                      <a:pt x="185" y="5"/>
                      <a:pt x="185" y="5"/>
                      <a:pt x="185" y="5"/>
                    </a:cubicBezTo>
                    <a:cubicBezTo>
                      <a:pt x="185" y="5"/>
                      <a:pt x="185" y="5"/>
                      <a:pt x="185" y="5"/>
                    </a:cubicBezTo>
                    <a:cubicBezTo>
                      <a:pt x="185" y="5"/>
                      <a:pt x="185" y="5"/>
                      <a:pt x="185" y="5"/>
                    </a:cubicBezTo>
                    <a:cubicBezTo>
                      <a:pt x="185" y="4"/>
                      <a:pt x="185" y="4"/>
                      <a:pt x="186" y="4"/>
                    </a:cubicBezTo>
                    <a:cubicBezTo>
                      <a:pt x="185" y="4"/>
                      <a:pt x="185" y="6"/>
                      <a:pt x="184" y="5"/>
                    </a:cubicBezTo>
                    <a:close/>
                    <a:moveTo>
                      <a:pt x="158" y="81"/>
                    </a:moveTo>
                    <a:cubicBezTo>
                      <a:pt x="158" y="81"/>
                      <a:pt x="158" y="81"/>
                      <a:pt x="158" y="81"/>
                    </a:cubicBezTo>
                    <a:cubicBezTo>
                      <a:pt x="158" y="81"/>
                      <a:pt x="158" y="81"/>
                      <a:pt x="158" y="81"/>
                    </a:cubicBezTo>
                    <a:cubicBezTo>
                      <a:pt x="158" y="81"/>
                      <a:pt x="158" y="81"/>
                      <a:pt x="158" y="81"/>
                    </a:cubicBezTo>
                    <a:close/>
                    <a:moveTo>
                      <a:pt x="162" y="80"/>
                    </a:moveTo>
                    <a:cubicBezTo>
                      <a:pt x="161" y="80"/>
                      <a:pt x="161" y="80"/>
                      <a:pt x="161" y="80"/>
                    </a:cubicBezTo>
                    <a:cubicBezTo>
                      <a:pt x="162" y="79"/>
                      <a:pt x="162" y="79"/>
                      <a:pt x="162" y="79"/>
                    </a:cubicBezTo>
                    <a:lnTo>
                      <a:pt x="162" y="80"/>
                    </a:lnTo>
                    <a:close/>
                    <a:moveTo>
                      <a:pt x="195" y="5"/>
                    </a:moveTo>
                    <a:cubicBezTo>
                      <a:pt x="195" y="5"/>
                      <a:pt x="195" y="5"/>
                      <a:pt x="195" y="5"/>
                    </a:cubicBezTo>
                    <a:cubicBezTo>
                      <a:pt x="195" y="5"/>
                      <a:pt x="195" y="5"/>
                      <a:pt x="195" y="5"/>
                    </a:cubicBezTo>
                    <a:cubicBezTo>
                      <a:pt x="195" y="5"/>
                      <a:pt x="195" y="5"/>
                      <a:pt x="195" y="5"/>
                    </a:cubicBezTo>
                    <a:cubicBezTo>
                      <a:pt x="195" y="5"/>
                      <a:pt x="194" y="5"/>
                      <a:pt x="195" y="4"/>
                    </a:cubicBezTo>
                    <a:cubicBezTo>
                      <a:pt x="195" y="5"/>
                      <a:pt x="195" y="5"/>
                      <a:pt x="195" y="5"/>
                    </a:cubicBezTo>
                    <a:cubicBezTo>
                      <a:pt x="196" y="5"/>
                      <a:pt x="196" y="5"/>
                      <a:pt x="196" y="5"/>
                    </a:cubicBezTo>
                    <a:cubicBezTo>
                      <a:pt x="195" y="5"/>
                      <a:pt x="195" y="5"/>
                      <a:pt x="195" y="5"/>
                    </a:cubicBezTo>
                    <a:close/>
                    <a:moveTo>
                      <a:pt x="195" y="8"/>
                    </a:moveTo>
                    <a:cubicBezTo>
                      <a:pt x="195" y="7"/>
                      <a:pt x="197" y="8"/>
                      <a:pt x="198" y="8"/>
                    </a:cubicBezTo>
                    <a:cubicBezTo>
                      <a:pt x="198" y="8"/>
                      <a:pt x="196" y="8"/>
                      <a:pt x="195" y="8"/>
                    </a:cubicBezTo>
                    <a:close/>
                    <a:moveTo>
                      <a:pt x="168" y="78"/>
                    </a:moveTo>
                    <a:cubicBezTo>
                      <a:pt x="167" y="78"/>
                      <a:pt x="168" y="78"/>
                      <a:pt x="169" y="78"/>
                    </a:cubicBezTo>
                    <a:cubicBezTo>
                      <a:pt x="168" y="78"/>
                      <a:pt x="168" y="78"/>
                      <a:pt x="168" y="78"/>
                    </a:cubicBezTo>
                    <a:close/>
                    <a:moveTo>
                      <a:pt x="199" y="8"/>
                    </a:moveTo>
                    <a:cubicBezTo>
                      <a:pt x="199" y="7"/>
                      <a:pt x="200" y="8"/>
                      <a:pt x="200" y="7"/>
                    </a:cubicBezTo>
                    <a:cubicBezTo>
                      <a:pt x="200" y="9"/>
                      <a:pt x="201" y="7"/>
                      <a:pt x="202" y="8"/>
                    </a:cubicBezTo>
                    <a:cubicBezTo>
                      <a:pt x="201" y="8"/>
                      <a:pt x="199" y="9"/>
                      <a:pt x="199" y="8"/>
                    </a:cubicBezTo>
                    <a:close/>
                    <a:moveTo>
                      <a:pt x="185" y="85"/>
                    </a:moveTo>
                    <a:cubicBezTo>
                      <a:pt x="185" y="85"/>
                      <a:pt x="185" y="85"/>
                      <a:pt x="184" y="85"/>
                    </a:cubicBezTo>
                    <a:cubicBezTo>
                      <a:pt x="185" y="84"/>
                      <a:pt x="185" y="84"/>
                      <a:pt x="185" y="84"/>
                    </a:cubicBezTo>
                    <a:lnTo>
                      <a:pt x="185" y="85"/>
                    </a:lnTo>
                    <a:close/>
                    <a:moveTo>
                      <a:pt x="239" y="9"/>
                    </a:moveTo>
                    <a:cubicBezTo>
                      <a:pt x="239" y="9"/>
                      <a:pt x="239" y="9"/>
                      <a:pt x="239" y="9"/>
                    </a:cubicBezTo>
                    <a:cubicBezTo>
                      <a:pt x="240" y="9"/>
                      <a:pt x="240" y="9"/>
                      <a:pt x="240" y="9"/>
                    </a:cubicBezTo>
                    <a:cubicBezTo>
                      <a:pt x="239" y="9"/>
                      <a:pt x="239" y="9"/>
                      <a:pt x="239" y="9"/>
                    </a:cubicBezTo>
                    <a:cubicBezTo>
                      <a:pt x="239" y="9"/>
                      <a:pt x="239" y="9"/>
                      <a:pt x="239" y="9"/>
                    </a:cubicBezTo>
                    <a:cubicBezTo>
                      <a:pt x="239" y="9"/>
                      <a:pt x="239" y="9"/>
                      <a:pt x="239" y="9"/>
                    </a:cubicBezTo>
                    <a:close/>
                    <a:moveTo>
                      <a:pt x="238" y="9"/>
                    </a:moveTo>
                    <a:cubicBezTo>
                      <a:pt x="238" y="9"/>
                      <a:pt x="238" y="9"/>
                      <a:pt x="237" y="9"/>
                    </a:cubicBezTo>
                    <a:cubicBezTo>
                      <a:pt x="237" y="9"/>
                      <a:pt x="237" y="9"/>
                      <a:pt x="237" y="9"/>
                    </a:cubicBezTo>
                    <a:cubicBezTo>
                      <a:pt x="237" y="9"/>
                      <a:pt x="237" y="9"/>
                      <a:pt x="237" y="9"/>
                    </a:cubicBezTo>
                    <a:cubicBezTo>
                      <a:pt x="237" y="9"/>
                      <a:pt x="237" y="9"/>
                      <a:pt x="237" y="9"/>
                    </a:cubicBezTo>
                    <a:cubicBezTo>
                      <a:pt x="237" y="9"/>
                      <a:pt x="236" y="9"/>
                      <a:pt x="236" y="9"/>
                    </a:cubicBezTo>
                    <a:cubicBezTo>
                      <a:pt x="236" y="8"/>
                      <a:pt x="237" y="9"/>
                      <a:pt x="238" y="9"/>
                    </a:cubicBezTo>
                    <a:close/>
                    <a:moveTo>
                      <a:pt x="237" y="6"/>
                    </a:moveTo>
                    <a:cubicBezTo>
                      <a:pt x="238" y="6"/>
                      <a:pt x="238" y="7"/>
                      <a:pt x="238" y="7"/>
                    </a:cubicBezTo>
                    <a:cubicBezTo>
                      <a:pt x="236" y="7"/>
                      <a:pt x="236" y="7"/>
                      <a:pt x="236" y="7"/>
                    </a:cubicBezTo>
                    <a:cubicBezTo>
                      <a:pt x="236" y="6"/>
                      <a:pt x="237" y="7"/>
                      <a:pt x="237" y="6"/>
                    </a:cubicBezTo>
                    <a:close/>
                    <a:moveTo>
                      <a:pt x="236" y="7"/>
                    </a:moveTo>
                    <a:cubicBezTo>
                      <a:pt x="234" y="8"/>
                      <a:pt x="234" y="8"/>
                      <a:pt x="234" y="8"/>
                    </a:cubicBezTo>
                    <a:cubicBezTo>
                      <a:pt x="234" y="7"/>
                      <a:pt x="235" y="7"/>
                      <a:pt x="236" y="7"/>
                    </a:cubicBezTo>
                    <a:close/>
                    <a:moveTo>
                      <a:pt x="210" y="6"/>
                    </a:moveTo>
                    <a:cubicBezTo>
                      <a:pt x="210" y="6"/>
                      <a:pt x="210" y="6"/>
                      <a:pt x="210" y="6"/>
                    </a:cubicBezTo>
                    <a:cubicBezTo>
                      <a:pt x="208" y="6"/>
                      <a:pt x="207" y="6"/>
                      <a:pt x="206" y="6"/>
                    </a:cubicBezTo>
                    <a:cubicBezTo>
                      <a:pt x="205" y="6"/>
                      <a:pt x="205" y="6"/>
                      <a:pt x="206" y="5"/>
                    </a:cubicBezTo>
                    <a:cubicBezTo>
                      <a:pt x="207" y="6"/>
                      <a:pt x="209" y="5"/>
                      <a:pt x="210" y="6"/>
                    </a:cubicBezTo>
                    <a:close/>
                    <a:moveTo>
                      <a:pt x="175" y="81"/>
                    </a:moveTo>
                    <a:cubicBezTo>
                      <a:pt x="175" y="82"/>
                      <a:pt x="175" y="83"/>
                      <a:pt x="174" y="83"/>
                    </a:cubicBezTo>
                    <a:cubicBezTo>
                      <a:pt x="174" y="83"/>
                      <a:pt x="174" y="82"/>
                      <a:pt x="175" y="81"/>
                    </a:cubicBezTo>
                    <a:close/>
                    <a:moveTo>
                      <a:pt x="173" y="87"/>
                    </a:moveTo>
                    <a:cubicBezTo>
                      <a:pt x="174" y="84"/>
                      <a:pt x="174" y="84"/>
                      <a:pt x="174" y="84"/>
                    </a:cubicBezTo>
                    <a:cubicBezTo>
                      <a:pt x="174" y="85"/>
                      <a:pt x="173" y="86"/>
                      <a:pt x="173" y="87"/>
                    </a:cubicBezTo>
                    <a:close/>
                    <a:moveTo>
                      <a:pt x="213" y="8"/>
                    </a:moveTo>
                    <a:cubicBezTo>
                      <a:pt x="213" y="9"/>
                      <a:pt x="213" y="9"/>
                      <a:pt x="211" y="9"/>
                    </a:cubicBezTo>
                    <a:cubicBezTo>
                      <a:pt x="211" y="9"/>
                      <a:pt x="210" y="9"/>
                      <a:pt x="210" y="9"/>
                    </a:cubicBezTo>
                    <a:cubicBezTo>
                      <a:pt x="210" y="7"/>
                      <a:pt x="209" y="9"/>
                      <a:pt x="208" y="8"/>
                    </a:cubicBezTo>
                    <a:cubicBezTo>
                      <a:pt x="207" y="9"/>
                      <a:pt x="205" y="8"/>
                      <a:pt x="204" y="9"/>
                    </a:cubicBezTo>
                    <a:cubicBezTo>
                      <a:pt x="204" y="8"/>
                      <a:pt x="202" y="8"/>
                      <a:pt x="203" y="8"/>
                    </a:cubicBezTo>
                    <a:cubicBezTo>
                      <a:pt x="205" y="8"/>
                      <a:pt x="208" y="8"/>
                      <a:pt x="210" y="7"/>
                    </a:cubicBezTo>
                    <a:cubicBezTo>
                      <a:pt x="210" y="8"/>
                      <a:pt x="210" y="8"/>
                      <a:pt x="210" y="8"/>
                    </a:cubicBezTo>
                    <a:cubicBezTo>
                      <a:pt x="211" y="8"/>
                      <a:pt x="211" y="8"/>
                      <a:pt x="211" y="8"/>
                    </a:cubicBezTo>
                    <a:cubicBezTo>
                      <a:pt x="211" y="8"/>
                      <a:pt x="211" y="8"/>
                      <a:pt x="211" y="8"/>
                    </a:cubicBezTo>
                    <a:cubicBezTo>
                      <a:pt x="211" y="8"/>
                      <a:pt x="213" y="7"/>
                      <a:pt x="213" y="8"/>
                    </a:cubicBezTo>
                    <a:cubicBezTo>
                      <a:pt x="213" y="8"/>
                      <a:pt x="213" y="8"/>
                      <a:pt x="213" y="8"/>
                    </a:cubicBezTo>
                    <a:cubicBezTo>
                      <a:pt x="213" y="8"/>
                      <a:pt x="213" y="8"/>
                      <a:pt x="213" y="8"/>
                    </a:cubicBezTo>
                    <a:cubicBezTo>
                      <a:pt x="213" y="8"/>
                      <a:pt x="213" y="8"/>
                      <a:pt x="213" y="8"/>
                    </a:cubicBezTo>
                    <a:close/>
                    <a:moveTo>
                      <a:pt x="214" y="5"/>
                    </a:moveTo>
                    <a:cubicBezTo>
                      <a:pt x="215" y="6"/>
                      <a:pt x="216" y="5"/>
                      <a:pt x="216" y="5"/>
                    </a:cubicBezTo>
                    <a:cubicBezTo>
                      <a:pt x="215" y="6"/>
                      <a:pt x="215" y="6"/>
                      <a:pt x="215" y="6"/>
                    </a:cubicBezTo>
                    <a:cubicBezTo>
                      <a:pt x="215" y="6"/>
                      <a:pt x="215" y="6"/>
                      <a:pt x="215" y="6"/>
                    </a:cubicBezTo>
                    <a:cubicBezTo>
                      <a:pt x="214" y="6"/>
                      <a:pt x="215" y="6"/>
                      <a:pt x="214" y="5"/>
                    </a:cubicBezTo>
                    <a:close/>
                    <a:moveTo>
                      <a:pt x="183" y="81"/>
                    </a:moveTo>
                    <a:cubicBezTo>
                      <a:pt x="183" y="81"/>
                      <a:pt x="183" y="80"/>
                      <a:pt x="183" y="80"/>
                    </a:cubicBezTo>
                    <a:cubicBezTo>
                      <a:pt x="183" y="80"/>
                      <a:pt x="183" y="81"/>
                      <a:pt x="184" y="81"/>
                    </a:cubicBezTo>
                    <a:cubicBezTo>
                      <a:pt x="184" y="81"/>
                      <a:pt x="183" y="81"/>
                      <a:pt x="183" y="81"/>
                    </a:cubicBezTo>
                    <a:close/>
                    <a:moveTo>
                      <a:pt x="215" y="9"/>
                    </a:moveTo>
                    <a:cubicBezTo>
                      <a:pt x="215" y="8"/>
                      <a:pt x="215" y="8"/>
                      <a:pt x="216" y="9"/>
                    </a:cubicBezTo>
                    <a:cubicBezTo>
                      <a:pt x="216" y="9"/>
                      <a:pt x="215" y="9"/>
                      <a:pt x="215" y="9"/>
                    </a:cubicBezTo>
                    <a:close/>
                    <a:moveTo>
                      <a:pt x="217" y="5"/>
                    </a:moveTo>
                    <a:cubicBezTo>
                      <a:pt x="219" y="5"/>
                      <a:pt x="219" y="5"/>
                      <a:pt x="219" y="5"/>
                    </a:cubicBezTo>
                    <a:cubicBezTo>
                      <a:pt x="219" y="6"/>
                      <a:pt x="217" y="5"/>
                      <a:pt x="218" y="7"/>
                    </a:cubicBezTo>
                    <a:cubicBezTo>
                      <a:pt x="218" y="7"/>
                      <a:pt x="218" y="7"/>
                      <a:pt x="218" y="7"/>
                    </a:cubicBezTo>
                    <a:cubicBezTo>
                      <a:pt x="217" y="7"/>
                      <a:pt x="218" y="6"/>
                      <a:pt x="217" y="5"/>
                    </a:cubicBezTo>
                    <a:close/>
                    <a:moveTo>
                      <a:pt x="218" y="10"/>
                    </a:moveTo>
                    <a:cubicBezTo>
                      <a:pt x="219" y="10"/>
                      <a:pt x="219" y="10"/>
                      <a:pt x="219" y="10"/>
                    </a:cubicBezTo>
                    <a:cubicBezTo>
                      <a:pt x="219" y="10"/>
                      <a:pt x="219" y="10"/>
                      <a:pt x="219" y="10"/>
                    </a:cubicBezTo>
                    <a:lnTo>
                      <a:pt x="218" y="10"/>
                    </a:lnTo>
                    <a:close/>
                    <a:moveTo>
                      <a:pt x="190" y="81"/>
                    </a:moveTo>
                    <a:cubicBezTo>
                      <a:pt x="189" y="81"/>
                      <a:pt x="189" y="81"/>
                      <a:pt x="189" y="81"/>
                    </a:cubicBezTo>
                    <a:cubicBezTo>
                      <a:pt x="190" y="81"/>
                      <a:pt x="190" y="80"/>
                      <a:pt x="189" y="80"/>
                    </a:cubicBezTo>
                    <a:cubicBezTo>
                      <a:pt x="189" y="80"/>
                      <a:pt x="188" y="81"/>
                      <a:pt x="188" y="81"/>
                    </a:cubicBezTo>
                    <a:cubicBezTo>
                      <a:pt x="189" y="79"/>
                      <a:pt x="189" y="79"/>
                      <a:pt x="189" y="79"/>
                    </a:cubicBezTo>
                    <a:cubicBezTo>
                      <a:pt x="189" y="79"/>
                      <a:pt x="189" y="81"/>
                      <a:pt x="190" y="80"/>
                    </a:cubicBezTo>
                    <a:cubicBezTo>
                      <a:pt x="190" y="82"/>
                      <a:pt x="190" y="82"/>
                      <a:pt x="190" y="82"/>
                    </a:cubicBezTo>
                    <a:cubicBezTo>
                      <a:pt x="190" y="81"/>
                      <a:pt x="190" y="81"/>
                      <a:pt x="190" y="81"/>
                    </a:cubicBezTo>
                    <a:close/>
                    <a:moveTo>
                      <a:pt x="190" y="79"/>
                    </a:moveTo>
                    <a:cubicBezTo>
                      <a:pt x="191" y="79"/>
                      <a:pt x="191" y="79"/>
                      <a:pt x="191" y="79"/>
                    </a:cubicBezTo>
                    <a:cubicBezTo>
                      <a:pt x="191" y="79"/>
                      <a:pt x="191" y="79"/>
                      <a:pt x="191" y="79"/>
                    </a:cubicBezTo>
                    <a:cubicBezTo>
                      <a:pt x="190" y="79"/>
                      <a:pt x="190" y="79"/>
                      <a:pt x="190" y="79"/>
                    </a:cubicBezTo>
                    <a:close/>
                    <a:moveTo>
                      <a:pt x="219" y="10"/>
                    </a:moveTo>
                    <a:cubicBezTo>
                      <a:pt x="220" y="10"/>
                      <a:pt x="220" y="9"/>
                      <a:pt x="219" y="9"/>
                    </a:cubicBezTo>
                    <a:cubicBezTo>
                      <a:pt x="219" y="9"/>
                      <a:pt x="218" y="9"/>
                      <a:pt x="218" y="8"/>
                    </a:cubicBezTo>
                    <a:cubicBezTo>
                      <a:pt x="218" y="8"/>
                      <a:pt x="218" y="9"/>
                      <a:pt x="217" y="9"/>
                    </a:cubicBezTo>
                    <a:cubicBezTo>
                      <a:pt x="217" y="9"/>
                      <a:pt x="217" y="9"/>
                      <a:pt x="217" y="9"/>
                    </a:cubicBezTo>
                    <a:cubicBezTo>
                      <a:pt x="217" y="9"/>
                      <a:pt x="217" y="9"/>
                      <a:pt x="217" y="8"/>
                    </a:cubicBezTo>
                    <a:cubicBezTo>
                      <a:pt x="217" y="9"/>
                      <a:pt x="217" y="9"/>
                      <a:pt x="217" y="9"/>
                    </a:cubicBezTo>
                    <a:cubicBezTo>
                      <a:pt x="217" y="7"/>
                      <a:pt x="219" y="8"/>
                      <a:pt x="219" y="7"/>
                    </a:cubicBezTo>
                    <a:cubicBezTo>
                      <a:pt x="220" y="7"/>
                      <a:pt x="220" y="6"/>
                      <a:pt x="221" y="6"/>
                    </a:cubicBezTo>
                    <a:cubicBezTo>
                      <a:pt x="221" y="6"/>
                      <a:pt x="222" y="6"/>
                      <a:pt x="222" y="7"/>
                    </a:cubicBezTo>
                    <a:cubicBezTo>
                      <a:pt x="222" y="6"/>
                      <a:pt x="221" y="6"/>
                      <a:pt x="221" y="6"/>
                    </a:cubicBezTo>
                    <a:cubicBezTo>
                      <a:pt x="221" y="7"/>
                      <a:pt x="221" y="8"/>
                      <a:pt x="221" y="8"/>
                    </a:cubicBezTo>
                    <a:cubicBezTo>
                      <a:pt x="222" y="8"/>
                      <a:pt x="223" y="8"/>
                      <a:pt x="224" y="8"/>
                    </a:cubicBezTo>
                    <a:cubicBezTo>
                      <a:pt x="224" y="9"/>
                      <a:pt x="224" y="9"/>
                      <a:pt x="224" y="9"/>
                    </a:cubicBezTo>
                    <a:cubicBezTo>
                      <a:pt x="225" y="9"/>
                      <a:pt x="225" y="9"/>
                      <a:pt x="225" y="9"/>
                    </a:cubicBezTo>
                    <a:cubicBezTo>
                      <a:pt x="224" y="9"/>
                      <a:pt x="224" y="9"/>
                      <a:pt x="224" y="9"/>
                    </a:cubicBezTo>
                    <a:cubicBezTo>
                      <a:pt x="224" y="9"/>
                      <a:pt x="224" y="9"/>
                      <a:pt x="224" y="9"/>
                    </a:cubicBezTo>
                    <a:cubicBezTo>
                      <a:pt x="223" y="9"/>
                      <a:pt x="221" y="8"/>
                      <a:pt x="222" y="10"/>
                    </a:cubicBezTo>
                    <a:cubicBezTo>
                      <a:pt x="222" y="10"/>
                      <a:pt x="222" y="10"/>
                      <a:pt x="221" y="10"/>
                    </a:cubicBezTo>
                    <a:cubicBezTo>
                      <a:pt x="221" y="10"/>
                      <a:pt x="220" y="10"/>
                      <a:pt x="219" y="10"/>
                    </a:cubicBezTo>
                    <a:close/>
                    <a:moveTo>
                      <a:pt x="191" y="81"/>
                    </a:moveTo>
                    <a:cubicBezTo>
                      <a:pt x="192" y="79"/>
                      <a:pt x="192" y="79"/>
                      <a:pt x="192" y="79"/>
                    </a:cubicBezTo>
                    <a:cubicBezTo>
                      <a:pt x="192" y="81"/>
                      <a:pt x="192" y="81"/>
                      <a:pt x="192" y="81"/>
                    </a:cubicBezTo>
                    <a:lnTo>
                      <a:pt x="191" y="81"/>
                    </a:lnTo>
                    <a:close/>
                    <a:moveTo>
                      <a:pt x="222" y="13"/>
                    </a:moveTo>
                    <a:cubicBezTo>
                      <a:pt x="223" y="13"/>
                      <a:pt x="222" y="12"/>
                      <a:pt x="222" y="12"/>
                    </a:cubicBezTo>
                    <a:cubicBezTo>
                      <a:pt x="222" y="13"/>
                      <a:pt x="221" y="12"/>
                      <a:pt x="221" y="12"/>
                    </a:cubicBezTo>
                    <a:cubicBezTo>
                      <a:pt x="221" y="11"/>
                      <a:pt x="221" y="11"/>
                      <a:pt x="221" y="11"/>
                    </a:cubicBezTo>
                    <a:cubicBezTo>
                      <a:pt x="221" y="11"/>
                      <a:pt x="221" y="11"/>
                      <a:pt x="221" y="11"/>
                    </a:cubicBezTo>
                    <a:cubicBezTo>
                      <a:pt x="221" y="11"/>
                      <a:pt x="221" y="11"/>
                      <a:pt x="221" y="11"/>
                    </a:cubicBezTo>
                    <a:cubicBezTo>
                      <a:pt x="221" y="11"/>
                      <a:pt x="221" y="12"/>
                      <a:pt x="222" y="12"/>
                    </a:cubicBezTo>
                    <a:cubicBezTo>
                      <a:pt x="222" y="12"/>
                      <a:pt x="222" y="12"/>
                      <a:pt x="222" y="12"/>
                    </a:cubicBezTo>
                    <a:cubicBezTo>
                      <a:pt x="222" y="11"/>
                      <a:pt x="223" y="11"/>
                      <a:pt x="222" y="11"/>
                    </a:cubicBezTo>
                    <a:cubicBezTo>
                      <a:pt x="222" y="11"/>
                      <a:pt x="222" y="11"/>
                      <a:pt x="222" y="11"/>
                    </a:cubicBezTo>
                    <a:cubicBezTo>
                      <a:pt x="223" y="11"/>
                      <a:pt x="223" y="11"/>
                      <a:pt x="223" y="11"/>
                    </a:cubicBezTo>
                    <a:cubicBezTo>
                      <a:pt x="223" y="11"/>
                      <a:pt x="223" y="11"/>
                      <a:pt x="223" y="11"/>
                    </a:cubicBezTo>
                    <a:cubicBezTo>
                      <a:pt x="223" y="11"/>
                      <a:pt x="223" y="11"/>
                      <a:pt x="223" y="11"/>
                    </a:cubicBezTo>
                    <a:cubicBezTo>
                      <a:pt x="223" y="11"/>
                      <a:pt x="223" y="11"/>
                      <a:pt x="223" y="11"/>
                    </a:cubicBezTo>
                    <a:cubicBezTo>
                      <a:pt x="223" y="11"/>
                      <a:pt x="223" y="11"/>
                      <a:pt x="223" y="11"/>
                    </a:cubicBezTo>
                    <a:cubicBezTo>
                      <a:pt x="223" y="11"/>
                      <a:pt x="223" y="11"/>
                      <a:pt x="223" y="12"/>
                    </a:cubicBezTo>
                    <a:cubicBezTo>
                      <a:pt x="224" y="12"/>
                      <a:pt x="224" y="12"/>
                      <a:pt x="224" y="12"/>
                    </a:cubicBezTo>
                    <a:cubicBezTo>
                      <a:pt x="223" y="13"/>
                      <a:pt x="223" y="13"/>
                      <a:pt x="223" y="13"/>
                    </a:cubicBezTo>
                    <a:lnTo>
                      <a:pt x="222" y="13"/>
                    </a:lnTo>
                    <a:close/>
                    <a:moveTo>
                      <a:pt x="195" y="80"/>
                    </a:moveTo>
                    <a:cubicBezTo>
                      <a:pt x="195" y="80"/>
                      <a:pt x="195" y="80"/>
                      <a:pt x="195" y="80"/>
                    </a:cubicBezTo>
                    <a:cubicBezTo>
                      <a:pt x="195" y="80"/>
                      <a:pt x="195" y="80"/>
                      <a:pt x="195" y="80"/>
                    </a:cubicBezTo>
                    <a:close/>
                    <a:moveTo>
                      <a:pt x="198" y="83"/>
                    </a:moveTo>
                    <a:cubicBezTo>
                      <a:pt x="198" y="83"/>
                      <a:pt x="198" y="83"/>
                      <a:pt x="198" y="83"/>
                    </a:cubicBezTo>
                    <a:cubicBezTo>
                      <a:pt x="198" y="82"/>
                      <a:pt x="198" y="82"/>
                      <a:pt x="198" y="82"/>
                    </a:cubicBezTo>
                    <a:cubicBezTo>
                      <a:pt x="198" y="82"/>
                      <a:pt x="198" y="83"/>
                      <a:pt x="198" y="83"/>
                    </a:cubicBezTo>
                    <a:close/>
                    <a:moveTo>
                      <a:pt x="229" y="14"/>
                    </a:moveTo>
                    <a:cubicBezTo>
                      <a:pt x="228" y="14"/>
                      <a:pt x="227" y="13"/>
                      <a:pt x="227" y="14"/>
                    </a:cubicBezTo>
                    <a:cubicBezTo>
                      <a:pt x="226" y="13"/>
                      <a:pt x="226" y="14"/>
                      <a:pt x="225" y="13"/>
                    </a:cubicBezTo>
                    <a:cubicBezTo>
                      <a:pt x="224" y="12"/>
                      <a:pt x="226" y="12"/>
                      <a:pt x="225" y="11"/>
                    </a:cubicBezTo>
                    <a:cubicBezTo>
                      <a:pt x="226" y="11"/>
                      <a:pt x="226" y="11"/>
                      <a:pt x="227" y="11"/>
                    </a:cubicBezTo>
                    <a:cubicBezTo>
                      <a:pt x="226" y="12"/>
                      <a:pt x="226" y="12"/>
                      <a:pt x="227" y="12"/>
                    </a:cubicBezTo>
                    <a:cubicBezTo>
                      <a:pt x="228" y="12"/>
                      <a:pt x="228" y="11"/>
                      <a:pt x="229" y="11"/>
                    </a:cubicBezTo>
                    <a:cubicBezTo>
                      <a:pt x="229" y="12"/>
                      <a:pt x="230" y="13"/>
                      <a:pt x="229" y="14"/>
                    </a:cubicBezTo>
                    <a:close/>
                    <a:moveTo>
                      <a:pt x="229" y="10"/>
                    </a:moveTo>
                    <a:cubicBezTo>
                      <a:pt x="229" y="10"/>
                      <a:pt x="230" y="10"/>
                      <a:pt x="230" y="10"/>
                    </a:cubicBezTo>
                    <a:cubicBezTo>
                      <a:pt x="230" y="10"/>
                      <a:pt x="230" y="9"/>
                      <a:pt x="229" y="9"/>
                    </a:cubicBezTo>
                    <a:cubicBezTo>
                      <a:pt x="229" y="9"/>
                      <a:pt x="229" y="9"/>
                      <a:pt x="229" y="9"/>
                    </a:cubicBezTo>
                    <a:cubicBezTo>
                      <a:pt x="229" y="9"/>
                      <a:pt x="229" y="9"/>
                      <a:pt x="228" y="9"/>
                    </a:cubicBezTo>
                    <a:cubicBezTo>
                      <a:pt x="228" y="10"/>
                      <a:pt x="228" y="10"/>
                      <a:pt x="227" y="10"/>
                    </a:cubicBezTo>
                    <a:cubicBezTo>
                      <a:pt x="227" y="10"/>
                      <a:pt x="227" y="10"/>
                      <a:pt x="227" y="10"/>
                    </a:cubicBezTo>
                    <a:cubicBezTo>
                      <a:pt x="227" y="10"/>
                      <a:pt x="227" y="10"/>
                      <a:pt x="227" y="10"/>
                    </a:cubicBezTo>
                    <a:cubicBezTo>
                      <a:pt x="227" y="10"/>
                      <a:pt x="226" y="9"/>
                      <a:pt x="226" y="10"/>
                    </a:cubicBezTo>
                    <a:cubicBezTo>
                      <a:pt x="226" y="9"/>
                      <a:pt x="226" y="9"/>
                      <a:pt x="226" y="9"/>
                    </a:cubicBezTo>
                    <a:cubicBezTo>
                      <a:pt x="226" y="9"/>
                      <a:pt x="227" y="9"/>
                      <a:pt x="227" y="10"/>
                    </a:cubicBezTo>
                    <a:cubicBezTo>
                      <a:pt x="227" y="10"/>
                      <a:pt x="227" y="10"/>
                      <a:pt x="227" y="10"/>
                    </a:cubicBezTo>
                    <a:cubicBezTo>
                      <a:pt x="227" y="9"/>
                      <a:pt x="228" y="9"/>
                      <a:pt x="229" y="9"/>
                    </a:cubicBezTo>
                    <a:cubicBezTo>
                      <a:pt x="229" y="9"/>
                      <a:pt x="229" y="9"/>
                      <a:pt x="229" y="9"/>
                    </a:cubicBezTo>
                    <a:cubicBezTo>
                      <a:pt x="229" y="9"/>
                      <a:pt x="229" y="9"/>
                      <a:pt x="229" y="9"/>
                    </a:cubicBezTo>
                    <a:cubicBezTo>
                      <a:pt x="229" y="10"/>
                      <a:pt x="230" y="9"/>
                      <a:pt x="231" y="9"/>
                    </a:cubicBezTo>
                    <a:cubicBezTo>
                      <a:pt x="230" y="9"/>
                      <a:pt x="231" y="9"/>
                      <a:pt x="231" y="9"/>
                    </a:cubicBezTo>
                    <a:cubicBezTo>
                      <a:pt x="231" y="9"/>
                      <a:pt x="231" y="9"/>
                      <a:pt x="231" y="9"/>
                    </a:cubicBezTo>
                    <a:cubicBezTo>
                      <a:pt x="232" y="8"/>
                      <a:pt x="232" y="8"/>
                      <a:pt x="232" y="8"/>
                    </a:cubicBezTo>
                    <a:cubicBezTo>
                      <a:pt x="232" y="9"/>
                      <a:pt x="232" y="9"/>
                      <a:pt x="232" y="9"/>
                    </a:cubicBezTo>
                    <a:cubicBezTo>
                      <a:pt x="232" y="9"/>
                      <a:pt x="232" y="9"/>
                      <a:pt x="232" y="9"/>
                    </a:cubicBezTo>
                    <a:cubicBezTo>
                      <a:pt x="232" y="9"/>
                      <a:pt x="232" y="9"/>
                      <a:pt x="232" y="9"/>
                    </a:cubicBezTo>
                    <a:cubicBezTo>
                      <a:pt x="233" y="8"/>
                      <a:pt x="234" y="8"/>
                      <a:pt x="235" y="8"/>
                    </a:cubicBezTo>
                    <a:cubicBezTo>
                      <a:pt x="236" y="9"/>
                      <a:pt x="236" y="9"/>
                      <a:pt x="235" y="10"/>
                    </a:cubicBezTo>
                    <a:cubicBezTo>
                      <a:pt x="235" y="10"/>
                      <a:pt x="234" y="9"/>
                      <a:pt x="234" y="10"/>
                    </a:cubicBezTo>
                    <a:cubicBezTo>
                      <a:pt x="235" y="10"/>
                      <a:pt x="235" y="10"/>
                      <a:pt x="235" y="10"/>
                    </a:cubicBezTo>
                    <a:cubicBezTo>
                      <a:pt x="233" y="10"/>
                      <a:pt x="232" y="10"/>
                      <a:pt x="231" y="9"/>
                    </a:cubicBezTo>
                    <a:cubicBezTo>
                      <a:pt x="231" y="10"/>
                      <a:pt x="231" y="10"/>
                      <a:pt x="231" y="10"/>
                    </a:cubicBezTo>
                    <a:cubicBezTo>
                      <a:pt x="231" y="10"/>
                      <a:pt x="230" y="11"/>
                      <a:pt x="229" y="10"/>
                    </a:cubicBezTo>
                    <a:close/>
                    <a:moveTo>
                      <a:pt x="232" y="14"/>
                    </a:moveTo>
                    <a:cubicBezTo>
                      <a:pt x="232" y="13"/>
                      <a:pt x="232" y="13"/>
                      <a:pt x="232" y="13"/>
                    </a:cubicBezTo>
                    <a:cubicBezTo>
                      <a:pt x="232" y="13"/>
                      <a:pt x="232" y="13"/>
                      <a:pt x="232" y="13"/>
                    </a:cubicBezTo>
                    <a:lnTo>
                      <a:pt x="232" y="14"/>
                    </a:lnTo>
                    <a:close/>
                    <a:moveTo>
                      <a:pt x="233" y="14"/>
                    </a:moveTo>
                    <a:cubicBezTo>
                      <a:pt x="233" y="13"/>
                      <a:pt x="233" y="13"/>
                      <a:pt x="233" y="12"/>
                    </a:cubicBezTo>
                    <a:cubicBezTo>
                      <a:pt x="232" y="12"/>
                      <a:pt x="231" y="12"/>
                      <a:pt x="230" y="12"/>
                    </a:cubicBezTo>
                    <a:cubicBezTo>
                      <a:pt x="230" y="12"/>
                      <a:pt x="230" y="12"/>
                      <a:pt x="230" y="12"/>
                    </a:cubicBezTo>
                    <a:cubicBezTo>
                      <a:pt x="232" y="12"/>
                      <a:pt x="233" y="13"/>
                      <a:pt x="234" y="12"/>
                    </a:cubicBezTo>
                    <a:cubicBezTo>
                      <a:pt x="234" y="12"/>
                      <a:pt x="233" y="13"/>
                      <a:pt x="234" y="13"/>
                    </a:cubicBezTo>
                    <a:cubicBezTo>
                      <a:pt x="235" y="13"/>
                      <a:pt x="235" y="12"/>
                      <a:pt x="236" y="12"/>
                    </a:cubicBezTo>
                    <a:cubicBezTo>
                      <a:pt x="235" y="13"/>
                      <a:pt x="235" y="14"/>
                      <a:pt x="233" y="14"/>
                    </a:cubicBezTo>
                    <a:close/>
                    <a:moveTo>
                      <a:pt x="236" y="10"/>
                    </a:moveTo>
                    <a:cubicBezTo>
                      <a:pt x="237" y="10"/>
                      <a:pt x="238" y="10"/>
                      <a:pt x="239" y="10"/>
                    </a:cubicBezTo>
                    <a:cubicBezTo>
                      <a:pt x="239" y="11"/>
                      <a:pt x="237" y="10"/>
                      <a:pt x="236" y="10"/>
                    </a:cubicBezTo>
                    <a:close/>
                    <a:moveTo>
                      <a:pt x="221" y="79"/>
                    </a:moveTo>
                    <a:cubicBezTo>
                      <a:pt x="220" y="78"/>
                      <a:pt x="220" y="78"/>
                      <a:pt x="220" y="78"/>
                    </a:cubicBezTo>
                    <a:cubicBezTo>
                      <a:pt x="221" y="77"/>
                      <a:pt x="221" y="77"/>
                      <a:pt x="221" y="77"/>
                    </a:cubicBezTo>
                    <a:cubicBezTo>
                      <a:pt x="221" y="77"/>
                      <a:pt x="221" y="77"/>
                      <a:pt x="221" y="77"/>
                    </a:cubicBezTo>
                    <a:lnTo>
                      <a:pt x="221" y="79"/>
                    </a:lnTo>
                    <a:close/>
                    <a:moveTo>
                      <a:pt x="226" y="79"/>
                    </a:moveTo>
                    <a:cubicBezTo>
                      <a:pt x="226" y="78"/>
                      <a:pt x="226" y="78"/>
                      <a:pt x="226" y="78"/>
                    </a:cubicBezTo>
                    <a:cubicBezTo>
                      <a:pt x="227" y="78"/>
                      <a:pt x="227" y="78"/>
                      <a:pt x="227" y="78"/>
                    </a:cubicBezTo>
                    <a:lnTo>
                      <a:pt x="226" y="79"/>
                    </a:lnTo>
                    <a:close/>
                    <a:moveTo>
                      <a:pt x="254" y="16"/>
                    </a:moveTo>
                    <a:cubicBezTo>
                      <a:pt x="254" y="16"/>
                      <a:pt x="254" y="15"/>
                      <a:pt x="254" y="15"/>
                    </a:cubicBezTo>
                    <a:cubicBezTo>
                      <a:pt x="253" y="15"/>
                      <a:pt x="253" y="16"/>
                      <a:pt x="252" y="16"/>
                    </a:cubicBezTo>
                    <a:cubicBezTo>
                      <a:pt x="252" y="15"/>
                      <a:pt x="253" y="15"/>
                      <a:pt x="252" y="15"/>
                    </a:cubicBezTo>
                    <a:cubicBezTo>
                      <a:pt x="252" y="15"/>
                      <a:pt x="252" y="15"/>
                      <a:pt x="252" y="15"/>
                    </a:cubicBezTo>
                    <a:cubicBezTo>
                      <a:pt x="254" y="15"/>
                      <a:pt x="254" y="15"/>
                      <a:pt x="254" y="15"/>
                    </a:cubicBezTo>
                    <a:cubicBezTo>
                      <a:pt x="254" y="15"/>
                      <a:pt x="254" y="16"/>
                      <a:pt x="254" y="16"/>
                    </a:cubicBezTo>
                    <a:close/>
                    <a:moveTo>
                      <a:pt x="230" y="80"/>
                    </a:moveTo>
                    <a:cubicBezTo>
                      <a:pt x="230" y="79"/>
                      <a:pt x="229" y="79"/>
                      <a:pt x="230" y="78"/>
                    </a:cubicBezTo>
                    <a:cubicBezTo>
                      <a:pt x="230" y="79"/>
                      <a:pt x="231" y="79"/>
                      <a:pt x="230" y="80"/>
                    </a:cubicBezTo>
                    <a:close/>
                    <a:moveTo>
                      <a:pt x="233" y="79"/>
                    </a:moveTo>
                    <a:cubicBezTo>
                      <a:pt x="232" y="79"/>
                      <a:pt x="232" y="78"/>
                      <a:pt x="231" y="78"/>
                    </a:cubicBezTo>
                    <a:cubicBezTo>
                      <a:pt x="231" y="78"/>
                      <a:pt x="231" y="78"/>
                      <a:pt x="231" y="78"/>
                    </a:cubicBezTo>
                    <a:cubicBezTo>
                      <a:pt x="233" y="78"/>
                      <a:pt x="233" y="78"/>
                      <a:pt x="233" y="78"/>
                    </a:cubicBezTo>
                    <a:cubicBezTo>
                      <a:pt x="233" y="78"/>
                      <a:pt x="233" y="78"/>
                      <a:pt x="233" y="78"/>
                    </a:cubicBezTo>
                    <a:cubicBezTo>
                      <a:pt x="233" y="78"/>
                      <a:pt x="233" y="78"/>
                      <a:pt x="233" y="78"/>
                    </a:cubicBezTo>
                    <a:cubicBezTo>
                      <a:pt x="233" y="79"/>
                      <a:pt x="233" y="79"/>
                      <a:pt x="233" y="79"/>
                    </a:cubicBezTo>
                    <a:close/>
                    <a:moveTo>
                      <a:pt x="238" y="79"/>
                    </a:moveTo>
                    <a:cubicBezTo>
                      <a:pt x="237" y="79"/>
                      <a:pt x="237" y="79"/>
                      <a:pt x="237" y="79"/>
                    </a:cubicBezTo>
                    <a:cubicBezTo>
                      <a:pt x="237" y="78"/>
                      <a:pt x="237" y="78"/>
                      <a:pt x="237" y="78"/>
                    </a:cubicBezTo>
                    <a:cubicBezTo>
                      <a:pt x="238" y="79"/>
                      <a:pt x="238" y="79"/>
                      <a:pt x="238" y="79"/>
                    </a:cubicBezTo>
                    <a:cubicBezTo>
                      <a:pt x="238" y="79"/>
                      <a:pt x="238" y="79"/>
                      <a:pt x="238" y="79"/>
                    </a:cubicBezTo>
                    <a:close/>
                    <a:moveTo>
                      <a:pt x="241" y="79"/>
                    </a:moveTo>
                    <a:cubicBezTo>
                      <a:pt x="241" y="78"/>
                      <a:pt x="241" y="78"/>
                      <a:pt x="241" y="78"/>
                    </a:cubicBezTo>
                    <a:cubicBezTo>
                      <a:pt x="242" y="79"/>
                      <a:pt x="242" y="79"/>
                      <a:pt x="242" y="79"/>
                    </a:cubicBezTo>
                    <a:cubicBezTo>
                      <a:pt x="242" y="79"/>
                      <a:pt x="241" y="79"/>
                      <a:pt x="241" y="79"/>
                    </a:cubicBezTo>
                    <a:close/>
                    <a:moveTo>
                      <a:pt x="273" y="9"/>
                    </a:moveTo>
                    <a:cubicBezTo>
                      <a:pt x="273" y="9"/>
                      <a:pt x="273" y="9"/>
                      <a:pt x="273" y="9"/>
                    </a:cubicBezTo>
                    <a:cubicBezTo>
                      <a:pt x="273" y="9"/>
                      <a:pt x="272" y="9"/>
                      <a:pt x="272" y="9"/>
                    </a:cubicBezTo>
                    <a:cubicBezTo>
                      <a:pt x="272" y="9"/>
                      <a:pt x="272" y="9"/>
                      <a:pt x="272" y="9"/>
                    </a:cubicBezTo>
                    <a:cubicBezTo>
                      <a:pt x="273" y="9"/>
                      <a:pt x="273" y="9"/>
                      <a:pt x="273" y="9"/>
                    </a:cubicBezTo>
                    <a:cubicBezTo>
                      <a:pt x="273" y="9"/>
                      <a:pt x="273" y="9"/>
                      <a:pt x="273" y="9"/>
                    </a:cubicBezTo>
                    <a:close/>
                    <a:moveTo>
                      <a:pt x="271" y="13"/>
                    </a:moveTo>
                    <a:cubicBezTo>
                      <a:pt x="271" y="13"/>
                      <a:pt x="271" y="13"/>
                      <a:pt x="271" y="13"/>
                    </a:cubicBezTo>
                    <a:cubicBezTo>
                      <a:pt x="271" y="13"/>
                      <a:pt x="271" y="13"/>
                      <a:pt x="271" y="13"/>
                    </a:cubicBezTo>
                    <a:cubicBezTo>
                      <a:pt x="269" y="13"/>
                      <a:pt x="268" y="15"/>
                      <a:pt x="267" y="13"/>
                    </a:cubicBezTo>
                    <a:cubicBezTo>
                      <a:pt x="268" y="12"/>
                      <a:pt x="267" y="11"/>
                      <a:pt x="269" y="11"/>
                    </a:cubicBezTo>
                    <a:cubicBezTo>
                      <a:pt x="268" y="10"/>
                      <a:pt x="270" y="11"/>
                      <a:pt x="270" y="10"/>
                    </a:cubicBezTo>
                    <a:cubicBezTo>
                      <a:pt x="271" y="11"/>
                      <a:pt x="271" y="11"/>
                      <a:pt x="271" y="12"/>
                    </a:cubicBezTo>
                    <a:cubicBezTo>
                      <a:pt x="271" y="12"/>
                      <a:pt x="270" y="12"/>
                      <a:pt x="270" y="12"/>
                    </a:cubicBezTo>
                    <a:cubicBezTo>
                      <a:pt x="270" y="13"/>
                      <a:pt x="270" y="13"/>
                      <a:pt x="271" y="13"/>
                    </a:cubicBezTo>
                    <a:cubicBezTo>
                      <a:pt x="271" y="13"/>
                      <a:pt x="271" y="13"/>
                      <a:pt x="271" y="13"/>
                    </a:cubicBezTo>
                    <a:cubicBezTo>
                      <a:pt x="271" y="12"/>
                      <a:pt x="271" y="12"/>
                      <a:pt x="272" y="12"/>
                    </a:cubicBezTo>
                    <a:cubicBezTo>
                      <a:pt x="272" y="12"/>
                      <a:pt x="273" y="13"/>
                      <a:pt x="273" y="13"/>
                    </a:cubicBezTo>
                    <a:cubicBezTo>
                      <a:pt x="272" y="13"/>
                      <a:pt x="272" y="13"/>
                      <a:pt x="271" y="13"/>
                    </a:cubicBezTo>
                    <a:close/>
                    <a:moveTo>
                      <a:pt x="245" y="79"/>
                    </a:moveTo>
                    <a:cubicBezTo>
                      <a:pt x="245" y="79"/>
                      <a:pt x="245" y="79"/>
                      <a:pt x="245" y="79"/>
                    </a:cubicBezTo>
                    <a:cubicBezTo>
                      <a:pt x="246" y="79"/>
                      <a:pt x="245" y="79"/>
                      <a:pt x="245" y="79"/>
                    </a:cubicBezTo>
                    <a:close/>
                    <a:moveTo>
                      <a:pt x="250" y="79"/>
                    </a:moveTo>
                    <a:cubicBezTo>
                      <a:pt x="249" y="78"/>
                      <a:pt x="249" y="78"/>
                      <a:pt x="249" y="78"/>
                    </a:cubicBezTo>
                    <a:cubicBezTo>
                      <a:pt x="250" y="79"/>
                      <a:pt x="250" y="79"/>
                      <a:pt x="250" y="79"/>
                    </a:cubicBezTo>
                    <a:close/>
                    <a:moveTo>
                      <a:pt x="277" y="17"/>
                    </a:moveTo>
                    <a:cubicBezTo>
                      <a:pt x="277" y="17"/>
                      <a:pt x="277" y="17"/>
                      <a:pt x="277" y="17"/>
                    </a:cubicBezTo>
                    <a:cubicBezTo>
                      <a:pt x="277" y="17"/>
                      <a:pt x="277" y="17"/>
                      <a:pt x="277" y="17"/>
                    </a:cubicBezTo>
                    <a:cubicBezTo>
                      <a:pt x="277" y="17"/>
                      <a:pt x="277" y="17"/>
                      <a:pt x="277" y="17"/>
                    </a:cubicBezTo>
                    <a:cubicBezTo>
                      <a:pt x="277" y="17"/>
                      <a:pt x="277" y="17"/>
                      <a:pt x="277" y="17"/>
                    </a:cubicBezTo>
                    <a:cubicBezTo>
                      <a:pt x="277" y="17"/>
                      <a:pt x="277" y="16"/>
                      <a:pt x="277" y="16"/>
                    </a:cubicBezTo>
                    <a:cubicBezTo>
                      <a:pt x="277" y="16"/>
                      <a:pt x="275" y="16"/>
                      <a:pt x="275" y="15"/>
                    </a:cubicBezTo>
                    <a:cubicBezTo>
                      <a:pt x="276" y="17"/>
                      <a:pt x="276" y="17"/>
                      <a:pt x="276" y="17"/>
                    </a:cubicBezTo>
                    <a:cubicBezTo>
                      <a:pt x="274" y="18"/>
                      <a:pt x="274" y="16"/>
                      <a:pt x="272" y="17"/>
                    </a:cubicBezTo>
                    <a:cubicBezTo>
                      <a:pt x="272" y="17"/>
                      <a:pt x="271" y="17"/>
                      <a:pt x="271" y="17"/>
                    </a:cubicBezTo>
                    <a:cubicBezTo>
                      <a:pt x="270" y="17"/>
                      <a:pt x="270" y="16"/>
                      <a:pt x="270" y="16"/>
                    </a:cubicBezTo>
                    <a:cubicBezTo>
                      <a:pt x="270" y="15"/>
                      <a:pt x="273" y="17"/>
                      <a:pt x="272" y="15"/>
                    </a:cubicBezTo>
                    <a:cubicBezTo>
                      <a:pt x="272" y="14"/>
                      <a:pt x="275" y="16"/>
                      <a:pt x="275" y="14"/>
                    </a:cubicBezTo>
                    <a:cubicBezTo>
                      <a:pt x="275" y="15"/>
                      <a:pt x="276" y="15"/>
                      <a:pt x="277" y="15"/>
                    </a:cubicBezTo>
                    <a:cubicBezTo>
                      <a:pt x="277" y="15"/>
                      <a:pt x="277" y="15"/>
                      <a:pt x="277" y="15"/>
                    </a:cubicBezTo>
                    <a:cubicBezTo>
                      <a:pt x="278" y="16"/>
                      <a:pt x="279" y="17"/>
                      <a:pt x="277" y="17"/>
                    </a:cubicBezTo>
                    <a:close/>
                    <a:moveTo>
                      <a:pt x="252" y="80"/>
                    </a:moveTo>
                    <a:cubicBezTo>
                      <a:pt x="252" y="80"/>
                      <a:pt x="252" y="80"/>
                      <a:pt x="252" y="80"/>
                    </a:cubicBezTo>
                    <a:cubicBezTo>
                      <a:pt x="251" y="80"/>
                      <a:pt x="251" y="80"/>
                      <a:pt x="251" y="80"/>
                    </a:cubicBezTo>
                    <a:cubicBezTo>
                      <a:pt x="251" y="79"/>
                      <a:pt x="252" y="80"/>
                      <a:pt x="252" y="80"/>
                    </a:cubicBezTo>
                    <a:cubicBezTo>
                      <a:pt x="252" y="80"/>
                      <a:pt x="252" y="80"/>
                      <a:pt x="252" y="80"/>
                    </a:cubicBezTo>
                    <a:close/>
                    <a:moveTo>
                      <a:pt x="253" y="79"/>
                    </a:moveTo>
                    <a:cubicBezTo>
                      <a:pt x="253" y="78"/>
                      <a:pt x="253" y="78"/>
                      <a:pt x="253" y="78"/>
                    </a:cubicBezTo>
                    <a:cubicBezTo>
                      <a:pt x="253" y="79"/>
                      <a:pt x="253" y="79"/>
                      <a:pt x="253" y="79"/>
                    </a:cubicBezTo>
                    <a:close/>
                    <a:moveTo>
                      <a:pt x="279" y="18"/>
                    </a:moveTo>
                    <a:cubicBezTo>
                      <a:pt x="279" y="18"/>
                      <a:pt x="280" y="18"/>
                      <a:pt x="280" y="18"/>
                    </a:cubicBezTo>
                    <a:cubicBezTo>
                      <a:pt x="280" y="17"/>
                      <a:pt x="279" y="17"/>
                      <a:pt x="279" y="17"/>
                    </a:cubicBezTo>
                    <a:cubicBezTo>
                      <a:pt x="279" y="16"/>
                      <a:pt x="279" y="16"/>
                      <a:pt x="279" y="16"/>
                    </a:cubicBezTo>
                    <a:cubicBezTo>
                      <a:pt x="279" y="17"/>
                      <a:pt x="279" y="17"/>
                      <a:pt x="279" y="17"/>
                    </a:cubicBezTo>
                    <a:cubicBezTo>
                      <a:pt x="280" y="17"/>
                      <a:pt x="280" y="17"/>
                      <a:pt x="280" y="17"/>
                    </a:cubicBezTo>
                    <a:cubicBezTo>
                      <a:pt x="280" y="17"/>
                      <a:pt x="280" y="18"/>
                      <a:pt x="280" y="18"/>
                    </a:cubicBezTo>
                    <a:cubicBezTo>
                      <a:pt x="280" y="18"/>
                      <a:pt x="279" y="18"/>
                      <a:pt x="279" y="18"/>
                    </a:cubicBezTo>
                    <a:close/>
                    <a:moveTo>
                      <a:pt x="254" y="79"/>
                    </a:moveTo>
                    <a:cubicBezTo>
                      <a:pt x="254" y="79"/>
                      <a:pt x="254" y="79"/>
                      <a:pt x="254" y="79"/>
                    </a:cubicBezTo>
                    <a:cubicBezTo>
                      <a:pt x="254" y="79"/>
                      <a:pt x="254" y="79"/>
                      <a:pt x="255" y="78"/>
                    </a:cubicBezTo>
                    <a:cubicBezTo>
                      <a:pt x="254" y="79"/>
                      <a:pt x="255" y="80"/>
                      <a:pt x="254" y="79"/>
                    </a:cubicBezTo>
                    <a:close/>
                    <a:moveTo>
                      <a:pt x="259" y="80"/>
                    </a:moveTo>
                    <a:cubicBezTo>
                      <a:pt x="260" y="80"/>
                      <a:pt x="260" y="80"/>
                      <a:pt x="260" y="80"/>
                    </a:cubicBezTo>
                    <a:cubicBezTo>
                      <a:pt x="260" y="80"/>
                      <a:pt x="260" y="80"/>
                      <a:pt x="260" y="80"/>
                    </a:cubicBezTo>
                    <a:cubicBezTo>
                      <a:pt x="260" y="80"/>
                      <a:pt x="260" y="80"/>
                      <a:pt x="260" y="79"/>
                    </a:cubicBezTo>
                    <a:cubicBezTo>
                      <a:pt x="259" y="79"/>
                      <a:pt x="259" y="79"/>
                      <a:pt x="259" y="79"/>
                    </a:cubicBezTo>
                    <a:cubicBezTo>
                      <a:pt x="260" y="79"/>
                      <a:pt x="260" y="79"/>
                      <a:pt x="260" y="79"/>
                    </a:cubicBezTo>
                    <a:cubicBezTo>
                      <a:pt x="260" y="79"/>
                      <a:pt x="260" y="79"/>
                      <a:pt x="260" y="80"/>
                    </a:cubicBezTo>
                    <a:cubicBezTo>
                      <a:pt x="260" y="80"/>
                      <a:pt x="260" y="80"/>
                      <a:pt x="260" y="80"/>
                    </a:cubicBezTo>
                    <a:cubicBezTo>
                      <a:pt x="260" y="80"/>
                      <a:pt x="260" y="80"/>
                      <a:pt x="260" y="80"/>
                    </a:cubicBezTo>
                    <a:cubicBezTo>
                      <a:pt x="260" y="80"/>
                      <a:pt x="260" y="80"/>
                      <a:pt x="259" y="80"/>
                    </a:cubicBezTo>
                    <a:close/>
                    <a:moveTo>
                      <a:pt x="262" y="80"/>
                    </a:moveTo>
                    <a:cubicBezTo>
                      <a:pt x="262" y="79"/>
                      <a:pt x="262" y="79"/>
                      <a:pt x="262" y="79"/>
                    </a:cubicBezTo>
                    <a:cubicBezTo>
                      <a:pt x="262" y="79"/>
                      <a:pt x="262" y="79"/>
                      <a:pt x="262" y="79"/>
                    </a:cubicBezTo>
                    <a:lnTo>
                      <a:pt x="262" y="80"/>
                    </a:lnTo>
                    <a:close/>
                    <a:moveTo>
                      <a:pt x="284" y="22"/>
                    </a:moveTo>
                    <a:cubicBezTo>
                      <a:pt x="285" y="21"/>
                      <a:pt x="286" y="24"/>
                      <a:pt x="286" y="22"/>
                    </a:cubicBezTo>
                    <a:cubicBezTo>
                      <a:pt x="287" y="23"/>
                      <a:pt x="288" y="22"/>
                      <a:pt x="288" y="23"/>
                    </a:cubicBezTo>
                    <a:cubicBezTo>
                      <a:pt x="287" y="23"/>
                      <a:pt x="285" y="23"/>
                      <a:pt x="284" y="22"/>
                    </a:cubicBezTo>
                    <a:close/>
                    <a:moveTo>
                      <a:pt x="288" y="22"/>
                    </a:moveTo>
                    <a:cubicBezTo>
                      <a:pt x="289" y="21"/>
                      <a:pt x="289" y="21"/>
                      <a:pt x="289" y="21"/>
                    </a:cubicBezTo>
                    <a:cubicBezTo>
                      <a:pt x="289" y="22"/>
                      <a:pt x="288" y="21"/>
                      <a:pt x="288" y="22"/>
                    </a:cubicBezTo>
                    <a:close/>
                    <a:moveTo>
                      <a:pt x="264" y="81"/>
                    </a:moveTo>
                    <a:cubicBezTo>
                      <a:pt x="265" y="80"/>
                      <a:pt x="265" y="80"/>
                      <a:pt x="265" y="80"/>
                    </a:cubicBezTo>
                    <a:cubicBezTo>
                      <a:pt x="265" y="80"/>
                      <a:pt x="265" y="80"/>
                      <a:pt x="265" y="80"/>
                    </a:cubicBezTo>
                    <a:cubicBezTo>
                      <a:pt x="265" y="80"/>
                      <a:pt x="265" y="81"/>
                      <a:pt x="264" y="81"/>
                    </a:cubicBezTo>
                    <a:close/>
                    <a:moveTo>
                      <a:pt x="290" y="24"/>
                    </a:moveTo>
                    <a:cubicBezTo>
                      <a:pt x="290" y="24"/>
                      <a:pt x="290" y="24"/>
                      <a:pt x="290" y="24"/>
                    </a:cubicBezTo>
                    <a:cubicBezTo>
                      <a:pt x="290" y="24"/>
                      <a:pt x="290" y="24"/>
                      <a:pt x="291" y="24"/>
                    </a:cubicBezTo>
                    <a:lnTo>
                      <a:pt x="290" y="24"/>
                    </a:lnTo>
                    <a:close/>
                    <a:moveTo>
                      <a:pt x="267" y="81"/>
                    </a:moveTo>
                    <a:cubicBezTo>
                      <a:pt x="267" y="81"/>
                      <a:pt x="267" y="81"/>
                      <a:pt x="267" y="81"/>
                    </a:cubicBezTo>
                    <a:cubicBezTo>
                      <a:pt x="267" y="80"/>
                      <a:pt x="267" y="80"/>
                      <a:pt x="267" y="80"/>
                    </a:cubicBezTo>
                    <a:cubicBezTo>
                      <a:pt x="267" y="80"/>
                      <a:pt x="267" y="81"/>
                      <a:pt x="267" y="81"/>
                    </a:cubicBezTo>
                    <a:close/>
                    <a:moveTo>
                      <a:pt x="292" y="24"/>
                    </a:moveTo>
                    <a:cubicBezTo>
                      <a:pt x="292" y="24"/>
                      <a:pt x="291" y="24"/>
                      <a:pt x="291" y="24"/>
                    </a:cubicBezTo>
                    <a:cubicBezTo>
                      <a:pt x="292" y="25"/>
                      <a:pt x="292" y="23"/>
                      <a:pt x="292" y="24"/>
                    </a:cubicBezTo>
                    <a:cubicBezTo>
                      <a:pt x="292" y="24"/>
                      <a:pt x="292" y="24"/>
                      <a:pt x="292" y="24"/>
                    </a:cubicBezTo>
                    <a:close/>
                    <a:moveTo>
                      <a:pt x="294" y="22"/>
                    </a:moveTo>
                    <a:cubicBezTo>
                      <a:pt x="294" y="21"/>
                      <a:pt x="294" y="21"/>
                      <a:pt x="294" y="21"/>
                    </a:cubicBezTo>
                    <a:cubicBezTo>
                      <a:pt x="294" y="21"/>
                      <a:pt x="294" y="21"/>
                      <a:pt x="294" y="21"/>
                    </a:cubicBezTo>
                    <a:cubicBezTo>
                      <a:pt x="295" y="22"/>
                      <a:pt x="294" y="22"/>
                      <a:pt x="294" y="22"/>
                    </a:cubicBezTo>
                    <a:close/>
                    <a:moveTo>
                      <a:pt x="298" y="24"/>
                    </a:moveTo>
                    <a:cubicBezTo>
                      <a:pt x="297" y="24"/>
                      <a:pt x="297" y="23"/>
                      <a:pt x="296" y="24"/>
                    </a:cubicBezTo>
                    <a:cubicBezTo>
                      <a:pt x="296" y="22"/>
                      <a:pt x="298" y="22"/>
                      <a:pt x="299" y="22"/>
                    </a:cubicBezTo>
                    <a:cubicBezTo>
                      <a:pt x="300" y="23"/>
                      <a:pt x="298" y="23"/>
                      <a:pt x="298" y="24"/>
                    </a:cubicBezTo>
                    <a:close/>
                    <a:moveTo>
                      <a:pt x="302" y="23"/>
                    </a:moveTo>
                    <a:cubicBezTo>
                      <a:pt x="302" y="23"/>
                      <a:pt x="301" y="23"/>
                      <a:pt x="301" y="23"/>
                    </a:cubicBezTo>
                    <a:cubicBezTo>
                      <a:pt x="302" y="23"/>
                      <a:pt x="302" y="23"/>
                      <a:pt x="302" y="23"/>
                    </a:cubicBezTo>
                    <a:cubicBezTo>
                      <a:pt x="302" y="23"/>
                      <a:pt x="302" y="23"/>
                      <a:pt x="302" y="23"/>
                    </a:cubicBezTo>
                    <a:close/>
                    <a:moveTo>
                      <a:pt x="303" y="24"/>
                    </a:moveTo>
                    <a:cubicBezTo>
                      <a:pt x="303" y="25"/>
                      <a:pt x="303" y="25"/>
                      <a:pt x="303" y="25"/>
                    </a:cubicBezTo>
                    <a:cubicBezTo>
                      <a:pt x="304" y="25"/>
                      <a:pt x="304" y="25"/>
                      <a:pt x="304" y="25"/>
                    </a:cubicBezTo>
                    <a:cubicBezTo>
                      <a:pt x="304" y="25"/>
                      <a:pt x="304" y="25"/>
                      <a:pt x="303" y="25"/>
                    </a:cubicBezTo>
                    <a:cubicBezTo>
                      <a:pt x="303" y="25"/>
                      <a:pt x="303" y="25"/>
                      <a:pt x="303" y="25"/>
                    </a:cubicBezTo>
                    <a:cubicBezTo>
                      <a:pt x="303" y="24"/>
                      <a:pt x="303" y="23"/>
                      <a:pt x="303" y="23"/>
                    </a:cubicBezTo>
                    <a:cubicBezTo>
                      <a:pt x="304" y="22"/>
                      <a:pt x="305" y="22"/>
                      <a:pt x="306" y="22"/>
                    </a:cubicBezTo>
                    <a:cubicBezTo>
                      <a:pt x="305" y="23"/>
                      <a:pt x="305" y="23"/>
                      <a:pt x="305" y="24"/>
                    </a:cubicBezTo>
                    <a:cubicBezTo>
                      <a:pt x="305" y="24"/>
                      <a:pt x="304" y="24"/>
                      <a:pt x="303" y="24"/>
                    </a:cubicBezTo>
                    <a:close/>
                    <a:moveTo>
                      <a:pt x="282" y="83"/>
                    </a:moveTo>
                    <a:cubicBezTo>
                      <a:pt x="282" y="82"/>
                      <a:pt x="282" y="82"/>
                      <a:pt x="282" y="81"/>
                    </a:cubicBezTo>
                    <a:cubicBezTo>
                      <a:pt x="283" y="81"/>
                      <a:pt x="283" y="82"/>
                      <a:pt x="284" y="81"/>
                    </a:cubicBezTo>
                    <a:cubicBezTo>
                      <a:pt x="284" y="81"/>
                      <a:pt x="284" y="81"/>
                      <a:pt x="284" y="81"/>
                    </a:cubicBezTo>
                    <a:cubicBezTo>
                      <a:pt x="284" y="81"/>
                      <a:pt x="284" y="81"/>
                      <a:pt x="284" y="81"/>
                    </a:cubicBezTo>
                    <a:cubicBezTo>
                      <a:pt x="284" y="81"/>
                      <a:pt x="284" y="81"/>
                      <a:pt x="284" y="82"/>
                    </a:cubicBezTo>
                    <a:cubicBezTo>
                      <a:pt x="283" y="81"/>
                      <a:pt x="283" y="82"/>
                      <a:pt x="282" y="83"/>
                    </a:cubicBezTo>
                    <a:close/>
                    <a:moveTo>
                      <a:pt x="309" y="25"/>
                    </a:moveTo>
                    <a:cubicBezTo>
                      <a:pt x="309" y="25"/>
                      <a:pt x="309" y="25"/>
                      <a:pt x="308" y="25"/>
                    </a:cubicBezTo>
                    <a:cubicBezTo>
                      <a:pt x="308" y="24"/>
                      <a:pt x="309" y="25"/>
                      <a:pt x="310" y="25"/>
                    </a:cubicBezTo>
                    <a:lnTo>
                      <a:pt x="309" y="25"/>
                    </a:lnTo>
                    <a:close/>
                    <a:moveTo>
                      <a:pt x="310" y="23"/>
                    </a:moveTo>
                    <a:cubicBezTo>
                      <a:pt x="310" y="23"/>
                      <a:pt x="310" y="23"/>
                      <a:pt x="310" y="23"/>
                    </a:cubicBezTo>
                    <a:cubicBezTo>
                      <a:pt x="312" y="23"/>
                      <a:pt x="312" y="23"/>
                      <a:pt x="312" y="23"/>
                    </a:cubicBezTo>
                    <a:cubicBezTo>
                      <a:pt x="311" y="23"/>
                      <a:pt x="311" y="23"/>
                      <a:pt x="310" y="23"/>
                    </a:cubicBezTo>
                    <a:close/>
                    <a:moveTo>
                      <a:pt x="287" y="82"/>
                    </a:moveTo>
                    <a:cubicBezTo>
                      <a:pt x="288" y="81"/>
                      <a:pt x="288" y="81"/>
                      <a:pt x="288" y="81"/>
                    </a:cubicBezTo>
                    <a:cubicBezTo>
                      <a:pt x="288" y="81"/>
                      <a:pt x="288" y="81"/>
                      <a:pt x="288" y="82"/>
                    </a:cubicBezTo>
                    <a:cubicBezTo>
                      <a:pt x="287" y="82"/>
                      <a:pt x="287" y="82"/>
                      <a:pt x="287" y="82"/>
                    </a:cubicBezTo>
                    <a:close/>
                    <a:moveTo>
                      <a:pt x="313" y="25"/>
                    </a:moveTo>
                    <a:cubicBezTo>
                      <a:pt x="313" y="25"/>
                      <a:pt x="312" y="25"/>
                      <a:pt x="311" y="25"/>
                    </a:cubicBezTo>
                    <a:cubicBezTo>
                      <a:pt x="312" y="25"/>
                      <a:pt x="312" y="25"/>
                      <a:pt x="313" y="25"/>
                    </a:cubicBezTo>
                    <a:cubicBezTo>
                      <a:pt x="313" y="25"/>
                      <a:pt x="314" y="25"/>
                      <a:pt x="314" y="25"/>
                    </a:cubicBezTo>
                    <a:cubicBezTo>
                      <a:pt x="313" y="25"/>
                      <a:pt x="313" y="25"/>
                      <a:pt x="313" y="25"/>
                    </a:cubicBezTo>
                    <a:close/>
                    <a:moveTo>
                      <a:pt x="314" y="24"/>
                    </a:moveTo>
                    <a:cubicBezTo>
                      <a:pt x="314" y="24"/>
                      <a:pt x="314" y="24"/>
                      <a:pt x="314" y="24"/>
                    </a:cubicBezTo>
                    <a:cubicBezTo>
                      <a:pt x="315" y="25"/>
                      <a:pt x="315" y="25"/>
                      <a:pt x="315" y="25"/>
                    </a:cubicBezTo>
                    <a:lnTo>
                      <a:pt x="314" y="24"/>
                    </a:lnTo>
                    <a:close/>
                    <a:moveTo>
                      <a:pt x="315" y="23"/>
                    </a:moveTo>
                    <a:cubicBezTo>
                      <a:pt x="315" y="24"/>
                      <a:pt x="315" y="24"/>
                      <a:pt x="315" y="24"/>
                    </a:cubicBezTo>
                    <a:cubicBezTo>
                      <a:pt x="316" y="23"/>
                      <a:pt x="316" y="23"/>
                      <a:pt x="316" y="23"/>
                    </a:cubicBezTo>
                    <a:lnTo>
                      <a:pt x="315" y="23"/>
                    </a:lnTo>
                    <a:close/>
                    <a:moveTo>
                      <a:pt x="317" y="24"/>
                    </a:moveTo>
                    <a:cubicBezTo>
                      <a:pt x="317" y="23"/>
                      <a:pt x="317" y="23"/>
                      <a:pt x="317" y="23"/>
                    </a:cubicBezTo>
                    <a:cubicBezTo>
                      <a:pt x="317" y="23"/>
                      <a:pt x="317" y="23"/>
                      <a:pt x="317" y="23"/>
                    </a:cubicBezTo>
                    <a:cubicBezTo>
                      <a:pt x="318" y="23"/>
                      <a:pt x="318" y="23"/>
                      <a:pt x="318" y="23"/>
                    </a:cubicBezTo>
                    <a:cubicBezTo>
                      <a:pt x="318" y="24"/>
                      <a:pt x="318" y="24"/>
                      <a:pt x="318" y="24"/>
                    </a:cubicBezTo>
                    <a:lnTo>
                      <a:pt x="317" y="24"/>
                    </a:lnTo>
                    <a:close/>
                    <a:moveTo>
                      <a:pt x="319" y="26"/>
                    </a:moveTo>
                    <a:cubicBezTo>
                      <a:pt x="318" y="26"/>
                      <a:pt x="318" y="26"/>
                      <a:pt x="318" y="26"/>
                    </a:cubicBezTo>
                    <a:cubicBezTo>
                      <a:pt x="318" y="24"/>
                      <a:pt x="320" y="26"/>
                      <a:pt x="321" y="24"/>
                    </a:cubicBezTo>
                    <a:cubicBezTo>
                      <a:pt x="320" y="25"/>
                      <a:pt x="320" y="26"/>
                      <a:pt x="319" y="26"/>
                    </a:cubicBezTo>
                    <a:close/>
                    <a:moveTo>
                      <a:pt x="325" y="25"/>
                    </a:moveTo>
                    <a:cubicBezTo>
                      <a:pt x="326" y="25"/>
                      <a:pt x="327" y="25"/>
                      <a:pt x="328" y="25"/>
                    </a:cubicBezTo>
                    <a:cubicBezTo>
                      <a:pt x="327" y="26"/>
                      <a:pt x="326" y="25"/>
                      <a:pt x="325" y="25"/>
                    </a:cubicBezTo>
                    <a:close/>
                    <a:moveTo>
                      <a:pt x="328" y="24"/>
                    </a:moveTo>
                    <a:cubicBezTo>
                      <a:pt x="327" y="24"/>
                      <a:pt x="327" y="24"/>
                      <a:pt x="327" y="24"/>
                    </a:cubicBezTo>
                    <a:cubicBezTo>
                      <a:pt x="327" y="24"/>
                      <a:pt x="327" y="24"/>
                      <a:pt x="327" y="24"/>
                    </a:cubicBezTo>
                    <a:cubicBezTo>
                      <a:pt x="327" y="24"/>
                      <a:pt x="326" y="24"/>
                      <a:pt x="326" y="24"/>
                    </a:cubicBezTo>
                    <a:cubicBezTo>
                      <a:pt x="326" y="24"/>
                      <a:pt x="325" y="24"/>
                      <a:pt x="324" y="25"/>
                    </a:cubicBezTo>
                    <a:cubicBezTo>
                      <a:pt x="324" y="25"/>
                      <a:pt x="324" y="25"/>
                      <a:pt x="324" y="25"/>
                    </a:cubicBezTo>
                    <a:cubicBezTo>
                      <a:pt x="324" y="25"/>
                      <a:pt x="323" y="25"/>
                      <a:pt x="323" y="25"/>
                    </a:cubicBezTo>
                    <a:cubicBezTo>
                      <a:pt x="322" y="25"/>
                      <a:pt x="322" y="25"/>
                      <a:pt x="322" y="25"/>
                    </a:cubicBezTo>
                    <a:cubicBezTo>
                      <a:pt x="323" y="24"/>
                      <a:pt x="324" y="24"/>
                      <a:pt x="323" y="23"/>
                    </a:cubicBezTo>
                    <a:cubicBezTo>
                      <a:pt x="324" y="24"/>
                      <a:pt x="325" y="24"/>
                      <a:pt x="326" y="23"/>
                    </a:cubicBezTo>
                    <a:cubicBezTo>
                      <a:pt x="326" y="23"/>
                      <a:pt x="326" y="23"/>
                      <a:pt x="327" y="23"/>
                    </a:cubicBezTo>
                    <a:cubicBezTo>
                      <a:pt x="326" y="23"/>
                      <a:pt x="326" y="23"/>
                      <a:pt x="326" y="23"/>
                    </a:cubicBezTo>
                    <a:cubicBezTo>
                      <a:pt x="326" y="23"/>
                      <a:pt x="326" y="24"/>
                      <a:pt x="326" y="24"/>
                    </a:cubicBezTo>
                    <a:cubicBezTo>
                      <a:pt x="326" y="24"/>
                      <a:pt x="326" y="24"/>
                      <a:pt x="326" y="24"/>
                    </a:cubicBezTo>
                    <a:cubicBezTo>
                      <a:pt x="326" y="24"/>
                      <a:pt x="327" y="24"/>
                      <a:pt x="327" y="24"/>
                    </a:cubicBezTo>
                    <a:cubicBezTo>
                      <a:pt x="327" y="24"/>
                      <a:pt x="328" y="24"/>
                      <a:pt x="327" y="24"/>
                    </a:cubicBezTo>
                    <a:cubicBezTo>
                      <a:pt x="328" y="23"/>
                      <a:pt x="329" y="23"/>
                      <a:pt x="330" y="24"/>
                    </a:cubicBezTo>
                    <a:cubicBezTo>
                      <a:pt x="329" y="23"/>
                      <a:pt x="329" y="24"/>
                      <a:pt x="328" y="24"/>
                    </a:cubicBezTo>
                    <a:close/>
                    <a:moveTo>
                      <a:pt x="333" y="26"/>
                    </a:moveTo>
                    <a:cubicBezTo>
                      <a:pt x="333" y="25"/>
                      <a:pt x="333" y="25"/>
                      <a:pt x="333" y="25"/>
                    </a:cubicBezTo>
                    <a:cubicBezTo>
                      <a:pt x="332" y="25"/>
                      <a:pt x="332" y="24"/>
                      <a:pt x="331" y="25"/>
                    </a:cubicBezTo>
                    <a:cubicBezTo>
                      <a:pt x="331" y="25"/>
                      <a:pt x="331" y="25"/>
                      <a:pt x="331" y="26"/>
                    </a:cubicBezTo>
                    <a:cubicBezTo>
                      <a:pt x="332" y="26"/>
                      <a:pt x="332" y="26"/>
                      <a:pt x="332" y="26"/>
                    </a:cubicBezTo>
                    <a:cubicBezTo>
                      <a:pt x="332" y="26"/>
                      <a:pt x="332" y="26"/>
                      <a:pt x="332" y="26"/>
                    </a:cubicBezTo>
                    <a:cubicBezTo>
                      <a:pt x="332" y="26"/>
                      <a:pt x="332" y="26"/>
                      <a:pt x="332" y="26"/>
                    </a:cubicBezTo>
                    <a:cubicBezTo>
                      <a:pt x="332" y="26"/>
                      <a:pt x="332" y="26"/>
                      <a:pt x="332" y="26"/>
                    </a:cubicBezTo>
                    <a:cubicBezTo>
                      <a:pt x="332" y="26"/>
                      <a:pt x="331" y="26"/>
                      <a:pt x="332" y="26"/>
                    </a:cubicBezTo>
                    <a:cubicBezTo>
                      <a:pt x="332" y="26"/>
                      <a:pt x="332" y="26"/>
                      <a:pt x="332" y="26"/>
                    </a:cubicBezTo>
                    <a:cubicBezTo>
                      <a:pt x="329" y="27"/>
                      <a:pt x="329" y="27"/>
                      <a:pt x="329" y="27"/>
                    </a:cubicBezTo>
                    <a:cubicBezTo>
                      <a:pt x="329" y="27"/>
                      <a:pt x="329" y="26"/>
                      <a:pt x="329" y="26"/>
                    </a:cubicBezTo>
                    <a:cubicBezTo>
                      <a:pt x="329" y="26"/>
                      <a:pt x="329" y="26"/>
                      <a:pt x="329" y="26"/>
                    </a:cubicBezTo>
                    <a:cubicBezTo>
                      <a:pt x="329" y="26"/>
                      <a:pt x="328" y="26"/>
                      <a:pt x="328" y="26"/>
                    </a:cubicBezTo>
                    <a:cubicBezTo>
                      <a:pt x="329" y="26"/>
                      <a:pt x="329" y="26"/>
                      <a:pt x="329" y="26"/>
                    </a:cubicBezTo>
                    <a:cubicBezTo>
                      <a:pt x="329" y="26"/>
                      <a:pt x="330" y="25"/>
                      <a:pt x="331" y="25"/>
                    </a:cubicBezTo>
                    <a:cubicBezTo>
                      <a:pt x="332" y="24"/>
                      <a:pt x="330" y="24"/>
                      <a:pt x="332" y="24"/>
                    </a:cubicBezTo>
                    <a:cubicBezTo>
                      <a:pt x="333" y="24"/>
                      <a:pt x="334" y="25"/>
                      <a:pt x="335" y="24"/>
                    </a:cubicBezTo>
                    <a:cubicBezTo>
                      <a:pt x="335" y="24"/>
                      <a:pt x="335" y="24"/>
                      <a:pt x="335" y="24"/>
                    </a:cubicBezTo>
                    <a:cubicBezTo>
                      <a:pt x="335" y="25"/>
                      <a:pt x="335" y="25"/>
                      <a:pt x="335" y="25"/>
                    </a:cubicBezTo>
                    <a:cubicBezTo>
                      <a:pt x="335" y="24"/>
                      <a:pt x="335" y="24"/>
                      <a:pt x="335" y="24"/>
                    </a:cubicBezTo>
                    <a:cubicBezTo>
                      <a:pt x="334" y="24"/>
                      <a:pt x="333" y="25"/>
                      <a:pt x="333" y="25"/>
                    </a:cubicBezTo>
                    <a:cubicBezTo>
                      <a:pt x="333" y="26"/>
                      <a:pt x="334" y="25"/>
                      <a:pt x="335" y="26"/>
                    </a:cubicBezTo>
                    <a:cubicBezTo>
                      <a:pt x="334" y="26"/>
                      <a:pt x="334" y="25"/>
                      <a:pt x="333" y="26"/>
                    </a:cubicBezTo>
                    <a:close/>
                    <a:moveTo>
                      <a:pt x="338" y="26"/>
                    </a:moveTo>
                    <a:cubicBezTo>
                      <a:pt x="338" y="26"/>
                      <a:pt x="338" y="26"/>
                      <a:pt x="338" y="26"/>
                    </a:cubicBezTo>
                    <a:cubicBezTo>
                      <a:pt x="338" y="27"/>
                      <a:pt x="338" y="27"/>
                      <a:pt x="338" y="27"/>
                    </a:cubicBezTo>
                    <a:cubicBezTo>
                      <a:pt x="337" y="27"/>
                      <a:pt x="338" y="26"/>
                      <a:pt x="337" y="26"/>
                    </a:cubicBezTo>
                    <a:cubicBezTo>
                      <a:pt x="337" y="26"/>
                      <a:pt x="337" y="26"/>
                      <a:pt x="337" y="27"/>
                    </a:cubicBezTo>
                    <a:cubicBezTo>
                      <a:pt x="337" y="26"/>
                      <a:pt x="337" y="26"/>
                      <a:pt x="337" y="27"/>
                    </a:cubicBezTo>
                    <a:cubicBezTo>
                      <a:pt x="337" y="26"/>
                      <a:pt x="336" y="26"/>
                      <a:pt x="336" y="26"/>
                    </a:cubicBezTo>
                    <a:cubicBezTo>
                      <a:pt x="337" y="25"/>
                      <a:pt x="337" y="25"/>
                      <a:pt x="337" y="24"/>
                    </a:cubicBezTo>
                    <a:cubicBezTo>
                      <a:pt x="337" y="24"/>
                      <a:pt x="337" y="24"/>
                      <a:pt x="337" y="24"/>
                    </a:cubicBezTo>
                    <a:cubicBezTo>
                      <a:pt x="337" y="24"/>
                      <a:pt x="337" y="24"/>
                      <a:pt x="337" y="24"/>
                    </a:cubicBezTo>
                    <a:cubicBezTo>
                      <a:pt x="336" y="24"/>
                      <a:pt x="336" y="24"/>
                      <a:pt x="336" y="24"/>
                    </a:cubicBezTo>
                    <a:cubicBezTo>
                      <a:pt x="336" y="24"/>
                      <a:pt x="336" y="24"/>
                      <a:pt x="336" y="24"/>
                    </a:cubicBezTo>
                    <a:cubicBezTo>
                      <a:pt x="336" y="24"/>
                      <a:pt x="336" y="24"/>
                      <a:pt x="337" y="24"/>
                    </a:cubicBezTo>
                    <a:cubicBezTo>
                      <a:pt x="337" y="24"/>
                      <a:pt x="337" y="24"/>
                      <a:pt x="337" y="24"/>
                    </a:cubicBezTo>
                    <a:cubicBezTo>
                      <a:pt x="338" y="24"/>
                      <a:pt x="339" y="24"/>
                      <a:pt x="340" y="24"/>
                    </a:cubicBezTo>
                    <a:cubicBezTo>
                      <a:pt x="340" y="25"/>
                      <a:pt x="340" y="25"/>
                      <a:pt x="340" y="25"/>
                    </a:cubicBezTo>
                    <a:cubicBezTo>
                      <a:pt x="339" y="25"/>
                      <a:pt x="338" y="25"/>
                      <a:pt x="338" y="26"/>
                    </a:cubicBezTo>
                    <a:close/>
                    <a:moveTo>
                      <a:pt x="341" y="25"/>
                    </a:moveTo>
                    <a:cubicBezTo>
                      <a:pt x="341" y="26"/>
                      <a:pt x="340" y="26"/>
                      <a:pt x="340" y="26"/>
                    </a:cubicBezTo>
                    <a:cubicBezTo>
                      <a:pt x="338" y="26"/>
                      <a:pt x="342" y="26"/>
                      <a:pt x="341" y="24"/>
                    </a:cubicBezTo>
                    <a:cubicBezTo>
                      <a:pt x="342" y="24"/>
                      <a:pt x="343" y="25"/>
                      <a:pt x="343" y="24"/>
                    </a:cubicBezTo>
                    <a:cubicBezTo>
                      <a:pt x="343" y="24"/>
                      <a:pt x="342" y="25"/>
                      <a:pt x="343" y="25"/>
                    </a:cubicBezTo>
                    <a:cubicBezTo>
                      <a:pt x="343" y="25"/>
                      <a:pt x="342" y="26"/>
                      <a:pt x="341" y="25"/>
                    </a:cubicBezTo>
                    <a:close/>
                    <a:moveTo>
                      <a:pt x="342" y="27"/>
                    </a:moveTo>
                    <a:cubicBezTo>
                      <a:pt x="342" y="27"/>
                      <a:pt x="342" y="27"/>
                      <a:pt x="341" y="27"/>
                    </a:cubicBezTo>
                    <a:cubicBezTo>
                      <a:pt x="342" y="27"/>
                      <a:pt x="342" y="27"/>
                      <a:pt x="342" y="27"/>
                    </a:cubicBezTo>
                    <a:cubicBezTo>
                      <a:pt x="343" y="27"/>
                      <a:pt x="344" y="27"/>
                      <a:pt x="344" y="27"/>
                    </a:cubicBezTo>
                    <a:cubicBezTo>
                      <a:pt x="344" y="28"/>
                      <a:pt x="343" y="27"/>
                      <a:pt x="342" y="27"/>
                    </a:cubicBezTo>
                    <a:close/>
                    <a:moveTo>
                      <a:pt x="346" y="28"/>
                    </a:moveTo>
                    <a:cubicBezTo>
                      <a:pt x="345" y="27"/>
                      <a:pt x="345" y="27"/>
                      <a:pt x="345" y="27"/>
                    </a:cubicBezTo>
                    <a:cubicBezTo>
                      <a:pt x="345" y="27"/>
                      <a:pt x="345" y="27"/>
                      <a:pt x="345" y="27"/>
                    </a:cubicBezTo>
                    <a:cubicBezTo>
                      <a:pt x="345" y="26"/>
                      <a:pt x="344" y="26"/>
                      <a:pt x="344" y="26"/>
                    </a:cubicBezTo>
                    <a:cubicBezTo>
                      <a:pt x="344" y="26"/>
                      <a:pt x="343" y="27"/>
                      <a:pt x="343" y="26"/>
                    </a:cubicBezTo>
                    <a:cubicBezTo>
                      <a:pt x="344" y="26"/>
                      <a:pt x="345" y="26"/>
                      <a:pt x="345" y="25"/>
                    </a:cubicBezTo>
                    <a:cubicBezTo>
                      <a:pt x="345" y="24"/>
                      <a:pt x="345" y="24"/>
                      <a:pt x="345" y="24"/>
                    </a:cubicBezTo>
                    <a:cubicBezTo>
                      <a:pt x="345" y="24"/>
                      <a:pt x="345" y="24"/>
                      <a:pt x="345" y="24"/>
                    </a:cubicBezTo>
                    <a:cubicBezTo>
                      <a:pt x="345" y="24"/>
                      <a:pt x="345" y="24"/>
                      <a:pt x="345" y="24"/>
                    </a:cubicBezTo>
                    <a:cubicBezTo>
                      <a:pt x="345" y="25"/>
                      <a:pt x="347" y="24"/>
                      <a:pt x="347" y="25"/>
                    </a:cubicBezTo>
                    <a:cubicBezTo>
                      <a:pt x="347" y="25"/>
                      <a:pt x="347" y="25"/>
                      <a:pt x="347" y="25"/>
                    </a:cubicBezTo>
                    <a:cubicBezTo>
                      <a:pt x="347" y="25"/>
                      <a:pt x="347" y="25"/>
                      <a:pt x="347" y="25"/>
                    </a:cubicBezTo>
                    <a:cubicBezTo>
                      <a:pt x="347" y="25"/>
                      <a:pt x="347" y="25"/>
                      <a:pt x="347" y="25"/>
                    </a:cubicBezTo>
                    <a:cubicBezTo>
                      <a:pt x="346" y="25"/>
                      <a:pt x="345" y="25"/>
                      <a:pt x="345" y="26"/>
                    </a:cubicBezTo>
                    <a:cubicBezTo>
                      <a:pt x="345" y="26"/>
                      <a:pt x="345" y="26"/>
                      <a:pt x="346" y="26"/>
                    </a:cubicBezTo>
                    <a:cubicBezTo>
                      <a:pt x="346" y="26"/>
                      <a:pt x="346" y="26"/>
                      <a:pt x="346" y="26"/>
                    </a:cubicBezTo>
                    <a:cubicBezTo>
                      <a:pt x="347" y="26"/>
                      <a:pt x="347" y="26"/>
                      <a:pt x="347" y="26"/>
                    </a:cubicBezTo>
                    <a:cubicBezTo>
                      <a:pt x="347" y="26"/>
                      <a:pt x="347" y="26"/>
                      <a:pt x="346" y="26"/>
                    </a:cubicBezTo>
                    <a:cubicBezTo>
                      <a:pt x="346" y="26"/>
                      <a:pt x="346" y="26"/>
                      <a:pt x="346" y="26"/>
                    </a:cubicBezTo>
                    <a:cubicBezTo>
                      <a:pt x="345" y="26"/>
                      <a:pt x="345" y="27"/>
                      <a:pt x="345" y="27"/>
                    </a:cubicBezTo>
                    <a:cubicBezTo>
                      <a:pt x="345" y="28"/>
                      <a:pt x="346" y="27"/>
                      <a:pt x="346" y="28"/>
                    </a:cubicBezTo>
                    <a:cubicBezTo>
                      <a:pt x="348" y="27"/>
                      <a:pt x="348" y="27"/>
                      <a:pt x="348" y="27"/>
                    </a:cubicBezTo>
                    <a:cubicBezTo>
                      <a:pt x="348" y="28"/>
                      <a:pt x="346" y="28"/>
                      <a:pt x="346" y="28"/>
                    </a:cubicBezTo>
                    <a:close/>
                    <a:moveTo>
                      <a:pt x="349" y="25"/>
                    </a:moveTo>
                    <a:cubicBezTo>
                      <a:pt x="350" y="24"/>
                      <a:pt x="350" y="24"/>
                      <a:pt x="350" y="24"/>
                    </a:cubicBezTo>
                    <a:cubicBezTo>
                      <a:pt x="350" y="25"/>
                      <a:pt x="350" y="25"/>
                      <a:pt x="350" y="25"/>
                    </a:cubicBezTo>
                    <a:cubicBezTo>
                      <a:pt x="350" y="25"/>
                      <a:pt x="351" y="25"/>
                      <a:pt x="352" y="25"/>
                    </a:cubicBezTo>
                    <a:cubicBezTo>
                      <a:pt x="352" y="25"/>
                      <a:pt x="351" y="25"/>
                      <a:pt x="351" y="25"/>
                    </a:cubicBezTo>
                    <a:cubicBezTo>
                      <a:pt x="351" y="26"/>
                      <a:pt x="351" y="25"/>
                      <a:pt x="351" y="25"/>
                    </a:cubicBezTo>
                    <a:cubicBezTo>
                      <a:pt x="350" y="25"/>
                      <a:pt x="350" y="25"/>
                      <a:pt x="349" y="25"/>
                    </a:cubicBezTo>
                    <a:close/>
                    <a:moveTo>
                      <a:pt x="349" y="27"/>
                    </a:moveTo>
                    <a:cubicBezTo>
                      <a:pt x="349" y="27"/>
                      <a:pt x="349" y="27"/>
                      <a:pt x="349" y="27"/>
                    </a:cubicBezTo>
                    <a:cubicBezTo>
                      <a:pt x="349" y="27"/>
                      <a:pt x="349" y="27"/>
                      <a:pt x="349" y="27"/>
                    </a:cubicBezTo>
                    <a:cubicBezTo>
                      <a:pt x="349" y="27"/>
                      <a:pt x="349" y="27"/>
                      <a:pt x="349" y="27"/>
                    </a:cubicBezTo>
                    <a:cubicBezTo>
                      <a:pt x="350" y="27"/>
                      <a:pt x="350" y="25"/>
                      <a:pt x="351" y="27"/>
                    </a:cubicBezTo>
                    <a:cubicBezTo>
                      <a:pt x="350" y="27"/>
                      <a:pt x="349" y="27"/>
                      <a:pt x="349" y="27"/>
                    </a:cubicBezTo>
                    <a:close/>
                    <a:moveTo>
                      <a:pt x="354" y="29"/>
                    </a:moveTo>
                    <a:cubicBezTo>
                      <a:pt x="355" y="28"/>
                      <a:pt x="355" y="28"/>
                      <a:pt x="356" y="29"/>
                    </a:cubicBezTo>
                    <a:cubicBezTo>
                      <a:pt x="355" y="28"/>
                      <a:pt x="355" y="28"/>
                      <a:pt x="354" y="29"/>
                    </a:cubicBezTo>
                    <a:close/>
                    <a:moveTo>
                      <a:pt x="361" y="28"/>
                    </a:moveTo>
                    <a:cubicBezTo>
                      <a:pt x="361" y="28"/>
                      <a:pt x="361" y="28"/>
                      <a:pt x="361" y="28"/>
                    </a:cubicBezTo>
                    <a:cubicBezTo>
                      <a:pt x="360" y="29"/>
                      <a:pt x="360" y="29"/>
                      <a:pt x="359" y="29"/>
                    </a:cubicBezTo>
                    <a:cubicBezTo>
                      <a:pt x="359" y="29"/>
                      <a:pt x="359" y="29"/>
                      <a:pt x="359" y="29"/>
                    </a:cubicBezTo>
                    <a:cubicBezTo>
                      <a:pt x="358" y="29"/>
                      <a:pt x="358" y="29"/>
                      <a:pt x="358" y="29"/>
                    </a:cubicBezTo>
                    <a:cubicBezTo>
                      <a:pt x="357" y="28"/>
                      <a:pt x="357" y="28"/>
                      <a:pt x="357" y="28"/>
                    </a:cubicBezTo>
                    <a:cubicBezTo>
                      <a:pt x="357" y="28"/>
                      <a:pt x="358" y="28"/>
                      <a:pt x="358" y="27"/>
                    </a:cubicBezTo>
                    <a:cubicBezTo>
                      <a:pt x="358" y="27"/>
                      <a:pt x="358" y="27"/>
                      <a:pt x="358" y="27"/>
                    </a:cubicBezTo>
                    <a:cubicBezTo>
                      <a:pt x="358" y="26"/>
                      <a:pt x="358" y="26"/>
                      <a:pt x="358" y="26"/>
                    </a:cubicBezTo>
                    <a:cubicBezTo>
                      <a:pt x="356" y="26"/>
                      <a:pt x="355" y="28"/>
                      <a:pt x="353" y="27"/>
                    </a:cubicBezTo>
                    <a:cubicBezTo>
                      <a:pt x="353" y="27"/>
                      <a:pt x="353" y="27"/>
                      <a:pt x="353" y="27"/>
                    </a:cubicBezTo>
                    <a:cubicBezTo>
                      <a:pt x="353" y="26"/>
                      <a:pt x="354" y="26"/>
                      <a:pt x="354" y="26"/>
                    </a:cubicBezTo>
                    <a:cubicBezTo>
                      <a:pt x="353" y="25"/>
                      <a:pt x="353" y="26"/>
                      <a:pt x="352" y="25"/>
                    </a:cubicBezTo>
                    <a:cubicBezTo>
                      <a:pt x="354" y="24"/>
                      <a:pt x="355" y="25"/>
                      <a:pt x="356" y="25"/>
                    </a:cubicBezTo>
                    <a:cubicBezTo>
                      <a:pt x="357" y="25"/>
                      <a:pt x="357" y="25"/>
                      <a:pt x="357" y="25"/>
                    </a:cubicBezTo>
                    <a:cubicBezTo>
                      <a:pt x="358" y="24"/>
                      <a:pt x="359" y="25"/>
                      <a:pt x="360" y="25"/>
                    </a:cubicBezTo>
                    <a:cubicBezTo>
                      <a:pt x="360" y="26"/>
                      <a:pt x="360" y="26"/>
                      <a:pt x="360" y="26"/>
                    </a:cubicBezTo>
                    <a:cubicBezTo>
                      <a:pt x="360" y="26"/>
                      <a:pt x="359" y="26"/>
                      <a:pt x="359" y="27"/>
                    </a:cubicBezTo>
                    <a:cubicBezTo>
                      <a:pt x="359" y="26"/>
                      <a:pt x="359" y="26"/>
                      <a:pt x="359" y="26"/>
                    </a:cubicBezTo>
                    <a:cubicBezTo>
                      <a:pt x="358" y="26"/>
                      <a:pt x="358" y="27"/>
                      <a:pt x="358" y="27"/>
                    </a:cubicBezTo>
                    <a:cubicBezTo>
                      <a:pt x="358" y="28"/>
                      <a:pt x="359" y="28"/>
                      <a:pt x="359" y="29"/>
                    </a:cubicBezTo>
                    <a:cubicBezTo>
                      <a:pt x="360" y="28"/>
                      <a:pt x="360" y="28"/>
                      <a:pt x="360" y="28"/>
                    </a:cubicBezTo>
                    <a:cubicBezTo>
                      <a:pt x="360" y="28"/>
                      <a:pt x="360" y="28"/>
                      <a:pt x="360" y="28"/>
                    </a:cubicBezTo>
                    <a:cubicBezTo>
                      <a:pt x="361" y="28"/>
                      <a:pt x="360" y="28"/>
                      <a:pt x="360" y="28"/>
                    </a:cubicBezTo>
                    <a:cubicBezTo>
                      <a:pt x="361" y="28"/>
                      <a:pt x="361" y="28"/>
                      <a:pt x="361" y="27"/>
                    </a:cubicBezTo>
                    <a:cubicBezTo>
                      <a:pt x="361" y="27"/>
                      <a:pt x="361" y="27"/>
                      <a:pt x="361" y="27"/>
                    </a:cubicBezTo>
                    <a:cubicBezTo>
                      <a:pt x="362" y="27"/>
                      <a:pt x="362" y="27"/>
                      <a:pt x="362" y="27"/>
                    </a:cubicBezTo>
                    <a:cubicBezTo>
                      <a:pt x="361" y="28"/>
                      <a:pt x="361" y="28"/>
                      <a:pt x="361" y="28"/>
                    </a:cubicBezTo>
                    <a:cubicBezTo>
                      <a:pt x="361" y="29"/>
                      <a:pt x="361" y="29"/>
                      <a:pt x="361" y="29"/>
                    </a:cubicBezTo>
                    <a:cubicBezTo>
                      <a:pt x="361" y="29"/>
                      <a:pt x="361" y="29"/>
                      <a:pt x="361" y="28"/>
                    </a:cubicBezTo>
                    <a:close/>
                    <a:moveTo>
                      <a:pt x="362" y="29"/>
                    </a:moveTo>
                    <a:cubicBezTo>
                      <a:pt x="362" y="29"/>
                      <a:pt x="362" y="29"/>
                      <a:pt x="362" y="29"/>
                    </a:cubicBezTo>
                    <a:cubicBezTo>
                      <a:pt x="362" y="28"/>
                      <a:pt x="362" y="28"/>
                      <a:pt x="362" y="28"/>
                    </a:cubicBezTo>
                    <a:cubicBezTo>
                      <a:pt x="362" y="28"/>
                      <a:pt x="362" y="28"/>
                      <a:pt x="362" y="28"/>
                    </a:cubicBezTo>
                    <a:lnTo>
                      <a:pt x="362" y="29"/>
                    </a:lnTo>
                    <a:close/>
                    <a:moveTo>
                      <a:pt x="363" y="28"/>
                    </a:moveTo>
                    <a:cubicBezTo>
                      <a:pt x="362" y="27"/>
                      <a:pt x="362" y="27"/>
                      <a:pt x="362" y="27"/>
                    </a:cubicBezTo>
                    <a:cubicBezTo>
                      <a:pt x="363" y="27"/>
                      <a:pt x="363" y="27"/>
                      <a:pt x="363" y="27"/>
                    </a:cubicBezTo>
                    <a:lnTo>
                      <a:pt x="363" y="28"/>
                    </a:lnTo>
                    <a:close/>
                    <a:moveTo>
                      <a:pt x="369" y="24"/>
                    </a:moveTo>
                    <a:cubicBezTo>
                      <a:pt x="369" y="25"/>
                      <a:pt x="369" y="25"/>
                      <a:pt x="369" y="25"/>
                    </a:cubicBezTo>
                    <a:cubicBezTo>
                      <a:pt x="368" y="24"/>
                      <a:pt x="368" y="24"/>
                      <a:pt x="368" y="24"/>
                    </a:cubicBezTo>
                    <a:lnTo>
                      <a:pt x="369" y="24"/>
                    </a:lnTo>
                    <a:close/>
                    <a:moveTo>
                      <a:pt x="363" y="29"/>
                    </a:moveTo>
                    <a:cubicBezTo>
                      <a:pt x="364" y="29"/>
                      <a:pt x="364" y="28"/>
                      <a:pt x="365" y="28"/>
                    </a:cubicBezTo>
                    <a:cubicBezTo>
                      <a:pt x="365" y="28"/>
                      <a:pt x="365" y="28"/>
                      <a:pt x="365" y="28"/>
                    </a:cubicBezTo>
                    <a:cubicBezTo>
                      <a:pt x="365" y="28"/>
                      <a:pt x="366" y="28"/>
                      <a:pt x="366" y="28"/>
                    </a:cubicBezTo>
                    <a:cubicBezTo>
                      <a:pt x="365" y="27"/>
                      <a:pt x="365" y="27"/>
                      <a:pt x="365" y="27"/>
                    </a:cubicBezTo>
                    <a:cubicBezTo>
                      <a:pt x="365" y="27"/>
                      <a:pt x="366" y="27"/>
                      <a:pt x="365" y="26"/>
                    </a:cubicBezTo>
                    <a:cubicBezTo>
                      <a:pt x="365" y="26"/>
                      <a:pt x="365" y="26"/>
                      <a:pt x="364" y="26"/>
                    </a:cubicBezTo>
                    <a:cubicBezTo>
                      <a:pt x="365" y="26"/>
                      <a:pt x="365" y="26"/>
                      <a:pt x="365" y="26"/>
                    </a:cubicBezTo>
                    <a:cubicBezTo>
                      <a:pt x="365" y="26"/>
                      <a:pt x="365" y="26"/>
                      <a:pt x="365" y="26"/>
                    </a:cubicBezTo>
                    <a:cubicBezTo>
                      <a:pt x="366" y="25"/>
                      <a:pt x="367" y="26"/>
                      <a:pt x="368" y="26"/>
                    </a:cubicBezTo>
                    <a:cubicBezTo>
                      <a:pt x="368" y="26"/>
                      <a:pt x="368" y="26"/>
                      <a:pt x="368" y="26"/>
                    </a:cubicBezTo>
                    <a:cubicBezTo>
                      <a:pt x="368" y="26"/>
                      <a:pt x="366" y="27"/>
                      <a:pt x="366" y="27"/>
                    </a:cubicBezTo>
                    <a:cubicBezTo>
                      <a:pt x="366" y="27"/>
                      <a:pt x="366" y="27"/>
                      <a:pt x="366" y="28"/>
                    </a:cubicBezTo>
                    <a:cubicBezTo>
                      <a:pt x="366" y="28"/>
                      <a:pt x="366" y="28"/>
                      <a:pt x="366" y="28"/>
                    </a:cubicBezTo>
                    <a:cubicBezTo>
                      <a:pt x="366" y="28"/>
                      <a:pt x="366" y="28"/>
                      <a:pt x="365" y="28"/>
                    </a:cubicBezTo>
                    <a:cubicBezTo>
                      <a:pt x="365" y="28"/>
                      <a:pt x="365" y="28"/>
                      <a:pt x="365" y="29"/>
                    </a:cubicBezTo>
                    <a:cubicBezTo>
                      <a:pt x="365" y="28"/>
                      <a:pt x="365" y="28"/>
                      <a:pt x="365" y="29"/>
                    </a:cubicBezTo>
                    <a:cubicBezTo>
                      <a:pt x="364" y="29"/>
                      <a:pt x="364" y="29"/>
                      <a:pt x="364" y="29"/>
                    </a:cubicBezTo>
                    <a:cubicBezTo>
                      <a:pt x="365" y="29"/>
                      <a:pt x="365" y="29"/>
                      <a:pt x="366" y="29"/>
                    </a:cubicBezTo>
                    <a:cubicBezTo>
                      <a:pt x="366" y="29"/>
                      <a:pt x="366" y="29"/>
                      <a:pt x="366" y="29"/>
                    </a:cubicBezTo>
                    <a:cubicBezTo>
                      <a:pt x="366" y="29"/>
                      <a:pt x="366" y="29"/>
                      <a:pt x="366" y="29"/>
                    </a:cubicBezTo>
                    <a:cubicBezTo>
                      <a:pt x="366" y="29"/>
                      <a:pt x="364" y="30"/>
                      <a:pt x="363" y="29"/>
                    </a:cubicBezTo>
                    <a:close/>
                    <a:moveTo>
                      <a:pt x="392" y="27"/>
                    </a:moveTo>
                    <a:cubicBezTo>
                      <a:pt x="392" y="27"/>
                      <a:pt x="392" y="27"/>
                      <a:pt x="393" y="27"/>
                    </a:cubicBezTo>
                    <a:cubicBezTo>
                      <a:pt x="393" y="27"/>
                      <a:pt x="393" y="27"/>
                      <a:pt x="393" y="27"/>
                    </a:cubicBezTo>
                    <a:cubicBezTo>
                      <a:pt x="393" y="27"/>
                      <a:pt x="394" y="27"/>
                      <a:pt x="394" y="27"/>
                    </a:cubicBezTo>
                    <a:cubicBezTo>
                      <a:pt x="394" y="26"/>
                      <a:pt x="394" y="26"/>
                      <a:pt x="394" y="26"/>
                    </a:cubicBezTo>
                    <a:cubicBezTo>
                      <a:pt x="395" y="27"/>
                      <a:pt x="395" y="27"/>
                      <a:pt x="395" y="27"/>
                    </a:cubicBezTo>
                    <a:cubicBezTo>
                      <a:pt x="394" y="27"/>
                      <a:pt x="394" y="28"/>
                      <a:pt x="393" y="28"/>
                    </a:cubicBezTo>
                    <a:cubicBezTo>
                      <a:pt x="393" y="28"/>
                      <a:pt x="392" y="28"/>
                      <a:pt x="391" y="28"/>
                    </a:cubicBezTo>
                    <a:cubicBezTo>
                      <a:pt x="390" y="28"/>
                      <a:pt x="392" y="27"/>
                      <a:pt x="390" y="27"/>
                    </a:cubicBezTo>
                    <a:cubicBezTo>
                      <a:pt x="390" y="27"/>
                      <a:pt x="392" y="26"/>
                      <a:pt x="392" y="27"/>
                    </a:cubicBezTo>
                    <a:close/>
                    <a:moveTo>
                      <a:pt x="380" y="27"/>
                    </a:moveTo>
                    <a:cubicBezTo>
                      <a:pt x="380" y="26"/>
                      <a:pt x="380" y="26"/>
                      <a:pt x="380" y="26"/>
                    </a:cubicBezTo>
                    <a:cubicBezTo>
                      <a:pt x="380" y="26"/>
                      <a:pt x="380" y="26"/>
                      <a:pt x="380" y="25"/>
                    </a:cubicBezTo>
                    <a:cubicBezTo>
                      <a:pt x="380" y="25"/>
                      <a:pt x="380" y="25"/>
                      <a:pt x="380" y="25"/>
                    </a:cubicBezTo>
                    <a:cubicBezTo>
                      <a:pt x="380" y="25"/>
                      <a:pt x="380" y="25"/>
                      <a:pt x="380" y="25"/>
                    </a:cubicBezTo>
                    <a:cubicBezTo>
                      <a:pt x="380" y="25"/>
                      <a:pt x="380" y="25"/>
                      <a:pt x="380" y="25"/>
                    </a:cubicBezTo>
                    <a:cubicBezTo>
                      <a:pt x="381" y="25"/>
                      <a:pt x="381" y="25"/>
                      <a:pt x="381" y="25"/>
                    </a:cubicBezTo>
                    <a:cubicBezTo>
                      <a:pt x="381" y="25"/>
                      <a:pt x="381" y="25"/>
                      <a:pt x="381" y="25"/>
                    </a:cubicBezTo>
                    <a:cubicBezTo>
                      <a:pt x="381" y="25"/>
                      <a:pt x="381" y="25"/>
                      <a:pt x="381" y="25"/>
                    </a:cubicBezTo>
                    <a:cubicBezTo>
                      <a:pt x="380" y="25"/>
                      <a:pt x="380" y="25"/>
                      <a:pt x="380" y="25"/>
                    </a:cubicBezTo>
                    <a:cubicBezTo>
                      <a:pt x="380" y="25"/>
                      <a:pt x="380" y="26"/>
                      <a:pt x="380" y="26"/>
                    </a:cubicBezTo>
                    <a:cubicBezTo>
                      <a:pt x="381" y="26"/>
                      <a:pt x="382" y="27"/>
                      <a:pt x="381" y="28"/>
                    </a:cubicBezTo>
                    <a:cubicBezTo>
                      <a:pt x="381" y="28"/>
                      <a:pt x="381" y="28"/>
                      <a:pt x="381" y="28"/>
                    </a:cubicBezTo>
                    <a:cubicBezTo>
                      <a:pt x="381" y="28"/>
                      <a:pt x="381" y="28"/>
                      <a:pt x="381" y="28"/>
                    </a:cubicBezTo>
                    <a:cubicBezTo>
                      <a:pt x="381" y="28"/>
                      <a:pt x="381" y="28"/>
                      <a:pt x="381" y="28"/>
                    </a:cubicBezTo>
                    <a:cubicBezTo>
                      <a:pt x="382" y="28"/>
                      <a:pt x="382" y="28"/>
                      <a:pt x="382" y="28"/>
                    </a:cubicBezTo>
                    <a:cubicBezTo>
                      <a:pt x="382" y="28"/>
                      <a:pt x="382" y="28"/>
                      <a:pt x="383" y="28"/>
                    </a:cubicBezTo>
                    <a:cubicBezTo>
                      <a:pt x="383" y="27"/>
                      <a:pt x="381" y="27"/>
                      <a:pt x="382" y="26"/>
                    </a:cubicBezTo>
                    <a:cubicBezTo>
                      <a:pt x="383" y="27"/>
                      <a:pt x="386" y="26"/>
                      <a:pt x="386" y="26"/>
                    </a:cubicBezTo>
                    <a:cubicBezTo>
                      <a:pt x="386" y="26"/>
                      <a:pt x="388" y="26"/>
                      <a:pt x="388" y="26"/>
                    </a:cubicBezTo>
                    <a:cubicBezTo>
                      <a:pt x="388" y="26"/>
                      <a:pt x="388" y="26"/>
                      <a:pt x="388" y="26"/>
                    </a:cubicBezTo>
                    <a:cubicBezTo>
                      <a:pt x="389" y="27"/>
                      <a:pt x="389" y="26"/>
                      <a:pt x="390" y="26"/>
                    </a:cubicBezTo>
                    <a:cubicBezTo>
                      <a:pt x="389" y="27"/>
                      <a:pt x="389" y="27"/>
                      <a:pt x="389" y="27"/>
                    </a:cubicBezTo>
                    <a:cubicBezTo>
                      <a:pt x="389" y="27"/>
                      <a:pt x="389" y="27"/>
                      <a:pt x="389" y="27"/>
                    </a:cubicBezTo>
                    <a:cubicBezTo>
                      <a:pt x="389" y="27"/>
                      <a:pt x="388" y="27"/>
                      <a:pt x="388" y="27"/>
                    </a:cubicBezTo>
                    <a:cubicBezTo>
                      <a:pt x="389" y="28"/>
                      <a:pt x="388" y="28"/>
                      <a:pt x="389" y="28"/>
                    </a:cubicBezTo>
                    <a:cubicBezTo>
                      <a:pt x="389" y="30"/>
                      <a:pt x="391" y="29"/>
                      <a:pt x="391" y="29"/>
                    </a:cubicBezTo>
                    <a:cubicBezTo>
                      <a:pt x="391" y="30"/>
                      <a:pt x="388" y="29"/>
                      <a:pt x="390" y="30"/>
                    </a:cubicBezTo>
                    <a:cubicBezTo>
                      <a:pt x="390" y="31"/>
                      <a:pt x="389" y="31"/>
                      <a:pt x="388" y="30"/>
                    </a:cubicBezTo>
                    <a:cubicBezTo>
                      <a:pt x="388" y="30"/>
                      <a:pt x="388" y="30"/>
                      <a:pt x="388" y="30"/>
                    </a:cubicBezTo>
                    <a:cubicBezTo>
                      <a:pt x="388" y="30"/>
                      <a:pt x="388" y="30"/>
                      <a:pt x="388" y="30"/>
                    </a:cubicBezTo>
                    <a:cubicBezTo>
                      <a:pt x="388" y="30"/>
                      <a:pt x="388" y="30"/>
                      <a:pt x="388" y="30"/>
                    </a:cubicBezTo>
                    <a:cubicBezTo>
                      <a:pt x="388" y="30"/>
                      <a:pt x="388" y="30"/>
                      <a:pt x="388" y="30"/>
                    </a:cubicBezTo>
                    <a:cubicBezTo>
                      <a:pt x="388" y="30"/>
                      <a:pt x="388" y="30"/>
                      <a:pt x="388" y="30"/>
                    </a:cubicBezTo>
                    <a:cubicBezTo>
                      <a:pt x="387" y="30"/>
                      <a:pt x="387" y="30"/>
                      <a:pt x="387" y="30"/>
                    </a:cubicBezTo>
                    <a:cubicBezTo>
                      <a:pt x="387" y="29"/>
                      <a:pt x="387" y="29"/>
                      <a:pt x="387" y="29"/>
                    </a:cubicBezTo>
                    <a:cubicBezTo>
                      <a:pt x="387" y="30"/>
                      <a:pt x="387" y="30"/>
                      <a:pt x="387" y="30"/>
                    </a:cubicBezTo>
                    <a:cubicBezTo>
                      <a:pt x="387" y="30"/>
                      <a:pt x="388" y="30"/>
                      <a:pt x="388" y="30"/>
                    </a:cubicBezTo>
                    <a:cubicBezTo>
                      <a:pt x="388" y="30"/>
                      <a:pt x="388" y="30"/>
                      <a:pt x="388" y="30"/>
                    </a:cubicBezTo>
                    <a:cubicBezTo>
                      <a:pt x="388" y="30"/>
                      <a:pt x="388" y="30"/>
                      <a:pt x="388" y="30"/>
                    </a:cubicBezTo>
                    <a:cubicBezTo>
                      <a:pt x="388" y="30"/>
                      <a:pt x="388" y="30"/>
                      <a:pt x="388" y="29"/>
                    </a:cubicBezTo>
                    <a:cubicBezTo>
                      <a:pt x="388" y="29"/>
                      <a:pt x="387" y="29"/>
                      <a:pt x="388" y="29"/>
                    </a:cubicBezTo>
                    <a:cubicBezTo>
                      <a:pt x="388" y="29"/>
                      <a:pt x="388" y="29"/>
                      <a:pt x="388" y="29"/>
                    </a:cubicBezTo>
                    <a:cubicBezTo>
                      <a:pt x="387" y="28"/>
                      <a:pt x="387" y="28"/>
                      <a:pt x="386" y="29"/>
                    </a:cubicBezTo>
                    <a:cubicBezTo>
                      <a:pt x="386" y="29"/>
                      <a:pt x="386" y="29"/>
                      <a:pt x="386" y="29"/>
                    </a:cubicBezTo>
                    <a:cubicBezTo>
                      <a:pt x="386" y="29"/>
                      <a:pt x="386" y="29"/>
                      <a:pt x="386" y="29"/>
                    </a:cubicBezTo>
                    <a:cubicBezTo>
                      <a:pt x="386" y="29"/>
                      <a:pt x="386" y="29"/>
                      <a:pt x="386" y="29"/>
                    </a:cubicBezTo>
                    <a:cubicBezTo>
                      <a:pt x="386" y="29"/>
                      <a:pt x="386" y="29"/>
                      <a:pt x="386" y="29"/>
                    </a:cubicBezTo>
                    <a:cubicBezTo>
                      <a:pt x="386" y="29"/>
                      <a:pt x="386" y="29"/>
                      <a:pt x="386" y="29"/>
                    </a:cubicBezTo>
                    <a:cubicBezTo>
                      <a:pt x="386" y="28"/>
                      <a:pt x="385" y="28"/>
                      <a:pt x="385" y="28"/>
                    </a:cubicBezTo>
                    <a:cubicBezTo>
                      <a:pt x="385" y="29"/>
                      <a:pt x="385" y="29"/>
                      <a:pt x="385" y="30"/>
                    </a:cubicBezTo>
                    <a:cubicBezTo>
                      <a:pt x="385" y="30"/>
                      <a:pt x="385" y="30"/>
                      <a:pt x="385" y="30"/>
                    </a:cubicBezTo>
                    <a:cubicBezTo>
                      <a:pt x="386" y="30"/>
                      <a:pt x="386" y="30"/>
                      <a:pt x="386" y="30"/>
                    </a:cubicBezTo>
                    <a:cubicBezTo>
                      <a:pt x="386" y="30"/>
                      <a:pt x="386" y="30"/>
                      <a:pt x="386" y="30"/>
                    </a:cubicBezTo>
                    <a:cubicBezTo>
                      <a:pt x="386" y="30"/>
                      <a:pt x="386" y="30"/>
                      <a:pt x="385" y="30"/>
                    </a:cubicBezTo>
                    <a:cubicBezTo>
                      <a:pt x="385" y="30"/>
                      <a:pt x="385" y="30"/>
                      <a:pt x="385" y="30"/>
                    </a:cubicBezTo>
                    <a:cubicBezTo>
                      <a:pt x="385" y="30"/>
                      <a:pt x="385" y="30"/>
                      <a:pt x="385" y="30"/>
                    </a:cubicBezTo>
                    <a:cubicBezTo>
                      <a:pt x="385" y="30"/>
                      <a:pt x="384" y="31"/>
                      <a:pt x="383" y="30"/>
                    </a:cubicBezTo>
                    <a:cubicBezTo>
                      <a:pt x="383" y="29"/>
                      <a:pt x="385" y="30"/>
                      <a:pt x="384" y="28"/>
                    </a:cubicBezTo>
                    <a:cubicBezTo>
                      <a:pt x="382" y="28"/>
                      <a:pt x="382" y="28"/>
                      <a:pt x="382" y="28"/>
                    </a:cubicBezTo>
                    <a:cubicBezTo>
                      <a:pt x="382" y="28"/>
                      <a:pt x="382" y="28"/>
                      <a:pt x="381" y="28"/>
                    </a:cubicBezTo>
                    <a:cubicBezTo>
                      <a:pt x="381" y="28"/>
                      <a:pt x="381" y="28"/>
                      <a:pt x="381" y="28"/>
                    </a:cubicBezTo>
                    <a:cubicBezTo>
                      <a:pt x="381" y="28"/>
                      <a:pt x="381" y="28"/>
                      <a:pt x="381" y="28"/>
                    </a:cubicBezTo>
                    <a:cubicBezTo>
                      <a:pt x="381" y="28"/>
                      <a:pt x="381" y="28"/>
                      <a:pt x="381" y="28"/>
                    </a:cubicBezTo>
                    <a:cubicBezTo>
                      <a:pt x="381" y="27"/>
                      <a:pt x="380" y="28"/>
                      <a:pt x="380" y="27"/>
                    </a:cubicBezTo>
                    <a:cubicBezTo>
                      <a:pt x="380" y="27"/>
                      <a:pt x="379" y="27"/>
                      <a:pt x="380" y="27"/>
                    </a:cubicBezTo>
                    <a:close/>
                    <a:moveTo>
                      <a:pt x="379" y="28"/>
                    </a:moveTo>
                    <a:cubicBezTo>
                      <a:pt x="380" y="28"/>
                      <a:pt x="379" y="28"/>
                      <a:pt x="379" y="28"/>
                    </a:cubicBezTo>
                    <a:cubicBezTo>
                      <a:pt x="380" y="28"/>
                      <a:pt x="381" y="29"/>
                      <a:pt x="380" y="29"/>
                    </a:cubicBezTo>
                    <a:cubicBezTo>
                      <a:pt x="380" y="29"/>
                      <a:pt x="380" y="29"/>
                      <a:pt x="379" y="28"/>
                    </a:cubicBezTo>
                    <a:cubicBezTo>
                      <a:pt x="379" y="28"/>
                      <a:pt x="379" y="29"/>
                      <a:pt x="379" y="29"/>
                    </a:cubicBezTo>
                    <a:cubicBezTo>
                      <a:pt x="379" y="29"/>
                      <a:pt x="379" y="30"/>
                      <a:pt x="378" y="29"/>
                    </a:cubicBezTo>
                    <a:cubicBezTo>
                      <a:pt x="378" y="29"/>
                      <a:pt x="378" y="29"/>
                      <a:pt x="379" y="29"/>
                    </a:cubicBezTo>
                    <a:cubicBezTo>
                      <a:pt x="379" y="29"/>
                      <a:pt x="379" y="28"/>
                      <a:pt x="379" y="28"/>
                    </a:cubicBezTo>
                    <a:close/>
                    <a:moveTo>
                      <a:pt x="380" y="30"/>
                    </a:moveTo>
                    <a:cubicBezTo>
                      <a:pt x="378" y="30"/>
                      <a:pt x="378" y="30"/>
                      <a:pt x="378" y="30"/>
                    </a:cubicBezTo>
                    <a:cubicBezTo>
                      <a:pt x="380" y="30"/>
                      <a:pt x="380" y="30"/>
                      <a:pt x="380" y="30"/>
                    </a:cubicBezTo>
                    <a:close/>
                    <a:moveTo>
                      <a:pt x="377" y="33"/>
                    </a:moveTo>
                    <a:cubicBezTo>
                      <a:pt x="377" y="33"/>
                      <a:pt x="377" y="32"/>
                      <a:pt x="378" y="33"/>
                    </a:cubicBezTo>
                    <a:cubicBezTo>
                      <a:pt x="379" y="33"/>
                      <a:pt x="378" y="32"/>
                      <a:pt x="378" y="32"/>
                    </a:cubicBezTo>
                    <a:cubicBezTo>
                      <a:pt x="379" y="32"/>
                      <a:pt x="378" y="33"/>
                      <a:pt x="379" y="33"/>
                    </a:cubicBezTo>
                    <a:cubicBezTo>
                      <a:pt x="380" y="33"/>
                      <a:pt x="380" y="33"/>
                      <a:pt x="380" y="33"/>
                    </a:cubicBezTo>
                    <a:cubicBezTo>
                      <a:pt x="380" y="33"/>
                      <a:pt x="380" y="33"/>
                      <a:pt x="380" y="33"/>
                    </a:cubicBezTo>
                    <a:lnTo>
                      <a:pt x="377" y="33"/>
                    </a:lnTo>
                    <a:close/>
                    <a:moveTo>
                      <a:pt x="380" y="30"/>
                    </a:moveTo>
                    <a:cubicBezTo>
                      <a:pt x="380" y="29"/>
                      <a:pt x="381" y="29"/>
                      <a:pt x="382" y="29"/>
                    </a:cubicBezTo>
                    <a:cubicBezTo>
                      <a:pt x="382" y="29"/>
                      <a:pt x="382" y="29"/>
                      <a:pt x="382" y="29"/>
                    </a:cubicBezTo>
                    <a:cubicBezTo>
                      <a:pt x="382" y="29"/>
                      <a:pt x="382" y="29"/>
                      <a:pt x="382" y="29"/>
                    </a:cubicBezTo>
                    <a:cubicBezTo>
                      <a:pt x="382" y="29"/>
                      <a:pt x="383" y="30"/>
                      <a:pt x="382" y="30"/>
                    </a:cubicBezTo>
                    <a:cubicBezTo>
                      <a:pt x="382" y="30"/>
                      <a:pt x="381" y="30"/>
                      <a:pt x="380" y="30"/>
                    </a:cubicBezTo>
                    <a:close/>
                    <a:moveTo>
                      <a:pt x="384" y="32"/>
                    </a:moveTo>
                    <a:cubicBezTo>
                      <a:pt x="384" y="33"/>
                      <a:pt x="384" y="33"/>
                      <a:pt x="384" y="33"/>
                    </a:cubicBezTo>
                    <a:cubicBezTo>
                      <a:pt x="384" y="33"/>
                      <a:pt x="384" y="33"/>
                      <a:pt x="383" y="33"/>
                    </a:cubicBezTo>
                    <a:cubicBezTo>
                      <a:pt x="383" y="33"/>
                      <a:pt x="383" y="33"/>
                      <a:pt x="383" y="33"/>
                    </a:cubicBezTo>
                    <a:cubicBezTo>
                      <a:pt x="383" y="33"/>
                      <a:pt x="384" y="33"/>
                      <a:pt x="384" y="33"/>
                    </a:cubicBezTo>
                    <a:cubicBezTo>
                      <a:pt x="384" y="33"/>
                      <a:pt x="384" y="33"/>
                      <a:pt x="384" y="33"/>
                    </a:cubicBezTo>
                    <a:cubicBezTo>
                      <a:pt x="384" y="33"/>
                      <a:pt x="384" y="33"/>
                      <a:pt x="384" y="32"/>
                    </a:cubicBezTo>
                    <a:cubicBezTo>
                      <a:pt x="384" y="32"/>
                      <a:pt x="384" y="32"/>
                      <a:pt x="384" y="32"/>
                    </a:cubicBezTo>
                    <a:cubicBezTo>
                      <a:pt x="383" y="32"/>
                      <a:pt x="382" y="33"/>
                      <a:pt x="381" y="32"/>
                    </a:cubicBezTo>
                    <a:cubicBezTo>
                      <a:pt x="381" y="31"/>
                      <a:pt x="381" y="31"/>
                      <a:pt x="381" y="31"/>
                    </a:cubicBezTo>
                    <a:cubicBezTo>
                      <a:pt x="381" y="31"/>
                      <a:pt x="382" y="33"/>
                      <a:pt x="383" y="32"/>
                    </a:cubicBezTo>
                    <a:cubicBezTo>
                      <a:pt x="382" y="31"/>
                      <a:pt x="383" y="32"/>
                      <a:pt x="384" y="32"/>
                    </a:cubicBezTo>
                    <a:cubicBezTo>
                      <a:pt x="384" y="32"/>
                      <a:pt x="384" y="32"/>
                      <a:pt x="384" y="32"/>
                    </a:cubicBezTo>
                    <a:cubicBezTo>
                      <a:pt x="384" y="31"/>
                      <a:pt x="384" y="31"/>
                      <a:pt x="384" y="31"/>
                    </a:cubicBezTo>
                    <a:cubicBezTo>
                      <a:pt x="384" y="31"/>
                      <a:pt x="384" y="32"/>
                      <a:pt x="384" y="32"/>
                    </a:cubicBezTo>
                    <a:cubicBezTo>
                      <a:pt x="386" y="32"/>
                      <a:pt x="386" y="32"/>
                      <a:pt x="386" y="32"/>
                    </a:cubicBezTo>
                    <a:cubicBezTo>
                      <a:pt x="386" y="33"/>
                      <a:pt x="384" y="32"/>
                      <a:pt x="384" y="32"/>
                    </a:cubicBezTo>
                    <a:close/>
                    <a:moveTo>
                      <a:pt x="364" y="88"/>
                    </a:moveTo>
                    <a:cubicBezTo>
                      <a:pt x="364" y="87"/>
                      <a:pt x="364" y="87"/>
                      <a:pt x="364" y="87"/>
                    </a:cubicBezTo>
                    <a:cubicBezTo>
                      <a:pt x="364" y="87"/>
                      <a:pt x="364" y="87"/>
                      <a:pt x="364" y="87"/>
                    </a:cubicBezTo>
                    <a:lnTo>
                      <a:pt x="364" y="88"/>
                    </a:lnTo>
                    <a:close/>
                    <a:moveTo>
                      <a:pt x="367" y="88"/>
                    </a:moveTo>
                    <a:cubicBezTo>
                      <a:pt x="367" y="88"/>
                      <a:pt x="367" y="88"/>
                      <a:pt x="367" y="88"/>
                    </a:cubicBezTo>
                    <a:cubicBezTo>
                      <a:pt x="367" y="87"/>
                      <a:pt x="367" y="87"/>
                      <a:pt x="367" y="87"/>
                    </a:cubicBezTo>
                    <a:lnTo>
                      <a:pt x="367" y="88"/>
                    </a:lnTo>
                    <a:close/>
                    <a:moveTo>
                      <a:pt x="371" y="85"/>
                    </a:moveTo>
                    <a:cubicBezTo>
                      <a:pt x="371" y="84"/>
                      <a:pt x="371" y="84"/>
                      <a:pt x="371" y="84"/>
                    </a:cubicBezTo>
                    <a:cubicBezTo>
                      <a:pt x="372" y="84"/>
                      <a:pt x="372" y="84"/>
                      <a:pt x="372" y="84"/>
                    </a:cubicBezTo>
                    <a:cubicBezTo>
                      <a:pt x="371" y="84"/>
                      <a:pt x="371" y="84"/>
                      <a:pt x="371" y="85"/>
                    </a:cubicBezTo>
                    <a:close/>
                    <a:moveTo>
                      <a:pt x="394" y="33"/>
                    </a:moveTo>
                    <a:cubicBezTo>
                      <a:pt x="394" y="33"/>
                      <a:pt x="394" y="33"/>
                      <a:pt x="394" y="33"/>
                    </a:cubicBezTo>
                    <a:cubicBezTo>
                      <a:pt x="393" y="33"/>
                      <a:pt x="392" y="33"/>
                      <a:pt x="390" y="33"/>
                    </a:cubicBezTo>
                    <a:cubicBezTo>
                      <a:pt x="390" y="33"/>
                      <a:pt x="391" y="33"/>
                      <a:pt x="390" y="34"/>
                    </a:cubicBezTo>
                    <a:cubicBezTo>
                      <a:pt x="390" y="33"/>
                      <a:pt x="391" y="33"/>
                      <a:pt x="390" y="32"/>
                    </a:cubicBezTo>
                    <a:cubicBezTo>
                      <a:pt x="389" y="33"/>
                      <a:pt x="387" y="33"/>
                      <a:pt x="386" y="32"/>
                    </a:cubicBezTo>
                    <a:cubicBezTo>
                      <a:pt x="386" y="32"/>
                      <a:pt x="387" y="31"/>
                      <a:pt x="387" y="32"/>
                    </a:cubicBezTo>
                    <a:cubicBezTo>
                      <a:pt x="389" y="31"/>
                      <a:pt x="392" y="32"/>
                      <a:pt x="393" y="32"/>
                    </a:cubicBezTo>
                    <a:cubicBezTo>
                      <a:pt x="393" y="32"/>
                      <a:pt x="394" y="32"/>
                      <a:pt x="394" y="33"/>
                    </a:cubicBezTo>
                    <a:cubicBezTo>
                      <a:pt x="394" y="33"/>
                      <a:pt x="395" y="32"/>
                      <a:pt x="395" y="32"/>
                    </a:cubicBezTo>
                    <a:lnTo>
                      <a:pt x="394" y="33"/>
                    </a:lnTo>
                    <a:close/>
                    <a:moveTo>
                      <a:pt x="398" y="33"/>
                    </a:moveTo>
                    <a:cubicBezTo>
                      <a:pt x="398" y="33"/>
                      <a:pt x="398" y="33"/>
                      <a:pt x="398" y="33"/>
                    </a:cubicBezTo>
                    <a:cubicBezTo>
                      <a:pt x="398" y="33"/>
                      <a:pt x="396" y="33"/>
                      <a:pt x="396" y="32"/>
                    </a:cubicBezTo>
                    <a:cubicBezTo>
                      <a:pt x="397" y="32"/>
                      <a:pt x="398" y="32"/>
                      <a:pt x="399" y="32"/>
                    </a:cubicBezTo>
                    <a:lnTo>
                      <a:pt x="398" y="33"/>
                    </a:lnTo>
                    <a:close/>
                    <a:moveTo>
                      <a:pt x="375" y="88"/>
                    </a:moveTo>
                    <a:cubicBezTo>
                      <a:pt x="375" y="87"/>
                      <a:pt x="375" y="87"/>
                      <a:pt x="375" y="87"/>
                    </a:cubicBezTo>
                    <a:cubicBezTo>
                      <a:pt x="376" y="87"/>
                      <a:pt x="376" y="87"/>
                      <a:pt x="376" y="87"/>
                    </a:cubicBezTo>
                    <a:lnTo>
                      <a:pt x="375" y="88"/>
                    </a:lnTo>
                    <a:close/>
                    <a:moveTo>
                      <a:pt x="403" y="30"/>
                    </a:moveTo>
                    <a:cubicBezTo>
                      <a:pt x="403" y="30"/>
                      <a:pt x="403" y="30"/>
                      <a:pt x="403" y="30"/>
                    </a:cubicBezTo>
                    <a:cubicBezTo>
                      <a:pt x="402" y="30"/>
                      <a:pt x="402" y="30"/>
                      <a:pt x="402" y="30"/>
                    </a:cubicBezTo>
                    <a:lnTo>
                      <a:pt x="403" y="30"/>
                    </a:lnTo>
                    <a:close/>
                    <a:moveTo>
                      <a:pt x="398" y="36"/>
                    </a:moveTo>
                    <a:cubicBezTo>
                      <a:pt x="398" y="36"/>
                      <a:pt x="398" y="36"/>
                      <a:pt x="398" y="36"/>
                    </a:cubicBezTo>
                    <a:cubicBezTo>
                      <a:pt x="398" y="36"/>
                      <a:pt x="398" y="36"/>
                      <a:pt x="398" y="36"/>
                    </a:cubicBezTo>
                    <a:cubicBezTo>
                      <a:pt x="399" y="36"/>
                      <a:pt x="399" y="35"/>
                      <a:pt x="399" y="36"/>
                    </a:cubicBezTo>
                    <a:lnTo>
                      <a:pt x="398" y="36"/>
                    </a:lnTo>
                    <a:close/>
                    <a:moveTo>
                      <a:pt x="402" y="34"/>
                    </a:moveTo>
                    <a:cubicBezTo>
                      <a:pt x="401" y="34"/>
                      <a:pt x="401" y="34"/>
                      <a:pt x="401" y="34"/>
                    </a:cubicBezTo>
                    <a:cubicBezTo>
                      <a:pt x="401" y="34"/>
                      <a:pt x="400" y="34"/>
                      <a:pt x="400" y="34"/>
                    </a:cubicBezTo>
                    <a:cubicBezTo>
                      <a:pt x="400" y="34"/>
                      <a:pt x="401" y="34"/>
                      <a:pt x="401" y="34"/>
                    </a:cubicBezTo>
                    <a:cubicBezTo>
                      <a:pt x="401" y="34"/>
                      <a:pt x="401" y="34"/>
                      <a:pt x="402" y="34"/>
                    </a:cubicBezTo>
                    <a:cubicBezTo>
                      <a:pt x="402" y="33"/>
                      <a:pt x="402" y="33"/>
                      <a:pt x="402" y="33"/>
                    </a:cubicBezTo>
                    <a:cubicBezTo>
                      <a:pt x="402" y="33"/>
                      <a:pt x="402" y="34"/>
                      <a:pt x="402" y="34"/>
                    </a:cubicBezTo>
                    <a:cubicBezTo>
                      <a:pt x="402" y="34"/>
                      <a:pt x="402" y="34"/>
                      <a:pt x="402" y="34"/>
                    </a:cubicBezTo>
                    <a:close/>
                    <a:moveTo>
                      <a:pt x="414" y="34"/>
                    </a:moveTo>
                    <a:cubicBezTo>
                      <a:pt x="414" y="34"/>
                      <a:pt x="414" y="34"/>
                      <a:pt x="414" y="34"/>
                    </a:cubicBezTo>
                    <a:cubicBezTo>
                      <a:pt x="414" y="34"/>
                      <a:pt x="414" y="34"/>
                      <a:pt x="414" y="34"/>
                    </a:cubicBezTo>
                    <a:cubicBezTo>
                      <a:pt x="414" y="34"/>
                      <a:pt x="414" y="34"/>
                      <a:pt x="414" y="34"/>
                    </a:cubicBezTo>
                    <a:cubicBezTo>
                      <a:pt x="415" y="34"/>
                      <a:pt x="414" y="33"/>
                      <a:pt x="415" y="33"/>
                    </a:cubicBezTo>
                    <a:cubicBezTo>
                      <a:pt x="415" y="33"/>
                      <a:pt x="414" y="34"/>
                      <a:pt x="415" y="34"/>
                    </a:cubicBezTo>
                    <a:cubicBezTo>
                      <a:pt x="414" y="34"/>
                      <a:pt x="414" y="34"/>
                      <a:pt x="414" y="34"/>
                    </a:cubicBezTo>
                    <a:cubicBezTo>
                      <a:pt x="414" y="34"/>
                      <a:pt x="414" y="34"/>
                      <a:pt x="414" y="34"/>
                    </a:cubicBezTo>
                    <a:cubicBezTo>
                      <a:pt x="414" y="34"/>
                      <a:pt x="414" y="34"/>
                      <a:pt x="414" y="34"/>
                    </a:cubicBezTo>
                    <a:cubicBezTo>
                      <a:pt x="414" y="34"/>
                      <a:pt x="414" y="34"/>
                      <a:pt x="414" y="34"/>
                    </a:cubicBezTo>
                    <a:close/>
                    <a:moveTo>
                      <a:pt x="413" y="27"/>
                    </a:moveTo>
                    <a:cubicBezTo>
                      <a:pt x="413" y="26"/>
                      <a:pt x="414" y="28"/>
                      <a:pt x="414" y="27"/>
                    </a:cubicBezTo>
                    <a:cubicBezTo>
                      <a:pt x="414" y="27"/>
                      <a:pt x="415" y="27"/>
                      <a:pt x="416" y="27"/>
                    </a:cubicBezTo>
                    <a:cubicBezTo>
                      <a:pt x="415" y="27"/>
                      <a:pt x="414" y="27"/>
                      <a:pt x="413" y="27"/>
                    </a:cubicBezTo>
                    <a:close/>
                    <a:moveTo>
                      <a:pt x="407" y="29"/>
                    </a:moveTo>
                    <a:cubicBezTo>
                      <a:pt x="407" y="29"/>
                      <a:pt x="407" y="30"/>
                      <a:pt x="406" y="30"/>
                    </a:cubicBezTo>
                    <a:cubicBezTo>
                      <a:pt x="407" y="31"/>
                      <a:pt x="408" y="29"/>
                      <a:pt x="408" y="29"/>
                    </a:cubicBezTo>
                    <a:cubicBezTo>
                      <a:pt x="408" y="30"/>
                      <a:pt x="408" y="30"/>
                      <a:pt x="408" y="30"/>
                    </a:cubicBezTo>
                    <a:cubicBezTo>
                      <a:pt x="409" y="31"/>
                      <a:pt x="410" y="30"/>
                      <a:pt x="410" y="30"/>
                    </a:cubicBezTo>
                    <a:cubicBezTo>
                      <a:pt x="410" y="31"/>
                      <a:pt x="410" y="31"/>
                      <a:pt x="410" y="31"/>
                    </a:cubicBezTo>
                    <a:cubicBezTo>
                      <a:pt x="410" y="31"/>
                      <a:pt x="410" y="31"/>
                      <a:pt x="410" y="31"/>
                    </a:cubicBezTo>
                    <a:cubicBezTo>
                      <a:pt x="411" y="30"/>
                      <a:pt x="412" y="31"/>
                      <a:pt x="413" y="30"/>
                    </a:cubicBezTo>
                    <a:cubicBezTo>
                      <a:pt x="413" y="31"/>
                      <a:pt x="413" y="31"/>
                      <a:pt x="413" y="31"/>
                    </a:cubicBezTo>
                    <a:cubicBezTo>
                      <a:pt x="412" y="31"/>
                      <a:pt x="412" y="31"/>
                      <a:pt x="411" y="31"/>
                    </a:cubicBezTo>
                    <a:cubicBezTo>
                      <a:pt x="411" y="31"/>
                      <a:pt x="411" y="31"/>
                      <a:pt x="411" y="31"/>
                    </a:cubicBezTo>
                    <a:cubicBezTo>
                      <a:pt x="410" y="31"/>
                      <a:pt x="409" y="32"/>
                      <a:pt x="408" y="31"/>
                    </a:cubicBezTo>
                    <a:cubicBezTo>
                      <a:pt x="408" y="31"/>
                      <a:pt x="407" y="30"/>
                      <a:pt x="407" y="30"/>
                    </a:cubicBezTo>
                    <a:cubicBezTo>
                      <a:pt x="406" y="31"/>
                      <a:pt x="406" y="31"/>
                      <a:pt x="406" y="31"/>
                    </a:cubicBezTo>
                    <a:cubicBezTo>
                      <a:pt x="405" y="32"/>
                      <a:pt x="405" y="30"/>
                      <a:pt x="405" y="31"/>
                    </a:cubicBezTo>
                    <a:cubicBezTo>
                      <a:pt x="404" y="31"/>
                      <a:pt x="404" y="30"/>
                      <a:pt x="404" y="30"/>
                    </a:cubicBezTo>
                    <a:cubicBezTo>
                      <a:pt x="405" y="29"/>
                      <a:pt x="406" y="30"/>
                      <a:pt x="407" y="29"/>
                    </a:cubicBezTo>
                    <a:close/>
                    <a:moveTo>
                      <a:pt x="402" y="36"/>
                    </a:moveTo>
                    <a:cubicBezTo>
                      <a:pt x="402" y="36"/>
                      <a:pt x="402" y="36"/>
                      <a:pt x="402" y="36"/>
                    </a:cubicBezTo>
                    <a:cubicBezTo>
                      <a:pt x="403" y="36"/>
                      <a:pt x="403" y="36"/>
                      <a:pt x="403" y="36"/>
                    </a:cubicBezTo>
                    <a:lnTo>
                      <a:pt x="402" y="36"/>
                    </a:lnTo>
                    <a:close/>
                    <a:moveTo>
                      <a:pt x="385" y="88"/>
                    </a:moveTo>
                    <a:cubicBezTo>
                      <a:pt x="385" y="88"/>
                      <a:pt x="384" y="88"/>
                      <a:pt x="383" y="88"/>
                    </a:cubicBezTo>
                    <a:cubicBezTo>
                      <a:pt x="384" y="88"/>
                      <a:pt x="385" y="88"/>
                      <a:pt x="385" y="88"/>
                    </a:cubicBezTo>
                    <a:cubicBezTo>
                      <a:pt x="385" y="88"/>
                      <a:pt x="386" y="88"/>
                      <a:pt x="386" y="87"/>
                    </a:cubicBezTo>
                    <a:cubicBezTo>
                      <a:pt x="386" y="88"/>
                      <a:pt x="385" y="88"/>
                      <a:pt x="385" y="88"/>
                    </a:cubicBezTo>
                    <a:close/>
                    <a:moveTo>
                      <a:pt x="406" y="36"/>
                    </a:moveTo>
                    <a:cubicBezTo>
                      <a:pt x="406" y="36"/>
                      <a:pt x="406" y="36"/>
                      <a:pt x="406" y="36"/>
                    </a:cubicBezTo>
                    <a:cubicBezTo>
                      <a:pt x="407" y="36"/>
                      <a:pt x="407" y="36"/>
                      <a:pt x="407" y="36"/>
                    </a:cubicBezTo>
                    <a:cubicBezTo>
                      <a:pt x="407" y="36"/>
                      <a:pt x="406" y="36"/>
                      <a:pt x="406" y="36"/>
                    </a:cubicBezTo>
                    <a:close/>
                    <a:moveTo>
                      <a:pt x="385" y="87"/>
                    </a:moveTo>
                    <a:cubicBezTo>
                      <a:pt x="385" y="87"/>
                      <a:pt x="385" y="87"/>
                      <a:pt x="385" y="87"/>
                    </a:cubicBezTo>
                    <a:cubicBezTo>
                      <a:pt x="384" y="87"/>
                      <a:pt x="384" y="87"/>
                      <a:pt x="384" y="87"/>
                    </a:cubicBezTo>
                    <a:cubicBezTo>
                      <a:pt x="384" y="87"/>
                      <a:pt x="384" y="87"/>
                      <a:pt x="384" y="87"/>
                    </a:cubicBezTo>
                    <a:cubicBezTo>
                      <a:pt x="384" y="87"/>
                      <a:pt x="384" y="87"/>
                      <a:pt x="385" y="87"/>
                    </a:cubicBezTo>
                    <a:close/>
                    <a:moveTo>
                      <a:pt x="407" y="36"/>
                    </a:moveTo>
                    <a:cubicBezTo>
                      <a:pt x="408" y="36"/>
                      <a:pt x="408" y="36"/>
                      <a:pt x="408" y="36"/>
                    </a:cubicBezTo>
                    <a:cubicBezTo>
                      <a:pt x="408" y="36"/>
                      <a:pt x="408" y="36"/>
                      <a:pt x="408" y="36"/>
                    </a:cubicBezTo>
                    <a:cubicBezTo>
                      <a:pt x="408" y="36"/>
                      <a:pt x="408" y="37"/>
                      <a:pt x="407" y="36"/>
                    </a:cubicBezTo>
                    <a:close/>
                    <a:moveTo>
                      <a:pt x="386" y="87"/>
                    </a:moveTo>
                    <a:cubicBezTo>
                      <a:pt x="386" y="86"/>
                      <a:pt x="386" y="86"/>
                      <a:pt x="386" y="86"/>
                    </a:cubicBezTo>
                    <a:cubicBezTo>
                      <a:pt x="387" y="87"/>
                      <a:pt x="387" y="87"/>
                      <a:pt x="387" y="87"/>
                    </a:cubicBezTo>
                    <a:cubicBezTo>
                      <a:pt x="386" y="87"/>
                      <a:pt x="386" y="87"/>
                      <a:pt x="386" y="87"/>
                    </a:cubicBezTo>
                    <a:close/>
                    <a:moveTo>
                      <a:pt x="403" y="33"/>
                    </a:moveTo>
                    <a:cubicBezTo>
                      <a:pt x="404" y="33"/>
                      <a:pt x="405" y="34"/>
                      <a:pt x="406" y="33"/>
                    </a:cubicBezTo>
                    <a:cubicBezTo>
                      <a:pt x="406" y="33"/>
                      <a:pt x="406" y="33"/>
                      <a:pt x="405" y="32"/>
                    </a:cubicBezTo>
                    <a:cubicBezTo>
                      <a:pt x="406" y="33"/>
                      <a:pt x="406" y="33"/>
                      <a:pt x="406" y="33"/>
                    </a:cubicBezTo>
                    <a:cubicBezTo>
                      <a:pt x="406" y="33"/>
                      <a:pt x="406" y="33"/>
                      <a:pt x="406" y="33"/>
                    </a:cubicBezTo>
                    <a:cubicBezTo>
                      <a:pt x="406" y="33"/>
                      <a:pt x="407" y="32"/>
                      <a:pt x="408" y="33"/>
                    </a:cubicBezTo>
                    <a:cubicBezTo>
                      <a:pt x="409" y="32"/>
                      <a:pt x="411" y="33"/>
                      <a:pt x="412" y="33"/>
                    </a:cubicBezTo>
                    <a:cubicBezTo>
                      <a:pt x="412" y="33"/>
                      <a:pt x="413" y="33"/>
                      <a:pt x="413" y="33"/>
                    </a:cubicBezTo>
                    <a:cubicBezTo>
                      <a:pt x="413" y="33"/>
                      <a:pt x="412" y="33"/>
                      <a:pt x="412" y="33"/>
                    </a:cubicBezTo>
                    <a:cubicBezTo>
                      <a:pt x="412" y="33"/>
                      <a:pt x="413" y="34"/>
                      <a:pt x="413" y="34"/>
                    </a:cubicBezTo>
                    <a:cubicBezTo>
                      <a:pt x="412" y="34"/>
                      <a:pt x="411" y="34"/>
                      <a:pt x="411" y="34"/>
                    </a:cubicBezTo>
                    <a:cubicBezTo>
                      <a:pt x="408" y="34"/>
                      <a:pt x="406" y="34"/>
                      <a:pt x="403" y="33"/>
                    </a:cubicBezTo>
                    <a:close/>
                    <a:moveTo>
                      <a:pt x="413" y="37"/>
                    </a:moveTo>
                    <a:cubicBezTo>
                      <a:pt x="412" y="36"/>
                      <a:pt x="410" y="37"/>
                      <a:pt x="409" y="36"/>
                    </a:cubicBezTo>
                    <a:cubicBezTo>
                      <a:pt x="410" y="36"/>
                      <a:pt x="411" y="37"/>
                      <a:pt x="412" y="36"/>
                    </a:cubicBezTo>
                    <a:cubicBezTo>
                      <a:pt x="412" y="36"/>
                      <a:pt x="412" y="36"/>
                      <a:pt x="412" y="36"/>
                    </a:cubicBezTo>
                    <a:cubicBezTo>
                      <a:pt x="412" y="36"/>
                      <a:pt x="412" y="36"/>
                      <a:pt x="412" y="36"/>
                    </a:cubicBezTo>
                    <a:cubicBezTo>
                      <a:pt x="412" y="36"/>
                      <a:pt x="412" y="36"/>
                      <a:pt x="412" y="36"/>
                    </a:cubicBezTo>
                    <a:cubicBezTo>
                      <a:pt x="412" y="36"/>
                      <a:pt x="412" y="36"/>
                      <a:pt x="412" y="36"/>
                    </a:cubicBezTo>
                    <a:cubicBezTo>
                      <a:pt x="413" y="37"/>
                      <a:pt x="414" y="35"/>
                      <a:pt x="415" y="36"/>
                    </a:cubicBezTo>
                    <a:cubicBezTo>
                      <a:pt x="415" y="37"/>
                      <a:pt x="414" y="37"/>
                      <a:pt x="413" y="37"/>
                    </a:cubicBezTo>
                    <a:close/>
                    <a:moveTo>
                      <a:pt x="429" y="34"/>
                    </a:moveTo>
                    <a:cubicBezTo>
                      <a:pt x="429" y="34"/>
                      <a:pt x="429" y="35"/>
                      <a:pt x="429" y="35"/>
                    </a:cubicBezTo>
                    <a:cubicBezTo>
                      <a:pt x="430" y="35"/>
                      <a:pt x="430" y="34"/>
                      <a:pt x="430" y="34"/>
                    </a:cubicBezTo>
                    <a:cubicBezTo>
                      <a:pt x="432" y="34"/>
                      <a:pt x="432" y="34"/>
                      <a:pt x="432" y="34"/>
                    </a:cubicBezTo>
                    <a:cubicBezTo>
                      <a:pt x="431" y="35"/>
                      <a:pt x="430" y="36"/>
                      <a:pt x="429" y="35"/>
                    </a:cubicBezTo>
                    <a:cubicBezTo>
                      <a:pt x="429" y="34"/>
                      <a:pt x="429" y="34"/>
                      <a:pt x="429" y="34"/>
                    </a:cubicBezTo>
                    <a:cubicBezTo>
                      <a:pt x="429" y="34"/>
                      <a:pt x="428" y="34"/>
                      <a:pt x="428" y="35"/>
                    </a:cubicBezTo>
                    <a:cubicBezTo>
                      <a:pt x="428" y="35"/>
                      <a:pt x="428" y="35"/>
                      <a:pt x="428" y="35"/>
                    </a:cubicBezTo>
                    <a:cubicBezTo>
                      <a:pt x="428" y="35"/>
                      <a:pt x="428" y="35"/>
                      <a:pt x="428" y="35"/>
                    </a:cubicBezTo>
                    <a:cubicBezTo>
                      <a:pt x="428" y="34"/>
                      <a:pt x="428" y="34"/>
                      <a:pt x="428" y="34"/>
                    </a:cubicBezTo>
                    <a:cubicBezTo>
                      <a:pt x="428" y="34"/>
                      <a:pt x="428" y="34"/>
                      <a:pt x="428" y="34"/>
                    </a:cubicBezTo>
                    <a:cubicBezTo>
                      <a:pt x="427" y="34"/>
                      <a:pt x="427" y="34"/>
                      <a:pt x="427" y="34"/>
                    </a:cubicBezTo>
                    <a:cubicBezTo>
                      <a:pt x="427" y="34"/>
                      <a:pt x="427" y="34"/>
                      <a:pt x="427" y="34"/>
                    </a:cubicBezTo>
                    <a:cubicBezTo>
                      <a:pt x="428" y="33"/>
                      <a:pt x="429" y="34"/>
                      <a:pt x="429" y="34"/>
                    </a:cubicBezTo>
                    <a:close/>
                    <a:moveTo>
                      <a:pt x="416" y="36"/>
                    </a:moveTo>
                    <a:cubicBezTo>
                      <a:pt x="417" y="37"/>
                      <a:pt x="417" y="37"/>
                      <a:pt x="417" y="37"/>
                    </a:cubicBezTo>
                    <a:cubicBezTo>
                      <a:pt x="417" y="37"/>
                      <a:pt x="417" y="37"/>
                      <a:pt x="417" y="37"/>
                    </a:cubicBezTo>
                    <a:cubicBezTo>
                      <a:pt x="417" y="37"/>
                      <a:pt x="417" y="37"/>
                      <a:pt x="417" y="37"/>
                    </a:cubicBezTo>
                    <a:cubicBezTo>
                      <a:pt x="417" y="37"/>
                      <a:pt x="417" y="37"/>
                      <a:pt x="417" y="37"/>
                    </a:cubicBezTo>
                    <a:cubicBezTo>
                      <a:pt x="417" y="37"/>
                      <a:pt x="416" y="37"/>
                      <a:pt x="416" y="36"/>
                    </a:cubicBezTo>
                    <a:close/>
                    <a:moveTo>
                      <a:pt x="418" y="34"/>
                    </a:moveTo>
                    <a:cubicBezTo>
                      <a:pt x="418" y="34"/>
                      <a:pt x="418" y="34"/>
                      <a:pt x="418" y="34"/>
                    </a:cubicBezTo>
                    <a:cubicBezTo>
                      <a:pt x="419" y="34"/>
                      <a:pt x="419" y="34"/>
                      <a:pt x="419" y="34"/>
                    </a:cubicBezTo>
                    <a:lnTo>
                      <a:pt x="418" y="34"/>
                    </a:lnTo>
                    <a:close/>
                    <a:moveTo>
                      <a:pt x="425" y="37"/>
                    </a:moveTo>
                    <a:cubicBezTo>
                      <a:pt x="424" y="37"/>
                      <a:pt x="424" y="37"/>
                      <a:pt x="424" y="37"/>
                    </a:cubicBezTo>
                    <a:cubicBezTo>
                      <a:pt x="424" y="37"/>
                      <a:pt x="424" y="37"/>
                      <a:pt x="424" y="37"/>
                    </a:cubicBezTo>
                    <a:cubicBezTo>
                      <a:pt x="424" y="37"/>
                      <a:pt x="424" y="37"/>
                      <a:pt x="424" y="37"/>
                    </a:cubicBezTo>
                    <a:cubicBezTo>
                      <a:pt x="425" y="37"/>
                      <a:pt x="425" y="37"/>
                      <a:pt x="425" y="37"/>
                    </a:cubicBezTo>
                    <a:cubicBezTo>
                      <a:pt x="424" y="37"/>
                      <a:pt x="424" y="37"/>
                      <a:pt x="424" y="37"/>
                    </a:cubicBezTo>
                    <a:lnTo>
                      <a:pt x="425" y="37"/>
                    </a:lnTo>
                    <a:close/>
                    <a:moveTo>
                      <a:pt x="426" y="34"/>
                    </a:moveTo>
                    <a:cubicBezTo>
                      <a:pt x="426" y="35"/>
                      <a:pt x="426" y="35"/>
                      <a:pt x="426" y="35"/>
                    </a:cubicBezTo>
                    <a:cubicBezTo>
                      <a:pt x="425" y="34"/>
                      <a:pt x="425" y="34"/>
                      <a:pt x="425" y="34"/>
                    </a:cubicBezTo>
                    <a:cubicBezTo>
                      <a:pt x="425" y="34"/>
                      <a:pt x="425" y="34"/>
                      <a:pt x="425" y="34"/>
                    </a:cubicBezTo>
                    <a:cubicBezTo>
                      <a:pt x="424" y="34"/>
                      <a:pt x="424" y="34"/>
                      <a:pt x="424" y="34"/>
                    </a:cubicBezTo>
                    <a:cubicBezTo>
                      <a:pt x="424" y="34"/>
                      <a:pt x="424" y="34"/>
                      <a:pt x="424" y="34"/>
                    </a:cubicBezTo>
                    <a:cubicBezTo>
                      <a:pt x="423" y="35"/>
                      <a:pt x="421" y="34"/>
                      <a:pt x="419" y="34"/>
                    </a:cubicBezTo>
                    <a:cubicBezTo>
                      <a:pt x="419" y="34"/>
                      <a:pt x="419" y="34"/>
                      <a:pt x="419" y="34"/>
                    </a:cubicBezTo>
                    <a:cubicBezTo>
                      <a:pt x="422" y="34"/>
                      <a:pt x="424" y="33"/>
                      <a:pt x="427" y="34"/>
                    </a:cubicBezTo>
                    <a:cubicBezTo>
                      <a:pt x="426" y="34"/>
                      <a:pt x="426" y="34"/>
                      <a:pt x="426"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1" name="Freeform 38"/>
              <p:cNvSpPr/>
              <p:nvPr/>
            </p:nvSpPr>
            <p:spPr bwMode="auto">
              <a:xfrm>
                <a:off x="1655" y="18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2" name="Freeform 39"/>
              <p:cNvSpPr/>
              <p:nvPr/>
            </p:nvSpPr>
            <p:spPr bwMode="auto">
              <a:xfrm>
                <a:off x="1649" y="1839"/>
                <a:ext cx="6" cy="6"/>
              </a:xfrm>
              <a:custGeom>
                <a:avLst/>
                <a:gdLst>
                  <a:gd name="T0" fmla="*/ 0 w 1"/>
                  <a:gd name="T1" fmla="*/ 1 h 1"/>
                  <a:gd name="T2" fmla="*/ 1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0"/>
                      <a:pt x="1" y="0"/>
                      <a:pt x="1" y="0"/>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3" name="Freeform 40"/>
              <p:cNvSpPr/>
              <p:nvPr/>
            </p:nvSpPr>
            <p:spPr bwMode="auto">
              <a:xfrm>
                <a:off x="1904" y="1369"/>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4" name="Freeform 41"/>
              <p:cNvSpPr/>
              <p:nvPr/>
            </p:nvSpPr>
            <p:spPr bwMode="auto">
              <a:xfrm>
                <a:off x="1339" y="1817"/>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5" name="Freeform 42"/>
              <p:cNvSpPr/>
              <p:nvPr/>
            </p:nvSpPr>
            <p:spPr bwMode="auto">
              <a:xfrm>
                <a:off x="3041"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6" name="Freeform 43"/>
              <p:cNvSpPr/>
              <p:nvPr/>
            </p:nvSpPr>
            <p:spPr bwMode="auto">
              <a:xfrm>
                <a:off x="1805" y="18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7" name="Freeform 44"/>
              <p:cNvSpPr/>
              <p:nvPr/>
            </p:nvSpPr>
            <p:spPr bwMode="auto">
              <a:xfrm>
                <a:off x="2825" y="1834"/>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8" name="Freeform 45"/>
              <p:cNvSpPr/>
              <p:nvPr/>
            </p:nvSpPr>
            <p:spPr bwMode="auto">
              <a:xfrm>
                <a:off x="2520" y="1811"/>
                <a:ext cx="6" cy="6"/>
              </a:xfrm>
              <a:custGeom>
                <a:avLst/>
                <a:gdLst>
                  <a:gd name="T0" fmla="*/ 1 w 1"/>
                  <a:gd name="T1" fmla="*/ 1 h 1"/>
                  <a:gd name="T2" fmla="*/ 1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9" name="Freeform 46"/>
              <p:cNvSpPr/>
              <p:nvPr/>
            </p:nvSpPr>
            <p:spPr bwMode="auto">
              <a:xfrm>
                <a:off x="2526" y="1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0" name="Freeform 47"/>
              <p:cNvSpPr/>
              <p:nvPr/>
            </p:nvSpPr>
            <p:spPr bwMode="auto">
              <a:xfrm>
                <a:off x="2148" y="18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1" name="Freeform 48"/>
              <p:cNvSpPr/>
              <p:nvPr/>
            </p:nvSpPr>
            <p:spPr bwMode="auto">
              <a:xfrm>
                <a:off x="1339" y="18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2" name="Freeform 49"/>
              <p:cNvSpPr/>
              <p:nvPr/>
            </p:nvSpPr>
            <p:spPr bwMode="auto">
              <a:xfrm>
                <a:off x="934" y="1520"/>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3" name="Freeform 50"/>
              <p:cNvSpPr/>
              <p:nvPr/>
            </p:nvSpPr>
            <p:spPr bwMode="auto">
              <a:xfrm>
                <a:off x="939" y="15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4" name="Freeform 51"/>
              <p:cNvSpPr/>
              <p:nvPr/>
            </p:nvSpPr>
            <p:spPr bwMode="auto">
              <a:xfrm>
                <a:off x="1272" y="1806"/>
                <a:ext cx="0" cy="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5" name="Freeform 52"/>
              <p:cNvSpPr/>
              <p:nvPr/>
            </p:nvSpPr>
            <p:spPr bwMode="auto">
              <a:xfrm>
                <a:off x="1477" y="138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6" name="Freeform 53"/>
              <p:cNvSpPr/>
              <p:nvPr/>
            </p:nvSpPr>
            <p:spPr bwMode="auto">
              <a:xfrm>
                <a:off x="1838"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7" name="Freeform 54"/>
              <p:cNvSpPr/>
              <p:nvPr/>
            </p:nvSpPr>
            <p:spPr bwMode="auto">
              <a:xfrm>
                <a:off x="1206" y="1918"/>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8" name="Freeform 55"/>
              <p:cNvSpPr/>
              <p:nvPr/>
            </p:nvSpPr>
            <p:spPr bwMode="auto">
              <a:xfrm>
                <a:off x="1228" y="1839"/>
                <a:ext cx="5" cy="6"/>
              </a:xfrm>
              <a:custGeom>
                <a:avLst/>
                <a:gdLst>
                  <a:gd name="T0" fmla="*/ 5 w 5"/>
                  <a:gd name="T1" fmla="*/ 0 h 6"/>
                  <a:gd name="T2" fmla="*/ 0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0"/>
                    </a:lnTo>
                    <a:lnTo>
                      <a:pt x="0"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9" name="Freeform 56"/>
              <p:cNvSpPr/>
              <p:nvPr/>
            </p:nvSpPr>
            <p:spPr bwMode="auto">
              <a:xfrm>
                <a:off x="1206" y="19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0" name="Freeform 57"/>
              <p:cNvSpPr/>
              <p:nvPr/>
            </p:nvSpPr>
            <p:spPr bwMode="auto">
              <a:xfrm>
                <a:off x="1272" y="1811"/>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1" name="Freeform 58"/>
              <p:cNvSpPr/>
              <p:nvPr/>
            </p:nvSpPr>
            <p:spPr bwMode="auto">
              <a:xfrm>
                <a:off x="1300" y="1890"/>
                <a:ext cx="5"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2" name="Freeform 59"/>
              <p:cNvSpPr/>
              <p:nvPr/>
            </p:nvSpPr>
            <p:spPr bwMode="auto">
              <a:xfrm>
                <a:off x="1472" y="1374"/>
                <a:ext cx="5" cy="12"/>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3" name="Freeform 60"/>
              <p:cNvSpPr/>
              <p:nvPr/>
            </p:nvSpPr>
            <p:spPr bwMode="auto">
              <a:xfrm>
                <a:off x="3513" y="1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4" name="Freeform 61"/>
              <p:cNvSpPr/>
              <p:nvPr/>
            </p:nvSpPr>
            <p:spPr bwMode="auto">
              <a:xfrm>
                <a:off x="3530" y="14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5" name="Freeform 62"/>
              <p:cNvSpPr/>
              <p:nvPr/>
            </p:nvSpPr>
            <p:spPr bwMode="auto">
              <a:xfrm>
                <a:off x="3469" y="14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6" name="Freeform 63"/>
              <p:cNvSpPr/>
              <p:nvPr/>
            </p:nvSpPr>
            <p:spPr bwMode="auto">
              <a:xfrm>
                <a:off x="3380" y="1464"/>
                <a:ext cx="0" cy="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7" name="Freeform 64"/>
              <p:cNvSpPr/>
              <p:nvPr/>
            </p:nvSpPr>
            <p:spPr bwMode="auto">
              <a:xfrm>
                <a:off x="3380" y="1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8" name="Freeform 65"/>
              <p:cNvSpPr/>
              <p:nvPr/>
            </p:nvSpPr>
            <p:spPr bwMode="auto">
              <a:xfrm>
                <a:off x="3230" y="1447"/>
                <a:ext cx="17" cy="11"/>
              </a:xfrm>
              <a:custGeom>
                <a:avLst/>
                <a:gdLst>
                  <a:gd name="T0" fmla="*/ 3 w 3"/>
                  <a:gd name="T1" fmla="*/ 1 h 2"/>
                  <a:gd name="T2" fmla="*/ 1 w 3"/>
                  <a:gd name="T3" fmla="*/ 1 h 2"/>
                  <a:gd name="T4" fmla="*/ 1 w 3"/>
                  <a:gd name="T5" fmla="*/ 1 h 2"/>
                  <a:gd name="T6" fmla="*/ 1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2" y="1"/>
                      <a:pt x="1" y="0"/>
                      <a:pt x="1" y="1"/>
                    </a:cubicBezTo>
                    <a:cubicBezTo>
                      <a:pt x="1" y="1"/>
                      <a:pt x="1" y="1"/>
                      <a:pt x="1" y="1"/>
                    </a:cubicBezTo>
                    <a:cubicBezTo>
                      <a:pt x="1" y="1"/>
                      <a:pt x="0" y="2"/>
                      <a:pt x="1" y="2"/>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9" name="Freeform 66"/>
              <p:cNvSpPr/>
              <p:nvPr/>
            </p:nvSpPr>
            <p:spPr bwMode="auto">
              <a:xfrm>
                <a:off x="3463" y="1442"/>
                <a:ext cx="17" cy="16"/>
              </a:xfrm>
              <a:custGeom>
                <a:avLst/>
                <a:gdLst>
                  <a:gd name="T0" fmla="*/ 1 w 3"/>
                  <a:gd name="T1" fmla="*/ 1 h 3"/>
                  <a:gd name="T2" fmla="*/ 3 w 3"/>
                  <a:gd name="T3" fmla="*/ 2 h 3"/>
                  <a:gd name="T4" fmla="*/ 3 w 3"/>
                  <a:gd name="T5" fmla="*/ 2 h 3"/>
                  <a:gd name="T6" fmla="*/ 2 w 3"/>
                  <a:gd name="T7" fmla="*/ 1 h 3"/>
                  <a:gd name="T8" fmla="*/ 0 w 3"/>
                  <a:gd name="T9" fmla="*/ 2 h 3"/>
                  <a:gd name="T10" fmla="*/ 1 w 3"/>
                  <a:gd name="T11" fmla="*/ 2 h 3"/>
                  <a:gd name="T12" fmla="*/ 1 w 3"/>
                  <a:gd name="T13" fmla="*/ 2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cubicBezTo>
                      <a:pt x="2" y="2"/>
                      <a:pt x="3" y="2"/>
                      <a:pt x="3" y="2"/>
                    </a:cubicBezTo>
                    <a:cubicBezTo>
                      <a:pt x="3" y="2"/>
                      <a:pt x="3" y="2"/>
                      <a:pt x="3" y="2"/>
                    </a:cubicBezTo>
                    <a:cubicBezTo>
                      <a:pt x="2" y="1"/>
                      <a:pt x="2" y="1"/>
                      <a:pt x="2" y="1"/>
                    </a:cubicBezTo>
                    <a:cubicBezTo>
                      <a:pt x="2" y="3"/>
                      <a:pt x="0" y="0"/>
                      <a:pt x="0" y="2"/>
                    </a:cubicBezTo>
                    <a:cubicBezTo>
                      <a:pt x="1" y="2"/>
                      <a:pt x="1" y="2"/>
                      <a:pt x="1" y="2"/>
                    </a:cubicBezTo>
                    <a:cubicBezTo>
                      <a:pt x="1" y="2"/>
                      <a:pt x="1" y="2"/>
                      <a:pt x="1" y="2"/>
                    </a:cubicBezTo>
                    <a:cubicBezTo>
                      <a:pt x="1" y="2"/>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0" name="Freeform 67"/>
              <p:cNvSpPr/>
              <p:nvPr/>
            </p:nvSpPr>
            <p:spPr bwMode="auto">
              <a:xfrm>
                <a:off x="3519" y="1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1" name="Freeform 68"/>
              <p:cNvSpPr/>
              <p:nvPr/>
            </p:nvSpPr>
            <p:spPr bwMode="auto">
              <a:xfrm>
                <a:off x="3591" y="1531"/>
                <a:ext cx="5" cy="6"/>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2" name="Freeform 69"/>
              <p:cNvSpPr/>
              <p:nvPr/>
            </p:nvSpPr>
            <p:spPr bwMode="auto">
              <a:xfrm>
                <a:off x="3186" y="1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3" name="Freeform 70"/>
              <p:cNvSpPr/>
              <p:nvPr/>
            </p:nvSpPr>
            <p:spPr bwMode="auto">
              <a:xfrm>
                <a:off x="3164" y="148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4" name="Freeform 71"/>
              <p:cNvSpPr/>
              <p:nvPr/>
            </p:nvSpPr>
            <p:spPr bwMode="auto">
              <a:xfrm>
                <a:off x="3591" y="15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5" name="Freeform 72"/>
              <p:cNvSpPr/>
              <p:nvPr/>
            </p:nvSpPr>
            <p:spPr bwMode="auto">
              <a:xfrm>
                <a:off x="3574" y="1486"/>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6" name="Freeform 73"/>
              <p:cNvSpPr/>
              <p:nvPr/>
            </p:nvSpPr>
            <p:spPr bwMode="auto">
              <a:xfrm>
                <a:off x="3186" y="1464"/>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7" name="Freeform 74"/>
              <p:cNvSpPr/>
              <p:nvPr/>
            </p:nvSpPr>
            <p:spPr bwMode="auto">
              <a:xfrm>
                <a:off x="3629" y="1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8" name="Freeform 75"/>
              <p:cNvSpPr/>
              <p:nvPr/>
            </p:nvSpPr>
            <p:spPr bwMode="auto">
              <a:xfrm>
                <a:off x="3685" y="16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9" name="Freeform 76"/>
              <p:cNvSpPr/>
              <p:nvPr/>
            </p:nvSpPr>
            <p:spPr bwMode="auto">
              <a:xfrm>
                <a:off x="3629" y="1626"/>
                <a:ext cx="6"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0" name="Freeform 77"/>
              <p:cNvSpPr/>
              <p:nvPr/>
            </p:nvSpPr>
            <p:spPr bwMode="auto">
              <a:xfrm>
                <a:off x="3674" y="1621"/>
                <a:ext cx="16" cy="11"/>
              </a:xfrm>
              <a:custGeom>
                <a:avLst/>
                <a:gdLst>
                  <a:gd name="T0" fmla="*/ 0 w 3"/>
                  <a:gd name="T1" fmla="*/ 0 h 2"/>
                  <a:gd name="T2" fmla="*/ 0 w 3"/>
                  <a:gd name="T3" fmla="*/ 1 h 2"/>
                  <a:gd name="T4" fmla="*/ 3 w 3"/>
                  <a:gd name="T5" fmla="*/ 1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1"/>
                      <a:pt x="0" y="1"/>
                      <a:pt x="0" y="1"/>
                    </a:cubicBezTo>
                    <a:cubicBezTo>
                      <a:pt x="1" y="1"/>
                      <a:pt x="2" y="2"/>
                      <a:pt x="3" y="1"/>
                    </a:cubicBezTo>
                    <a:cubicBezTo>
                      <a:pt x="3" y="1"/>
                      <a:pt x="3"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1" name="Freeform 78"/>
              <p:cNvSpPr/>
              <p:nvPr/>
            </p:nvSpPr>
            <p:spPr bwMode="auto">
              <a:xfrm>
                <a:off x="3219" y="14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2" name="Freeform 79"/>
              <p:cNvSpPr/>
              <p:nvPr/>
            </p:nvSpPr>
            <p:spPr bwMode="auto">
              <a:xfrm>
                <a:off x="3663" y="1767"/>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3" name="Freeform 80"/>
              <p:cNvSpPr/>
              <p:nvPr/>
            </p:nvSpPr>
            <p:spPr bwMode="auto">
              <a:xfrm>
                <a:off x="3513" y="1548"/>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4" name="Freeform 81"/>
              <p:cNvSpPr/>
              <p:nvPr/>
            </p:nvSpPr>
            <p:spPr bwMode="auto">
              <a:xfrm>
                <a:off x="3724" y="1458"/>
                <a:ext cx="5" cy="6"/>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5" name="Freeform 82"/>
              <p:cNvSpPr/>
              <p:nvPr/>
            </p:nvSpPr>
            <p:spPr bwMode="auto">
              <a:xfrm>
                <a:off x="3857" y="1514"/>
                <a:ext cx="5"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6" name="Freeform 83"/>
              <p:cNvSpPr/>
              <p:nvPr/>
            </p:nvSpPr>
            <p:spPr bwMode="auto">
              <a:xfrm>
                <a:off x="3851" y="1520"/>
                <a:ext cx="6"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7" name="Freeform 84"/>
              <p:cNvSpPr/>
              <p:nvPr/>
            </p:nvSpPr>
            <p:spPr bwMode="auto">
              <a:xfrm>
                <a:off x="3912" y="1537"/>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8" name="Rectangle 85"/>
              <p:cNvSpPr>
                <a:spLocks noChangeArrowheads="1"/>
              </p:cNvSpPr>
              <p:nvPr/>
            </p:nvSpPr>
            <p:spPr bwMode="auto">
              <a:xfrm>
                <a:off x="3901" y="1537"/>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79" name="Rectangle 86"/>
              <p:cNvSpPr>
                <a:spLocks noChangeArrowheads="1"/>
              </p:cNvSpPr>
              <p:nvPr/>
            </p:nvSpPr>
            <p:spPr bwMode="auto">
              <a:xfrm>
                <a:off x="3812" y="1503"/>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80" name="Freeform 87"/>
              <p:cNvSpPr/>
              <p:nvPr/>
            </p:nvSpPr>
            <p:spPr bwMode="auto">
              <a:xfrm>
                <a:off x="4007" y="1593"/>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1" name="Freeform 88"/>
              <p:cNvSpPr/>
              <p:nvPr/>
            </p:nvSpPr>
            <p:spPr bwMode="auto">
              <a:xfrm>
                <a:off x="4012" y="15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2" name="Freeform 89"/>
              <p:cNvSpPr/>
              <p:nvPr/>
            </p:nvSpPr>
            <p:spPr bwMode="auto">
              <a:xfrm>
                <a:off x="4007" y="1593"/>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3" name="Freeform 90"/>
              <p:cNvSpPr/>
              <p:nvPr/>
            </p:nvSpPr>
            <p:spPr bwMode="auto">
              <a:xfrm>
                <a:off x="3696" y="1458"/>
                <a:ext cx="6" cy="6"/>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4" name="Freeform 91"/>
              <p:cNvSpPr/>
              <p:nvPr/>
            </p:nvSpPr>
            <p:spPr bwMode="auto">
              <a:xfrm>
                <a:off x="3957" y="157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5" name="Rectangle 92"/>
              <p:cNvSpPr>
                <a:spLocks noChangeArrowheads="1"/>
              </p:cNvSpPr>
              <p:nvPr/>
            </p:nvSpPr>
            <p:spPr bwMode="auto">
              <a:xfrm>
                <a:off x="3679" y="1458"/>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86" name="Rectangle 93"/>
              <p:cNvSpPr>
                <a:spLocks noChangeArrowheads="1"/>
              </p:cNvSpPr>
              <p:nvPr/>
            </p:nvSpPr>
            <p:spPr bwMode="auto">
              <a:xfrm>
                <a:off x="3790" y="1503"/>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87" name="Freeform 94"/>
              <p:cNvSpPr/>
              <p:nvPr/>
            </p:nvSpPr>
            <p:spPr bwMode="auto">
              <a:xfrm>
                <a:off x="3990" y="1593"/>
                <a:ext cx="6" cy="5"/>
              </a:xfrm>
              <a:custGeom>
                <a:avLst/>
                <a:gdLst>
                  <a:gd name="T0" fmla="*/ 6 w 6"/>
                  <a:gd name="T1" fmla="*/ 0 h 5"/>
                  <a:gd name="T2" fmla="*/ 0 w 6"/>
                  <a:gd name="T3" fmla="*/ 0 h 5"/>
                  <a:gd name="T4" fmla="*/ 0 w 6"/>
                  <a:gd name="T5" fmla="*/ 0 h 5"/>
                  <a:gd name="T6" fmla="*/ 0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0" y="0"/>
                    </a:lnTo>
                    <a:lnTo>
                      <a:pt x="0" y="0"/>
                    </a:lnTo>
                    <a:lnTo>
                      <a:pt x="0"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8" name="Freeform 95"/>
              <p:cNvSpPr/>
              <p:nvPr/>
            </p:nvSpPr>
            <p:spPr bwMode="auto">
              <a:xfrm>
                <a:off x="3862" y="1537"/>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9" name="Freeform 96"/>
              <p:cNvSpPr/>
              <p:nvPr/>
            </p:nvSpPr>
            <p:spPr bwMode="auto">
              <a:xfrm>
                <a:off x="3940" y="1570"/>
                <a:ext cx="6" cy="6"/>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0" name="Freeform 97"/>
              <p:cNvSpPr/>
              <p:nvPr/>
            </p:nvSpPr>
            <p:spPr bwMode="auto">
              <a:xfrm>
                <a:off x="3707" y="1475"/>
                <a:ext cx="6" cy="0"/>
              </a:xfrm>
              <a:custGeom>
                <a:avLst/>
                <a:gdLst>
                  <a:gd name="T0" fmla="*/ 6 w 6"/>
                  <a:gd name="T1" fmla="*/ 0 w 6"/>
                  <a:gd name="T2" fmla="*/ 0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0" y="0"/>
                    </a:lnTo>
                    <a:lnTo>
                      <a:pt x="0"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1" name="Freeform 98"/>
              <p:cNvSpPr/>
              <p:nvPr/>
            </p:nvSpPr>
            <p:spPr bwMode="auto">
              <a:xfrm>
                <a:off x="3779" y="1503"/>
                <a:ext cx="6" cy="6"/>
              </a:xfrm>
              <a:custGeom>
                <a:avLst/>
                <a:gdLst>
                  <a:gd name="T0" fmla="*/ 6 w 6"/>
                  <a:gd name="T1" fmla="*/ 0 h 6"/>
                  <a:gd name="T2" fmla="*/ 0 w 6"/>
                  <a:gd name="T3" fmla="*/ 0 h 6"/>
                  <a:gd name="T4" fmla="*/ 0 w 6"/>
                  <a:gd name="T5" fmla="*/ 0 h 6"/>
                  <a:gd name="T6" fmla="*/ 0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0"/>
                    </a:lnTo>
                    <a:lnTo>
                      <a:pt x="0" y="0"/>
                    </a:lnTo>
                    <a:lnTo>
                      <a:pt x="0" y="6"/>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2" name="Freeform 99"/>
              <p:cNvSpPr/>
              <p:nvPr/>
            </p:nvSpPr>
            <p:spPr bwMode="auto">
              <a:xfrm>
                <a:off x="3812" y="15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3" name="Freeform 100"/>
              <p:cNvSpPr/>
              <p:nvPr/>
            </p:nvSpPr>
            <p:spPr bwMode="auto">
              <a:xfrm>
                <a:off x="3668" y="1458"/>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4" name="Freeform 101"/>
              <p:cNvSpPr/>
              <p:nvPr/>
            </p:nvSpPr>
            <p:spPr bwMode="auto">
              <a:xfrm>
                <a:off x="3646" y="1447"/>
                <a:ext cx="6" cy="6"/>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5" name="Freeform 102"/>
              <p:cNvSpPr/>
              <p:nvPr/>
            </p:nvSpPr>
            <p:spPr bwMode="auto">
              <a:xfrm>
                <a:off x="3846" y="1537"/>
                <a:ext cx="11" cy="5"/>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1"/>
                      <a:pt x="0" y="0"/>
                    </a:cubicBezTo>
                    <a:cubicBezTo>
                      <a:pt x="0" y="1"/>
                      <a:pt x="0"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6" name="Freeform 103"/>
              <p:cNvSpPr/>
              <p:nvPr/>
            </p:nvSpPr>
            <p:spPr bwMode="auto">
              <a:xfrm>
                <a:off x="3690" y="1470"/>
                <a:ext cx="6" cy="5"/>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7" name="Rectangle 104"/>
              <p:cNvSpPr>
                <a:spLocks noChangeArrowheads="1"/>
              </p:cNvSpPr>
              <p:nvPr/>
            </p:nvSpPr>
            <p:spPr bwMode="auto">
              <a:xfrm>
                <a:off x="3796" y="15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98" name="Freeform 105"/>
              <p:cNvSpPr/>
              <p:nvPr/>
            </p:nvSpPr>
            <p:spPr bwMode="auto">
              <a:xfrm>
                <a:off x="3635" y="1453"/>
                <a:ext cx="17" cy="1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1"/>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9" name="Freeform 106"/>
              <p:cNvSpPr/>
              <p:nvPr/>
            </p:nvSpPr>
            <p:spPr bwMode="auto">
              <a:xfrm>
                <a:off x="3907" y="1565"/>
                <a:ext cx="0" cy="5"/>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0" name="Freeform 107"/>
              <p:cNvSpPr/>
              <p:nvPr/>
            </p:nvSpPr>
            <p:spPr bwMode="auto">
              <a:xfrm>
                <a:off x="3923" y="15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1" name="Freeform 108"/>
              <p:cNvSpPr/>
              <p:nvPr/>
            </p:nvSpPr>
            <p:spPr bwMode="auto">
              <a:xfrm>
                <a:off x="3946" y="1593"/>
                <a:ext cx="22" cy="5"/>
              </a:xfrm>
              <a:custGeom>
                <a:avLst/>
                <a:gdLst>
                  <a:gd name="T0" fmla="*/ 0 w 4"/>
                  <a:gd name="T1" fmla="*/ 1 h 1"/>
                  <a:gd name="T2" fmla="*/ 4 w 4"/>
                  <a:gd name="T3" fmla="*/ 0 h 1"/>
                  <a:gd name="T4" fmla="*/ 2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1" y="1"/>
                      <a:pt x="3" y="1"/>
                      <a:pt x="4" y="0"/>
                    </a:cubicBezTo>
                    <a:cubicBezTo>
                      <a:pt x="3" y="0"/>
                      <a:pt x="2" y="0"/>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2" name="Rectangle 109"/>
              <p:cNvSpPr>
                <a:spLocks noChangeArrowheads="1"/>
              </p:cNvSpPr>
              <p:nvPr/>
            </p:nvSpPr>
            <p:spPr bwMode="auto">
              <a:xfrm>
                <a:off x="3790" y="15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03" name="Freeform 110"/>
              <p:cNvSpPr/>
              <p:nvPr/>
            </p:nvSpPr>
            <p:spPr bwMode="auto">
              <a:xfrm>
                <a:off x="3674" y="1470"/>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4" name="Freeform 111"/>
              <p:cNvSpPr/>
              <p:nvPr/>
            </p:nvSpPr>
            <p:spPr bwMode="auto">
              <a:xfrm>
                <a:off x="3896" y="1565"/>
                <a:ext cx="5" cy="5"/>
              </a:xfrm>
              <a:custGeom>
                <a:avLst/>
                <a:gdLst>
                  <a:gd name="T0" fmla="*/ 5 w 5"/>
                  <a:gd name="T1" fmla="*/ 5 h 5"/>
                  <a:gd name="T2" fmla="*/ 0 w 5"/>
                  <a:gd name="T3" fmla="*/ 0 h 5"/>
                  <a:gd name="T4" fmla="*/ 0 w 5"/>
                  <a:gd name="T5" fmla="*/ 5 h 5"/>
                  <a:gd name="T6" fmla="*/ 5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0"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5" name="Freeform 112"/>
              <p:cNvSpPr/>
              <p:nvPr/>
            </p:nvSpPr>
            <p:spPr bwMode="auto">
              <a:xfrm>
                <a:off x="3901" y="1570"/>
                <a:ext cx="11" cy="6"/>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1"/>
                      <a:pt x="2" y="1"/>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6" name="Freeform 113"/>
              <p:cNvSpPr/>
              <p:nvPr/>
            </p:nvSpPr>
            <p:spPr bwMode="auto">
              <a:xfrm>
                <a:off x="3935" y="1587"/>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7" name="Freeform 114"/>
              <p:cNvSpPr/>
              <p:nvPr/>
            </p:nvSpPr>
            <p:spPr bwMode="auto">
              <a:xfrm>
                <a:off x="3663" y="1470"/>
                <a:ext cx="5" cy="5"/>
              </a:xfrm>
              <a:custGeom>
                <a:avLst/>
                <a:gdLst>
                  <a:gd name="T0" fmla="*/ 0 w 5"/>
                  <a:gd name="T1" fmla="*/ 0 h 5"/>
                  <a:gd name="T2" fmla="*/ 5 w 5"/>
                  <a:gd name="T3" fmla="*/ 5 h 5"/>
                  <a:gd name="T4" fmla="*/ 5 w 5"/>
                  <a:gd name="T5" fmla="*/ 0 h 5"/>
                  <a:gd name="T6" fmla="*/ 0 w 5"/>
                  <a:gd name="T7" fmla="*/ 0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5" y="5"/>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8" name="Freeform 115"/>
              <p:cNvSpPr/>
              <p:nvPr/>
            </p:nvSpPr>
            <p:spPr bwMode="auto">
              <a:xfrm>
                <a:off x="3624" y="1453"/>
                <a:ext cx="5" cy="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9" name="Freeform 116"/>
              <p:cNvSpPr/>
              <p:nvPr/>
            </p:nvSpPr>
            <p:spPr bwMode="auto">
              <a:xfrm>
                <a:off x="3696" y="1486"/>
                <a:ext cx="11" cy="6"/>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0" name="Freeform 117"/>
              <p:cNvSpPr/>
              <p:nvPr/>
            </p:nvSpPr>
            <p:spPr bwMode="auto">
              <a:xfrm>
                <a:off x="3879" y="1565"/>
                <a:ext cx="6" cy="5"/>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1" name="Freeform 118"/>
              <p:cNvSpPr/>
              <p:nvPr/>
            </p:nvSpPr>
            <p:spPr bwMode="auto">
              <a:xfrm>
                <a:off x="3923" y="1593"/>
                <a:ext cx="23" cy="11"/>
              </a:xfrm>
              <a:custGeom>
                <a:avLst/>
                <a:gdLst>
                  <a:gd name="T0" fmla="*/ 1 w 4"/>
                  <a:gd name="T1" fmla="*/ 1 h 2"/>
                  <a:gd name="T2" fmla="*/ 4 w 4"/>
                  <a:gd name="T3" fmla="*/ 0 h 2"/>
                  <a:gd name="T4" fmla="*/ 1 w 4"/>
                  <a:gd name="T5" fmla="*/ 1 h 2"/>
                  <a:gd name="T6" fmla="*/ 0 w 4"/>
                  <a:gd name="T7" fmla="*/ 0 h 2"/>
                  <a:gd name="T8" fmla="*/ 0 w 4"/>
                  <a:gd name="T9" fmla="*/ 1 h 2"/>
                  <a:gd name="T10" fmla="*/ 1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1" y="1"/>
                    </a:moveTo>
                    <a:cubicBezTo>
                      <a:pt x="2" y="1"/>
                      <a:pt x="4" y="2"/>
                      <a:pt x="4" y="0"/>
                    </a:cubicBezTo>
                    <a:cubicBezTo>
                      <a:pt x="3" y="1"/>
                      <a:pt x="2" y="0"/>
                      <a:pt x="1" y="1"/>
                    </a:cubicBezTo>
                    <a:cubicBezTo>
                      <a:pt x="1" y="1"/>
                      <a:pt x="1" y="1"/>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2" name="Freeform 119"/>
              <p:cNvSpPr/>
              <p:nvPr/>
            </p:nvSpPr>
            <p:spPr bwMode="auto">
              <a:xfrm>
                <a:off x="3624" y="1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3" name="Freeform 120"/>
              <p:cNvSpPr/>
              <p:nvPr/>
            </p:nvSpPr>
            <p:spPr bwMode="auto">
              <a:xfrm>
                <a:off x="3624" y="1458"/>
                <a:ext cx="0" cy="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4" name="Freeform 121"/>
              <p:cNvSpPr/>
              <p:nvPr/>
            </p:nvSpPr>
            <p:spPr bwMode="auto">
              <a:xfrm>
                <a:off x="3607" y="1453"/>
                <a:ext cx="17" cy="11"/>
              </a:xfrm>
              <a:custGeom>
                <a:avLst/>
                <a:gdLst>
                  <a:gd name="T0" fmla="*/ 3 w 3"/>
                  <a:gd name="T1" fmla="*/ 1 h 2"/>
                  <a:gd name="T2" fmla="*/ 2 w 3"/>
                  <a:gd name="T3" fmla="*/ 0 h 2"/>
                  <a:gd name="T4" fmla="*/ 2 w 3"/>
                  <a:gd name="T5" fmla="*/ 1 h 2"/>
                  <a:gd name="T6" fmla="*/ 1 w 3"/>
                  <a:gd name="T7" fmla="*/ 0 h 2"/>
                  <a:gd name="T8" fmla="*/ 0 w 3"/>
                  <a:gd name="T9" fmla="*/ 0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0"/>
                      <a:pt x="2" y="0"/>
                    </a:cubicBezTo>
                    <a:cubicBezTo>
                      <a:pt x="2" y="1"/>
                      <a:pt x="2" y="1"/>
                      <a:pt x="2" y="1"/>
                    </a:cubicBezTo>
                    <a:cubicBezTo>
                      <a:pt x="1" y="1"/>
                      <a:pt x="1" y="0"/>
                      <a:pt x="1" y="0"/>
                    </a:cubicBezTo>
                    <a:cubicBezTo>
                      <a:pt x="1" y="0"/>
                      <a:pt x="0" y="1"/>
                      <a:pt x="0" y="0"/>
                    </a:cubicBezTo>
                    <a:cubicBezTo>
                      <a:pt x="0" y="2"/>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5" name="Freeform 122"/>
              <p:cNvSpPr/>
              <p:nvPr/>
            </p:nvSpPr>
            <p:spPr bwMode="auto">
              <a:xfrm>
                <a:off x="3890" y="1576"/>
                <a:ext cx="6"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6" name="Freeform 123"/>
              <p:cNvSpPr/>
              <p:nvPr/>
            </p:nvSpPr>
            <p:spPr bwMode="auto">
              <a:xfrm>
                <a:off x="3635" y="1470"/>
                <a:ext cx="17" cy="5"/>
              </a:xfrm>
              <a:custGeom>
                <a:avLst/>
                <a:gdLst>
                  <a:gd name="T0" fmla="*/ 0 w 3"/>
                  <a:gd name="T1" fmla="*/ 0 h 1"/>
                  <a:gd name="T2" fmla="*/ 1 w 3"/>
                  <a:gd name="T3" fmla="*/ 1 h 1"/>
                  <a:gd name="T4" fmla="*/ 3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1" y="1"/>
                      <a:pt x="1" y="1"/>
                      <a:pt x="1" y="1"/>
                    </a:cubicBezTo>
                    <a:cubicBezTo>
                      <a:pt x="2" y="0"/>
                      <a:pt x="2" y="1"/>
                      <a:pt x="3" y="1"/>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7" name="Freeform 124"/>
              <p:cNvSpPr/>
              <p:nvPr/>
            </p:nvSpPr>
            <p:spPr bwMode="auto">
              <a:xfrm>
                <a:off x="3785" y="15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8" name="Freeform 125"/>
              <p:cNvSpPr/>
              <p:nvPr/>
            </p:nvSpPr>
            <p:spPr bwMode="auto">
              <a:xfrm>
                <a:off x="3785" y="1531"/>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9" name="Freeform 126"/>
              <p:cNvSpPr/>
              <p:nvPr/>
            </p:nvSpPr>
            <p:spPr bwMode="auto">
              <a:xfrm>
                <a:off x="3801" y="1542"/>
                <a:ext cx="6" cy="0"/>
              </a:xfrm>
              <a:custGeom>
                <a:avLst/>
                <a:gdLst>
                  <a:gd name="T0" fmla="*/ 6 w 6"/>
                  <a:gd name="T1" fmla="*/ 6 w 6"/>
                  <a:gd name="T2" fmla="*/ 0 w 6"/>
                  <a:gd name="T3" fmla="*/ 6 w 6"/>
                  <a:gd name="T4" fmla="*/ 6 w 6"/>
                </a:gdLst>
                <a:ahLst/>
                <a:cxnLst>
                  <a:cxn ang="0">
                    <a:pos x="T0" y="0"/>
                  </a:cxn>
                  <a:cxn ang="0">
                    <a:pos x="T1" y="0"/>
                  </a:cxn>
                  <a:cxn ang="0">
                    <a:pos x="T2" y="0"/>
                  </a:cxn>
                  <a:cxn ang="0">
                    <a:pos x="T3" y="0"/>
                  </a:cxn>
                  <a:cxn ang="0">
                    <a:pos x="T4" y="0"/>
                  </a:cxn>
                </a:cxnLst>
                <a:rect l="0" t="0" r="r" b="b"/>
                <a:pathLst>
                  <a:path w="6">
                    <a:moveTo>
                      <a:pt x="6" y="0"/>
                    </a:moveTo>
                    <a:lnTo>
                      <a:pt x="6"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0" name="Freeform 127"/>
              <p:cNvSpPr/>
              <p:nvPr/>
            </p:nvSpPr>
            <p:spPr bwMode="auto">
              <a:xfrm>
                <a:off x="3663" y="14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1" name="Freeform 128"/>
              <p:cNvSpPr/>
              <p:nvPr/>
            </p:nvSpPr>
            <p:spPr bwMode="auto">
              <a:xfrm>
                <a:off x="3663" y="1481"/>
                <a:ext cx="5" cy="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2" name="Freeform 129"/>
              <p:cNvSpPr/>
              <p:nvPr/>
            </p:nvSpPr>
            <p:spPr bwMode="auto">
              <a:xfrm>
                <a:off x="3668" y="14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3" name="Freeform 130"/>
              <p:cNvSpPr/>
              <p:nvPr/>
            </p:nvSpPr>
            <p:spPr bwMode="auto">
              <a:xfrm>
                <a:off x="3657" y="148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4" name="Freeform 131"/>
              <p:cNvSpPr/>
              <p:nvPr/>
            </p:nvSpPr>
            <p:spPr bwMode="auto">
              <a:xfrm>
                <a:off x="3873" y="1570"/>
                <a:ext cx="12" cy="1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1"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5" name="Freeform 132"/>
              <p:cNvSpPr/>
              <p:nvPr/>
            </p:nvSpPr>
            <p:spPr bwMode="auto">
              <a:xfrm>
                <a:off x="3901" y="1587"/>
                <a:ext cx="11" cy="6"/>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6" name="Freeform 133"/>
              <p:cNvSpPr/>
              <p:nvPr/>
            </p:nvSpPr>
            <p:spPr bwMode="auto">
              <a:xfrm>
                <a:off x="3862" y="1565"/>
                <a:ext cx="6" cy="5"/>
              </a:xfrm>
              <a:custGeom>
                <a:avLst/>
                <a:gdLst>
                  <a:gd name="T0" fmla="*/ 0 w 6"/>
                  <a:gd name="T1" fmla="*/ 5 h 5"/>
                  <a:gd name="T2" fmla="*/ 0 w 6"/>
                  <a:gd name="T3" fmla="*/ 5 h 5"/>
                  <a:gd name="T4" fmla="*/ 6 w 6"/>
                  <a:gd name="T5" fmla="*/ 5 h 5"/>
                  <a:gd name="T6" fmla="*/ 0 w 6"/>
                  <a:gd name="T7" fmla="*/ 0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0" y="5"/>
                    </a:lnTo>
                    <a:lnTo>
                      <a:pt x="6"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7" name="Freeform 134"/>
              <p:cNvSpPr/>
              <p:nvPr/>
            </p:nvSpPr>
            <p:spPr bwMode="auto">
              <a:xfrm>
                <a:off x="3735" y="1514"/>
                <a:ext cx="11" cy="6"/>
              </a:xfrm>
              <a:custGeom>
                <a:avLst/>
                <a:gdLst>
                  <a:gd name="T0" fmla="*/ 2 w 2"/>
                  <a:gd name="T1" fmla="*/ 1 h 1"/>
                  <a:gd name="T2" fmla="*/ 2 w 2"/>
                  <a:gd name="T3" fmla="*/ 1 h 1"/>
                  <a:gd name="T4" fmla="*/ 1 w 2"/>
                  <a:gd name="T5" fmla="*/ 0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0"/>
                      <a:pt x="1" y="1"/>
                      <a:pt x="1" y="0"/>
                    </a:cubicBezTo>
                    <a:cubicBezTo>
                      <a:pt x="0" y="1"/>
                      <a:pt x="1" y="1"/>
                      <a:pt x="1" y="1"/>
                    </a:cubicBezTo>
                    <a:cubicBezTo>
                      <a:pt x="1" y="1"/>
                      <a:pt x="1" y="1"/>
                      <a:pt x="1" y="1"/>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8" name="Freeform 135"/>
              <p:cNvSpPr/>
              <p:nvPr/>
            </p:nvSpPr>
            <p:spPr bwMode="auto">
              <a:xfrm>
                <a:off x="3591" y="1453"/>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9" name="Freeform 136"/>
              <p:cNvSpPr/>
              <p:nvPr/>
            </p:nvSpPr>
            <p:spPr bwMode="auto">
              <a:xfrm>
                <a:off x="3591" y="1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0" name="Freeform 137"/>
              <p:cNvSpPr/>
              <p:nvPr/>
            </p:nvSpPr>
            <p:spPr bwMode="auto">
              <a:xfrm>
                <a:off x="3790" y="1542"/>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1" name="Freeform 138"/>
              <p:cNvSpPr/>
              <p:nvPr/>
            </p:nvSpPr>
            <p:spPr bwMode="auto">
              <a:xfrm>
                <a:off x="3774" y="1531"/>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2" name="Freeform 139"/>
              <p:cNvSpPr/>
              <p:nvPr/>
            </p:nvSpPr>
            <p:spPr bwMode="auto">
              <a:xfrm>
                <a:off x="3862" y="1570"/>
                <a:ext cx="11" cy="17"/>
              </a:xfrm>
              <a:custGeom>
                <a:avLst/>
                <a:gdLst>
                  <a:gd name="T0" fmla="*/ 0 w 2"/>
                  <a:gd name="T1" fmla="*/ 1 h 3"/>
                  <a:gd name="T2" fmla="*/ 2 w 2"/>
                  <a:gd name="T3" fmla="*/ 1 h 3"/>
                  <a:gd name="T4" fmla="*/ 0 w 2"/>
                  <a:gd name="T5" fmla="*/ 1 h 3"/>
                </a:gdLst>
                <a:ahLst/>
                <a:cxnLst>
                  <a:cxn ang="0">
                    <a:pos x="T0" y="T1"/>
                  </a:cxn>
                  <a:cxn ang="0">
                    <a:pos x="T2" y="T3"/>
                  </a:cxn>
                  <a:cxn ang="0">
                    <a:pos x="T4" y="T5"/>
                  </a:cxn>
                </a:cxnLst>
                <a:rect l="0" t="0" r="r" b="b"/>
                <a:pathLst>
                  <a:path w="2" h="3">
                    <a:moveTo>
                      <a:pt x="0" y="1"/>
                    </a:moveTo>
                    <a:cubicBezTo>
                      <a:pt x="0" y="1"/>
                      <a:pt x="2" y="3"/>
                      <a:pt x="2" y="1"/>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3" name="Freeform 140"/>
              <p:cNvSpPr/>
              <p:nvPr/>
            </p:nvSpPr>
            <p:spPr bwMode="auto">
              <a:xfrm>
                <a:off x="3580" y="1453"/>
                <a:ext cx="11" cy="5"/>
              </a:xfrm>
              <a:custGeom>
                <a:avLst/>
                <a:gdLst>
                  <a:gd name="T0" fmla="*/ 1 w 2"/>
                  <a:gd name="T1" fmla="*/ 1 h 1"/>
                  <a:gd name="T2" fmla="*/ 2 w 2"/>
                  <a:gd name="T3" fmla="*/ 1 h 1"/>
                  <a:gd name="T4" fmla="*/ 1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1" y="1"/>
                      <a:pt x="1" y="0"/>
                      <a:pt x="1" y="0"/>
                    </a:cubicBezTo>
                    <a:cubicBezTo>
                      <a:pt x="0" y="1"/>
                      <a:pt x="0" y="1"/>
                      <a:pt x="0" y="1"/>
                    </a:cubicBezTo>
                    <a:cubicBezTo>
                      <a:pt x="1"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4" name="Freeform 141"/>
              <p:cNvSpPr/>
              <p:nvPr/>
            </p:nvSpPr>
            <p:spPr bwMode="auto">
              <a:xfrm>
                <a:off x="3568" y="1453"/>
                <a:ext cx="12" cy="5"/>
              </a:xfrm>
              <a:custGeom>
                <a:avLst/>
                <a:gdLst>
                  <a:gd name="T0" fmla="*/ 2 w 2"/>
                  <a:gd name="T1" fmla="*/ 1 h 1"/>
                  <a:gd name="T2" fmla="*/ 2 w 2"/>
                  <a:gd name="T3" fmla="*/ 1 h 1"/>
                  <a:gd name="T4" fmla="*/ 2 w 2"/>
                  <a:gd name="T5" fmla="*/ 0 h 1"/>
                  <a:gd name="T6" fmla="*/ 1 w 2"/>
                  <a:gd name="T7" fmla="*/ 0 h 1"/>
                  <a:gd name="T8" fmla="*/ 0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0"/>
                      <a:pt x="2" y="0"/>
                    </a:cubicBezTo>
                    <a:cubicBezTo>
                      <a:pt x="1" y="0"/>
                      <a:pt x="1" y="0"/>
                      <a:pt x="1" y="0"/>
                    </a:cubicBezTo>
                    <a:cubicBezTo>
                      <a:pt x="1" y="0"/>
                      <a:pt x="1" y="0"/>
                      <a:pt x="0" y="0"/>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5" name="Freeform 142"/>
              <p:cNvSpPr/>
              <p:nvPr/>
            </p:nvSpPr>
            <p:spPr bwMode="auto">
              <a:xfrm>
                <a:off x="3724" y="1514"/>
                <a:ext cx="5" cy="6"/>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6" name="Freeform 143"/>
              <p:cNvSpPr/>
              <p:nvPr/>
            </p:nvSpPr>
            <p:spPr bwMode="auto">
              <a:xfrm>
                <a:off x="3840" y="1570"/>
                <a:ext cx="6"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7" name="Freeform 144"/>
              <p:cNvSpPr/>
              <p:nvPr/>
            </p:nvSpPr>
            <p:spPr bwMode="auto">
              <a:xfrm>
                <a:off x="3846" y="1570"/>
                <a:ext cx="11" cy="12"/>
              </a:xfrm>
              <a:custGeom>
                <a:avLst/>
                <a:gdLst>
                  <a:gd name="T0" fmla="*/ 2 w 2"/>
                  <a:gd name="T1" fmla="*/ 1 h 2"/>
                  <a:gd name="T2" fmla="*/ 0 w 2"/>
                  <a:gd name="T3" fmla="*/ 1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0" y="0"/>
                      <a:pt x="0" y="1"/>
                    </a:cubicBezTo>
                    <a:cubicBezTo>
                      <a:pt x="2" y="2"/>
                      <a:pt x="2" y="2"/>
                      <a:pt x="2"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8" name="Freeform 145"/>
              <p:cNvSpPr/>
              <p:nvPr/>
            </p:nvSpPr>
            <p:spPr bwMode="auto">
              <a:xfrm>
                <a:off x="3513" y="1425"/>
                <a:ext cx="6" cy="11"/>
              </a:xfrm>
              <a:custGeom>
                <a:avLst/>
                <a:gdLst>
                  <a:gd name="T0" fmla="*/ 1 w 1"/>
                  <a:gd name="T1" fmla="*/ 1 h 2"/>
                  <a:gd name="T2" fmla="*/ 0 w 1"/>
                  <a:gd name="T3" fmla="*/ 1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2"/>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9" name="Freeform 146"/>
              <p:cNvSpPr/>
              <p:nvPr/>
            </p:nvSpPr>
            <p:spPr bwMode="auto">
              <a:xfrm>
                <a:off x="3873" y="1587"/>
                <a:ext cx="1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0" name="Freeform 147"/>
              <p:cNvSpPr/>
              <p:nvPr/>
            </p:nvSpPr>
            <p:spPr bwMode="auto">
              <a:xfrm>
                <a:off x="3857" y="1587"/>
                <a:ext cx="16" cy="6"/>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2" y="0"/>
                      <a:pt x="3" y="1"/>
                      <a:pt x="3" y="0"/>
                    </a:cubicBezTo>
                    <a:cubicBezTo>
                      <a:pt x="2" y="0"/>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1" name="Freeform 148"/>
              <p:cNvSpPr/>
              <p:nvPr/>
            </p:nvSpPr>
            <p:spPr bwMode="auto">
              <a:xfrm>
                <a:off x="3713" y="1514"/>
                <a:ext cx="5" cy="6"/>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2" name="Freeform 149"/>
              <p:cNvSpPr/>
              <p:nvPr/>
            </p:nvSpPr>
            <p:spPr bwMode="auto">
              <a:xfrm>
                <a:off x="3763" y="1537"/>
                <a:ext cx="5" cy="5"/>
              </a:xfrm>
              <a:custGeom>
                <a:avLst/>
                <a:gdLst>
                  <a:gd name="T0" fmla="*/ 0 w 5"/>
                  <a:gd name="T1" fmla="*/ 5 h 5"/>
                  <a:gd name="T2" fmla="*/ 5 w 5"/>
                  <a:gd name="T3" fmla="*/ 5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3" name="Rectangle 150"/>
              <p:cNvSpPr>
                <a:spLocks noChangeArrowheads="1"/>
              </p:cNvSpPr>
              <p:nvPr/>
            </p:nvSpPr>
            <p:spPr bwMode="auto">
              <a:xfrm>
                <a:off x="3624" y="148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44" name="Freeform 151"/>
              <p:cNvSpPr/>
              <p:nvPr/>
            </p:nvSpPr>
            <p:spPr bwMode="auto">
              <a:xfrm>
                <a:off x="3746" y="1537"/>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5" name="Freeform 152"/>
              <p:cNvSpPr/>
              <p:nvPr/>
            </p:nvSpPr>
            <p:spPr bwMode="auto">
              <a:xfrm>
                <a:off x="3552" y="1453"/>
                <a:ext cx="11" cy="5"/>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1" y="1"/>
                      <a:pt x="1" y="1"/>
                      <a:pt x="1"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6" name="Freeform 153"/>
              <p:cNvSpPr/>
              <p:nvPr/>
            </p:nvSpPr>
            <p:spPr bwMode="auto">
              <a:xfrm>
                <a:off x="3668" y="1514"/>
                <a:ext cx="0" cy="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7" name="Freeform 154"/>
              <p:cNvSpPr/>
              <p:nvPr/>
            </p:nvSpPr>
            <p:spPr bwMode="auto">
              <a:xfrm>
                <a:off x="3663" y="1514"/>
                <a:ext cx="5" cy="6"/>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8" name="Freeform 155"/>
              <p:cNvSpPr/>
              <p:nvPr/>
            </p:nvSpPr>
            <p:spPr bwMode="auto">
              <a:xfrm>
                <a:off x="3668" y="1514"/>
                <a:ext cx="39" cy="12"/>
              </a:xfrm>
              <a:custGeom>
                <a:avLst/>
                <a:gdLst>
                  <a:gd name="T0" fmla="*/ 7 w 7"/>
                  <a:gd name="T1" fmla="*/ 1 h 2"/>
                  <a:gd name="T2" fmla="*/ 5 w 7"/>
                  <a:gd name="T3" fmla="*/ 0 h 2"/>
                  <a:gd name="T4" fmla="*/ 0 w 7"/>
                  <a:gd name="T5" fmla="*/ 0 h 2"/>
                  <a:gd name="T6" fmla="*/ 2 w 7"/>
                  <a:gd name="T7" fmla="*/ 1 h 2"/>
                  <a:gd name="T8" fmla="*/ 7 w 7"/>
                  <a:gd name="T9" fmla="*/ 1 h 2"/>
                </a:gdLst>
                <a:ahLst/>
                <a:cxnLst>
                  <a:cxn ang="0">
                    <a:pos x="T0" y="T1"/>
                  </a:cxn>
                  <a:cxn ang="0">
                    <a:pos x="T2" y="T3"/>
                  </a:cxn>
                  <a:cxn ang="0">
                    <a:pos x="T4" y="T5"/>
                  </a:cxn>
                  <a:cxn ang="0">
                    <a:pos x="T6" y="T7"/>
                  </a:cxn>
                  <a:cxn ang="0">
                    <a:pos x="T8" y="T9"/>
                  </a:cxn>
                </a:cxnLst>
                <a:rect l="0" t="0" r="r" b="b"/>
                <a:pathLst>
                  <a:path w="7" h="2">
                    <a:moveTo>
                      <a:pt x="7" y="1"/>
                    </a:moveTo>
                    <a:cubicBezTo>
                      <a:pt x="5" y="0"/>
                      <a:pt x="5" y="0"/>
                      <a:pt x="5" y="0"/>
                    </a:cubicBezTo>
                    <a:cubicBezTo>
                      <a:pt x="4" y="0"/>
                      <a:pt x="1" y="0"/>
                      <a:pt x="0" y="0"/>
                    </a:cubicBezTo>
                    <a:cubicBezTo>
                      <a:pt x="0" y="0"/>
                      <a:pt x="1" y="1"/>
                      <a:pt x="2" y="1"/>
                    </a:cubicBezTo>
                    <a:cubicBezTo>
                      <a:pt x="3" y="0"/>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9" name="Rectangle 156"/>
              <p:cNvSpPr>
                <a:spLocks noChangeArrowheads="1"/>
              </p:cNvSpPr>
              <p:nvPr/>
            </p:nvSpPr>
            <p:spPr bwMode="auto">
              <a:xfrm>
                <a:off x="3824" y="15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50" name="Freeform 157"/>
              <p:cNvSpPr/>
              <p:nvPr/>
            </p:nvSpPr>
            <p:spPr bwMode="auto">
              <a:xfrm>
                <a:off x="3835" y="1576"/>
                <a:ext cx="5" cy="6"/>
              </a:xfrm>
              <a:custGeom>
                <a:avLst/>
                <a:gdLst>
                  <a:gd name="T0" fmla="*/ 5 w 5"/>
                  <a:gd name="T1" fmla="*/ 6 h 6"/>
                  <a:gd name="T2" fmla="*/ 5 w 5"/>
                  <a:gd name="T3" fmla="*/ 0 h 6"/>
                  <a:gd name="T4" fmla="*/ 0 w 5"/>
                  <a:gd name="T5" fmla="*/ 0 h 6"/>
                  <a:gd name="T6" fmla="*/ 0 w 5"/>
                  <a:gd name="T7" fmla="*/ 0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lnTo>
                      <a:pt x="5" y="0"/>
                    </a:lnTo>
                    <a:lnTo>
                      <a:pt x="0" y="0"/>
                    </a:lnTo>
                    <a:lnTo>
                      <a:pt x="0" y="0"/>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1" name="Freeform 158"/>
              <p:cNvSpPr/>
              <p:nvPr/>
            </p:nvSpPr>
            <p:spPr bwMode="auto">
              <a:xfrm>
                <a:off x="3480" y="1425"/>
                <a:ext cx="11" cy="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0"/>
                      <a:pt x="1" y="0"/>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2" name="Rectangle 159"/>
              <p:cNvSpPr>
                <a:spLocks noChangeArrowheads="1"/>
              </p:cNvSpPr>
              <p:nvPr/>
            </p:nvSpPr>
            <p:spPr bwMode="auto">
              <a:xfrm>
                <a:off x="3613" y="148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53" name="Freeform 160"/>
              <p:cNvSpPr/>
              <p:nvPr/>
            </p:nvSpPr>
            <p:spPr bwMode="auto">
              <a:xfrm>
                <a:off x="3507" y="1436"/>
                <a:ext cx="6" cy="6"/>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4" name="Freeform 161"/>
              <p:cNvSpPr/>
              <p:nvPr/>
            </p:nvSpPr>
            <p:spPr bwMode="auto">
              <a:xfrm>
                <a:off x="3713" y="1531"/>
                <a:ext cx="27" cy="11"/>
              </a:xfrm>
              <a:custGeom>
                <a:avLst/>
                <a:gdLst>
                  <a:gd name="T0" fmla="*/ 5 w 5"/>
                  <a:gd name="T1" fmla="*/ 1 h 2"/>
                  <a:gd name="T2" fmla="*/ 4 w 5"/>
                  <a:gd name="T3" fmla="*/ 1 h 2"/>
                  <a:gd name="T4" fmla="*/ 0 w 5"/>
                  <a:gd name="T5" fmla="*/ 0 h 2"/>
                  <a:gd name="T6" fmla="*/ 0 w 5"/>
                  <a:gd name="T7" fmla="*/ 1 h 2"/>
                  <a:gd name="T8" fmla="*/ 1 w 5"/>
                  <a:gd name="T9" fmla="*/ 1 h 2"/>
                  <a:gd name="T10" fmla="*/ 2 w 5"/>
                  <a:gd name="T11" fmla="*/ 1 h 2"/>
                  <a:gd name="T12" fmla="*/ 3 w 5"/>
                  <a:gd name="T13" fmla="*/ 1 h 2"/>
                  <a:gd name="T14" fmla="*/ 4 w 5"/>
                  <a:gd name="T15" fmla="*/ 2 h 2"/>
                  <a:gd name="T16" fmla="*/ 5 w 5"/>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5" y="1"/>
                    </a:moveTo>
                    <a:cubicBezTo>
                      <a:pt x="4" y="0"/>
                      <a:pt x="4" y="1"/>
                      <a:pt x="4" y="1"/>
                    </a:cubicBezTo>
                    <a:cubicBezTo>
                      <a:pt x="3" y="0"/>
                      <a:pt x="1" y="1"/>
                      <a:pt x="0" y="0"/>
                    </a:cubicBezTo>
                    <a:cubicBezTo>
                      <a:pt x="0" y="1"/>
                      <a:pt x="0" y="1"/>
                      <a:pt x="0" y="1"/>
                    </a:cubicBezTo>
                    <a:cubicBezTo>
                      <a:pt x="1" y="1"/>
                      <a:pt x="1" y="1"/>
                      <a:pt x="1" y="1"/>
                    </a:cubicBezTo>
                    <a:cubicBezTo>
                      <a:pt x="1" y="1"/>
                      <a:pt x="2" y="1"/>
                      <a:pt x="2" y="1"/>
                    </a:cubicBezTo>
                    <a:cubicBezTo>
                      <a:pt x="2" y="1"/>
                      <a:pt x="2" y="1"/>
                      <a:pt x="3" y="1"/>
                    </a:cubicBezTo>
                    <a:cubicBezTo>
                      <a:pt x="3" y="1"/>
                      <a:pt x="4" y="1"/>
                      <a:pt x="4" y="2"/>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5" name="Freeform 162"/>
              <p:cNvSpPr/>
              <p:nvPr/>
            </p:nvSpPr>
            <p:spPr bwMode="auto">
              <a:xfrm>
                <a:off x="3740"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6" name="Freeform 163"/>
              <p:cNvSpPr/>
              <p:nvPr/>
            </p:nvSpPr>
            <p:spPr bwMode="auto">
              <a:xfrm>
                <a:off x="3735" y="1542"/>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7" name="Freeform 164"/>
              <p:cNvSpPr/>
              <p:nvPr/>
            </p:nvSpPr>
            <p:spPr bwMode="auto">
              <a:xfrm>
                <a:off x="3746" y="1537"/>
                <a:ext cx="0" cy="11"/>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8" name="Freeform 165"/>
              <p:cNvSpPr/>
              <p:nvPr/>
            </p:nvSpPr>
            <p:spPr bwMode="auto">
              <a:xfrm>
                <a:off x="3818" y="1570"/>
                <a:ext cx="11" cy="1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0" y="1"/>
                      <a:pt x="0" y="1"/>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9" name="Freeform 166"/>
              <p:cNvSpPr/>
              <p:nvPr/>
            </p:nvSpPr>
            <p:spPr bwMode="auto">
              <a:xfrm>
                <a:off x="3613" y="14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0" name="Freeform 167"/>
              <p:cNvSpPr/>
              <p:nvPr/>
            </p:nvSpPr>
            <p:spPr bwMode="auto">
              <a:xfrm>
                <a:off x="3846" y="1587"/>
                <a:ext cx="5"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1" name="Freeform 168"/>
              <p:cNvSpPr/>
              <p:nvPr/>
            </p:nvSpPr>
            <p:spPr bwMode="auto">
              <a:xfrm>
                <a:off x="3513" y="1442"/>
                <a:ext cx="6" cy="5"/>
              </a:xfrm>
              <a:custGeom>
                <a:avLst/>
                <a:gdLst>
                  <a:gd name="T0" fmla="*/ 6 w 6"/>
                  <a:gd name="T1" fmla="*/ 5 h 5"/>
                  <a:gd name="T2" fmla="*/ 0 w 6"/>
                  <a:gd name="T3" fmla="*/ 0 h 5"/>
                  <a:gd name="T4" fmla="*/ 6 w 6"/>
                  <a:gd name="T5" fmla="*/ 5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6" y="5"/>
                    </a:lnTo>
                    <a:lnTo>
                      <a:pt x="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2" name="Freeform 169"/>
              <p:cNvSpPr/>
              <p:nvPr/>
            </p:nvSpPr>
            <p:spPr bwMode="auto">
              <a:xfrm>
                <a:off x="3790" y="1565"/>
                <a:ext cx="6"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3" name="Freeform 170"/>
              <p:cNvSpPr/>
              <p:nvPr/>
            </p:nvSpPr>
            <p:spPr bwMode="auto">
              <a:xfrm>
                <a:off x="3779" y="1565"/>
                <a:ext cx="11" cy="11"/>
              </a:xfrm>
              <a:custGeom>
                <a:avLst/>
                <a:gdLst>
                  <a:gd name="T0" fmla="*/ 1 w 2"/>
                  <a:gd name="T1" fmla="*/ 0 h 2"/>
                  <a:gd name="T2" fmla="*/ 1 w 2"/>
                  <a:gd name="T3" fmla="*/ 1 h 2"/>
                  <a:gd name="T4" fmla="*/ 1 w 2"/>
                  <a:gd name="T5" fmla="*/ 1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1" y="1"/>
                      <a:pt x="1" y="1"/>
                    </a:cubicBezTo>
                    <a:cubicBezTo>
                      <a:pt x="1" y="1"/>
                      <a:pt x="1" y="1"/>
                      <a:pt x="1" y="1"/>
                    </a:cubicBezTo>
                    <a:cubicBezTo>
                      <a:pt x="1" y="2"/>
                      <a:pt x="1" y="2"/>
                      <a:pt x="2"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4" name="Freeform 171"/>
              <p:cNvSpPr/>
              <p:nvPr/>
            </p:nvSpPr>
            <p:spPr bwMode="auto">
              <a:xfrm>
                <a:off x="3513" y="1447"/>
                <a:ext cx="11" cy="11"/>
              </a:xfrm>
              <a:custGeom>
                <a:avLst/>
                <a:gdLst>
                  <a:gd name="T0" fmla="*/ 2 w 2"/>
                  <a:gd name="T1" fmla="*/ 1 h 2"/>
                  <a:gd name="T2" fmla="*/ 2 w 2"/>
                  <a:gd name="T3" fmla="*/ 1 h 2"/>
                  <a:gd name="T4" fmla="*/ 1 w 2"/>
                  <a:gd name="T5" fmla="*/ 0 h 2"/>
                  <a:gd name="T6" fmla="*/ 1 w 2"/>
                  <a:gd name="T7" fmla="*/ 1 h 2"/>
                  <a:gd name="T8" fmla="*/ 0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1"/>
                      <a:pt x="2" y="1"/>
                    </a:cubicBezTo>
                    <a:cubicBezTo>
                      <a:pt x="2" y="1"/>
                      <a:pt x="1" y="0"/>
                      <a:pt x="1" y="0"/>
                    </a:cubicBezTo>
                    <a:cubicBezTo>
                      <a:pt x="1" y="1"/>
                      <a:pt x="1" y="1"/>
                      <a:pt x="1" y="1"/>
                    </a:cubicBezTo>
                    <a:cubicBezTo>
                      <a:pt x="1" y="1"/>
                      <a:pt x="0" y="1"/>
                      <a:pt x="0" y="1"/>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5" name="Freeform 172"/>
              <p:cNvSpPr/>
              <p:nvPr/>
            </p:nvSpPr>
            <p:spPr bwMode="auto">
              <a:xfrm>
                <a:off x="3502" y="1447"/>
                <a:ext cx="5" cy="11"/>
              </a:xfrm>
              <a:custGeom>
                <a:avLst/>
                <a:gdLst>
                  <a:gd name="T0" fmla="*/ 0 w 1"/>
                  <a:gd name="T1" fmla="*/ 2 h 2"/>
                  <a:gd name="T2" fmla="*/ 1 w 1"/>
                  <a:gd name="T3" fmla="*/ 1 h 2"/>
                  <a:gd name="T4" fmla="*/ 1 w 1"/>
                  <a:gd name="T5" fmla="*/ 1 h 2"/>
                  <a:gd name="T6" fmla="*/ 1 w 1"/>
                  <a:gd name="T7" fmla="*/ 2 h 2"/>
                  <a:gd name="T8" fmla="*/ 1 w 1"/>
                  <a:gd name="T9" fmla="*/ 1 h 2"/>
                  <a:gd name="T10" fmla="*/ 1 w 1"/>
                  <a:gd name="T11" fmla="*/ 1 h 2"/>
                  <a:gd name="T12" fmla="*/ 1 w 1"/>
                  <a:gd name="T13" fmla="*/ 1 h 2"/>
                  <a:gd name="T14" fmla="*/ 1 w 1"/>
                  <a:gd name="T15" fmla="*/ 0 h 2"/>
                  <a:gd name="T16" fmla="*/ 0 w 1"/>
                  <a:gd name="T17" fmla="*/ 1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0" y="1"/>
                      <a:pt x="0" y="1"/>
                      <a:pt x="1" y="1"/>
                    </a:cubicBezTo>
                    <a:cubicBezTo>
                      <a:pt x="1" y="1"/>
                      <a:pt x="1" y="1"/>
                      <a:pt x="1" y="1"/>
                    </a:cubicBezTo>
                    <a:cubicBezTo>
                      <a:pt x="1" y="2"/>
                      <a:pt x="1" y="2"/>
                      <a:pt x="1" y="2"/>
                    </a:cubicBezTo>
                    <a:cubicBezTo>
                      <a:pt x="1"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6" name="Freeform 173"/>
              <p:cNvSpPr/>
              <p:nvPr/>
            </p:nvSpPr>
            <p:spPr bwMode="auto">
              <a:xfrm>
                <a:off x="3507" y="1453"/>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7" name="Freeform 174"/>
              <p:cNvSpPr/>
              <p:nvPr/>
            </p:nvSpPr>
            <p:spPr bwMode="auto">
              <a:xfrm>
                <a:off x="3807" y="1576"/>
                <a:ext cx="5"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8" name="Freeform 175"/>
              <p:cNvSpPr/>
              <p:nvPr/>
            </p:nvSpPr>
            <p:spPr bwMode="auto">
              <a:xfrm>
                <a:off x="3840" y="1587"/>
                <a:ext cx="6" cy="6"/>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9" name="Freeform 176"/>
              <p:cNvSpPr/>
              <p:nvPr/>
            </p:nvSpPr>
            <p:spPr bwMode="auto">
              <a:xfrm>
                <a:off x="3807" y="1587"/>
                <a:ext cx="28" cy="6"/>
              </a:xfrm>
              <a:custGeom>
                <a:avLst/>
                <a:gdLst>
                  <a:gd name="T0" fmla="*/ 0 w 5"/>
                  <a:gd name="T1" fmla="*/ 1 h 1"/>
                  <a:gd name="T2" fmla="*/ 4 w 5"/>
                  <a:gd name="T3" fmla="*/ 1 h 1"/>
                  <a:gd name="T4" fmla="*/ 5 w 5"/>
                  <a:gd name="T5" fmla="*/ 0 h 1"/>
                  <a:gd name="T6" fmla="*/ 3 w 5"/>
                  <a:gd name="T7" fmla="*/ 0 h 1"/>
                  <a:gd name="T8" fmla="*/ 2 w 5"/>
                  <a:gd name="T9" fmla="*/ 1 h 1"/>
                  <a:gd name="T10" fmla="*/ 0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0" y="1"/>
                    </a:moveTo>
                    <a:cubicBezTo>
                      <a:pt x="1" y="0"/>
                      <a:pt x="3" y="1"/>
                      <a:pt x="4" y="1"/>
                    </a:cubicBezTo>
                    <a:cubicBezTo>
                      <a:pt x="4" y="0"/>
                      <a:pt x="5" y="1"/>
                      <a:pt x="5" y="0"/>
                    </a:cubicBezTo>
                    <a:cubicBezTo>
                      <a:pt x="4" y="0"/>
                      <a:pt x="4" y="1"/>
                      <a:pt x="3" y="0"/>
                    </a:cubicBezTo>
                    <a:cubicBezTo>
                      <a:pt x="3" y="0"/>
                      <a:pt x="3" y="1"/>
                      <a:pt x="2"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0" name="Freeform 177"/>
              <p:cNvSpPr/>
              <p:nvPr/>
            </p:nvSpPr>
            <p:spPr bwMode="auto">
              <a:xfrm>
                <a:off x="3446" y="1425"/>
                <a:ext cx="6" cy="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1" name="Freeform 178"/>
              <p:cNvSpPr/>
              <p:nvPr/>
            </p:nvSpPr>
            <p:spPr bwMode="auto">
              <a:xfrm>
                <a:off x="3652" y="1509"/>
                <a:ext cx="11" cy="11"/>
              </a:xfrm>
              <a:custGeom>
                <a:avLst/>
                <a:gdLst>
                  <a:gd name="T0" fmla="*/ 2 w 2"/>
                  <a:gd name="T1" fmla="*/ 2 h 2"/>
                  <a:gd name="T2" fmla="*/ 0 w 2"/>
                  <a:gd name="T3" fmla="*/ 2 h 2"/>
                  <a:gd name="T4" fmla="*/ 2 w 2"/>
                  <a:gd name="T5" fmla="*/ 2 h 2"/>
                </a:gdLst>
                <a:ahLst/>
                <a:cxnLst>
                  <a:cxn ang="0">
                    <a:pos x="T0" y="T1"/>
                  </a:cxn>
                  <a:cxn ang="0">
                    <a:pos x="T2" y="T3"/>
                  </a:cxn>
                  <a:cxn ang="0">
                    <a:pos x="T4" y="T5"/>
                  </a:cxn>
                </a:cxnLst>
                <a:rect l="0" t="0" r="r" b="b"/>
                <a:pathLst>
                  <a:path w="2" h="2">
                    <a:moveTo>
                      <a:pt x="2" y="2"/>
                    </a:moveTo>
                    <a:cubicBezTo>
                      <a:pt x="1" y="2"/>
                      <a:pt x="0" y="0"/>
                      <a:pt x="0"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2" name="Freeform 179"/>
              <p:cNvSpPr/>
              <p:nvPr/>
            </p:nvSpPr>
            <p:spPr bwMode="auto">
              <a:xfrm>
                <a:off x="3718" y="1542"/>
                <a:ext cx="0" cy="6"/>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3" name="Freeform 180"/>
              <p:cNvSpPr/>
              <p:nvPr/>
            </p:nvSpPr>
            <p:spPr bwMode="auto">
              <a:xfrm>
                <a:off x="3796" y="1576"/>
                <a:ext cx="5" cy="6"/>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4" name="Freeform 181"/>
              <p:cNvSpPr/>
              <p:nvPr/>
            </p:nvSpPr>
            <p:spPr bwMode="auto">
              <a:xfrm>
                <a:off x="3568" y="14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5" name="Freeform 182"/>
              <p:cNvSpPr/>
              <p:nvPr/>
            </p:nvSpPr>
            <p:spPr bwMode="auto">
              <a:xfrm>
                <a:off x="3768" y="1565"/>
                <a:ext cx="6" cy="5"/>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6" name="Freeform 183"/>
              <p:cNvSpPr/>
              <p:nvPr/>
            </p:nvSpPr>
            <p:spPr bwMode="auto">
              <a:xfrm>
                <a:off x="3696" y="15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7" name="Freeform 184"/>
              <p:cNvSpPr/>
              <p:nvPr/>
            </p:nvSpPr>
            <p:spPr bwMode="auto">
              <a:xfrm>
                <a:off x="3690" y="1537"/>
                <a:ext cx="17" cy="11"/>
              </a:xfrm>
              <a:custGeom>
                <a:avLst/>
                <a:gdLst>
                  <a:gd name="T0" fmla="*/ 3 w 3"/>
                  <a:gd name="T1" fmla="*/ 1 h 2"/>
                  <a:gd name="T2" fmla="*/ 2 w 3"/>
                  <a:gd name="T3" fmla="*/ 0 h 2"/>
                  <a:gd name="T4" fmla="*/ 2 w 3"/>
                  <a:gd name="T5" fmla="*/ 1 h 2"/>
                  <a:gd name="T6" fmla="*/ 0 w 3"/>
                  <a:gd name="T7" fmla="*/ 1 h 2"/>
                  <a:gd name="T8" fmla="*/ 0 w 3"/>
                  <a:gd name="T9" fmla="*/ 1 h 2"/>
                  <a:gd name="T10" fmla="*/ 0 w 3"/>
                  <a:gd name="T11" fmla="*/ 2 h 2"/>
                  <a:gd name="T12" fmla="*/ 1 w 3"/>
                  <a:gd name="T13" fmla="*/ 1 h 2"/>
                  <a:gd name="T14" fmla="*/ 1 w 3"/>
                  <a:gd name="T15" fmla="*/ 2 h 2"/>
                  <a:gd name="T16" fmla="*/ 1 w 3"/>
                  <a:gd name="T17" fmla="*/ 2 h 2"/>
                  <a:gd name="T18" fmla="*/ 2 w 3"/>
                  <a:gd name="T19" fmla="*/ 2 h 2"/>
                  <a:gd name="T20" fmla="*/ 2 w 3"/>
                  <a:gd name="T21" fmla="*/ 1 h 2"/>
                  <a:gd name="T22" fmla="*/ 3 w 3"/>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1"/>
                    </a:moveTo>
                    <a:cubicBezTo>
                      <a:pt x="3" y="1"/>
                      <a:pt x="1" y="1"/>
                      <a:pt x="2" y="0"/>
                    </a:cubicBezTo>
                    <a:cubicBezTo>
                      <a:pt x="2" y="0"/>
                      <a:pt x="2" y="0"/>
                      <a:pt x="2" y="1"/>
                    </a:cubicBezTo>
                    <a:cubicBezTo>
                      <a:pt x="1" y="1"/>
                      <a:pt x="1" y="1"/>
                      <a:pt x="0" y="1"/>
                    </a:cubicBezTo>
                    <a:cubicBezTo>
                      <a:pt x="0" y="1"/>
                      <a:pt x="0" y="1"/>
                      <a:pt x="0" y="1"/>
                    </a:cubicBezTo>
                    <a:cubicBezTo>
                      <a:pt x="0" y="1"/>
                      <a:pt x="0" y="1"/>
                      <a:pt x="0" y="2"/>
                    </a:cubicBezTo>
                    <a:cubicBezTo>
                      <a:pt x="0" y="1"/>
                      <a:pt x="0" y="1"/>
                      <a:pt x="1" y="1"/>
                    </a:cubicBezTo>
                    <a:cubicBezTo>
                      <a:pt x="1" y="1"/>
                      <a:pt x="1" y="1"/>
                      <a:pt x="1" y="2"/>
                    </a:cubicBezTo>
                    <a:cubicBezTo>
                      <a:pt x="1" y="2"/>
                      <a:pt x="1" y="2"/>
                      <a:pt x="1" y="2"/>
                    </a:cubicBezTo>
                    <a:cubicBezTo>
                      <a:pt x="1" y="2"/>
                      <a:pt x="2" y="2"/>
                      <a:pt x="2" y="2"/>
                    </a:cubicBezTo>
                    <a:cubicBezTo>
                      <a:pt x="2" y="2"/>
                      <a:pt x="2" y="2"/>
                      <a:pt x="2" y="1"/>
                    </a:cubicBezTo>
                    <a:cubicBezTo>
                      <a:pt x="2"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8" name="Freeform 185"/>
              <p:cNvSpPr/>
              <p:nvPr/>
            </p:nvSpPr>
            <p:spPr bwMode="auto">
              <a:xfrm>
                <a:off x="3685" y="1531"/>
                <a:ext cx="11" cy="6"/>
              </a:xfrm>
              <a:custGeom>
                <a:avLst/>
                <a:gdLst>
                  <a:gd name="T0" fmla="*/ 2 w 2"/>
                  <a:gd name="T1" fmla="*/ 1 h 1"/>
                  <a:gd name="T2" fmla="*/ 2 w 2"/>
                  <a:gd name="T3" fmla="*/ 0 h 1"/>
                  <a:gd name="T4" fmla="*/ 0 w 2"/>
                  <a:gd name="T5" fmla="*/ 1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0" y="0"/>
                      <a:pt x="0" y="1"/>
                    </a:cubicBezTo>
                    <a:cubicBezTo>
                      <a:pt x="0"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9" name="Freeform 186"/>
              <p:cNvSpPr/>
              <p:nvPr/>
            </p:nvSpPr>
            <p:spPr bwMode="auto">
              <a:xfrm>
                <a:off x="3690" y="1537"/>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0" name="Freeform 187"/>
              <p:cNvSpPr/>
              <p:nvPr/>
            </p:nvSpPr>
            <p:spPr bwMode="auto">
              <a:xfrm>
                <a:off x="3430" y="1419"/>
                <a:ext cx="11" cy="11"/>
              </a:xfrm>
              <a:custGeom>
                <a:avLst/>
                <a:gdLst>
                  <a:gd name="T0" fmla="*/ 2 w 2"/>
                  <a:gd name="T1" fmla="*/ 2 h 2"/>
                  <a:gd name="T2" fmla="*/ 0 w 2"/>
                  <a:gd name="T3" fmla="*/ 1 h 2"/>
                  <a:gd name="T4" fmla="*/ 2 w 2"/>
                  <a:gd name="T5" fmla="*/ 2 h 2"/>
                </a:gdLst>
                <a:ahLst/>
                <a:cxnLst>
                  <a:cxn ang="0">
                    <a:pos x="T0" y="T1"/>
                  </a:cxn>
                  <a:cxn ang="0">
                    <a:pos x="T2" y="T3"/>
                  </a:cxn>
                  <a:cxn ang="0">
                    <a:pos x="T4" y="T5"/>
                  </a:cxn>
                </a:cxnLst>
                <a:rect l="0" t="0" r="r" b="b"/>
                <a:pathLst>
                  <a:path w="2" h="2">
                    <a:moveTo>
                      <a:pt x="2" y="2"/>
                    </a:moveTo>
                    <a:cubicBezTo>
                      <a:pt x="2" y="1"/>
                      <a:pt x="0" y="0"/>
                      <a:pt x="0" y="1"/>
                    </a:cubicBezTo>
                    <a:cubicBezTo>
                      <a:pt x="0" y="2"/>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1" name="Freeform 188"/>
              <p:cNvSpPr/>
              <p:nvPr/>
            </p:nvSpPr>
            <p:spPr bwMode="auto">
              <a:xfrm>
                <a:off x="3557" y="1475"/>
                <a:ext cx="6" cy="6"/>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2" name="Freeform 189"/>
              <p:cNvSpPr/>
              <p:nvPr/>
            </p:nvSpPr>
            <p:spPr bwMode="auto">
              <a:xfrm>
                <a:off x="3785" y="1576"/>
                <a:ext cx="5" cy="6"/>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3" name="Freeform 190"/>
              <p:cNvSpPr/>
              <p:nvPr/>
            </p:nvSpPr>
            <p:spPr bwMode="auto">
              <a:xfrm>
                <a:off x="3713" y="1548"/>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4" name="Freeform 191"/>
              <p:cNvSpPr/>
              <p:nvPr/>
            </p:nvSpPr>
            <p:spPr bwMode="auto">
              <a:xfrm>
                <a:off x="3901" y="1626"/>
                <a:ext cx="6"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5" name="Freeform 192"/>
              <p:cNvSpPr/>
              <p:nvPr/>
            </p:nvSpPr>
            <p:spPr bwMode="auto">
              <a:xfrm>
                <a:off x="3457" y="1436"/>
                <a:ext cx="6" cy="6"/>
              </a:xfrm>
              <a:custGeom>
                <a:avLst/>
                <a:gdLst>
                  <a:gd name="T0" fmla="*/ 0 w 6"/>
                  <a:gd name="T1" fmla="*/ 0 h 6"/>
                  <a:gd name="T2" fmla="*/ 0 w 6"/>
                  <a:gd name="T3" fmla="*/ 6 h 6"/>
                  <a:gd name="T4" fmla="*/ 6 w 6"/>
                  <a:gd name="T5" fmla="*/ 0 h 6"/>
                  <a:gd name="T6" fmla="*/ 0 w 6"/>
                  <a:gd name="T7" fmla="*/ 0 h 6"/>
                </a:gdLst>
                <a:ahLst/>
                <a:cxnLst>
                  <a:cxn ang="0">
                    <a:pos x="T0" y="T1"/>
                  </a:cxn>
                  <a:cxn ang="0">
                    <a:pos x="T2" y="T3"/>
                  </a:cxn>
                  <a:cxn ang="0">
                    <a:pos x="T4" y="T5"/>
                  </a:cxn>
                  <a:cxn ang="0">
                    <a:pos x="T6" y="T7"/>
                  </a:cxn>
                </a:cxnLst>
                <a:rect l="0" t="0" r="r" b="b"/>
                <a:pathLst>
                  <a:path w="6" h="6">
                    <a:moveTo>
                      <a:pt x="0" y="0"/>
                    </a:moveTo>
                    <a:lnTo>
                      <a:pt x="0" y="6"/>
                    </a:lnTo>
                    <a:lnTo>
                      <a:pt x="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6" name="Freeform 193"/>
              <p:cNvSpPr/>
              <p:nvPr/>
            </p:nvSpPr>
            <p:spPr bwMode="auto">
              <a:xfrm>
                <a:off x="3485" y="1447"/>
                <a:ext cx="6"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7" name="Freeform 194"/>
              <p:cNvSpPr/>
              <p:nvPr/>
            </p:nvSpPr>
            <p:spPr bwMode="auto">
              <a:xfrm>
                <a:off x="3768" y="1576"/>
                <a:ext cx="17" cy="6"/>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0"/>
                      <a:pt x="0" y="1"/>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8" name="Freeform 195"/>
              <p:cNvSpPr/>
              <p:nvPr/>
            </p:nvSpPr>
            <p:spPr bwMode="auto">
              <a:xfrm>
                <a:off x="3507" y="1458"/>
                <a:ext cx="6" cy="6"/>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9" name="Freeform 196"/>
              <p:cNvSpPr/>
              <p:nvPr/>
            </p:nvSpPr>
            <p:spPr bwMode="auto">
              <a:xfrm>
                <a:off x="3668" y="1531"/>
                <a:ext cx="17" cy="6"/>
              </a:xfrm>
              <a:custGeom>
                <a:avLst/>
                <a:gdLst>
                  <a:gd name="T0" fmla="*/ 3 w 3"/>
                  <a:gd name="T1" fmla="*/ 1 h 1"/>
                  <a:gd name="T2" fmla="*/ 0 w 3"/>
                  <a:gd name="T3" fmla="*/ 1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1" y="1"/>
                      <a:pt x="0" y="1"/>
                    </a:cubicBezTo>
                    <a:cubicBezTo>
                      <a:pt x="1" y="1"/>
                      <a:pt x="1" y="1"/>
                      <a:pt x="1" y="1"/>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0" name="Freeform 197"/>
              <p:cNvSpPr/>
              <p:nvPr/>
            </p:nvSpPr>
            <p:spPr bwMode="auto">
              <a:xfrm>
                <a:off x="3779" y="1582"/>
                <a:ext cx="17" cy="11"/>
              </a:xfrm>
              <a:custGeom>
                <a:avLst/>
                <a:gdLst>
                  <a:gd name="T0" fmla="*/ 2 w 3"/>
                  <a:gd name="T1" fmla="*/ 2 h 2"/>
                  <a:gd name="T2" fmla="*/ 2 w 3"/>
                  <a:gd name="T3" fmla="*/ 1 h 2"/>
                  <a:gd name="T4" fmla="*/ 3 w 3"/>
                  <a:gd name="T5" fmla="*/ 1 h 2"/>
                  <a:gd name="T6" fmla="*/ 1 w 3"/>
                  <a:gd name="T7" fmla="*/ 0 h 2"/>
                  <a:gd name="T8" fmla="*/ 1 w 3"/>
                  <a:gd name="T9" fmla="*/ 2 h 2"/>
                  <a:gd name="T10" fmla="*/ 1 w 3"/>
                  <a:gd name="T11" fmla="*/ 1 h 2"/>
                  <a:gd name="T12" fmla="*/ 1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cubicBezTo>
                      <a:pt x="2" y="1"/>
                      <a:pt x="2" y="1"/>
                      <a:pt x="2" y="1"/>
                    </a:cubicBezTo>
                    <a:cubicBezTo>
                      <a:pt x="3" y="1"/>
                      <a:pt x="3" y="1"/>
                      <a:pt x="3" y="1"/>
                    </a:cubicBezTo>
                    <a:cubicBezTo>
                      <a:pt x="2" y="1"/>
                      <a:pt x="2" y="0"/>
                      <a:pt x="1" y="0"/>
                    </a:cubicBezTo>
                    <a:cubicBezTo>
                      <a:pt x="2" y="1"/>
                      <a:pt x="1" y="1"/>
                      <a:pt x="1" y="2"/>
                    </a:cubicBezTo>
                    <a:cubicBezTo>
                      <a:pt x="1" y="1"/>
                      <a:pt x="1" y="1"/>
                      <a:pt x="1" y="1"/>
                    </a:cubicBezTo>
                    <a:cubicBezTo>
                      <a:pt x="1" y="2"/>
                      <a:pt x="0" y="2"/>
                      <a:pt x="1" y="2"/>
                    </a:cubicBezTo>
                    <a:cubicBezTo>
                      <a:pt x="1"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1" name="Freeform 198"/>
              <p:cNvSpPr/>
              <p:nvPr/>
            </p:nvSpPr>
            <p:spPr bwMode="auto">
              <a:xfrm>
                <a:off x="3796" y="15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2" name="Freeform 199"/>
              <p:cNvSpPr/>
              <p:nvPr/>
            </p:nvSpPr>
            <p:spPr bwMode="auto">
              <a:xfrm>
                <a:off x="3796" y="1587"/>
                <a:ext cx="5"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3" name="Freeform 200"/>
              <p:cNvSpPr/>
              <p:nvPr/>
            </p:nvSpPr>
            <p:spPr bwMode="auto">
              <a:xfrm>
                <a:off x="3824" y="1604"/>
                <a:ext cx="16" cy="6"/>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0"/>
                      <a:pt x="1" y="1"/>
                      <a:pt x="0" y="1"/>
                    </a:cubicBezTo>
                    <a:cubicBezTo>
                      <a:pt x="1"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4" name="Freeform 201"/>
              <p:cNvSpPr/>
              <p:nvPr/>
            </p:nvSpPr>
            <p:spPr bwMode="auto">
              <a:xfrm>
                <a:off x="3430" y="1430"/>
                <a:ext cx="5" cy="6"/>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5" name="Freeform 202"/>
              <p:cNvSpPr/>
              <p:nvPr/>
            </p:nvSpPr>
            <p:spPr bwMode="auto">
              <a:xfrm>
                <a:off x="3668" y="1537"/>
                <a:ext cx="11" cy="11"/>
              </a:xfrm>
              <a:custGeom>
                <a:avLst/>
                <a:gdLst>
                  <a:gd name="T0" fmla="*/ 2 w 2"/>
                  <a:gd name="T1" fmla="*/ 1 h 2"/>
                  <a:gd name="T2" fmla="*/ 0 w 2"/>
                  <a:gd name="T3" fmla="*/ 1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0" y="0"/>
                      <a:pt x="0" y="1"/>
                    </a:cubicBezTo>
                    <a:cubicBezTo>
                      <a:pt x="1" y="2"/>
                      <a:pt x="1" y="2"/>
                      <a:pt x="1" y="2"/>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6" name="Freeform 203"/>
              <p:cNvSpPr/>
              <p:nvPr/>
            </p:nvSpPr>
            <p:spPr bwMode="auto">
              <a:xfrm>
                <a:off x="3763" y="1576"/>
                <a:ext cx="0" cy="6"/>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7" name="Freeform 204"/>
              <p:cNvSpPr/>
              <p:nvPr/>
            </p:nvSpPr>
            <p:spPr bwMode="auto">
              <a:xfrm>
                <a:off x="3408" y="1425"/>
                <a:ext cx="11" cy="11"/>
              </a:xfrm>
              <a:custGeom>
                <a:avLst/>
                <a:gdLst>
                  <a:gd name="T0" fmla="*/ 0 w 2"/>
                  <a:gd name="T1" fmla="*/ 1 h 2"/>
                  <a:gd name="T2" fmla="*/ 2 w 2"/>
                  <a:gd name="T3" fmla="*/ 1 h 2"/>
                  <a:gd name="T4" fmla="*/ 0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0"/>
                      <a:pt x="1" y="2"/>
                      <a:pt x="2"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36" name="Group 406"/>
            <p:cNvGrpSpPr/>
            <p:nvPr/>
          </p:nvGrpSpPr>
          <p:grpSpPr bwMode="auto">
            <a:xfrm>
              <a:off x="2980" y="1402"/>
              <a:ext cx="888" cy="376"/>
              <a:chOff x="2980" y="1402"/>
              <a:chExt cx="888" cy="376"/>
            </a:xfrm>
            <a:grpFill/>
          </p:grpSpPr>
          <p:sp>
            <p:nvSpPr>
              <p:cNvPr id="3098" name="Freeform 206"/>
              <p:cNvSpPr/>
              <p:nvPr/>
            </p:nvSpPr>
            <p:spPr bwMode="auto">
              <a:xfrm>
                <a:off x="3635" y="1526"/>
                <a:ext cx="6" cy="5"/>
              </a:xfrm>
              <a:custGeom>
                <a:avLst/>
                <a:gdLst>
                  <a:gd name="T0" fmla="*/ 0 w 6"/>
                  <a:gd name="T1" fmla="*/ 5 h 5"/>
                  <a:gd name="T2" fmla="*/ 0 w 6"/>
                  <a:gd name="T3" fmla="*/ 5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0" y="5"/>
                    </a:lnTo>
                    <a:lnTo>
                      <a:pt x="6"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9" name="Freeform 207"/>
              <p:cNvSpPr/>
              <p:nvPr/>
            </p:nvSpPr>
            <p:spPr bwMode="auto">
              <a:xfrm>
                <a:off x="3801" y="1604"/>
                <a:ext cx="23" cy="11"/>
              </a:xfrm>
              <a:custGeom>
                <a:avLst/>
                <a:gdLst>
                  <a:gd name="T0" fmla="*/ 1 w 4"/>
                  <a:gd name="T1" fmla="*/ 1 h 2"/>
                  <a:gd name="T2" fmla="*/ 0 w 4"/>
                  <a:gd name="T3" fmla="*/ 1 h 2"/>
                  <a:gd name="T4" fmla="*/ 4 w 4"/>
                  <a:gd name="T5" fmla="*/ 1 h 2"/>
                  <a:gd name="T6" fmla="*/ 1 w 4"/>
                  <a:gd name="T7" fmla="*/ 1 h 2"/>
                </a:gdLst>
                <a:ahLst/>
                <a:cxnLst>
                  <a:cxn ang="0">
                    <a:pos x="T0" y="T1"/>
                  </a:cxn>
                  <a:cxn ang="0">
                    <a:pos x="T2" y="T3"/>
                  </a:cxn>
                  <a:cxn ang="0">
                    <a:pos x="T4" y="T5"/>
                  </a:cxn>
                  <a:cxn ang="0">
                    <a:pos x="T6" y="T7"/>
                  </a:cxn>
                </a:cxnLst>
                <a:rect l="0" t="0" r="r" b="b"/>
                <a:pathLst>
                  <a:path w="4" h="2">
                    <a:moveTo>
                      <a:pt x="1" y="1"/>
                    </a:moveTo>
                    <a:cubicBezTo>
                      <a:pt x="1" y="1"/>
                      <a:pt x="0" y="1"/>
                      <a:pt x="0" y="1"/>
                    </a:cubicBezTo>
                    <a:cubicBezTo>
                      <a:pt x="1" y="1"/>
                      <a:pt x="2" y="1"/>
                      <a:pt x="4" y="1"/>
                    </a:cubicBezTo>
                    <a:cubicBezTo>
                      <a:pt x="3" y="0"/>
                      <a:pt x="2"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0" name="Freeform 208"/>
              <p:cNvSpPr/>
              <p:nvPr/>
            </p:nvSpPr>
            <p:spPr bwMode="auto">
              <a:xfrm>
                <a:off x="3507" y="1475"/>
                <a:ext cx="6" cy="6"/>
              </a:xfrm>
              <a:custGeom>
                <a:avLst/>
                <a:gdLst>
                  <a:gd name="T0" fmla="*/ 6 w 6"/>
                  <a:gd name="T1" fmla="*/ 0 h 6"/>
                  <a:gd name="T2" fmla="*/ 0 w 6"/>
                  <a:gd name="T3" fmla="*/ 0 h 6"/>
                  <a:gd name="T4" fmla="*/ 6 w 6"/>
                  <a:gd name="T5" fmla="*/ 6 h 6"/>
                  <a:gd name="T6" fmla="*/ 6 w 6"/>
                  <a:gd name="T7" fmla="*/ 0 h 6"/>
                </a:gdLst>
                <a:ahLst/>
                <a:cxnLst>
                  <a:cxn ang="0">
                    <a:pos x="T0" y="T1"/>
                  </a:cxn>
                  <a:cxn ang="0">
                    <a:pos x="T2" y="T3"/>
                  </a:cxn>
                  <a:cxn ang="0">
                    <a:pos x="T4" y="T5"/>
                  </a:cxn>
                  <a:cxn ang="0">
                    <a:pos x="T6" y="T7"/>
                  </a:cxn>
                </a:cxnLst>
                <a:rect l="0" t="0" r="r" b="b"/>
                <a:pathLst>
                  <a:path w="6" h="6">
                    <a:moveTo>
                      <a:pt x="6" y="0"/>
                    </a:moveTo>
                    <a:lnTo>
                      <a:pt x="0" y="0"/>
                    </a:lnTo>
                    <a:lnTo>
                      <a:pt x="6" y="6"/>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1" name="Freeform 209"/>
              <p:cNvSpPr/>
              <p:nvPr/>
            </p:nvSpPr>
            <p:spPr bwMode="auto">
              <a:xfrm>
                <a:off x="3652" y="1548"/>
                <a:ext cx="5" cy="6"/>
              </a:xfrm>
              <a:custGeom>
                <a:avLst/>
                <a:gdLst>
                  <a:gd name="T0" fmla="*/ 5 w 5"/>
                  <a:gd name="T1" fmla="*/ 6 h 6"/>
                  <a:gd name="T2" fmla="*/ 0 w 5"/>
                  <a:gd name="T3" fmla="*/ 0 h 6"/>
                  <a:gd name="T4" fmla="*/ 0 w 5"/>
                  <a:gd name="T5" fmla="*/ 6 h 6"/>
                  <a:gd name="T6" fmla="*/ 5 w 5"/>
                  <a:gd name="T7" fmla="*/ 6 h 6"/>
                </a:gdLst>
                <a:ahLst/>
                <a:cxnLst>
                  <a:cxn ang="0">
                    <a:pos x="T0" y="T1"/>
                  </a:cxn>
                  <a:cxn ang="0">
                    <a:pos x="T2" y="T3"/>
                  </a:cxn>
                  <a:cxn ang="0">
                    <a:pos x="T4" y="T5"/>
                  </a:cxn>
                  <a:cxn ang="0">
                    <a:pos x="T6" y="T7"/>
                  </a:cxn>
                </a:cxnLst>
                <a:rect l="0" t="0" r="r" b="b"/>
                <a:pathLst>
                  <a:path w="5" h="6">
                    <a:moveTo>
                      <a:pt x="5" y="6"/>
                    </a:moveTo>
                    <a:lnTo>
                      <a:pt x="0" y="0"/>
                    </a:lnTo>
                    <a:lnTo>
                      <a:pt x="0" y="6"/>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2" name="Freeform 210"/>
              <p:cNvSpPr/>
              <p:nvPr/>
            </p:nvSpPr>
            <p:spPr bwMode="auto">
              <a:xfrm>
                <a:off x="3574" y="1537"/>
                <a:ext cx="83" cy="11"/>
              </a:xfrm>
              <a:custGeom>
                <a:avLst/>
                <a:gdLst>
                  <a:gd name="T0" fmla="*/ 13 w 15"/>
                  <a:gd name="T1" fmla="*/ 0 h 2"/>
                  <a:gd name="T2" fmla="*/ 14 w 15"/>
                  <a:gd name="T3" fmla="*/ 1 h 2"/>
                  <a:gd name="T4" fmla="*/ 12 w 15"/>
                  <a:gd name="T5" fmla="*/ 1 h 2"/>
                  <a:gd name="T6" fmla="*/ 7 w 15"/>
                  <a:gd name="T7" fmla="*/ 0 h 2"/>
                  <a:gd name="T8" fmla="*/ 4 w 15"/>
                  <a:gd name="T9" fmla="*/ 1 h 2"/>
                  <a:gd name="T10" fmla="*/ 4 w 15"/>
                  <a:gd name="T11" fmla="*/ 1 h 2"/>
                  <a:gd name="T12" fmla="*/ 3 w 15"/>
                  <a:gd name="T13" fmla="*/ 1 h 2"/>
                  <a:gd name="T14" fmla="*/ 1 w 15"/>
                  <a:gd name="T15" fmla="*/ 0 h 2"/>
                  <a:gd name="T16" fmla="*/ 1 w 15"/>
                  <a:gd name="T17" fmla="*/ 1 h 2"/>
                  <a:gd name="T18" fmla="*/ 3 w 15"/>
                  <a:gd name="T19" fmla="*/ 2 h 2"/>
                  <a:gd name="T20" fmla="*/ 4 w 15"/>
                  <a:gd name="T21" fmla="*/ 1 h 2"/>
                  <a:gd name="T22" fmla="*/ 8 w 15"/>
                  <a:gd name="T23" fmla="*/ 1 h 2"/>
                  <a:gd name="T24" fmla="*/ 11 w 15"/>
                  <a:gd name="T25" fmla="*/ 1 h 2"/>
                  <a:gd name="T26" fmla="*/ 9 w 15"/>
                  <a:gd name="T27" fmla="*/ 2 h 2"/>
                  <a:gd name="T28" fmla="*/ 10 w 15"/>
                  <a:gd name="T29" fmla="*/ 2 h 2"/>
                  <a:gd name="T30" fmla="*/ 12 w 15"/>
                  <a:gd name="T31" fmla="*/ 1 h 2"/>
                  <a:gd name="T32" fmla="*/ 14 w 15"/>
                  <a:gd name="T33" fmla="*/ 1 h 2"/>
                  <a:gd name="T34" fmla="*/ 13 w 15"/>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
                    <a:moveTo>
                      <a:pt x="13" y="0"/>
                    </a:moveTo>
                    <a:cubicBezTo>
                      <a:pt x="13" y="0"/>
                      <a:pt x="13" y="0"/>
                      <a:pt x="14" y="1"/>
                    </a:cubicBezTo>
                    <a:cubicBezTo>
                      <a:pt x="12" y="1"/>
                      <a:pt x="12" y="1"/>
                      <a:pt x="12" y="1"/>
                    </a:cubicBezTo>
                    <a:cubicBezTo>
                      <a:pt x="11" y="1"/>
                      <a:pt x="8" y="1"/>
                      <a:pt x="7" y="0"/>
                    </a:cubicBezTo>
                    <a:cubicBezTo>
                      <a:pt x="7" y="1"/>
                      <a:pt x="4" y="0"/>
                      <a:pt x="4" y="1"/>
                    </a:cubicBezTo>
                    <a:cubicBezTo>
                      <a:pt x="3" y="1"/>
                      <a:pt x="4" y="1"/>
                      <a:pt x="4" y="1"/>
                    </a:cubicBezTo>
                    <a:cubicBezTo>
                      <a:pt x="3" y="1"/>
                      <a:pt x="3" y="1"/>
                      <a:pt x="3" y="1"/>
                    </a:cubicBezTo>
                    <a:cubicBezTo>
                      <a:pt x="2" y="0"/>
                      <a:pt x="1" y="1"/>
                      <a:pt x="1" y="0"/>
                    </a:cubicBezTo>
                    <a:cubicBezTo>
                      <a:pt x="1" y="0"/>
                      <a:pt x="0" y="1"/>
                      <a:pt x="1" y="1"/>
                    </a:cubicBezTo>
                    <a:cubicBezTo>
                      <a:pt x="2" y="1"/>
                      <a:pt x="2" y="2"/>
                      <a:pt x="3" y="2"/>
                    </a:cubicBezTo>
                    <a:cubicBezTo>
                      <a:pt x="3" y="2"/>
                      <a:pt x="4" y="2"/>
                      <a:pt x="4" y="1"/>
                    </a:cubicBezTo>
                    <a:cubicBezTo>
                      <a:pt x="5" y="1"/>
                      <a:pt x="7" y="1"/>
                      <a:pt x="8" y="1"/>
                    </a:cubicBezTo>
                    <a:cubicBezTo>
                      <a:pt x="9" y="1"/>
                      <a:pt x="10" y="0"/>
                      <a:pt x="11" y="1"/>
                    </a:cubicBezTo>
                    <a:cubicBezTo>
                      <a:pt x="10" y="1"/>
                      <a:pt x="10" y="2"/>
                      <a:pt x="9" y="2"/>
                    </a:cubicBezTo>
                    <a:cubicBezTo>
                      <a:pt x="10" y="2"/>
                      <a:pt x="10" y="2"/>
                      <a:pt x="10" y="2"/>
                    </a:cubicBezTo>
                    <a:cubicBezTo>
                      <a:pt x="10" y="2"/>
                      <a:pt x="13" y="2"/>
                      <a:pt x="12" y="1"/>
                    </a:cubicBezTo>
                    <a:cubicBezTo>
                      <a:pt x="13" y="1"/>
                      <a:pt x="14" y="1"/>
                      <a:pt x="14" y="1"/>
                    </a:cubicBezTo>
                    <a:cubicBezTo>
                      <a:pt x="15" y="1"/>
                      <a:pt x="14"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3" name="Freeform 211"/>
              <p:cNvSpPr/>
              <p:nvPr/>
            </p:nvSpPr>
            <p:spPr bwMode="auto">
              <a:xfrm>
                <a:off x="3646" y="1542"/>
                <a:ext cx="11" cy="6"/>
              </a:xfrm>
              <a:custGeom>
                <a:avLst/>
                <a:gdLst>
                  <a:gd name="T0" fmla="*/ 0 w 2"/>
                  <a:gd name="T1" fmla="*/ 1 h 1"/>
                  <a:gd name="T2" fmla="*/ 1 w 2"/>
                  <a:gd name="T3" fmla="*/ 1 h 1"/>
                  <a:gd name="T4" fmla="*/ 2 w 2"/>
                  <a:gd name="T5" fmla="*/ 1 h 1"/>
                  <a:gd name="T6" fmla="*/ 1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1" y="1"/>
                    </a:cubicBezTo>
                    <a:cubicBezTo>
                      <a:pt x="1" y="1"/>
                      <a:pt x="2" y="1"/>
                      <a:pt x="2" y="1"/>
                    </a:cubicBezTo>
                    <a:cubicBezTo>
                      <a:pt x="1"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4" name="Freeform 212"/>
              <p:cNvSpPr/>
              <p:nvPr/>
            </p:nvSpPr>
            <p:spPr bwMode="auto">
              <a:xfrm>
                <a:off x="3774" y="1587"/>
                <a:ext cx="5"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5" name="Freeform 213"/>
              <p:cNvSpPr/>
              <p:nvPr/>
            </p:nvSpPr>
            <p:spPr bwMode="auto">
              <a:xfrm>
                <a:off x="3391" y="1425"/>
                <a:ext cx="5" cy="5"/>
              </a:xfrm>
              <a:custGeom>
                <a:avLst/>
                <a:gdLst>
                  <a:gd name="T0" fmla="*/ 5 w 5"/>
                  <a:gd name="T1" fmla="*/ 5 h 5"/>
                  <a:gd name="T2" fmla="*/ 0 w 5"/>
                  <a:gd name="T3" fmla="*/ 0 h 5"/>
                  <a:gd name="T4" fmla="*/ 0 w 5"/>
                  <a:gd name="T5" fmla="*/ 5 h 5"/>
                  <a:gd name="T6" fmla="*/ 5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0"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6" name="Freeform 214"/>
              <p:cNvSpPr/>
              <p:nvPr/>
            </p:nvSpPr>
            <p:spPr bwMode="auto">
              <a:xfrm>
                <a:off x="3618" y="1526"/>
                <a:ext cx="6"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7" name="Freeform 215"/>
              <p:cNvSpPr/>
              <p:nvPr/>
            </p:nvSpPr>
            <p:spPr bwMode="auto">
              <a:xfrm>
                <a:off x="3657" y="1542"/>
                <a:ext cx="6" cy="6"/>
              </a:xfrm>
              <a:custGeom>
                <a:avLst/>
                <a:gdLst>
                  <a:gd name="T0" fmla="*/ 0 w 1"/>
                  <a:gd name="T1" fmla="*/ 1 h 1"/>
                  <a:gd name="T2" fmla="*/ 0 w 1"/>
                  <a:gd name="T3" fmla="*/ 0 h 1"/>
                  <a:gd name="T4" fmla="*/ 0 w 1"/>
                  <a:gd name="T5" fmla="*/ 0 h 1"/>
                  <a:gd name="T6" fmla="*/ 0 w 1"/>
                  <a:gd name="T7" fmla="*/ 0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8" name="Freeform 216"/>
              <p:cNvSpPr/>
              <p:nvPr/>
            </p:nvSpPr>
            <p:spPr bwMode="auto">
              <a:xfrm>
                <a:off x="3663" y="1542"/>
                <a:ext cx="5" cy="6"/>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9" name="Freeform 217"/>
              <p:cNvSpPr/>
              <p:nvPr/>
            </p:nvSpPr>
            <p:spPr bwMode="auto">
              <a:xfrm>
                <a:off x="3402" y="1436"/>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0" name="Freeform 218"/>
              <p:cNvSpPr/>
              <p:nvPr/>
            </p:nvSpPr>
            <p:spPr bwMode="auto">
              <a:xfrm>
                <a:off x="3491" y="1475"/>
                <a:ext cx="11" cy="6"/>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1" name="Freeform 219"/>
              <p:cNvSpPr/>
              <p:nvPr/>
            </p:nvSpPr>
            <p:spPr bwMode="auto">
              <a:xfrm>
                <a:off x="3862" y="1632"/>
                <a:ext cx="6" cy="6"/>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2" name="Freeform 220"/>
              <p:cNvSpPr/>
              <p:nvPr/>
            </p:nvSpPr>
            <p:spPr bwMode="auto">
              <a:xfrm>
                <a:off x="3724" y="1576"/>
                <a:ext cx="5" cy="11"/>
              </a:xfrm>
              <a:custGeom>
                <a:avLst/>
                <a:gdLst>
                  <a:gd name="T0" fmla="*/ 1 w 1"/>
                  <a:gd name="T1" fmla="*/ 1 h 2"/>
                  <a:gd name="T2" fmla="*/ 0 w 1"/>
                  <a:gd name="T3" fmla="*/ 2 h 2"/>
                  <a:gd name="T4" fmla="*/ 0 w 1"/>
                  <a:gd name="T5" fmla="*/ 2 h 2"/>
                  <a:gd name="T6" fmla="*/ 0 w 1"/>
                  <a:gd name="T7" fmla="*/ 2 h 2"/>
                  <a:gd name="T8" fmla="*/ 1 w 1"/>
                  <a:gd name="T9" fmla="*/ 0 h 2"/>
                  <a:gd name="T10" fmla="*/ 0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0" y="2"/>
                      <a:pt x="0" y="1"/>
                      <a:pt x="0" y="2"/>
                    </a:cubicBezTo>
                    <a:cubicBezTo>
                      <a:pt x="0" y="2"/>
                      <a:pt x="0" y="2"/>
                      <a:pt x="0" y="2"/>
                    </a:cubicBezTo>
                    <a:cubicBezTo>
                      <a:pt x="0" y="2"/>
                      <a:pt x="0" y="2"/>
                      <a:pt x="0" y="2"/>
                    </a:cubicBezTo>
                    <a:cubicBezTo>
                      <a:pt x="1" y="2"/>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3" name="Freeform 221"/>
              <p:cNvSpPr/>
              <p:nvPr/>
            </p:nvSpPr>
            <p:spPr bwMode="auto">
              <a:xfrm>
                <a:off x="3385" y="1430"/>
                <a:ext cx="11" cy="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0" y="0"/>
                      <a:pt x="1" y="1"/>
                      <a:pt x="1"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4" name="Rectangle 222"/>
              <p:cNvSpPr>
                <a:spLocks noChangeArrowheads="1"/>
              </p:cNvSpPr>
              <p:nvPr/>
            </p:nvSpPr>
            <p:spPr bwMode="auto">
              <a:xfrm>
                <a:off x="3435" y="145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15" name="Freeform 223"/>
              <p:cNvSpPr/>
              <p:nvPr/>
            </p:nvSpPr>
            <p:spPr bwMode="auto">
              <a:xfrm>
                <a:off x="3613" y="1531"/>
                <a:ext cx="11" cy="6"/>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0"/>
                      <a:pt x="1" y="1"/>
                      <a:pt x="2" y="0"/>
                    </a:cubicBezTo>
                    <a:cubicBezTo>
                      <a:pt x="1" y="0"/>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6" name="Freeform 224"/>
              <p:cNvSpPr/>
              <p:nvPr/>
            </p:nvSpPr>
            <p:spPr bwMode="auto">
              <a:xfrm>
                <a:off x="3469" y="1475"/>
                <a:ext cx="11"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2"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7" name="Freeform 225"/>
              <p:cNvSpPr/>
              <p:nvPr/>
            </p:nvSpPr>
            <p:spPr bwMode="auto">
              <a:xfrm>
                <a:off x="3713" y="1576"/>
                <a:ext cx="5" cy="6"/>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8" name="Freeform 226"/>
              <p:cNvSpPr/>
              <p:nvPr/>
            </p:nvSpPr>
            <p:spPr bwMode="auto">
              <a:xfrm>
                <a:off x="3385" y="1436"/>
                <a:ext cx="6"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9" name="Freeform 227"/>
              <p:cNvSpPr/>
              <p:nvPr/>
            </p:nvSpPr>
            <p:spPr bwMode="auto">
              <a:xfrm>
                <a:off x="3596" y="1526"/>
                <a:ext cx="6" cy="11"/>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0" name="Freeform 228"/>
              <p:cNvSpPr/>
              <p:nvPr/>
            </p:nvSpPr>
            <p:spPr bwMode="auto">
              <a:xfrm>
                <a:off x="3374" y="1430"/>
                <a:ext cx="6" cy="6"/>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1" name="Freeform 229"/>
              <p:cNvSpPr/>
              <p:nvPr/>
            </p:nvSpPr>
            <p:spPr bwMode="auto">
              <a:xfrm>
                <a:off x="3352" y="1425"/>
                <a:ext cx="11" cy="11"/>
              </a:xfrm>
              <a:custGeom>
                <a:avLst/>
                <a:gdLst>
                  <a:gd name="T0" fmla="*/ 1 w 2"/>
                  <a:gd name="T1" fmla="*/ 2 h 2"/>
                  <a:gd name="T2" fmla="*/ 1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1" y="1"/>
                    </a:cubicBezTo>
                    <a:cubicBezTo>
                      <a:pt x="1" y="0"/>
                      <a:pt x="2" y="0"/>
                      <a:pt x="1"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2" name="Freeform 230"/>
              <p:cNvSpPr/>
              <p:nvPr/>
            </p:nvSpPr>
            <p:spPr bwMode="auto">
              <a:xfrm>
                <a:off x="3702" y="1576"/>
                <a:ext cx="5"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3" name="Freeform 231"/>
              <p:cNvSpPr/>
              <p:nvPr/>
            </p:nvSpPr>
            <p:spPr bwMode="auto">
              <a:xfrm>
                <a:off x="3824" y="1626"/>
                <a:ext cx="11" cy="6"/>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4" name="Freeform 232"/>
              <p:cNvSpPr/>
              <p:nvPr/>
            </p:nvSpPr>
            <p:spPr bwMode="auto">
              <a:xfrm>
                <a:off x="3846" y="1638"/>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5" name="Freeform 233"/>
              <p:cNvSpPr/>
              <p:nvPr/>
            </p:nvSpPr>
            <p:spPr bwMode="auto">
              <a:xfrm>
                <a:off x="3602" y="1531"/>
                <a:ext cx="5" cy="6"/>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6" name="Oval 234"/>
              <p:cNvSpPr>
                <a:spLocks noChangeArrowheads="1"/>
              </p:cNvSpPr>
              <p:nvPr/>
            </p:nvSpPr>
            <p:spPr bwMode="auto">
              <a:xfrm>
                <a:off x="3402" y="144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7" name="Freeform 235"/>
              <p:cNvSpPr/>
              <p:nvPr/>
            </p:nvSpPr>
            <p:spPr bwMode="auto">
              <a:xfrm>
                <a:off x="3635" y="1548"/>
                <a:ext cx="6"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8" name="Freeform 236"/>
              <p:cNvSpPr/>
              <p:nvPr/>
            </p:nvSpPr>
            <p:spPr bwMode="auto">
              <a:xfrm>
                <a:off x="3369" y="1436"/>
                <a:ext cx="5"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9" name="Freeform 237"/>
              <p:cNvSpPr/>
              <p:nvPr/>
            </p:nvSpPr>
            <p:spPr bwMode="auto">
              <a:xfrm>
                <a:off x="3374" y="14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0" name="Freeform 238"/>
              <p:cNvSpPr/>
              <p:nvPr/>
            </p:nvSpPr>
            <p:spPr bwMode="auto">
              <a:xfrm>
                <a:off x="3374" y="14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1" name="Freeform 239"/>
              <p:cNvSpPr/>
              <p:nvPr/>
            </p:nvSpPr>
            <p:spPr bwMode="auto">
              <a:xfrm>
                <a:off x="3363" y="1436"/>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2" name="Freeform 240"/>
              <p:cNvSpPr/>
              <p:nvPr/>
            </p:nvSpPr>
            <p:spPr bwMode="auto">
              <a:xfrm>
                <a:off x="3452" y="1470"/>
                <a:ext cx="5" cy="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3" name="Freeform 241"/>
              <p:cNvSpPr/>
              <p:nvPr/>
            </p:nvSpPr>
            <p:spPr bwMode="auto">
              <a:xfrm>
                <a:off x="3613" y="1548"/>
                <a:ext cx="5"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4" name="Freeform 242"/>
              <p:cNvSpPr/>
              <p:nvPr/>
            </p:nvSpPr>
            <p:spPr bwMode="auto">
              <a:xfrm>
                <a:off x="3618" y="1542"/>
                <a:ext cx="6"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5" name="Freeform 243"/>
              <p:cNvSpPr/>
              <p:nvPr/>
            </p:nvSpPr>
            <p:spPr bwMode="auto">
              <a:xfrm>
                <a:off x="3618" y="1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6" name="Freeform 244"/>
              <p:cNvSpPr/>
              <p:nvPr/>
            </p:nvSpPr>
            <p:spPr bwMode="auto">
              <a:xfrm>
                <a:off x="3335" y="1419"/>
                <a:ext cx="6" cy="6"/>
              </a:xfrm>
              <a:custGeom>
                <a:avLst/>
                <a:gdLst>
                  <a:gd name="T0" fmla="*/ 6 w 6"/>
                  <a:gd name="T1" fmla="*/ 6 h 6"/>
                  <a:gd name="T2" fmla="*/ 0 w 6"/>
                  <a:gd name="T3" fmla="*/ 0 h 6"/>
                  <a:gd name="T4" fmla="*/ 0 w 6"/>
                  <a:gd name="T5" fmla="*/ 6 h 6"/>
                  <a:gd name="T6" fmla="*/ 6 w 6"/>
                  <a:gd name="T7" fmla="*/ 6 h 6"/>
                </a:gdLst>
                <a:ahLst/>
                <a:cxnLst>
                  <a:cxn ang="0">
                    <a:pos x="T0" y="T1"/>
                  </a:cxn>
                  <a:cxn ang="0">
                    <a:pos x="T2" y="T3"/>
                  </a:cxn>
                  <a:cxn ang="0">
                    <a:pos x="T4" y="T5"/>
                  </a:cxn>
                  <a:cxn ang="0">
                    <a:pos x="T6" y="T7"/>
                  </a:cxn>
                </a:cxnLst>
                <a:rect l="0" t="0" r="r" b="b"/>
                <a:pathLst>
                  <a:path w="6" h="6">
                    <a:moveTo>
                      <a:pt x="6" y="6"/>
                    </a:moveTo>
                    <a:lnTo>
                      <a:pt x="0" y="0"/>
                    </a:lnTo>
                    <a:lnTo>
                      <a:pt x="0" y="6"/>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7" name="Freeform 245"/>
              <p:cNvSpPr/>
              <p:nvPr/>
            </p:nvSpPr>
            <p:spPr bwMode="auto">
              <a:xfrm>
                <a:off x="3724" y="1593"/>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8" name="Freeform 246"/>
              <p:cNvSpPr/>
              <p:nvPr/>
            </p:nvSpPr>
            <p:spPr bwMode="auto">
              <a:xfrm>
                <a:off x="3829" y="1638"/>
                <a:ext cx="6" cy="5"/>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9" name="Freeform 247"/>
              <p:cNvSpPr/>
              <p:nvPr/>
            </p:nvSpPr>
            <p:spPr bwMode="auto">
              <a:xfrm>
                <a:off x="3835" y="1638"/>
                <a:ext cx="5" cy="5"/>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0" name="Freeform 248"/>
              <p:cNvSpPr/>
              <p:nvPr/>
            </p:nvSpPr>
            <p:spPr bwMode="auto">
              <a:xfrm>
                <a:off x="3441" y="1470"/>
                <a:ext cx="5" cy="5"/>
              </a:xfrm>
              <a:custGeom>
                <a:avLst/>
                <a:gdLst>
                  <a:gd name="T0" fmla="*/ 0 w 5"/>
                  <a:gd name="T1" fmla="*/ 5 h 5"/>
                  <a:gd name="T2" fmla="*/ 5 w 5"/>
                  <a:gd name="T3" fmla="*/ 5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1" name="Freeform 249"/>
              <p:cNvSpPr/>
              <p:nvPr/>
            </p:nvSpPr>
            <p:spPr bwMode="auto">
              <a:xfrm>
                <a:off x="3702" y="1582"/>
                <a:ext cx="5" cy="5"/>
              </a:xfrm>
              <a:custGeom>
                <a:avLst/>
                <a:gdLst>
                  <a:gd name="T0" fmla="*/ 5 w 5"/>
                  <a:gd name="T1" fmla="*/ 5 h 5"/>
                  <a:gd name="T2" fmla="*/ 0 w 5"/>
                  <a:gd name="T3" fmla="*/ 0 h 5"/>
                  <a:gd name="T4" fmla="*/ 0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0"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2" name="Freeform 250"/>
              <p:cNvSpPr/>
              <p:nvPr/>
            </p:nvSpPr>
            <p:spPr bwMode="auto">
              <a:xfrm>
                <a:off x="3319" y="14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3" name="Freeform 251"/>
              <p:cNvSpPr/>
              <p:nvPr/>
            </p:nvSpPr>
            <p:spPr bwMode="auto">
              <a:xfrm>
                <a:off x="3313" y="1419"/>
                <a:ext cx="11" cy="11"/>
              </a:xfrm>
              <a:custGeom>
                <a:avLst/>
                <a:gdLst>
                  <a:gd name="T0" fmla="*/ 2 w 2"/>
                  <a:gd name="T1" fmla="*/ 1 h 2"/>
                  <a:gd name="T2" fmla="*/ 0 w 2"/>
                  <a:gd name="T3" fmla="*/ 2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0" y="1"/>
                      <a:pt x="0" y="2"/>
                    </a:cubicBezTo>
                    <a:cubicBezTo>
                      <a:pt x="1" y="2"/>
                      <a:pt x="1" y="2"/>
                      <a:pt x="1" y="2"/>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4" name="Freeform 252"/>
              <p:cNvSpPr/>
              <p:nvPr/>
            </p:nvSpPr>
            <p:spPr bwMode="auto">
              <a:xfrm>
                <a:off x="3363" y="1442"/>
                <a:ext cx="6" cy="5"/>
              </a:xfrm>
              <a:custGeom>
                <a:avLst/>
                <a:gdLst>
                  <a:gd name="T0" fmla="*/ 6 w 6"/>
                  <a:gd name="T1" fmla="*/ 5 h 5"/>
                  <a:gd name="T2" fmla="*/ 6 w 6"/>
                  <a:gd name="T3" fmla="*/ 0 h 5"/>
                  <a:gd name="T4" fmla="*/ 6 w 6"/>
                  <a:gd name="T5" fmla="*/ 0 h 5"/>
                  <a:gd name="T6" fmla="*/ 0 w 6"/>
                  <a:gd name="T7" fmla="*/ 0 h 5"/>
                  <a:gd name="T8" fmla="*/ 6 w 6"/>
                  <a:gd name="T9" fmla="*/ 5 h 5"/>
                </a:gdLst>
                <a:ahLst/>
                <a:cxnLst>
                  <a:cxn ang="0">
                    <a:pos x="T0" y="T1"/>
                  </a:cxn>
                  <a:cxn ang="0">
                    <a:pos x="T2" y="T3"/>
                  </a:cxn>
                  <a:cxn ang="0">
                    <a:pos x="T4" y="T5"/>
                  </a:cxn>
                  <a:cxn ang="0">
                    <a:pos x="T6" y="T7"/>
                  </a:cxn>
                  <a:cxn ang="0">
                    <a:pos x="T8" y="T9"/>
                  </a:cxn>
                </a:cxnLst>
                <a:rect l="0" t="0" r="r" b="b"/>
                <a:pathLst>
                  <a:path w="6" h="5">
                    <a:moveTo>
                      <a:pt x="6" y="5"/>
                    </a:moveTo>
                    <a:lnTo>
                      <a:pt x="6" y="0"/>
                    </a:lnTo>
                    <a:lnTo>
                      <a:pt x="6" y="0"/>
                    </a:lnTo>
                    <a:lnTo>
                      <a:pt x="0" y="0"/>
                    </a:lnTo>
                    <a:lnTo>
                      <a:pt x="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5" name="Freeform 253"/>
              <p:cNvSpPr/>
              <p:nvPr/>
            </p:nvSpPr>
            <p:spPr bwMode="auto">
              <a:xfrm>
                <a:off x="3435" y="1470"/>
                <a:ext cx="6"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6" name="Freeform 254"/>
              <p:cNvSpPr/>
              <p:nvPr/>
            </p:nvSpPr>
            <p:spPr bwMode="auto">
              <a:xfrm>
                <a:off x="3785" y="1638"/>
                <a:ext cx="44" cy="11"/>
              </a:xfrm>
              <a:custGeom>
                <a:avLst/>
                <a:gdLst>
                  <a:gd name="T0" fmla="*/ 3 w 8"/>
                  <a:gd name="T1" fmla="*/ 1 h 2"/>
                  <a:gd name="T2" fmla="*/ 5 w 8"/>
                  <a:gd name="T3" fmla="*/ 1 h 2"/>
                  <a:gd name="T4" fmla="*/ 8 w 8"/>
                  <a:gd name="T5" fmla="*/ 1 h 2"/>
                  <a:gd name="T6" fmla="*/ 5 w 8"/>
                  <a:gd name="T7" fmla="*/ 0 h 2"/>
                  <a:gd name="T8" fmla="*/ 5 w 8"/>
                  <a:gd name="T9" fmla="*/ 1 h 2"/>
                  <a:gd name="T10" fmla="*/ 2 w 8"/>
                  <a:gd name="T11" fmla="*/ 0 h 2"/>
                  <a:gd name="T12" fmla="*/ 2 w 8"/>
                  <a:gd name="T13" fmla="*/ 0 h 2"/>
                  <a:gd name="T14" fmla="*/ 3 w 8"/>
                  <a:gd name="T15" fmla="*/ 0 h 2"/>
                  <a:gd name="T16" fmla="*/ 1 w 8"/>
                  <a:gd name="T17" fmla="*/ 0 h 2"/>
                  <a:gd name="T18" fmla="*/ 1 w 8"/>
                  <a:gd name="T19" fmla="*/ 1 h 2"/>
                  <a:gd name="T20" fmla="*/ 0 w 8"/>
                  <a:gd name="T21" fmla="*/ 1 h 2"/>
                  <a:gd name="T22" fmla="*/ 3 w 8"/>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
                    <a:moveTo>
                      <a:pt x="3" y="1"/>
                    </a:moveTo>
                    <a:cubicBezTo>
                      <a:pt x="3" y="2"/>
                      <a:pt x="4" y="1"/>
                      <a:pt x="5" y="1"/>
                    </a:cubicBezTo>
                    <a:cubicBezTo>
                      <a:pt x="6" y="1"/>
                      <a:pt x="8" y="2"/>
                      <a:pt x="8" y="1"/>
                    </a:cubicBezTo>
                    <a:cubicBezTo>
                      <a:pt x="7" y="1"/>
                      <a:pt x="6" y="0"/>
                      <a:pt x="5" y="0"/>
                    </a:cubicBezTo>
                    <a:cubicBezTo>
                      <a:pt x="5" y="1"/>
                      <a:pt x="5" y="1"/>
                      <a:pt x="5" y="1"/>
                    </a:cubicBezTo>
                    <a:cubicBezTo>
                      <a:pt x="4" y="1"/>
                      <a:pt x="3" y="1"/>
                      <a:pt x="2" y="0"/>
                    </a:cubicBezTo>
                    <a:cubicBezTo>
                      <a:pt x="2" y="0"/>
                      <a:pt x="2" y="0"/>
                      <a:pt x="2" y="0"/>
                    </a:cubicBezTo>
                    <a:cubicBezTo>
                      <a:pt x="3" y="0"/>
                      <a:pt x="3" y="0"/>
                      <a:pt x="3" y="0"/>
                    </a:cubicBezTo>
                    <a:cubicBezTo>
                      <a:pt x="2" y="0"/>
                      <a:pt x="1" y="0"/>
                      <a:pt x="1" y="0"/>
                    </a:cubicBezTo>
                    <a:cubicBezTo>
                      <a:pt x="1" y="1"/>
                      <a:pt x="1" y="1"/>
                      <a:pt x="1" y="1"/>
                    </a:cubicBezTo>
                    <a:cubicBezTo>
                      <a:pt x="1" y="1"/>
                      <a:pt x="0" y="1"/>
                      <a:pt x="0" y="1"/>
                    </a:cubicBezTo>
                    <a:cubicBezTo>
                      <a:pt x="1" y="2"/>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7" name="Freeform 255"/>
              <p:cNvSpPr/>
              <p:nvPr/>
            </p:nvSpPr>
            <p:spPr bwMode="auto">
              <a:xfrm>
                <a:off x="3358" y="1442"/>
                <a:ext cx="5" cy="5"/>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8" name="Freeform 256"/>
              <p:cNvSpPr/>
              <p:nvPr/>
            </p:nvSpPr>
            <p:spPr bwMode="auto">
              <a:xfrm>
                <a:off x="3341" y="1442"/>
                <a:ext cx="17" cy="5"/>
              </a:xfrm>
              <a:custGeom>
                <a:avLst/>
                <a:gdLst>
                  <a:gd name="T0" fmla="*/ 0 w 3"/>
                  <a:gd name="T1" fmla="*/ 0 h 1"/>
                  <a:gd name="T2" fmla="*/ 1 w 3"/>
                  <a:gd name="T3" fmla="*/ 1 h 1"/>
                  <a:gd name="T4" fmla="*/ 1 w 3"/>
                  <a:gd name="T5" fmla="*/ 1 h 1"/>
                  <a:gd name="T6" fmla="*/ 1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1" y="0"/>
                      <a:pt x="1" y="1"/>
                      <a:pt x="1" y="1"/>
                    </a:cubicBezTo>
                    <a:cubicBezTo>
                      <a:pt x="1" y="1"/>
                      <a:pt x="1" y="1"/>
                      <a:pt x="1" y="1"/>
                    </a:cubicBezTo>
                    <a:cubicBezTo>
                      <a:pt x="2" y="1"/>
                      <a:pt x="1" y="1"/>
                      <a:pt x="1" y="1"/>
                    </a:cubicBezTo>
                    <a:cubicBezTo>
                      <a:pt x="2" y="0"/>
                      <a:pt x="2"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9" name="Freeform 257"/>
              <p:cNvSpPr/>
              <p:nvPr/>
            </p:nvSpPr>
            <p:spPr bwMode="auto">
              <a:xfrm>
                <a:off x="3369" y="1447"/>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0" name="Freeform 258"/>
              <p:cNvSpPr/>
              <p:nvPr/>
            </p:nvSpPr>
            <p:spPr bwMode="auto">
              <a:xfrm>
                <a:off x="3607" y="1554"/>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1" name="Freeform 259"/>
              <p:cNvSpPr/>
              <p:nvPr/>
            </p:nvSpPr>
            <p:spPr bwMode="auto">
              <a:xfrm>
                <a:off x="3613" y="1554"/>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2" name="Rectangle 260"/>
              <p:cNvSpPr>
                <a:spLocks noChangeArrowheads="1"/>
              </p:cNvSpPr>
              <p:nvPr/>
            </p:nvSpPr>
            <p:spPr bwMode="auto">
              <a:xfrm>
                <a:off x="3851" y="1655"/>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53" name="Freeform 261"/>
              <p:cNvSpPr/>
              <p:nvPr/>
            </p:nvSpPr>
            <p:spPr bwMode="auto">
              <a:xfrm>
                <a:off x="3801" y="1638"/>
                <a:ext cx="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4" name="Freeform 262"/>
              <p:cNvSpPr/>
              <p:nvPr/>
            </p:nvSpPr>
            <p:spPr bwMode="auto">
              <a:xfrm>
                <a:off x="3291" y="1419"/>
                <a:ext cx="11" cy="11"/>
              </a:xfrm>
              <a:custGeom>
                <a:avLst/>
                <a:gdLst>
                  <a:gd name="T0" fmla="*/ 0 w 2"/>
                  <a:gd name="T1" fmla="*/ 1 h 2"/>
                  <a:gd name="T2" fmla="*/ 1 w 2"/>
                  <a:gd name="T3" fmla="*/ 2 h 2"/>
                  <a:gd name="T4" fmla="*/ 1 w 2"/>
                  <a:gd name="T5" fmla="*/ 1 h 2"/>
                  <a:gd name="T6" fmla="*/ 1 w 2"/>
                  <a:gd name="T7" fmla="*/ 1 h 2"/>
                  <a:gd name="T8" fmla="*/ 2 w 2"/>
                  <a:gd name="T9" fmla="*/ 1 h 2"/>
                  <a:gd name="T10" fmla="*/ 0 w 2"/>
                  <a:gd name="T11" fmla="*/ 1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2"/>
                      <a:pt x="1" y="2"/>
                      <a:pt x="1" y="2"/>
                    </a:cubicBezTo>
                    <a:cubicBezTo>
                      <a:pt x="1" y="1"/>
                      <a:pt x="1" y="1"/>
                      <a:pt x="1" y="1"/>
                    </a:cubicBezTo>
                    <a:cubicBezTo>
                      <a:pt x="1" y="1"/>
                      <a:pt x="1" y="1"/>
                      <a:pt x="1" y="1"/>
                    </a:cubicBezTo>
                    <a:cubicBezTo>
                      <a:pt x="1" y="1"/>
                      <a:pt x="2" y="1"/>
                      <a:pt x="2" y="1"/>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5" name="Freeform 263"/>
              <p:cNvSpPr/>
              <p:nvPr/>
            </p:nvSpPr>
            <p:spPr bwMode="auto">
              <a:xfrm>
                <a:off x="3674" y="1587"/>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6" name="Freeform 264"/>
              <p:cNvSpPr/>
              <p:nvPr/>
            </p:nvSpPr>
            <p:spPr bwMode="auto">
              <a:xfrm>
                <a:off x="3779" y="1632"/>
                <a:ext cx="6" cy="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7" name="Freeform 265"/>
              <p:cNvSpPr/>
              <p:nvPr/>
            </p:nvSpPr>
            <p:spPr bwMode="auto">
              <a:xfrm>
                <a:off x="3274" y="14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8" name="Freeform 266"/>
              <p:cNvSpPr/>
              <p:nvPr/>
            </p:nvSpPr>
            <p:spPr bwMode="auto">
              <a:xfrm>
                <a:off x="3274" y="1419"/>
                <a:ext cx="12" cy="6"/>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1"/>
                      <a:pt x="0" y="1"/>
                    </a:cubicBezTo>
                    <a:cubicBezTo>
                      <a:pt x="1" y="1"/>
                      <a:pt x="2" y="0"/>
                      <a:pt x="2"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9" name="Freeform 267"/>
              <p:cNvSpPr/>
              <p:nvPr/>
            </p:nvSpPr>
            <p:spPr bwMode="auto">
              <a:xfrm>
                <a:off x="3269" y="1419"/>
                <a:ext cx="5" cy="6"/>
              </a:xfrm>
              <a:custGeom>
                <a:avLst/>
                <a:gdLst>
                  <a:gd name="T0" fmla="*/ 1 w 1"/>
                  <a:gd name="T1" fmla="*/ 1 h 1"/>
                  <a:gd name="T2" fmla="*/ 1 w 1"/>
                  <a:gd name="T3" fmla="*/ 0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1" y="0"/>
                      <a:pt x="1"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0" name="Freeform 268"/>
              <p:cNvSpPr/>
              <p:nvPr/>
            </p:nvSpPr>
            <p:spPr bwMode="auto">
              <a:xfrm>
                <a:off x="3480" y="1503"/>
                <a:ext cx="5" cy="6"/>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1" name="Freeform 269"/>
              <p:cNvSpPr/>
              <p:nvPr/>
            </p:nvSpPr>
            <p:spPr bwMode="auto">
              <a:xfrm>
                <a:off x="3585" y="1554"/>
                <a:ext cx="6"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2" name="Freeform 270"/>
              <p:cNvSpPr/>
              <p:nvPr/>
            </p:nvSpPr>
            <p:spPr bwMode="auto">
              <a:xfrm>
                <a:off x="3330" y="1442"/>
                <a:ext cx="5"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3" name="Rectangle 271"/>
              <p:cNvSpPr>
                <a:spLocks noChangeArrowheads="1"/>
              </p:cNvSpPr>
              <p:nvPr/>
            </p:nvSpPr>
            <p:spPr bwMode="auto">
              <a:xfrm>
                <a:off x="3341" y="14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4" name="Freeform 272"/>
              <p:cNvSpPr/>
              <p:nvPr/>
            </p:nvSpPr>
            <p:spPr bwMode="auto">
              <a:xfrm>
                <a:off x="3768" y="1638"/>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5" name="Freeform 273"/>
              <p:cNvSpPr/>
              <p:nvPr/>
            </p:nvSpPr>
            <p:spPr bwMode="auto">
              <a:xfrm>
                <a:off x="3724" y="1626"/>
                <a:ext cx="61" cy="29"/>
              </a:xfrm>
              <a:custGeom>
                <a:avLst/>
                <a:gdLst>
                  <a:gd name="T0" fmla="*/ 0 w 11"/>
                  <a:gd name="T1" fmla="*/ 2 h 5"/>
                  <a:gd name="T2" fmla="*/ 3 w 11"/>
                  <a:gd name="T3" fmla="*/ 3 h 5"/>
                  <a:gd name="T4" fmla="*/ 2 w 11"/>
                  <a:gd name="T5" fmla="*/ 3 h 5"/>
                  <a:gd name="T6" fmla="*/ 2 w 11"/>
                  <a:gd name="T7" fmla="*/ 3 h 5"/>
                  <a:gd name="T8" fmla="*/ 6 w 11"/>
                  <a:gd name="T9" fmla="*/ 3 h 5"/>
                  <a:gd name="T10" fmla="*/ 10 w 11"/>
                  <a:gd name="T11" fmla="*/ 4 h 5"/>
                  <a:gd name="T12" fmla="*/ 10 w 11"/>
                  <a:gd name="T13" fmla="*/ 2 h 5"/>
                  <a:gd name="T14" fmla="*/ 10 w 11"/>
                  <a:gd name="T15" fmla="*/ 3 h 5"/>
                  <a:gd name="T16" fmla="*/ 9 w 11"/>
                  <a:gd name="T17" fmla="*/ 3 h 5"/>
                  <a:gd name="T18" fmla="*/ 9 w 11"/>
                  <a:gd name="T19" fmla="*/ 2 h 5"/>
                  <a:gd name="T20" fmla="*/ 9 w 11"/>
                  <a:gd name="T21" fmla="*/ 2 h 5"/>
                  <a:gd name="T22" fmla="*/ 8 w 11"/>
                  <a:gd name="T23" fmla="*/ 2 h 5"/>
                  <a:gd name="T24" fmla="*/ 8 w 11"/>
                  <a:gd name="T25" fmla="*/ 3 h 5"/>
                  <a:gd name="T26" fmla="*/ 8 w 11"/>
                  <a:gd name="T27" fmla="*/ 3 h 5"/>
                  <a:gd name="T28" fmla="*/ 8 w 11"/>
                  <a:gd name="T29" fmla="*/ 3 h 5"/>
                  <a:gd name="T30" fmla="*/ 6 w 11"/>
                  <a:gd name="T31" fmla="*/ 3 h 5"/>
                  <a:gd name="T32" fmla="*/ 7 w 11"/>
                  <a:gd name="T33" fmla="*/ 3 h 5"/>
                  <a:gd name="T34" fmla="*/ 4 w 11"/>
                  <a:gd name="T35" fmla="*/ 3 h 5"/>
                  <a:gd name="T36" fmla="*/ 4 w 11"/>
                  <a:gd name="T37" fmla="*/ 2 h 5"/>
                  <a:gd name="T38" fmla="*/ 3 w 11"/>
                  <a:gd name="T39" fmla="*/ 2 h 5"/>
                  <a:gd name="T40" fmla="*/ 3 w 11"/>
                  <a:gd name="T41" fmla="*/ 2 h 5"/>
                  <a:gd name="T42" fmla="*/ 3 w 11"/>
                  <a:gd name="T43" fmla="*/ 2 h 5"/>
                  <a:gd name="T44" fmla="*/ 3 w 11"/>
                  <a:gd name="T45" fmla="*/ 2 h 5"/>
                  <a:gd name="T46" fmla="*/ 1 w 11"/>
                  <a:gd name="T47" fmla="*/ 2 h 5"/>
                  <a:gd name="T48" fmla="*/ 2 w 11"/>
                  <a:gd name="T49" fmla="*/ 1 h 5"/>
                  <a:gd name="T50" fmla="*/ 1 w 11"/>
                  <a:gd name="T51" fmla="*/ 1 h 5"/>
                  <a:gd name="T52" fmla="*/ 1 w 11"/>
                  <a:gd name="T53" fmla="*/ 1 h 5"/>
                  <a:gd name="T54" fmla="*/ 0 w 11"/>
                  <a:gd name="T5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5">
                    <a:moveTo>
                      <a:pt x="0" y="2"/>
                    </a:moveTo>
                    <a:cubicBezTo>
                      <a:pt x="1" y="3"/>
                      <a:pt x="2" y="2"/>
                      <a:pt x="3" y="3"/>
                    </a:cubicBezTo>
                    <a:cubicBezTo>
                      <a:pt x="2" y="3"/>
                      <a:pt x="2" y="3"/>
                      <a:pt x="2" y="3"/>
                    </a:cubicBezTo>
                    <a:cubicBezTo>
                      <a:pt x="2" y="3"/>
                      <a:pt x="2" y="3"/>
                      <a:pt x="2" y="3"/>
                    </a:cubicBezTo>
                    <a:cubicBezTo>
                      <a:pt x="3" y="4"/>
                      <a:pt x="5" y="4"/>
                      <a:pt x="6" y="3"/>
                    </a:cubicBezTo>
                    <a:cubicBezTo>
                      <a:pt x="7" y="4"/>
                      <a:pt x="9" y="3"/>
                      <a:pt x="10" y="4"/>
                    </a:cubicBezTo>
                    <a:cubicBezTo>
                      <a:pt x="11" y="3"/>
                      <a:pt x="10" y="3"/>
                      <a:pt x="10" y="2"/>
                    </a:cubicBezTo>
                    <a:cubicBezTo>
                      <a:pt x="10" y="2"/>
                      <a:pt x="9" y="2"/>
                      <a:pt x="10" y="3"/>
                    </a:cubicBezTo>
                    <a:cubicBezTo>
                      <a:pt x="9" y="3"/>
                      <a:pt x="9" y="3"/>
                      <a:pt x="9" y="3"/>
                    </a:cubicBezTo>
                    <a:cubicBezTo>
                      <a:pt x="9" y="2"/>
                      <a:pt x="9" y="2"/>
                      <a:pt x="9" y="2"/>
                    </a:cubicBezTo>
                    <a:cubicBezTo>
                      <a:pt x="9" y="2"/>
                      <a:pt x="9" y="2"/>
                      <a:pt x="9" y="2"/>
                    </a:cubicBezTo>
                    <a:cubicBezTo>
                      <a:pt x="8" y="2"/>
                      <a:pt x="8" y="2"/>
                      <a:pt x="8" y="2"/>
                    </a:cubicBezTo>
                    <a:cubicBezTo>
                      <a:pt x="7" y="2"/>
                      <a:pt x="9" y="2"/>
                      <a:pt x="8" y="3"/>
                    </a:cubicBezTo>
                    <a:cubicBezTo>
                      <a:pt x="8" y="3"/>
                      <a:pt x="8" y="3"/>
                      <a:pt x="8" y="3"/>
                    </a:cubicBezTo>
                    <a:cubicBezTo>
                      <a:pt x="8" y="3"/>
                      <a:pt x="8" y="3"/>
                      <a:pt x="8" y="3"/>
                    </a:cubicBezTo>
                    <a:cubicBezTo>
                      <a:pt x="7" y="3"/>
                      <a:pt x="6" y="3"/>
                      <a:pt x="6" y="3"/>
                    </a:cubicBezTo>
                    <a:cubicBezTo>
                      <a:pt x="7" y="3"/>
                      <a:pt x="7" y="3"/>
                      <a:pt x="7" y="3"/>
                    </a:cubicBezTo>
                    <a:cubicBezTo>
                      <a:pt x="5" y="0"/>
                      <a:pt x="6" y="5"/>
                      <a:pt x="4" y="3"/>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1" y="3"/>
                      <a:pt x="1" y="2"/>
                    </a:cubicBezTo>
                    <a:cubicBezTo>
                      <a:pt x="1" y="2"/>
                      <a:pt x="1" y="1"/>
                      <a:pt x="2" y="1"/>
                    </a:cubicBezTo>
                    <a:cubicBezTo>
                      <a:pt x="1" y="1"/>
                      <a:pt x="1" y="1"/>
                      <a:pt x="1" y="1"/>
                    </a:cubicBezTo>
                    <a:cubicBezTo>
                      <a:pt x="1" y="1"/>
                      <a:pt x="1" y="1"/>
                      <a:pt x="1" y="1"/>
                    </a:cubicBezTo>
                    <a:cubicBezTo>
                      <a:pt x="1" y="2"/>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6" name="Freeform 274"/>
              <p:cNvSpPr/>
              <p:nvPr/>
            </p:nvSpPr>
            <p:spPr bwMode="auto">
              <a:xfrm>
                <a:off x="3779" y="1638"/>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7" name="Freeform 275"/>
              <p:cNvSpPr/>
              <p:nvPr/>
            </p:nvSpPr>
            <p:spPr bwMode="auto">
              <a:xfrm>
                <a:off x="3324" y="1447"/>
                <a:ext cx="11" cy="17"/>
              </a:xfrm>
              <a:custGeom>
                <a:avLst/>
                <a:gdLst>
                  <a:gd name="T0" fmla="*/ 1 w 2"/>
                  <a:gd name="T1" fmla="*/ 3 h 3"/>
                  <a:gd name="T2" fmla="*/ 1 w 2"/>
                  <a:gd name="T3" fmla="*/ 2 h 3"/>
                  <a:gd name="T4" fmla="*/ 2 w 2"/>
                  <a:gd name="T5" fmla="*/ 2 h 3"/>
                  <a:gd name="T6" fmla="*/ 0 w 2"/>
                  <a:gd name="T7" fmla="*/ 1 h 3"/>
                  <a:gd name="T8" fmla="*/ 1 w 2"/>
                  <a:gd name="T9" fmla="*/ 1 h 3"/>
                  <a:gd name="T10" fmla="*/ 1 w 2"/>
                  <a:gd name="T11" fmla="*/ 1 h 3"/>
                  <a:gd name="T12" fmla="*/ 2 w 2"/>
                  <a:gd name="T13" fmla="*/ 1 h 3"/>
                  <a:gd name="T14" fmla="*/ 2 w 2"/>
                  <a:gd name="T15" fmla="*/ 0 h 3"/>
                  <a:gd name="T16" fmla="*/ 2 w 2"/>
                  <a:gd name="T17" fmla="*/ 0 h 3"/>
                  <a:gd name="T18" fmla="*/ 0 w 2"/>
                  <a:gd name="T19" fmla="*/ 0 h 3"/>
                  <a:gd name="T20" fmla="*/ 1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1" y="3"/>
                    </a:moveTo>
                    <a:cubicBezTo>
                      <a:pt x="1" y="2"/>
                      <a:pt x="1" y="2"/>
                      <a:pt x="1" y="2"/>
                    </a:cubicBezTo>
                    <a:cubicBezTo>
                      <a:pt x="2" y="2"/>
                      <a:pt x="2" y="2"/>
                      <a:pt x="2" y="2"/>
                    </a:cubicBezTo>
                    <a:cubicBezTo>
                      <a:pt x="2" y="1"/>
                      <a:pt x="1" y="2"/>
                      <a:pt x="0" y="1"/>
                    </a:cubicBezTo>
                    <a:cubicBezTo>
                      <a:pt x="1" y="1"/>
                      <a:pt x="1" y="1"/>
                      <a:pt x="1" y="1"/>
                    </a:cubicBezTo>
                    <a:cubicBezTo>
                      <a:pt x="1" y="1"/>
                      <a:pt x="1" y="1"/>
                      <a:pt x="1" y="1"/>
                    </a:cubicBezTo>
                    <a:cubicBezTo>
                      <a:pt x="2" y="1"/>
                      <a:pt x="2" y="1"/>
                      <a:pt x="2" y="1"/>
                    </a:cubicBezTo>
                    <a:cubicBezTo>
                      <a:pt x="2" y="0"/>
                      <a:pt x="2" y="0"/>
                      <a:pt x="2" y="0"/>
                    </a:cubicBezTo>
                    <a:cubicBezTo>
                      <a:pt x="2" y="0"/>
                      <a:pt x="2" y="0"/>
                      <a:pt x="2" y="0"/>
                    </a:cubicBezTo>
                    <a:cubicBezTo>
                      <a:pt x="0" y="0"/>
                      <a:pt x="0" y="0"/>
                      <a:pt x="0" y="0"/>
                    </a:cubicBezTo>
                    <a:cubicBezTo>
                      <a:pt x="0"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8" name="Freeform 276"/>
              <p:cNvSpPr/>
              <p:nvPr/>
            </p:nvSpPr>
            <p:spPr bwMode="auto">
              <a:xfrm>
                <a:off x="3751" y="1632"/>
                <a:ext cx="6"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9" name="Freeform 277"/>
              <p:cNvSpPr/>
              <p:nvPr/>
            </p:nvSpPr>
            <p:spPr bwMode="auto">
              <a:xfrm>
                <a:off x="3280" y="1425"/>
                <a:ext cx="6"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0" name="Freeform 278"/>
              <p:cNvSpPr/>
              <p:nvPr/>
            </p:nvSpPr>
            <p:spPr bwMode="auto">
              <a:xfrm>
                <a:off x="3835" y="1666"/>
                <a:ext cx="5"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1" name="Freeform 279"/>
              <p:cNvSpPr/>
              <p:nvPr/>
            </p:nvSpPr>
            <p:spPr bwMode="auto">
              <a:xfrm>
                <a:off x="3258" y="1419"/>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2" name="Freeform 280"/>
              <p:cNvSpPr/>
              <p:nvPr/>
            </p:nvSpPr>
            <p:spPr bwMode="auto">
              <a:xfrm>
                <a:off x="3258" y="1425"/>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3" name="Freeform 281"/>
              <p:cNvSpPr/>
              <p:nvPr/>
            </p:nvSpPr>
            <p:spPr bwMode="auto">
              <a:xfrm>
                <a:off x="3258" y="14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4" name="Freeform 282"/>
              <p:cNvSpPr/>
              <p:nvPr/>
            </p:nvSpPr>
            <p:spPr bwMode="auto">
              <a:xfrm>
                <a:off x="3740" y="1632"/>
                <a:ext cx="11" cy="6"/>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0"/>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5" name="Freeform 283"/>
              <p:cNvSpPr/>
              <p:nvPr/>
            </p:nvSpPr>
            <p:spPr bwMode="auto">
              <a:xfrm>
                <a:off x="3824" y="1666"/>
                <a:ext cx="5" cy="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6" name="Freeform 284"/>
              <p:cNvSpPr>
                <a:spLocks noEditPoints="1"/>
              </p:cNvSpPr>
              <p:nvPr/>
            </p:nvSpPr>
            <p:spPr bwMode="auto">
              <a:xfrm>
                <a:off x="3302" y="1442"/>
                <a:ext cx="17" cy="16"/>
              </a:xfrm>
              <a:custGeom>
                <a:avLst/>
                <a:gdLst>
                  <a:gd name="T0" fmla="*/ 3 w 3"/>
                  <a:gd name="T1" fmla="*/ 1 h 3"/>
                  <a:gd name="T2" fmla="*/ 1 w 3"/>
                  <a:gd name="T3" fmla="*/ 0 h 3"/>
                  <a:gd name="T4" fmla="*/ 0 w 3"/>
                  <a:gd name="T5" fmla="*/ 3 h 3"/>
                  <a:gd name="T6" fmla="*/ 3 w 3"/>
                  <a:gd name="T7" fmla="*/ 1 h 3"/>
                  <a:gd name="T8" fmla="*/ 1 w 3"/>
                  <a:gd name="T9" fmla="*/ 2 h 3"/>
                  <a:gd name="T10" fmla="*/ 1 w 3"/>
                  <a:gd name="T11" fmla="*/ 2 h 3"/>
                  <a:gd name="T12" fmla="*/ 1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2" y="1"/>
                      <a:pt x="1" y="1"/>
                      <a:pt x="1" y="0"/>
                    </a:cubicBezTo>
                    <a:cubicBezTo>
                      <a:pt x="0" y="0"/>
                      <a:pt x="0" y="2"/>
                      <a:pt x="0" y="3"/>
                    </a:cubicBezTo>
                    <a:cubicBezTo>
                      <a:pt x="2" y="3"/>
                      <a:pt x="2" y="2"/>
                      <a:pt x="3" y="1"/>
                    </a:cubicBezTo>
                    <a:close/>
                    <a:moveTo>
                      <a:pt x="1" y="2"/>
                    </a:move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7" name="Freeform 285"/>
              <p:cNvSpPr/>
              <p:nvPr/>
            </p:nvSpPr>
            <p:spPr bwMode="auto">
              <a:xfrm>
                <a:off x="3241" y="1414"/>
                <a:ext cx="6" cy="5"/>
              </a:xfrm>
              <a:custGeom>
                <a:avLst/>
                <a:gdLst>
                  <a:gd name="T0" fmla="*/ 6 w 6"/>
                  <a:gd name="T1" fmla="*/ 5 h 5"/>
                  <a:gd name="T2" fmla="*/ 0 w 6"/>
                  <a:gd name="T3" fmla="*/ 0 h 5"/>
                  <a:gd name="T4" fmla="*/ 0 w 6"/>
                  <a:gd name="T5" fmla="*/ 5 h 5"/>
                  <a:gd name="T6" fmla="*/ 0 w 6"/>
                  <a:gd name="T7" fmla="*/ 5 h 5"/>
                  <a:gd name="T8" fmla="*/ 6 w 6"/>
                  <a:gd name="T9" fmla="*/ 5 h 5"/>
                </a:gdLst>
                <a:ahLst/>
                <a:cxnLst>
                  <a:cxn ang="0">
                    <a:pos x="T0" y="T1"/>
                  </a:cxn>
                  <a:cxn ang="0">
                    <a:pos x="T2" y="T3"/>
                  </a:cxn>
                  <a:cxn ang="0">
                    <a:pos x="T4" y="T5"/>
                  </a:cxn>
                  <a:cxn ang="0">
                    <a:pos x="T6" y="T7"/>
                  </a:cxn>
                  <a:cxn ang="0">
                    <a:pos x="T8" y="T9"/>
                  </a:cxn>
                </a:cxnLst>
                <a:rect l="0" t="0" r="r" b="b"/>
                <a:pathLst>
                  <a:path w="6" h="5">
                    <a:moveTo>
                      <a:pt x="6" y="5"/>
                    </a:moveTo>
                    <a:lnTo>
                      <a:pt x="0" y="0"/>
                    </a:lnTo>
                    <a:lnTo>
                      <a:pt x="0" y="5"/>
                    </a:lnTo>
                    <a:lnTo>
                      <a:pt x="0" y="5"/>
                    </a:lnTo>
                    <a:lnTo>
                      <a:pt x="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8" name="Freeform 286"/>
              <p:cNvSpPr>
                <a:spLocks noEditPoints="1"/>
              </p:cNvSpPr>
              <p:nvPr/>
            </p:nvSpPr>
            <p:spPr bwMode="auto">
              <a:xfrm>
                <a:off x="3236" y="1419"/>
                <a:ext cx="22" cy="23"/>
              </a:xfrm>
              <a:custGeom>
                <a:avLst/>
                <a:gdLst>
                  <a:gd name="T0" fmla="*/ 1 w 4"/>
                  <a:gd name="T1" fmla="*/ 1 h 4"/>
                  <a:gd name="T2" fmla="*/ 0 w 4"/>
                  <a:gd name="T3" fmla="*/ 2 h 4"/>
                  <a:gd name="T4" fmla="*/ 2 w 4"/>
                  <a:gd name="T5" fmla="*/ 2 h 4"/>
                  <a:gd name="T6" fmla="*/ 1 w 4"/>
                  <a:gd name="T7" fmla="*/ 4 h 4"/>
                  <a:gd name="T8" fmla="*/ 3 w 4"/>
                  <a:gd name="T9" fmla="*/ 3 h 4"/>
                  <a:gd name="T10" fmla="*/ 2 w 4"/>
                  <a:gd name="T11" fmla="*/ 2 h 4"/>
                  <a:gd name="T12" fmla="*/ 4 w 4"/>
                  <a:gd name="T13" fmla="*/ 1 h 4"/>
                  <a:gd name="T14" fmla="*/ 4 w 4"/>
                  <a:gd name="T15" fmla="*/ 0 h 4"/>
                  <a:gd name="T16" fmla="*/ 2 w 4"/>
                  <a:gd name="T17" fmla="*/ 1 h 4"/>
                  <a:gd name="T18" fmla="*/ 2 w 4"/>
                  <a:gd name="T19" fmla="*/ 1 h 4"/>
                  <a:gd name="T20" fmla="*/ 0 w 4"/>
                  <a:gd name="T21" fmla="*/ 0 h 4"/>
                  <a:gd name="T22" fmla="*/ 0 w 4"/>
                  <a:gd name="T23" fmla="*/ 1 h 4"/>
                  <a:gd name="T24" fmla="*/ 1 w 4"/>
                  <a:gd name="T25" fmla="*/ 1 h 4"/>
                  <a:gd name="T26" fmla="*/ 2 w 4"/>
                  <a:gd name="T27" fmla="*/ 2 h 4"/>
                  <a:gd name="T28" fmla="*/ 3 w 4"/>
                  <a:gd name="T29" fmla="*/ 1 h 4"/>
                  <a:gd name="T30" fmla="*/ 2 w 4"/>
                  <a:gd name="T31" fmla="*/ 2 h 4"/>
                  <a:gd name="T32" fmla="*/ 2 w 4"/>
                  <a:gd name="T33" fmla="*/ 2 h 4"/>
                  <a:gd name="T34" fmla="*/ 1 w 4"/>
                  <a:gd name="T35" fmla="*/ 2 h 4"/>
                  <a:gd name="T36" fmla="*/ 2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1" y="1"/>
                    </a:moveTo>
                    <a:cubicBezTo>
                      <a:pt x="0" y="1"/>
                      <a:pt x="0" y="1"/>
                      <a:pt x="0" y="2"/>
                    </a:cubicBezTo>
                    <a:cubicBezTo>
                      <a:pt x="1" y="2"/>
                      <a:pt x="1" y="2"/>
                      <a:pt x="2" y="2"/>
                    </a:cubicBezTo>
                    <a:cubicBezTo>
                      <a:pt x="1" y="3"/>
                      <a:pt x="1" y="3"/>
                      <a:pt x="1" y="4"/>
                    </a:cubicBezTo>
                    <a:cubicBezTo>
                      <a:pt x="2" y="4"/>
                      <a:pt x="2" y="3"/>
                      <a:pt x="3" y="3"/>
                    </a:cubicBezTo>
                    <a:cubicBezTo>
                      <a:pt x="2" y="2"/>
                      <a:pt x="2" y="2"/>
                      <a:pt x="2" y="2"/>
                    </a:cubicBezTo>
                    <a:cubicBezTo>
                      <a:pt x="3" y="2"/>
                      <a:pt x="4" y="2"/>
                      <a:pt x="4" y="1"/>
                    </a:cubicBezTo>
                    <a:cubicBezTo>
                      <a:pt x="3" y="1"/>
                      <a:pt x="4" y="0"/>
                      <a:pt x="4" y="0"/>
                    </a:cubicBezTo>
                    <a:cubicBezTo>
                      <a:pt x="3" y="1"/>
                      <a:pt x="2" y="0"/>
                      <a:pt x="2" y="1"/>
                    </a:cubicBezTo>
                    <a:cubicBezTo>
                      <a:pt x="2" y="1"/>
                      <a:pt x="2" y="1"/>
                      <a:pt x="2" y="1"/>
                    </a:cubicBezTo>
                    <a:cubicBezTo>
                      <a:pt x="1" y="2"/>
                      <a:pt x="1" y="0"/>
                      <a:pt x="0" y="0"/>
                    </a:cubicBezTo>
                    <a:cubicBezTo>
                      <a:pt x="0" y="1"/>
                      <a:pt x="0" y="1"/>
                      <a:pt x="0" y="1"/>
                    </a:cubicBezTo>
                    <a:cubicBezTo>
                      <a:pt x="1" y="1"/>
                      <a:pt x="0" y="1"/>
                      <a:pt x="1" y="1"/>
                    </a:cubicBezTo>
                    <a:close/>
                    <a:moveTo>
                      <a:pt x="2" y="2"/>
                    </a:moveTo>
                    <a:cubicBezTo>
                      <a:pt x="2" y="1"/>
                      <a:pt x="2" y="1"/>
                      <a:pt x="3" y="1"/>
                    </a:cubicBezTo>
                    <a:cubicBezTo>
                      <a:pt x="2" y="2"/>
                      <a:pt x="2" y="2"/>
                      <a:pt x="2" y="2"/>
                    </a:cubicBezTo>
                    <a:cubicBezTo>
                      <a:pt x="2" y="2"/>
                      <a:pt x="2" y="2"/>
                      <a:pt x="2" y="2"/>
                    </a:cubicBezTo>
                    <a:cubicBezTo>
                      <a:pt x="1" y="2"/>
                      <a:pt x="1" y="2"/>
                      <a:pt x="1" y="2"/>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9" name="Freeform 287"/>
              <p:cNvSpPr/>
              <p:nvPr/>
            </p:nvSpPr>
            <p:spPr bwMode="auto">
              <a:xfrm>
                <a:off x="3790" y="1666"/>
                <a:ext cx="28" cy="5"/>
              </a:xfrm>
              <a:custGeom>
                <a:avLst/>
                <a:gdLst>
                  <a:gd name="T0" fmla="*/ 4 w 5"/>
                  <a:gd name="T1" fmla="*/ 0 h 1"/>
                  <a:gd name="T2" fmla="*/ 1 w 5"/>
                  <a:gd name="T3" fmla="*/ 0 h 1"/>
                  <a:gd name="T4" fmla="*/ 1 w 5"/>
                  <a:gd name="T5" fmla="*/ 1 h 1"/>
                  <a:gd name="T6" fmla="*/ 1 w 5"/>
                  <a:gd name="T7" fmla="*/ 1 h 1"/>
                  <a:gd name="T8" fmla="*/ 0 w 5"/>
                  <a:gd name="T9" fmla="*/ 1 h 1"/>
                  <a:gd name="T10" fmla="*/ 1 w 5"/>
                  <a:gd name="T11" fmla="*/ 1 h 1"/>
                  <a:gd name="T12" fmla="*/ 1 w 5"/>
                  <a:gd name="T13" fmla="*/ 1 h 1"/>
                  <a:gd name="T14" fmla="*/ 5 w 5"/>
                  <a:gd name="T15" fmla="*/ 1 h 1"/>
                  <a:gd name="T16" fmla="*/ 4 w 5"/>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
                    <a:moveTo>
                      <a:pt x="4" y="0"/>
                    </a:moveTo>
                    <a:cubicBezTo>
                      <a:pt x="3" y="0"/>
                      <a:pt x="2" y="1"/>
                      <a:pt x="1" y="0"/>
                    </a:cubicBezTo>
                    <a:cubicBezTo>
                      <a:pt x="1" y="1"/>
                      <a:pt x="1" y="1"/>
                      <a:pt x="1" y="1"/>
                    </a:cubicBezTo>
                    <a:cubicBezTo>
                      <a:pt x="1" y="1"/>
                      <a:pt x="1" y="1"/>
                      <a:pt x="1" y="1"/>
                    </a:cubicBezTo>
                    <a:cubicBezTo>
                      <a:pt x="0" y="1"/>
                      <a:pt x="0" y="1"/>
                      <a:pt x="0" y="1"/>
                    </a:cubicBezTo>
                    <a:cubicBezTo>
                      <a:pt x="1" y="1"/>
                      <a:pt x="1" y="1"/>
                      <a:pt x="1" y="1"/>
                    </a:cubicBezTo>
                    <a:cubicBezTo>
                      <a:pt x="1" y="1"/>
                      <a:pt x="1" y="1"/>
                      <a:pt x="1" y="1"/>
                    </a:cubicBezTo>
                    <a:cubicBezTo>
                      <a:pt x="2" y="1"/>
                      <a:pt x="4" y="1"/>
                      <a:pt x="5" y="1"/>
                    </a:cubicBezTo>
                    <a:cubicBezTo>
                      <a:pt x="5"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0" name="Rectangle 288"/>
              <p:cNvSpPr>
                <a:spLocks noChangeArrowheads="1"/>
              </p:cNvSpPr>
              <p:nvPr/>
            </p:nvSpPr>
            <p:spPr bwMode="auto">
              <a:xfrm>
                <a:off x="3263" y="1430"/>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81" name="Freeform 289"/>
              <p:cNvSpPr/>
              <p:nvPr/>
            </p:nvSpPr>
            <p:spPr bwMode="auto">
              <a:xfrm>
                <a:off x="3541" y="1548"/>
                <a:ext cx="11" cy="11"/>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1 h 2"/>
                  <a:gd name="T12" fmla="*/ 0 w 2"/>
                  <a:gd name="T13" fmla="*/ 1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1" y="1"/>
                      <a:pt x="1" y="1"/>
                      <a:pt x="1" y="1"/>
                    </a:cubicBezTo>
                    <a:cubicBezTo>
                      <a:pt x="1" y="1"/>
                      <a:pt x="1" y="1"/>
                      <a:pt x="1" y="1"/>
                    </a:cubicBezTo>
                    <a:cubicBezTo>
                      <a:pt x="0" y="1"/>
                      <a:pt x="0" y="1"/>
                      <a:pt x="0" y="0"/>
                    </a:cubicBezTo>
                    <a:cubicBezTo>
                      <a:pt x="0" y="1"/>
                      <a:pt x="0" y="1"/>
                      <a:pt x="0" y="1"/>
                    </a:cubicBezTo>
                    <a:cubicBezTo>
                      <a:pt x="0" y="1"/>
                      <a:pt x="0" y="1"/>
                      <a:pt x="0" y="1"/>
                    </a:cubicBezTo>
                    <a:cubicBezTo>
                      <a:pt x="0" y="1"/>
                      <a:pt x="0"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2" name="Freeform 290"/>
              <p:cNvSpPr/>
              <p:nvPr/>
            </p:nvSpPr>
            <p:spPr bwMode="auto">
              <a:xfrm>
                <a:off x="3774" y="1655"/>
                <a:ext cx="11" cy="5"/>
              </a:xfrm>
              <a:custGeom>
                <a:avLst/>
                <a:gdLst>
                  <a:gd name="T0" fmla="*/ 2 w 2"/>
                  <a:gd name="T1" fmla="*/ 1 h 1"/>
                  <a:gd name="T2" fmla="*/ 2 w 2"/>
                  <a:gd name="T3" fmla="*/ 0 h 1"/>
                  <a:gd name="T4" fmla="*/ 0 w 2"/>
                  <a:gd name="T5" fmla="*/ 0 h 1"/>
                  <a:gd name="T6" fmla="*/ 0 w 2"/>
                  <a:gd name="T7" fmla="*/ 0 h 1"/>
                  <a:gd name="T8" fmla="*/ 1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0"/>
                      <a:pt x="2" y="0"/>
                      <a:pt x="2" y="0"/>
                    </a:cubicBezTo>
                    <a:cubicBezTo>
                      <a:pt x="0" y="0"/>
                      <a:pt x="0" y="0"/>
                      <a:pt x="0" y="0"/>
                    </a:cubicBezTo>
                    <a:cubicBezTo>
                      <a:pt x="0" y="0"/>
                      <a:pt x="0" y="0"/>
                      <a:pt x="0" y="0"/>
                    </a:cubicBezTo>
                    <a:cubicBezTo>
                      <a:pt x="0" y="1"/>
                      <a:pt x="1" y="1"/>
                      <a:pt x="1"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3" name="Freeform 291"/>
              <p:cNvSpPr/>
              <p:nvPr/>
            </p:nvSpPr>
            <p:spPr bwMode="auto">
              <a:xfrm>
                <a:off x="3613" y="1582"/>
                <a:ext cx="5"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4" name="Freeform 292"/>
              <p:cNvSpPr/>
              <p:nvPr/>
            </p:nvSpPr>
            <p:spPr bwMode="auto">
              <a:xfrm>
                <a:off x="3197" y="1414"/>
                <a:ext cx="33" cy="16"/>
              </a:xfrm>
              <a:custGeom>
                <a:avLst/>
                <a:gdLst>
                  <a:gd name="T0" fmla="*/ 1 w 6"/>
                  <a:gd name="T1" fmla="*/ 3 h 3"/>
                  <a:gd name="T2" fmla="*/ 2 w 6"/>
                  <a:gd name="T3" fmla="*/ 3 h 3"/>
                  <a:gd name="T4" fmla="*/ 5 w 6"/>
                  <a:gd name="T5" fmla="*/ 1 h 3"/>
                  <a:gd name="T6" fmla="*/ 6 w 6"/>
                  <a:gd name="T7" fmla="*/ 1 h 3"/>
                  <a:gd name="T8" fmla="*/ 6 w 6"/>
                  <a:gd name="T9" fmla="*/ 1 h 3"/>
                  <a:gd name="T10" fmla="*/ 4 w 6"/>
                  <a:gd name="T11" fmla="*/ 2 h 3"/>
                  <a:gd name="T12" fmla="*/ 4 w 6"/>
                  <a:gd name="T13" fmla="*/ 2 h 3"/>
                  <a:gd name="T14" fmla="*/ 2 w 6"/>
                  <a:gd name="T15" fmla="*/ 2 h 3"/>
                  <a:gd name="T16" fmla="*/ 2 w 6"/>
                  <a:gd name="T17" fmla="*/ 1 h 3"/>
                  <a:gd name="T18" fmla="*/ 1 w 6"/>
                  <a:gd name="T19" fmla="*/ 1 h 3"/>
                  <a:gd name="T20" fmla="*/ 3 w 6"/>
                  <a:gd name="T21" fmla="*/ 0 h 3"/>
                  <a:gd name="T22" fmla="*/ 1 w 6"/>
                  <a:gd name="T23" fmla="*/ 1 h 3"/>
                  <a:gd name="T24" fmla="*/ 1 w 6"/>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3"/>
                    </a:moveTo>
                    <a:cubicBezTo>
                      <a:pt x="1" y="3"/>
                      <a:pt x="2" y="2"/>
                      <a:pt x="2" y="3"/>
                    </a:cubicBezTo>
                    <a:cubicBezTo>
                      <a:pt x="4" y="3"/>
                      <a:pt x="5" y="2"/>
                      <a:pt x="5" y="1"/>
                    </a:cubicBezTo>
                    <a:cubicBezTo>
                      <a:pt x="6" y="1"/>
                      <a:pt x="6" y="1"/>
                      <a:pt x="6" y="1"/>
                    </a:cubicBezTo>
                    <a:cubicBezTo>
                      <a:pt x="6" y="1"/>
                      <a:pt x="6" y="1"/>
                      <a:pt x="6" y="1"/>
                    </a:cubicBezTo>
                    <a:cubicBezTo>
                      <a:pt x="5" y="1"/>
                      <a:pt x="4" y="1"/>
                      <a:pt x="4" y="2"/>
                    </a:cubicBezTo>
                    <a:cubicBezTo>
                      <a:pt x="4" y="2"/>
                      <a:pt x="4" y="2"/>
                      <a:pt x="4" y="2"/>
                    </a:cubicBezTo>
                    <a:cubicBezTo>
                      <a:pt x="2" y="2"/>
                      <a:pt x="2" y="2"/>
                      <a:pt x="2" y="2"/>
                    </a:cubicBezTo>
                    <a:cubicBezTo>
                      <a:pt x="2" y="2"/>
                      <a:pt x="2" y="2"/>
                      <a:pt x="2" y="1"/>
                    </a:cubicBezTo>
                    <a:cubicBezTo>
                      <a:pt x="2" y="1"/>
                      <a:pt x="1" y="1"/>
                      <a:pt x="1" y="1"/>
                    </a:cubicBezTo>
                    <a:cubicBezTo>
                      <a:pt x="3" y="0"/>
                      <a:pt x="3" y="0"/>
                      <a:pt x="3" y="0"/>
                    </a:cubicBezTo>
                    <a:cubicBezTo>
                      <a:pt x="2" y="0"/>
                      <a:pt x="2" y="1"/>
                      <a:pt x="1" y="1"/>
                    </a:cubicBezTo>
                    <a:cubicBezTo>
                      <a:pt x="1"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5" name="Freeform 293"/>
              <p:cNvSpPr/>
              <p:nvPr/>
            </p:nvSpPr>
            <p:spPr bwMode="auto">
              <a:xfrm>
                <a:off x="3535" y="15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6" name="Rectangle 294"/>
              <p:cNvSpPr>
                <a:spLocks noChangeArrowheads="1"/>
              </p:cNvSpPr>
              <p:nvPr/>
            </p:nvSpPr>
            <p:spPr bwMode="auto">
              <a:xfrm>
                <a:off x="3269" y="144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87" name="Freeform 295"/>
              <p:cNvSpPr/>
              <p:nvPr/>
            </p:nvSpPr>
            <p:spPr bwMode="auto">
              <a:xfrm>
                <a:off x="3274" y="1442"/>
                <a:ext cx="6" cy="5"/>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0" y="1"/>
                      <a:pt x="0" y="1"/>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8" name="Freeform 296"/>
              <p:cNvSpPr/>
              <p:nvPr/>
            </p:nvSpPr>
            <p:spPr bwMode="auto">
              <a:xfrm>
                <a:off x="3319" y="146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9" name="Freeform 297"/>
              <p:cNvSpPr/>
              <p:nvPr/>
            </p:nvSpPr>
            <p:spPr bwMode="auto">
              <a:xfrm>
                <a:off x="3524" y="1554"/>
                <a:ext cx="6" cy="5"/>
              </a:xfrm>
              <a:custGeom>
                <a:avLst/>
                <a:gdLst>
                  <a:gd name="T0" fmla="*/ 6 w 6"/>
                  <a:gd name="T1" fmla="*/ 0 h 5"/>
                  <a:gd name="T2" fmla="*/ 0 w 6"/>
                  <a:gd name="T3" fmla="*/ 0 h 5"/>
                  <a:gd name="T4" fmla="*/ 6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0"/>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0" name="Freeform 298"/>
              <p:cNvSpPr/>
              <p:nvPr/>
            </p:nvSpPr>
            <p:spPr bwMode="auto">
              <a:xfrm>
                <a:off x="3330" y="1470"/>
                <a:ext cx="5" cy="0"/>
              </a:xfrm>
              <a:custGeom>
                <a:avLst/>
                <a:gdLst>
                  <a:gd name="T0" fmla="*/ 0 w 5"/>
                  <a:gd name="T1" fmla="*/ 0 w 5"/>
                  <a:gd name="T2" fmla="*/ 5 w 5"/>
                  <a:gd name="T3" fmla="*/ 0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1" name="Freeform 299"/>
              <p:cNvSpPr/>
              <p:nvPr/>
            </p:nvSpPr>
            <p:spPr bwMode="auto">
              <a:xfrm>
                <a:off x="3774" y="1660"/>
                <a:ext cx="0" cy="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2" name="Freeform 300"/>
              <p:cNvSpPr/>
              <p:nvPr/>
            </p:nvSpPr>
            <p:spPr bwMode="auto">
              <a:xfrm>
                <a:off x="3291" y="1453"/>
                <a:ext cx="6" cy="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3" name="Freeform 301"/>
              <p:cNvSpPr/>
              <p:nvPr/>
            </p:nvSpPr>
            <p:spPr bwMode="auto">
              <a:xfrm>
                <a:off x="3302" y="1458"/>
                <a:ext cx="6" cy="6"/>
              </a:xfrm>
              <a:custGeom>
                <a:avLst/>
                <a:gdLst>
                  <a:gd name="T0" fmla="*/ 1 w 1"/>
                  <a:gd name="T1" fmla="*/ 0 h 1"/>
                  <a:gd name="T2" fmla="*/ 0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4" name="Freeform 302"/>
              <p:cNvSpPr/>
              <p:nvPr/>
            </p:nvSpPr>
            <p:spPr bwMode="auto">
              <a:xfrm>
                <a:off x="3308" y="1464"/>
                <a:ext cx="5" cy="6"/>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5" name="Rectangle 303"/>
              <p:cNvSpPr>
                <a:spLocks noChangeArrowheads="1"/>
              </p:cNvSpPr>
              <p:nvPr/>
            </p:nvSpPr>
            <p:spPr bwMode="auto">
              <a:xfrm>
                <a:off x="3269" y="144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96" name="Freeform 304"/>
              <p:cNvSpPr/>
              <p:nvPr/>
            </p:nvSpPr>
            <p:spPr bwMode="auto">
              <a:xfrm>
                <a:off x="3779" y="1671"/>
                <a:ext cx="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7" name="Rectangle 305"/>
              <p:cNvSpPr>
                <a:spLocks noChangeArrowheads="1"/>
              </p:cNvSpPr>
              <p:nvPr/>
            </p:nvSpPr>
            <p:spPr bwMode="auto">
              <a:xfrm>
                <a:off x="3263" y="14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98" name="Freeform 306"/>
              <p:cNvSpPr/>
              <p:nvPr/>
            </p:nvSpPr>
            <p:spPr bwMode="auto">
              <a:xfrm>
                <a:off x="3757" y="16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9" name="Freeform 307"/>
              <p:cNvSpPr/>
              <p:nvPr/>
            </p:nvSpPr>
            <p:spPr bwMode="auto">
              <a:xfrm>
                <a:off x="3740" y="1655"/>
                <a:ext cx="11" cy="11"/>
              </a:xfrm>
              <a:custGeom>
                <a:avLst/>
                <a:gdLst>
                  <a:gd name="T0" fmla="*/ 1 w 2"/>
                  <a:gd name="T1" fmla="*/ 1 h 2"/>
                  <a:gd name="T2" fmla="*/ 1 w 2"/>
                  <a:gd name="T3" fmla="*/ 0 h 2"/>
                  <a:gd name="T4" fmla="*/ 0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1" y="1"/>
                      <a:pt x="1" y="0"/>
                    </a:cubicBezTo>
                    <a:cubicBezTo>
                      <a:pt x="0" y="1"/>
                      <a:pt x="0" y="1"/>
                      <a:pt x="0" y="1"/>
                    </a:cubicBezTo>
                    <a:cubicBezTo>
                      <a:pt x="0"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0" name="Freeform 308"/>
              <p:cNvSpPr/>
              <p:nvPr/>
            </p:nvSpPr>
            <p:spPr bwMode="auto">
              <a:xfrm>
                <a:off x="3258" y="1442"/>
                <a:ext cx="0" cy="5"/>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1" name="Freeform 309"/>
              <p:cNvSpPr/>
              <p:nvPr/>
            </p:nvSpPr>
            <p:spPr bwMode="auto">
              <a:xfrm>
                <a:off x="3768" y="1666"/>
                <a:ext cx="6" cy="5"/>
              </a:xfrm>
              <a:custGeom>
                <a:avLst/>
                <a:gdLst>
                  <a:gd name="T0" fmla="*/ 6 w 6"/>
                  <a:gd name="T1" fmla="*/ 0 h 5"/>
                  <a:gd name="T2" fmla="*/ 6 w 6"/>
                  <a:gd name="T3" fmla="*/ 0 h 5"/>
                  <a:gd name="T4" fmla="*/ 0 w 6"/>
                  <a:gd name="T5" fmla="*/ 5 h 5"/>
                  <a:gd name="T6" fmla="*/ 6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6" y="0"/>
                    </a:lnTo>
                    <a:lnTo>
                      <a:pt x="0" y="5"/>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2" name="Freeform 310"/>
              <p:cNvSpPr/>
              <p:nvPr/>
            </p:nvSpPr>
            <p:spPr bwMode="auto">
              <a:xfrm>
                <a:off x="3297" y="1464"/>
                <a:ext cx="11" cy="6"/>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3" name="Freeform 311"/>
              <p:cNvSpPr/>
              <p:nvPr/>
            </p:nvSpPr>
            <p:spPr bwMode="auto">
              <a:xfrm>
                <a:off x="3258" y="1447"/>
                <a:ext cx="11" cy="11"/>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2"/>
                      <a:pt x="0" y="1"/>
                    </a:cubicBezTo>
                    <a:cubicBezTo>
                      <a:pt x="1"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4" name="Freeform 312"/>
              <p:cNvSpPr/>
              <p:nvPr/>
            </p:nvSpPr>
            <p:spPr bwMode="auto">
              <a:xfrm>
                <a:off x="3247" y="1442"/>
                <a:ext cx="5"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5" name="Freeform 313"/>
              <p:cNvSpPr/>
              <p:nvPr/>
            </p:nvSpPr>
            <p:spPr bwMode="auto">
              <a:xfrm>
                <a:off x="3724" y="16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6" name="Freeform 314"/>
              <p:cNvSpPr/>
              <p:nvPr/>
            </p:nvSpPr>
            <p:spPr bwMode="auto">
              <a:xfrm>
                <a:off x="3724" y="1655"/>
                <a:ext cx="11" cy="5"/>
              </a:xfrm>
              <a:custGeom>
                <a:avLst/>
                <a:gdLst>
                  <a:gd name="T0" fmla="*/ 1 w 2"/>
                  <a:gd name="T1" fmla="*/ 1 h 1"/>
                  <a:gd name="T2" fmla="*/ 1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1" y="1"/>
                      <a:pt x="1" y="0"/>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7" name="Freeform 315"/>
              <p:cNvSpPr/>
              <p:nvPr/>
            </p:nvSpPr>
            <p:spPr bwMode="auto">
              <a:xfrm>
                <a:off x="3724" y="16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8" name="Rectangle 316"/>
              <p:cNvSpPr>
                <a:spLocks noChangeArrowheads="1"/>
              </p:cNvSpPr>
              <p:nvPr/>
            </p:nvSpPr>
            <p:spPr bwMode="auto">
              <a:xfrm>
                <a:off x="3236" y="1442"/>
                <a:ext cx="5"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09" name="Freeform 317"/>
              <p:cNvSpPr/>
              <p:nvPr/>
            </p:nvSpPr>
            <p:spPr bwMode="auto">
              <a:xfrm>
                <a:off x="3152" y="1419"/>
                <a:ext cx="39" cy="34"/>
              </a:xfrm>
              <a:custGeom>
                <a:avLst/>
                <a:gdLst>
                  <a:gd name="T0" fmla="*/ 1 w 7"/>
                  <a:gd name="T1" fmla="*/ 6 h 6"/>
                  <a:gd name="T2" fmla="*/ 1 w 7"/>
                  <a:gd name="T3" fmla="*/ 5 h 6"/>
                  <a:gd name="T4" fmla="*/ 2 w 7"/>
                  <a:gd name="T5" fmla="*/ 6 h 6"/>
                  <a:gd name="T6" fmla="*/ 2 w 7"/>
                  <a:gd name="T7" fmla="*/ 5 h 6"/>
                  <a:gd name="T8" fmla="*/ 4 w 7"/>
                  <a:gd name="T9" fmla="*/ 4 h 6"/>
                  <a:gd name="T10" fmla="*/ 4 w 7"/>
                  <a:gd name="T11" fmla="*/ 2 h 6"/>
                  <a:gd name="T12" fmla="*/ 7 w 7"/>
                  <a:gd name="T13" fmla="*/ 1 h 6"/>
                  <a:gd name="T14" fmla="*/ 6 w 7"/>
                  <a:gd name="T15" fmla="*/ 1 h 6"/>
                  <a:gd name="T16" fmla="*/ 6 w 7"/>
                  <a:gd name="T17" fmla="*/ 0 h 6"/>
                  <a:gd name="T18" fmla="*/ 4 w 7"/>
                  <a:gd name="T19" fmla="*/ 1 h 6"/>
                  <a:gd name="T20" fmla="*/ 5 w 7"/>
                  <a:gd name="T21" fmla="*/ 1 h 6"/>
                  <a:gd name="T22" fmla="*/ 4 w 7"/>
                  <a:gd name="T23" fmla="*/ 2 h 6"/>
                  <a:gd name="T24" fmla="*/ 3 w 7"/>
                  <a:gd name="T25" fmla="*/ 1 h 6"/>
                  <a:gd name="T26" fmla="*/ 3 w 7"/>
                  <a:gd name="T27" fmla="*/ 1 h 6"/>
                  <a:gd name="T28" fmla="*/ 3 w 7"/>
                  <a:gd name="T29" fmla="*/ 2 h 6"/>
                  <a:gd name="T30" fmla="*/ 4 w 7"/>
                  <a:gd name="T31" fmla="*/ 2 h 6"/>
                  <a:gd name="T32" fmla="*/ 0 w 7"/>
                  <a:gd name="T33" fmla="*/ 5 h 6"/>
                  <a:gd name="T34" fmla="*/ 1 w 7"/>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6">
                    <a:moveTo>
                      <a:pt x="1" y="6"/>
                    </a:moveTo>
                    <a:cubicBezTo>
                      <a:pt x="1" y="5"/>
                      <a:pt x="1" y="5"/>
                      <a:pt x="1" y="5"/>
                    </a:cubicBezTo>
                    <a:cubicBezTo>
                      <a:pt x="1" y="5"/>
                      <a:pt x="2" y="5"/>
                      <a:pt x="2" y="6"/>
                    </a:cubicBezTo>
                    <a:cubicBezTo>
                      <a:pt x="2" y="5"/>
                      <a:pt x="2" y="5"/>
                      <a:pt x="2" y="5"/>
                    </a:cubicBezTo>
                    <a:cubicBezTo>
                      <a:pt x="4" y="6"/>
                      <a:pt x="3" y="4"/>
                      <a:pt x="4" y="4"/>
                    </a:cubicBezTo>
                    <a:cubicBezTo>
                      <a:pt x="3" y="2"/>
                      <a:pt x="5" y="3"/>
                      <a:pt x="4" y="2"/>
                    </a:cubicBezTo>
                    <a:cubicBezTo>
                      <a:pt x="6" y="3"/>
                      <a:pt x="6" y="1"/>
                      <a:pt x="7" y="1"/>
                    </a:cubicBezTo>
                    <a:cubicBezTo>
                      <a:pt x="7" y="1"/>
                      <a:pt x="6" y="1"/>
                      <a:pt x="6" y="1"/>
                    </a:cubicBezTo>
                    <a:cubicBezTo>
                      <a:pt x="6" y="0"/>
                      <a:pt x="6" y="0"/>
                      <a:pt x="6" y="0"/>
                    </a:cubicBezTo>
                    <a:cubicBezTo>
                      <a:pt x="4" y="1"/>
                      <a:pt x="4" y="1"/>
                      <a:pt x="4" y="1"/>
                    </a:cubicBezTo>
                    <a:cubicBezTo>
                      <a:pt x="5" y="1"/>
                      <a:pt x="5" y="1"/>
                      <a:pt x="5" y="1"/>
                    </a:cubicBezTo>
                    <a:cubicBezTo>
                      <a:pt x="4" y="2"/>
                      <a:pt x="4" y="2"/>
                      <a:pt x="4" y="2"/>
                    </a:cubicBezTo>
                    <a:cubicBezTo>
                      <a:pt x="4" y="1"/>
                      <a:pt x="4" y="1"/>
                      <a:pt x="3" y="1"/>
                    </a:cubicBezTo>
                    <a:cubicBezTo>
                      <a:pt x="3" y="1"/>
                      <a:pt x="4" y="2"/>
                      <a:pt x="3" y="1"/>
                    </a:cubicBezTo>
                    <a:cubicBezTo>
                      <a:pt x="3" y="2"/>
                      <a:pt x="3" y="2"/>
                      <a:pt x="3" y="2"/>
                    </a:cubicBezTo>
                    <a:cubicBezTo>
                      <a:pt x="3" y="2"/>
                      <a:pt x="3" y="2"/>
                      <a:pt x="4" y="2"/>
                    </a:cubicBezTo>
                    <a:cubicBezTo>
                      <a:pt x="4" y="4"/>
                      <a:pt x="2" y="4"/>
                      <a:pt x="0"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0" name="Freeform 318"/>
              <p:cNvSpPr/>
              <p:nvPr/>
            </p:nvSpPr>
            <p:spPr bwMode="auto">
              <a:xfrm>
                <a:off x="3225" y="1436"/>
                <a:ext cx="5" cy="11"/>
              </a:xfrm>
              <a:custGeom>
                <a:avLst/>
                <a:gdLst>
                  <a:gd name="T0" fmla="*/ 1 w 1"/>
                  <a:gd name="T1" fmla="*/ 2 h 2"/>
                  <a:gd name="T2" fmla="*/ 0 w 1"/>
                  <a:gd name="T3" fmla="*/ 1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1" y="1"/>
                      <a:pt x="0" y="1"/>
                    </a:cubicBezTo>
                    <a:cubicBezTo>
                      <a:pt x="0" y="0"/>
                      <a:pt x="0" y="1"/>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1" name="Freeform 319"/>
              <p:cNvSpPr/>
              <p:nvPr/>
            </p:nvSpPr>
            <p:spPr bwMode="auto">
              <a:xfrm>
                <a:off x="3158" y="1414"/>
                <a:ext cx="6"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2" name="Freeform 320"/>
              <p:cNvSpPr/>
              <p:nvPr/>
            </p:nvSpPr>
            <p:spPr bwMode="auto">
              <a:xfrm>
                <a:off x="3147" y="1408"/>
                <a:ext cx="0" cy="6"/>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3" name="Freeform 321"/>
              <p:cNvSpPr/>
              <p:nvPr/>
            </p:nvSpPr>
            <p:spPr bwMode="auto">
              <a:xfrm>
                <a:off x="3740" y="1671"/>
                <a:ext cx="6" cy="6"/>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4" name="Freeform 322"/>
              <p:cNvSpPr/>
              <p:nvPr/>
            </p:nvSpPr>
            <p:spPr bwMode="auto">
              <a:xfrm>
                <a:off x="3718" y="1660"/>
                <a:ext cx="6" cy="6"/>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5" name="Freeform 323"/>
              <p:cNvSpPr/>
              <p:nvPr/>
            </p:nvSpPr>
            <p:spPr bwMode="auto">
              <a:xfrm>
                <a:off x="3147" y="1414"/>
                <a:ext cx="5" cy="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6" name="Freeform 324"/>
              <p:cNvSpPr/>
              <p:nvPr/>
            </p:nvSpPr>
            <p:spPr bwMode="auto">
              <a:xfrm>
                <a:off x="3213" y="1442"/>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7" name="Freeform 325"/>
              <p:cNvSpPr/>
              <p:nvPr/>
            </p:nvSpPr>
            <p:spPr bwMode="auto">
              <a:xfrm>
                <a:off x="3457" y="1548"/>
                <a:ext cx="12" cy="11"/>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1"/>
                      <a:pt x="2" y="2"/>
                      <a:pt x="2"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8" name="Freeform 326"/>
              <p:cNvSpPr/>
              <p:nvPr/>
            </p:nvSpPr>
            <p:spPr bwMode="auto">
              <a:xfrm>
                <a:off x="3164" y="1419"/>
                <a:ext cx="0" cy="6"/>
              </a:xfrm>
              <a:custGeom>
                <a:avLst/>
                <a:gdLst>
                  <a:gd name="T0" fmla="*/ 6 h 6"/>
                  <a:gd name="T1" fmla="*/ 6 h 6"/>
                  <a:gd name="T2" fmla="*/ 6 h 6"/>
                  <a:gd name="T3" fmla="*/ 0 h 6"/>
                  <a:gd name="T4" fmla="*/ 6 h 6"/>
                </a:gdLst>
                <a:ahLst/>
                <a:cxnLst>
                  <a:cxn ang="0">
                    <a:pos x="0" y="T0"/>
                  </a:cxn>
                  <a:cxn ang="0">
                    <a:pos x="0" y="T1"/>
                  </a:cxn>
                  <a:cxn ang="0">
                    <a:pos x="0" y="T2"/>
                  </a:cxn>
                  <a:cxn ang="0">
                    <a:pos x="0" y="T3"/>
                  </a:cxn>
                  <a:cxn ang="0">
                    <a:pos x="0" y="T4"/>
                  </a:cxn>
                </a:cxnLst>
                <a:rect l="0" t="0" r="r" b="b"/>
                <a:pathLst>
                  <a:path h="6">
                    <a:moveTo>
                      <a:pt x="0" y="6"/>
                    </a:moveTo>
                    <a:lnTo>
                      <a:pt x="0" y="6"/>
                    </a:ln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9" name="Freeform 327"/>
              <p:cNvSpPr/>
              <p:nvPr/>
            </p:nvSpPr>
            <p:spPr bwMode="auto">
              <a:xfrm>
                <a:off x="3141" y="1414"/>
                <a:ext cx="6" cy="5"/>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0" name="Freeform 328"/>
              <p:cNvSpPr/>
              <p:nvPr/>
            </p:nvSpPr>
            <p:spPr bwMode="auto">
              <a:xfrm>
                <a:off x="3152" y="1419"/>
                <a:ext cx="12" cy="6"/>
              </a:xfrm>
              <a:custGeom>
                <a:avLst/>
                <a:gdLst>
                  <a:gd name="T0" fmla="*/ 1 w 2"/>
                  <a:gd name="T1" fmla="*/ 1 h 1"/>
                  <a:gd name="T2" fmla="*/ 1 w 2"/>
                  <a:gd name="T3" fmla="*/ 0 h 1"/>
                  <a:gd name="T4" fmla="*/ 1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0"/>
                      <a:pt x="1" y="0"/>
                    </a:cubicBezTo>
                    <a:cubicBezTo>
                      <a:pt x="1" y="0"/>
                      <a:pt x="1" y="1"/>
                      <a:pt x="1"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1" name="Freeform 329"/>
              <p:cNvSpPr/>
              <p:nvPr/>
            </p:nvSpPr>
            <p:spPr bwMode="auto">
              <a:xfrm>
                <a:off x="3197" y="1436"/>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2" name="Freeform 330"/>
              <p:cNvSpPr/>
              <p:nvPr/>
            </p:nvSpPr>
            <p:spPr bwMode="auto">
              <a:xfrm>
                <a:off x="3197" y="1436"/>
                <a:ext cx="5" cy="11"/>
              </a:xfrm>
              <a:custGeom>
                <a:avLst/>
                <a:gdLst>
                  <a:gd name="T0" fmla="*/ 0 w 1"/>
                  <a:gd name="T1" fmla="*/ 1 h 2"/>
                  <a:gd name="T2" fmla="*/ 1 w 1"/>
                  <a:gd name="T3" fmla="*/ 2 h 2"/>
                  <a:gd name="T4" fmla="*/ 1 w 1"/>
                  <a:gd name="T5" fmla="*/ 1 h 2"/>
                  <a:gd name="T6" fmla="*/ 0 w 1"/>
                  <a:gd name="T7" fmla="*/ 1 h 2"/>
                  <a:gd name="T8" fmla="*/ 0 w 1"/>
                  <a:gd name="T9" fmla="*/ 0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2"/>
                      <a:pt x="1" y="2"/>
                    </a:cubicBezTo>
                    <a:cubicBezTo>
                      <a:pt x="1" y="1"/>
                      <a:pt x="1" y="1"/>
                      <a:pt x="1"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3" name="Freeform 331"/>
              <p:cNvSpPr/>
              <p:nvPr/>
            </p:nvSpPr>
            <p:spPr bwMode="auto">
              <a:xfrm>
                <a:off x="3202" y="1442"/>
                <a:ext cx="11" cy="11"/>
              </a:xfrm>
              <a:custGeom>
                <a:avLst/>
                <a:gdLst>
                  <a:gd name="T0" fmla="*/ 1 w 2"/>
                  <a:gd name="T1" fmla="*/ 1 h 2"/>
                  <a:gd name="T2" fmla="*/ 1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2"/>
                      <a:pt x="1" y="2"/>
                    </a:cubicBezTo>
                    <a:cubicBezTo>
                      <a:pt x="1" y="2"/>
                      <a:pt x="2" y="1"/>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4" name="Freeform 332"/>
              <p:cNvSpPr/>
              <p:nvPr/>
            </p:nvSpPr>
            <p:spPr bwMode="auto">
              <a:xfrm>
                <a:off x="3136" y="1414"/>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5" name="Freeform 333"/>
              <p:cNvSpPr/>
              <p:nvPr/>
            </p:nvSpPr>
            <p:spPr bwMode="auto">
              <a:xfrm>
                <a:off x="3812" y="1711"/>
                <a:ext cx="6"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6" name="Freeform 334"/>
              <p:cNvSpPr/>
              <p:nvPr/>
            </p:nvSpPr>
            <p:spPr bwMode="auto">
              <a:xfrm>
                <a:off x="3141" y="1419"/>
                <a:ext cx="6"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7" name="Freeform 335"/>
              <p:cNvSpPr/>
              <p:nvPr/>
            </p:nvSpPr>
            <p:spPr bwMode="auto">
              <a:xfrm>
                <a:off x="3724" y="1671"/>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8" name="Freeform 336"/>
              <p:cNvSpPr/>
              <p:nvPr/>
            </p:nvSpPr>
            <p:spPr bwMode="auto">
              <a:xfrm>
                <a:off x="3158" y="1425"/>
                <a:ext cx="6" cy="11"/>
              </a:xfrm>
              <a:custGeom>
                <a:avLst/>
                <a:gdLst>
                  <a:gd name="T0" fmla="*/ 0 w 1"/>
                  <a:gd name="T1" fmla="*/ 0 h 2"/>
                  <a:gd name="T2" fmla="*/ 0 w 1"/>
                  <a:gd name="T3" fmla="*/ 2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9" name="Rectangle 337"/>
              <p:cNvSpPr>
                <a:spLocks noChangeArrowheads="1"/>
              </p:cNvSpPr>
              <p:nvPr/>
            </p:nvSpPr>
            <p:spPr bwMode="auto">
              <a:xfrm>
                <a:off x="3119" y="141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30" name="Freeform 338"/>
              <p:cNvSpPr/>
              <p:nvPr/>
            </p:nvSpPr>
            <p:spPr bwMode="auto">
              <a:xfrm>
                <a:off x="3125" y="1414"/>
                <a:ext cx="5" cy="16"/>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1" name="Freeform 339"/>
              <p:cNvSpPr/>
              <p:nvPr/>
            </p:nvSpPr>
            <p:spPr bwMode="auto">
              <a:xfrm>
                <a:off x="3191" y="1447"/>
                <a:ext cx="11" cy="6"/>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0"/>
                      <a:pt x="2"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2" name="Freeform 340"/>
              <p:cNvSpPr/>
              <p:nvPr/>
            </p:nvSpPr>
            <p:spPr bwMode="auto">
              <a:xfrm>
                <a:off x="3663" y="1655"/>
                <a:ext cx="16" cy="11"/>
              </a:xfrm>
              <a:custGeom>
                <a:avLst/>
                <a:gdLst>
                  <a:gd name="T0" fmla="*/ 2 w 3"/>
                  <a:gd name="T1" fmla="*/ 0 h 2"/>
                  <a:gd name="T2" fmla="*/ 0 w 3"/>
                  <a:gd name="T3" fmla="*/ 2 h 2"/>
                  <a:gd name="T4" fmla="*/ 1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1" y="1"/>
                      <a:pt x="0" y="1"/>
                      <a:pt x="0" y="2"/>
                    </a:cubicBezTo>
                    <a:cubicBezTo>
                      <a:pt x="1" y="2"/>
                      <a:pt x="1" y="2"/>
                      <a:pt x="1" y="2"/>
                    </a:cubicBezTo>
                    <a:cubicBezTo>
                      <a:pt x="0"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3" name="Freeform 341"/>
              <p:cNvSpPr/>
              <p:nvPr/>
            </p:nvSpPr>
            <p:spPr bwMode="auto">
              <a:xfrm>
                <a:off x="3729" y="1688"/>
                <a:ext cx="17" cy="6"/>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0"/>
                      <a:pt x="0" y="1"/>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4" name="Rectangle 342"/>
              <p:cNvSpPr>
                <a:spLocks noChangeArrowheads="1"/>
              </p:cNvSpPr>
              <p:nvPr/>
            </p:nvSpPr>
            <p:spPr bwMode="auto">
              <a:xfrm>
                <a:off x="3663" y="16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35" name="Freeform 343"/>
              <p:cNvSpPr/>
              <p:nvPr/>
            </p:nvSpPr>
            <p:spPr bwMode="auto">
              <a:xfrm>
                <a:off x="3108" y="1414"/>
                <a:ext cx="6"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6" name="Freeform 344"/>
              <p:cNvSpPr/>
              <p:nvPr/>
            </p:nvSpPr>
            <p:spPr bwMode="auto">
              <a:xfrm>
                <a:off x="3690" y="1671"/>
                <a:ext cx="12" cy="6"/>
              </a:xfrm>
              <a:custGeom>
                <a:avLst/>
                <a:gdLst>
                  <a:gd name="T0" fmla="*/ 1 w 2"/>
                  <a:gd name="T1" fmla="*/ 0 h 1"/>
                  <a:gd name="T2" fmla="*/ 1 w 2"/>
                  <a:gd name="T3" fmla="*/ 0 h 1"/>
                  <a:gd name="T4" fmla="*/ 0 w 2"/>
                  <a:gd name="T5" fmla="*/ 0 h 1"/>
                  <a:gd name="T6" fmla="*/ 0 w 2"/>
                  <a:gd name="T7" fmla="*/ 0 h 1"/>
                  <a:gd name="T8" fmla="*/ 0 w 2"/>
                  <a:gd name="T9" fmla="*/ 1 h 1"/>
                  <a:gd name="T10" fmla="*/ 1 w 2"/>
                  <a:gd name="T11" fmla="*/ 0 h 1"/>
                  <a:gd name="T12" fmla="*/ 1 w 2"/>
                  <a:gd name="T13" fmla="*/ 1 h 1"/>
                  <a:gd name="T14" fmla="*/ 2 w 2"/>
                  <a:gd name="T15" fmla="*/ 0 h 1"/>
                  <a:gd name="T16" fmla="*/ 1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0"/>
                    </a:moveTo>
                    <a:cubicBezTo>
                      <a:pt x="1" y="0"/>
                      <a:pt x="1" y="0"/>
                      <a:pt x="1" y="0"/>
                    </a:cubicBezTo>
                    <a:cubicBezTo>
                      <a:pt x="0" y="0"/>
                      <a:pt x="0" y="0"/>
                      <a:pt x="0" y="0"/>
                    </a:cubicBezTo>
                    <a:cubicBezTo>
                      <a:pt x="0" y="0"/>
                      <a:pt x="0" y="0"/>
                      <a:pt x="0" y="0"/>
                    </a:cubicBezTo>
                    <a:cubicBezTo>
                      <a:pt x="0" y="0"/>
                      <a:pt x="0" y="1"/>
                      <a:pt x="0" y="1"/>
                    </a:cubicBezTo>
                    <a:cubicBezTo>
                      <a:pt x="1" y="0"/>
                      <a:pt x="1" y="0"/>
                      <a:pt x="1" y="0"/>
                    </a:cubicBezTo>
                    <a:cubicBezTo>
                      <a:pt x="1" y="0"/>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7" name="Freeform 345"/>
              <p:cNvSpPr/>
              <p:nvPr/>
            </p:nvSpPr>
            <p:spPr bwMode="auto">
              <a:xfrm>
                <a:off x="3075" y="1408"/>
                <a:ext cx="39" cy="28"/>
              </a:xfrm>
              <a:custGeom>
                <a:avLst/>
                <a:gdLst>
                  <a:gd name="T0" fmla="*/ 0 w 7"/>
                  <a:gd name="T1" fmla="*/ 2 h 5"/>
                  <a:gd name="T2" fmla="*/ 1 w 7"/>
                  <a:gd name="T3" fmla="*/ 3 h 5"/>
                  <a:gd name="T4" fmla="*/ 1 w 7"/>
                  <a:gd name="T5" fmla="*/ 2 h 5"/>
                  <a:gd name="T6" fmla="*/ 3 w 7"/>
                  <a:gd name="T7" fmla="*/ 2 h 5"/>
                  <a:gd name="T8" fmla="*/ 5 w 7"/>
                  <a:gd name="T9" fmla="*/ 3 h 5"/>
                  <a:gd name="T10" fmla="*/ 4 w 7"/>
                  <a:gd name="T11" fmla="*/ 3 h 5"/>
                  <a:gd name="T12" fmla="*/ 4 w 7"/>
                  <a:gd name="T13" fmla="*/ 4 h 5"/>
                  <a:gd name="T14" fmla="*/ 4 w 7"/>
                  <a:gd name="T15" fmla="*/ 5 h 5"/>
                  <a:gd name="T16" fmla="*/ 4 w 7"/>
                  <a:gd name="T17" fmla="*/ 5 h 5"/>
                  <a:gd name="T18" fmla="*/ 5 w 7"/>
                  <a:gd name="T19" fmla="*/ 4 h 5"/>
                  <a:gd name="T20" fmla="*/ 6 w 7"/>
                  <a:gd name="T21" fmla="*/ 4 h 5"/>
                  <a:gd name="T22" fmla="*/ 6 w 7"/>
                  <a:gd name="T23" fmla="*/ 3 h 5"/>
                  <a:gd name="T24" fmla="*/ 7 w 7"/>
                  <a:gd name="T25" fmla="*/ 3 h 5"/>
                  <a:gd name="T26" fmla="*/ 5 w 7"/>
                  <a:gd name="T27" fmla="*/ 2 h 5"/>
                  <a:gd name="T28" fmla="*/ 4 w 7"/>
                  <a:gd name="T29" fmla="*/ 0 h 5"/>
                  <a:gd name="T30" fmla="*/ 0 w 7"/>
                  <a:gd name="T31" fmla="*/ 1 h 5"/>
                  <a:gd name="T32" fmla="*/ 1 w 7"/>
                  <a:gd name="T33" fmla="*/ 2 h 5"/>
                  <a:gd name="T34" fmla="*/ 0 w 7"/>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5">
                    <a:moveTo>
                      <a:pt x="0" y="2"/>
                    </a:moveTo>
                    <a:cubicBezTo>
                      <a:pt x="1" y="2"/>
                      <a:pt x="1" y="3"/>
                      <a:pt x="1" y="3"/>
                    </a:cubicBezTo>
                    <a:cubicBezTo>
                      <a:pt x="2" y="3"/>
                      <a:pt x="1" y="2"/>
                      <a:pt x="1" y="2"/>
                    </a:cubicBezTo>
                    <a:cubicBezTo>
                      <a:pt x="2" y="2"/>
                      <a:pt x="3" y="2"/>
                      <a:pt x="3" y="2"/>
                    </a:cubicBezTo>
                    <a:cubicBezTo>
                      <a:pt x="5" y="3"/>
                      <a:pt x="5" y="3"/>
                      <a:pt x="5" y="3"/>
                    </a:cubicBezTo>
                    <a:cubicBezTo>
                      <a:pt x="4" y="3"/>
                      <a:pt x="4" y="3"/>
                      <a:pt x="4" y="3"/>
                    </a:cubicBezTo>
                    <a:cubicBezTo>
                      <a:pt x="4" y="4"/>
                      <a:pt x="4" y="4"/>
                      <a:pt x="4" y="4"/>
                    </a:cubicBezTo>
                    <a:cubicBezTo>
                      <a:pt x="5" y="4"/>
                      <a:pt x="4" y="4"/>
                      <a:pt x="4" y="5"/>
                    </a:cubicBezTo>
                    <a:cubicBezTo>
                      <a:pt x="4" y="5"/>
                      <a:pt x="4" y="5"/>
                      <a:pt x="4" y="5"/>
                    </a:cubicBezTo>
                    <a:cubicBezTo>
                      <a:pt x="5" y="5"/>
                      <a:pt x="6" y="4"/>
                      <a:pt x="5" y="4"/>
                    </a:cubicBezTo>
                    <a:cubicBezTo>
                      <a:pt x="5" y="3"/>
                      <a:pt x="6" y="3"/>
                      <a:pt x="6" y="4"/>
                    </a:cubicBezTo>
                    <a:cubicBezTo>
                      <a:pt x="6" y="3"/>
                      <a:pt x="6" y="3"/>
                      <a:pt x="6" y="3"/>
                    </a:cubicBezTo>
                    <a:cubicBezTo>
                      <a:pt x="6" y="3"/>
                      <a:pt x="7" y="3"/>
                      <a:pt x="7" y="3"/>
                    </a:cubicBezTo>
                    <a:cubicBezTo>
                      <a:pt x="6" y="2"/>
                      <a:pt x="5" y="3"/>
                      <a:pt x="5" y="2"/>
                    </a:cubicBezTo>
                    <a:cubicBezTo>
                      <a:pt x="4" y="2"/>
                      <a:pt x="4" y="1"/>
                      <a:pt x="4" y="0"/>
                    </a:cubicBezTo>
                    <a:cubicBezTo>
                      <a:pt x="3" y="2"/>
                      <a:pt x="1" y="1"/>
                      <a:pt x="0"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8" name="Rectangle 346"/>
              <p:cNvSpPr>
                <a:spLocks noChangeArrowheads="1"/>
              </p:cNvSpPr>
              <p:nvPr/>
            </p:nvSpPr>
            <p:spPr bwMode="auto">
              <a:xfrm>
                <a:off x="3180" y="1447"/>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39" name="Freeform 347"/>
              <p:cNvSpPr/>
              <p:nvPr/>
            </p:nvSpPr>
            <p:spPr bwMode="auto">
              <a:xfrm>
                <a:off x="3114" y="1419"/>
                <a:ext cx="5" cy="6"/>
              </a:xfrm>
              <a:custGeom>
                <a:avLst/>
                <a:gdLst>
                  <a:gd name="T0" fmla="*/ 0 w 5"/>
                  <a:gd name="T1" fmla="*/ 6 h 6"/>
                  <a:gd name="T2" fmla="*/ 0 w 5"/>
                  <a:gd name="T3" fmla="*/ 6 h 6"/>
                  <a:gd name="T4" fmla="*/ 5 w 5"/>
                  <a:gd name="T5" fmla="*/ 6 h 6"/>
                  <a:gd name="T6" fmla="*/ 0 w 5"/>
                  <a:gd name="T7" fmla="*/ 0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0" y="6"/>
                    </a:lnTo>
                    <a:lnTo>
                      <a:pt x="5"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0" name="Freeform 348"/>
              <p:cNvSpPr/>
              <p:nvPr/>
            </p:nvSpPr>
            <p:spPr bwMode="auto">
              <a:xfrm>
                <a:off x="3679" y="1666"/>
                <a:ext cx="6"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1" name="Freeform 349"/>
              <p:cNvSpPr/>
              <p:nvPr/>
            </p:nvSpPr>
            <p:spPr bwMode="auto">
              <a:xfrm>
                <a:off x="3785" y="1711"/>
                <a:ext cx="5" cy="11"/>
              </a:xfrm>
              <a:custGeom>
                <a:avLst/>
                <a:gdLst>
                  <a:gd name="T0" fmla="*/ 0 w 1"/>
                  <a:gd name="T1" fmla="*/ 1 h 2"/>
                  <a:gd name="T2" fmla="*/ 0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1" y="2"/>
                      <a:pt x="1" y="1"/>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2" name="Freeform 350"/>
              <p:cNvSpPr/>
              <p:nvPr/>
            </p:nvSpPr>
            <p:spPr bwMode="auto">
              <a:xfrm>
                <a:off x="3119" y="1425"/>
                <a:ext cx="6" cy="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3" name="Freeform 351"/>
              <p:cNvSpPr/>
              <p:nvPr/>
            </p:nvSpPr>
            <p:spPr bwMode="auto">
              <a:xfrm>
                <a:off x="3125" y="1430"/>
                <a:ext cx="5" cy="6"/>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4" name="Freeform 352"/>
              <p:cNvSpPr/>
              <p:nvPr/>
            </p:nvSpPr>
            <p:spPr bwMode="auto">
              <a:xfrm>
                <a:off x="3102" y="1436"/>
                <a:ext cx="45" cy="34"/>
              </a:xfrm>
              <a:custGeom>
                <a:avLst/>
                <a:gdLst>
                  <a:gd name="T0" fmla="*/ 0 w 8"/>
                  <a:gd name="T1" fmla="*/ 5 h 6"/>
                  <a:gd name="T2" fmla="*/ 1 w 8"/>
                  <a:gd name="T3" fmla="*/ 6 h 6"/>
                  <a:gd name="T4" fmla="*/ 4 w 8"/>
                  <a:gd name="T5" fmla="*/ 5 h 6"/>
                  <a:gd name="T6" fmla="*/ 2 w 8"/>
                  <a:gd name="T7" fmla="*/ 5 h 6"/>
                  <a:gd name="T8" fmla="*/ 2 w 8"/>
                  <a:gd name="T9" fmla="*/ 3 h 6"/>
                  <a:gd name="T10" fmla="*/ 4 w 8"/>
                  <a:gd name="T11" fmla="*/ 4 h 6"/>
                  <a:gd name="T12" fmla="*/ 6 w 8"/>
                  <a:gd name="T13" fmla="*/ 4 h 6"/>
                  <a:gd name="T14" fmla="*/ 6 w 8"/>
                  <a:gd name="T15" fmla="*/ 4 h 6"/>
                  <a:gd name="T16" fmla="*/ 7 w 8"/>
                  <a:gd name="T17" fmla="*/ 5 h 6"/>
                  <a:gd name="T18" fmla="*/ 5 w 8"/>
                  <a:gd name="T19" fmla="*/ 5 h 6"/>
                  <a:gd name="T20" fmla="*/ 5 w 8"/>
                  <a:gd name="T21" fmla="*/ 6 h 6"/>
                  <a:gd name="T22" fmla="*/ 6 w 8"/>
                  <a:gd name="T23" fmla="*/ 5 h 6"/>
                  <a:gd name="T24" fmla="*/ 7 w 8"/>
                  <a:gd name="T25" fmla="*/ 6 h 6"/>
                  <a:gd name="T26" fmla="*/ 7 w 8"/>
                  <a:gd name="T27" fmla="*/ 5 h 6"/>
                  <a:gd name="T28" fmla="*/ 8 w 8"/>
                  <a:gd name="T29" fmla="*/ 4 h 6"/>
                  <a:gd name="T30" fmla="*/ 7 w 8"/>
                  <a:gd name="T31" fmla="*/ 3 h 6"/>
                  <a:gd name="T32" fmla="*/ 5 w 8"/>
                  <a:gd name="T33" fmla="*/ 3 h 6"/>
                  <a:gd name="T34" fmla="*/ 6 w 8"/>
                  <a:gd name="T35" fmla="*/ 3 h 6"/>
                  <a:gd name="T36" fmla="*/ 6 w 8"/>
                  <a:gd name="T37" fmla="*/ 0 h 6"/>
                  <a:gd name="T38" fmla="*/ 6 w 8"/>
                  <a:gd name="T39" fmla="*/ 0 h 6"/>
                  <a:gd name="T40" fmla="*/ 4 w 8"/>
                  <a:gd name="T41" fmla="*/ 2 h 6"/>
                  <a:gd name="T42" fmla="*/ 1 w 8"/>
                  <a:gd name="T43" fmla="*/ 3 h 6"/>
                  <a:gd name="T44" fmla="*/ 1 w 8"/>
                  <a:gd name="T45" fmla="*/ 3 h 6"/>
                  <a:gd name="T46" fmla="*/ 0 w 8"/>
                  <a:gd name="T4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5"/>
                    </a:moveTo>
                    <a:cubicBezTo>
                      <a:pt x="0" y="5"/>
                      <a:pt x="1" y="5"/>
                      <a:pt x="1" y="6"/>
                    </a:cubicBezTo>
                    <a:cubicBezTo>
                      <a:pt x="4" y="5"/>
                      <a:pt x="4" y="5"/>
                      <a:pt x="4" y="5"/>
                    </a:cubicBezTo>
                    <a:cubicBezTo>
                      <a:pt x="4" y="3"/>
                      <a:pt x="3" y="6"/>
                      <a:pt x="2" y="5"/>
                    </a:cubicBezTo>
                    <a:cubicBezTo>
                      <a:pt x="1" y="4"/>
                      <a:pt x="1" y="4"/>
                      <a:pt x="2" y="3"/>
                    </a:cubicBezTo>
                    <a:cubicBezTo>
                      <a:pt x="3" y="4"/>
                      <a:pt x="4" y="3"/>
                      <a:pt x="4" y="4"/>
                    </a:cubicBezTo>
                    <a:cubicBezTo>
                      <a:pt x="4" y="3"/>
                      <a:pt x="6" y="4"/>
                      <a:pt x="6" y="4"/>
                    </a:cubicBezTo>
                    <a:cubicBezTo>
                      <a:pt x="6" y="4"/>
                      <a:pt x="6" y="4"/>
                      <a:pt x="6" y="4"/>
                    </a:cubicBezTo>
                    <a:cubicBezTo>
                      <a:pt x="7" y="5"/>
                      <a:pt x="7" y="5"/>
                      <a:pt x="7" y="5"/>
                    </a:cubicBezTo>
                    <a:cubicBezTo>
                      <a:pt x="6" y="5"/>
                      <a:pt x="5" y="5"/>
                      <a:pt x="5" y="5"/>
                    </a:cubicBezTo>
                    <a:cubicBezTo>
                      <a:pt x="5" y="6"/>
                      <a:pt x="5" y="6"/>
                      <a:pt x="5" y="6"/>
                    </a:cubicBezTo>
                    <a:cubicBezTo>
                      <a:pt x="5" y="5"/>
                      <a:pt x="6" y="5"/>
                      <a:pt x="6" y="5"/>
                    </a:cubicBezTo>
                    <a:cubicBezTo>
                      <a:pt x="6" y="6"/>
                      <a:pt x="7" y="6"/>
                      <a:pt x="7" y="6"/>
                    </a:cubicBezTo>
                    <a:cubicBezTo>
                      <a:pt x="7" y="5"/>
                      <a:pt x="7" y="5"/>
                      <a:pt x="7" y="5"/>
                    </a:cubicBezTo>
                    <a:cubicBezTo>
                      <a:pt x="6" y="3"/>
                      <a:pt x="8" y="5"/>
                      <a:pt x="8" y="4"/>
                    </a:cubicBezTo>
                    <a:cubicBezTo>
                      <a:pt x="7" y="3"/>
                      <a:pt x="7" y="3"/>
                      <a:pt x="7" y="3"/>
                    </a:cubicBezTo>
                    <a:cubicBezTo>
                      <a:pt x="7" y="3"/>
                      <a:pt x="5" y="4"/>
                      <a:pt x="5" y="3"/>
                    </a:cubicBezTo>
                    <a:cubicBezTo>
                      <a:pt x="5" y="3"/>
                      <a:pt x="5" y="2"/>
                      <a:pt x="6" y="3"/>
                    </a:cubicBezTo>
                    <a:cubicBezTo>
                      <a:pt x="6" y="2"/>
                      <a:pt x="6" y="1"/>
                      <a:pt x="6" y="0"/>
                    </a:cubicBezTo>
                    <a:cubicBezTo>
                      <a:pt x="6" y="0"/>
                      <a:pt x="6" y="0"/>
                      <a:pt x="6" y="0"/>
                    </a:cubicBezTo>
                    <a:cubicBezTo>
                      <a:pt x="6" y="2"/>
                      <a:pt x="5" y="1"/>
                      <a:pt x="4" y="2"/>
                    </a:cubicBezTo>
                    <a:cubicBezTo>
                      <a:pt x="4" y="4"/>
                      <a:pt x="2" y="3"/>
                      <a:pt x="1" y="3"/>
                    </a:cubicBezTo>
                    <a:cubicBezTo>
                      <a:pt x="1" y="3"/>
                      <a:pt x="1" y="3"/>
                      <a:pt x="1" y="3"/>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5" name="Freeform 353"/>
              <p:cNvSpPr/>
              <p:nvPr/>
            </p:nvSpPr>
            <p:spPr bwMode="auto">
              <a:xfrm>
                <a:off x="3718" y="1688"/>
                <a:ext cx="6" cy="6"/>
              </a:xfrm>
              <a:custGeom>
                <a:avLst/>
                <a:gdLst>
                  <a:gd name="T0" fmla="*/ 6 w 6"/>
                  <a:gd name="T1" fmla="*/ 6 h 6"/>
                  <a:gd name="T2" fmla="*/ 6 w 6"/>
                  <a:gd name="T3" fmla="*/ 6 h 6"/>
                  <a:gd name="T4" fmla="*/ 0 w 6"/>
                  <a:gd name="T5" fmla="*/ 0 h 6"/>
                  <a:gd name="T6" fmla="*/ 6 w 6"/>
                  <a:gd name="T7" fmla="*/ 6 h 6"/>
                </a:gdLst>
                <a:ahLst/>
                <a:cxnLst>
                  <a:cxn ang="0">
                    <a:pos x="T0" y="T1"/>
                  </a:cxn>
                  <a:cxn ang="0">
                    <a:pos x="T2" y="T3"/>
                  </a:cxn>
                  <a:cxn ang="0">
                    <a:pos x="T4" y="T5"/>
                  </a:cxn>
                  <a:cxn ang="0">
                    <a:pos x="T6" y="T7"/>
                  </a:cxn>
                </a:cxnLst>
                <a:rect l="0" t="0" r="r" b="b"/>
                <a:pathLst>
                  <a:path w="6" h="6">
                    <a:moveTo>
                      <a:pt x="6" y="6"/>
                    </a:moveTo>
                    <a:lnTo>
                      <a:pt x="6" y="6"/>
                    </a:lnTo>
                    <a:lnTo>
                      <a:pt x="0" y="0"/>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6" name="Freeform 354"/>
              <p:cNvSpPr/>
              <p:nvPr/>
            </p:nvSpPr>
            <p:spPr bwMode="auto">
              <a:xfrm>
                <a:off x="3663" y="1671"/>
                <a:ext cx="16" cy="6"/>
              </a:xfrm>
              <a:custGeom>
                <a:avLst/>
                <a:gdLst>
                  <a:gd name="T0" fmla="*/ 2 w 3"/>
                  <a:gd name="T1" fmla="*/ 0 h 1"/>
                  <a:gd name="T2" fmla="*/ 1 w 3"/>
                  <a:gd name="T3" fmla="*/ 0 h 1"/>
                  <a:gd name="T4" fmla="*/ 0 w 3"/>
                  <a:gd name="T5" fmla="*/ 1 h 1"/>
                  <a:gd name="T6" fmla="*/ 2 w 3"/>
                  <a:gd name="T7" fmla="*/ 1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2" y="1"/>
                      <a:pt x="1" y="1"/>
                      <a:pt x="1" y="0"/>
                    </a:cubicBezTo>
                    <a:cubicBezTo>
                      <a:pt x="0" y="0"/>
                      <a:pt x="0" y="1"/>
                      <a:pt x="0" y="1"/>
                    </a:cubicBezTo>
                    <a:cubicBezTo>
                      <a:pt x="1" y="1"/>
                      <a:pt x="2" y="1"/>
                      <a:pt x="2" y="1"/>
                    </a:cubicBezTo>
                    <a:cubicBezTo>
                      <a:pt x="2"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7" name="Freeform 355"/>
              <p:cNvSpPr/>
              <p:nvPr/>
            </p:nvSpPr>
            <p:spPr bwMode="auto">
              <a:xfrm>
                <a:off x="3763" y="1711"/>
                <a:ext cx="5" cy="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8" name="Freeform 356"/>
              <p:cNvSpPr/>
              <p:nvPr/>
            </p:nvSpPr>
            <p:spPr bwMode="auto">
              <a:xfrm>
                <a:off x="3053" y="1402"/>
                <a:ext cx="11" cy="17"/>
              </a:xfrm>
              <a:custGeom>
                <a:avLst/>
                <a:gdLst>
                  <a:gd name="T0" fmla="*/ 2 w 2"/>
                  <a:gd name="T1" fmla="*/ 1 h 3"/>
                  <a:gd name="T2" fmla="*/ 1 w 2"/>
                  <a:gd name="T3" fmla="*/ 2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cubicBezTo>
                      <a:pt x="1" y="0"/>
                      <a:pt x="1" y="2"/>
                      <a:pt x="1" y="2"/>
                    </a:cubicBezTo>
                    <a:cubicBezTo>
                      <a:pt x="0" y="3"/>
                      <a:pt x="0" y="3"/>
                      <a:pt x="0" y="3"/>
                    </a:cubicBezTo>
                    <a:cubicBezTo>
                      <a:pt x="1"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9" name="Freeform 357"/>
              <p:cNvSpPr/>
              <p:nvPr/>
            </p:nvSpPr>
            <p:spPr bwMode="auto">
              <a:xfrm>
                <a:off x="3114" y="1436"/>
                <a:ext cx="11" cy="6"/>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0" name="Freeform 358"/>
              <p:cNvSpPr/>
              <p:nvPr/>
            </p:nvSpPr>
            <p:spPr bwMode="auto">
              <a:xfrm>
                <a:off x="3152" y="1453"/>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1" name="Freeform 359"/>
              <p:cNvSpPr/>
              <p:nvPr/>
            </p:nvSpPr>
            <p:spPr bwMode="auto">
              <a:xfrm>
                <a:off x="3757" y="1711"/>
                <a:ext cx="6"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2" name="Rectangle 360"/>
              <p:cNvSpPr>
                <a:spLocks noChangeArrowheads="1"/>
              </p:cNvSpPr>
              <p:nvPr/>
            </p:nvSpPr>
            <p:spPr bwMode="auto">
              <a:xfrm>
                <a:off x="3091" y="14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53" name="Freeform 361"/>
              <p:cNvSpPr/>
              <p:nvPr/>
            </p:nvSpPr>
            <p:spPr bwMode="auto">
              <a:xfrm>
                <a:off x="3236" y="1492"/>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4" name="Freeform 362"/>
              <p:cNvSpPr/>
              <p:nvPr/>
            </p:nvSpPr>
            <p:spPr bwMode="auto">
              <a:xfrm>
                <a:off x="3763" y="1716"/>
                <a:ext cx="5" cy="6"/>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0"/>
                      <a:pt x="1" y="0"/>
                      <a:pt x="1"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5" name="Freeform 363"/>
              <p:cNvSpPr/>
              <p:nvPr/>
            </p:nvSpPr>
            <p:spPr bwMode="auto">
              <a:xfrm>
                <a:off x="3047" y="1408"/>
                <a:ext cx="6"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6" name="Freeform 364"/>
              <p:cNvSpPr/>
              <p:nvPr/>
            </p:nvSpPr>
            <p:spPr bwMode="auto">
              <a:xfrm>
                <a:off x="3690" y="1688"/>
                <a:ext cx="6" cy="6"/>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7" name="Freeform 365"/>
              <p:cNvSpPr/>
              <p:nvPr/>
            </p:nvSpPr>
            <p:spPr bwMode="auto">
              <a:xfrm>
                <a:off x="3724" y="1716"/>
                <a:ext cx="27" cy="11"/>
              </a:xfrm>
              <a:custGeom>
                <a:avLst/>
                <a:gdLst>
                  <a:gd name="T0" fmla="*/ 1 w 5"/>
                  <a:gd name="T1" fmla="*/ 2 h 2"/>
                  <a:gd name="T2" fmla="*/ 5 w 5"/>
                  <a:gd name="T3" fmla="*/ 1 h 2"/>
                  <a:gd name="T4" fmla="*/ 2 w 5"/>
                  <a:gd name="T5" fmla="*/ 0 h 2"/>
                  <a:gd name="T6" fmla="*/ 2 w 5"/>
                  <a:gd name="T7" fmla="*/ 0 h 2"/>
                  <a:gd name="T8" fmla="*/ 2 w 5"/>
                  <a:gd name="T9" fmla="*/ 0 h 2"/>
                  <a:gd name="T10" fmla="*/ 2 w 5"/>
                  <a:gd name="T11" fmla="*/ 0 h 2"/>
                  <a:gd name="T12" fmla="*/ 1 w 5"/>
                  <a:gd name="T13" fmla="*/ 0 h 2"/>
                  <a:gd name="T14" fmla="*/ 1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1" y="2"/>
                    </a:moveTo>
                    <a:cubicBezTo>
                      <a:pt x="2" y="0"/>
                      <a:pt x="4" y="2"/>
                      <a:pt x="5" y="1"/>
                    </a:cubicBezTo>
                    <a:cubicBezTo>
                      <a:pt x="4" y="0"/>
                      <a:pt x="3" y="0"/>
                      <a:pt x="2" y="0"/>
                    </a:cubicBezTo>
                    <a:cubicBezTo>
                      <a:pt x="2" y="0"/>
                      <a:pt x="2" y="0"/>
                      <a:pt x="2" y="0"/>
                    </a:cubicBezTo>
                    <a:cubicBezTo>
                      <a:pt x="2" y="0"/>
                      <a:pt x="2" y="0"/>
                      <a:pt x="2" y="0"/>
                    </a:cubicBezTo>
                    <a:cubicBezTo>
                      <a:pt x="2" y="0"/>
                      <a:pt x="2" y="0"/>
                      <a:pt x="2" y="0"/>
                    </a:cubicBezTo>
                    <a:cubicBezTo>
                      <a:pt x="1" y="0"/>
                      <a:pt x="1"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8" name="Freeform 366"/>
              <p:cNvSpPr/>
              <p:nvPr/>
            </p:nvSpPr>
            <p:spPr bwMode="auto">
              <a:xfrm>
                <a:off x="3064" y="1436"/>
                <a:ext cx="33" cy="17"/>
              </a:xfrm>
              <a:custGeom>
                <a:avLst/>
                <a:gdLst>
                  <a:gd name="T0" fmla="*/ 0 w 6"/>
                  <a:gd name="T1" fmla="*/ 3 h 3"/>
                  <a:gd name="T2" fmla="*/ 0 w 6"/>
                  <a:gd name="T3" fmla="*/ 3 h 3"/>
                  <a:gd name="T4" fmla="*/ 2 w 6"/>
                  <a:gd name="T5" fmla="*/ 2 h 3"/>
                  <a:gd name="T6" fmla="*/ 2 w 6"/>
                  <a:gd name="T7" fmla="*/ 3 h 3"/>
                  <a:gd name="T8" fmla="*/ 3 w 6"/>
                  <a:gd name="T9" fmla="*/ 3 h 3"/>
                  <a:gd name="T10" fmla="*/ 5 w 6"/>
                  <a:gd name="T11" fmla="*/ 1 h 3"/>
                  <a:gd name="T12" fmla="*/ 5 w 6"/>
                  <a:gd name="T13" fmla="*/ 1 h 3"/>
                  <a:gd name="T14" fmla="*/ 5 w 6"/>
                  <a:gd name="T15" fmla="*/ 0 h 3"/>
                  <a:gd name="T16" fmla="*/ 4 w 6"/>
                  <a:gd name="T17" fmla="*/ 1 h 3"/>
                  <a:gd name="T18" fmla="*/ 2 w 6"/>
                  <a:gd name="T19" fmla="*/ 2 h 3"/>
                  <a:gd name="T20" fmla="*/ 3 w 6"/>
                  <a:gd name="T21" fmla="*/ 1 h 3"/>
                  <a:gd name="T22" fmla="*/ 2 w 6"/>
                  <a:gd name="T23" fmla="*/ 1 h 3"/>
                  <a:gd name="T24" fmla="*/ 1 w 6"/>
                  <a:gd name="T25" fmla="*/ 2 h 3"/>
                  <a:gd name="T26" fmla="*/ 1 w 6"/>
                  <a:gd name="T27" fmla="*/ 2 h 3"/>
                  <a:gd name="T28" fmla="*/ 0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0" y="3"/>
                    </a:moveTo>
                    <a:cubicBezTo>
                      <a:pt x="0" y="3"/>
                      <a:pt x="0" y="3"/>
                      <a:pt x="0" y="3"/>
                    </a:cubicBezTo>
                    <a:cubicBezTo>
                      <a:pt x="1" y="3"/>
                      <a:pt x="2" y="3"/>
                      <a:pt x="2" y="2"/>
                    </a:cubicBezTo>
                    <a:cubicBezTo>
                      <a:pt x="2" y="2"/>
                      <a:pt x="2" y="2"/>
                      <a:pt x="2" y="3"/>
                    </a:cubicBezTo>
                    <a:cubicBezTo>
                      <a:pt x="3" y="3"/>
                      <a:pt x="3" y="3"/>
                      <a:pt x="3" y="3"/>
                    </a:cubicBezTo>
                    <a:cubicBezTo>
                      <a:pt x="4" y="3"/>
                      <a:pt x="4" y="2"/>
                      <a:pt x="5" y="1"/>
                    </a:cubicBezTo>
                    <a:cubicBezTo>
                      <a:pt x="5" y="1"/>
                      <a:pt x="5" y="1"/>
                      <a:pt x="5" y="1"/>
                    </a:cubicBezTo>
                    <a:cubicBezTo>
                      <a:pt x="5" y="0"/>
                      <a:pt x="6" y="0"/>
                      <a:pt x="5" y="0"/>
                    </a:cubicBezTo>
                    <a:cubicBezTo>
                      <a:pt x="5" y="0"/>
                      <a:pt x="4" y="0"/>
                      <a:pt x="4" y="1"/>
                    </a:cubicBezTo>
                    <a:cubicBezTo>
                      <a:pt x="2" y="0"/>
                      <a:pt x="4" y="2"/>
                      <a:pt x="2" y="2"/>
                    </a:cubicBezTo>
                    <a:cubicBezTo>
                      <a:pt x="2" y="2"/>
                      <a:pt x="2" y="2"/>
                      <a:pt x="3" y="1"/>
                    </a:cubicBezTo>
                    <a:cubicBezTo>
                      <a:pt x="2" y="1"/>
                      <a:pt x="2" y="1"/>
                      <a:pt x="2" y="1"/>
                    </a:cubicBezTo>
                    <a:cubicBezTo>
                      <a:pt x="2" y="1"/>
                      <a:pt x="1" y="1"/>
                      <a:pt x="1" y="2"/>
                    </a:cubicBezTo>
                    <a:cubicBezTo>
                      <a:pt x="1" y="2"/>
                      <a:pt x="1" y="2"/>
                      <a:pt x="1" y="2"/>
                    </a:cubicBezTo>
                    <a:cubicBezTo>
                      <a:pt x="0" y="1"/>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9" name="Freeform 367"/>
              <p:cNvSpPr/>
              <p:nvPr/>
            </p:nvSpPr>
            <p:spPr bwMode="auto">
              <a:xfrm>
                <a:off x="3114" y="1442"/>
                <a:ext cx="5" cy="11"/>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0" name="Freeform 368"/>
              <p:cNvSpPr/>
              <p:nvPr/>
            </p:nvSpPr>
            <p:spPr bwMode="auto">
              <a:xfrm>
                <a:off x="3202" y="1486"/>
                <a:ext cx="17" cy="6"/>
              </a:xfrm>
              <a:custGeom>
                <a:avLst/>
                <a:gdLst>
                  <a:gd name="T0" fmla="*/ 0 w 3"/>
                  <a:gd name="T1" fmla="*/ 1 h 1"/>
                  <a:gd name="T2" fmla="*/ 2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0"/>
                      <a:pt x="2" y="1"/>
                    </a:cubicBezTo>
                    <a:cubicBezTo>
                      <a:pt x="3" y="1"/>
                      <a:pt x="3" y="1"/>
                      <a:pt x="3"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1" name="Freeform 369"/>
              <p:cNvSpPr/>
              <p:nvPr/>
            </p:nvSpPr>
            <p:spPr bwMode="auto">
              <a:xfrm>
                <a:off x="3053" y="1419"/>
                <a:ext cx="5" cy="6"/>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2" name="Freeform 370"/>
              <p:cNvSpPr/>
              <p:nvPr/>
            </p:nvSpPr>
            <p:spPr bwMode="auto">
              <a:xfrm>
                <a:off x="3674" y="1688"/>
                <a:ext cx="5" cy="11"/>
              </a:xfrm>
              <a:custGeom>
                <a:avLst/>
                <a:gdLst>
                  <a:gd name="T0" fmla="*/ 1 w 1"/>
                  <a:gd name="T1" fmla="*/ 1 h 2"/>
                  <a:gd name="T2" fmla="*/ 0 w 1"/>
                  <a:gd name="T3" fmla="*/ 1 h 2"/>
                  <a:gd name="T4" fmla="*/ 0 w 1"/>
                  <a:gd name="T5" fmla="*/ 2 h 2"/>
                  <a:gd name="T6" fmla="*/ 1 w 1"/>
                  <a:gd name="T7" fmla="*/ 1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0" y="1"/>
                      <a:pt x="0" y="1"/>
                      <a:pt x="0" y="1"/>
                    </a:cubicBezTo>
                    <a:cubicBezTo>
                      <a:pt x="0" y="1"/>
                      <a:pt x="0" y="2"/>
                      <a:pt x="0" y="2"/>
                    </a:cubicBezTo>
                    <a:cubicBezTo>
                      <a:pt x="1" y="1"/>
                      <a:pt x="1" y="1"/>
                      <a:pt x="1" y="1"/>
                    </a:cubicBezTo>
                    <a:cubicBezTo>
                      <a:pt x="1" y="0"/>
                      <a:pt x="1" y="0"/>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3" name="Freeform 371"/>
              <p:cNvSpPr/>
              <p:nvPr/>
            </p:nvSpPr>
            <p:spPr bwMode="auto">
              <a:xfrm>
                <a:off x="3069" y="1425"/>
                <a:ext cx="6"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4" name="Rectangle 372"/>
              <p:cNvSpPr>
                <a:spLocks noChangeArrowheads="1"/>
              </p:cNvSpPr>
              <p:nvPr/>
            </p:nvSpPr>
            <p:spPr bwMode="auto">
              <a:xfrm>
                <a:off x="3053" y="1425"/>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65" name="Freeform 373"/>
              <p:cNvSpPr/>
              <p:nvPr/>
            </p:nvSpPr>
            <p:spPr bwMode="auto">
              <a:xfrm>
                <a:off x="3158" y="1470"/>
                <a:ext cx="6" cy="5"/>
              </a:xfrm>
              <a:custGeom>
                <a:avLst/>
                <a:gdLst>
                  <a:gd name="T0" fmla="*/ 6 w 6"/>
                  <a:gd name="T1" fmla="*/ 0 h 5"/>
                  <a:gd name="T2" fmla="*/ 0 w 6"/>
                  <a:gd name="T3" fmla="*/ 5 h 5"/>
                  <a:gd name="T4" fmla="*/ 6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5"/>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6" name="Freeform 374"/>
              <p:cNvSpPr/>
              <p:nvPr/>
            </p:nvSpPr>
            <p:spPr bwMode="auto">
              <a:xfrm>
                <a:off x="3657" y="1688"/>
                <a:ext cx="0" cy="6"/>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7" name="Freeform 375"/>
              <p:cNvSpPr/>
              <p:nvPr/>
            </p:nvSpPr>
            <p:spPr bwMode="auto">
              <a:xfrm>
                <a:off x="3696" y="1716"/>
                <a:ext cx="22" cy="11"/>
              </a:xfrm>
              <a:custGeom>
                <a:avLst/>
                <a:gdLst>
                  <a:gd name="T0" fmla="*/ 3 w 4"/>
                  <a:gd name="T1" fmla="*/ 2 h 2"/>
                  <a:gd name="T2" fmla="*/ 4 w 4"/>
                  <a:gd name="T3" fmla="*/ 0 h 2"/>
                  <a:gd name="T4" fmla="*/ 3 w 4"/>
                  <a:gd name="T5" fmla="*/ 0 h 2"/>
                  <a:gd name="T6" fmla="*/ 0 w 4"/>
                  <a:gd name="T7" fmla="*/ 1 h 2"/>
                  <a:gd name="T8" fmla="*/ 1 w 4"/>
                  <a:gd name="T9" fmla="*/ 1 h 2"/>
                  <a:gd name="T10" fmla="*/ 1 w 4"/>
                  <a:gd name="T11" fmla="*/ 2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4" y="0"/>
                    </a:cubicBezTo>
                    <a:cubicBezTo>
                      <a:pt x="3" y="0"/>
                      <a:pt x="3" y="0"/>
                      <a:pt x="3" y="0"/>
                    </a:cubicBezTo>
                    <a:cubicBezTo>
                      <a:pt x="3" y="2"/>
                      <a:pt x="1" y="0"/>
                      <a:pt x="0" y="1"/>
                    </a:cubicBezTo>
                    <a:cubicBezTo>
                      <a:pt x="1" y="1"/>
                      <a:pt x="1" y="1"/>
                      <a:pt x="1" y="1"/>
                    </a:cubicBezTo>
                    <a:cubicBezTo>
                      <a:pt x="1" y="2"/>
                      <a:pt x="1" y="2"/>
                      <a:pt x="1" y="2"/>
                    </a:cubicBezTo>
                    <a:cubicBezTo>
                      <a:pt x="2" y="1"/>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8" name="Freeform 376"/>
              <p:cNvSpPr/>
              <p:nvPr/>
            </p:nvSpPr>
            <p:spPr bwMode="auto">
              <a:xfrm>
                <a:off x="3003" y="1408"/>
                <a:ext cx="5" cy="6"/>
              </a:xfrm>
              <a:custGeom>
                <a:avLst/>
                <a:gdLst>
                  <a:gd name="T0" fmla="*/ 5 w 5"/>
                  <a:gd name="T1" fmla="*/ 0 h 6"/>
                  <a:gd name="T2" fmla="*/ 5 w 5"/>
                  <a:gd name="T3" fmla="*/ 0 h 6"/>
                  <a:gd name="T4" fmla="*/ 0 w 5"/>
                  <a:gd name="T5" fmla="*/ 6 h 6"/>
                  <a:gd name="T6" fmla="*/ 5 w 5"/>
                  <a:gd name="T7" fmla="*/ 6 h 6"/>
                  <a:gd name="T8" fmla="*/ 5 w 5"/>
                  <a:gd name="T9" fmla="*/ 0 h 6"/>
                </a:gdLst>
                <a:ahLst/>
                <a:cxnLst>
                  <a:cxn ang="0">
                    <a:pos x="T0" y="T1"/>
                  </a:cxn>
                  <a:cxn ang="0">
                    <a:pos x="T2" y="T3"/>
                  </a:cxn>
                  <a:cxn ang="0">
                    <a:pos x="T4" y="T5"/>
                  </a:cxn>
                  <a:cxn ang="0">
                    <a:pos x="T6" y="T7"/>
                  </a:cxn>
                  <a:cxn ang="0">
                    <a:pos x="T8" y="T9"/>
                  </a:cxn>
                </a:cxnLst>
                <a:rect l="0" t="0" r="r" b="b"/>
                <a:pathLst>
                  <a:path w="5" h="6">
                    <a:moveTo>
                      <a:pt x="5" y="0"/>
                    </a:moveTo>
                    <a:lnTo>
                      <a:pt x="5" y="0"/>
                    </a:lnTo>
                    <a:lnTo>
                      <a:pt x="0" y="6"/>
                    </a:lnTo>
                    <a:lnTo>
                      <a:pt x="5"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9" name="Freeform 377"/>
              <p:cNvSpPr/>
              <p:nvPr/>
            </p:nvSpPr>
            <p:spPr bwMode="auto">
              <a:xfrm>
                <a:off x="3041" y="1425"/>
                <a:ext cx="23" cy="22"/>
              </a:xfrm>
              <a:custGeom>
                <a:avLst/>
                <a:gdLst>
                  <a:gd name="T0" fmla="*/ 2 w 4"/>
                  <a:gd name="T1" fmla="*/ 2 h 4"/>
                  <a:gd name="T2" fmla="*/ 3 w 4"/>
                  <a:gd name="T3" fmla="*/ 2 h 4"/>
                  <a:gd name="T4" fmla="*/ 2 w 4"/>
                  <a:gd name="T5" fmla="*/ 3 h 4"/>
                  <a:gd name="T6" fmla="*/ 1 w 4"/>
                  <a:gd name="T7" fmla="*/ 3 h 4"/>
                  <a:gd name="T8" fmla="*/ 4 w 4"/>
                  <a:gd name="T9" fmla="*/ 3 h 4"/>
                  <a:gd name="T10" fmla="*/ 3 w 4"/>
                  <a:gd name="T11" fmla="*/ 2 h 4"/>
                  <a:gd name="T12" fmla="*/ 0 w 4"/>
                  <a:gd name="T13" fmla="*/ 2 h 4"/>
                  <a:gd name="T14" fmla="*/ 0 w 4"/>
                  <a:gd name="T15" fmla="*/ 2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cubicBezTo>
                      <a:pt x="3" y="2"/>
                      <a:pt x="3" y="2"/>
                      <a:pt x="3" y="2"/>
                    </a:cubicBezTo>
                    <a:cubicBezTo>
                      <a:pt x="2" y="2"/>
                      <a:pt x="2" y="3"/>
                      <a:pt x="2" y="3"/>
                    </a:cubicBezTo>
                    <a:cubicBezTo>
                      <a:pt x="1" y="3"/>
                      <a:pt x="1" y="3"/>
                      <a:pt x="1" y="3"/>
                    </a:cubicBezTo>
                    <a:cubicBezTo>
                      <a:pt x="2" y="4"/>
                      <a:pt x="3" y="3"/>
                      <a:pt x="4" y="3"/>
                    </a:cubicBezTo>
                    <a:cubicBezTo>
                      <a:pt x="4" y="2"/>
                      <a:pt x="3" y="2"/>
                      <a:pt x="3" y="2"/>
                    </a:cubicBezTo>
                    <a:cubicBezTo>
                      <a:pt x="2" y="0"/>
                      <a:pt x="2" y="2"/>
                      <a:pt x="0" y="2"/>
                    </a:cubicBezTo>
                    <a:cubicBezTo>
                      <a:pt x="0" y="2"/>
                      <a:pt x="0" y="2"/>
                      <a:pt x="0" y="2"/>
                    </a:cubicBezTo>
                    <a:cubicBezTo>
                      <a:pt x="1"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0" name="Freeform 378"/>
              <p:cNvSpPr/>
              <p:nvPr/>
            </p:nvSpPr>
            <p:spPr bwMode="auto">
              <a:xfrm>
                <a:off x="3125" y="1470"/>
                <a:ext cx="33" cy="11"/>
              </a:xfrm>
              <a:custGeom>
                <a:avLst/>
                <a:gdLst>
                  <a:gd name="T0" fmla="*/ 6 w 6"/>
                  <a:gd name="T1" fmla="*/ 1 h 2"/>
                  <a:gd name="T2" fmla="*/ 4 w 6"/>
                  <a:gd name="T3" fmla="*/ 1 h 2"/>
                  <a:gd name="T4" fmla="*/ 0 w 6"/>
                  <a:gd name="T5" fmla="*/ 0 h 2"/>
                  <a:gd name="T6" fmla="*/ 0 w 6"/>
                  <a:gd name="T7" fmla="*/ 0 h 2"/>
                  <a:gd name="T8" fmla="*/ 1 w 6"/>
                  <a:gd name="T9" fmla="*/ 2 h 2"/>
                  <a:gd name="T10" fmla="*/ 5 w 6"/>
                  <a:gd name="T11" fmla="*/ 1 h 2"/>
                  <a:gd name="T12" fmla="*/ 4 w 6"/>
                  <a:gd name="T13" fmla="*/ 2 h 2"/>
                  <a:gd name="T14" fmla="*/ 4 w 6"/>
                  <a:gd name="T15" fmla="*/ 2 h 2"/>
                  <a:gd name="T16" fmla="*/ 6 w 6"/>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6" y="1"/>
                    </a:moveTo>
                    <a:cubicBezTo>
                      <a:pt x="5" y="1"/>
                      <a:pt x="5" y="0"/>
                      <a:pt x="4" y="1"/>
                    </a:cubicBezTo>
                    <a:cubicBezTo>
                      <a:pt x="3" y="1"/>
                      <a:pt x="1" y="1"/>
                      <a:pt x="0" y="0"/>
                    </a:cubicBezTo>
                    <a:cubicBezTo>
                      <a:pt x="0" y="0"/>
                      <a:pt x="0" y="0"/>
                      <a:pt x="0" y="0"/>
                    </a:cubicBezTo>
                    <a:cubicBezTo>
                      <a:pt x="0" y="1"/>
                      <a:pt x="0" y="2"/>
                      <a:pt x="1" y="2"/>
                    </a:cubicBezTo>
                    <a:cubicBezTo>
                      <a:pt x="2" y="1"/>
                      <a:pt x="4" y="1"/>
                      <a:pt x="5" y="1"/>
                    </a:cubicBezTo>
                    <a:cubicBezTo>
                      <a:pt x="5" y="2"/>
                      <a:pt x="4" y="2"/>
                      <a:pt x="4" y="2"/>
                    </a:cubicBezTo>
                    <a:cubicBezTo>
                      <a:pt x="4" y="2"/>
                      <a:pt x="4" y="2"/>
                      <a:pt x="4" y="2"/>
                    </a:cubicBezTo>
                    <a:cubicBezTo>
                      <a:pt x="5" y="2"/>
                      <a:pt x="6" y="2"/>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1" name="Freeform 379"/>
              <p:cNvSpPr/>
              <p:nvPr/>
            </p:nvSpPr>
            <p:spPr bwMode="auto">
              <a:xfrm>
                <a:off x="2997" y="1408"/>
                <a:ext cx="6" cy="6"/>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2" name="Freeform 380"/>
              <p:cNvSpPr/>
              <p:nvPr/>
            </p:nvSpPr>
            <p:spPr bwMode="auto">
              <a:xfrm>
                <a:off x="3080" y="1453"/>
                <a:ext cx="22" cy="17"/>
              </a:xfrm>
              <a:custGeom>
                <a:avLst/>
                <a:gdLst>
                  <a:gd name="T0" fmla="*/ 3 w 4"/>
                  <a:gd name="T1" fmla="*/ 0 h 3"/>
                  <a:gd name="T2" fmla="*/ 2 w 4"/>
                  <a:gd name="T3" fmla="*/ 2 h 3"/>
                  <a:gd name="T4" fmla="*/ 0 w 4"/>
                  <a:gd name="T5" fmla="*/ 2 h 3"/>
                  <a:gd name="T6" fmla="*/ 3 w 4"/>
                  <a:gd name="T7" fmla="*/ 1 h 3"/>
                  <a:gd name="T8" fmla="*/ 2 w 4"/>
                  <a:gd name="T9" fmla="*/ 1 h 3"/>
                  <a:gd name="T10" fmla="*/ 3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3" y="0"/>
                    </a:moveTo>
                    <a:cubicBezTo>
                      <a:pt x="2" y="0"/>
                      <a:pt x="2" y="1"/>
                      <a:pt x="2" y="2"/>
                    </a:cubicBezTo>
                    <a:cubicBezTo>
                      <a:pt x="1" y="2"/>
                      <a:pt x="0" y="2"/>
                      <a:pt x="0" y="2"/>
                    </a:cubicBezTo>
                    <a:cubicBezTo>
                      <a:pt x="1" y="2"/>
                      <a:pt x="4" y="3"/>
                      <a:pt x="3" y="1"/>
                    </a:cubicBezTo>
                    <a:cubicBezTo>
                      <a:pt x="3" y="1"/>
                      <a:pt x="3" y="1"/>
                      <a:pt x="2" y="1"/>
                    </a:cubicBezTo>
                    <a:cubicBezTo>
                      <a:pt x="1" y="0"/>
                      <a:pt x="4"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3" name="Freeform 381"/>
              <p:cNvSpPr/>
              <p:nvPr/>
            </p:nvSpPr>
            <p:spPr bwMode="auto">
              <a:xfrm>
                <a:off x="3164" y="14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4" name="Freeform 382"/>
              <p:cNvSpPr/>
              <p:nvPr/>
            </p:nvSpPr>
            <p:spPr bwMode="auto">
              <a:xfrm>
                <a:off x="3657" y="1699"/>
                <a:ext cx="11" cy="6"/>
              </a:xfrm>
              <a:custGeom>
                <a:avLst/>
                <a:gdLst>
                  <a:gd name="T0" fmla="*/ 2 w 2"/>
                  <a:gd name="T1" fmla="*/ 0 h 1"/>
                  <a:gd name="T2" fmla="*/ 1 w 2"/>
                  <a:gd name="T3" fmla="*/ 0 h 1"/>
                  <a:gd name="T4" fmla="*/ 0 w 2"/>
                  <a:gd name="T5" fmla="*/ 0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0"/>
                      <a:pt x="1" y="0"/>
                      <a:pt x="0" y="0"/>
                    </a:cubicBezTo>
                    <a:cubicBezTo>
                      <a:pt x="0" y="1"/>
                      <a:pt x="0" y="1"/>
                      <a:pt x="0" y="1"/>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5" name="Freeform 383"/>
              <p:cNvSpPr/>
              <p:nvPr/>
            </p:nvSpPr>
            <p:spPr bwMode="auto">
              <a:xfrm>
                <a:off x="3690" y="1716"/>
                <a:ext cx="1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1"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6" name="Freeform 384"/>
              <p:cNvSpPr/>
              <p:nvPr/>
            </p:nvSpPr>
            <p:spPr bwMode="auto">
              <a:xfrm>
                <a:off x="3008" y="1419"/>
                <a:ext cx="6"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7" name="Freeform 385"/>
              <p:cNvSpPr/>
              <p:nvPr/>
            </p:nvSpPr>
            <p:spPr bwMode="auto">
              <a:xfrm>
                <a:off x="3807" y="1761"/>
                <a:ext cx="5" cy="6"/>
              </a:xfrm>
              <a:custGeom>
                <a:avLst/>
                <a:gdLst>
                  <a:gd name="T0" fmla="*/ 0 w 1"/>
                  <a:gd name="T1" fmla="*/ 1 h 1"/>
                  <a:gd name="T2" fmla="*/ 1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1"/>
                      <a:pt x="1" y="1"/>
                    </a:cubicBez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8" name="Freeform 386"/>
              <p:cNvSpPr/>
              <p:nvPr/>
            </p:nvSpPr>
            <p:spPr bwMode="auto">
              <a:xfrm>
                <a:off x="2986" y="1408"/>
                <a:ext cx="6" cy="11"/>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1"/>
                    </a:cubicBezTo>
                    <a:cubicBezTo>
                      <a:pt x="0" y="2"/>
                      <a:pt x="0" y="2"/>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9" name="Freeform 387"/>
              <p:cNvSpPr/>
              <p:nvPr/>
            </p:nvSpPr>
            <p:spPr bwMode="auto">
              <a:xfrm>
                <a:off x="2992" y="1414"/>
                <a:ext cx="11" cy="16"/>
              </a:xfrm>
              <a:custGeom>
                <a:avLst/>
                <a:gdLst>
                  <a:gd name="T0" fmla="*/ 0 w 2"/>
                  <a:gd name="T1" fmla="*/ 2 h 3"/>
                  <a:gd name="T2" fmla="*/ 1 w 2"/>
                  <a:gd name="T3" fmla="*/ 2 h 3"/>
                  <a:gd name="T4" fmla="*/ 1 w 2"/>
                  <a:gd name="T5" fmla="*/ 3 h 3"/>
                  <a:gd name="T6" fmla="*/ 1 w 2"/>
                  <a:gd name="T7" fmla="*/ 2 h 3"/>
                  <a:gd name="T8" fmla="*/ 1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0" y="2"/>
                      <a:pt x="0" y="2"/>
                      <a:pt x="1" y="2"/>
                    </a:cubicBezTo>
                    <a:cubicBezTo>
                      <a:pt x="1" y="3"/>
                      <a:pt x="1" y="3"/>
                      <a:pt x="1" y="3"/>
                    </a:cubicBezTo>
                    <a:cubicBezTo>
                      <a:pt x="1" y="2"/>
                      <a:pt x="1" y="2"/>
                      <a:pt x="1" y="2"/>
                    </a:cubicBezTo>
                    <a:cubicBezTo>
                      <a:pt x="1" y="2"/>
                      <a:pt x="2" y="1"/>
                      <a:pt x="1"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0" name="Freeform 388"/>
              <p:cNvSpPr/>
              <p:nvPr/>
            </p:nvSpPr>
            <p:spPr bwMode="auto">
              <a:xfrm>
                <a:off x="3019" y="1425"/>
                <a:ext cx="17" cy="17"/>
              </a:xfrm>
              <a:custGeom>
                <a:avLst/>
                <a:gdLst>
                  <a:gd name="T0" fmla="*/ 1 w 3"/>
                  <a:gd name="T1" fmla="*/ 3 h 3"/>
                  <a:gd name="T2" fmla="*/ 1 w 3"/>
                  <a:gd name="T3" fmla="*/ 2 h 3"/>
                  <a:gd name="T4" fmla="*/ 2 w 3"/>
                  <a:gd name="T5" fmla="*/ 1 h 3"/>
                  <a:gd name="T6" fmla="*/ 2 w 3"/>
                  <a:gd name="T7" fmla="*/ 2 h 3"/>
                  <a:gd name="T8" fmla="*/ 3 w 3"/>
                  <a:gd name="T9" fmla="*/ 2 h 3"/>
                  <a:gd name="T10" fmla="*/ 0 w 3"/>
                  <a:gd name="T11" fmla="*/ 1 h 3"/>
                  <a:gd name="T12" fmla="*/ 1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3"/>
                    </a:moveTo>
                    <a:cubicBezTo>
                      <a:pt x="1" y="2"/>
                      <a:pt x="1" y="2"/>
                      <a:pt x="1" y="2"/>
                    </a:cubicBezTo>
                    <a:cubicBezTo>
                      <a:pt x="1" y="2"/>
                      <a:pt x="2" y="2"/>
                      <a:pt x="2" y="1"/>
                    </a:cubicBezTo>
                    <a:cubicBezTo>
                      <a:pt x="2" y="2"/>
                      <a:pt x="2" y="2"/>
                      <a:pt x="2" y="2"/>
                    </a:cubicBezTo>
                    <a:cubicBezTo>
                      <a:pt x="3" y="3"/>
                      <a:pt x="3" y="1"/>
                      <a:pt x="3" y="2"/>
                    </a:cubicBezTo>
                    <a:cubicBezTo>
                      <a:pt x="3" y="0"/>
                      <a:pt x="2" y="2"/>
                      <a:pt x="0" y="1"/>
                    </a:cubicBezTo>
                    <a:cubicBezTo>
                      <a:pt x="1" y="2"/>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1" name="Rectangle 389"/>
              <p:cNvSpPr>
                <a:spLocks noChangeArrowheads="1"/>
              </p:cNvSpPr>
              <p:nvPr/>
            </p:nvSpPr>
            <p:spPr bwMode="auto">
              <a:xfrm>
                <a:off x="3607" y="1683"/>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82" name="Freeform 390"/>
              <p:cNvSpPr/>
              <p:nvPr/>
            </p:nvSpPr>
            <p:spPr bwMode="auto">
              <a:xfrm>
                <a:off x="3796" y="17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3" name="Freeform 391"/>
              <p:cNvSpPr>
                <a:spLocks noEditPoints="1"/>
              </p:cNvSpPr>
              <p:nvPr/>
            </p:nvSpPr>
            <p:spPr bwMode="auto">
              <a:xfrm>
                <a:off x="2980" y="1436"/>
                <a:ext cx="61" cy="28"/>
              </a:xfrm>
              <a:custGeom>
                <a:avLst/>
                <a:gdLst>
                  <a:gd name="T0" fmla="*/ 4 w 11"/>
                  <a:gd name="T1" fmla="*/ 1 h 5"/>
                  <a:gd name="T2" fmla="*/ 2 w 11"/>
                  <a:gd name="T3" fmla="*/ 2 h 5"/>
                  <a:gd name="T4" fmla="*/ 3 w 11"/>
                  <a:gd name="T5" fmla="*/ 3 h 5"/>
                  <a:gd name="T6" fmla="*/ 2 w 11"/>
                  <a:gd name="T7" fmla="*/ 3 h 5"/>
                  <a:gd name="T8" fmla="*/ 0 w 11"/>
                  <a:gd name="T9" fmla="*/ 4 h 5"/>
                  <a:gd name="T10" fmla="*/ 1 w 11"/>
                  <a:gd name="T11" fmla="*/ 4 h 5"/>
                  <a:gd name="T12" fmla="*/ 1 w 11"/>
                  <a:gd name="T13" fmla="*/ 4 h 5"/>
                  <a:gd name="T14" fmla="*/ 2 w 11"/>
                  <a:gd name="T15" fmla="*/ 4 h 5"/>
                  <a:gd name="T16" fmla="*/ 4 w 11"/>
                  <a:gd name="T17" fmla="*/ 3 h 5"/>
                  <a:gd name="T18" fmla="*/ 7 w 11"/>
                  <a:gd name="T19" fmla="*/ 2 h 5"/>
                  <a:gd name="T20" fmla="*/ 8 w 11"/>
                  <a:gd name="T21" fmla="*/ 5 h 5"/>
                  <a:gd name="T22" fmla="*/ 11 w 11"/>
                  <a:gd name="T23" fmla="*/ 4 h 5"/>
                  <a:gd name="T24" fmla="*/ 8 w 11"/>
                  <a:gd name="T25" fmla="*/ 4 h 5"/>
                  <a:gd name="T26" fmla="*/ 9 w 11"/>
                  <a:gd name="T27" fmla="*/ 3 h 5"/>
                  <a:gd name="T28" fmla="*/ 9 w 11"/>
                  <a:gd name="T29" fmla="*/ 3 h 5"/>
                  <a:gd name="T30" fmla="*/ 10 w 11"/>
                  <a:gd name="T31" fmla="*/ 3 h 5"/>
                  <a:gd name="T32" fmla="*/ 10 w 11"/>
                  <a:gd name="T33" fmla="*/ 2 h 5"/>
                  <a:gd name="T34" fmla="*/ 11 w 11"/>
                  <a:gd name="T35" fmla="*/ 0 h 5"/>
                  <a:gd name="T36" fmla="*/ 8 w 11"/>
                  <a:gd name="T37" fmla="*/ 2 h 5"/>
                  <a:gd name="T38" fmla="*/ 4 w 11"/>
                  <a:gd name="T39" fmla="*/ 2 h 5"/>
                  <a:gd name="T40" fmla="*/ 4 w 11"/>
                  <a:gd name="T41" fmla="*/ 1 h 5"/>
                  <a:gd name="T42" fmla="*/ 3 w 11"/>
                  <a:gd name="T43" fmla="*/ 3 h 5"/>
                  <a:gd name="T44" fmla="*/ 3 w 11"/>
                  <a:gd name="T45" fmla="*/ 3 h 5"/>
                  <a:gd name="T46" fmla="*/ 3 w 11"/>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5">
                    <a:moveTo>
                      <a:pt x="4" y="1"/>
                    </a:moveTo>
                    <a:cubicBezTo>
                      <a:pt x="4" y="2"/>
                      <a:pt x="3" y="2"/>
                      <a:pt x="2" y="2"/>
                    </a:cubicBezTo>
                    <a:cubicBezTo>
                      <a:pt x="2" y="2"/>
                      <a:pt x="3" y="2"/>
                      <a:pt x="3" y="3"/>
                    </a:cubicBezTo>
                    <a:cubicBezTo>
                      <a:pt x="2" y="3"/>
                      <a:pt x="2" y="3"/>
                      <a:pt x="2" y="3"/>
                    </a:cubicBezTo>
                    <a:cubicBezTo>
                      <a:pt x="2" y="4"/>
                      <a:pt x="0" y="3"/>
                      <a:pt x="0" y="4"/>
                    </a:cubicBezTo>
                    <a:cubicBezTo>
                      <a:pt x="0" y="4"/>
                      <a:pt x="1" y="4"/>
                      <a:pt x="1" y="4"/>
                    </a:cubicBezTo>
                    <a:cubicBezTo>
                      <a:pt x="1" y="4"/>
                      <a:pt x="1" y="4"/>
                      <a:pt x="1" y="4"/>
                    </a:cubicBezTo>
                    <a:cubicBezTo>
                      <a:pt x="1" y="4"/>
                      <a:pt x="2" y="4"/>
                      <a:pt x="2" y="4"/>
                    </a:cubicBezTo>
                    <a:cubicBezTo>
                      <a:pt x="3" y="5"/>
                      <a:pt x="3" y="3"/>
                      <a:pt x="4" y="3"/>
                    </a:cubicBezTo>
                    <a:cubicBezTo>
                      <a:pt x="3" y="1"/>
                      <a:pt x="6" y="3"/>
                      <a:pt x="7" y="2"/>
                    </a:cubicBezTo>
                    <a:cubicBezTo>
                      <a:pt x="9" y="3"/>
                      <a:pt x="7" y="4"/>
                      <a:pt x="8" y="5"/>
                    </a:cubicBezTo>
                    <a:cubicBezTo>
                      <a:pt x="9" y="3"/>
                      <a:pt x="10" y="5"/>
                      <a:pt x="11" y="4"/>
                    </a:cubicBezTo>
                    <a:cubicBezTo>
                      <a:pt x="10" y="4"/>
                      <a:pt x="9" y="4"/>
                      <a:pt x="8" y="4"/>
                    </a:cubicBezTo>
                    <a:cubicBezTo>
                      <a:pt x="8" y="3"/>
                      <a:pt x="9" y="3"/>
                      <a:pt x="9" y="3"/>
                    </a:cubicBezTo>
                    <a:cubicBezTo>
                      <a:pt x="10" y="3"/>
                      <a:pt x="9" y="3"/>
                      <a:pt x="9" y="3"/>
                    </a:cubicBezTo>
                    <a:cubicBezTo>
                      <a:pt x="9" y="4"/>
                      <a:pt x="10" y="4"/>
                      <a:pt x="10" y="3"/>
                    </a:cubicBezTo>
                    <a:cubicBezTo>
                      <a:pt x="10" y="3"/>
                      <a:pt x="10" y="3"/>
                      <a:pt x="10" y="2"/>
                    </a:cubicBezTo>
                    <a:cubicBezTo>
                      <a:pt x="11" y="2"/>
                      <a:pt x="11" y="1"/>
                      <a:pt x="11" y="0"/>
                    </a:cubicBezTo>
                    <a:cubicBezTo>
                      <a:pt x="10" y="1"/>
                      <a:pt x="10" y="2"/>
                      <a:pt x="8" y="2"/>
                    </a:cubicBezTo>
                    <a:cubicBezTo>
                      <a:pt x="7" y="1"/>
                      <a:pt x="6" y="2"/>
                      <a:pt x="4" y="2"/>
                    </a:cubicBezTo>
                    <a:cubicBezTo>
                      <a:pt x="4" y="2"/>
                      <a:pt x="4" y="1"/>
                      <a:pt x="4" y="1"/>
                    </a:cubicBezTo>
                    <a:close/>
                    <a:moveTo>
                      <a:pt x="3" y="3"/>
                    </a:moveTo>
                    <a:cubicBezTo>
                      <a:pt x="3" y="3"/>
                      <a:pt x="3" y="3"/>
                      <a:pt x="3" y="3"/>
                    </a:cubicBezTo>
                    <a:cubicBezTo>
                      <a:pt x="3" y="3"/>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4" name="Freeform 392"/>
              <p:cNvSpPr/>
              <p:nvPr/>
            </p:nvSpPr>
            <p:spPr bwMode="auto">
              <a:xfrm>
                <a:off x="3075" y="1453"/>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5" name="Freeform 393"/>
              <p:cNvSpPr/>
              <p:nvPr/>
            </p:nvSpPr>
            <p:spPr bwMode="auto">
              <a:xfrm>
                <a:off x="3136" y="1481"/>
                <a:ext cx="5"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6" name="Rectangle 394"/>
              <p:cNvSpPr>
                <a:spLocks noChangeArrowheads="1"/>
              </p:cNvSpPr>
              <p:nvPr/>
            </p:nvSpPr>
            <p:spPr bwMode="auto">
              <a:xfrm>
                <a:off x="3147" y="1486"/>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87" name="Freeform 395"/>
              <p:cNvSpPr/>
              <p:nvPr/>
            </p:nvSpPr>
            <p:spPr bwMode="auto">
              <a:xfrm>
                <a:off x="3679" y="1722"/>
                <a:ext cx="17" cy="5"/>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2" y="0"/>
                      <a:pt x="2" y="0"/>
                    </a:cubicBezTo>
                    <a:cubicBezTo>
                      <a:pt x="1" y="0"/>
                      <a:pt x="0" y="0"/>
                      <a:pt x="0" y="0"/>
                    </a:cubicBezTo>
                    <a:cubicBezTo>
                      <a:pt x="1"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8" name="Freeform 396"/>
              <p:cNvSpPr/>
              <p:nvPr/>
            </p:nvSpPr>
            <p:spPr bwMode="auto">
              <a:xfrm>
                <a:off x="3064" y="1475"/>
                <a:ext cx="0" cy="6"/>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9" name="Freeform 397"/>
              <p:cNvSpPr/>
              <p:nvPr/>
            </p:nvSpPr>
            <p:spPr bwMode="auto">
              <a:xfrm>
                <a:off x="3053" y="1470"/>
                <a:ext cx="77" cy="16"/>
              </a:xfrm>
              <a:custGeom>
                <a:avLst/>
                <a:gdLst>
                  <a:gd name="T0" fmla="*/ 13 w 14"/>
                  <a:gd name="T1" fmla="*/ 3 h 3"/>
                  <a:gd name="T2" fmla="*/ 13 w 14"/>
                  <a:gd name="T3" fmla="*/ 3 h 3"/>
                  <a:gd name="T4" fmla="*/ 13 w 14"/>
                  <a:gd name="T5" fmla="*/ 2 h 3"/>
                  <a:gd name="T6" fmla="*/ 10 w 14"/>
                  <a:gd name="T7" fmla="*/ 0 h 3"/>
                  <a:gd name="T8" fmla="*/ 7 w 14"/>
                  <a:gd name="T9" fmla="*/ 0 h 3"/>
                  <a:gd name="T10" fmla="*/ 7 w 14"/>
                  <a:gd name="T11" fmla="*/ 0 h 3"/>
                  <a:gd name="T12" fmla="*/ 5 w 14"/>
                  <a:gd name="T13" fmla="*/ 0 h 3"/>
                  <a:gd name="T14" fmla="*/ 0 w 14"/>
                  <a:gd name="T15" fmla="*/ 0 h 3"/>
                  <a:gd name="T16" fmla="*/ 2 w 14"/>
                  <a:gd name="T17" fmla="*/ 1 h 3"/>
                  <a:gd name="T18" fmla="*/ 2 w 14"/>
                  <a:gd name="T19" fmla="*/ 1 h 3"/>
                  <a:gd name="T20" fmla="*/ 3 w 14"/>
                  <a:gd name="T21" fmla="*/ 1 h 3"/>
                  <a:gd name="T22" fmla="*/ 3 w 14"/>
                  <a:gd name="T23" fmla="*/ 1 h 3"/>
                  <a:gd name="T24" fmla="*/ 6 w 14"/>
                  <a:gd name="T25" fmla="*/ 1 h 3"/>
                  <a:gd name="T26" fmla="*/ 7 w 14"/>
                  <a:gd name="T27" fmla="*/ 1 h 3"/>
                  <a:gd name="T28" fmla="*/ 9 w 14"/>
                  <a:gd name="T29" fmla="*/ 0 h 3"/>
                  <a:gd name="T30" fmla="*/ 12 w 14"/>
                  <a:gd name="T31" fmla="*/ 1 h 3"/>
                  <a:gd name="T32" fmla="*/ 13 w 14"/>
                  <a:gd name="T33" fmla="*/ 3 h 3"/>
                  <a:gd name="T34" fmla="*/ 13 w 14"/>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
                    <a:moveTo>
                      <a:pt x="13" y="3"/>
                    </a:moveTo>
                    <a:cubicBezTo>
                      <a:pt x="13" y="3"/>
                      <a:pt x="13" y="3"/>
                      <a:pt x="13" y="3"/>
                    </a:cubicBezTo>
                    <a:cubicBezTo>
                      <a:pt x="13" y="2"/>
                      <a:pt x="13" y="2"/>
                      <a:pt x="13" y="2"/>
                    </a:cubicBezTo>
                    <a:cubicBezTo>
                      <a:pt x="14" y="1"/>
                      <a:pt x="11" y="0"/>
                      <a:pt x="10" y="0"/>
                    </a:cubicBezTo>
                    <a:cubicBezTo>
                      <a:pt x="10" y="0"/>
                      <a:pt x="8" y="1"/>
                      <a:pt x="7" y="0"/>
                    </a:cubicBezTo>
                    <a:cubicBezTo>
                      <a:pt x="7" y="0"/>
                      <a:pt x="7" y="0"/>
                      <a:pt x="7" y="0"/>
                    </a:cubicBezTo>
                    <a:cubicBezTo>
                      <a:pt x="5" y="0"/>
                      <a:pt x="5" y="0"/>
                      <a:pt x="5" y="0"/>
                    </a:cubicBezTo>
                    <a:cubicBezTo>
                      <a:pt x="3" y="1"/>
                      <a:pt x="2" y="0"/>
                      <a:pt x="0" y="0"/>
                    </a:cubicBezTo>
                    <a:cubicBezTo>
                      <a:pt x="0" y="2"/>
                      <a:pt x="1" y="1"/>
                      <a:pt x="2" y="1"/>
                    </a:cubicBezTo>
                    <a:cubicBezTo>
                      <a:pt x="2" y="1"/>
                      <a:pt x="2" y="1"/>
                      <a:pt x="2" y="1"/>
                    </a:cubicBezTo>
                    <a:cubicBezTo>
                      <a:pt x="2" y="1"/>
                      <a:pt x="3" y="1"/>
                      <a:pt x="3" y="1"/>
                    </a:cubicBezTo>
                    <a:cubicBezTo>
                      <a:pt x="3" y="1"/>
                      <a:pt x="3" y="1"/>
                      <a:pt x="3" y="1"/>
                    </a:cubicBezTo>
                    <a:cubicBezTo>
                      <a:pt x="4" y="1"/>
                      <a:pt x="5" y="1"/>
                      <a:pt x="6" y="1"/>
                    </a:cubicBezTo>
                    <a:cubicBezTo>
                      <a:pt x="7" y="1"/>
                      <a:pt x="7" y="1"/>
                      <a:pt x="7" y="1"/>
                    </a:cubicBezTo>
                    <a:cubicBezTo>
                      <a:pt x="7" y="0"/>
                      <a:pt x="9" y="1"/>
                      <a:pt x="9" y="0"/>
                    </a:cubicBezTo>
                    <a:cubicBezTo>
                      <a:pt x="10" y="1"/>
                      <a:pt x="11" y="1"/>
                      <a:pt x="12" y="1"/>
                    </a:cubicBezTo>
                    <a:cubicBezTo>
                      <a:pt x="13" y="2"/>
                      <a:pt x="13" y="2"/>
                      <a:pt x="13" y="3"/>
                    </a:cubicBezTo>
                    <a:cubicBezTo>
                      <a:pt x="13" y="3"/>
                      <a:pt x="13" y="3"/>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0" name="Freeform 398"/>
              <p:cNvSpPr/>
              <p:nvPr/>
            </p:nvSpPr>
            <p:spPr bwMode="auto">
              <a:xfrm>
                <a:off x="3064" y="1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1" name="Freeform 399"/>
              <p:cNvSpPr/>
              <p:nvPr/>
            </p:nvSpPr>
            <p:spPr bwMode="auto">
              <a:xfrm>
                <a:off x="3774" y="1761"/>
                <a:ext cx="16" cy="17"/>
              </a:xfrm>
              <a:custGeom>
                <a:avLst/>
                <a:gdLst>
                  <a:gd name="T0" fmla="*/ 1 w 3"/>
                  <a:gd name="T1" fmla="*/ 1 h 3"/>
                  <a:gd name="T2" fmla="*/ 2 w 3"/>
                  <a:gd name="T3" fmla="*/ 2 h 3"/>
                  <a:gd name="T4" fmla="*/ 3 w 3"/>
                  <a:gd name="T5" fmla="*/ 2 h 3"/>
                  <a:gd name="T6" fmla="*/ 1 w 3"/>
                  <a:gd name="T7" fmla="*/ 1 h 3"/>
                </a:gdLst>
                <a:ahLst/>
                <a:cxnLst>
                  <a:cxn ang="0">
                    <a:pos x="T0" y="T1"/>
                  </a:cxn>
                  <a:cxn ang="0">
                    <a:pos x="T2" y="T3"/>
                  </a:cxn>
                  <a:cxn ang="0">
                    <a:pos x="T4" y="T5"/>
                  </a:cxn>
                  <a:cxn ang="0">
                    <a:pos x="T6" y="T7"/>
                  </a:cxn>
                </a:cxnLst>
                <a:rect l="0" t="0" r="r" b="b"/>
                <a:pathLst>
                  <a:path w="3" h="3">
                    <a:moveTo>
                      <a:pt x="1" y="1"/>
                    </a:moveTo>
                    <a:cubicBezTo>
                      <a:pt x="0" y="3"/>
                      <a:pt x="2" y="1"/>
                      <a:pt x="2" y="2"/>
                    </a:cubicBezTo>
                    <a:cubicBezTo>
                      <a:pt x="2" y="2"/>
                      <a:pt x="2" y="2"/>
                      <a:pt x="3" y="2"/>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2" name="Freeform 400"/>
              <p:cNvSpPr/>
              <p:nvPr/>
            </p:nvSpPr>
            <p:spPr bwMode="auto">
              <a:xfrm>
                <a:off x="3790" y="1767"/>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3" name="Freeform 401"/>
              <p:cNvSpPr/>
              <p:nvPr/>
            </p:nvSpPr>
            <p:spPr bwMode="auto">
              <a:xfrm>
                <a:off x="3790" y="1767"/>
                <a:ext cx="0" cy="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4" name="Freeform 402"/>
              <p:cNvSpPr/>
              <p:nvPr/>
            </p:nvSpPr>
            <p:spPr bwMode="auto">
              <a:xfrm>
                <a:off x="3091" y="1464"/>
                <a:ext cx="6" cy="6"/>
              </a:xfrm>
              <a:custGeom>
                <a:avLst/>
                <a:gdLst>
                  <a:gd name="T0" fmla="*/ 6 w 6"/>
                  <a:gd name="T1" fmla="*/ 6 h 6"/>
                  <a:gd name="T2" fmla="*/ 6 w 6"/>
                  <a:gd name="T3" fmla="*/ 0 h 6"/>
                  <a:gd name="T4" fmla="*/ 0 w 6"/>
                  <a:gd name="T5" fmla="*/ 6 h 6"/>
                  <a:gd name="T6" fmla="*/ 6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0"/>
                    </a:lnTo>
                    <a:lnTo>
                      <a:pt x="0" y="6"/>
                    </a:lnTo>
                    <a:lnTo>
                      <a:pt x="6" y="6"/>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5" name="Freeform 403"/>
              <p:cNvSpPr/>
              <p:nvPr/>
            </p:nvSpPr>
            <p:spPr bwMode="auto">
              <a:xfrm>
                <a:off x="3047" y="1447"/>
                <a:ext cx="11" cy="17"/>
              </a:xfrm>
              <a:custGeom>
                <a:avLst/>
                <a:gdLst>
                  <a:gd name="T0" fmla="*/ 1 w 2"/>
                  <a:gd name="T1" fmla="*/ 0 h 3"/>
                  <a:gd name="T2" fmla="*/ 1 w 2"/>
                  <a:gd name="T3" fmla="*/ 2 h 3"/>
                  <a:gd name="T4" fmla="*/ 1 w 2"/>
                  <a:gd name="T5" fmla="*/ 2 h 3"/>
                  <a:gd name="T6" fmla="*/ 0 w 2"/>
                  <a:gd name="T7" fmla="*/ 2 h 3"/>
                  <a:gd name="T8" fmla="*/ 2 w 2"/>
                  <a:gd name="T9" fmla="*/ 3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1"/>
                      <a:pt x="0" y="1"/>
                      <a:pt x="1" y="2"/>
                    </a:cubicBezTo>
                    <a:cubicBezTo>
                      <a:pt x="1" y="2"/>
                      <a:pt x="1" y="2"/>
                      <a:pt x="1" y="2"/>
                    </a:cubicBezTo>
                    <a:cubicBezTo>
                      <a:pt x="0" y="2"/>
                      <a:pt x="0" y="2"/>
                      <a:pt x="0" y="2"/>
                    </a:cubicBezTo>
                    <a:cubicBezTo>
                      <a:pt x="2" y="3"/>
                      <a:pt x="2" y="3"/>
                      <a:pt x="2" y="3"/>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6" name="Freeform 404"/>
              <p:cNvSpPr/>
              <p:nvPr/>
            </p:nvSpPr>
            <p:spPr bwMode="auto">
              <a:xfrm>
                <a:off x="3602" y="1694"/>
                <a:ext cx="11"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7" name="Freeform 405"/>
              <p:cNvSpPr/>
              <p:nvPr/>
            </p:nvSpPr>
            <p:spPr bwMode="auto">
              <a:xfrm>
                <a:off x="2986" y="1430"/>
                <a:ext cx="17" cy="12"/>
              </a:xfrm>
              <a:custGeom>
                <a:avLst/>
                <a:gdLst>
                  <a:gd name="T0" fmla="*/ 2 w 3"/>
                  <a:gd name="T1" fmla="*/ 0 h 2"/>
                  <a:gd name="T2" fmla="*/ 0 w 3"/>
                  <a:gd name="T3" fmla="*/ 2 h 2"/>
                  <a:gd name="T4" fmla="*/ 0 w 3"/>
                  <a:gd name="T5" fmla="*/ 2 h 2"/>
                  <a:gd name="T6" fmla="*/ 2 w 3"/>
                  <a:gd name="T7" fmla="*/ 2 h 2"/>
                  <a:gd name="T8" fmla="*/ 3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1"/>
                      <a:pt x="0" y="1"/>
                      <a:pt x="0" y="2"/>
                    </a:cubicBezTo>
                    <a:cubicBezTo>
                      <a:pt x="0" y="2"/>
                      <a:pt x="0" y="2"/>
                      <a:pt x="0" y="2"/>
                    </a:cubicBezTo>
                    <a:cubicBezTo>
                      <a:pt x="1" y="2"/>
                      <a:pt x="1" y="2"/>
                      <a:pt x="2" y="2"/>
                    </a:cubicBezTo>
                    <a:cubicBezTo>
                      <a:pt x="2" y="1"/>
                      <a:pt x="2"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37" name="Group 607"/>
            <p:cNvGrpSpPr/>
            <p:nvPr/>
          </p:nvGrpSpPr>
          <p:grpSpPr bwMode="auto">
            <a:xfrm>
              <a:off x="2481" y="1380"/>
              <a:ext cx="1631" cy="650"/>
              <a:chOff x="2481" y="1380"/>
              <a:chExt cx="1631" cy="650"/>
            </a:xfrm>
            <a:grpFill/>
          </p:grpSpPr>
          <p:sp>
            <p:nvSpPr>
              <p:cNvPr id="2898" name="Freeform 407"/>
              <p:cNvSpPr/>
              <p:nvPr/>
            </p:nvSpPr>
            <p:spPr bwMode="auto">
              <a:xfrm>
                <a:off x="2986" y="14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9" name="Freeform 408"/>
              <p:cNvSpPr/>
              <p:nvPr/>
            </p:nvSpPr>
            <p:spPr bwMode="auto">
              <a:xfrm>
                <a:off x="2986" y="1442"/>
                <a:ext cx="6" cy="5"/>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0" name="Freeform 409"/>
              <p:cNvSpPr/>
              <p:nvPr/>
            </p:nvSpPr>
            <p:spPr bwMode="auto">
              <a:xfrm>
                <a:off x="2958" y="1419"/>
                <a:ext cx="6" cy="6"/>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1" name="Freeform 410"/>
              <p:cNvSpPr/>
              <p:nvPr/>
            </p:nvSpPr>
            <p:spPr bwMode="auto">
              <a:xfrm>
                <a:off x="3108" y="1481"/>
                <a:ext cx="11" cy="5"/>
              </a:xfrm>
              <a:custGeom>
                <a:avLst/>
                <a:gdLst>
                  <a:gd name="T0" fmla="*/ 2 w 2"/>
                  <a:gd name="T1" fmla="*/ 1 h 1"/>
                  <a:gd name="T2" fmla="*/ 2 w 2"/>
                  <a:gd name="T3" fmla="*/ 1 h 1"/>
                  <a:gd name="T4" fmla="*/ 0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1" y="1"/>
                      <a:pt x="0" y="0"/>
                      <a:pt x="0" y="1"/>
                    </a:cubicBezTo>
                    <a:cubicBezTo>
                      <a:pt x="0" y="1"/>
                      <a:pt x="0" y="1"/>
                      <a:pt x="0" y="1"/>
                    </a:cubicBezTo>
                    <a:cubicBezTo>
                      <a:pt x="1"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2" name="Freeform 411"/>
              <p:cNvSpPr/>
              <p:nvPr/>
            </p:nvSpPr>
            <p:spPr bwMode="auto">
              <a:xfrm>
                <a:off x="3591" y="1688"/>
                <a:ext cx="5" cy="6"/>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3" name="Freeform 412"/>
              <p:cNvSpPr/>
              <p:nvPr/>
            </p:nvSpPr>
            <p:spPr bwMode="auto">
              <a:xfrm>
                <a:off x="2925" y="1408"/>
                <a:ext cx="22" cy="17"/>
              </a:xfrm>
              <a:custGeom>
                <a:avLst/>
                <a:gdLst>
                  <a:gd name="T0" fmla="*/ 2 w 4"/>
                  <a:gd name="T1" fmla="*/ 1 h 3"/>
                  <a:gd name="T2" fmla="*/ 2 w 4"/>
                  <a:gd name="T3" fmla="*/ 2 h 3"/>
                  <a:gd name="T4" fmla="*/ 2 w 4"/>
                  <a:gd name="T5" fmla="*/ 2 h 3"/>
                  <a:gd name="T6" fmla="*/ 4 w 4"/>
                  <a:gd name="T7" fmla="*/ 2 h 3"/>
                  <a:gd name="T8" fmla="*/ 4 w 4"/>
                  <a:gd name="T9" fmla="*/ 2 h 3"/>
                  <a:gd name="T10" fmla="*/ 3 w 4"/>
                  <a:gd name="T11" fmla="*/ 0 h 3"/>
                  <a:gd name="T12" fmla="*/ 2 w 4"/>
                  <a:gd name="T13" fmla="*/ 1 h 3"/>
                  <a:gd name="T14" fmla="*/ 1 w 4"/>
                  <a:gd name="T15" fmla="*/ 1 h 3"/>
                  <a:gd name="T16" fmla="*/ 0 w 4"/>
                  <a:gd name="T17" fmla="*/ 2 h 3"/>
                  <a:gd name="T18" fmla="*/ 2 w 4"/>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1"/>
                    </a:moveTo>
                    <a:cubicBezTo>
                      <a:pt x="2" y="2"/>
                      <a:pt x="2" y="2"/>
                      <a:pt x="2" y="2"/>
                    </a:cubicBezTo>
                    <a:cubicBezTo>
                      <a:pt x="2" y="2"/>
                      <a:pt x="2" y="2"/>
                      <a:pt x="2" y="2"/>
                    </a:cubicBezTo>
                    <a:cubicBezTo>
                      <a:pt x="3" y="2"/>
                      <a:pt x="3" y="2"/>
                      <a:pt x="4" y="2"/>
                    </a:cubicBezTo>
                    <a:cubicBezTo>
                      <a:pt x="4" y="2"/>
                      <a:pt x="4" y="2"/>
                      <a:pt x="4" y="2"/>
                    </a:cubicBezTo>
                    <a:cubicBezTo>
                      <a:pt x="4" y="1"/>
                      <a:pt x="2" y="1"/>
                      <a:pt x="3" y="0"/>
                    </a:cubicBezTo>
                    <a:cubicBezTo>
                      <a:pt x="2" y="1"/>
                      <a:pt x="1" y="0"/>
                      <a:pt x="2" y="1"/>
                    </a:cubicBezTo>
                    <a:cubicBezTo>
                      <a:pt x="1" y="1"/>
                      <a:pt x="1" y="1"/>
                      <a:pt x="1" y="1"/>
                    </a:cubicBezTo>
                    <a:cubicBezTo>
                      <a:pt x="2" y="2"/>
                      <a:pt x="0" y="1"/>
                      <a:pt x="0" y="2"/>
                    </a:cubicBezTo>
                    <a:cubicBezTo>
                      <a:pt x="1" y="3"/>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4" name="Freeform 413"/>
              <p:cNvSpPr/>
              <p:nvPr/>
            </p:nvSpPr>
            <p:spPr bwMode="auto">
              <a:xfrm>
                <a:off x="2969" y="1425"/>
                <a:ext cx="6" cy="5"/>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5" name="Freeform 414"/>
              <p:cNvSpPr/>
              <p:nvPr/>
            </p:nvSpPr>
            <p:spPr bwMode="auto">
              <a:xfrm>
                <a:off x="3097" y="1492"/>
                <a:ext cx="17" cy="11"/>
              </a:xfrm>
              <a:custGeom>
                <a:avLst/>
                <a:gdLst>
                  <a:gd name="T0" fmla="*/ 3 w 3"/>
                  <a:gd name="T1" fmla="*/ 0 h 2"/>
                  <a:gd name="T2" fmla="*/ 1 w 3"/>
                  <a:gd name="T3" fmla="*/ 1 h 2"/>
                  <a:gd name="T4" fmla="*/ 1 w 3"/>
                  <a:gd name="T5" fmla="*/ 1 h 2"/>
                  <a:gd name="T6" fmla="*/ 0 w 3"/>
                  <a:gd name="T7" fmla="*/ 2 h 2"/>
                  <a:gd name="T8" fmla="*/ 2 w 3"/>
                  <a:gd name="T9" fmla="*/ 2 h 2"/>
                  <a:gd name="T10" fmla="*/ 2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1"/>
                      <a:pt x="1" y="1"/>
                      <a:pt x="1" y="1"/>
                    </a:cubicBezTo>
                    <a:cubicBezTo>
                      <a:pt x="1" y="1"/>
                      <a:pt x="1" y="1"/>
                      <a:pt x="1" y="1"/>
                    </a:cubicBezTo>
                    <a:cubicBezTo>
                      <a:pt x="0" y="2"/>
                      <a:pt x="0" y="2"/>
                      <a:pt x="0" y="2"/>
                    </a:cubicBezTo>
                    <a:cubicBezTo>
                      <a:pt x="2" y="2"/>
                      <a:pt x="2" y="2"/>
                      <a:pt x="2" y="2"/>
                    </a:cubicBezTo>
                    <a:cubicBezTo>
                      <a:pt x="2" y="2"/>
                      <a:pt x="2" y="2"/>
                      <a:pt x="2" y="2"/>
                    </a:cubicBezTo>
                    <a:cubicBezTo>
                      <a:pt x="3" y="2"/>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6" name="Freeform 415"/>
              <p:cNvSpPr/>
              <p:nvPr/>
            </p:nvSpPr>
            <p:spPr bwMode="auto">
              <a:xfrm>
                <a:off x="3679" y="1739"/>
                <a:ext cx="6" cy="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7" name="Freeform 416"/>
              <p:cNvSpPr/>
              <p:nvPr/>
            </p:nvSpPr>
            <p:spPr bwMode="auto">
              <a:xfrm>
                <a:off x="2919" y="1408"/>
                <a:ext cx="0" cy="6"/>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8" name="Freeform 417"/>
              <p:cNvSpPr/>
              <p:nvPr/>
            </p:nvSpPr>
            <p:spPr bwMode="auto">
              <a:xfrm>
                <a:off x="3125" y="1503"/>
                <a:ext cx="5" cy="6"/>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9" name="Freeform 418"/>
              <p:cNvSpPr/>
              <p:nvPr/>
            </p:nvSpPr>
            <p:spPr bwMode="auto">
              <a:xfrm>
                <a:off x="3563" y="1694"/>
                <a:ext cx="5" cy="5"/>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0" name="Freeform 419"/>
              <p:cNvSpPr/>
              <p:nvPr/>
            </p:nvSpPr>
            <p:spPr bwMode="auto">
              <a:xfrm>
                <a:off x="3119" y="1498"/>
                <a:ext cx="6" cy="5"/>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1" name="Freeform 420"/>
              <p:cNvSpPr/>
              <p:nvPr/>
            </p:nvSpPr>
            <p:spPr bwMode="auto">
              <a:xfrm>
                <a:off x="3657" y="1733"/>
                <a:ext cx="6" cy="6"/>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2" name="Freeform 421"/>
              <p:cNvSpPr/>
              <p:nvPr/>
            </p:nvSpPr>
            <p:spPr bwMode="auto">
              <a:xfrm>
                <a:off x="2942" y="1425"/>
                <a:ext cx="16" cy="11"/>
              </a:xfrm>
              <a:custGeom>
                <a:avLst/>
                <a:gdLst>
                  <a:gd name="T0" fmla="*/ 0 w 3"/>
                  <a:gd name="T1" fmla="*/ 1 h 2"/>
                  <a:gd name="T2" fmla="*/ 2 w 3"/>
                  <a:gd name="T3" fmla="*/ 2 h 2"/>
                  <a:gd name="T4" fmla="*/ 3 w 3"/>
                  <a:gd name="T5" fmla="*/ 2 h 2"/>
                  <a:gd name="T6" fmla="*/ 2 w 3"/>
                  <a:gd name="T7" fmla="*/ 1 h 2"/>
                  <a:gd name="T8" fmla="*/ 0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1" y="1"/>
                      <a:pt x="2" y="2"/>
                      <a:pt x="2" y="2"/>
                    </a:cubicBezTo>
                    <a:cubicBezTo>
                      <a:pt x="3" y="2"/>
                      <a:pt x="3" y="2"/>
                      <a:pt x="3" y="2"/>
                    </a:cubicBezTo>
                    <a:cubicBezTo>
                      <a:pt x="2" y="1"/>
                      <a:pt x="2" y="1"/>
                      <a:pt x="2" y="1"/>
                    </a:cubicBezTo>
                    <a:cubicBezTo>
                      <a:pt x="2" y="0"/>
                      <a:pt x="1"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3" name="Freeform 422"/>
              <p:cNvSpPr/>
              <p:nvPr/>
            </p:nvSpPr>
            <p:spPr bwMode="auto">
              <a:xfrm>
                <a:off x="3014" y="1458"/>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4" name="Freeform 423"/>
              <p:cNvSpPr/>
              <p:nvPr/>
            </p:nvSpPr>
            <p:spPr bwMode="auto">
              <a:xfrm>
                <a:off x="3058" y="1475"/>
                <a:ext cx="17" cy="11"/>
              </a:xfrm>
              <a:custGeom>
                <a:avLst/>
                <a:gdLst>
                  <a:gd name="T0" fmla="*/ 0 w 3"/>
                  <a:gd name="T1" fmla="*/ 2 h 2"/>
                  <a:gd name="T2" fmla="*/ 3 w 3"/>
                  <a:gd name="T3" fmla="*/ 1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1"/>
                      <a:pt x="3" y="1"/>
                      <a:pt x="3" y="1"/>
                    </a:cubicBezTo>
                    <a:cubicBezTo>
                      <a:pt x="2" y="0"/>
                      <a:pt x="1" y="1"/>
                      <a:pt x="0"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5" name="Freeform 424"/>
              <p:cNvSpPr/>
              <p:nvPr/>
            </p:nvSpPr>
            <p:spPr bwMode="auto">
              <a:xfrm>
                <a:off x="3080" y="1492"/>
                <a:ext cx="17" cy="6"/>
              </a:xfrm>
              <a:custGeom>
                <a:avLst/>
                <a:gdLst>
                  <a:gd name="T0" fmla="*/ 1 w 3"/>
                  <a:gd name="T1" fmla="*/ 0 h 1"/>
                  <a:gd name="T2" fmla="*/ 1 w 3"/>
                  <a:gd name="T3" fmla="*/ 1 h 1"/>
                  <a:gd name="T4" fmla="*/ 1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1" y="1"/>
                      <a:pt x="1" y="1"/>
                    </a:cubicBezTo>
                    <a:cubicBezTo>
                      <a:pt x="1" y="1"/>
                      <a:pt x="1" y="1"/>
                      <a:pt x="1" y="1"/>
                    </a:cubicBezTo>
                    <a:cubicBezTo>
                      <a:pt x="2" y="1"/>
                      <a:pt x="3" y="0"/>
                      <a:pt x="3"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6" name="Freeform 425"/>
              <p:cNvSpPr/>
              <p:nvPr/>
            </p:nvSpPr>
            <p:spPr bwMode="auto">
              <a:xfrm>
                <a:off x="2881" y="1402"/>
                <a:ext cx="16" cy="17"/>
              </a:xfrm>
              <a:custGeom>
                <a:avLst/>
                <a:gdLst>
                  <a:gd name="T0" fmla="*/ 0 w 3"/>
                  <a:gd name="T1" fmla="*/ 3 h 3"/>
                  <a:gd name="T2" fmla="*/ 3 w 3"/>
                  <a:gd name="T3" fmla="*/ 2 h 3"/>
                  <a:gd name="T4" fmla="*/ 2 w 3"/>
                  <a:gd name="T5" fmla="*/ 2 h 3"/>
                  <a:gd name="T6" fmla="*/ 3 w 3"/>
                  <a:gd name="T7" fmla="*/ 1 h 3"/>
                  <a:gd name="T8" fmla="*/ 1 w 3"/>
                  <a:gd name="T9" fmla="*/ 1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cubicBezTo>
                      <a:pt x="1" y="2"/>
                      <a:pt x="3" y="3"/>
                      <a:pt x="3" y="2"/>
                    </a:cubicBezTo>
                    <a:cubicBezTo>
                      <a:pt x="2" y="2"/>
                      <a:pt x="2" y="2"/>
                      <a:pt x="2" y="2"/>
                    </a:cubicBezTo>
                    <a:cubicBezTo>
                      <a:pt x="2" y="1"/>
                      <a:pt x="3" y="1"/>
                      <a:pt x="3" y="1"/>
                    </a:cubicBezTo>
                    <a:cubicBezTo>
                      <a:pt x="2" y="0"/>
                      <a:pt x="2" y="1"/>
                      <a:pt x="1" y="1"/>
                    </a:cubicBezTo>
                    <a:cubicBezTo>
                      <a:pt x="1"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7" name="Freeform 426"/>
              <p:cNvSpPr/>
              <p:nvPr/>
            </p:nvSpPr>
            <p:spPr bwMode="auto">
              <a:xfrm>
                <a:off x="3041" y="1470"/>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8" name="Freeform 427"/>
              <p:cNvSpPr/>
              <p:nvPr/>
            </p:nvSpPr>
            <p:spPr bwMode="auto">
              <a:xfrm>
                <a:off x="3041" y="1470"/>
                <a:ext cx="6" cy="5"/>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1"/>
                    </a:cubicBezTo>
                    <a:cubicBezTo>
                      <a:pt x="1" y="0"/>
                      <a:pt x="1" y="0"/>
                      <a:pt x="1" y="0"/>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9" name="Freeform 428"/>
              <p:cNvSpPr/>
              <p:nvPr/>
            </p:nvSpPr>
            <p:spPr bwMode="auto">
              <a:xfrm>
                <a:off x="3114" y="1498"/>
                <a:ext cx="0" cy="5"/>
              </a:xfrm>
              <a:custGeom>
                <a:avLst/>
                <a:gdLst>
                  <a:gd name="T0" fmla="*/ 5 h 5"/>
                  <a:gd name="T1" fmla="*/ 0 h 5"/>
                  <a:gd name="T2" fmla="*/ 5 h 5"/>
                  <a:gd name="T3" fmla="*/ 5 h 5"/>
                  <a:gd name="T4" fmla="*/ 5 h 5"/>
                </a:gdLst>
                <a:ahLst/>
                <a:cxnLst>
                  <a:cxn ang="0">
                    <a:pos x="0" y="T0"/>
                  </a:cxn>
                  <a:cxn ang="0">
                    <a:pos x="0" y="T1"/>
                  </a:cxn>
                  <a:cxn ang="0">
                    <a:pos x="0" y="T2"/>
                  </a:cxn>
                  <a:cxn ang="0">
                    <a:pos x="0" y="T3"/>
                  </a:cxn>
                  <a:cxn ang="0">
                    <a:pos x="0" y="T4"/>
                  </a:cxn>
                </a:cxnLst>
                <a:rect l="0" t="0" r="r" b="b"/>
                <a:pathLst>
                  <a:path h="5">
                    <a:moveTo>
                      <a:pt x="0" y="5"/>
                    </a:move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0" name="Freeform 429"/>
              <p:cNvSpPr/>
              <p:nvPr/>
            </p:nvSpPr>
            <p:spPr bwMode="auto">
              <a:xfrm>
                <a:off x="2870" y="1419"/>
                <a:ext cx="33" cy="17"/>
              </a:xfrm>
              <a:custGeom>
                <a:avLst/>
                <a:gdLst>
                  <a:gd name="T0" fmla="*/ 3 w 6"/>
                  <a:gd name="T1" fmla="*/ 3 h 3"/>
                  <a:gd name="T2" fmla="*/ 6 w 6"/>
                  <a:gd name="T3" fmla="*/ 2 h 3"/>
                  <a:gd name="T4" fmla="*/ 5 w 6"/>
                  <a:gd name="T5" fmla="*/ 2 h 3"/>
                  <a:gd name="T6" fmla="*/ 5 w 6"/>
                  <a:gd name="T7" fmla="*/ 1 h 3"/>
                  <a:gd name="T8" fmla="*/ 6 w 6"/>
                  <a:gd name="T9" fmla="*/ 1 h 3"/>
                  <a:gd name="T10" fmla="*/ 6 w 6"/>
                  <a:gd name="T11" fmla="*/ 1 h 3"/>
                  <a:gd name="T12" fmla="*/ 2 w 6"/>
                  <a:gd name="T13" fmla="*/ 2 h 3"/>
                  <a:gd name="T14" fmla="*/ 2 w 6"/>
                  <a:gd name="T15" fmla="*/ 2 h 3"/>
                  <a:gd name="T16" fmla="*/ 2 w 6"/>
                  <a:gd name="T17" fmla="*/ 1 h 3"/>
                  <a:gd name="T18" fmla="*/ 1 w 6"/>
                  <a:gd name="T19" fmla="*/ 1 h 3"/>
                  <a:gd name="T20" fmla="*/ 0 w 6"/>
                  <a:gd name="T21" fmla="*/ 1 h 3"/>
                  <a:gd name="T22" fmla="*/ 3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3" y="3"/>
                    </a:moveTo>
                    <a:cubicBezTo>
                      <a:pt x="4" y="2"/>
                      <a:pt x="5" y="3"/>
                      <a:pt x="6" y="2"/>
                    </a:cubicBezTo>
                    <a:cubicBezTo>
                      <a:pt x="5" y="2"/>
                      <a:pt x="5" y="2"/>
                      <a:pt x="5" y="2"/>
                    </a:cubicBezTo>
                    <a:cubicBezTo>
                      <a:pt x="5" y="2"/>
                      <a:pt x="4" y="1"/>
                      <a:pt x="5" y="1"/>
                    </a:cubicBezTo>
                    <a:cubicBezTo>
                      <a:pt x="5" y="1"/>
                      <a:pt x="5" y="1"/>
                      <a:pt x="6" y="1"/>
                    </a:cubicBezTo>
                    <a:cubicBezTo>
                      <a:pt x="6" y="1"/>
                      <a:pt x="6" y="1"/>
                      <a:pt x="6" y="1"/>
                    </a:cubicBezTo>
                    <a:cubicBezTo>
                      <a:pt x="5" y="1"/>
                      <a:pt x="2" y="0"/>
                      <a:pt x="2" y="2"/>
                    </a:cubicBezTo>
                    <a:cubicBezTo>
                      <a:pt x="2" y="2"/>
                      <a:pt x="2" y="2"/>
                      <a:pt x="2" y="2"/>
                    </a:cubicBezTo>
                    <a:cubicBezTo>
                      <a:pt x="1" y="1"/>
                      <a:pt x="2" y="1"/>
                      <a:pt x="2" y="1"/>
                    </a:cubicBezTo>
                    <a:cubicBezTo>
                      <a:pt x="1" y="1"/>
                      <a:pt x="1" y="1"/>
                      <a:pt x="1" y="1"/>
                    </a:cubicBezTo>
                    <a:cubicBezTo>
                      <a:pt x="1" y="1"/>
                      <a:pt x="0" y="1"/>
                      <a:pt x="0" y="1"/>
                    </a:cubicBezTo>
                    <a:cubicBezTo>
                      <a:pt x="1" y="2"/>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1" name="Freeform 430"/>
              <p:cNvSpPr/>
              <p:nvPr/>
            </p:nvSpPr>
            <p:spPr bwMode="auto">
              <a:xfrm>
                <a:off x="2903" y="1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2" name="Freeform 431"/>
              <p:cNvSpPr/>
              <p:nvPr/>
            </p:nvSpPr>
            <p:spPr bwMode="auto">
              <a:xfrm>
                <a:off x="2903" y="1414"/>
                <a:ext cx="11" cy="11"/>
              </a:xfrm>
              <a:custGeom>
                <a:avLst/>
                <a:gdLst>
                  <a:gd name="T0" fmla="*/ 1 w 2"/>
                  <a:gd name="T1" fmla="*/ 2 h 2"/>
                  <a:gd name="T2" fmla="*/ 2 w 2"/>
                  <a:gd name="T3" fmla="*/ 0 h 2"/>
                  <a:gd name="T4" fmla="*/ 0 w 2"/>
                  <a:gd name="T5" fmla="*/ 2 h 2"/>
                  <a:gd name="T6" fmla="*/ 0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1"/>
                      <a:pt x="2" y="1"/>
                      <a:pt x="2" y="0"/>
                    </a:cubicBezTo>
                    <a:cubicBezTo>
                      <a:pt x="1" y="0"/>
                      <a:pt x="0" y="0"/>
                      <a:pt x="0" y="2"/>
                    </a:cubicBezTo>
                    <a:cubicBezTo>
                      <a:pt x="0" y="2"/>
                      <a:pt x="0" y="2"/>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3" name="Rectangle 432"/>
              <p:cNvSpPr>
                <a:spLocks noChangeArrowheads="1"/>
              </p:cNvSpPr>
              <p:nvPr/>
            </p:nvSpPr>
            <p:spPr bwMode="auto">
              <a:xfrm>
                <a:off x="2975" y="14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24" name="Freeform 433"/>
              <p:cNvSpPr/>
              <p:nvPr/>
            </p:nvSpPr>
            <p:spPr bwMode="auto">
              <a:xfrm>
                <a:off x="2964" y="1442"/>
                <a:ext cx="11" cy="11"/>
              </a:xfrm>
              <a:custGeom>
                <a:avLst/>
                <a:gdLst>
                  <a:gd name="T0" fmla="*/ 2 w 2"/>
                  <a:gd name="T1" fmla="*/ 1 h 2"/>
                  <a:gd name="T2" fmla="*/ 1 w 2"/>
                  <a:gd name="T3" fmla="*/ 0 h 2"/>
                  <a:gd name="T4" fmla="*/ 0 w 2"/>
                  <a:gd name="T5" fmla="*/ 1 h 2"/>
                  <a:gd name="T6" fmla="*/ 1 w 2"/>
                  <a:gd name="T7" fmla="*/ 2 h 2"/>
                  <a:gd name="T8" fmla="*/ 1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1"/>
                      <a:pt x="2" y="0"/>
                      <a:pt x="1" y="0"/>
                    </a:cubicBezTo>
                    <a:cubicBezTo>
                      <a:pt x="2" y="1"/>
                      <a:pt x="0" y="0"/>
                      <a:pt x="0" y="1"/>
                    </a:cubicBezTo>
                    <a:cubicBezTo>
                      <a:pt x="1" y="2"/>
                      <a:pt x="1" y="2"/>
                      <a:pt x="1" y="2"/>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5" name="Freeform 434"/>
              <p:cNvSpPr/>
              <p:nvPr/>
            </p:nvSpPr>
            <p:spPr bwMode="auto">
              <a:xfrm>
                <a:off x="2980" y="1442"/>
                <a:ext cx="6" cy="11"/>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2"/>
                      <a:pt x="0" y="1"/>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6" name="Freeform 435"/>
              <p:cNvSpPr/>
              <p:nvPr/>
            </p:nvSpPr>
            <p:spPr bwMode="auto">
              <a:xfrm>
                <a:off x="2914" y="1425"/>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7" name="Freeform 436"/>
              <p:cNvSpPr/>
              <p:nvPr/>
            </p:nvSpPr>
            <p:spPr bwMode="auto">
              <a:xfrm>
                <a:off x="2908" y="1419"/>
                <a:ext cx="17" cy="11"/>
              </a:xfrm>
              <a:custGeom>
                <a:avLst/>
                <a:gdLst>
                  <a:gd name="T0" fmla="*/ 1 w 3"/>
                  <a:gd name="T1" fmla="*/ 0 h 2"/>
                  <a:gd name="T2" fmla="*/ 2 w 3"/>
                  <a:gd name="T3" fmla="*/ 1 h 2"/>
                  <a:gd name="T4" fmla="*/ 1 w 3"/>
                  <a:gd name="T5" fmla="*/ 1 h 2"/>
                  <a:gd name="T6" fmla="*/ 2 w 3"/>
                  <a:gd name="T7" fmla="*/ 1 h 2"/>
                  <a:gd name="T8" fmla="*/ 2 w 3"/>
                  <a:gd name="T9" fmla="*/ 1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0" y="1"/>
                      <a:pt x="1" y="1"/>
                      <a:pt x="2" y="1"/>
                    </a:cubicBezTo>
                    <a:cubicBezTo>
                      <a:pt x="1" y="1"/>
                      <a:pt x="1" y="1"/>
                      <a:pt x="1" y="1"/>
                    </a:cubicBezTo>
                    <a:cubicBezTo>
                      <a:pt x="1" y="1"/>
                      <a:pt x="2" y="2"/>
                      <a:pt x="2" y="1"/>
                    </a:cubicBezTo>
                    <a:cubicBezTo>
                      <a:pt x="2" y="1"/>
                      <a:pt x="2" y="1"/>
                      <a:pt x="2" y="1"/>
                    </a:cubicBezTo>
                    <a:cubicBezTo>
                      <a:pt x="2" y="1"/>
                      <a:pt x="3" y="1"/>
                      <a:pt x="2"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8" name="Freeform 437"/>
              <p:cNvSpPr>
                <a:spLocks noEditPoints="1"/>
              </p:cNvSpPr>
              <p:nvPr/>
            </p:nvSpPr>
            <p:spPr bwMode="auto">
              <a:xfrm>
                <a:off x="2914" y="1425"/>
                <a:ext cx="50" cy="45"/>
              </a:xfrm>
              <a:custGeom>
                <a:avLst/>
                <a:gdLst>
                  <a:gd name="T0" fmla="*/ 2 w 9"/>
                  <a:gd name="T1" fmla="*/ 3 h 8"/>
                  <a:gd name="T2" fmla="*/ 1 w 9"/>
                  <a:gd name="T3" fmla="*/ 3 h 8"/>
                  <a:gd name="T4" fmla="*/ 1 w 9"/>
                  <a:gd name="T5" fmla="*/ 6 h 8"/>
                  <a:gd name="T6" fmla="*/ 2 w 9"/>
                  <a:gd name="T7" fmla="*/ 6 h 8"/>
                  <a:gd name="T8" fmla="*/ 2 w 9"/>
                  <a:gd name="T9" fmla="*/ 6 h 8"/>
                  <a:gd name="T10" fmla="*/ 3 w 9"/>
                  <a:gd name="T11" fmla="*/ 7 h 8"/>
                  <a:gd name="T12" fmla="*/ 3 w 9"/>
                  <a:gd name="T13" fmla="*/ 8 h 8"/>
                  <a:gd name="T14" fmla="*/ 4 w 9"/>
                  <a:gd name="T15" fmla="*/ 7 h 8"/>
                  <a:gd name="T16" fmla="*/ 4 w 9"/>
                  <a:gd name="T17" fmla="*/ 6 h 8"/>
                  <a:gd name="T18" fmla="*/ 5 w 9"/>
                  <a:gd name="T19" fmla="*/ 5 h 8"/>
                  <a:gd name="T20" fmla="*/ 5 w 9"/>
                  <a:gd name="T21" fmla="*/ 6 h 8"/>
                  <a:gd name="T22" fmla="*/ 6 w 9"/>
                  <a:gd name="T23" fmla="*/ 6 h 8"/>
                  <a:gd name="T24" fmla="*/ 5 w 9"/>
                  <a:gd name="T25" fmla="*/ 5 h 8"/>
                  <a:gd name="T26" fmla="*/ 4 w 9"/>
                  <a:gd name="T27" fmla="*/ 5 h 8"/>
                  <a:gd name="T28" fmla="*/ 4 w 9"/>
                  <a:gd name="T29" fmla="*/ 4 h 8"/>
                  <a:gd name="T30" fmla="*/ 3 w 9"/>
                  <a:gd name="T31" fmla="*/ 4 h 8"/>
                  <a:gd name="T32" fmla="*/ 5 w 9"/>
                  <a:gd name="T33" fmla="*/ 4 h 8"/>
                  <a:gd name="T34" fmla="*/ 5 w 9"/>
                  <a:gd name="T35" fmla="*/ 4 h 8"/>
                  <a:gd name="T36" fmla="*/ 7 w 9"/>
                  <a:gd name="T37" fmla="*/ 4 h 8"/>
                  <a:gd name="T38" fmla="*/ 6 w 9"/>
                  <a:gd name="T39" fmla="*/ 5 h 8"/>
                  <a:gd name="T40" fmla="*/ 6 w 9"/>
                  <a:gd name="T41" fmla="*/ 5 h 8"/>
                  <a:gd name="T42" fmla="*/ 7 w 9"/>
                  <a:gd name="T43" fmla="*/ 4 h 8"/>
                  <a:gd name="T44" fmla="*/ 7 w 9"/>
                  <a:gd name="T45" fmla="*/ 4 h 8"/>
                  <a:gd name="T46" fmla="*/ 9 w 9"/>
                  <a:gd name="T47" fmla="*/ 4 h 8"/>
                  <a:gd name="T48" fmla="*/ 5 w 9"/>
                  <a:gd name="T49" fmla="*/ 3 h 8"/>
                  <a:gd name="T50" fmla="*/ 3 w 9"/>
                  <a:gd name="T51" fmla="*/ 3 h 8"/>
                  <a:gd name="T52" fmla="*/ 1 w 9"/>
                  <a:gd name="T53" fmla="*/ 1 h 8"/>
                  <a:gd name="T54" fmla="*/ 3 w 9"/>
                  <a:gd name="T55" fmla="*/ 1 h 8"/>
                  <a:gd name="T56" fmla="*/ 3 w 9"/>
                  <a:gd name="T57" fmla="*/ 0 h 8"/>
                  <a:gd name="T58" fmla="*/ 3 w 9"/>
                  <a:gd name="T59" fmla="*/ 0 h 8"/>
                  <a:gd name="T60" fmla="*/ 1 w 9"/>
                  <a:gd name="T61" fmla="*/ 2 h 8"/>
                  <a:gd name="T62" fmla="*/ 2 w 9"/>
                  <a:gd name="T63" fmla="*/ 3 h 8"/>
                  <a:gd name="T64" fmla="*/ 3 w 9"/>
                  <a:gd name="T65" fmla="*/ 4 h 8"/>
                  <a:gd name="T66" fmla="*/ 3 w 9"/>
                  <a:gd name="T67" fmla="*/ 6 h 8"/>
                  <a:gd name="T68" fmla="*/ 1 w 9"/>
                  <a:gd name="T69" fmla="*/ 5 h 8"/>
                  <a:gd name="T70" fmla="*/ 2 w 9"/>
                  <a:gd name="T71" fmla="*/ 4 h 8"/>
                  <a:gd name="T72" fmla="*/ 3 w 9"/>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2" y="3"/>
                    </a:moveTo>
                    <a:cubicBezTo>
                      <a:pt x="2" y="3"/>
                      <a:pt x="1" y="3"/>
                      <a:pt x="1" y="3"/>
                    </a:cubicBezTo>
                    <a:cubicBezTo>
                      <a:pt x="0" y="4"/>
                      <a:pt x="0" y="5"/>
                      <a:pt x="1" y="6"/>
                    </a:cubicBezTo>
                    <a:cubicBezTo>
                      <a:pt x="2" y="6"/>
                      <a:pt x="2" y="6"/>
                      <a:pt x="2" y="6"/>
                    </a:cubicBezTo>
                    <a:cubicBezTo>
                      <a:pt x="2" y="6"/>
                      <a:pt x="2" y="6"/>
                      <a:pt x="2" y="6"/>
                    </a:cubicBezTo>
                    <a:cubicBezTo>
                      <a:pt x="2" y="6"/>
                      <a:pt x="3" y="7"/>
                      <a:pt x="3" y="7"/>
                    </a:cubicBezTo>
                    <a:cubicBezTo>
                      <a:pt x="3" y="7"/>
                      <a:pt x="3" y="7"/>
                      <a:pt x="3" y="8"/>
                    </a:cubicBezTo>
                    <a:cubicBezTo>
                      <a:pt x="4" y="8"/>
                      <a:pt x="3" y="7"/>
                      <a:pt x="4" y="7"/>
                    </a:cubicBezTo>
                    <a:cubicBezTo>
                      <a:pt x="5" y="6"/>
                      <a:pt x="4" y="6"/>
                      <a:pt x="4" y="6"/>
                    </a:cubicBezTo>
                    <a:cubicBezTo>
                      <a:pt x="5" y="5"/>
                      <a:pt x="5" y="5"/>
                      <a:pt x="5" y="5"/>
                    </a:cubicBezTo>
                    <a:cubicBezTo>
                      <a:pt x="5" y="6"/>
                      <a:pt x="5" y="6"/>
                      <a:pt x="5" y="6"/>
                    </a:cubicBezTo>
                    <a:cubicBezTo>
                      <a:pt x="5" y="6"/>
                      <a:pt x="6" y="6"/>
                      <a:pt x="6" y="6"/>
                    </a:cubicBezTo>
                    <a:cubicBezTo>
                      <a:pt x="5" y="6"/>
                      <a:pt x="4" y="5"/>
                      <a:pt x="5" y="5"/>
                    </a:cubicBezTo>
                    <a:cubicBezTo>
                      <a:pt x="4" y="5"/>
                      <a:pt x="4" y="5"/>
                      <a:pt x="4" y="5"/>
                    </a:cubicBezTo>
                    <a:cubicBezTo>
                      <a:pt x="3" y="5"/>
                      <a:pt x="3" y="5"/>
                      <a:pt x="4" y="4"/>
                    </a:cubicBezTo>
                    <a:cubicBezTo>
                      <a:pt x="4" y="4"/>
                      <a:pt x="3" y="4"/>
                      <a:pt x="3" y="4"/>
                    </a:cubicBezTo>
                    <a:cubicBezTo>
                      <a:pt x="4" y="3"/>
                      <a:pt x="5" y="4"/>
                      <a:pt x="5" y="4"/>
                    </a:cubicBezTo>
                    <a:cubicBezTo>
                      <a:pt x="5" y="4"/>
                      <a:pt x="5" y="4"/>
                      <a:pt x="5" y="4"/>
                    </a:cubicBezTo>
                    <a:cubicBezTo>
                      <a:pt x="6" y="3"/>
                      <a:pt x="6" y="4"/>
                      <a:pt x="7" y="4"/>
                    </a:cubicBezTo>
                    <a:cubicBezTo>
                      <a:pt x="6" y="5"/>
                      <a:pt x="6" y="5"/>
                      <a:pt x="6" y="5"/>
                    </a:cubicBezTo>
                    <a:cubicBezTo>
                      <a:pt x="6" y="5"/>
                      <a:pt x="6" y="5"/>
                      <a:pt x="6" y="5"/>
                    </a:cubicBezTo>
                    <a:cubicBezTo>
                      <a:pt x="7" y="5"/>
                      <a:pt x="7" y="5"/>
                      <a:pt x="7" y="4"/>
                    </a:cubicBezTo>
                    <a:cubicBezTo>
                      <a:pt x="7" y="4"/>
                      <a:pt x="7" y="4"/>
                      <a:pt x="7" y="4"/>
                    </a:cubicBezTo>
                    <a:cubicBezTo>
                      <a:pt x="7" y="4"/>
                      <a:pt x="8" y="4"/>
                      <a:pt x="9" y="4"/>
                    </a:cubicBezTo>
                    <a:cubicBezTo>
                      <a:pt x="8" y="3"/>
                      <a:pt x="5" y="4"/>
                      <a:pt x="5" y="3"/>
                    </a:cubicBezTo>
                    <a:cubicBezTo>
                      <a:pt x="4" y="3"/>
                      <a:pt x="4" y="4"/>
                      <a:pt x="3" y="3"/>
                    </a:cubicBezTo>
                    <a:cubicBezTo>
                      <a:pt x="2" y="3"/>
                      <a:pt x="2" y="2"/>
                      <a:pt x="1" y="1"/>
                    </a:cubicBezTo>
                    <a:cubicBezTo>
                      <a:pt x="2" y="1"/>
                      <a:pt x="2" y="0"/>
                      <a:pt x="3" y="1"/>
                    </a:cubicBezTo>
                    <a:cubicBezTo>
                      <a:pt x="3" y="0"/>
                      <a:pt x="3" y="0"/>
                      <a:pt x="3" y="0"/>
                    </a:cubicBezTo>
                    <a:cubicBezTo>
                      <a:pt x="3" y="0"/>
                      <a:pt x="3" y="0"/>
                      <a:pt x="3" y="0"/>
                    </a:cubicBezTo>
                    <a:cubicBezTo>
                      <a:pt x="2" y="0"/>
                      <a:pt x="1" y="1"/>
                      <a:pt x="1" y="2"/>
                    </a:cubicBezTo>
                    <a:cubicBezTo>
                      <a:pt x="2" y="2"/>
                      <a:pt x="1" y="3"/>
                      <a:pt x="2" y="3"/>
                    </a:cubicBezTo>
                    <a:close/>
                    <a:moveTo>
                      <a:pt x="3" y="4"/>
                    </a:moveTo>
                    <a:cubicBezTo>
                      <a:pt x="3" y="5"/>
                      <a:pt x="3" y="5"/>
                      <a:pt x="3" y="6"/>
                    </a:cubicBezTo>
                    <a:cubicBezTo>
                      <a:pt x="2" y="5"/>
                      <a:pt x="2" y="5"/>
                      <a:pt x="1" y="5"/>
                    </a:cubicBezTo>
                    <a:cubicBezTo>
                      <a:pt x="1" y="4"/>
                      <a:pt x="1" y="4"/>
                      <a:pt x="2" y="4"/>
                    </a:cubicBezTo>
                    <a:cubicBezTo>
                      <a:pt x="2" y="4"/>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9" name="Freeform 438"/>
              <p:cNvSpPr/>
              <p:nvPr/>
            </p:nvSpPr>
            <p:spPr bwMode="auto">
              <a:xfrm>
                <a:off x="3075" y="1486"/>
                <a:ext cx="5" cy="6"/>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0" name="Freeform 439"/>
              <p:cNvSpPr/>
              <p:nvPr/>
            </p:nvSpPr>
            <p:spPr bwMode="auto">
              <a:xfrm>
                <a:off x="3036" y="1470"/>
                <a:ext cx="5" cy="5"/>
              </a:xfrm>
              <a:custGeom>
                <a:avLst/>
                <a:gdLst>
                  <a:gd name="T0" fmla="*/ 0 w 5"/>
                  <a:gd name="T1" fmla="*/ 5 h 5"/>
                  <a:gd name="T2" fmla="*/ 0 w 5"/>
                  <a:gd name="T3" fmla="*/ 5 h 5"/>
                  <a:gd name="T4" fmla="*/ 5 w 5"/>
                  <a:gd name="T5" fmla="*/ 5 h 5"/>
                  <a:gd name="T6" fmla="*/ 0 w 5"/>
                  <a:gd name="T7" fmla="*/ 0 h 5"/>
                  <a:gd name="T8" fmla="*/ 0 w 5"/>
                  <a:gd name="T9" fmla="*/ 5 h 5"/>
                </a:gdLst>
                <a:ahLst/>
                <a:cxnLst>
                  <a:cxn ang="0">
                    <a:pos x="T0" y="T1"/>
                  </a:cxn>
                  <a:cxn ang="0">
                    <a:pos x="T2" y="T3"/>
                  </a:cxn>
                  <a:cxn ang="0">
                    <a:pos x="T4" y="T5"/>
                  </a:cxn>
                  <a:cxn ang="0">
                    <a:pos x="T6" y="T7"/>
                  </a:cxn>
                  <a:cxn ang="0">
                    <a:pos x="T8" y="T9"/>
                  </a:cxn>
                </a:cxnLst>
                <a:rect l="0" t="0" r="r" b="b"/>
                <a:pathLst>
                  <a:path w="5" h="5">
                    <a:moveTo>
                      <a:pt x="0" y="5"/>
                    </a:moveTo>
                    <a:lnTo>
                      <a:pt x="0" y="5"/>
                    </a:lnTo>
                    <a:lnTo>
                      <a:pt x="5"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1" name="Freeform 440"/>
              <p:cNvSpPr/>
              <p:nvPr/>
            </p:nvSpPr>
            <p:spPr bwMode="auto">
              <a:xfrm>
                <a:off x="4112" y="1940"/>
                <a:ext cx="0" cy="6"/>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2" name="Freeform 441"/>
              <p:cNvSpPr/>
              <p:nvPr/>
            </p:nvSpPr>
            <p:spPr bwMode="auto">
              <a:xfrm>
                <a:off x="2897" y="1414"/>
                <a:ext cx="6" cy="5"/>
              </a:xfrm>
              <a:custGeom>
                <a:avLst/>
                <a:gdLst>
                  <a:gd name="T0" fmla="*/ 6 w 6"/>
                  <a:gd name="T1" fmla="*/ 0 h 5"/>
                  <a:gd name="T2" fmla="*/ 6 w 6"/>
                  <a:gd name="T3" fmla="*/ 0 h 5"/>
                  <a:gd name="T4" fmla="*/ 0 w 6"/>
                  <a:gd name="T5" fmla="*/ 0 h 5"/>
                  <a:gd name="T6" fmla="*/ 6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6" y="0"/>
                    </a:lnTo>
                    <a:lnTo>
                      <a:pt x="0" y="0"/>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3" name="Freeform 442"/>
              <p:cNvSpPr/>
              <p:nvPr/>
            </p:nvSpPr>
            <p:spPr bwMode="auto">
              <a:xfrm>
                <a:off x="4095" y="1940"/>
                <a:ext cx="11"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4" name="Rectangle 443"/>
              <p:cNvSpPr>
                <a:spLocks noChangeArrowheads="1"/>
              </p:cNvSpPr>
              <p:nvPr/>
            </p:nvSpPr>
            <p:spPr bwMode="auto">
              <a:xfrm>
                <a:off x="3047" y="1481"/>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35" name="Freeform 444"/>
              <p:cNvSpPr/>
              <p:nvPr/>
            </p:nvSpPr>
            <p:spPr bwMode="auto">
              <a:xfrm>
                <a:off x="3091" y="1498"/>
                <a:ext cx="0" cy="5"/>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6" name="Freeform 445"/>
              <p:cNvSpPr/>
              <p:nvPr/>
            </p:nvSpPr>
            <p:spPr bwMode="auto">
              <a:xfrm>
                <a:off x="3696" y="1761"/>
                <a:ext cx="6" cy="6"/>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7" name="Rectangle 446"/>
              <p:cNvSpPr>
                <a:spLocks noChangeArrowheads="1"/>
              </p:cNvSpPr>
              <p:nvPr/>
            </p:nvSpPr>
            <p:spPr bwMode="auto">
              <a:xfrm>
                <a:off x="2870" y="1402"/>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38" name="Rectangle 447"/>
              <p:cNvSpPr>
                <a:spLocks noChangeArrowheads="1"/>
              </p:cNvSpPr>
              <p:nvPr/>
            </p:nvSpPr>
            <p:spPr bwMode="auto">
              <a:xfrm>
                <a:off x="3014" y="1470"/>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39" name="Freeform 448"/>
              <p:cNvSpPr/>
              <p:nvPr/>
            </p:nvSpPr>
            <p:spPr bwMode="auto">
              <a:xfrm>
                <a:off x="2858" y="1402"/>
                <a:ext cx="6" cy="0"/>
              </a:xfrm>
              <a:custGeom>
                <a:avLst/>
                <a:gdLst>
                  <a:gd name="T0" fmla="*/ 6 w 6"/>
                  <a:gd name="T1" fmla="*/ 6 w 6"/>
                  <a:gd name="T2" fmla="*/ 0 w 6"/>
                  <a:gd name="T3" fmla="*/ 6 w 6"/>
                  <a:gd name="T4" fmla="*/ 6 w 6"/>
                </a:gdLst>
                <a:ahLst/>
                <a:cxnLst>
                  <a:cxn ang="0">
                    <a:pos x="T0" y="0"/>
                  </a:cxn>
                  <a:cxn ang="0">
                    <a:pos x="T1" y="0"/>
                  </a:cxn>
                  <a:cxn ang="0">
                    <a:pos x="T2" y="0"/>
                  </a:cxn>
                  <a:cxn ang="0">
                    <a:pos x="T3" y="0"/>
                  </a:cxn>
                  <a:cxn ang="0">
                    <a:pos x="T4" y="0"/>
                  </a:cxn>
                </a:cxnLst>
                <a:rect l="0" t="0" r="r" b="b"/>
                <a:pathLst>
                  <a:path w="6">
                    <a:moveTo>
                      <a:pt x="6" y="0"/>
                    </a:moveTo>
                    <a:lnTo>
                      <a:pt x="6"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0" name="Freeform 449"/>
              <p:cNvSpPr/>
              <p:nvPr/>
            </p:nvSpPr>
            <p:spPr bwMode="auto">
              <a:xfrm>
                <a:off x="3663" y="1750"/>
                <a:ext cx="5"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1" name="Freeform 450"/>
              <p:cNvSpPr/>
              <p:nvPr/>
            </p:nvSpPr>
            <p:spPr bwMode="auto">
              <a:xfrm>
                <a:off x="3036" y="1481"/>
                <a:ext cx="5" cy="5"/>
              </a:xfrm>
              <a:custGeom>
                <a:avLst/>
                <a:gdLst>
                  <a:gd name="T0" fmla="*/ 0 w 1"/>
                  <a:gd name="T1" fmla="*/ 0 h 1"/>
                  <a:gd name="T2" fmla="*/ 0 w 1"/>
                  <a:gd name="T3" fmla="*/ 0 h 1"/>
                  <a:gd name="T4" fmla="*/ 1 w 1"/>
                  <a:gd name="T5" fmla="*/ 0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0"/>
                      <a:pt x="1" y="1"/>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2" name="Freeform 451"/>
              <p:cNvSpPr/>
              <p:nvPr/>
            </p:nvSpPr>
            <p:spPr bwMode="auto">
              <a:xfrm>
                <a:off x="3857" y="1839"/>
                <a:ext cx="11" cy="6"/>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3" name="Freeform 452"/>
              <p:cNvSpPr/>
              <p:nvPr/>
            </p:nvSpPr>
            <p:spPr bwMode="auto">
              <a:xfrm>
                <a:off x="2997" y="1464"/>
                <a:ext cx="11" cy="6"/>
              </a:xfrm>
              <a:custGeom>
                <a:avLst/>
                <a:gdLst>
                  <a:gd name="T0" fmla="*/ 1 w 2"/>
                  <a:gd name="T1" fmla="*/ 1 h 1"/>
                  <a:gd name="T2" fmla="*/ 0 w 2"/>
                  <a:gd name="T3" fmla="*/ 0 h 1"/>
                  <a:gd name="T4" fmla="*/ 0 w 2"/>
                  <a:gd name="T5" fmla="*/ 1 h 1"/>
                  <a:gd name="T6" fmla="*/ 1 w 2"/>
                  <a:gd name="T7" fmla="*/ 1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0" y="0"/>
                      <a:pt x="0" y="0"/>
                      <a:pt x="0" y="0"/>
                    </a:cubicBezTo>
                    <a:cubicBezTo>
                      <a:pt x="0" y="1"/>
                      <a:pt x="0" y="1"/>
                      <a:pt x="0" y="1"/>
                    </a:cubicBezTo>
                    <a:cubicBezTo>
                      <a:pt x="1" y="1"/>
                      <a:pt x="1" y="1"/>
                      <a:pt x="1" y="1"/>
                    </a:cubicBezTo>
                    <a:cubicBezTo>
                      <a:pt x="1" y="1"/>
                      <a:pt x="2" y="1"/>
                      <a:pt x="2"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4" name="Freeform 453"/>
              <p:cNvSpPr/>
              <p:nvPr/>
            </p:nvSpPr>
            <p:spPr bwMode="auto">
              <a:xfrm>
                <a:off x="2853" y="1402"/>
                <a:ext cx="5"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5" name="Freeform 454"/>
              <p:cNvSpPr/>
              <p:nvPr/>
            </p:nvSpPr>
            <p:spPr bwMode="auto">
              <a:xfrm>
                <a:off x="3796" y="1845"/>
                <a:ext cx="83" cy="17"/>
              </a:xfrm>
              <a:custGeom>
                <a:avLst/>
                <a:gdLst>
                  <a:gd name="T0" fmla="*/ 15 w 15"/>
                  <a:gd name="T1" fmla="*/ 1 h 3"/>
                  <a:gd name="T2" fmla="*/ 15 w 15"/>
                  <a:gd name="T3" fmla="*/ 1 h 3"/>
                  <a:gd name="T4" fmla="*/ 7 w 15"/>
                  <a:gd name="T5" fmla="*/ 1 h 3"/>
                  <a:gd name="T6" fmla="*/ 5 w 15"/>
                  <a:gd name="T7" fmla="*/ 1 h 3"/>
                  <a:gd name="T8" fmla="*/ 4 w 15"/>
                  <a:gd name="T9" fmla="*/ 1 h 3"/>
                  <a:gd name="T10" fmla="*/ 0 w 15"/>
                  <a:gd name="T11" fmla="*/ 2 h 3"/>
                  <a:gd name="T12" fmla="*/ 1 w 15"/>
                  <a:gd name="T13" fmla="*/ 2 h 3"/>
                  <a:gd name="T14" fmla="*/ 3 w 15"/>
                  <a:gd name="T15" fmla="*/ 2 h 3"/>
                  <a:gd name="T16" fmla="*/ 3 w 15"/>
                  <a:gd name="T17" fmla="*/ 3 h 3"/>
                  <a:gd name="T18" fmla="*/ 4 w 15"/>
                  <a:gd name="T19" fmla="*/ 2 h 3"/>
                  <a:gd name="T20" fmla="*/ 7 w 15"/>
                  <a:gd name="T21" fmla="*/ 2 h 3"/>
                  <a:gd name="T22" fmla="*/ 10 w 15"/>
                  <a:gd name="T23" fmla="*/ 2 h 3"/>
                  <a:gd name="T24" fmla="*/ 14 w 15"/>
                  <a:gd name="T25" fmla="*/ 2 h 3"/>
                  <a:gd name="T26" fmla="*/ 15 w 15"/>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3">
                    <a:moveTo>
                      <a:pt x="15" y="1"/>
                    </a:moveTo>
                    <a:cubicBezTo>
                      <a:pt x="15" y="1"/>
                      <a:pt x="15" y="1"/>
                      <a:pt x="15" y="1"/>
                    </a:cubicBezTo>
                    <a:cubicBezTo>
                      <a:pt x="12" y="1"/>
                      <a:pt x="10" y="1"/>
                      <a:pt x="7" y="1"/>
                    </a:cubicBezTo>
                    <a:cubicBezTo>
                      <a:pt x="6" y="1"/>
                      <a:pt x="5" y="0"/>
                      <a:pt x="5" y="1"/>
                    </a:cubicBezTo>
                    <a:cubicBezTo>
                      <a:pt x="4" y="1"/>
                      <a:pt x="4" y="1"/>
                      <a:pt x="4" y="1"/>
                    </a:cubicBezTo>
                    <a:cubicBezTo>
                      <a:pt x="3" y="1"/>
                      <a:pt x="1" y="2"/>
                      <a:pt x="0" y="2"/>
                    </a:cubicBezTo>
                    <a:cubicBezTo>
                      <a:pt x="0" y="3"/>
                      <a:pt x="1" y="3"/>
                      <a:pt x="1" y="2"/>
                    </a:cubicBezTo>
                    <a:cubicBezTo>
                      <a:pt x="2" y="1"/>
                      <a:pt x="3" y="2"/>
                      <a:pt x="3" y="2"/>
                    </a:cubicBezTo>
                    <a:cubicBezTo>
                      <a:pt x="3" y="3"/>
                      <a:pt x="3" y="3"/>
                      <a:pt x="3" y="3"/>
                    </a:cubicBezTo>
                    <a:cubicBezTo>
                      <a:pt x="4" y="2"/>
                      <a:pt x="4" y="2"/>
                      <a:pt x="4" y="2"/>
                    </a:cubicBezTo>
                    <a:cubicBezTo>
                      <a:pt x="5" y="2"/>
                      <a:pt x="6" y="1"/>
                      <a:pt x="7" y="2"/>
                    </a:cubicBezTo>
                    <a:cubicBezTo>
                      <a:pt x="7" y="1"/>
                      <a:pt x="8" y="1"/>
                      <a:pt x="10" y="2"/>
                    </a:cubicBezTo>
                    <a:cubicBezTo>
                      <a:pt x="11" y="2"/>
                      <a:pt x="12" y="1"/>
                      <a:pt x="14" y="2"/>
                    </a:cubicBezTo>
                    <a:cubicBezTo>
                      <a:pt x="14" y="2"/>
                      <a:pt x="14"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6" name="Freeform 455"/>
              <p:cNvSpPr/>
              <p:nvPr/>
            </p:nvSpPr>
            <p:spPr bwMode="auto">
              <a:xfrm>
                <a:off x="2847" y="1402"/>
                <a:ext cx="6" cy="6"/>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7" name="Freeform 456"/>
              <p:cNvSpPr/>
              <p:nvPr/>
            </p:nvSpPr>
            <p:spPr bwMode="auto">
              <a:xfrm>
                <a:off x="3668" y="17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8" name="Freeform 457"/>
              <p:cNvSpPr/>
              <p:nvPr/>
            </p:nvSpPr>
            <p:spPr bwMode="auto">
              <a:xfrm>
                <a:off x="2842" y="1402"/>
                <a:ext cx="5" cy="6"/>
              </a:xfrm>
              <a:custGeom>
                <a:avLst/>
                <a:gdLst>
                  <a:gd name="T0" fmla="*/ 5 w 5"/>
                  <a:gd name="T1" fmla="*/ 6 h 6"/>
                  <a:gd name="T2" fmla="*/ 0 w 5"/>
                  <a:gd name="T3" fmla="*/ 0 h 6"/>
                  <a:gd name="T4" fmla="*/ 5 w 5"/>
                  <a:gd name="T5" fmla="*/ 6 h 6"/>
                  <a:gd name="T6" fmla="*/ 5 w 5"/>
                  <a:gd name="T7" fmla="*/ 6 h 6"/>
                </a:gdLst>
                <a:ahLst/>
                <a:cxnLst>
                  <a:cxn ang="0">
                    <a:pos x="T0" y="T1"/>
                  </a:cxn>
                  <a:cxn ang="0">
                    <a:pos x="T2" y="T3"/>
                  </a:cxn>
                  <a:cxn ang="0">
                    <a:pos x="T4" y="T5"/>
                  </a:cxn>
                  <a:cxn ang="0">
                    <a:pos x="T6" y="T7"/>
                  </a:cxn>
                </a:cxnLst>
                <a:rect l="0" t="0" r="r" b="b"/>
                <a:pathLst>
                  <a:path w="5" h="6">
                    <a:moveTo>
                      <a:pt x="5" y="6"/>
                    </a:moveTo>
                    <a:lnTo>
                      <a:pt x="0" y="0"/>
                    </a:lnTo>
                    <a:lnTo>
                      <a:pt x="5" y="6"/>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9" name="Freeform 458"/>
              <p:cNvSpPr/>
              <p:nvPr/>
            </p:nvSpPr>
            <p:spPr bwMode="auto">
              <a:xfrm>
                <a:off x="2986" y="1464"/>
                <a:ext cx="11" cy="6"/>
              </a:xfrm>
              <a:custGeom>
                <a:avLst/>
                <a:gdLst>
                  <a:gd name="T0" fmla="*/ 1 w 2"/>
                  <a:gd name="T1" fmla="*/ 1 h 1"/>
                  <a:gd name="T2" fmla="*/ 2 w 2"/>
                  <a:gd name="T3" fmla="*/ 1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1" y="1"/>
                      <a:pt x="0" y="0"/>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0" name="Freeform 459"/>
              <p:cNvSpPr/>
              <p:nvPr/>
            </p:nvSpPr>
            <p:spPr bwMode="auto">
              <a:xfrm>
                <a:off x="2958" y="1453"/>
                <a:ext cx="6" cy="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1" name="Freeform 460"/>
              <p:cNvSpPr/>
              <p:nvPr/>
            </p:nvSpPr>
            <p:spPr bwMode="auto">
              <a:xfrm>
                <a:off x="3014" y="1481"/>
                <a:ext cx="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2" name="Freeform 461"/>
              <p:cNvSpPr/>
              <p:nvPr/>
            </p:nvSpPr>
            <p:spPr bwMode="auto">
              <a:xfrm>
                <a:off x="2864" y="1414"/>
                <a:ext cx="6"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3" name="Freeform 462"/>
              <p:cNvSpPr/>
              <p:nvPr/>
            </p:nvSpPr>
            <p:spPr bwMode="auto">
              <a:xfrm>
                <a:off x="4073" y="1940"/>
                <a:ext cx="6" cy="6"/>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4" name="Freeform 463"/>
              <p:cNvSpPr/>
              <p:nvPr/>
            </p:nvSpPr>
            <p:spPr bwMode="auto">
              <a:xfrm>
                <a:off x="2853" y="1414"/>
                <a:ext cx="5"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5" name="Freeform 464"/>
              <p:cNvSpPr/>
              <p:nvPr/>
            </p:nvSpPr>
            <p:spPr bwMode="auto">
              <a:xfrm>
                <a:off x="3541" y="1711"/>
                <a:ext cx="0" cy="5"/>
              </a:xfrm>
              <a:custGeom>
                <a:avLst/>
                <a:gdLst>
                  <a:gd name="T0" fmla="*/ 5 h 5"/>
                  <a:gd name="T1" fmla="*/ 0 h 5"/>
                  <a:gd name="T2" fmla="*/ 0 h 5"/>
                  <a:gd name="T3" fmla="*/ 0 h 5"/>
                  <a:gd name="T4" fmla="*/ 5 h 5"/>
                </a:gdLst>
                <a:ahLst/>
                <a:cxnLst>
                  <a:cxn ang="0">
                    <a:pos x="0" y="T0"/>
                  </a:cxn>
                  <a:cxn ang="0">
                    <a:pos x="0" y="T1"/>
                  </a:cxn>
                  <a:cxn ang="0">
                    <a:pos x="0" y="T2"/>
                  </a:cxn>
                  <a:cxn ang="0">
                    <a:pos x="0" y="T3"/>
                  </a:cxn>
                  <a:cxn ang="0">
                    <a:pos x="0" y="T4"/>
                  </a:cxn>
                </a:cxnLst>
                <a:rect l="0" t="0" r="r" b="b"/>
                <a:pathLst>
                  <a:path h="5">
                    <a:moveTo>
                      <a:pt x="0" y="5"/>
                    </a:moveTo>
                    <a:lnTo>
                      <a:pt x="0" y="0"/>
                    </a:lnTo>
                    <a:lnTo>
                      <a:pt x="0"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6" name="Freeform 465"/>
              <p:cNvSpPr/>
              <p:nvPr/>
            </p:nvSpPr>
            <p:spPr bwMode="auto">
              <a:xfrm>
                <a:off x="3840" y="1839"/>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7" name="Freeform 466"/>
              <p:cNvSpPr/>
              <p:nvPr/>
            </p:nvSpPr>
            <p:spPr bwMode="auto">
              <a:xfrm>
                <a:off x="3025" y="1486"/>
                <a:ext cx="5" cy="6"/>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8" name="Freeform 467"/>
              <p:cNvSpPr/>
              <p:nvPr/>
            </p:nvSpPr>
            <p:spPr bwMode="auto">
              <a:xfrm>
                <a:off x="2881" y="1436"/>
                <a:ext cx="33" cy="17"/>
              </a:xfrm>
              <a:custGeom>
                <a:avLst/>
                <a:gdLst>
                  <a:gd name="T0" fmla="*/ 6 w 6"/>
                  <a:gd name="T1" fmla="*/ 2 h 3"/>
                  <a:gd name="T2" fmla="*/ 4 w 6"/>
                  <a:gd name="T3" fmla="*/ 1 h 3"/>
                  <a:gd name="T4" fmla="*/ 0 w 6"/>
                  <a:gd name="T5" fmla="*/ 0 h 3"/>
                  <a:gd name="T6" fmla="*/ 0 w 6"/>
                  <a:gd name="T7" fmla="*/ 1 h 3"/>
                  <a:gd name="T8" fmla="*/ 4 w 6"/>
                  <a:gd name="T9" fmla="*/ 1 h 3"/>
                  <a:gd name="T10" fmla="*/ 3 w 6"/>
                  <a:gd name="T11" fmla="*/ 2 h 3"/>
                  <a:gd name="T12" fmla="*/ 1 w 6"/>
                  <a:gd name="T13" fmla="*/ 2 h 3"/>
                  <a:gd name="T14" fmla="*/ 6 w 6"/>
                  <a:gd name="T15" fmla="*/ 3 h 3"/>
                  <a:gd name="T16" fmla="*/ 5 w 6"/>
                  <a:gd name="T17" fmla="*/ 2 h 3"/>
                  <a:gd name="T18" fmla="*/ 6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1"/>
                      <a:pt x="5" y="1"/>
                      <a:pt x="4" y="1"/>
                    </a:cubicBezTo>
                    <a:cubicBezTo>
                      <a:pt x="3" y="0"/>
                      <a:pt x="2" y="1"/>
                      <a:pt x="0" y="0"/>
                    </a:cubicBezTo>
                    <a:cubicBezTo>
                      <a:pt x="0" y="1"/>
                      <a:pt x="0" y="1"/>
                      <a:pt x="0" y="1"/>
                    </a:cubicBezTo>
                    <a:cubicBezTo>
                      <a:pt x="2" y="2"/>
                      <a:pt x="3" y="1"/>
                      <a:pt x="4" y="1"/>
                    </a:cubicBezTo>
                    <a:cubicBezTo>
                      <a:pt x="4" y="2"/>
                      <a:pt x="3" y="2"/>
                      <a:pt x="3" y="2"/>
                    </a:cubicBezTo>
                    <a:cubicBezTo>
                      <a:pt x="2" y="2"/>
                      <a:pt x="2" y="2"/>
                      <a:pt x="1" y="2"/>
                    </a:cubicBezTo>
                    <a:cubicBezTo>
                      <a:pt x="2" y="3"/>
                      <a:pt x="4" y="3"/>
                      <a:pt x="6" y="3"/>
                    </a:cubicBezTo>
                    <a:cubicBezTo>
                      <a:pt x="6" y="3"/>
                      <a:pt x="5" y="3"/>
                      <a:pt x="5" y="2"/>
                    </a:cubicBezTo>
                    <a:cubicBezTo>
                      <a:pt x="5"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9" name="Freeform 468"/>
              <p:cNvSpPr/>
              <p:nvPr/>
            </p:nvSpPr>
            <p:spPr bwMode="auto">
              <a:xfrm>
                <a:off x="2886" y="1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0" name="Freeform 469"/>
              <p:cNvSpPr/>
              <p:nvPr/>
            </p:nvSpPr>
            <p:spPr bwMode="auto">
              <a:xfrm>
                <a:off x="3091" y="15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1" name="Freeform 470"/>
              <p:cNvSpPr/>
              <p:nvPr/>
            </p:nvSpPr>
            <p:spPr bwMode="auto">
              <a:xfrm>
                <a:off x="4062" y="1940"/>
                <a:ext cx="6" cy="12"/>
              </a:xfrm>
              <a:custGeom>
                <a:avLst/>
                <a:gdLst>
                  <a:gd name="T0" fmla="*/ 0 w 1"/>
                  <a:gd name="T1" fmla="*/ 1 h 2"/>
                  <a:gd name="T2" fmla="*/ 0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2"/>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2" name="Freeform 471"/>
              <p:cNvSpPr/>
              <p:nvPr/>
            </p:nvSpPr>
            <p:spPr bwMode="auto">
              <a:xfrm>
                <a:off x="2814" y="1402"/>
                <a:ext cx="11" cy="6"/>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0" y="0"/>
                      <a:pt x="0" y="1"/>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3" name="Freeform 472"/>
              <p:cNvSpPr/>
              <p:nvPr/>
            </p:nvSpPr>
            <p:spPr bwMode="auto">
              <a:xfrm>
                <a:off x="2842" y="1414"/>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4" name="Rectangle 473"/>
              <p:cNvSpPr>
                <a:spLocks noChangeArrowheads="1"/>
              </p:cNvSpPr>
              <p:nvPr/>
            </p:nvSpPr>
            <p:spPr bwMode="auto">
              <a:xfrm>
                <a:off x="3086" y="15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65" name="Freeform 474"/>
              <p:cNvSpPr/>
              <p:nvPr/>
            </p:nvSpPr>
            <p:spPr bwMode="auto">
              <a:xfrm>
                <a:off x="3746" y="1806"/>
                <a:ext cx="11" cy="5"/>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6" name="Freeform 475"/>
              <p:cNvSpPr/>
              <p:nvPr/>
            </p:nvSpPr>
            <p:spPr bwMode="auto">
              <a:xfrm>
                <a:off x="2975" y="1475"/>
                <a:ext cx="11" cy="6"/>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0"/>
                      <a:pt x="0" y="0"/>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7" name="Freeform 476"/>
              <p:cNvSpPr/>
              <p:nvPr/>
            </p:nvSpPr>
            <p:spPr bwMode="auto">
              <a:xfrm>
                <a:off x="2847" y="14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8" name="Freeform 477"/>
              <p:cNvSpPr/>
              <p:nvPr/>
            </p:nvSpPr>
            <p:spPr bwMode="auto">
              <a:xfrm>
                <a:off x="2847" y="14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9" name="Freeform 478"/>
              <p:cNvSpPr/>
              <p:nvPr/>
            </p:nvSpPr>
            <p:spPr bwMode="auto">
              <a:xfrm>
                <a:off x="2836" y="1419"/>
                <a:ext cx="28" cy="23"/>
              </a:xfrm>
              <a:custGeom>
                <a:avLst/>
                <a:gdLst>
                  <a:gd name="T0" fmla="*/ 1 w 5"/>
                  <a:gd name="T1" fmla="*/ 0 h 4"/>
                  <a:gd name="T2" fmla="*/ 2 w 5"/>
                  <a:gd name="T3" fmla="*/ 3 h 4"/>
                  <a:gd name="T4" fmla="*/ 1 w 5"/>
                  <a:gd name="T5" fmla="*/ 3 h 4"/>
                  <a:gd name="T6" fmla="*/ 1 w 5"/>
                  <a:gd name="T7" fmla="*/ 3 h 4"/>
                  <a:gd name="T8" fmla="*/ 0 w 5"/>
                  <a:gd name="T9" fmla="*/ 3 h 4"/>
                  <a:gd name="T10" fmla="*/ 1 w 5"/>
                  <a:gd name="T11" fmla="*/ 4 h 4"/>
                  <a:gd name="T12" fmla="*/ 2 w 5"/>
                  <a:gd name="T13" fmla="*/ 4 h 4"/>
                  <a:gd name="T14" fmla="*/ 5 w 5"/>
                  <a:gd name="T15" fmla="*/ 4 h 4"/>
                  <a:gd name="T16" fmla="*/ 3 w 5"/>
                  <a:gd name="T17" fmla="*/ 3 h 4"/>
                  <a:gd name="T18" fmla="*/ 4 w 5"/>
                  <a:gd name="T19" fmla="*/ 2 h 4"/>
                  <a:gd name="T20" fmla="*/ 4 w 5"/>
                  <a:gd name="T21" fmla="*/ 2 h 4"/>
                  <a:gd name="T22" fmla="*/ 4 w 5"/>
                  <a:gd name="T23" fmla="*/ 1 h 4"/>
                  <a:gd name="T24" fmla="*/ 4 w 5"/>
                  <a:gd name="T25" fmla="*/ 0 h 4"/>
                  <a:gd name="T26" fmla="*/ 2 w 5"/>
                  <a:gd name="T27" fmla="*/ 1 h 4"/>
                  <a:gd name="T28" fmla="*/ 2 w 5"/>
                  <a:gd name="T29" fmla="*/ 0 h 4"/>
                  <a:gd name="T30" fmla="*/ 1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1" y="0"/>
                    </a:moveTo>
                    <a:cubicBezTo>
                      <a:pt x="2" y="1"/>
                      <a:pt x="0" y="2"/>
                      <a:pt x="2" y="3"/>
                    </a:cubicBezTo>
                    <a:cubicBezTo>
                      <a:pt x="1" y="3"/>
                      <a:pt x="1" y="3"/>
                      <a:pt x="1" y="3"/>
                    </a:cubicBezTo>
                    <a:cubicBezTo>
                      <a:pt x="1" y="3"/>
                      <a:pt x="1" y="3"/>
                      <a:pt x="1" y="3"/>
                    </a:cubicBezTo>
                    <a:cubicBezTo>
                      <a:pt x="0" y="3"/>
                      <a:pt x="0" y="3"/>
                      <a:pt x="0" y="3"/>
                    </a:cubicBezTo>
                    <a:cubicBezTo>
                      <a:pt x="0" y="4"/>
                      <a:pt x="1" y="3"/>
                      <a:pt x="1" y="4"/>
                    </a:cubicBezTo>
                    <a:cubicBezTo>
                      <a:pt x="2" y="4"/>
                      <a:pt x="2" y="4"/>
                      <a:pt x="2" y="4"/>
                    </a:cubicBezTo>
                    <a:cubicBezTo>
                      <a:pt x="2" y="3"/>
                      <a:pt x="4" y="4"/>
                      <a:pt x="5" y="4"/>
                    </a:cubicBezTo>
                    <a:cubicBezTo>
                      <a:pt x="3" y="3"/>
                      <a:pt x="3" y="3"/>
                      <a:pt x="3" y="3"/>
                    </a:cubicBezTo>
                    <a:cubicBezTo>
                      <a:pt x="3" y="2"/>
                      <a:pt x="4" y="3"/>
                      <a:pt x="4" y="2"/>
                    </a:cubicBezTo>
                    <a:cubicBezTo>
                      <a:pt x="4" y="2"/>
                      <a:pt x="4" y="2"/>
                      <a:pt x="4" y="2"/>
                    </a:cubicBezTo>
                    <a:cubicBezTo>
                      <a:pt x="3" y="1"/>
                      <a:pt x="4" y="1"/>
                      <a:pt x="4" y="1"/>
                    </a:cubicBezTo>
                    <a:cubicBezTo>
                      <a:pt x="4" y="0"/>
                      <a:pt x="4" y="0"/>
                      <a:pt x="4" y="0"/>
                    </a:cubicBezTo>
                    <a:cubicBezTo>
                      <a:pt x="4" y="1"/>
                      <a:pt x="2" y="1"/>
                      <a:pt x="2" y="1"/>
                    </a:cubicBezTo>
                    <a:cubicBezTo>
                      <a:pt x="1"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0" name="Rectangle 479"/>
              <p:cNvSpPr>
                <a:spLocks noChangeArrowheads="1"/>
              </p:cNvSpPr>
              <p:nvPr/>
            </p:nvSpPr>
            <p:spPr bwMode="auto">
              <a:xfrm>
                <a:off x="2864" y="1425"/>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71" name="Freeform 480"/>
              <p:cNvSpPr/>
              <p:nvPr/>
            </p:nvSpPr>
            <p:spPr bwMode="auto">
              <a:xfrm>
                <a:off x="2825" y="1408"/>
                <a:ext cx="11" cy="11"/>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1"/>
                      <a:pt x="0" y="0"/>
                      <a:pt x="0" y="1"/>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2" name="Freeform 481"/>
              <p:cNvSpPr/>
              <p:nvPr/>
            </p:nvSpPr>
            <p:spPr bwMode="auto">
              <a:xfrm>
                <a:off x="3036" y="1503"/>
                <a:ext cx="11" cy="6"/>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1" y="1"/>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3" name="Freeform 482"/>
              <p:cNvSpPr/>
              <p:nvPr/>
            </p:nvSpPr>
            <p:spPr bwMode="auto">
              <a:xfrm>
                <a:off x="3807" y="1839"/>
                <a:ext cx="11" cy="6"/>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1"/>
                      <a:pt x="2"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4" name="Freeform 483"/>
              <p:cNvSpPr/>
              <p:nvPr/>
            </p:nvSpPr>
            <p:spPr bwMode="auto">
              <a:xfrm>
                <a:off x="4051" y="1946"/>
                <a:ext cx="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5" name="Freeform 484"/>
              <p:cNvSpPr/>
              <p:nvPr/>
            </p:nvSpPr>
            <p:spPr bwMode="auto">
              <a:xfrm>
                <a:off x="2803" y="1408"/>
                <a:ext cx="22" cy="6"/>
              </a:xfrm>
              <a:custGeom>
                <a:avLst/>
                <a:gdLst>
                  <a:gd name="T0" fmla="*/ 0 w 4"/>
                  <a:gd name="T1" fmla="*/ 1 h 1"/>
                  <a:gd name="T2" fmla="*/ 2 w 4"/>
                  <a:gd name="T3" fmla="*/ 1 h 1"/>
                  <a:gd name="T4" fmla="*/ 3 w 4"/>
                  <a:gd name="T5" fmla="*/ 1 h 1"/>
                  <a:gd name="T6" fmla="*/ 4 w 4"/>
                  <a:gd name="T7" fmla="*/ 1 h 1"/>
                  <a:gd name="T8" fmla="*/ 0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2" y="1"/>
                      <a:pt x="2" y="1"/>
                      <a:pt x="2" y="1"/>
                    </a:cubicBezTo>
                    <a:cubicBezTo>
                      <a:pt x="3" y="1"/>
                      <a:pt x="3" y="1"/>
                      <a:pt x="3" y="1"/>
                    </a:cubicBezTo>
                    <a:cubicBezTo>
                      <a:pt x="4" y="1"/>
                      <a:pt x="4" y="1"/>
                      <a:pt x="4" y="1"/>
                    </a:cubicBezTo>
                    <a:cubicBezTo>
                      <a:pt x="3" y="0"/>
                      <a:pt x="1"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6" name="Freeform 485"/>
              <p:cNvSpPr/>
              <p:nvPr/>
            </p:nvSpPr>
            <p:spPr bwMode="auto">
              <a:xfrm>
                <a:off x="2947" y="1464"/>
                <a:ext cx="6"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7" name="Freeform 486"/>
              <p:cNvSpPr/>
              <p:nvPr/>
            </p:nvSpPr>
            <p:spPr bwMode="auto">
              <a:xfrm>
                <a:off x="2792" y="1430"/>
                <a:ext cx="5" cy="6"/>
              </a:xfrm>
              <a:custGeom>
                <a:avLst/>
                <a:gdLst>
                  <a:gd name="T0" fmla="*/ 1 w 1"/>
                  <a:gd name="T1" fmla="*/ 0 h 1"/>
                  <a:gd name="T2" fmla="*/ 0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8" name="Freeform 487"/>
              <p:cNvSpPr/>
              <p:nvPr/>
            </p:nvSpPr>
            <p:spPr bwMode="auto">
              <a:xfrm>
                <a:off x="2814" y="1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9" name="Freeform 488"/>
              <p:cNvSpPr/>
              <p:nvPr/>
            </p:nvSpPr>
            <p:spPr bwMode="auto">
              <a:xfrm>
                <a:off x="2770" y="1414"/>
                <a:ext cx="66" cy="39"/>
              </a:xfrm>
              <a:custGeom>
                <a:avLst/>
                <a:gdLst>
                  <a:gd name="T0" fmla="*/ 9 w 12"/>
                  <a:gd name="T1" fmla="*/ 1 h 7"/>
                  <a:gd name="T2" fmla="*/ 8 w 12"/>
                  <a:gd name="T3" fmla="*/ 2 h 7"/>
                  <a:gd name="T4" fmla="*/ 9 w 12"/>
                  <a:gd name="T5" fmla="*/ 3 h 7"/>
                  <a:gd name="T6" fmla="*/ 7 w 12"/>
                  <a:gd name="T7" fmla="*/ 4 h 7"/>
                  <a:gd name="T8" fmla="*/ 8 w 12"/>
                  <a:gd name="T9" fmla="*/ 4 h 7"/>
                  <a:gd name="T10" fmla="*/ 9 w 12"/>
                  <a:gd name="T11" fmla="*/ 6 h 7"/>
                  <a:gd name="T12" fmla="*/ 7 w 12"/>
                  <a:gd name="T13" fmla="*/ 4 h 7"/>
                  <a:gd name="T14" fmla="*/ 7 w 12"/>
                  <a:gd name="T15" fmla="*/ 5 h 7"/>
                  <a:gd name="T16" fmla="*/ 6 w 12"/>
                  <a:gd name="T17" fmla="*/ 4 h 7"/>
                  <a:gd name="T18" fmla="*/ 5 w 12"/>
                  <a:gd name="T19" fmla="*/ 4 h 7"/>
                  <a:gd name="T20" fmla="*/ 5 w 12"/>
                  <a:gd name="T21" fmla="*/ 5 h 7"/>
                  <a:gd name="T22" fmla="*/ 3 w 12"/>
                  <a:gd name="T23" fmla="*/ 5 h 7"/>
                  <a:gd name="T24" fmla="*/ 2 w 12"/>
                  <a:gd name="T25" fmla="*/ 4 h 7"/>
                  <a:gd name="T26" fmla="*/ 2 w 12"/>
                  <a:gd name="T27" fmla="*/ 4 h 7"/>
                  <a:gd name="T28" fmla="*/ 2 w 12"/>
                  <a:gd name="T29" fmla="*/ 4 h 7"/>
                  <a:gd name="T30" fmla="*/ 2 w 12"/>
                  <a:gd name="T31" fmla="*/ 5 h 7"/>
                  <a:gd name="T32" fmla="*/ 1 w 12"/>
                  <a:gd name="T33" fmla="*/ 4 h 7"/>
                  <a:gd name="T34" fmla="*/ 1 w 12"/>
                  <a:gd name="T35" fmla="*/ 6 h 7"/>
                  <a:gd name="T36" fmla="*/ 1 w 12"/>
                  <a:gd name="T37" fmla="*/ 7 h 7"/>
                  <a:gd name="T38" fmla="*/ 3 w 12"/>
                  <a:gd name="T39" fmla="*/ 7 h 7"/>
                  <a:gd name="T40" fmla="*/ 6 w 12"/>
                  <a:gd name="T41" fmla="*/ 6 h 7"/>
                  <a:gd name="T42" fmla="*/ 10 w 12"/>
                  <a:gd name="T43" fmla="*/ 6 h 7"/>
                  <a:gd name="T44" fmla="*/ 10 w 12"/>
                  <a:gd name="T45" fmla="*/ 6 h 7"/>
                  <a:gd name="T46" fmla="*/ 10 w 12"/>
                  <a:gd name="T47" fmla="*/ 4 h 7"/>
                  <a:gd name="T48" fmla="*/ 9 w 12"/>
                  <a:gd name="T49" fmla="*/ 3 h 7"/>
                  <a:gd name="T50" fmla="*/ 11 w 12"/>
                  <a:gd name="T51" fmla="*/ 4 h 7"/>
                  <a:gd name="T52" fmla="*/ 12 w 12"/>
                  <a:gd name="T53" fmla="*/ 2 h 7"/>
                  <a:gd name="T54" fmla="*/ 12 w 12"/>
                  <a:gd name="T55" fmla="*/ 2 h 7"/>
                  <a:gd name="T56" fmla="*/ 11 w 12"/>
                  <a:gd name="T57" fmla="*/ 1 h 7"/>
                  <a:gd name="T58" fmla="*/ 11 w 12"/>
                  <a:gd name="T59" fmla="*/ 2 h 7"/>
                  <a:gd name="T60" fmla="*/ 10 w 12"/>
                  <a:gd name="T61" fmla="*/ 2 h 7"/>
                  <a:gd name="T62" fmla="*/ 10 w 12"/>
                  <a:gd name="T63" fmla="*/ 2 h 7"/>
                  <a:gd name="T64" fmla="*/ 9 w 12"/>
                  <a:gd name="T65" fmla="*/ 2 h 7"/>
                  <a:gd name="T66" fmla="*/ 10 w 12"/>
                  <a:gd name="T67" fmla="*/ 2 h 7"/>
                  <a:gd name="T68" fmla="*/ 9 w 12"/>
                  <a:gd name="T6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7">
                    <a:moveTo>
                      <a:pt x="9" y="1"/>
                    </a:moveTo>
                    <a:cubicBezTo>
                      <a:pt x="8" y="1"/>
                      <a:pt x="7" y="2"/>
                      <a:pt x="8" y="2"/>
                    </a:cubicBezTo>
                    <a:cubicBezTo>
                      <a:pt x="8" y="2"/>
                      <a:pt x="9" y="2"/>
                      <a:pt x="9" y="3"/>
                    </a:cubicBezTo>
                    <a:cubicBezTo>
                      <a:pt x="8" y="3"/>
                      <a:pt x="8" y="4"/>
                      <a:pt x="7" y="4"/>
                    </a:cubicBezTo>
                    <a:cubicBezTo>
                      <a:pt x="8" y="5"/>
                      <a:pt x="8" y="4"/>
                      <a:pt x="8" y="4"/>
                    </a:cubicBezTo>
                    <a:cubicBezTo>
                      <a:pt x="9" y="5"/>
                      <a:pt x="8" y="6"/>
                      <a:pt x="9" y="6"/>
                    </a:cubicBezTo>
                    <a:cubicBezTo>
                      <a:pt x="8" y="6"/>
                      <a:pt x="6" y="5"/>
                      <a:pt x="7" y="4"/>
                    </a:cubicBezTo>
                    <a:cubicBezTo>
                      <a:pt x="7" y="5"/>
                      <a:pt x="7" y="5"/>
                      <a:pt x="7" y="5"/>
                    </a:cubicBezTo>
                    <a:cubicBezTo>
                      <a:pt x="6" y="4"/>
                      <a:pt x="6" y="4"/>
                      <a:pt x="6" y="4"/>
                    </a:cubicBezTo>
                    <a:cubicBezTo>
                      <a:pt x="6" y="4"/>
                      <a:pt x="5" y="5"/>
                      <a:pt x="5" y="4"/>
                    </a:cubicBezTo>
                    <a:cubicBezTo>
                      <a:pt x="5" y="5"/>
                      <a:pt x="5" y="5"/>
                      <a:pt x="5" y="5"/>
                    </a:cubicBezTo>
                    <a:cubicBezTo>
                      <a:pt x="4" y="5"/>
                      <a:pt x="4" y="6"/>
                      <a:pt x="3" y="5"/>
                    </a:cubicBezTo>
                    <a:cubicBezTo>
                      <a:pt x="3" y="4"/>
                      <a:pt x="3" y="4"/>
                      <a:pt x="2" y="4"/>
                    </a:cubicBezTo>
                    <a:cubicBezTo>
                      <a:pt x="2" y="4"/>
                      <a:pt x="2" y="4"/>
                      <a:pt x="2" y="4"/>
                    </a:cubicBezTo>
                    <a:cubicBezTo>
                      <a:pt x="2" y="4"/>
                      <a:pt x="2" y="4"/>
                      <a:pt x="2" y="4"/>
                    </a:cubicBezTo>
                    <a:cubicBezTo>
                      <a:pt x="2" y="4"/>
                      <a:pt x="3" y="5"/>
                      <a:pt x="2" y="5"/>
                    </a:cubicBezTo>
                    <a:cubicBezTo>
                      <a:pt x="2" y="5"/>
                      <a:pt x="2" y="5"/>
                      <a:pt x="1" y="4"/>
                    </a:cubicBezTo>
                    <a:cubicBezTo>
                      <a:pt x="1" y="5"/>
                      <a:pt x="0" y="6"/>
                      <a:pt x="1" y="6"/>
                    </a:cubicBezTo>
                    <a:cubicBezTo>
                      <a:pt x="1" y="6"/>
                      <a:pt x="1" y="6"/>
                      <a:pt x="1" y="7"/>
                    </a:cubicBezTo>
                    <a:cubicBezTo>
                      <a:pt x="1" y="7"/>
                      <a:pt x="2" y="5"/>
                      <a:pt x="3" y="7"/>
                    </a:cubicBezTo>
                    <a:cubicBezTo>
                      <a:pt x="6" y="6"/>
                      <a:pt x="6" y="6"/>
                      <a:pt x="6" y="6"/>
                    </a:cubicBezTo>
                    <a:cubicBezTo>
                      <a:pt x="8" y="6"/>
                      <a:pt x="9" y="6"/>
                      <a:pt x="10" y="6"/>
                    </a:cubicBezTo>
                    <a:cubicBezTo>
                      <a:pt x="10" y="6"/>
                      <a:pt x="10" y="6"/>
                      <a:pt x="10" y="6"/>
                    </a:cubicBezTo>
                    <a:cubicBezTo>
                      <a:pt x="10" y="5"/>
                      <a:pt x="9" y="4"/>
                      <a:pt x="10" y="4"/>
                    </a:cubicBezTo>
                    <a:cubicBezTo>
                      <a:pt x="10" y="3"/>
                      <a:pt x="9" y="5"/>
                      <a:pt x="9" y="3"/>
                    </a:cubicBezTo>
                    <a:cubicBezTo>
                      <a:pt x="10" y="2"/>
                      <a:pt x="10" y="4"/>
                      <a:pt x="11" y="4"/>
                    </a:cubicBezTo>
                    <a:cubicBezTo>
                      <a:pt x="11" y="3"/>
                      <a:pt x="12" y="3"/>
                      <a:pt x="12" y="2"/>
                    </a:cubicBezTo>
                    <a:cubicBezTo>
                      <a:pt x="12" y="2"/>
                      <a:pt x="12" y="2"/>
                      <a:pt x="12" y="2"/>
                    </a:cubicBezTo>
                    <a:cubicBezTo>
                      <a:pt x="12" y="2"/>
                      <a:pt x="12" y="1"/>
                      <a:pt x="11" y="1"/>
                    </a:cubicBezTo>
                    <a:cubicBezTo>
                      <a:pt x="10" y="0"/>
                      <a:pt x="11" y="2"/>
                      <a:pt x="11" y="2"/>
                    </a:cubicBezTo>
                    <a:cubicBezTo>
                      <a:pt x="10" y="3"/>
                      <a:pt x="10" y="2"/>
                      <a:pt x="10" y="2"/>
                    </a:cubicBezTo>
                    <a:cubicBezTo>
                      <a:pt x="10" y="2"/>
                      <a:pt x="10" y="2"/>
                      <a:pt x="10" y="2"/>
                    </a:cubicBezTo>
                    <a:cubicBezTo>
                      <a:pt x="9" y="2"/>
                      <a:pt x="9" y="2"/>
                      <a:pt x="9" y="2"/>
                    </a:cubicBezTo>
                    <a:cubicBezTo>
                      <a:pt x="9" y="1"/>
                      <a:pt x="9" y="2"/>
                      <a:pt x="10" y="2"/>
                    </a:cubicBezTo>
                    <a:cubicBezTo>
                      <a:pt x="10" y="1"/>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0" name="Freeform 489"/>
              <p:cNvSpPr/>
              <p:nvPr/>
            </p:nvSpPr>
            <p:spPr bwMode="auto">
              <a:xfrm>
                <a:off x="2814" y="1425"/>
                <a:ext cx="0" cy="5"/>
              </a:xfrm>
              <a:custGeom>
                <a:avLst/>
                <a:gdLst>
                  <a:gd name="T0" fmla="*/ 0 h 1"/>
                  <a:gd name="T1" fmla="*/ 0 h 1"/>
                  <a:gd name="T2" fmla="*/ 1 h 1"/>
                  <a:gd name="T3" fmla="*/ 0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1" name="Freeform 490"/>
              <p:cNvSpPr/>
              <p:nvPr/>
            </p:nvSpPr>
            <p:spPr bwMode="auto">
              <a:xfrm>
                <a:off x="2870" y="1436"/>
                <a:ext cx="5" cy="1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1"/>
                      <a:pt x="0" y="1"/>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2" name="Freeform 491"/>
              <p:cNvSpPr/>
              <p:nvPr/>
            </p:nvSpPr>
            <p:spPr bwMode="auto">
              <a:xfrm>
                <a:off x="2919" y="1458"/>
                <a:ext cx="12" cy="1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2"/>
                      <a:pt x="0" y="1"/>
                    </a:cubicBezTo>
                    <a:cubicBezTo>
                      <a:pt x="1"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3" name="Freeform 492"/>
              <p:cNvSpPr/>
              <p:nvPr/>
            </p:nvSpPr>
            <p:spPr bwMode="auto">
              <a:xfrm>
                <a:off x="2958" y="1481"/>
                <a:ext cx="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4" name="Freeform 493"/>
              <p:cNvSpPr/>
              <p:nvPr/>
            </p:nvSpPr>
            <p:spPr bwMode="auto">
              <a:xfrm>
                <a:off x="2975" y="1486"/>
                <a:ext cx="5" cy="0"/>
              </a:xfrm>
              <a:custGeom>
                <a:avLst/>
                <a:gdLst>
                  <a:gd name="T0" fmla="*/ 5 w 5"/>
                  <a:gd name="T1" fmla="*/ 0 w 5"/>
                  <a:gd name="T2" fmla="*/ 0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0" y="0"/>
                    </a:lnTo>
                    <a:lnTo>
                      <a:pt x="0"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5" name="Freeform 494"/>
              <p:cNvSpPr/>
              <p:nvPr/>
            </p:nvSpPr>
            <p:spPr bwMode="auto">
              <a:xfrm>
                <a:off x="3718" y="1811"/>
                <a:ext cx="11" cy="6"/>
              </a:xfrm>
              <a:custGeom>
                <a:avLst/>
                <a:gdLst>
                  <a:gd name="T0" fmla="*/ 2 w 2"/>
                  <a:gd name="T1" fmla="*/ 1 h 1"/>
                  <a:gd name="T2" fmla="*/ 2 w 2"/>
                  <a:gd name="T3" fmla="*/ 0 h 1"/>
                  <a:gd name="T4" fmla="*/ 0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1"/>
                      <a:pt x="2" y="0"/>
                      <a:pt x="2" y="0"/>
                    </a:cubicBezTo>
                    <a:cubicBezTo>
                      <a:pt x="1" y="0"/>
                      <a:pt x="0" y="0"/>
                      <a:pt x="0" y="1"/>
                    </a:cubicBezTo>
                    <a:cubicBezTo>
                      <a:pt x="1" y="1"/>
                      <a:pt x="1" y="1"/>
                      <a:pt x="2" y="0"/>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6" name="Freeform 495"/>
              <p:cNvSpPr/>
              <p:nvPr/>
            </p:nvSpPr>
            <p:spPr bwMode="auto">
              <a:xfrm>
                <a:off x="4040" y="1946"/>
                <a:ext cx="5" cy="6"/>
              </a:xfrm>
              <a:custGeom>
                <a:avLst/>
                <a:gdLst>
                  <a:gd name="T0" fmla="*/ 0 w 5"/>
                  <a:gd name="T1" fmla="*/ 6 h 6"/>
                  <a:gd name="T2" fmla="*/ 5 w 5"/>
                  <a:gd name="T3" fmla="*/ 6 h 6"/>
                  <a:gd name="T4" fmla="*/ 5 w 5"/>
                  <a:gd name="T5" fmla="*/ 6 h 6"/>
                  <a:gd name="T6" fmla="*/ 0 w 5"/>
                  <a:gd name="T7" fmla="*/ 0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5" y="6"/>
                    </a:lnTo>
                    <a:lnTo>
                      <a:pt x="5"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7" name="Freeform 496"/>
              <p:cNvSpPr/>
              <p:nvPr/>
            </p:nvSpPr>
            <p:spPr bwMode="auto">
              <a:xfrm>
                <a:off x="3663" y="1783"/>
                <a:ext cx="5" cy="6"/>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8" name="Freeform 497"/>
              <p:cNvSpPr/>
              <p:nvPr/>
            </p:nvSpPr>
            <p:spPr bwMode="auto">
              <a:xfrm>
                <a:off x="3790" y="1839"/>
                <a:ext cx="6"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9" name="Freeform 498"/>
              <p:cNvSpPr>
                <a:spLocks noEditPoints="1"/>
              </p:cNvSpPr>
              <p:nvPr/>
            </p:nvSpPr>
            <p:spPr bwMode="auto">
              <a:xfrm>
                <a:off x="2481" y="1386"/>
                <a:ext cx="322" cy="61"/>
              </a:xfrm>
              <a:custGeom>
                <a:avLst/>
                <a:gdLst>
                  <a:gd name="T0" fmla="*/ 3 w 58"/>
                  <a:gd name="T1" fmla="*/ 8 h 11"/>
                  <a:gd name="T2" fmla="*/ 12 w 58"/>
                  <a:gd name="T3" fmla="*/ 7 h 11"/>
                  <a:gd name="T4" fmla="*/ 16 w 58"/>
                  <a:gd name="T5" fmla="*/ 9 h 11"/>
                  <a:gd name="T6" fmla="*/ 26 w 58"/>
                  <a:gd name="T7" fmla="*/ 8 h 11"/>
                  <a:gd name="T8" fmla="*/ 22 w 58"/>
                  <a:gd name="T9" fmla="*/ 9 h 11"/>
                  <a:gd name="T10" fmla="*/ 30 w 58"/>
                  <a:gd name="T11" fmla="*/ 7 h 11"/>
                  <a:gd name="T12" fmla="*/ 31 w 58"/>
                  <a:gd name="T13" fmla="*/ 8 h 11"/>
                  <a:gd name="T14" fmla="*/ 31 w 58"/>
                  <a:gd name="T15" fmla="*/ 9 h 11"/>
                  <a:gd name="T16" fmla="*/ 33 w 58"/>
                  <a:gd name="T17" fmla="*/ 7 h 11"/>
                  <a:gd name="T18" fmla="*/ 34 w 58"/>
                  <a:gd name="T19" fmla="*/ 9 h 11"/>
                  <a:gd name="T20" fmla="*/ 38 w 58"/>
                  <a:gd name="T21" fmla="*/ 4 h 11"/>
                  <a:gd name="T22" fmla="*/ 37 w 58"/>
                  <a:gd name="T23" fmla="*/ 6 h 11"/>
                  <a:gd name="T24" fmla="*/ 36 w 58"/>
                  <a:gd name="T25" fmla="*/ 9 h 11"/>
                  <a:gd name="T26" fmla="*/ 38 w 58"/>
                  <a:gd name="T27" fmla="*/ 9 h 11"/>
                  <a:gd name="T28" fmla="*/ 41 w 58"/>
                  <a:gd name="T29" fmla="*/ 10 h 11"/>
                  <a:gd name="T30" fmla="*/ 44 w 58"/>
                  <a:gd name="T31" fmla="*/ 10 h 11"/>
                  <a:gd name="T32" fmla="*/ 46 w 58"/>
                  <a:gd name="T33" fmla="*/ 9 h 11"/>
                  <a:gd name="T34" fmla="*/ 39 w 58"/>
                  <a:gd name="T35" fmla="*/ 7 h 11"/>
                  <a:gd name="T36" fmla="*/ 44 w 58"/>
                  <a:gd name="T37" fmla="*/ 6 h 11"/>
                  <a:gd name="T38" fmla="*/ 47 w 58"/>
                  <a:gd name="T39" fmla="*/ 7 h 11"/>
                  <a:gd name="T40" fmla="*/ 50 w 58"/>
                  <a:gd name="T41" fmla="*/ 7 h 11"/>
                  <a:gd name="T42" fmla="*/ 49 w 58"/>
                  <a:gd name="T43" fmla="*/ 4 h 11"/>
                  <a:gd name="T44" fmla="*/ 52 w 58"/>
                  <a:gd name="T45" fmla="*/ 5 h 11"/>
                  <a:gd name="T46" fmla="*/ 56 w 58"/>
                  <a:gd name="T47" fmla="*/ 7 h 11"/>
                  <a:gd name="T48" fmla="*/ 57 w 58"/>
                  <a:gd name="T49" fmla="*/ 6 h 11"/>
                  <a:gd name="T50" fmla="*/ 53 w 58"/>
                  <a:gd name="T51" fmla="*/ 5 h 11"/>
                  <a:gd name="T52" fmla="*/ 55 w 58"/>
                  <a:gd name="T53" fmla="*/ 4 h 11"/>
                  <a:gd name="T54" fmla="*/ 47 w 58"/>
                  <a:gd name="T55" fmla="*/ 3 h 11"/>
                  <a:gd name="T56" fmla="*/ 40 w 58"/>
                  <a:gd name="T57" fmla="*/ 3 h 11"/>
                  <a:gd name="T58" fmla="*/ 38 w 58"/>
                  <a:gd name="T59" fmla="*/ 3 h 11"/>
                  <a:gd name="T60" fmla="*/ 36 w 58"/>
                  <a:gd name="T61" fmla="*/ 2 h 11"/>
                  <a:gd name="T62" fmla="*/ 29 w 58"/>
                  <a:gd name="T63" fmla="*/ 2 h 11"/>
                  <a:gd name="T64" fmla="*/ 25 w 58"/>
                  <a:gd name="T65" fmla="*/ 1 h 11"/>
                  <a:gd name="T66" fmla="*/ 23 w 58"/>
                  <a:gd name="T67" fmla="*/ 5 h 11"/>
                  <a:gd name="T68" fmla="*/ 24 w 58"/>
                  <a:gd name="T69" fmla="*/ 3 h 11"/>
                  <a:gd name="T70" fmla="*/ 19 w 58"/>
                  <a:gd name="T71" fmla="*/ 3 h 11"/>
                  <a:gd name="T72" fmla="*/ 13 w 58"/>
                  <a:gd name="T73" fmla="*/ 2 h 11"/>
                  <a:gd name="T74" fmla="*/ 7 w 58"/>
                  <a:gd name="T75" fmla="*/ 0 h 11"/>
                  <a:gd name="T76" fmla="*/ 11 w 58"/>
                  <a:gd name="T77" fmla="*/ 2 h 11"/>
                  <a:gd name="T78" fmla="*/ 13 w 58"/>
                  <a:gd name="T79" fmla="*/ 5 h 11"/>
                  <a:gd name="T80" fmla="*/ 7 w 58"/>
                  <a:gd name="T81" fmla="*/ 3 h 11"/>
                  <a:gd name="T82" fmla="*/ 0 w 58"/>
                  <a:gd name="T83" fmla="*/ 4 h 11"/>
                  <a:gd name="T84" fmla="*/ 56 w 58"/>
                  <a:gd name="T85" fmla="*/ 7 h 11"/>
                  <a:gd name="T86" fmla="*/ 43 w 58"/>
                  <a:gd name="T87" fmla="*/ 5 h 11"/>
                  <a:gd name="T88" fmla="*/ 41 w 58"/>
                  <a:gd name="T89" fmla="*/ 5 h 11"/>
                  <a:gd name="T90" fmla="*/ 42 w 58"/>
                  <a:gd name="T91" fmla="*/ 5 h 11"/>
                  <a:gd name="T92" fmla="*/ 39 w 58"/>
                  <a:gd name="T93" fmla="*/ 7 h 11"/>
                  <a:gd name="T94" fmla="*/ 34 w 58"/>
                  <a:gd name="T95" fmla="*/ 3 h 11"/>
                  <a:gd name="T96" fmla="*/ 34 w 58"/>
                  <a:gd name="T97" fmla="*/ 3 h 11"/>
                  <a:gd name="T98" fmla="*/ 29 w 58"/>
                  <a:gd name="T99" fmla="*/ 4 h 11"/>
                  <a:gd name="T100" fmla="*/ 27 w 58"/>
                  <a:gd name="T101" fmla="*/ 6 h 11"/>
                  <a:gd name="T102" fmla="*/ 26 w 58"/>
                  <a:gd name="T103" fmla="*/ 4 h 11"/>
                  <a:gd name="T104" fmla="*/ 18 w 58"/>
                  <a:gd name="T105" fmla="*/ 5 h 11"/>
                  <a:gd name="T106" fmla="*/ 16 w 58"/>
                  <a:gd name="T107" fmla="*/ 3 h 11"/>
                  <a:gd name="T108" fmla="*/ 16 w 58"/>
                  <a:gd name="T109" fmla="*/ 4 h 11"/>
                  <a:gd name="T110" fmla="*/ 15 w 58"/>
                  <a:gd name="T111" fmla="*/ 5 h 11"/>
                  <a:gd name="T112" fmla="*/ 13 w 58"/>
                  <a:gd name="T113" fmla="*/ 8 h 11"/>
                  <a:gd name="T114" fmla="*/ 13 w 58"/>
                  <a:gd name="T11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11">
                    <a:moveTo>
                      <a:pt x="2" y="4"/>
                    </a:moveTo>
                    <a:cubicBezTo>
                      <a:pt x="2" y="5"/>
                      <a:pt x="2" y="5"/>
                      <a:pt x="2" y="6"/>
                    </a:cubicBezTo>
                    <a:cubicBezTo>
                      <a:pt x="3" y="6"/>
                      <a:pt x="3" y="6"/>
                      <a:pt x="3" y="6"/>
                    </a:cubicBezTo>
                    <a:cubicBezTo>
                      <a:pt x="3" y="8"/>
                      <a:pt x="3" y="8"/>
                      <a:pt x="3" y="8"/>
                    </a:cubicBezTo>
                    <a:cubicBezTo>
                      <a:pt x="3" y="8"/>
                      <a:pt x="3" y="8"/>
                      <a:pt x="3" y="8"/>
                    </a:cubicBezTo>
                    <a:cubicBezTo>
                      <a:pt x="3" y="7"/>
                      <a:pt x="4" y="7"/>
                      <a:pt x="5" y="6"/>
                    </a:cubicBezTo>
                    <a:cubicBezTo>
                      <a:pt x="6" y="6"/>
                      <a:pt x="6" y="7"/>
                      <a:pt x="7" y="7"/>
                    </a:cubicBezTo>
                    <a:cubicBezTo>
                      <a:pt x="7" y="7"/>
                      <a:pt x="7" y="7"/>
                      <a:pt x="7" y="6"/>
                    </a:cubicBezTo>
                    <a:cubicBezTo>
                      <a:pt x="8" y="6"/>
                      <a:pt x="9" y="7"/>
                      <a:pt x="10" y="6"/>
                    </a:cubicBezTo>
                    <a:cubicBezTo>
                      <a:pt x="11" y="7"/>
                      <a:pt x="12" y="6"/>
                      <a:pt x="12" y="7"/>
                    </a:cubicBezTo>
                    <a:cubicBezTo>
                      <a:pt x="12" y="7"/>
                      <a:pt x="12" y="7"/>
                      <a:pt x="12" y="7"/>
                    </a:cubicBezTo>
                    <a:cubicBezTo>
                      <a:pt x="13" y="7"/>
                      <a:pt x="13" y="7"/>
                      <a:pt x="13" y="7"/>
                    </a:cubicBezTo>
                    <a:cubicBezTo>
                      <a:pt x="13" y="8"/>
                      <a:pt x="13" y="8"/>
                      <a:pt x="13" y="8"/>
                    </a:cubicBezTo>
                    <a:cubicBezTo>
                      <a:pt x="13" y="8"/>
                      <a:pt x="12" y="8"/>
                      <a:pt x="12" y="8"/>
                    </a:cubicBezTo>
                    <a:cubicBezTo>
                      <a:pt x="16" y="9"/>
                      <a:pt x="16" y="9"/>
                      <a:pt x="16" y="9"/>
                    </a:cubicBezTo>
                    <a:cubicBezTo>
                      <a:pt x="17" y="9"/>
                      <a:pt x="18" y="9"/>
                      <a:pt x="19" y="8"/>
                    </a:cubicBezTo>
                    <a:cubicBezTo>
                      <a:pt x="18" y="8"/>
                      <a:pt x="18" y="7"/>
                      <a:pt x="17" y="7"/>
                    </a:cubicBezTo>
                    <a:cubicBezTo>
                      <a:pt x="19" y="6"/>
                      <a:pt x="21" y="8"/>
                      <a:pt x="23" y="7"/>
                    </a:cubicBezTo>
                    <a:cubicBezTo>
                      <a:pt x="23" y="7"/>
                      <a:pt x="24" y="8"/>
                      <a:pt x="24" y="7"/>
                    </a:cubicBezTo>
                    <a:cubicBezTo>
                      <a:pt x="25" y="7"/>
                      <a:pt x="26" y="6"/>
                      <a:pt x="26" y="8"/>
                    </a:cubicBezTo>
                    <a:cubicBezTo>
                      <a:pt x="27" y="7"/>
                      <a:pt x="27" y="7"/>
                      <a:pt x="27" y="7"/>
                    </a:cubicBezTo>
                    <a:cubicBezTo>
                      <a:pt x="28" y="8"/>
                      <a:pt x="27" y="7"/>
                      <a:pt x="27" y="8"/>
                    </a:cubicBezTo>
                    <a:cubicBezTo>
                      <a:pt x="26" y="8"/>
                      <a:pt x="26" y="8"/>
                      <a:pt x="26" y="8"/>
                    </a:cubicBezTo>
                    <a:cubicBezTo>
                      <a:pt x="25" y="8"/>
                      <a:pt x="24" y="7"/>
                      <a:pt x="23" y="8"/>
                    </a:cubicBezTo>
                    <a:cubicBezTo>
                      <a:pt x="22" y="7"/>
                      <a:pt x="23" y="9"/>
                      <a:pt x="22" y="9"/>
                    </a:cubicBezTo>
                    <a:cubicBezTo>
                      <a:pt x="23" y="10"/>
                      <a:pt x="22" y="9"/>
                      <a:pt x="23" y="9"/>
                    </a:cubicBezTo>
                    <a:cubicBezTo>
                      <a:pt x="24" y="10"/>
                      <a:pt x="25" y="8"/>
                      <a:pt x="26" y="10"/>
                    </a:cubicBezTo>
                    <a:cubicBezTo>
                      <a:pt x="26" y="8"/>
                      <a:pt x="28" y="8"/>
                      <a:pt x="28" y="8"/>
                    </a:cubicBezTo>
                    <a:cubicBezTo>
                      <a:pt x="28" y="8"/>
                      <a:pt x="28" y="8"/>
                      <a:pt x="28" y="8"/>
                    </a:cubicBezTo>
                    <a:cubicBezTo>
                      <a:pt x="28" y="7"/>
                      <a:pt x="29" y="8"/>
                      <a:pt x="30" y="7"/>
                    </a:cubicBezTo>
                    <a:cubicBezTo>
                      <a:pt x="30" y="7"/>
                      <a:pt x="30" y="6"/>
                      <a:pt x="29" y="6"/>
                    </a:cubicBezTo>
                    <a:cubicBezTo>
                      <a:pt x="29" y="6"/>
                      <a:pt x="29" y="6"/>
                      <a:pt x="30" y="6"/>
                    </a:cubicBezTo>
                    <a:cubicBezTo>
                      <a:pt x="30" y="6"/>
                      <a:pt x="30" y="6"/>
                      <a:pt x="30" y="6"/>
                    </a:cubicBezTo>
                    <a:cubicBezTo>
                      <a:pt x="30" y="6"/>
                      <a:pt x="30" y="6"/>
                      <a:pt x="30" y="6"/>
                    </a:cubicBezTo>
                    <a:cubicBezTo>
                      <a:pt x="31" y="8"/>
                      <a:pt x="31" y="8"/>
                      <a:pt x="31" y="8"/>
                    </a:cubicBezTo>
                    <a:cubicBezTo>
                      <a:pt x="30" y="8"/>
                      <a:pt x="29" y="8"/>
                      <a:pt x="29" y="8"/>
                    </a:cubicBezTo>
                    <a:cubicBezTo>
                      <a:pt x="30" y="8"/>
                      <a:pt x="30" y="8"/>
                      <a:pt x="30" y="8"/>
                    </a:cubicBezTo>
                    <a:cubicBezTo>
                      <a:pt x="30" y="9"/>
                      <a:pt x="30" y="9"/>
                      <a:pt x="30" y="9"/>
                    </a:cubicBezTo>
                    <a:cubicBezTo>
                      <a:pt x="29" y="9"/>
                      <a:pt x="29" y="9"/>
                      <a:pt x="29" y="9"/>
                    </a:cubicBezTo>
                    <a:cubicBezTo>
                      <a:pt x="29" y="10"/>
                      <a:pt x="30" y="9"/>
                      <a:pt x="31" y="9"/>
                    </a:cubicBezTo>
                    <a:cubicBezTo>
                      <a:pt x="31" y="8"/>
                      <a:pt x="30" y="6"/>
                      <a:pt x="30" y="6"/>
                    </a:cubicBezTo>
                    <a:cubicBezTo>
                      <a:pt x="30" y="5"/>
                      <a:pt x="30" y="5"/>
                      <a:pt x="31" y="5"/>
                    </a:cubicBezTo>
                    <a:cubicBezTo>
                      <a:pt x="31" y="5"/>
                      <a:pt x="31" y="6"/>
                      <a:pt x="32" y="6"/>
                    </a:cubicBezTo>
                    <a:cubicBezTo>
                      <a:pt x="31" y="7"/>
                      <a:pt x="31" y="7"/>
                      <a:pt x="31" y="7"/>
                    </a:cubicBezTo>
                    <a:cubicBezTo>
                      <a:pt x="33" y="7"/>
                      <a:pt x="33" y="7"/>
                      <a:pt x="33" y="7"/>
                    </a:cubicBezTo>
                    <a:cubicBezTo>
                      <a:pt x="32" y="8"/>
                      <a:pt x="33" y="8"/>
                      <a:pt x="32" y="8"/>
                    </a:cubicBezTo>
                    <a:cubicBezTo>
                      <a:pt x="33" y="8"/>
                      <a:pt x="33" y="8"/>
                      <a:pt x="33" y="9"/>
                    </a:cubicBezTo>
                    <a:cubicBezTo>
                      <a:pt x="33" y="9"/>
                      <a:pt x="32" y="9"/>
                      <a:pt x="32" y="9"/>
                    </a:cubicBezTo>
                    <a:cubicBezTo>
                      <a:pt x="32" y="9"/>
                      <a:pt x="32" y="10"/>
                      <a:pt x="32" y="10"/>
                    </a:cubicBezTo>
                    <a:cubicBezTo>
                      <a:pt x="32" y="9"/>
                      <a:pt x="33" y="10"/>
                      <a:pt x="34" y="9"/>
                    </a:cubicBezTo>
                    <a:cubicBezTo>
                      <a:pt x="33" y="8"/>
                      <a:pt x="33" y="8"/>
                      <a:pt x="33" y="8"/>
                    </a:cubicBezTo>
                    <a:cubicBezTo>
                      <a:pt x="33" y="7"/>
                      <a:pt x="32" y="6"/>
                      <a:pt x="33" y="6"/>
                    </a:cubicBezTo>
                    <a:cubicBezTo>
                      <a:pt x="34" y="6"/>
                      <a:pt x="34" y="6"/>
                      <a:pt x="34" y="7"/>
                    </a:cubicBezTo>
                    <a:cubicBezTo>
                      <a:pt x="34" y="6"/>
                      <a:pt x="34" y="5"/>
                      <a:pt x="34" y="5"/>
                    </a:cubicBezTo>
                    <a:cubicBezTo>
                      <a:pt x="36" y="5"/>
                      <a:pt x="37" y="4"/>
                      <a:pt x="38" y="4"/>
                    </a:cubicBezTo>
                    <a:cubicBezTo>
                      <a:pt x="38" y="4"/>
                      <a:pt x="38" y="5"/>
                      <a:pt x="38" y="5"/>
                    </a:cubicBezTo>
                    <a:cubicBezTo>
                      <a:pt x="39" y="6"/>
                      <a:pt x="39" y="5"/>
                      <a:pt x="39" y="5"/>
                    </a:cubicBezTo>
                    <a:cubicBezTo>
                      <a:pt x="39" y="5"/>
                      <a:pt x="39" y="5"/>
                      <a:pt x="39" y="5"/>
                    </a:cubicBezTo>
                    <a:cubicBezTo>
                      <a:pt x="39" y="6"/>
                      <a:pt x="38" y="6"/>
                      <a:pt x="37" y="6"/>
                    </a:cubicBezTo>
                    <a:cubicBezTo>
                      <a:pt x="37" y="6"/>
                      <a:pt x="37" y="6"/>
                      <a:pt x="37" y="6"/>
                    </a:cubicBezTo>
                    <a:cubicBezTo>
                      <a:pt x="37" y="6"/>
                      <a:pt x="37" y="6"/>
                      <a:pt x="37" y="6"/>
                    </a:cubicBezTo>
                    <a:cubicBezTo>
                      <a:pt x="37" y="7"/>
                      <a:pt x="37" y="7"/>
                      <a:pt x="37" y="7"/>
                    </a:cubicBezTo>
                    <a:cubicBezTo>
                      <a:pt x="35" y="8"/>
                      <a:pt x="35" y="8"/>
                      <a:pt x="35" y="8"/>
                    </a:cubicBezTo>
                    <a:cubicBezTo>
                      <a:pt x="36" y="8"/>
                      <a:pt x="37" y="8"/>
                      <a:pt x="37" y="8"/>
                    </a:cubicBezTo>
                    <a:cubicBezTo>
                      <a:pt x="36" y="9"/>
                      <a:pt x="36" y="9"/>
                      <a:pt x="36" y="9"/>
                    </a:cubicBezTo>
                    <a:cubicBezTo>
                      <a:pt x="36" y="9"/>
                      <a:pt x="36" y="9"/>
                      <a:pt x="36" y="9"/>
                    </a:cubicBezTo>
                    <a:cubicBezTo>
                      <a:pt x="35" y="9"/>
                      <a:pt x="35" y="8"/>
                      <a:pt x="35" y="9"/>
                    </a:cubicBezTo>
                    <a:cubicBezTo>
                      <a:pt x="35" y="9"/>
                      <a:pt x="35" y="9"/>
                      <a:pt x="35" y="10"/>
                    </a:cubicBezTo>
                    <a:cubicBezTo>
                      <a:pt x="35" y="9"/>
                      <a:pt x="35" y="9"/>
                      <a:pt x="35" y="9"/>
                    </a:cubicBezTo>
                    <a:cubicBezTo>
                      <a:pt x="36" y="10"/>
                      <a:pt x="37" y="8"/>
                      <a:pt x="38" y="9"/>
                    </a:cubicBezTo>
                    <a:cubicBezTo>
                      <a:pt x="37" y="9"/>
                      <a:pt x="37" y="8"/>
                      <a:pt x="37" y="7"/>
                    </a:cubicBezTo>
                    <a:cubicBezTo>
                      <a:pt x="38" y="7"/>
                      <a:pt x="38" y="7"/>
                      <a:pt x="38" y="7"/>
                    </a:cubicBezTo>
                    <a:cubicBezTo>
                      <a:pt x="38" y="7"/>
                      <a:pt x="38" y="7"/>
                      <a:pt x="38" y="7"/>
                    </a:cubicBezTo>
                    <a:cubicBezTo>
                      <a:pt x="40" y="8"/>
                      <a:pt x="40" y="10"/>
                      <a:pt x="41" y="9"/>
                    </a:cubicBezTo>
                    <a:cubicBezTo>
                      <a:pt x="41" y="10"/>
                      <a:pt x="41" y="10"/>
                      <a:pt x="41" y="10"/>
                    </a:cubicBezTo>
                    <a:cubicBezTo>
                      <a:pt x="42" y="10"/>
                      <a:pt x="42" y="10"/>
                      <a:pt x="42" y="10"/>
                    </a:cubicBezTo>
                    <a:cubicBezTo>
                      <a:pt x="42" y="10"/>
                      <a:pt x="42" y="10"/>
                      <a:pt x="42" y="10"/>
                    </a:cubicBezTo>
                    <a:cubicBezTo>
                      <a:pt x="43" y="10"/>
                      <a:pt x="44" y="9"/>
                      <a:pt x="43" y="10"/>
                    </a:cubicBezTo>
                    <a:cubicBezTo>
                      <a:pt x="44" y="10"/>
                      <a:pt x="44" y="10"/>
                      <a:pt x="44" y="10"/>
                    </a:cubicBezTo>
                    <a:cubicBezTo>
                      <a:pt x="44" y="10"/>
                      <a:pt x="44" y="10"/>
                      <a:pt x="44" y="10"/>
                    </a:cubicBezTo>
                    <a:cubicBezTo>
                      <a:pt x="45" y="10"/>
                      <a:pt x="45" y="10"/>
                      <a:pt x="45" y="11"/>
                    </a:cubicBezTo>
                    <a:cubicBezTo>
                      <a:pt x="46" y="10"/>
                      <a:pt x="46" y="10"/>
                      <a:pt x="46" y="10"/>
                    </a:cubicBezTo>
                    <a:cubicBezTo>
                      <a:pt x="43" y="8"/>
                      <a:pt x="48" y="10"/>
                      <a:pt x="48" y="9"/>
                    </a:cubicBezTo>
                    <a:cubicBezTo>
                      <a:pt x="46" y="8"/>
                      <a:pt x="46" y="8"/>
                      <a:pt x="46" y="8"/>
                    </a:cubicBezTo>
                    <a:cubicBezTo>
                      <a:pt x="46" y="9"/>
                      <a:pt x="46" y="9"/>
                      <a:pt x="46" y="9"/>
                    </a:cubicBezTo>
                    <a:cubicBezTo>
                      <a:pt x="45" y="8"/>
                      <a:pt x="45" y="8"/>
                      <a:pt x="45" y="8"/>
                    </a:cubicBezTo>
                    <a:cubicBezTo>
                      <a:pt x="45" y="8"/>
                      <a:pt x="44" y="8"/>
                      <a:pt x="44" y="8"/>
                    </a:cubicBezTo>
                    <a:cubicBezTo>
                      <a:pt x="45" y="9"/>
                      <a:pt x="45" y="9"/>
                      <a:pt x="45" y="9"/>
                    </a:cubicBezTo>
                    <a:cubicBezTo>
                      <a:pt x="44" y="9"/>
                      <a:pt x="43" y="10"/>
                      <a:pt x="41" y="9"/>
                    </a:cubicBezTo>
                    <a:cubicBezTo>
                      <a:pt x="41" y="7"/>
                      <a:pt x="40" y="9"/>
                      <a:pt x="39" y="7"/>
                    </a:cubicBezTo>
                    <a:cubicBezTo>
                      <a:pt x="40" y="7"/>
                      <a:pt x="40" y="7"/>
                      <a:pt x="41" y="7"/>
                    </a:cubicBezTo>
                    <a:cubicBezTo>
                      <a:pt x="42" y="6"/>
                      <a:pt x="42" y="6"/>
                      <a:pt x="42" y="6"/>
                    </a:cubicBezTo>
                    <a:cubicBezTo>
                      <a:pt x="42" y="7"/>
                      <a:pt x="43" y="7"/>
                      <a:pt x="43" y="7"/>
                    </a:cubicBezTo>
                    <a:cubicBezTo>
                      <a:pt x="43" y="6"/>
                      <a:pt x="43" y="6"/>
                      <a:pt x="43" y="6"/>
                    </a:cubicBezTo>
                    <a:cubicBezTo>
                      <a:pt x="44" y="6"/>
                      <a:pt x="44" y="6"/>
                      <a:pt x="44" y="6"/>
                    </a:cubicBezTo>
                    <a:cubicBezTo>
                      <a:pt x="44" y="6"/>
                      <a:pt x="44" y="6"/>
                      <a:pt x="44" y="6"/>
                    </a:cubicBezTo>
                    <a:cubicBezTo>
                      <a:pt x="44" y="6"/>
                      <a:pt x="45" y="6"/>
                      <a:pt x="45" y="5"/>
                    </a:cubicBezTo>
                    <a:cubicBezTo>
                      <a:pt x="45" y="6"/>
                      <a:pt x="45" y="8"/>
                      <a:pt x="44" y="7"/>
                    </a:cubicBezTo>
                    <a:cubicBezTo>
                      <a:pt x="44" y="8"/>
                      <a:pt x="44" y="8"/>
                      <a:pt x="44" y="8"/>
                    </a:cubicBezTo>
                    <a:cubicBezTo>
                      <a:pt x="44" y="7"/>
                      <a:pt x="46" y="7"/>
                      <a:pt x="47" y="7"/>
                    </a:cubicBezTo>
                    <a:cubicBezTo>
                      <a:pt x="47" y="8"/>
                      <a:pt x="47" y="8"/>
                      <a:pt x="47" y="8"/>
                    </a:cubicBezTo>
                    <a:cubicBezTo>
                      <a:pt x="48" y="7"/>
                      <a:pt x="48" y="7"/>
                      <a:pt x="48" y="7"/>
                    </a:cubicBezTo>
                    <a:cubicBezTo>
                      <a:pt x="48" y="7"/>
                      <a:pt x="48" y="8"/>
                      <a:pt x="49" y="8"/>
                    </a:cubicBezTo>
                    <a:cubicBezTo>
                      <a:pt x="49" y="7"/>
                      <a:pt x="49" y="7"/>
                      <a:pt x="49" y="7"/>
                    </a:cubicBezTo>
                    <a:cubicBezTo>
                      <a:pt x="49" y="7"/>
                      <a:pt x="49" y="7"/>
                      <a:pt x="50" y="7"/>
                    </a:cubicBezTo>
                    <a:cubicBezTo>
                      <a:pt x="50" y="6"/>
                      <a:pt x="50" y="6"/>
                      <a:pt x="50" y="6"/>
                    </a:cubicBezTo>
                    <a:cubicBezTo>
                      <a:pt x="49" y="5"/>
                      <a:pt x="49" y="7"/>
                      <a:pt x="48" y="6"/>
                    </a:cubicBezTo>
                    <a:cubicBezTo>
                      <a:pt x="48" y="6"/>
                      <a:pt x="48" y="6"/>
                      <a:pt x="49" y="6"/>
                    </a:cubicBezTo>
                    <a:cubicBezTo>
                      <a:pt x="48" y="6"/>
                      <a:pt x="47" y="6"/>
                      <a:pt x="46" y="5"/>
                    </a:cubicBezTo>
                    <a:cubicBezTo>
                      <a:pt x="47" y="4"/>
                      <a:pt x="47" y="4"/>
                      <a:pt x="49" y="4"/>
                    </a:cubicBezTo>
                    <a:cubicBezTo>
                      <a:pt x="49" y="4"/>
                      <a:pt x="49" y="4"/>
                      <a:pt x="49" y="4"/>
                    </a:cubicBezTo>
                    <a:cubicBezTo>
                      <a:pt x="50" y="4"/>
                      <a:pt x="49" y="4"/>
                      <a:pt x="50" y="4"/>
                    </a:cubicBezTo>
                    <a:cubicBezTo>
                      <a:pt x="50" y="3"/>
                      <a:pt x="51" y="4"/>
                      <a:pt x="51" y="4"/>
                    </a:cubicBezTo>
                    <a:cubicBezTo>
                      <a:pt x="51" y="5"/>
                      <a:pt x="50" y="5"/>
                      <a:pt x="50" y="5"/>
                    </a:cubicBezTo>
                    <a:cubicBezTo>
                      <a:pt x="51" y="5"/>
                      <a:pt x="52" y="5"/>
                      <a:pt x="52" y="5"/>
                    </a:cubicBezTo>
                    <a:cubicBezTo>
                      <a:pt x="52" y="5"/>
                      <a:pt x="52" y="5"/>
                      <a:pt x="52" y="5"/>
                    </a:cubicBezTo>
                    <a:cubicBezTo>
                      <a:pt x="54" y="5"/>
                      <a:pt x="52" y="8"/>
                      <a:pt x="55" y="8"/>
                    </a:cubicBezTo>
                    <a:cubicBezTo>
                      <a:pt x="55" y="8"/>
                      <a:pt x="55" y="8"/>
                      <a:pt x="55" y="8"/>
                    </a:cubicBezTo>
                    <a:cubicBezTo>
                      <a:pt x="55" y="8"/>
                      <a:pt x="54" y="8"/>
                      <a:pt x="54" y="7"/>
                    </a:cubicBezTo>
                    <a:cubicBezTo>
                      <a:pt x="55" y="7"/>
                      <a:pt x="56" y="7"/>
                      <a:pt x="56" y="7"/>
                    </a:cubicBezTo>
                    <a:cubicBezTo>
                      <a:pt x="57" y="8"/>
                      <a:pt x="56" y="8"/>
                      <a:pt x="57" y="8"/>
                    </a:cubicBezTo>
                    <a:cubicBezTo>
                      <a:pt x="57" y="8"/>
                      <a:pt x="57" y="8"/>
                      <a:pt x="57" y="8"/>
                    </a:cubicBezTo>
                    <a:cubicBezTo>
                      <a:pt x="57" y="7"/>
                      <a:pt x="58" y="7"/>
                      <a:pt x="57" y="7"/>
                    </a:cubicBezTo>
                    <a:cubicBezTo>
                      <a:pt x="57" y="7"/>
                      <a:pt x="58" y="6"/>
                      <a:pt x="58" y="6"/>
                    </a:cubicBezTo>
                    <a:cubicBezTo>
                      <a:pt x="57" y="6"/>
                      <a:pt x="57" y="6"/>
                      <a:pt x="57" y="6"/>
                    </a:cubicBezTo>
                    <a:cubicBezTo>
                      <a:pt x="57" y="5"/>
                      <a:pt x="57" y="6"/>
                      <a:pt x="56" y="6"/>
                    </a:cubicBezTo>
                    <a:cubicBezTo>
                      <a:pt x="56" y="6"/>
                      <a:pt x="56" y="6"/>
                      <a:pt x="56" y="6"/>
                    </a:cubicBezTo>
                    <a:cubicBezTo>
                      <a:pt x="55" y="7"/>
                      <a:pt x="54" y="5"/>
                      <a:pt x="53" y="5"/>
                    </a:cubicBezTo>
                    <a:cubicBezTo>
                      <a:pt x="53" y="5"/>
                      <a:pt x="53" y="5"/>
                      <a:pt x="53" y="5"/>
                    </a:cubicBezTo>
                    <a:cubicBezTo>
                      <a:pt x="53" y="5"/>
                      <a:pt x="53" y="5"/>
                      <a:pt x="53" y="5"/>
                    </a:cubicBezTo>
                    <a:cubicBezTo>
                      <a:pt x="54" y="5"/>
                      <a:pt x="55" y="4"/>
                      <a:pt x="56" y="5"/>
                    </a:cubicBezTo>
                    <a:cubicBezTo>
                      <a:pt x="56" y="5"/>
                      <a:pt x="56" y="5"/>
                      <a:pt x="56" y="5"/>
                    </a:cubicBezTo>
                    <a:cubicBezTo>
                      <a:pt x="56" y="5"/>
                      <a:pt x="56" y="5"/>
                      <a:pt x="56" y="5"/>
                    </a:cubicBezTo>
                    <a:cubicBezTo>
                      <a:pt x="56" y="4"/>
                      <a:pt x="56" y="4"/>
                      <a:pt x="56" y="4"/>
                    </a:cubicBezTo>
                    <a:cubicBezTo>
                      <a:pt x="55" y="4"/>
                      <a:pt x="55" y="4"/>
                      <a:pt x="55" y="4"/>
                    </a:cubicBezTo>
                    <a:cubicBezTo>
                      <a:pt x="54" y="4"/>
                      <a:pt x="55" y="4"/>
                      <a:pt x="54" y="3"/>
                    </a:cubicBezTo>
                    <a:cubicBezTo>
                      <a:pt x="54" y="4"/>
                      <a:pt x="54" y="4"/>
                      <a:pt x="54" y="4"/>
                    </a:cubicBezTo>
                    <a:cubicBezTo>
                      <a:pt x="54" y="3"/>
                      <a:pt x="54" y="3"/>
                      <a:pt x="53" y="3"/>
                    </a:cubicBezTo>
                    <a:cubicBezTo>
                      <a:pt x="52" y="3"/>
                      <a:pt x="49" y="2"/>
                      <a:pt x="48" y="4"/>
                    </a:cubicBezTo>
                    <a:cubicBezTo>
                      <a:pt x="47" y="3"/>
                      <a:pt x="47" y="3"/>
                      <a:pt x="47" y="3"/>
                    </a:cubicBezTo>
                    <a:cubicBezTo>
                      <a:pt x="47" y="3"/>
                      <a:pt x="47" y="4"/>
                      <a:pt x="47" y="4"/>
                    </a:cubicBezTo>
                    <a:cubicBezTo>
                      <a:pt x="46" y="2"/>
                      <a:pt x="44" y="4"/>
                      <a:pt x="43" y="2"/>
                    </a:cubicBezTo>
                    <a:cubicBezTo>
                      <a:pt x="43" y="2"/>
                      <a:pt x="43" y="3"/>
                      <a:pt x="43" y="3"/>
                    </a:cubicBezTo>
                    <a:cubicBezTo>
                      <a:pt x="43" y="3"/>
                      <a:pt x="42" y="2"/>
                      <a:pt x="41" y="3"/>
                    </a:cubicBezTo>
                    <a:cubicBezTo>
                      <a:pt x="40" y="3"/>
                      <a:pt x="40" y="3"/>
                      <a:pt x="40" y="3"/>
                    </a:cubicBezTo>
                    <a:cubicBezTo>
                      <a:pt x="40" y="2"/>
                      <a:pt x="40" y="2"/>
                      <a:pt x="40" y="2"/>
                    </a:cubicBezTo>
                    <a:cubicBezTo>
                      <a:pt x="38" y="3"/>
                      <a:pt x="38" y="3"/>
                      <a:pt x="38" y="3"/>
                    </a:cubicBezTo>
                    <a:cubicBezTo>
                      <a:pt x="38" y="3"/>
                      <a:pt x="38" y="3"/>
                      <a:pt x="39" y="2"/>
                    </a:cubicBezTo>
                    <a:cubicBezTo>
                      <a:pt x="38" y="2"/>
                      <a:pt x="38" y="2"/>
                      <a:pt x="38" y="2"/>
                    </a:cubicBezTo>
                    <a:cubicBezTo>
                      <a:pt x="38" y="3"/>
                      <a:pt x="38" y="3"/>
                      <a:pt x="38" y="3"/>
                    </a:cubicBezTo>
                    <a:cubicBezTo>
                      <a:pt x="38" y="3"/>
                      <a:pt x="38" y="3"/>
                      <a:pt x="38" y="3"/>
                    </a:cubicBezTo>
                    <a:cubicBezTo>
                      <a:pt x="37" y="3"/>
                      <a:pt x="37" y="4"/>
                      <a:pt x="36" y="3"/>
                    </a:cubicBezTo>
                    <a:cubicBezTo>
                      <a:pt x="36" y="2"/>
                      <a:pt x="37" y="2"/>
                      <a:pt x="37" y="2"/>
                    </a:cubicBezTo>
                    <a:cubicBezTo>
                      <a:pt x="36" y="2"/>
                      <a:pt x="35" y="1"/>
                      <a:pt x="35" y="2"/>
                    </a:cubicBezTo>
                    <a:cubicBezTo>
                      <a:pt x="36" y="2"/>
                      <a:pt x="36" y="2"/>
                      <a:pt x="36" y="2"/>
                    </a:cubicBezTo>
                    <a:cubicBezTo>
                      <a:pt x="35" y="2"/>
                      <a:pt x="36" y="3"/>
                      <a:pt x="35" y="3"/>
                    </a:cubicBezTo>
                    <a:cubicBezTo>
                      <a:pt x="34" y="1"/>
                      <a:pt x="31" y="3"/>
                      <a:pt x="30" y="1"/>
                    </a:cubicBezTo>
                    <a:cubicBezTo>
                      <a:pt x="30" y="2"/>
                      <a:pt x="30" y="2"/>
                      <a:pt x="30" y="2"/>
                    </a:cubicBezTo>
                    <a:cubicBezTo>
                      <a:pt x="28" y="2"/>
                      <a:pt x="28" y="2"/>
                      <a:pt x="28" y="2"/>
                    </a:cubicBezTo>
                    <a:cubicBezTo>
                      <a:pt x="29" y="2"/>
                      <a:pt x="29" y="2"/>
                      <a:pt x="29" y="2"/>
                    </a:cubicBezTo>
                    <a:cubicBezTo>
                      <a:pt x="28" y="3"/>
                      <a:pt x="28" y="3"/>
                      <a:pt x="28" y="3"/>
                    </a:cubicBezTo>
                    <a:cubicBezTo>
                      <a:pt x="29" y="3"/>
                      <a:pt x="29" y="3"/>
                      <a:pt x="29" y="3"/>
                    </a:cubicBezTo>
                    <a:cubicBezTo>
                      <a:pt x="29" y="3"/>
                      <a:pt x="29" y="3"/>
                      <a:pt x="29" y="3"/>
                    </a:cubicBezTo>
                    <a:cubicBezTo>
                      <a:pt x="28" y="3"/>
                      <a:pt x="27" y="3"/>
                      <a:pt x="27" y="2"/>
                    </a:cubicBezTo>
                    <a:cubicBezTo>
                      <a:pt x="27" y="1"/>
                      <a:pt x="25" y="2"/>
                      <a:pt x="25" y="1"/>
                    </a:cubicBezTo>
                    <a:cubicBezTo>
                      <a:pt x="25" y="1"/>
                      <a:pt x="25" y="2"/>
                      <a:pt x="25" y="2"/>
                    </a:cubicBezTo>
                    <a:cubicBezTo>
                      <a:pt x="26" y="2"/>
                      <a:pt x="25" y="3"/>
                      <a:pt x="26" y="3"/>
                    </a:cubicBezTo>
                    <a:cubicBezTo>
                      <a:pt x="25" y="3"/>
                      <a:pt x="25" y="4"/>
                      <a:pt x="25" y="5"/>
                    </a:cubicBezTo>
                    <a:cubicBezTo>
                      <a:pt x="24" y="5"/>
                      <a:pt x="24" y="5"/>
                      <a:pt x="24" y="5"/>
                    </a:cubicBezTo>
                    <a:cubicBezTo>
                      <a:pt x="24" y="5"/>
                      <a:pt x="23" y="5"/>
                      <a:pt x="23" y="5"/>
                    </a:cubicBezTo>
                    <a:cubicBezTo>
                      <a:pt x="24" y="5"/>
                      <a:pt x="24" y="5"/>
                      <a:pt x="24" y="6"/>
                    </a:cubicBezTo>
                    <a:cubicBezTo>
                      <a:pt x="23" y="5"/>
                      <a:pt x="23" y="7"/>
                      <a:pt x="22" y="5"/>
                    </a:cubicBezTo>
                    <a:cubicBezTo>
                      <a:pt x="23" y="5"/>
                      <a:pt x="23" y="5"/>
                      <a:pt x="23" y="5"/>
                    </a:cubicBezTo>
                    <a:cubicBezTo>
                      <a:pt x="23" y="5"/>
                      <a:pt x="22" y="5"/>
                      <a:pt x="22" y="5"/>
                    </a:cubicBezTo>
                    <a:cubicBezTo>
                      <a:pt x="21" y="4"/>
                      <a:pt x="23" y="4"/>
                      <a:pt x="24" y="3"/>
                    </a:cubicBezTo>
                    <a:cubicBezTo>
                      <a:pt x="23" y="3"/>
                      <a:pt x="23" y="3"/>
                      <a:pt x="23" y="3"/>
                    </a:cubicBezTo>
                    <a:cubicBezTo>
                      <a:pt x="23" y="3"/>
                      <a:pt x="23" y="3"/>
                      <a:pt x="23" y="3"/>
                    </a:cubicBezTo>
                    <a:cubicBezTo>
                      <a:pt x="21" y="2"/>
                      <a:pt x="22" y="5"/>
                      <a:pt x="20" y="4"/>
                    </a:cubicBezTo>
                    <a:cubicBezTo>
                      <a:pt x="20" y="4"/>
                      <a:pt x="20" y="4"/>
                      <a:pt x="20" y="3"/>
                    </a:cubicBezTo>
                    <a:cubicBezTo>
                      <a:pt x="20" y="3"/>
                      <a:pt x="19" y="3"/>
                      <a:pt x="19" y="3"/>
                    </a:cubicBezTo>
                    <a:cubicBezTo>
                      <a:pt x="18" y="2"/>
                      <a:pt x="17" y="3"/>
                      <a:pt x="16" y="1"/>
                    </a:cubicBezTo>
                    <a:cubicBezTo>
                      <a:pt x="15" y="1"/>
                      <a:pt x="15" y="2"/>
                      <a:pt x="14" y="2"/>
                    </a:cubicBezTo>
                    <a:cubicBezTo>
                      <a:pt x="15" y="3"/>
                      <a:pt x="15" y="3"/>
                      <a:pt x="15" y="3"/>
                    </a:cubicBezTo>
                    <a:cubicBezTo>
                      <a:pt x="15" y="4"/>
                      <a:pt x="13" y="2"/>
                      <a:pt x="13" y="2"/>
                    </a:cubicBezTo>
                    <a:cubicBezTo>
                      <a:pt x="13" y="2"/>
                      <a:pt x="13" y="2"/>
                      <a:pt x="13" y="2"/>
                    </a:cubicBezTo>
                    <a:cubicBezTo>
                      <a:pt x="13" y="1"/>
                      <a:pt x="12" y="2"/>
                      <a:pt x="12" y="1"/>
                    </a:cubicBezTo>
                    <a:cubicBezTo>
                      <a:pt x="12" y="2"/>
                      <a:pt x="11" y="0"/>
                      <a:pt x="11" y="0"/>
                    </a:cubicBezTo>
                    <a:cubicBezTo>
                      <a:pt x="10" y="1"/>
                      <a:pt x="10" y="1"/>
                      <a:pt x="10" y="1"/>
                    </a:cubicBezTo>
                    <a:cubicBezTo>
                      <a:pt x="9" y="1"/>
                      <a:pt x="8" y="1"/>
                      <a:pt x="7" y="0"/>
                    </a:cubicBezTo>
                    <a:cubicBezTo>
                      <a:pt x="7" y="0"/>
                      <a:pt x="7" y="0"/>
                      <a:pt x="7" y="0"/>
                    </a:cubicBezTo>
                    <a:cubicBezTo>
                      <a:pt x="7" y="1"/>
                      <a:pt x="8" y="1"/>
                      <a:pt x="8" y="1"/>
                    </a:cubicBezTo>
                    <a:cubicBezTo>
                      <a:pt x="8" y="1"/>
                      <a:pt x="8" y="2"/>
                      <a:pt x="8" y="2"/>
                    </a:cubicBezTo>
                    <a:cubicBezTo>
                      <a:pt x="8" y="2"/>
                      <a:pt x="8" y="2"/>
                      <a:pt x="8" y="2"/>
                    </a:cubicBezTo>
                    <a:cubicBezTo>
                      <a:pt x="8" y="2"/>
                      <a:pt x="8" y="2"/>
                      <a:pt x="8" y="2"/>
                    </a:cubicBezTo>
                    <a:cubicBezTo>
                      <a:pt x="9" y="2"/>
                      <a:pt x="11" y="1"/>
                      <a:pt x="11" y="2"/>
                    </a:cubicBezTo>
                    <a:cubicBezTo>
                      <a:pt x="12" y="2"/>
                      <a:pt x="12" y="2"/>
                      <a:pt x="13" y="2"/>
                    </a:cubicBezTo>
                    <a:cubicBezTo>
                      <a:pt x="13" y="3"/>
                      <a:pt x="11" y="3"/>
                      <a:pt x="11" y="4"/>
                    </a:cubicBezTo>
                    <a:cubicBezTo>
                      <a:pt x="12" y="5"/>
                      <a:pt x="12" y="5"/>
                      <a:pt x="12" y="5"/>
                    </a:cubicBezTo>
                    <a:cubicBezTo>
                      <a:pt x="12" y="4"/>
                      <a:pt x="12" y="4"/>
                      <a:pt x="12" y="4"/>
                    </a:cubicBezTo>
                    <a:cubicBezTo>
                      <a:pt x="12" y="4"/>
                      <a:pt x="13" y="5"/>
                      <a:pt x="13" y="5"/>
                    </a:cubicBezTo>
                    <a:cubicBezTo>
                      <a:pt x="11" y="4"/>
                      <a:pt x="8" y="7"/>
                      <a:pt x="6" y="5"/>
                    </a:cubicBezTo>
                    <a:cubicBezTo>
                      <a:pt x="6" y="4"/>
                      <a:pt x="7" y="4"/>
                      <a:pt x="7" y="4"/>
                    </a:cubicBezTo>
                    <a:cubicBezTo>
                      <a:pt x="8" y="5"/>
                      <a:pt x="7" y="4"/>
                      <a:pt x="8" y="3"/>
                    </a:cubicBezTo>
                    <a:cubicBezTo>
                      <a:pt x="7" y="3"/>
                      <a:pt x="7" y="4"/>
                      <a:pt x="7" y="4"/>
                    </a:cubicBezTo>
                    <a:cubicBezTo>
                      <a:pt x="7" y="3"/>
                      <a:pt x="7" y="3"/>
                      <a:pt x="7" y="3"/>
                    </a:cubicBezTo>
                    <a:cubicBezTo>
                      <a:pt x="6" y="3"/>
                      <a:pt x="6" y="3"/>
                      <a:pt x="6" y="3"/>
                    </a:cubicBezTo>
                    <a:cubicBezTo>
                      <a:pt x="6" y="4"/>
                      <a:pt x="6" y="5"/>
                      <a:pt x="5" y="5"/>
                    </a:cubicBezTo>
                    <a:cubicBezTo>
                      <a:pt x="4" y="4"/>
                      <a:pt x="3" y="5"/>
                      <a:pt x="2" y="5"/>
                    </a:cubicBezTo>
                    <a:cubicBezTo>
                      <a:pt x="2" y="4"/>
                      <a:pt x="2" y="3"/>
                      <a:pt x="2" y="2"/>
                    </a:cubicBezTo>
                    <a:cubicBezTo>
                      <a:pt x="1" y="2"/>
                      <a:pt x="1" y="4"/>
                      <a:pt x="0" y="4"/>
                    </a:cubicBezTo>
                    <a:cubicBezTo>
                      <a:pt x="0" y="4"/>
                      <a:pt x="0" y="4"/>
                      <a:pt x="0" y="4"/>
                    </a:cubicBezTo>
                    <a:cubicBezTo>
                      <a:pt x="0" y="3"/>
                      <a:pt x="1" y="5"/>
                      <a:pt x="2" y="4"/>
                    </a:cubicBezTo>
                    <a:close/>
                    <a:moveTo>
                      <a:pt x="55" y="6"/>
                    </a:moveTo>
                    <a:cubicBezTo>
                      <a:pt x="55" y="7"/>
                      <a:pt x="55" y="7"/>
                      <a:pt x="55" y="7"/>
                    </a:cubicBezTo>
                    <a:cubicBezTo>
                      <a:pt x="56" y="7"/>
                      <a:pt x="56" y="7"/>
                      <a:pt x="56" y="7"/>
                    </a:cubicBezTo>
                    <a:cubicBezTo>
                      <a:pt x="56" y="7"/>
                      <a:pt x="55" y="7"/>
                      <a:pt x="55" y="7"/>
                    </a:cubicBezTo>
                    <a:cubicBezTo>
                      <a:pt x="55" y="7"/>
                      <a:pt x="55" y="7"/>
                      <a:pt x="55" y="7"/>
                    </a:cubicBezTo>
                    <a:lnTo>
                      <a:pt x="55" y="6"/>
                    </a:lnTo>
                    <a:close/>
                    <a:moveTo>
                      <a:pt x="42" y="5"/>
                    </a:moveTo>
                    <a:cubicBezTo>
                      <a:pt x="43" y="5"/>
                      <a:pt x="43" y="5"/>
                      <a:pt x="43" y="5"/>
                    </a:cubicBezTo>
                    <a:cubicBezTo>
                      <a:pt x="43" y="5"/>
                      <a:pt x="43" y="5"/>
                      <a:pt x="43" y="5"/>
                    </a:cubicBezTo>
                    <a:cubicBezTo>
                      <a:pt x="41" y="6"/>
                      <a:pt x="41" y="6"/>
                      <a:pt x="41" y="6"/>
                    </a:cubicBezTo>
                    <a:cubicBezTo>
                      <a:pt x="41" y="6"/>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2" y="4"/>
                      <a:pt x="40" y="5"/>
                      <a:pt x="40" y="4"/>
                    </a:cubicBezTo>
                    <a:cubicBezTo>
                      <a:pt x="41" y="5"/>
                      <a:pt x="42" y="3"/>
                      <a:pt x="42" y="5"/>
                    </a:cubicBezTo>
                    <a:close/>
                    <a:moveTo>
                      <a:pt x="39" y="6"/>
                    </a:moveTo>
                    <a:cubicBezTo>
                      <a:pt x="38" y="7"/>
                      <a:pt x="38" y="7"/>
                      <a:pt x="38" y="7"/>
                    </a:cubicBezTo>
                    <a:cubicBezTo>
                      <a:pt x="38" y="7"/>
                      <a:pt x="39" y="6"/>
                      <a:pt x="39" y="6"/>
                    </a:cubicBezTo>
                    <a:cubicBezTo>
                      <a:pt x="39" y="6"/>
                      <a:pt x="39" y="6"/>
                      <a:pt x="39" y="6"/>
                    </a:cubicBezTo>
                    <a:cubicBezTo>
                      <a:pt x="39" y="7"/>
                      <a:pt x="39" y="7"/>
                      <a:pt x="39" y="7"/>
                    </a:cubicBezTo>
                    <a:cubicBezTo>
                      <a:pt x="39" y="7"/>
                      <a:pt x="39" y="6"/>
                      <a:pt x="39" y="6"/>
                    </a:cubicBezTo>
                    <a:close/>
                    <a:moveTo>
                      <a:pt x="34" y="4"/>
                    </a:moveTo>
                    <a:cubicBezTo>
                      <a:pt x="33" y="4"/>
                      <a:pt x="34" y="5"/>
                      <a:pt x="33" y="5"/>
                    </a:cubicBezTo>
                    <a:cubicBezTo>
                      <a:pt x="33" y="5"/>
                      <a:pt x="33" y="4"/>
                      <a:pt x="34" y="4"/>
                    </a:cubicBezTo>
                    <a:close/>
                    <a:moveTo>
                      <a:pt x="34" y="3"/>
                    </a:moveTo>
                    <a:cubicBezTo>
                      <a:pt x="33" y="3"/>
                      <a:pt x="33" y="3"/>
                      <a:pt x="33" y="3"/>
                    </a:cubicBezTo>
                    <a:cubicBezTo>
                      <a:pt x="34" y="3"/>
                      <a:pt x="34" y="3"/>
                      <a:pt x="33" y="3"/>
                    </a:cubicBezTo>
                    <a:cubicBezTo>
                      <a:pt x="33" y="3"/>
                      <a:pt x="33" y="3"/>
                      <a:pt x="33" y="3"/>
                    </a:cubicBezTo>
                    <a:cubicBezTo>
                      <a:pt x="33" y="3"/>
                      <a:pt x="33" y="2"/>
                      <a:pt x="33" y="3"/>
                    </a:cubicBezTo>
                    <a:cubicBezTo>
                      <a:pt x="33" y="2"/>
                      <a:pt x="33" y="3"/>
                      <a:pt x="34" y="3"/>
                    </a:cubicBezTo>
                    <a:close/>
                    <a:moveTo>
                      <a:pt x="30" y="2"/>
                    </a:moveTo>
                    <a:cubicBezTo>
                      <a:pt x="30" y="2"/>
                      <a:pt x="31" y="2"/>
                      <a:pt x="31" y="2"/>
                    </a:cubicBezTo>
                    <a:cubicBezTo>
                      <a:pt x="30" y="3"/>
                      <a:pt x="30" y="2"/>
                      <a:pt x="29" y="3"/>
                    </a:cubicBezTo>
                    <a:cubicBezTo>
                      <a:pt x="29" y="2"/>
                      <a:pt x="29" y="2"/>
                      <a:pt x="30" y="2"/>
                    </a:cubicBezTo>
                    <a:close/>
                    <a:moveTo>
                      <a:pt x="29" y="4"/>
                    </a:moveTo>
                    <a:cubicBezTo>
                      <a:pt x="29" y="4"/>
                      <a:pt x="29" y="4"/>
                      <a:pt x="29" y="4"/>
                    </a:cubicBezTo>
                    <a:cubicBezTo>
                      <a:pt x="29" y="4"/>
                      <a:pt x="29" y="4"/>
                      <a:pt x="29" y="4"/>
                    </a:cubicBezTo>
                    <a:cubicBezTo>
                      <a:pt x="28" y="5"/>
                      <a:pt x="28" y="5"/>
                      <a:pt x="28" y="6"/>
                    </a:cubicBezTo>
                    <a:cubicBezTo>
                      <a:pt x="28" y="6"/>
                      <a:pt x="28" y="6"/>
                      <a:pt x="28" y="6"/>
                    </a:cubicBezTo>
                    <a:cubicBezTo>
                      <a:pt x="28" y="6"/>
                      <a:pt x="28" y="5"/>
                      <a:pt x="27" y="6"/>
                    </a:cubicBezTo>
                    <a:cubicBezTo>
                      <a:pt x="27" y="5"/>
                      <a:pt x="27" y="5"/>
                      <a:pt x="28" y="5"/>
                    </a:cubicBezTo>
                    <a:cubicBezTo>
                      <a:pt x="27" y="4"/>
                      <a:pt x="27" y="4"/>
                      <a:pt x="27" y="4"/>
                    </a:cubicBezTo>
                    <a:cubicBezTo>
                      <a:pt x="28" y="4"/>
                      <a:pt x="28" y="5"/>
                      <a:pt x="29" y="4"/>
                    </a:cubicBezTo>
                    <a:close/>
                    <a:moveTo>
                      <a:pt x="26" y="4"/>
                    </a:moveTo>
                    <a:cubicBezTo>
                      <a:pt x="26" y="4"/>
                      <a:pt x="26" y="4"/>
                      <a:pt x="26" y="4"/>
                    </a:cubicBezTo>
                    <a:cubicBezTo>
                      <a:pt x="25" y="4"/>
                      <a:pt x="25" y="4"/>
                      <a:pt x="25" y="4"/>
                    </a:cubicBezTo>
                    <a:lnTo>
                      <a:pt x="26" y="4"/>
                    </a:lnTo>
                    <a:close/>
                    <a:moveTo>
                      <a:pt x="18" y="4"/>
                    </a:moveTo>
                    <a:cubicBezTo>
                      <a:pt x="19" y="4"/>
                      <a:pt x="19" y="4"/>
                      <a:pt x="19" y="4"/>
                    </a:cubicBezTo>
                    <a:cubicBezTo>
                      <a:pt x="18" y="5"/>
                      <a:pt x="18" y="5"/>
                      <a:pt x="18" y="5"/>
                    </a:cubicBezTo>
                    <a:cubicBezTo>
                      <a:pt x="20" y="5"/>
                      <a:pt x="20" y="5"/>
                      <a:pt x="20" y="5"/>
                    </a:cubicBezTo>
                    <a:cubicBezTo>
                      <a:pt x="19" y="5"/>
                      <a:pt x="18" y="5"/>
                      <a:pt x="17" y="5"/>
                    </a:cubicBezTo>
                    <a:lnTo>
                      <a:pt x="18" y="4"/>
                    </a:lnTo>
                    <a:close/>
                    <a:moveTo>
                      <a:pt x="16" y="3"/>
                    </a:moveTo>
                    <a:cubicBezTo>
                      <a:pt x="16" y="3"/>
                      <a:pt x="16" y="3"/>
                      <a:pt x="16" y="3"/>
                    </a:cubicBezTo>
                    <a:cubicBezTo>
                      <a:pt x="16" y="3"/>
                      <a:pt x="17" y="3"/>
                      <a:pt x="17" y="3"/>
                    </a:cubicBezTo>
                    <a:cubicBezTo>
                      <a:pt x="17" y="4"/>
                      <a:pt x="17" y="4"/>
                      <a:pt x="17" y="4"/>
                    </a:cubicBezTo>
                    <a:cubicBezTo>
                      <a:pt x="17" y="4"/>
                      <a:pt x="17" y="3"/>
                      <a:pt x="16" y="3"/>
                    </a:cubicBezTo>
                    <a:cubicBezTo>
                      <a:pt x="16" y="3"/>
                      <a:pt x="16" y="3"/>
                      <a:pt x="16" y="3"/>
                    </a:cubicBezTo>
                    <a:cubicBezTo>
                      <a:pt x="16" y="4"/>
                      <a:pt x="16" y="4"/>
                      <a:pt x="16" y="4"/>
                    </a:cubicBezTo>
                    <a:cubicBezTo>
                      <a:pt x="15" y="4"/>
                      <a:pt x="15" y="4"/>
                      <a:pt x="15" y="4"/>
                    </a:cubicBezTo>
                    <a:cubicBezTo>
                      <a:pt x="15" y="4"/>
                      <a:pt x="16" y="3"/>
                      <a:pt x="16" y="3"/>
                    </a:cubicBezTo>
                    <a:close/>
                    <a:moveTo>
                      <a:pt x="15" y="5"/>
                    </a:moveTo>
                    <a:cubicBezTo>
                      <a:pt x="15" y="5"/>
                      <a:pt x="15" y="5"/>
                      <a:pt x="15" y="5"/>
                    </a:cubicBezTo>
                    <a:cubicBezTo>
                      <a:pt x="15" y="5"/>
                      <a:pt x="15" y="5"/>
                      <a:pt x="15" y="5"/>
                    </a:cubicBezTo>
                    <a:close/>
                    <a:moveTo>
                      <a:pt x="16" y="7"/>
                    </a:moveTo>
                    <a:cubicBezTo>
                      <a:pt x="16" y="7"/>
                      <a:pt x="16" y="7"/>
                      <a:pt x="16" y="7"/>
                    </a:cubicBezTo>
                    <a:cubicBezTo>
                      <a:pt x="14" y="7"/>
                      <a:pt x="14" y="7"/>
                      <a:pt x="14" y="7"/>
                    </a:cubicBezTo>
                    <a:cubicBezTo>
                      <a:pt x="14" y="8"/>
                      <a:pt x="14" y="8"/>
                      <a:pt x="14" y="8"/>
                    </a:cubicBezTo>
                    <a:cubicBezTo>
                      <a:pt x="13" y="8"/>
                      <a:pt x="13" y="8"/>
                      <a:pt x="13" y="8"/>
                    </a:cubicBezTo>
                    <a:cubicBezTo>
                      <a:pt x="13" y="7"/>
                      <a:pt x="15" y="7"/>
                      <a:pt x="16" y="7"/>
                    </a:cubicBezTo>
                    <a:close/>
                    <a:moveTo>
                      <a:pt x="13" y="4"/>
                    </a:moveTo>
                    <a:cubicBezTo>
                      <a:pt x="14" y="3"/>
                      <a:pt x="14" y="3"/>
                      <a:pt x="14" y="3"/>
                    </a:cubicBezTo>
                    <a:cubicBezTo>
                      <a:pt x="14" y="4"/>
                      <a:pt x="14" y="4"/>
                      <a:pt x="15" y="4"/>
                    </a:cubicBezTo>
                    <a:cubicBezTo>
                      <a:pt x="14"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0" name="Freeform 499"/>
              <p:cNvSpPr/>
              <p:nvPr/>
            </p:nvSpPr>
            <p:spPr bwMode="auto">
              <a:xfrm>
                <a:off x="2515" y="1386"/>
                <a:ext cx="11" cy="11"/>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1"/>
                      <a:pt x="1" y="2"/>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1" name="Freeform 500"/>
              <p:cNvSpPr/>
              <p:nvPr/>
            </p:nvSpPr>
            <p:spPr bwMode="auto">
              <a:xfrm>
                <a:off x="260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2" name="Freeform 501"/>
              <p:cNvSpPr/>
              <p:nvPr/>
            </p:nvSpPr>
            <p:spPr bwMode="auto">
              <a:xfrm>
                <a:off x="2620" y="13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3" name="Freeform 502"/>
              <p:cNvSpPr/>
              <p:nvPr/>
            </p:nvSpPr>
            <p:spPr bwMode="auto">
              <a:xfrm>
                <a:off x="2875" y="1447"/>
                <a:ext cx="6" cy="6"/>
              </a:xfrm>
              <a:custGeom>
                <a:avLst/>
                <a:gdLst>
                  <a:gd name="T0" fmla="*/ 1 w 1"/>
                  <a:gd name="T1" fmla="*/ 0 h 1"/>
                  <a:gd name="T2" fmla="*/ 1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0" y="0"/>
                      <a:pt x="0" y="0"/>
                    </a:cubicBezTo>
                    <a:cubicBezTo>
                      <a:pt x="1" y="1"/>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4" name="Freeform 503"/>
              <p:cNvSpPr/>
              <p:nvPr/>
            </p:nvSpPr>
            <p:spPr bwMode="auto">
              <a:xfrm>
                <a:off x="2864" y="1447"/>
                <a:ext cx="11" cy="6"/>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5" name="Freeform 504"/>
              <p:cNvSpPr/>
              <p:nvPr/>
            </p:nvSpPr>
            <p:spPr bwMode="auto">
              <a:xfrm>
                <a:off x="287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6" name="Freeform 505"/>
              <p:cNvSpPr/>
              <p:nvPr/>
            </p:nvSpPr>
            <p:spPr bwMode="auto">
              <a:xfrm>
                <a:off x="3674" y="1800"/>
                <a:ext cx="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7" name="Freeform 506"/>
              <p:cNvSpPr/>
              <p:nvPr/>
            </p:nvSpPr>
            <p:spPr bwMode="auto">
              <a:xfrm>
                <a:off x="3679" y="1795"/>
                <a:ext cx="11" cy="5"/>
              </a:xfrm>
              <a:custGeom>
                <a:avLst/>
                <a:gdLst>
                  <a:gd name="T0" fmla="*/ 0 w 2"/>
                  <a:gd name="T1" fmla="*/ 1 h 1"/>
                  <a:gd name="T2" fmla="*/ 0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2"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8" name="Freeform 507"/>
              <p:cNvSpPr/>
              <p:nvPr/>
            </p:nvSpPr>
            <p:spPr bwMode="auto">
              <a:xfrm>
                <a:off x="2892" y="1458"/>
                <a:ext cx="5"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9" name="Freeform 508"/>
              <p:cNvSpPr/>
              <p:nvPr/>
            </p:nvSpPr>
            <p:spPr bwMode="auto">
              <a:xfrm>
                <a:off x="3025" y="1514"/>
                <a:ext cx="5" cy="6"/>
              </a:xfrm>
              <a:custGeom>
                <a:avLst/>
                <a:gdLst>
                  <a:gd name="T0" fmla="*/ 5 w 5"/>
                  <a:gd name="T1" fmla="*/ 6 h 6"/>
                  <a:gd name="T2" fmla="*/ 0 w 5"/>
                  <a:gd name="T3" fmla="*/ 0 h 6"/>
                  <a:gd name="T4" fmla="*/ 0 w 5"/>
                  <a:gd name="T5" fmla="*/ 6 h 6"/>
                  <a:gd name="T6" fmla="*/ 5 w 5"/>
                  <a:gd name="T7" fmla="*/ 6 h 6"/>
                </a:gdLst>
                <a:ahLst/>
                <a:cxnLst>
                  <a:cxn ang="0">
                    <a:pos x="T0" y="T1"/>
                  </a:cxn>
                  <a:cxn ang="0">
                    <a:pos x="T2" y="T3"/>
                  </a:cxn>
                  <a:cxn ang="0">
                    <a:pos x="T4" y="T5"/>
                  </a:cxn>
                  <a:cxn ang="0">
                    <a:pos x="T6" y="T7"/>
                  </a:cxn>
                </a:cxnLst>
                <a:rect l="0" t="0" r="r" b="b"/>
                <a:pathLst>
                  <a:path w="5" h="6">
                    <a:moveTo>
                      <a:pt x="5" y="6"/>
                    </a:moveTo>
                    <a:lnTo>
                      <a:pt x="0" y="0"/>
                    </a:lnTo>
                    <a:lnTo>
                      <a:pt x="0" y="6"/>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0" name="Freeform 509"/>
              <p:cNvSpPr/>
              <p:nvPr/>
            </p:nvSpPr>
            <p:spPr bwMode="auto">
              <a:xfrm>
                <a:off x="3591" y="176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1" name="Freeform 510"/>
              <p:cNvSpPr/>
              <p:nvPr/>
            </p:nvSpPr>
            <p:spPr bwMode="auto">
              <a:xfrm>
                <a:off x="2886" y="1458"/>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2" name="Freeform 511"/>
              <p:cNvSpPr/>
              <p:nvPr/>
            </p:nvSpPr>
            <p:spPr bwMode="auto">
              <a:xfrm>
                <a:off x="3707" y="1817"/>
                <a:ext cx="11" cy="6"/>
              </a:xfrm>
              <a:custGeom>
                <a:avLst/>
                <a:gdLst>
                  <a:gd name="T0" fmla="*/ 1 w 2"/>
                  <a:gd name="T1" fmla="*/ 0 h 1"/>
                  <a:gd name="T2" fmla="*/ 0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1" y="1"/>
                      <a:pt x="1" y="0"/>
                      <a:pt x="1"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3" name="Freeform 512"/>
              <p:cNvSpPr/>
              <p:nvPr/>
            </p:nvSpPr>
            <p:spPr bwMode="auto">
              <a:xfrm>
                <a:off x="3702" y="1839"/>
                <a:ext cx="88" cy="28"/>
              </a:xfrm>
              <a:custGeom>
                <a:avLst/>
                <a:gdLst>
                  <a:gd name="T0" fmla="*/ 16 w 16"/>
                  <a:gd name="T1" fmla="*/ 3 h 5"/>
                  <a:gd name="T2" fmla="*/ 15 w 16"/>
                  <a:gd name="T3" fmla="*/ 2 h 5"/>
                  <a:gd name="T4" fmla="*/ 14 w 16"/>
                  <a:gd name="T5" fmla="*/ 3 h 5"/>
                  <a:gd name="T6" fmla="*/ 12 w 16"/>
                  <a:gd name="T7" fmla="*/ 3 h 5"/>
                  <a:gd name="T8" fmla="*/ 13 w 16"/>
                  <a:gd name="T9" fmla="*/ 2 h 5"/>
                  <a:gd name="T10" fmla="*/ 13 w 16"/>
                  <a:gd name="T11" fmla="*/ 2 h 5"/>
                  <a:gd name="T12" fmla="*/ 14 w 16"/>
                  <a:gd name="T13" fmla="*/ 1 h 5"/>
                  <a:gd name="T14" fmla="*/ 11 w 16"/>
                  <a:gd name="T15" fmla="*/ 1 h 5"/>
                  <a:gd name="T16" fmla="*/ 12 w 16"/>
                  <a:gd name="T17" fmla="*/ 1 h 5"/>
                  <a:gd name="T18" fmla="*/ 11 w 16"/>
                  <a:gd name="T19" fmla="*/ 2 h 5"/>
                  <a:gd name="T20" fmla="*/ 11 w 16"/>
                  <a:gd name="T21" fmla="*/ 2 h 5"/>
                  <a:gd name="T22" fmla="*/ 9 w 16"/>
                  <a:gd name="T23" fmla="*/ 3 h 5"/>
                  <a:gd name="T24" fmla="*/ 10 w 16"/>
                  <a:gd name="T25" fmla="*/ 2 h 5"/>
                  <a:gd name="T26" fmla="*/ 8 w 16"/>
                  <a:gd name="T27" fmla="*/ 1 h 5"/>
                  <a:gd name="T28" fmla="*/ 8 w 16"/>
                  <a:gd name="T29" fmla="*/ 1 h 5"/>
                  <a:gd name="T30" fmla="*/ 9 w 16"/>
                  <a:gd name="T31" fmla="*/ 1 h 5"/>
                  <a:gd name="T32" fmla="*/ 9 w 16"/>
                  <a:gd name="T33" fmla="*/ 2 h 5"/>
                  <a:gd name="T34" fmla="*/ 6 w 16"/>
                  <a:gd name="T35" fmla="*/ 2 h 5"/>
                  <a:gd name="T36" fmla="*/ 7 w 16"/>
                  <a:gd name="T37" fmla="*/ 3 h 5"/>
                  <a:gd name="T38" fmla="*/ 6 w 16"/>
                  <a:gd name="T39" fmla="*/ 3 h 5"/>
                  <a:gd name="T40" fmla="*/ 1 w 16"/>
                  <a:gd name="T41" fmla="*/ 3 h 5"/>
                  <a:gd name="T42" fmla="*/ 1 w 16"/>
                  <a:gd name="T43" fmla="*/ 4 h 5"/>
                  <a:gd name="T44" fmla="*/ 0 w 16"/>
                  <a:gd name="T45" fmla="*/ 4 h 5"/>
                  <a:gd name="T46" fmla="*/ 1 w 16"/>
                  <a:gd name="T47" fmla="*/ 5 h 5"/>
                  <a:gd name="T48" fmla="*/ 1 w 16"/>
                  <a:gd name="T49" fmla="*/ 4 h 5"/>
                  <a:gd name="T50" fmla="*/ 5 w 16"/>
                  <a:gd name="T51" fmla="*/ 4 h 5"/>
                  <a:gd name="T52" fmla="*/ 6 w 16"/>
                  <a:gd name="T53" fmla="*/ 4 h 5"/>
                  <a:gd name="T54" fmla="*/ 13 w 16"/>
                  <a:gd name="T55" fmla="*/ 4 h 5"/>
                  <a:gd name="T56" fmla="*/ 13 w 16"/>
                  <a:gd name="T57" fmla="*/ 4 h 5"/>
                  <a:gd name="T58" fmla="*/ 16 w 16"/>
                  <a:gd name="T5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5">
                    <a:moveTo>
                      <a:pt x="16" y="3"/>
                    </a:moveTo>
                    <a:cubicBezTo>
                      <a:pt x="15" y="2"/>
                      <a:pt x="15" y="2"/>
                      <a:pt x="15" y="2"/>
                    </a:cubicBezTo>
                    <a:cubicBezTo>
                      <a:pt x="14" y="3"/>
                      <a:pt x="14" y="3"/>
                      <a:pt x="14" y="3"/>
                    </a:cubicBezTo>
                    <a:cubicBezTo>
                      <a:pt x="14" y="3"/>
                      <a:pt x="12" y="3"/>
                      <a:pt x="12" y="3"/>
                    </a:cubicBezTo>
                    <a:cubicBezTo>
                      <a:pt x="13" y="2"/>
                      <a:pt x="13" y="2"/>
                      <a:pt x="13" y="2"/>
                    </a:cubicBezTo>
                    <a:cubicBezTo>
                      <a:pt x="13" y="2"/>
                      <a:pt x="13" y="2"/>
                      <a:pt x="13" y="2"/>
                    </a:cubicBezTo>
                    <a:cubicBezTo>
                      <a:pt x="13" y="2"/>
                      <a:pt x="14" y="1"/>
                      <a:pt x="14" y="1"/>
                    </a:cubicBezTo>
                    <a:cubicBezTo>
                      <a:pt x="13" y="0"/>
                      <a:pt x="12" y="1"/>
                      <a:pt x="11" y="1"/>
                    </a:cubicBezTo>
                    <a:cubicBezTo>
                      <a:pt x="11" y="1"/>
                      <a:pt x="12" y="1"/>
                      <a:pt x="12" y="1"/>
                    </a:cubicBezTo>
                    <a:cubicBezTo>
                      <a:pt x="11" y="2"/>
                      <a:pt x="11" y="2"/>
                      <a:pt x="11" y="2"/>
                    </a:cubicBezTo>
                    <a:cubicBezTo>
                      <a:pt x="11" y="2"/>
                      <a:pt x="11" y="2"/>
                      <a:pt x="11" y="2"/>
                    </a:cubicBezTo>
                    <a:cubicBezTo>
                      <a:pt x="10" y="3"/>
                      <a:pt x="10" y="3"/>
                      <a:pt x="9" y="3"/>
                    </a:cubicBezTo>
                    <a:cubicBezTo>
                      <a:pt x="10" y="2"/>
                      <a:pt x="10" y="2"/>
                      <a:pt x="10" y="2"/>
                    </a:cubicBezTo>
                    <a:cubicBezTo>
                      <a:pt x="10" y="1"/>
                      <a:pt x="9" y="1"/>
                      <a:pt x="8" y="1"/>
                    </a:cubicBezTo>
                    <a:cubicBezTo>
                      <a:pt x="8" y="1"/>
                      <a:pt x="8" y="1"/>
                      <a:pt x="8" y="1"/>
                    </a:cubicBezTo>
                    <a:cubicBezTo>
                      <a:pt x="9" y="1"/>
                      <a:pt x="9" y="1"/>
                      <a:pt x="9" y="1"/>
                    </a:cubicBezTo>
                    <a:cubicBezTo>
                      <a:pt x="9" y="2"/>
                      <a:pt x="9" y="2"/>
                      <a:pt x="9" y="2"/>
                    </a:cubicBezTo>
                    <a:cubicBezTo>
                      <a:pt x="6" y="2"/>
                      <a:pt x="6" y="2"/>
                      <a:pt x="6" y="2"/>
                    </a:cubicBezTo>
                    <a:cubicBezTo>
                      <a:pt x="7" y="3"/>
                      <a:pt x="7" y="3"/>
                      <a:pt x="7" y="3"/>
                    </a:cubicBezTo>
                    <a:cubicBezTo>
                      <a:pt x="6" y="3"/>
                      <a:pt x="6" y="3"/>
                      <a:pt x="6" y="3"/>
                    </a:cubicBezTo>
                    <a:cubicBezTo>
                      <a:pt x="5" y="3"/>
                      <a:pt x="2" y="4"/>
                      <a:pt x="1" y="3"/>
                    </a:cubicBezTo>
                    <a:cubicBezTo>
                      <a:pt x="1" y="4"/>
                      <a:pt x="1" y="4"/>
                      <a:pt x="1" y="4"/>
                    </a:cubicBezTo>
                    <a:cubicBezTo>
                      <a:pt x="0" y="4"/>
                      <a:pt x="0" y="4"/>
                      <a:pt x="0" y="4"/>
                    </a:cubicBezTo>
                    <a:cubicBezTo>
                      <a:pt x="1" y="5"/>
                      <a:pt x="1" y="5"/>
                      <a:pt x="1" y="5"/>
                    </a:cubicBezTo>
                    <a:cubicBezTo>
                      <a:pt x="1" y="4"/>
                      <a:pt x="1" y="4"/>
                      <a:pt x="1" y="4"/>
                    </a:cubicBezTo>
                    <a:cubicBezTo>
                      <a:pt x="3" y="5"/>
                      <a:pt x="3" y="4"/>
                      <a:pt x="5" y="4"/>
                    </a:cubicBezTo>
                    <a:cubicBezTo>
                      <a:pt x="5" y="4"/>
                      <a:pt x="5" y="5"/>
                      <a:pt x="6" y="4"/>
                    </a:cubicBezTo>
                    <a:cubicBezTo>
                      <a:pt x="9" y="5"/>
                      <a:pt x="11" y="3"/>
                      <a:pt x="13" y="4"/>
                    </a:cubicBezTo>
                    <a:cubicBezTo>
                      <a:pt x="13" y="4"/>
                      <a:pt x="13" y="4"/>
                      <a:pt x="13" y="4"/>
                    </a:cubicBezTo>
                    <a:cubicBezTo>
                      <a:pt x="14" y="4"/>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4" name="Freeform 513"/>
              <p:cNvSpPr/>
              <p:nvPr/>
            </p:nvSpPr>
            <p:spPr bwMode="auto">
              <a:xfrm>
                <a:off x="4023" y="1952"/>
                <a:ext cx="0" cy="5"/>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5" name="Freeform 514"/>
              <p:cNvSpPr/>
              <p:nvPr/>
            </p:nvSpPr>
            <p:spPr bwMode="auto">
              <a:xfrm>
                <a:off x="3574" y="1755"/>
                <a:ext cx="6" cy="12"/>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6" name="Freeform 515"/>
              <p:cNvSpPr/>
              <p:nvPr/>
            </p:nvSpPr>
            <p:spPr bwMode="auto">
              <a:xfrm>
                <a:off x="3657" y="1795"/>
                <a:ext cx="6" cy="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7" name="Freeform 516"/>
              <p:cNvSpPr/>
              <p:nvPr/>
            </p:nvSpPr>
            <p:spPr bwMode="auto">
              <a:xfrm>
                <a:off x="2908" y="1470"/>
                <a:ext cx="11" cy="5"/>
              </a:xfrm>
              <a:custGeom>
                <a:avLst/>
                <a:gdLst>
                  <a:gd name="T0" fmla="*/ 2 w 2"/>
                  <a:gd name="T1" fmla="*/ 1 h 1"/>
                  <a:gd name="T2" fmla="*/ 0 w 2"/>
                  <a:gd name="T3" fmla="*/ 1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8" name="Freeform 517"/>
              <p:cNvSpPr/>
              <p:nvPr/>
            </p:nvSpPr>
            <p:spPr bwMode="auto">
              <a:xfrm>
                <a:off x="3657" y="1800"/>
                <a:ext cx="17" cy="6"/>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2" y="0"/>
                      <a:pt x="3" y="1"/>
                      <a:pt x="3" y="0"/>
                    </a:cubicBezTo>
                    <a:cubicBezTo>
                      <a:pt x="2" y="0"/>
                      <a:pt x="1"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9" name="Freeform 518"/>
              <p:cNvSpPr/>
              <p:nvPr/>
            </p:nvSpPr>
            <p:spPr bwMode="auto">
              <a:xfrm>
                <a:off x="2847" y="1447"/>
                <a:ext cx="11" cy="6"/>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1" y="1"/>
                      <a:pt x="2" y="1"/>
                    </a:cubicBezTo>
                    <a:cubicBezTo>
                      <a:pt x="2" y="1"/>
                      <a:pt x="2" y="1"/>
                      <a:pt x="2" y="0"/>
                    </a:cubicBezTo>
                    <a:cubicBezTo>
                      <a:pt x="2" y="0"/>
                      <a:pt x="2" y="0"/>
                      <a:pt x="2"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0" name="Rectangle 519"/>
              <p:cNvSpPr>
                <a:spLocks noChangeArrowheads="1"/>
              </p:cNvSpPr>
              <p:nvPr/>
            </p:nvSpPr>
            <p:spPr bwMode="auto">
              <a:xfrm>
                <a:off x="2886" y="1458"/>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11" name="Freeform 520"/>
              <p:cNvSpPr/>
              <p:nvPr/>
            </p:nvSpPr>
            <p:spPr bwMode="auto">
              <a:xfrm>
                <a:off x="2980" y="1503"/>
                <a:ext cx="6"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2" name="Freeform 521"/>
              <p:cNvSpPr/>
              <p:nvPr/>
            </p:nvSpPr>
            <p:spPr bwMode="auto">
              <a:xfrm>
                <a:off x="2825" y="1436"/>
                <a:ext cx="17" cy="22"/>
              </a:xfrm>
              <a:custGeom>
                <a:avLst/>
                <a:gdLst>
                  <a:gd name="T0" fmla="*/ 2 w 3"/>
                  <a:gd name="T1" fmla="*/ 4 h 4"/>
                  <a:gd name="T2" fmla="*/ 2 w 3"/>
                  <a:gd name="T3" fmla="*/ 4 h 4"/>
                  <a:gd name="T4" fmla="*/ 3 w 3"/>
                  <a:gd name="T5" fmla="*/ 2 h 4"/>
                  <a:gd name="T6" fmla="*/ 2 w 3"/>
                  <a:gd name="T7" fmla="*/ 2 h 4"/>
                  <a:gd name="T8" fmla="*/ 3 w 3"/>
                  <a:gd name="T9" fmla="*/ 2 h 4"/>
                  <a:gd name="T10" fmla="*/ 2 w 3"/>
                  <a:gd name="T11" fmla="*/ 2 h 4"/>
                  <a:gd name="T12" fmla="*/ 1 w 3"/>
                  <a:gd name="T13" fmla="*/ 1 h 4"/>
                  <a:gd name="T14" fmla="*/ 2 w 3"/>
                  <a:gd name="T15" fmla="*/ 1 h 4"/>
                  <a:gd name="T16" fmla="*/ 2 w 3"/>
                  <a:gd name="T17" fmla="*/ 1 h 4"/>
                  <a:gd name="T18" fmla="*/ 0 w 3"/>
                  <a:gd name="T19" fmla="*/ 1 h 4"/>
                  <a:gd name="T20" fmla="*/ 2 w 3"/>
                  <a:gd name="T21" fmla="*/ 3 h 4"/>
                  <a:gd name="T22" fmla="*/ 2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4"/>
                    </a:moveTo>
                    <a:cubicBezTo>
                      <a:pt x="2" y="4"/>
                      <a:pt x="2" y="4"/>
                      <a:pt x="2" y="4"/>
                    </a:cubicBezTo>
                    <a:cubicBezTo>
                      <a:pt x="2" y="3"/>
                      <a:pt x="3" y="3"/>
                      <a:pt x="3" y="2"/>
                    </a:cubicBezTo>
                    <a:cubicBezTo>
                      <a:pt x="3" y="1"/>
                      <a:pt x="3" y="2"/>
                      <a:pt x="2" y="2"/>
                    </a:cubicBezTo>
                    <a:cubicBezTo>
                      <a:pt x="2" y="2"/>
                      <a:pt x="2" y="2"/>
                      <a:pt x="3" y="2"/>
                    </a:cubicBezTo>
                    <a:cubicBezTo>
                      <a:pt x="2" y="2"/>
                      <a:pt x="2" y="2"/>
                      <a:pt x="2" y="2"/>
                    </a:cubicBezTo>
                    <a:cubicBezTo>
                      <a:pt x="2" y="2"/>
                      <a:pt x="1" y="2"/>
                      <a:pt x="1" y="1"/>
                    </a:cubicBezTo>
                    <a:cubicBezTo>
                      <a:pt x="1" y="2"/>
                      <a:pt x="1" y="1"/>
                      <a:pt x="2" y="1"/>
                    </a:cubicBezTo>
                    <a:cubicBezTo>
                      <a:pt x="2" y="1"/>
                      <a:pt x="2" y="1"/>
                      <a:pt x="2" y="1"/>
                    </a:cubicBezTo>
                    <a:cubicBezTo>
                      <a:pt x="1" y="0"/>
                      <a:pt x="1" y="1"/>
                      <a:pt x="0" y="1"/>
                    </a:cubicBezTo>
                    <a:cubicBezTo>
                      <a:pt x="0" y="2"/>
                      <a:pt x="1" y="2"/>
                      <a:pt x="2" y="3"/>
                    </a:cubicBezTo>
                    <a:cubicBezTo>
                      <a:pt x="2" y="3"/>
                      <a:pt x="2"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3" name="Freeform 522"/>
              <p:cNvSpPr/>
              <p:nvPr/>
            </p:nvSpPr>
            <p:spPr bwMode="auto">
              <a:xfrm>
                <a:off x="2714" y="1391"/>
                <a:ext cx="11" cy="11"/>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1" y="0"/>
                    </a:cubicBezTo>
                    <a:cubicBezTo>
                      <a:pt x="1" y="1"/>
                      <a:pt x="0" y="0"/>
                      <a:pt x="0" y="1"/>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4" name="Freeform 523"/>
              <p:cNvSpPr/>
              <p:nvPr/>
            </p:nvSpPr>
            <p:spPr bwMode="auto">
              <a:xfrm>
                <a:off x="2975" y="1503"/>
                <a:ext cx="5" cy="6"/>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5" name="Freeform 524"/>
              <p:cNvSpPr/>
              <p:nvPr/>
            </p:nvSpPr>
            <p:spPr bwMode="auto">
              <a:xfrm>
                <a:off x="2886" y="1464"/>
                <a:ext cx="17" cy="17"/>
              </a:xfrm>
              <a:custGeom>
                <a:avLst/>
                <a:gdLst>
                  <a:gd name="T0" fmla="*/ 2 w 3"/>
                  <a:gd name="T1" fmla="*/ 2 h 3"/>
                  <a:gd name="T2" fmla="*/ 2 w 3"/>
                  <a:gd name="T3" fmla="*/ 3 h 3"/>
                  <a:gd name="T4" fmla="*/ 3 w 3"/>
                  <a:gd name="T5" fmla="*/ 2 h 3"/>
                  <a:gd name="T6" fmla="*/ 2 w 3"/>
                  <a:gd name="T7" fmla="*/ 2 h 3"/>
                  <a:gd name="T8" fmla="*/ 2 w 3"/>
                  <a:gd name="T9" fmla="*/ 2 h 3"/>
                  <a:gd name="T10" fmla="*/ 2 w 3"/>
                  <a:gd name="T11" fmla="*/ 1 h 3"/>
                  <a:gd name="T12" fmla="*/ 0 w 3"/>
                  <a:gd name="T13" fmla="*/ 2 h 3"/>
                  <a:gd name="T14" fmla="*/ 2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2"/>
                    </a:moveTo>
                    <a:cubicBezTo>
                      <a:pt x="2" y="3"/>
                      <a:pt x="2" y="3"/>
                      <a:pt x="2" y="3"/>
                    </a:cubicBezTo>
                    <a:cubicBezTo>
                      <a:pt x="3" y="3"/>
                      <a:pt x="3" y="2"/>
                      <a:pt x="3" y="2"/>
                    </a:cubicBezTo>
                    <a:cubicBezTo>
                      <a:pt x="3" y="2"/>
                      <a:pt x="3" y="2"/>
                      <a:pt x="2" y="2"/>
                    </a:cubicBezTo>
                    <a:cubicBezTo>
                      <a:pt x="2" y="2"/>
                      <a:pt x="2" y="2"/>
                      <a:pt x="2" y="2"/>
                    </a:cubicBezTo>
                    <a:cubicBezTo>
                      <a:pt x="2" y="1"/>
                      <a:pt x="2" y="1"/>
                      <a:pt x="2" y="1"/>
                    </a:cubicBezTo>
                    <a:cubicBezTo>
                      <a:pt x="1" y="2"/>
                      <a:pt x="0" y="0"/>
                      <a:pt x="0" y="2"/>
                    </a:cubicBezTo>
                    <a:cubicBezTo>
                      <a:pt x="0" y="3"/>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6" name="Freeform 525"/>
              <p:cNvSpPr/>
              <p:nvPr/>
            </p:nvSpPr>
            <p:spPr bwMode="auto">
              <a:xfrm>
                <a:off x="2858" y="1453"/>
                <a:ext cx="12" cy="11"/>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1"/>
                      <a:pt x="2" y="2"/>
                      <a:pt x="2"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7" name="Freeform 526"/>
              <p:cNvSpPr/>
              <p:nvPr/>
            </p:nvSpPr>
            <p:spPr bwMode="auto">
              <a:xfrm>
                <a:off x="2903" y="1475"/>
                <a:ext cx="5" cy="6"/>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8" name="Freeform 527"/>
              <p:cNvSpPr/>
              <p:nvPr/>
            </p:nvSpPr>
            <p:spPr bwMode="auto">
              <a:xfrm>
                <a:off x="4001" y="1952"/>
                <a:ext cx="11" cy="5"/>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9" name="Freeform 528"/>
              <p:cNvSpPr/>
              <p:nvPr/>
            </p:nvSpPr>
            <p:spPr bwMode="auto">
              <a:xfrm>
                <a:off x="3801"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0" name="Freeform 529"/>
              <p:cNvSpPr/>
              <p:nvPr/>
            </p:nvSpPr>
            <p:spPr bwMode="auto">
              <a:xfrm>
                <a:off x="3796" y="1862"/>
                <a:ext cx="5" cy="5"/>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1" name="Freeform 530"/>
              <p:cNvSpPr/>
              <p:nvPr/>
            </p:nvSpPr>
            <p:spPr bwMode="auto">
              <a:xfrm>
                <a:off x="2753" y="1408"/>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2" name="Freeform 531"/>
              <p:cNvSpPr/>
              <p:nvPr/>
            </p:nvSpPr>
            <p:spPr bwMode="auto">
              <a:xfrm>
                <a:off x="2764" y="1419"/>
                <a:ext cx="6" cy="6"/>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0"/>
                      <a:pt x="1" y="0"/>
                      <a:pt x="1" y="0"/>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3" name="Freeform 532"/>
              <p:cNvSpPr/>
              <p:nvPr/>
            </p:nvSpPr>
            <p:spPr bwMode="auto">
              <a:xfrm>
                <a:off x="2847" y="1458"/>
                <a:ext cx="6" cy="6"/>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4" name="Freeform 533"/>
              <p:cNvSpPr/>
              <p:nvPr/>
            </p:nvSpPr>
            <p:spPr bwMode="auto">
              <a:xfrm>
                <a:off x="3746" y="1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5" name="Freeform 534"/>
              <p:cNvSpPr/>
              <p:nvPr/>
            </p:nvSpPr>
            <p:spPr bwMode="auto">
              <a:xfrm>
                <a:off x="3735" y="1845"/>
                <a:ext cx="11" cy="11"/>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1"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6" name="Freeform 535"/>
              <p:cNvSpPr/>
              <p:nvPr/>
            </p:nvSpPr>
            <p:spPr bwMode="auto">
              <a:xfrm>
                <a:off x="3713"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7" name="Freeform 536"/>
              <p:cNvSpPr/>
              <p:nvPr/>
            </p:nvSpPr>
            <p:spPr bwMode="auto">
              <a:xfrm>
                <a:off x="3796" y="18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8" name="Freeform 537"/>
              <p:cNvSpPr/>
              <p:nvPr/>
            </p:nvSpPr>
            <p:spPr bwMode="auto">
              <a:xfrm>
                <a:off x="3796" y="1867"/>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9" name="Freeform 538"/>
              <p:cNvSpPr/>
              <p:nvPr/>
            </p:nvSpPr>
            <p:spPr bwMode="auto">
              <a:xfrm>
                <a:off x="2692" y="1391"/>
                <a:ext cx="6" cy="6"/>
              </a:xfrm>
              <a:custGeom>
                <a:avLst/>
                <a:gdLst>
                  <a:gd name="T0" fmla="*/ 1 w 1"/>
                  <a:gd name="T1" fmla="*/ 1 h 1"/>
                  <a:gd name="T2" fmla="*/ 1 w 1"/>
                  <a:gd name="T3" fmla="*/ 0 h 1"/>
                  <a:gd name="T4" fmla="*/ 0 w 1"/>
                  <a:gd name="T5" fmla="*/ 1 h 1"/>
                  <a:gd name="T6" fmla="*/ 0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0" y="1"/>
                      <a:pt x="1" y="0"/>
                      <a:pt x="1" y="0"/>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0" name="Rectangle 539"/>
              <p:cNvSpPr>
                <a:spLocks noChangeArrowheads="1"/>
              </p:cNvSpPr>
              <p:nvPr/>
            </p:nvSpPr>
            <p:spPr bwMode="auto">
              <a:xfrm>
                <a:off x="3873" y="19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31" name="Freeform 540"/>
              <p:cNvSpPr/>
              <p:nvPr/>
            </p:nvSpPr>
            <p:spPr bwMode="auto">
              <a:xfrm>
                <a:off x="2964" y="1509"/>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2" name="Freeform 541"/>
              <p:cNvSpPr/>
              <p:nvPr/>
            </p:nvSpPr>
            <p:spPr bwMode="auto">
              <a:xfrm>
                <a:off x="2870" y="1470"/>
                <a:ext cx="0" cy="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3" name="Freeform 542"/>
              <p:cNvSpPr/>
              <p:nvPr/>
            </p:nvSpPr>
            <p:spPr bwMode="auto">
              <a:xfrm>
                <a:off x="2947" y="1509"/>
                <a:ext cx="6"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4" name="Freeform 543"/>
              <p:cNvSpPr/>
              <p:nvPr/>
            </p:nvSpPr>
            <p:spPr bwMode="auto">
              <a:xfrm>
                <a:off x="3990" y="1957"/>
                <a:ext cx="0" cy="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5" name="Freeform 544"/>
              <p:cNvSpPr/>
              <p:nvPr/>
            </p:nvSpPr>
            <p:spPr bwMode="auto">
              <a:xfrm>
                <a:off x="3779" y="1867"/>
                <a:ext cx="6" cy="6"/>
              </a:xfrm>
              <a:custGeom>
                <a:avLst/>
                <a:gdLst>
                  <a:gd name="T0" fmla="*/ 1 w 1"/>
                  <a:gd name="T1" fmla="*/ 1 h 1"/>
                  <a:gd name="T2" fmla="*/ 0 w 1"/>
                  <a:gd name="T3" fmla="*/ 0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0"/>
                      <a:pt x="0" y="0"/>
                      <a:pt x="0" y="0"/>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6" name="Freeform 545"/>
              <p:cNvSpPr/>
              <p:nvPr/>
            </p:nvSpPr>
            <p:spPr bwMode="auto">
              <a:xfrm>
                <a:off x="3862" y="1901"/>
                <a:ext cx="6" cy="6"/>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7" name="Freeform 546"/>
              <p:cNvSpPr/>
              <p:nvPr/>
            </p:nvSpPr>
            <p:spPr bwMode="auto">
              <a:xfrm>
                <a:off x="3663" y="1823"/>
                <a:ext cx="11" cy="11"/>
              </a:xfrm>
              <a:custGeom>
                <a:avLst/>
                <a:gdLst>
                  <a:gd name="T0" fmla="*/ 2 w 2"/>
                  <a:gd name="T1" fmla="*/ 1 h 2"/>
                  <a:gd name="T2" fmla="*/ 2 w 2"/>
                  <a:gd name="T3" fmla="*/ 1 h 2"/>
                  <a:gd name="T4" fmla="*/ 1 w 2"/>
                  <a:gd name="T5" fmla="*/ 0 h 2"/>
                  <a:gd name="T6" fmla="*/ 0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2" y="1"/>
                    </a:cubicBezTo>
                    <a:cubicBezTo>
                      <a:pt x="2" y="1"/>
                      <a:pt x="2" y="0"/>
                      <a:pt x="1" y="0"/>
                    </a:cubicBezTo>
                    <a:cubicBezTo>
                      <a:pt x="0" y="1"/>
                      <a:pt x="0" y="1"/>
                      <a:pt x="0" y="1"/>
                    </a:cubicBezTo>
                    <a:cubicBezTo>
                      <a:pt x="1" y="2"/>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8" name="Freeform 547"/>
              <p:cNvSpPr/>
              <p:nvPr/>
            </p:nvSpPr>
            <p:spPr bwMode="auto">
              <a:xfrm>
                <a:off x="3718" y="1845"/>
                <a:ext cx="6" cy="6"/>
              </a:xfrm>
              <a:custGeom>
                <a:avLst/>
                <a:gdLst>
                  <a:gd name="T0" fmla="*/ 6 w 6"/>
                  <a:gd name="T1" fmla="*/ 0 h 6"/>
                  <a:gd name="T2" fmla="*/ 0 w 6"/>
                  <a:gd name="T3" fmla="*/ 0 h 6"/>
                  <a:gd name="T4" fmla="*/ 6 w 6"/>
                  <a:gd name="T5" fmla="*/ 6 h 6"/>
                  <a:gd name="T6" fmla="*/ 6 w 6"/>
                  <a:gd name="T7" fmla="*/ 0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0"/>
                    </a:lnTo>
                    <a:lnTo>
                      <a:pt x="6" y="6"/>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9" name="Freeform 548"/>
              <p:cNvSpPr/>
              <p:nvPr/>
            </p:nvSpPr>
            <p:spPr bwMode="auto">
              <a:xfrm>
                <a:off x="3946" y="1957"/>
                <a:ext cx="33" cy="11"/>
              </a:xfrm>
              <a:custGeom>
                <a:avLst/>
                <a:gdLst>
                  <a:gd name="T0" fmla="*/ 6 w 6"/>
                  <a:gd name="T1" fmla="*/ 0 h 2"/>
                  <a:gd name="T2" fmla="*/ 1 w 6"/>
                  <a:gd name="T3" fmla="*/ 1 h 2"/>
                  <a:gd name="T4" fmla="*/ 0 w 6"/>
                  <a:gd name="T5" fmla="*/ 2 h 2"/>
                  <a:gd name="T6" fmla="*/ 1 w 6"/>
                  <a:gd name="T7" fmla="*/ 2 h 2"/>
                  <a:gd name="T8" fmla="*/ 1 w 6"/>
                  <a:gd name="T9" fmla="*/ 2 h 2"/>
                  <a:gd name="T10" fmla="*/ 3 w 6"/>
                  <a:gd name="T11" fmla="*/ 2 h 2"/>
                  <a:gd name="T12" fmla="*/ 3 w 6"/>
                  <a:gd name="T13" fmla="*/ 2 h 2"/>
                  <a:gd name="T14" fmla="*/ 5 w 6"/>
                  <a:gd name="T15" fmla="*/ 1 h 2"/>
                  <a:gd name="T16" fmla="*/ 6 w 6"/>
                  <a:gd name="T17" fmla="*/ 0 h 2"/>
                  <a:gd name="T18" fmla="*/ 6 w 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0"/>
                    </a:moveTo>
                    <a:cubicBezTo>
                      <a:pt x="5" y="1"/>
                      <a:pt x="2" y="0"/>
                      <a:pt x="1" y="1"/>
                    </a:cubicBezTo>
                    <a:cubicBezTo>
                      <a:pt x="1" y="1"/>
                      <a:pt x="0" y="2"/>
                      <a:pt x="0" y="2"/>
                    </a:cubicBezTo>
                    <a:cubicBezTo>
                      <a:pt x="1" y="2"/>
                      <a:pt x="1" y="2"/>
                      <a:pt x="1" y="2"/>
                    </a:cubicBezTo>
                    <a:cubicBezTo>
                      <a:pt x="1" y="2"/>
                      <a:pt x="1" y="2"/>
                      <a:pt x="1" y="2"/>
                    </a:cubicBezTo>
                    <a:cubicBezTo>
                      <a:pt x="3" y="2"/>
                      <a:pt x="3" y="2"/>
                      <a:pt x="3" y="2"/>
                    </a:cubicBezTo>
                    <a:cubicBezTo>
                      <a:pt x="3" y="2"/>
                      <a:pt x="3" y="2"/>
                      <a:pt x="3" y="2"/>
                    </a:cubicBezTo>
                    <a:cubicBezTo>
                      <a:pt x="3" y="2"/>
                      <a:pt x="3" y="0"/>
                      <a:pt x="5" y="1"/>
                    </a:cubicBezTo>
                    <a:cubicBezTo>
                      <a:pt x="5" y="0"/>
                      <a:pt x="6" y="2"/>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0" name="Freeform 549"/>
              <p:cNvSpPr/>
              <p:nvPr/>
            </p:nvSpPr>
            <p:spPr bwMode="auto">
              <a:xfrm>
                <a:off x="2847" y="1464"/>
                <a:ext cx="6" cy="11"/>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1" name="Freeform 550"/>
              <p:cNvSpPr/>
              <p:nvPr/>
            </p:nvSpPr>
            <p:spPr bwMode="auto">
              <a:xfrm>
                <a:off x="2764" y="1430"/>
                <a:ext cx="6" cy="6"/>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2" name="Freeform 551"/>
              <p:cNvSpPr/>
              <p:nvPr/>
            </p:nvSpPr>
            <p:spPr bwMode="auto">
              <a:xfrm>
                <a:off x="2659" y="1391"/>
                <a:ext cx="5"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3" name="Freeform 552"/>
              <p:cNvSpPr/>
              <p:nvPr/>
            </p:nvSpPr>
            <p:spPr bwMode="auto">
              <a:xfrm>
                <a:off x="2664" y="1391"/>
                <a:ext cx="6" cy="6"/>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4" name="Freeform 553"/>
              <p:cNvSpPr/>
              <p:nvPr/>
            </p:nvSpPr>
            <p:spPr bwMode="auto">
              <a:xfrm>
                <a:off x="3757" y="1867"/>
                <a:ext cx="17" cy="6"/>
              </a:xfrm>
              <a:custGeom>
                <a:avLst/>
                <a:gdLst>
                  <a:gd name="T0" fmla="*/ 0 w 3"/>
                  <a:gd name="T1" fmla="*/ 1 h 1"/>
                  <a:gd name="T2" fmla="*/ 1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1" y="1"/>
                    </a:cubicBezTo>
                    <a:cubicBezTo>
                      <a:pt x="1" y="0"/>
                      <a:pt x="2"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5" name="Freeform 554"/>
              <p:cNvSpPr/>
              <p:nvPr/>
            </p:nvSpPr>
            <p:spPr bwMode="auto">
              <a:xfrm>
                <a:off x="2753" y="1430"/>
                <a:ext cx="11" cy="6"/>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1"/>
                      <a:pt x="1"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6" name="Freeform 555"/>
              <p:cNvSpPr/>
              <p:nvPr/>
            </p:nvSpPr>
            <p:spPr bwMode="auto">
              <a:xfrm>
                <a:off x="3696" y="1845"/>
                <a:ext cx="17" cy="6"/>
              </a:xfrm>
              <a:custGeom>
                <a:avLst/>
                <a:gdLst>
                  <a:gd name="T0" fmla="*/ 2 w 3"/>
                  <a:gd name="T1" fmla="*/ 1 h 1"/>
                  <a:gd name="T2" fmla="*/ 3 w 3"/>
                  <a:gd name="T3" fmla="*/ 0 h 1"/>
                  <a:gd name="T4" fmla="*/ 1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1"/>
                      <a:pt x="3" y="0"/>
                    </a:cubicBezTo>
                    <a:cubicBezTo>
                      <a:pt x="2" y="0"/>
                      <a:pt x="2" y="0"/>
                      <a:pt x="1" y="0"/>
                    </a:cubicBezTo>
                    <a:cubicBezTo>
                      <a:pt x="2" y="1"/>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7" name="Rectangle 556"/>
              <p:cNvSpPr>
                <a:spLocks noChangeArrowheads="1"/>
              </p:cNvSpPr>
              <p:nvPr/>
            </p:nvSpPr>
            <p:spPr bwMode="auto">
              <a:xfrm>
                <a:off x="2842" y="14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48" name="Freeform 557"/>
              <p:cNvSpPr/>
              <p:nvPr/>
            </p:nvSpPr>
            <p:spPr bwMode="auto">
              <a:xfrm>
                <a:off x="3846" y="1907"/>
                <a:ext cx="5" cy="5"/>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9" name="Freeform 558"/>
              <p:cNvSpPr/>
              <p:nvPr/>
            </p:nvSpPr>
            <p:spPr bwMode="auto">
              <a:xfrm>
                <a:off x="2637" y="1386"/>
                <a:ext cx="11" cy="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0"/>
                      <a:pt x="1"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0" name="Freeform 559"/>
              <p:cNvSpPr/>
              <p:nvPr/>
            </p:nvSpPr>
            <p:spPr bwMode="auto">
              <a:xfrm>
                <a:off x="2825" y="1464"/>
                <a:ext cx="11" cy="11"/>
              </a:xfrm>
              <a:custGeom>
                <a:avLst/>
                <a:gdLst>
                  <a:gd name="T0" fmla="*/ 0 w 2"/>
                  <a:gd name="T1" fmla="*/ 1 h 2"/>
                  <a:gd name="T2" fmla="*/ 2 w 2"/>
                  <a:gd name="T3" fmla="*/ 1 h 2"/>
                  <a:gd name="T4" fmla="*/ 0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0"/>
                      <a:pt x="1" y="2"/>
                      <a:pt x="2" y="1"/>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1" name="Rectangle 560"/>
              <p:cNvSpPr>
                <a:spLocks noChangeArrowheads="1"/>
              </p:cNvSpPr>
              <p:nvPr/>
            </p:nvSpPr>
            <p:spPr bwMode="auto">
              <a:xfrm>
                <a:off x="3746" y="18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52" name="Freeform 561"/>
              <p:cNvSpPr/>
              <p:nvPr/>
            </p:nvSpPr>
            <p:spPr bwMode="auto">
              <a:xfrm>
                <a:off x="2753" y="1442"/>
                <a:ext cx="6" cy="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3" name="Freeform 562"/>
              <p:cNvSpPr/>
              <p:nvPr/>
            </p:nvSpPr>
            <p:spPr bwMode="auto">
              <a:xfrm>
                <a:off x="2814" y="1464"/>
                <a:ext cx="6" cy="11"/>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1"/>
                      <a:pt x="1" y="2"/>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4" name="Freeform 563"/>
              <p:cNvSpPr/>
              <p:nvPr/>
            </p:nvSpPr>
            <p:spPr bwMode="auto">
              <a:xfrm>
                <a:off x="3685" y="1845"/>
                <a:ext cx="5"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5" name="Freeform 564"/>
              <p:cNvSpPr/>
              <p:nvPr/>
            </p:nvSpPr>
            <p:spPr bwMode="auto">
              <a:xfrm>
                <a:off x="3685"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6" name="Freeform 565"/>
              <p:cNvSpPr/>
              <p:nvPr/>
            </p:nvSpPr>
            <p:spPr bwMode="auto">
              <a:xfrm>
                <a:off x="3679" y="1845"/>
                <a:ext cx="6" cy="6"/>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1"/>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7" name="Freeform 566"/>
              <p:cNvSpPr/>
              <p:nvPr/>
            </p:nvSpPr>
            <p:spPr bwMode="auto">
              <a:xfrm>
                <a:off x="3480" y="1767"/>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8" name="Freeform 567"/>
              <p:cNvSpPr/>
              <p:nvPr/>
            </p:nvSpPr>
            <p:spPr bwMode="auto">
              <a:xfrm>
                <a:off x="3812" y="1907"/>
                <a:ext cx="6"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9" name="Freeform 568"/>
              <p:cNvSpPr/>
              <p:nvPr/>
            </p:nvSpPr>
            <p:spPr bwMode="auto">
              <a:xfrm>
                <a:off x="3718" y="1867"/>
                <a:ext cx="6" cy="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0" name="Freeform 569"/>
              <p:cNvSpPr/>
              <p:nvPr/>
            </p:nvSpPr>
            <p:spPr bwMode="auto">
              <a:xfrm>
                <a:off x="3674" y="1845"/>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1" name="Freeform 570"/>
              <p:cNvSpPr/>
              <p:nvPr/>
            </p:nvSpPr>
            <p:spPr bwMode="auto">
              <a:xfrm>
                <a:off x="3901" y="1957"/>
                <a:ext cx="50" cy="23"/>
              </a:xfrm>
              <a:custGeom>
                <a:avLst/>
                <a:gdLst>
                  <a:gd name="T0" fmla="*/ 3 w 9"/>
                  <a:gd name="T1" fmla="*/ 2 h 4"/>
                  <a:gd name="T2" fmla="*/ 0 w 9"/>
                  <a:gd name="T3" fmla="*/ 3 h 4"/>
                  <a:gd name="T4" fmla="*/ 0 w 9"/>
                  <a:gd name="T5" fmla="*/ 3 h 4"/>
                  <a:gd name="T6" fmla="*/ 2 w 9"/>
                  <a:gd name="T7" fmla="*/ 3 h 4"/>
                  <a:gd name="T8" fmla="*/ 3 w 9"/>
                  <a:gd name="T9" fmla="*/ 3 h 4"/>
                  <a:gd name="T10" fmla="*/ 6 w 9"/>
                  <a:gd name="T11" fmla="*/ 2 h 4"/>
                  <a:gd name="T12" fmla="*/ 3 w 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3" y="2"/>
                    </a:moveTo>
                    <a:cubicBezTo>
                      <a:pt x="2" y="3"/>
                      <a:pt x="0" y="2"/>
                      <a:pt x="0" y="3"/>
                    </a:cubicBezTo>
                    <a:cubicBezTo>
                      <a:pt x="0" y="3"/>
                      <a:pt x="0" y="3"/>
                      <a:pt x="0" y="3"/>
                    </a:cubicBezTo>
                    <a:cubicBezTo>
                      <a:pt x="1" y="3"/>
                      <a:pt x="2" y="4"/>
                      <a:pt x="2" y="3"/>
                    </a:cubicBezTo>
                    <a:cubicBezTo>
                      <a:pt x="2" y="3"/>
                      <a:pt x="3" y="3"/>
                      <a:pt x="3" y="3"/>
                    </a:cubicBezTo>
                    <a:cubicBezTo>
                      <a:pt x="4" y="2"/>
                      <a:pt x="5" y="3"/>
                      <a:pt x="6" y="2"/>
                    </a:cubicBezTo>
                    <a:cubicBezTo>
                      <a:pt x="9" y="0"/>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2" name="Freeform 571"/>
              <p:cNvSpPr/>
              <p:nvPr/>
            </p:nvSpPr>
            <p:spPr bwMode="auto">
              <a:xfrm>
                <a:off x="3679" y="1851"/>
                <a:ext cx="0" cy="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3" name="Freeform 572"/>
              <p:cNvSpPr/>
              <p:nvPr/>
            </p:nvSpPr>
            <p:spPr bwMode="auto">
              <a:xfrm>
                <a:off x="3674" y="1856"/>
                <a:ext cx="28" cy="11"/>
              </a:xfrm>
              <a:custGeom>
                <a:avLst/>
                <a:gdLst>
                  <a:gd name="T0" fmla="*/ 4 w 5"/>
                  <a:gd name="T1" fmla="*/ 1 h 2"/>
                  <a:gd name="T2" fmla="*/ 5 w 5"/>
                  <a:gd name="T3" fmla="*/ 1 h 2"/>
                  <a:gd name="T4" fmla="*/ 0 w 5"/>
                  <a:gd name="T5" fmla="*/ 1 h 2"/>
                  <a:gd name="T6" fmla="*/ 3 w 5"/>
                  <a:gd name="T7" fmla="*/ 2 h 2"/>
                  <a:gd name="T8" fmla="*/ 3 w 5"/>
                  <a:gd name="T9" fmla="*/ 1 h 2"/>
                  <a:gd name="T10" fmla="*/ 3 w 5"/>
                  <a:gd name="T11" fmla="*/ 1 h 2"/>
                  <a:gd name="T12" fmla="*/ 4 w 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1"/>
                    </a:moveTo>
                    <a:cubicBezTo>
                      <a:pt x="4" y="2"/>
                      <a:pt x="4" y="1"/>
                      <a:pt x="5" y="1"/>
                    </a:cubicBezTo>
                    <a:cubicBezTo>
                      <a:pt x="3" y="1"/>
                      <a:pt x="1" y="0"/>
                      <a:pt x="0" y="1"/>
                    </a:cubicBezTo>
                    <a:cubicBezTo>
                      <a:pt x="1" y="1"/>
                      <a:pt x="2" y="2"/>
                      <a:pt x="3" y="2"/>
                    </a:cubicBezTo>
                    <a:cubicBezTo>
                      <a:pt x="3" y="2"/>
                      <a:pt x="3" y="1"/>
                      <a:pt x="3" y="1"/>
                    </a:cubicBezTo>
                    <a:cubicBezTo>
                      <a:pt x="3" y="1"/>
                      <a:pt x="3" y="1"/>
                      <a:pt x="3" y="1"/>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4" name="Freeform 573"/>
              <p:cNvSpPr/>
              <p:nvPr/>
            </p:nvSpPr>
            <p:spPr bwMode="auto">
              <a:xfrm>
                <a:off x="2675" y="1419"/>
                <a:ext cx="6" cy="6"/>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5" name="Freeform 574"/>
              <p:cNvSpPr/>
              <p:nvPr/>
            </p:nvSpPr>
            <p:spPr bwMode="auto">
              <a:xfrm>
                <a:off x="2748" y="1458"/>
                <a:ext cx="11" cy="12"/>
              </a:xfrm>
              <a:custGeom>
                <a:avLst/>
                <a:gdLst>
                  <a:gd name="T0" fmla="*/ 2 w 2"/>
                  <a:gd name="T1" fmla="*/ 0 h 2"/>
                  <a:gd name="T2" fmla="*/ 1 w 2"/>
                  <a:gd name="T3" fmla="*/ 1 h 2"/>
                  <a:gd name="T4" fmla="*/ 0 w 2"/>
                  <a:gd name="T5" fmla="*/ 1 h 2"/>
                  <a:gd name="T6" fmla="*/ 1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1" y="0"/>
                      <a:pt x="1" y="0"/>
                      <a:pt x="1" y="1"/>
                    </a:cubicBezTo>
                    <a:cubicBezTo>
                      <a:pt x="1" y="1"/>
                      <a:pt x="0" y="1"/>
                      <a:pt x="0" y="1"/>
                    </a:cubicBezTo>
                    <a:cubicBezTo>
                      <a:pt x="1" y="2"/>
                      <a:pt x="1" y="2"/>
                      <a:pt x="1" y="2"/>
                    </a:cubicBezTo>
                    <a:cubicBezTo>
                      <a:pt x="1" y="1"/>
                      <a:pt x="1"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6" name="Freeform 575"/>
              <p:cNvSpPr/>
              <p:nvPr/>
            </p:nvSpPr>
            <p:spPr bwMode="auto">
              <a:xfrm>
                <a:off x="3657" y="1851"/>
                <a:ext cx="11" cy="5"/>
              </a:xfrm>
              <a:custGeom>
                <a:avLst/>
                <a:gdLst>
                  <a:gd name="T0" fmla="*/ 2 w 2"/>
                  <a:gd name="T1" fmla="*/ 1 h 1"/>
                  <a:gd name="T2" fmla="*/ 2 w 2"/>
                  <a:gd name="T3" fmla="*/ 0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2" y="0"/>
                      <a:pt x="2" y="0"/>
                      <a:pt x="1" y="0"/>
                    </a:cubicBezTo>
                    <a:cubicBezTo>
                      <a:pt x="0"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7" name="Freeform 576"/>
              <p:cNvSpPr/>
              <p:nvPr/>
            </p:nvSpPr>
            <p:spPr bwMode="auto">
              <a:xfrm>
                <a:off x="3718" y="1873"/>
                <a:ext cx="6" cy="6"/>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8" name="Freeform 577"/>
              <p:cNvSpPr/>
              <p:nvPr/>
            </p:nvSpPr>
            <p:spPr bwMode="auto">
              <a:xfrm>
                <a:off x="2731" y="1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9" name="Freeform 578"/>
              <p:cNvSpPr/>
              <p:nvPr/>
            </p:nvSpPr>
            <p:spPr bwMode="auto">
              <a:xfrm>
                <a:off x="2731" y="1447"/>
                <a:ext cx="11" cy="11"/>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1"/>
                      <a:pt x="0" y="1"/>
                      <a:pt x="1"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0" name="Freeform 579"/>
              <p:cNvSpPr/>
              <p:nvPr/>
            </p:nvSpPr>
            <p:spPr bwMode="auto">
              <a:xfrm>
                <a:off x="2742" y="1453"/>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1" name="Freeform 580"/>
              <p:cNvSpPr/>
              <p:nvPr/>
            </p:nvSpPr>
            <p:spPr bwMode="auto">
              <a:xfrm>
                <a:off x="3707" y="1873"/>
                <a:ext cx="11" cy="6"/>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2" name="Freeform 581"/>
              <p:cNvSpPr/>
              <p:nvPr/>
            </p:nvSpPr>
            <p:spPr bwMode="auto">
              <a:xfrm>
                <a:off x="2759" y="1464"/>
                <a:ext cx="5" cy="6"/>
              </a:xfrm>
              <a:custGeom>
                <a:avLst/>
                <a:gdLst>
                  <a:gd name="T0" fmla="*/ 5 w 5"/>
                  <a:gd name="T1" fmla="*/ 0 h 6"/>
                  <a:gd name="T2" fmla="*/ 0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0"/>
                    </a:lnTo>
                    <a:lnTo>
                      <a:pt x="0"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3" name="Freeform 582"/>
              <p:cNvSpPr/>
              <p:nvPr/>
            </p:nvSpPr>
            <p:spPr bwMode="auto">
              <a:xfrm>
                <a:off x="3785" y="1912"/>
                <a:ext cx="5" cy="0"/>
              </a:xfrm>
              <a:custGeom>
                <a:avLst/>
                <a:gdLst>
                  <a:gd name="T0" fmla="*/ 5 w 5"/>
                  <a:gd name="T1" fmla="*/ 5 w 5"/>
                  <a:gd name="T2" fmla="*/ 0 w 5"/>
                  <a:gd name="T3" fmla="*/ 5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4" name="Freeform 583"/>
              <p:cNvSpPr/>
              <p:nvPr/>
            </p:nvSpPr>
            <p:spPr bwMode="auto">
              <a:xfrm>
                <a:off x="3696" y="1873"/>
                <a:ext cx="6" cy="6"/>
              </a:xfrm>
              <a:custGeom>
                <a:avLst/>
                <a:gdLst>
                  <a:gd name="T0" fmla="*/ 6 w 6"/>
                  <a:gd name="T1" fmla="*/ 6 h 6"/>
                  <a:gd name="T2" fmla="*/ 6 w 6"/>
                  <a:gd name="T3" fmla="*/ 0 h 6"/>
                  <a:gd name="T4" fmla="*/ 6 w 6"/>
                  <a:gd name="T5" fmla="*/ 0 h 6"/>
                  <a:gd name="T6" fmla="*/ 0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0"/>
                    </a:lnTo>
                    <a:lnTo>
                      <a:pt x="6" y="0"/>
                    </a:lnTo>
                    <a:lnTo>
                      <a:pt x="0" y="6"/>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5" name="Freeform 584"/>
              <p:cNvSpPr/>
              <p:nvPr/>
            </p:nvSpPr>
            <p:spPr bwMode="auto">
              <a:xfrm>
                <a:off x="2570" y="1386"/>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6" name="Freeform 585"/>
              <p:cNvSpPr/>
              <p:nvPr/>
            </p:nvSpPr>
            <p:spPr bwMode="auto">
              <a:xfrm>
                <a:off x="2564" y="1386"/>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7" name="Freeform 586"/>
              <p:cNvSpPr/>
              <p:nvPr/>
            </p:nvSpPr>
            <p:spPr bwMode="auto">
              <a:xfrm>
                <a:off x="2692" y="1436"/>
                <a:ext cx="11" cy="17"/>
              </a:xfrm>
              <a:custGeom>
                <a:avLst/>
                <a:gdLst>
                  <a:gd name="T0" fmla="*/ 2 w 2"/>
                  <a:gd name="T1" fmla="*/ 3 h 3"/>
                  <a:gd name="T2" fmla="*/ 2 w 2"/>
                  <a:gd name="T3" fmla="*/ 2 h 3"/>
                  <a:gd name="T4" fmla="*/ 1 w 2"/>
                  <a:gd name="T5" fmla="*/ 2 h 3"/>
                  <a:gd name="T6" fmla="*/ 1 w 2"/>
                  <a:gd name="T7" fmla="*/ 0 h 3"/>
                  <a:gd name="T8" fmla="*/ 1 w 2"/>
                  <a:gd name="T9" fmla="*/ 2 h 3"/>
                  <a:gd name="T10" fmla="*/ 1 w 2"/>
                  <a:gd name="T11" fmla="*/ 2 h 3"/>
                  <a:gd name="T12" fmla="*/ 0 w 2"/>
                  <a:gd name="T13" fmla="*/ 2 h 3"/>
                  <a:gd name="T14" fmla="*/ 0 w 2"/>
                  <a:gd name="T15" fmla="*/ 3 h 3"/>
                  <a:gd name="T16" fmla="*/ 0 w 2"/>
                  <a:gd name="T17" fmla="*/ 3 h 3"/>
                  <a:gd name="T18" fmla="*/ 0 w 2"/>
                  <a:gd name="T19" fmla="*/ 3 h 3"/>
                  <a:gd name="T20" fmla="*/ 2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2" y="3"/>
                    </a:moveTo>
                    <a:cubicBezTo>
                      <a:pt x="2" y="2"/>
                      <a:pt x="2" y="2"/>
                      <a:pt x="2" y="2"/>
                    </a:cubicBezTo>
                    <a:cubicBezTo>
                      <a:pt x="1" y="2"/>
                      <a:pt x="1" y="2"/>
                      <a:pt x="1" y="2"/>
                    </a:cubicBezTo>
                    <a:cubicBezTo>
                      <a:pt x="1" y="2"/>
                      <a:pt x="2" y="1"/>
                      <a:pt x="1" y="0"/>
                    </a:cubicBezTo>
                    <a:cubicBezTo>
                      <a:pt x="1" y="2"/>
                      <a:pt x="1" y="2"/>
                      <a:pt x="1" y="2"/>
                    </a:cubicBezTo>
                    <a:cubicBezTo>
                      <a:pt x="1" y="2"/>
                      <a:pt x="1" y="2"/>
                      <a:pt x="1" y="2"/>
                    </a:cubicBezTo>
                    <a:cubicBezTo>
                      <a:pt x="1" y="2"/>
                      <a:pt x="0" y="3"/>
                      <a:pt x="0" y="2"/>
                    </a:cubicBezTo>
                    <a:cubicBezTo>
                      <a:pt x="0" y="3"/>
                      <a:pt x="0" y="3"/>
                      <a:pt x="0" y="3"/>
                    </a:cubicBezTo>
                    <a:cubicBezTo>
                      <a:pt x="0" y="3"/>
                      <a:pt x="0" y="3"/>
                      <a:pt x="0" y="3"/>
                    </a:cubicBezTo>
                    <a:cubicBezTo>
                      <a:pt x="0" y="3"/>
                      <a:pt x="0" y="3"/>
                      <a:pt x="0" y="3"/>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8" name="Freeform 587"/>
              <p:cNvSpPr>
                <a:spLocks noEditPoints="1"/>
              </p:cNvSpPr>
              <p:nvPr/>
            </p:nvSpPr>
            <p:spPr bwMode="auto">
              <a:xfrm>
                <a:off x="3219" y="1851"/>
                <a:ext cx="455" cy="39"/>
              </a:xfrm>
              <a:custGeom>
                <a:avLst/>
                <a:gdLst>
                  <a:gd name="T0" fmla="*/ 12 w 82"/>
                  <a:gd name="T1" fmla="*/ 5 h 7"/>
                  <a:gd name="T2" fmla="*/ 14 w 82"/>
                  <a:gd name="T3" fmla="*/ 4 h 7"/>
                  <a:gd name="T4" fmla="*/ 16 w 82"/>
                  <a:gd name="T5" fmla="*/ 5 h 7"/>
                  <a:gd name="T6" fmla="*/ 18 w 82"/>
                  <a:gd name="T7" fmla="*/ 5 h 7"/>
                  <a:gd name="T8" fmla="*/ 39 w 82"/>
                  <a:gd name="T9" fmla="*/ 5 h 7"/>
                  <a:gd name="T10" fmla="*/ 44 w 82"/>
                  <a:gd name="T11" fmla="*/ 6 h 7"/>
                  <a:gd name="T12" fmla="*/ 48 w 82"/>
                  <a:gd name="T13" fmla="*/ 6 h 7"/>
                  <a:gd name="T14" fmla="*/ 55 w 82"/>
                  <a:gd name="T15" fmla="*/ 5 h 7"/>
                  <a:gd name="T16" fmla="*/ 55 w 82"/>
                  <a:gd name="T17" fmla="*/ 6 h 7"/>
                  <a:gd name="T18" fmla="*/ 58 w 82"/>
                  <a:gd name="T19" fmla="*/ 5 h 7"/>
                  <a:gd name="T20" fmla="*/ 59 w 82"/>
                  <a:gd name="T21" fmla="*/ 5 h 7"/>
                  <a:gd name="T22" fmla="*/ 60 w 82"/>
                  <a:gd name="T23" fmla="*/ 5 h 7"/>
                  <a:gd name="T24" fmla="*/ 61 w 82"/>
                  <a:gd name="T25" fmla="*/ 6 h 7"/>
                  <a:gd name="T26" fmla="*/ 66 w 82"/>
                  <a:gd name="T27" fmla="*/ 4 h 7"/>
                  <a:gd name="T28" fmla="*/ 67 w 82"/>
                  <a:gd name="T29" fmla="*/ 5 h 7"/>
                  <a:gd name="T30" fmla="*/ 68 w 82"/>
                  <a:gd name="T31" fmla="*/ 6 h 7"/>
                  <a:gd name="T32" fmla="*/ 70 w 82"/>
                  <a:gd name="T33" fmla="*/ 6 h 7"/>
                  <a:gd name="T34" fmla="*/ 71 w 82"/>
                  <a:gd name="T35" fmla="*/ 5 h 7"/>
                  <a:gd name="T36" fmla="*/ 74 w 82"/>
                  <a:gd name="T37" fmla="*/ 5 h 7"/>
                  <a:gd name="T38" fmla="*/ 73 w 82"/>
                  <a:gd name="T39" fmla="*/ 4 h 7"/>
                  <a:gd name="T40" fmla="*/ 76 w 82"/>
                  <a:gd name="T41" fmla="*/ 5 h 7"/>
                  <a:gd name="T42" fmla="*/ 80 w 82"/>
                  <a:gd name="T43" fmla="*/ 5 h 7"/>
                  <a:gd name="T44" fmla="*/ 81 w 82"/>
                  <a:gd name="T45" fmla="*/ 5 h 7"/>
                  <a:gd name="T46" fmla="*/ 76 w 82"/>
                  <a:gd name="T47" fmla="*/ 4 h 7"/>
                  <a:gd name="T48" fmla="*/ 77 w 82"/>
                  <a:gd name="T49" fmla="*/ 3 h 7"/>
                  <a:gd name="T50" fmla="*/ 78 w 82"/>
                  <a:gd name="T51" fmla="*/ 2 h 7"/>
                  <a:gd name="T52" fmla="*/ 73 w 82"/>
                  <a:gd name="T53" fmla="*/ 0 h 7"/>
                  <a:gd name="T54" fmla="*/ 71 w 82"/>
                  <a:gd name="T55" fmla="*/ 1 h 7"/>
                  <a:gd name="T56" fmla="*/ 68 w 82"/>
                  <a:gd name="T57" fmla="*/ 2 h 7"/>
                  <a:gd name="T58" fmla="*/ 68 w 82"/>
                  <a:gd name="T59" fmla="*/ 2 h 7"/>
                  <a:gd name="T60" fmla="*/ 67 w 82"/>
                  <a:gd name="T61" fmla="*/ 2 h 7"/>
                  <a:gd name="T62" fmla="*/ 61 w 82"/>
                  <a:gd name="T63" fmla="*/ 2 h 7"/>
                  <a:gd name="T64" fmla="*/ 59 w 82"/>
                  <a:gd name="T65" fmla="*/ 2 h 7"/>
                  <a:gd name="T66" fmla="*/ 59 w 82"/>
                  <a:gd name="T67" fmla="*/ 2 h 7"/>
                  <a:gd name="T68" fmla="*/ 53 w 82"/>
                  <a:gd name="T69" fmla="*/ 2 h 7"/>
                  <a:gd name="T70" fmla="*/ 52 w 82"/>
                  <a:gd name="T71" fmla="*/ 1 h 7"/>
                  <a:gd name="T72" fmla="*/ 51 w 82"/>
                  <a:gd name="T73" fmla="*/ 3 h 7"/>
                  <a:gd name="T74" fmla="*/ 48 w 82"/>
                  <a:gd name="T75" fmla="*/ 3 h 7"/>
                  <a:gd name="T76" fmla="*/ 45 w 82"/>
                  <a:gd name="T77" fmla="*/ 3 h 7"/>
                  <a:gd name="T78" fmla="*/ 37 w 82"/>
                  <a:gd name="T79" fmla="*/ 3 h 7"/>
                  <a:gd name="T80" fmla="*/ 33 w 82"/>
                  <a:gd name="T81" fmla="*/ 3 h 7"/>
                  <a:gd name="T82" fmla="*/ 25 w 82"/>
                  <a:gd name="T83" fmla="*/ 4 h 7"/>
                  <a:gd name="T84" fmla="*/ 16 w 82"/>
                  <a:gd name="T85" fmla="*/ 4 h 7"/>
                  <a:gd name="T86" fmla="*/ 10 w 82"/>
                  <a:gd name="T87" fmla="*/ 4 h 7"/>
                  <a:gd name="T88" fmla="*/ 9 w 82"/>
                  <a:gd name="T89" fmla="*/ 4 h 7"/>
                  <a:gd name="T90" fmla="*/ 0 w 82"/>
                  <a:gd name="T91" fmla="*/ 5 h 7"/>
                  <a:gd name="T92" fmla="*/ 1 w 82"/>
                  <a:gd name="T93" fmla="*/ 5 h 7"/>
                  <a:gd name="T94" fmla="*/ 6 w 82"/>
                  <a:gd name="T95" fmla="*/ 6 h 7"/>
                  <a:gd name="T96" fmla="*/ 5 w 82"/>
                  <a:gd name="T97" fmla="*/ 5 h 7"/>
                  <a:gd name="T98" fmla="*/ 4 w 82"/>
                  <a:gd name="T99" fmla="*/ 4 h 7"/>
                  <a:gd name="T100" fmla="*/ 7 w 82"/>
                  <a:gd name="T101" fmla="*/ 4 h 7"/>
                  <a:gd name="T102" fmla="*/ 19 w 82"/>
                  <a:gd name="T103" fmla="*/ 5 h 7"/>
                  <a:gd name="T104" fmla="*/ 20 w 82"/>
                  <a:gd name="T105" fmla="*/ 5 h 7"/>
                  <a:gd name="T106" fmla="*/ 19 w 82"/>
                  <a:gd name="T107" fmla="*/ 5 h 7"/>
                  <a:gd name="T108" fmla="*/ 19 w 82"/>
                  <a:gd name="T109" fmla="*/ 6 h 7"/>
                  <a:gd name="T110" fmla="*/ 2 w 82"/>
                  <a:gd name="T11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7">
                    <a:moveTo>
                      <a:pt x="7" y="5"/>
                    </a:moveTo>
                    <a:cubicBezTo>
                      <a:pt x="8" y="5"/>
                      <a:pt x="11" y="6"/>
                      <a:pt x="12" y="5"/>
                    </a:cubicBezTo>
                    <a:cubicBezTo>
                      <a:pt x="12" y="5"/>
                      <a:pt x="12" y="5"/>
                      <a:pt x="12" y="5"/>
                    </a:cubicBezTo>
                    <a:cubicBezTo>
                      <a:pt x="13" y="5"/>
                      <a:pt x="13" y="5"/>
                      <a:pt x="13" y="5"/>
                    </a:cubicBezTo>
                    <a:cubicBezTo>
                      <a:pt x="13" y="5"/>
                      <a:pt x="13" y="5"/>
                      <a:pt x="13" y="5"/>
                    </a:cubicBezTo>
                    <a:cubicBezTo>
                      <a:pt x="12" y="3"/>
                      <a:pt x="14" y="5"/>
                      <a:pt x="14" y="4"/>
                    </a:cubicBezTo>
                    <a:cubicBezTo>
                      <a:pt x="15" y="5"/>
                      <a:pt x="15" y="4"/>
                      <a:pt x="15" y="5"/>
                    </a:cubicBezTo>
                    <a:cubicBezTo>
                      <a:pt x="16" y="4"/>
                      <a:pt x="16" y="4"/>
                      <a:pt x="16" y="4"/>
                    </a:cubicBezTo>
                    <a:cubicBezTo>
                      <a:pt x="16" y="5"/>
                      <a:pt x="16" y="5"/>
                      <a:pt x="16" y="5"/>
                    </a:cubicBezTo>
                    <a:cubicBezTo>
                      <a:pt x="16" y="5"/>
                      <a:pt x="16" y="4"/>
                      <a:pt x="17" y="5"/>
                    </a:cubicBezTo>
                    <a:cubicBezTo>
                      <a:pt x="18" y="4"/>
                      <a:pt x="18" y="4"/>
                      <a:pt x="18" y="4"/>
                    </a:cubicBezTo>
                    <a:cubicBezTo>
                      <a:pt x="18" y="5"/>
                      <a:pt x="18" y="5"/>
                      <a:pt x="18" y="5"/>
                    </a:cubicBezTo>
                    <a:cubicBezTo>
                      <a:pt x="18" y="5"/>
                      <a:pt x="19" y="5"/>
                      <a:pt x="19" y="6"/>
                    </a:cubicBezTo>
                    <a:cubicBezTo>
                      <a:pt x="22" y="7"/>
                      <a:pt x="26" y="6"/>
                      <a:pt x="30" y="7"/>
                    </a:cubicBezTo>
                    <a:cubicBezTo>
                      <a:pt x="33" y="6"/>
                      <a:pt x="37" y="7"/>
                      <a:pt x="39" y="5"/>
                    </a:cubicBezTo>
                    <a:cubicBezTo>
                      <a:pt x="39" y="6"/>
                      <a:pt x="39" y="6"/>
                      <a:pt x="39" y="6"/>
                    </a:cubicBezTo>
                    <a:cubicBezTo>
                      <a:pt x="40" y="6"/>
                      <a:pt x="42" y="6"/>
                      <a:pt x="43" y="6"/>
                    </a:cubicBezTo>
                    <a:cubicBezTo>
                      <a:pt x="43" y="6"/>
                      <a:pt x="43" y="5"/>
                      <a:pt x="44" y="6"/>
                    </a:cubicBezTo>
                    <a:cubicBezTo>
                      <a:pt x="44" y="7"/>
                      <a:pt x="45" y="6"/>
                      <a:pt x="45" y="6"/>
                    </a:cubicBezTo>
                    <a:cubicBezTo>
                      <a:pt x="46" y="6"/>
                      <a:pt x="46" y="5"/>
                      <a:pt x="46" y="5"/>
                    </a:cubicBezTo>
                    <a:cubicBezTo>
                      <a:pt x="46" y="7"/>
                      <a:pt x="48" y="6"/>
                      <a:pt x="48" y="6"/>
                    </a:cubicBezTo>
                    <a:cubicBezTo>
                      <a:pt x="49" y="7"/>
                      <a:pt x="51" y="6"/>
                      <a:pt x="52" y="6"/>
                    </a:cubicBezTo>
                    <a:cubicBezTo>
                      <a:pt x="52" y="6"/>
                      <a:pt x="55" y="6"/>
                      <a:pt x="54" y="5"/>
                    </a:cubicBezTo>
                    <a:cubicBezTo>
                      <a:pt x="54" y="5"/>
                      <a:pt x="54" y="4"/>
                      <a:pt x="55" y="5"/>
                    </a:cubicBezTo>
                    <a:cubicBezTo>
                      <a:pt x="55" y="4"/>
                      <a:pt x="55" y="4"/>
                      <a:pt x="55" y="4"/>
                    </a:cubicBezTo>
                    <a:cubicBezTo>
                      <a:pt x="56" y="3"/>
                      <a:pt x="57" y="4"/>
                      <a:pt x="58" y="4"/>
                    </a:cubicBezTo>
                    <a:cubicBezTo>
                      <a:pt x="58" y="6"/>
                      <a:pt x="55" y="4"/>
                      <a:pt x="55" y="6"/>
                    </a:cubicBezTo>
                    <a:cubicBezTo>
                      <a:pt x="56" y="6"/>
                      <a:pt x="57" y="5"/>
                      <a:pt x="57" y="6"/>
                    </a:cubicBezTo>
                    <a:cubicBezTo>
                      <a:pt x="58" y="6"/>
                      <a:pt x="58" y="6"/>
                      <a:pt x="59" y="6"/>
                    </a:cubicBezTo>
                    <a:cubicBezTo>
                      <a:pt x="58" y="5"/>
                      <a:pt x="58" y="5"/>
                      <a:pt x="58" y="5"/>
                    </a:cubicBezTo>
                    <a:cubicBezTo>
                      <a:pt x="58" y="5"/>
                      <a:pt x="58" y="5"/>
                      <a:pt x="58" y="4"/>
                    </a:cubicBezTo>
                    <a:cubicBezTo>
                      <a:pt x="58" y="4"/>
                      <a:pt x="58" y="4"/>
                      <a:pt x="58" y="4"/>
                    </a:cubicBezTo>
                    <a:cubicBezTo>
                      <a:pt x="58" y="4"/>
                      <a:pt x="59" y="4"/>
                      <a:pt x="59" y="5"/>
                    </a:cubicBezTo>
                    <a:cubicBezTo>
                      <a:pt x="60" y="4"/>
                      <a:pt x="60" y="4"/>
                      <a:pt x="60" y="4"/>
                    </a:cubicBezTo>
                    <a:cubicBezTo>
                      <a:pt x="60" y="5"/>
                      <a:pt x="60" y="5"/>
                      <a:pt x="59" y="5"/>
                    </a:cubicBezTo>
                    <a:cubicBezTo>
                      <a:pt x="60" y="5"/>
                      <a:pt x="60" y="5"/>
                      <a:pt x="60" y="5"/>
                    </a:cubicBezTo>
                    <a:cubicBezTo>
                      <a:pt x="60" y="5"/>
                      <a:pt x="60" y="5"/>
                      <a:pt x="60" y="5"/>
                    </a:cubicBezTo>
                    <a:cubicBezTo>
                      <a:pt x="60" y="6"/>
                      <a:pt x="60" y="6"/>
                      <a:pt x="60" y="6"/>
                    </a:cubicBezTo>
                    <a:cubicBezTo>
                      <a:pt x="61" y="6"/>
                      <a:pt x="61" y="6"/>
                      <a:pt x="61" y="6"/>
                    </a:cubicBezTo>
                    <a:cubicBezTo>
                      <a:pt x="61" y="5"/>
                      <a:pt x="60" y="5"/>
                      <a:pt x="60" y="5"/>
                    </a:cubicBezTo>
                    <a:cubicBezTo>
                      <a:pt x="60" y="1"/>
                      <a:pt x="64" y="5"/>
                      <a:pt x="66" y="3"/>
                    </a:cubicBezTo>
                    <a:cubicBezTo>
                      <a:pt x="66" y="3"/>
                      <a:pt x="66" y="3"/>
                      <a:pt x="66" y="4"/>
                    </a:cubicBezTo>
                    <a:cubicBezTo>
                      <a:pt x="65" y="4"/>
                      <a:pt x="65" y="5"/>
                      <a:pt x="65" y="4"/>
                    </a:cubicBezTo>
                    <a:cubicBezTo>
                      <a:pt x="65" y="5"/>
                      <a:pt x="65" y="5"/>
                      <a:pt x="65" y="5"/>
                    </a:cubicBezTo>
                    <a:cubicBezTo>
                      <a:pt x="66" y="4"/>
                      <a:pt x="67" y="5"/>
                      <a:pt x="67" y="5"/>
                    </a:cubicBezTo>
                    <a:cubicBezTo>
                      <a:pt x="67" y="5"/>
                      <a:pt x="67" y="6"/>
                      <a:pt x="66" y="5"/>
                    </a:cubicBezTo>
                    <a:cubicBezTo>
                      <a:pt x="66" y="5"/>
                      <a:pt x="65" y="5"/>
                      <a:pt x="65" y="6"/>
                    </a:cubicBezTo>
                    <a:cubicBezTo>
                      <a:pt x="66" y="6"/>
                      <a:pt x="67" y="6"/>
                      <a:pt x="68" y="6"/>
                    </a:cubicBezTo>
                    <a:cubicBezTo>
                      <a:pt x="68" y="5"/>
                      <a:pt x="69" y="6"/>
                      <a:pt x="69" y="6"/>
                    </a:cubicBezTo>
                    <a:cubicBezTo>
                      <a:pt x="69" y="5"/>
                      <a:pt x="69" y="5"/>
                      <a:pt x="69" y="5"/>
                    </a:cubicBezTo>
                    <a:cubicBezTo>
                      <a:pt x="70" y="5"/>
                      <a:pt x="70" y="6"/>
                      <a:pt x="70" y="6"/>
                    </a:cubicBezTo>
                    <a:cubicBezTo>
                      <a:pt x="71" y="4"/>
                      <a:pt x="68" y="6"/>
                      <a:pt x="67" y="4"/>
                    </a:cubicBezTo>
                    <a:cubicBezTo>
                      <a:pt x="67" y="3"/>
                      <a:pt x="69" y="5"/>
                      <a:pt x="70" y="4"/>
                    </a:cubicBezTo>
                    <a:cubicBezTo>
                      <a:pt x="70" y="4"/>
                      <a:pt x="71" y="4"/>
                      <a:pt x="71" y="5"/>
                    </a:cubicBezTo>
                    <a:cubicBezTo>
                      <a:pt x="72" y="4"/>
                      <a:pt x="71" y="4"/>
                      <a:pt x="71" y="4"/>
                    </a:cubicBezTo>
                    <a:cubicBezTo>
                      <a:pt x="73" y="4"/>
                      <a:pt x="72" y="6"/>
                      <a:pt x="73" y="6"/>
                    </a:cubicBezTo>
                    <a:cubicBezTo>
                      <a:pt x="74" y="5"/>
                      <a:pt x="74" y="5"/>
                      <a:pt x="74" y="5"/>
                    </a:cubicBezTo>
                    <a:cubicBezTo>
                      <a:pt x="74" y="4"/>
                      <a:pt x="73" y="4"/>
                      <a:pt x="73" y="5"/>
                    </a:cubicBezTo>
                    <a:cubicBezTo>
                      <a:pt x="72" y="3"/>
                      <a:pt x="72" y="3"/>
                      <a:pt x="72" y="3"/>
                    </a:cubicBezTo>
                    <a:cubicBezTo>
                      <a:pt x="72" y="3"/>
                      <a:pt x="73" y="3"/>
                      <a:pt x="73" y="4"/>
                    </a:cubicBezTo>
                    <a:cubicBezTo>
                      <a:pt x="73" y="3"/>
                      <a:pt x="73" y="3"/>
                      <a:pt x="73" y="3"/>
                    </a:cubicBezTo>
                    <a:cubicBezTo>
                      <a:pt x="74" y="4"/>
                      <a:pt x="75" y="3"/>
                      <a:pt x="76" y="4"/>
                    </a:cubicBezTo>
                    <a:cubicBezTo>
                      <a:pt x="76" y="5"/>
                      <a:pt x="76" y="5"/>
                      <a:pt x="76" y="5"/>
                    </a:cubicBezTo>
                    <a:cubicBezTo>
                      <a:pt x="76" y="5"/>
                      <a:pt x="77" y="5"/>
                      <a:pt x="78" y="5"/>
                    </a:cubicBezTo>
                    <a:cubicBezTo>
                      <a:pt x="78" y="5"/>
                      <a:pt x="78" y="5"/>
                      <a:pt x="78" y="5"/>
                    </a:cubicBezTo>
                    <a:cubicBezTo>
                      <a:pt x="79" y="5"/>
                      <a:pt x="79" y="5"/>
                      <a:pt x="80" y="5"/>
                    </a:cubicBezTo>
                    <a:cubicBezTo>
                      <a:pt x="81" y="4"/>
                      <a:pt x="81" y="5"/>
                      <a:pt x="82" y="5"/>
                    </a:cubicBezTo>
                    <a:cubicBezTo>
                      <a:pt x="82" y="5"/>
                      <a:pt x="82" y="5"/>
                      <a:pt x="82" y="5"/>
                    </a:cubicBezTo>
                    <a:cubicBezTo>
                      <a:pt x="81" y="5"/>
                      <a:pt x="81" y="5"/>
                      <a:pt x="81" y="5"/>
                    </a:cubicBezTo>
                    <a:cubicBezTo>
                      <a:pt x="81" y="4"/>
                      <a:pt x="81" y="4"/>
                      <a:pt x="81" y="4"/>
                    </a:cubicBezTo>
                    <a:cubicBezTo>
                      <a:pt x="81" y="5"/>
                      <a:pt x="80" y="4"/>
                      <a:pt x="79" y="5"/>
                    </a:cubicBezTo>
                    <a:cubicBezTo>
                      <a:pt x="79" y="3"/>
                      <a:pt x="78" y="5"/>
                      <a:pt x="76" y="4"/>
                    </a:cubicBezTo>
                    <a:cubicBezTo>
                      <a:pt x="77" y="3"/>
                      <a:pt x="77" y="3"/>
                      <a:pt x="77" y="3"/>
                    </a:cubicBezTo>
                    <a:cubicBezTo>
                      <a:pt x="77" y="3"/>
                      <a:pt x="77" y="3"/>
                      <a:pt x="77" y="3"/>
                    </a:cubicBezTo>
                    <a:cubicBezTo>
                      <a:pt x="77" y="3"/>
                      <a:pt x="77" y="3"/>
                      <a:pt x="77" y="3"/>
                    </a:cubicBezTo>
                    <a:cubicBezTo>
                      <a:pt x="79" y="3"/>
                      <a:pt x="80" y="2"/>
                      <a:pt x="81" y="2"/>
                    </a:cubicBezTo>
                    <a:cubicBezTo>
                      <a:pt x="81" y="2"/>
                      <a:pt x="79" y="1"/>
                      <a:pt x="78" y="2"/>
                    </a:cubicBezTo>
                    <a:cubicBezTo>
                      <a:pt x="78" y="2"/>
                      <a:pt x="78" y="2"/>
                      <a:pt x="78" y="2"/>
                    </a:cubicBezTo>
                    <a:cubicBezTo>
                      <a:pt x="77" y="2"/>
                      <a:pt x="76" y="2"/>
                      <a:pt x="75" y="2"/>
                    </a:cubicBezTo>
                    <a:cubicBezTo>
                      <a:pt x="74" y="2"/>
                      <a:pt x="73" y="2"/>
                      <a:pt x="72" y="2"/>
                    </a:cubicBezTo>
                    <a:cubicBezTo>
                      <a:pt x="72" y="2"/>
                      <a:pt x="73" y="1"/>
                      <a:pt x="73" y="0"/>
                    </a:cubicBezTo>
                    <a:cubicBezTo>
                      <a:pt x="72" y="0"/>
                      <a:pt x="72" y="0"/>
                      <a:pt x="72" y="0"/>
                    </a:cubicBezTo>
                    <a:cubicBezTo>
                      <a:pt x="71" y="0"/>
                      <a:pt x="71" y="0"/>
                      <a:pt x="71" y="0"/>
                    </a:cubicBezTo>
                    <a:cubicBezTo>
                      <a:pt x="71" y="0"/>
                      <a:pt x="71" y="0"/>
                      <a:pt x="71" y="1"/>
                    </a:cubicBezTo>
                    <a:cubicBezTo>
                      <a:pt x="70" y="1"/>
                      <a:pt x="70" y="1"/>
                      <a:pt x="70" y="1"/>
                    </a:cubicBezTo>
                    <a:cubicBezTo>
                      <a:pt x="70" y="1"/>
                      <a:pt x="70" y="2"/>
                      <a:pt x="70" y="2"/>
                    </a:cubicBezTo>
                    <a:cubicBezTo>
                      <a:pt x="69" y="3"/>
                      <a:pt x="69" y="2"/>
                      <a:pt x="68" y="2"/>
                    </a:cubicBezTo>
                    <a:cubicBezTo>
                      <a:pt x="68" y="1"/>
                      <a:pt x="68" y="1"/>
                      <a:pt x="68" y="1"/>
                    </a:cubicBezTo>
                    <a:cubicBezTo>
                      <a:pt x="68" y="1"/>
                      <a:pt x="68" y="1"/>
                      <a:pt x="68" y="1"/>
                    </a:cubicBezTo>
                    <a:cubicBezTo>
                      <a:pt x="68" y="2"/>
                      <a:pt x="69" y="2"/>
                      <a:pt x="68" y="2"/>
                    </a:cubicBezTo>
                    <a:cubicBezTo>
                      <a:pt x="68" y="2"/>
                      <a:pt x="67" y="3"/>
                      <a:pt x="67" y="2"/>
                    </a:cubicBezTo>
                    <a:cubicBezTo>
                      <a:pt x="67" y="2"/>
                      <a:pt x="67" y="2"/>
                      <a:pt x="67" y="2"/>
                    </a:cubicBezTo>
                    <a:cubicBezTo>
                      <a:pt x="67" y="2"/>
                      <a:pt x="67" y="2"/>
                      <a:pt x="67" y="2"/>
                    </a:cubicBezTo>
                    <a:cubicBezTo>
                      <a:pt x="66" y="1"/>
                      <a:pt x="66" y="3"/>
                      <a:pt x="65" y="2"/>
                    </a:cubicBezTo>
                    <a:cubicBezTo>
                      <a:pt x="64" y="3"/>
                      <a:pt x="62" y="3"/>
                      <a:pt x="61" y="2"/>
                    </a:cubicBezTo>
                    <a:cubicBezTo>
                      <a:pt x="61" y="2"/>
                      <a:pt x="61" y="2"/>
                      <a:pt x="61" y="2"/>
                    </a:cubicBezTo>
                    <a:cubicBezTo>
                      <a:pt x="60" y="2"/>
                      <a:pt x="60" y="2"/>
                      <a:pt x="60" y="2"/>
                    </a:cubicBezTo>
                    <a:cubicBezTo>
                      <a:pt x="60" y="2"/>
                      <a:pt x="59" y="3"/>
                      <a:pt x="59" y="2"/>
                    </a:cubicBezTo>
                    <a:cubicBezTo>
                      <a:pt x="59" y="2"/>
                      <a:pt x="59" y="2"/>
                      <a:pt x="59" y="2"/>
                    </a:cubicBezTo>
                    <a:cubicBezTo>
                      <a:pt x="59" y="2"/>
                      <a:pt x="59" y="2"/>
                      <a:pt x="59" y="2"/>
                    </a:cubicBezTo>
                    <a:cubicBezTo>
                      <a:pt x="59" y="1"/>
                      <a:pt x="59" y="2"/>
                      <a:pt x="59" y="2"/>
                    </a:cubicBezTo>
                    <a:cubicBezTo>
                      <a:pt x="59" y="2"/>
                      <a:pt x="59" y="2"/>
                      <a:pt x="59" y="2"/>
                    </a:cubicBezTo>
                    <a:cubicBezTo>
                      <a:pt x="52" y="3"/>
                      <a:pt x="52" y="3"/>
                      <a:pt x="52" y="3"/>
                    </a:cubicBezTo>
                    <a:cubicBezTo>
                      <a:pt x="52" y="2"/>
                      <a:pt x="52" y="2"/>
                      <a:pt x="52" y="2"/>
                    </a:cubicBezTo>
                    <a:cubicBezTo>
                      <a:pt x="52" y="2"/>
                      <a:pt x="53" y="2"/>
                      <a:pt x="53" y="2"/>
                    </a:cubicBezTo>
                    <a:cubicBezTo>
                      <a:pt x="52" y="2"/>
                      <a:pt x="52" y="2"/>
                      <a:pt x="52" y="2"/>
                    </a:cubicBezTo>
                    <a:cubicBezTo>
                      <a:pt x="53" y="1"/>
                      <a:pt x="53" y="1"/>
                      <a:pt x="53" y="1"/>
                    </a:cubicBezTo>
                    <a:cubicBezTo>
                      <a:pt x="52" y="1"/>
                      <a:pt x="52" y="1"/>
                      <a:pt x="52" y="1"/>
                    </a:cubicBezTo>
                    <a:cubicBezTo>
                      <a:pt x="52" y="1"/>
                      <a:pt x="52" y="1"/>
                      <a:pt x="52" y="1"/>
                    </a:cubicBezTo>
                    <a:cubicBezTo>
                      <a:pt x="52" y="2"/>
                      <a:pt x="51" y="2"/>
                      <a:pt x="52" y="3"/>
                    </a:cubicBezTo>
                    <a:cubicBezTo>
                      <a:pt x="51" y="3"/>
                      <a:pt x="51" y="3"/>
                      <a:pt x="51" y="3"/>
                    </a:cubicBezTo>
                    <a:cubicBezTo>
                      <a:pt x="51" y="2"/>
                      <a:pt x="51" y="2"/>
                      <a:pt x="51" y="2"/>
                    </a:cubicBezTo>
                    <a:cubicBezTo>
                      <a:pt x="51" y="3"/>
                      <a:pt x="51" y="3"/>
                      <a:pt x="51" y="3"/>
                    </a:cubicBezTo>
                    <a:cubicBezTo>
                      <a:pt x="50" y="3"/>
                      <a:pt x="48" y="3"/>
                      <a:pt x="48" y="3"/>
                    </a:cubicBezTo>
                    <a:cubicBezTo>
                      <a:pt x="48" y="3"/>
                      <a:pt x="48" y="3"/>
                      <a:pt x="48" y="3"/>
                    </a:cubicBezTo>
                    <a:cubicBezTo>
                      <a:pt x="47" y="3"/>
                      <a:pt x="45" y="3"/>
                      <a:pt x="45" y="2"/>
                    </a:cubicBezTo>
                    <a:cubicBezTo>
                      <a:pt x="44" y="2"/>
                      <a:pt x="45" y="3"/>
                      <a:pt x="45" y="3"/>
                    </a:cubicBezTo>
                    <a:cubicBezTo>
                      <a:pt x="39" y="3"/>
                      <a:pt x="39" y="3"/>
                      <a:pt x="39" y="3"/>
                    </a:cubicBezTo>
                    <a:cubicBezTo>
                      <a:pt x="39" y="4"/>
                      <a:pt x="39" y="4"/>
                      <a:pt x="39" y="4"/>
                    </a:cubicBezTo>
                    <a:cubicBezTo>
                      <a:pt x="37" y="3"/>
                      <a:pt x="37" y="3"/>
                      <a:pt x="37" y="3"/>
                    </a:cubicBezTo>
                    <a:cubicBezTo>
                      <a:pt x="36" y="4"/>
                      <a:pt x="35" y="2"/>
                      <a:pt x="34" y="4"/>
                    </a:cubicBezTo>
                    <a:cubicBezTo>
                      <a:pt x="34" y="3"/>
                      <a:pt x="33" y="4"/>
                      <a:pt x="33" y="3"/>
                    </a:cubicBezTo>
                    <a:cubicBezTo>
                      <a:pt x="33" y="3"/>
                      <a:pt x="33" y="3"/>
                      <a:pt x="33" y="3"/>
                    </a:cubicBezTo>
                    <a:cubicBezTo>
                      <a:pt x="33" y="3"/>
                      <a:pt x="33" y="3"/>
                      <a:pt x="33" y="3"/>
                    </a:cubicBezTo>
                    <a:cubicBezTo>
                      <a:pt x="33" y="4"/>
                      <a:pt x="32" y="3"/>
                      <a:pt x="32" y="4"/>
                    </a:cubicBezTo>
                    <a:cubicBezTo>
                      <a:pt x="30" y="3"/>
                      <a:pt x="27" y="4"/>
                      <a:pt x="25" y="4"/>
                    </a:cubicBezTo>
                    <a:cubicBezTo>
                      <a:pt x="24" y="3"/>
                      <a:pt x="22" y="4"/>
                      <a:pt x="22" y="3"/>
                    </a:cubicBezTo>
                    <a:cubicBezTo>
                      <a:pt x="22" y="3"/>
                      <a:pt x="22" y="4"/>
                      <a:pt x="21" y="4"/>
                    </a:cubicBezTo>
                    <a:cubicBezTo>
                      <a:pt x="19" y="3"/>
                      <a:pt x="17" y="4"/>
                      <a:pt x="16" y="4"/>
                    </a:cubicBezTo>
                    <a:cubicBezTo>
                      <a:pt x="16" y="4"/>
                      <a:pt x="16" y="4"/>
                      <a:pt x="16" y="4"/>
                    </a:cubicBezTo>
                    <a:cubicBezTo>
                      <a:pt x="15" y="5"/>
                      <a:pt x="13" y="3"/>
                      <a:pt x="12" y="4"/>
                    </a:cubicBezTo>
                    <a:cubicBezTo>
                      <a:pt x="12" y="4"/>
                      <a:pt x="10" y="4"/>
                      <a:pt x="10" y="4"/>
                    </a:cubicBezTo>
                    <a:cubicBezTo>
                      <a:pt x="10" y="5"/>
                      <a:pt x="10" y="5"/>
                      <a:pt x="10" y="5"/>
                    </a:cubicBezTo>
                    <a:cubicBezTo>
                      <a:pt x="9" y="5"/>
                      <a:pt x="9" y="5"/>
                      <a:pt x="8" y="5"/>
                    </a:cubicBezTo>
                    <a:cubicBezTo>
                      <a:pt x="8" y="5"/>
                      <a:pt x="8" y="4"/>
                      <a:pt x="9" y="4"/>
                    </a:cubicBezTo>
                    <a:cubicBezTo>
                      <a:pt x="9" y="4"/>
                      <a:pt x="8" y="4"/>
                      <a:pt x="7" y="4"/>
                    </a:cubicBezTo>
                    <a:cubicBezTo>
                      <a:pt x="6" y="4"/>
                      <a:pt x="5" y="4"/>
                      <a:pt x="3" y="4"/>
                    </a:cubicBezTo>
                    <a:cubicBezTo>
                      <a:pt x="2" y="3"/>
                      <a:pt x="0" y="4"/>
                      <a:pt x="0" y="5"/>
                    </a:cubicBezTo>
                    <a:cubicBezTo>
                      <a:pt x="0" y="5"/>
                      <a:pt x="1" y="6"/>
                      <a:pt x="0" y="6"/>
                    </a:cubicBezTo>
                    <a:cubicBezTo>
                      <a:pt x="0" y="6"/>
                      <a:pt x="0" y="6"/>
                      <a:pt x="0" y="6"/>
                    </a:cubicBezTo>
                    <a:cubicBezTo>
                      <a:pt x="1" y="5"/>
                      <a:pt x="1" y="5"/>
                      <a:pt x="1" y="5"/>
                    </a:cubicBezTo>
                    <a:cubicBezTo>
                      <a:pt x="0" y="5"/>
                      <a:pt x="0" y="5"/>
                      <a:pt x="0" y="5"/>
                    </a:cubicBezTo>
                    <a:cubicBezTo>
                      <a:pt x="1" y="6"/>
                      <a:pt x="0" y="5"/>
                      <a:pt x="1" y="5"/>
                    </a:cubicBezTo>
                    <a:cubicBezTo>
                      <a:pt x="2" y="5"/>
                      <a:pt x="5" y="5"/>
                      <a:pt x="6" y="6"/>
                    </a:cubicBezTo>
                    <a:cubicBezTo>
                      <a:pt x="6" y="6"/>
                      <a:pt x="6" y="5"/>
                      <a:pt x="6" y="5"/>
                    </a:cubicBezTo>
                    <a:cubicBezTo>
                      <a:pt x="6" y="5"/>
                      <a:pt x="6" y="5"/>
                      <a:pt x="5" y="5"/>
                    </a:cubicBezTo>
                    <a:cubicBezTo>
                      <a:pt x="5" y="5"/>
                      <a:pt x="5" y="5"/>
                      <a:pt x="5" y="5"/>
                    </a:cubicBezTo>
                    <a:cubicBezTo>
                      <a:pt x="4" y="4"/>
                      <a:pt x="3" y="6"/>
                      <a:pt x="2" y="5"/>
                    </a:cubicBezTo>
                    <a:cubicBezTo>
                      <a:pt x="3" y="4"/>
                      <a:pt x="4" y="5"/>
                      <a:pt x="4" y="4"/>
                    </a:cubicBezTo>
                    <a:cubicBezTo>
                      <a:pt x="4" y="4"/>
                      <a:pt x="4" y="4"/>
                      <a:pt x="4" y="4"/>
                    </a:cubicBezTo>
                    <a:cubicBezTo>
                      <a:pt x="5" y="4"/>
                      <a:pt x="5" y="5"/>
                      <a:pt x="6" y="4"/>
                    </a:cubicBezTo>
                    <a:cubicBezTo>
                      <a:pt x="6" y="4"/>
                      <a:pt x="6" y="4"/>
                      <a:pt x="6" y="5"/>
                    </a:cubicBezTo>
                    <a:cubicBezTo>
                      <a:pt x="6" y="5"/>
                      <a:pt x="6" y="4"/>
                      <a:pt x="7" y="4"/>
                    </a:cubicBezTo>
                    <a:cubicBezTo>
                      <a:pt x="7" y="4"/>
                      <a:pt x="7" y="4"/>
                      <a:pt x="7" y="4"/>
                    </a:cubicBezTo>
                    <a:cubicBezTo>
                      <a:pt x="8" y="5"/>
                      <a:pt x="7" y="5"/>
                      <a:pt x="7" y="5"/>
                    </a:cubicBezTo>
                    <a:close/>
                    <a:moveTo>
                      <a:pt x="19" y="5"/>
                    </a:moveTo>
                    <a:cubicBezTo>
                      <a:pt x="19" y="5"/>
                      <a:pt x="19" y="5"/>
                      <a:pt x="19" y="5"/>
                    </a:cubicBezTo>
                    <a:cubicBezTo>
                      <a:pt x="19" y="5"/>
                      <a:pt x="19" y="5"/>
                      <a:pt x="19" y="5"/>
                    </a:cubicBezTo>
                    <a:cubicBezTo>
                      <a:pt x="19" y="5"/>
                      <a:pt x="19" y="5"/>
                      <a:pt x="20" y="5"/>
                    </a:cubicBezTo>
                    <a:cubicBezTo>
                      <a:pt x="19" y="5"/>
                      <a:pt x="19" y="5"/>
                      <a:pt x="19" y="5"/>
                    </a:cubicBezTo>
                    <a:cubicBezTo>
                      <a:pt x="19" y="5"/>
                      <a:pt x="19" y="5"/>
                      <a:pt x="19" y="5"/>
                    </a:cubicBezTo>
                    <a:cubicBezTo>
                      <a:pt x="19" y="5"/>
                      <a:pt x="19" y="5"/>
                      <a:pt x="19" y="5"/>
                    </a:cubicBezTo>
                    <a:cubicBezTo>
                      <a:pt x="19" y="5"/>
                      <a:pt x="19" y="5"/>
                      <a:pt x="19" y="5"/>
                    </a:cubicBezTo>
                    <a:cubicBezTo>
                      <a:pt x="20" y="6"/>
                      <a:pt x="20" y="6"/>
                      <a:pt x="20" y="6"/>
                    </a:cubicBezTo>
                    <a:cubicBezTo>
                      <a:pt x="19" y="6"/>
                      <a:pt x="19" y="6"/>
                      <a:pt x="19" y="6"/>
                    </a:cubicBezTo>
                    <a:cubicBezTo>
                      <a:pt x="19" y="6"/>
                      <a:pt x="19" y="5"/>
                      <a:pt x="19" y="5"/>
                    </a:cubicBezTo>
                    <a:close/>
                    <a:moveTo>
                      <a:pt x="2" y="4"/>
                    </a:move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9" name="Freeform 588"/>
              <p:cNvSpPr/>
              <p:nvPr/>
            </p:nvSpPr>
            <p:spPr bwMode="auto">
              <a:xfrm>
                <a:off x="3507" y="18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0" name="Freeform 589"/>
              <p:cNvSpPr/>
              <p:nvPr/>
            </p:nvSpPr>
            <p:spPr bwMode="auto">
              <a:xfrm>
                <a:off x="3491" y="1851"/>
                <a:ext cx="16" cy="11"/>
              </a:xfrm>
              <a:custGeom>
                <a:avLst/>
                <a:gdLst>
                  <a:gd name="T0" fmla="*/ 3 w 3"/>
                  <a:gd name="T1" fmla="*/ 1 h 2"/>
                  <a:gd name="T2" fmla="*/ 3 w 3"/>
                  <a:gd name="T3" fmla="*/ 1 h 2"/>
                  <a:gd name="T4" fmla="*/ 0 w 3"/>
                  <a:gd name="T5" fmla="*/ 1 h 2"/>
                  <a:gd name="T6" fmla="*/ 3 w 3"/>
                  <a:gd name="T7" fmla="*/ 1 h 2"/>
                  <a:gd name="T8" fmla="*/ 3 w 3"/>
                  <a:gd name="T9" fmla="*/ 1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1"/>
                      <a:pt x="1" y="0"/>
                      <a:pt x="0" y="1"/>
                    </a:cubicBezTo>
                    <a:cubicBezTo>
                      <a:pt x="1" y="1"/>
                      <a:pt x="2" y="2"/>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1" name="Freeform 590"/>
              <p:cNvSpPr/>
              <p:nvPr/>
            </p:nvSpPr>
            <p:spPr bwMode="auto">
              <a:xfrm>
                <a:off x="2770" y="1470"/>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2" name="Freeform 591"/>
              <p:cNvSpPr/>
              <p:nvPr/>
            </p:nvSpPr>
            <p:spPr bwMode="auto">
              <a:xfrm>
                <a:off x="3629" y="1851"/>
                <a:ext cx="12" cy="5"/>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1" y="1"/>
                      <a:pt x="0" y="0"/>
                    </a:cubicBezTo>
                    <a:cubicBezTo>
                      <a:pt x="0" y="1"/>
                      <a:pt x="1"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3" name="Rectangle 592"/>
              <p:cNvSpPr>
                <a:spLocks noChangeArrowheads="1"/>
              </p:cNvSpPr>
              <p:nvPr/>
            </p:nvSpPr>
            <p:spPr bwMode="auto">
              <a:xfrm>
                <a:off x="2742" y="1464"/>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4" name="Oval 593"/>
              <p:cNvSpPr>
                <a:spLocks noChangeArrowheads="1"/>
              </p:cNvSpPr>
              <p:nvPr/>
            </p:nvSpPr>
            <p:spPr bwMode="auto">
              <a:xfrm>
                <a:off x="2686" y="144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5" name="Freeform 594"/>
              <p:cNvSpPr/>
              <p:nvPr/>
            </p:nvSpPr>
            <p:spPr bwMode="auto">
              <a:xfrm>
                <a:off x="3763" y="1912"/>
                <a:ext cx="11" cy="6"/>
              </a:xfrm>
              <a:custGeom>
                <a:avLst/>
                <a:gdLst>
                  <a:gd name="T0" fmla="*/ 2 w 2"/>
                  <a:gd name="T1" fmla="*/ 0 h 1"/>
                  <a:gd name="T2" fmla="*/ 0 w 2"/>
                  <a:gd name="T3" fmla="*/ 0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0" y="0"/>
                      <a:pt x="0" y="0"/>
                      <a:pt x="0" y="0"/>
                    </a:cubicBezTo>
                    <a:cubicBezTo>
                      <a:pt x="1" y="0"/>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6" name="Rectangle 595"/>
              <p:cNvSpPr>
                <a:spLocks noChangeArrowheads="1"/>
              </p:cNvSpPr>
              <p:nvPr/>
            </p:nvSpPr>
            <p:spPr bwMode="auto">
              <a:xfrm>
                <a:off x="3790" y="192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7" name="Freeform 596"/>
              <p:cNvSpPr/>
              <p:nvPr/>
            </p:nvSpPr>
            <p:spPr bwMode="auto">
              <a:xfrm>
                <a:off x="2725" y="1458"/>
                <a:ext cx="6"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8" name="Freeform 597"/>
              <p:cNvSpPr/>
              <p:nvPr/>
            </p:nvSpPr>
            <p:spPr bwMode="auto">
              <a:xfrm>
                <a:off x="3679" y="1873"/>
                <a:ext cx="6" cy="6"/>
              </a:xfrm>
              <a:custGeom>
                <a:avLst/>
                <a:gdLst>
                  <a:gd name="T0" fmla="*/ 6 w 6"/>
                  <a:gd name="T1" fmla="*/ 6 h 6"/>
                  <a:gd name="T2" fmla="*/ 0 w 6"/>
                  <a:gd name="T3" fmla="*/ 0 h 6"/>
                  <a:gd name="T4" fmla="*/ 0 w 6"/>
                  <a:gd name="T5" fmla="*/ 6 h 6"/>
                  <a:gd name="T6" fmla="*/ 6 w 6"/>
                  <a:gd name="T7" fmla="*/ 6 h 6"/>
                </a:gdLst>
                <a:ahLst/>
                <a:cxnLst>
                  <a:cxn ang="0">
                    <a:pos x="T0" y="T1"/>
                  </a:cxn>
                  <a:cxn ang="0">
                    <a:pos x="T2" y="T3"/>
                  </a:cxn>
                  <a:cxn ang="0">
                    <a:pos x="T4" y="T5"/>
                  </a:cxn>
                  <a:cxn ang="0">
                    <a:pos x="T6" y="T7"/>
                  </a:cxn>
                </a:cxnLst>
                <a:rect l="0" t="0" r="r" b="b"/>
                <a:pathLst>
                  <a:path w="6" h="6">
                    <a:moveTo>
                      <a:pt x="6" y="6"/>
                    </a:moveTo>
                    <a:lnTo>
                      <a:pt x="0" y="0"/>
                    </a:lnTo>
                    <a:lnTo>
                      <a:pt x="0" y="6"/>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9" name="Freeform 598"/>
              <p:cNvSpPr/>
              <p:nvPr/>
            </p:nvSpPr>
            <p:spPr bwMode="auto">
              <a:xfrm>
                <a:off x="2526" y="1380"/>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0" name="Freeform 599"/>
              <p:cNvSpPr/>
              <p:nvPr/>
            </p:nvSpPr>
            <p:spPr bwMode="auto">
              <a:xfrm>
                <a:off x="3208" y="1968"/>
                <a:ext cx="688" cy="62"/>
              </a:xfrm>
              <a:custGeom>
                <a:avLst/>
                <a:gdLst>
                  <a:gd name="T0" fmla="*/ 114 w 124"/>
                  <a:gd name="T1" fmla="*/ 2 h 11"/>
                  <a:gd name="T2" fmla="*/ 83 w 124"/>
                  <a:gd name="T3" fmla="*/ 4 h 11"/>
                  <a:gd name="T4" fmla="*/ 83 w 124"/>
                  <a:gd name="T5" fmla="*/ 5 h 11"/>
                  <a:gd name="T6" fmla="*/ 25 w 124"/>
                  <a:gd name="T7" fmla="*/ 6 h 11"/>
                  <a:gd name="T8" fmla="*/ 7 w 124"/>
                  <a:gd name="T9" fmla="*/ 6 h 11"/>
                  <a:gd name="T10" fmla="*/ 3 w 124"/>
                  <a:gd name="T11" fmla="*/ 6 h 11"/>
                  <a:gd name="T12" fmla="*/ 0 w 124"/>
                  <a:gd name="T13" fmla="*/ 8 h 11"/>
                  <a:gd name="T14" fmla="*/ 2 w 124"/>
                  <a:gd name="T15" fmla="*/ 9 h 11"/>
                  <a:gd name="T16" fmla="*/ 2 w 124"/>
                  <a:gd name="T17" fmla="*/ 8 h 11"/>
                  <a:gd name="T18" fmla="*/ 4 w 124"/>
                  <a:gd name="T19" fmla="*/ 9 h 11"/>
                  <a:gd name="T20" fmla="*/ 9 w 124"/>
                  <a:gd name="T21" fmla="*/ 9 h 11"/>
                  <a:gd name="T22" fmla="*/ 15 w 124"/>
                  <a:gd name="T23" fmla="*/ 9 h 11"/>
                  <a:gd name="T24" fmla="*/ 20 w 124"/>
                  <a:gd name="T25" fmla="*/ 10 h 11"/>
                  <a:gd name="T26" fmla="*/ 22 w 124"/>
                  <a:gd name="T27" fmla="*/ 9 h 11"/>
                  <a:gd name="T28" fmla="*/ 30 w 124"/>
                  <a:gd name="T29" fmla="*/ 10 h 11"/>
                  <a:gd name="T30" fmla="*/ 33 w 124"/>
                  <a:gd name="T31" fmla="*/ 10 h 11"/>
                  <a:gd name="T32" fmla="*/ 36 w 124"/>
                  <a:gd name="T33" fmla="*/ 9 h 11"/>
                  <a:gd name="T34" fmla="*/ 43 w 124"/>
                  <a:gd name="T35" fmla="*/ 10 h 11"/>
                  <a:gd name="T36" fmla="*/ 47 w 124"/>
                  <a:gd name="T37" fmla="*/ 9 h 11"/>
                  <a:gd name="T38" fmla="*/ 58 w 124"/>
                  <a:gd name="T39" fmla="*/ 8 h 11"/>
                  <a:gd name="T40" fmla="*/ 58 w 124"/>
                  <a:gd name="T41" fmla="*/ 8 h 11"/>
                  <a:gd name="T42" fmla="*/ 66 w 124"/>
                  <a:gd name="T43" fmla="*/ 8 h 11"/>
                  <a:gd name="T44" fmla="*/ 70 w 124"/>
                  <a:gd name="T45" fmla="*/ 8 h 11"/>
                  <a:gd name="T46" fmla="*/ 78 w 124"/>
                  <a:gd name="T47" fmla="*/ 8 h 11"/>
                  <a:gd name="T48" fmla="*/ 78 w 124"/>
                  <a:gd name="T49" fmla="*/ 8 h 11"/>
                  <a:gd name="T50" fmla="*/ 78 w 124"/>
                  <a:gd name="T51" fmla="*/ 7 h 11"/>
                  <a:gd name="T52" fmla="*/ 81 w 124"/>
                  <a:gd name="T53" fmla="*/ 7 h 11"/>
                  <a:gd name="T54" fmla="*/ 86 w 124"/>
                  <a:gd name="T55" fmla="*/ 6 h 11"/>
                  <a:gd name="T56" fmla="*/ 93 w 124"/>
                  <a:gd name="T57" fmla="*/ 6 h 11"/>
                  <a:gd name="T58" fmla="*/ 94 w 124"/>
                  <a:gd name="T59" fmla="*/ 5 h 11"/>
                  <a:gd name="T60" fmla="*/ 96 w 124"/>
                  <a:gd name="T61" fmla="*/ 5 h 11"/>
                  <a:gd name="T62" fmla="*/ 102 w 124"/>
                  <a:gd name="T63" fmla="*/ 4 h 11"/>
                  <a:gd name="T64" fmla="*/ 106 w 124"/>
                  <a:gd name="T65" fmla="*/ 4 h 11"/>
                  <a:gd name="T66" fmla="*/ 113 w 124"/>
                  <a:gd name="T67" fmla="*/ 3 h 11"/>
                  <a:gd name="T68" fmla="*/ 117 w 124"/>
                  <a:gd name="T69" fmla="*/ 3 h 11"/>
                  <a:gd name="T70" fmla="*/ 120 w 124"/>
                  <a:gd name="T71" fmla="*/ 2 h 11"/>
                  <a:gd name="T72" fmla="*/ 120 w 124"/>
                  <a:gd name="T73" fmla="*/ 2 h 11"/>
                  <a:gd name="T74" fmla="*/ 124 w 124"/>
                  <a:gd name="T7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1">
                    <a:moveTo>
                      <a:pt x="124" y="0"/>
                    </a:moveTo>
                    <a:cubicBezTo>
                      <a:pt x="120" y="1"/>
                      <a:pt x="117" y="2"/>
                      <a:pt x="114" y="2"/>
                    </a:cubicBezTo>
                    <a:cubicBezTo>
                      <a:pt x="113" y="2"/>
                      <a:pt x="112" y="3"/>
                      <a:pt x="112" y="2"/>
                    </a:cubicBezTo>
                    <a:cubicBezTo>
                      <a:pt x="102" y="3"/>
                      <a:pt x="93" y="3"/>
                      <a:pt x="83" y="4"/>
                    </a:cubicBezTo>
                    <a:cubicBezTo>
                      <a:pt x="83" y="4"/>
                      <a:pt x="83" y="4"/>
                      <a:pt x="83" y="4"/>
                    </a:cubicBezTo>
                    <a:cubicBezTo>
                      <a:pt x="83" y="5"/>
                      <a:pt x="83" y="5"/>
                      <a:pt x="83" y="5"/>
                    </a:cubicBezTo>
                    <a:cubicBezTo>
                      <a:pt x="76" y="5"/>
                      <a:pt x="69" y="5"/>
                      <a:pt x="61" y="6"/>
                    </a:cubicBezTo>
                    <a:cubicBezTo>
                      <a:pt x="50" y="6"/>
                      <a:pt x="37" y="7"/>
                      <a:pt x="25" y="6"/>
                    </a:cubicBezTo>
                    <a:cubicBezTo>
                      <a:pt x="22" y="6"/>
                      <a:pt x="17" y="7"/>
                      <a:pt x="13" y="6"/>
                    </a:cubicBezTo>
                    <a:cubicBezTo>
                      <a:pt x="11" y="6"/>
                      <a:pt x="9" y="7"/>
                      <a:pt x="7" y="6"/>
                    </a:cubicBezTo>
                    <a:cubicBezTo>
                      <a:pt x="7" y="6"/>
                      <a:pt x="6" y="6"/>
                      <a:pt x="6" y="7"/>
                    </a:cubicBezTo>
                    <a:cubicBezTo>
                      <a:pt x="5" y="7"/>
                      <a:pt x="4" y="7"/>
                      <a:pt x="3" y="6"/>
                    </a:cubicBezTo>
                    <a:cubicBezTo>
                      <a:pt x="3" y="7"/>
                      <a:pt x="1" y="7"/>
                      <a:pt x="1" y="8"/>
                    </a:cubicBezTo>
                    <a:cubicBezTo>
                      <a:pt x="1" y="9"/>
                      <a:pt x="0" y="8"/>
                      <a:pt x="0" y="8"/>
                    </a:cubicBezTo>
                    <a:cubicBezTo>
                      <a:pt x="0" y="9"/>
                      <a:pt x="1" y="8"/>
                      <a:pt x="2" y="8"/>
                    </a:cubicBezTo>
                    <a:cubicBezTo>
                      <a:pt x="2" y="8"/>
                      <a:pt x="2" y="9"/>
                      <a:pt x="2" y="9"/>
                    </a:cubicBezTo>
                    <a:cubicBezTo>
                      <a:pt x="2" y="9"/>
                      <a:pt x="2" y="9"/>
                      <a:pt x="2" y="9"/>
                    </a:cubicBezTo>
                    <a:cubicBezTo>
                      <a:pt x="2" y="8"/>
                      <a:pt x="2" y="8"/>
                      <a:pt x="2" y="8"/>
                    </a:cubicBezTo>
                    <a:cubicBezTo>
                      <a:pt x="2" y="8"/>
                      <a:pt x="2" y="8"/>
                      <a:pt x="2" y="8"/>
                    </a:cubicBezTo>
                    <a:cubicBezTo>
                      <a:pt x="3" y="8"/>
                      <a:pt x="4" y="9"/>
                      <a:pt x="4" y="9"/>
                    </a:cubicBezTo>
                    <a:cubicBezTo>
                      <a:pt x="6" y="9"/>
                      <a:pt x="7" y="9"/>
                      <a:pt x="9" y="8"/>
                    </a:cubicBezTo>
                    <a:cubicBezTo>
                      <a:pt x="9" y="8"/>
                      <a:pt x="9" y="9"/>
                      <a:pt x="9" y="9"/>
                    </a:cubicBezTo>
                    <a:cubicBezTo>
                      <a:pt x="10" y="9"/>
                      <a:pt x="11" y="9"/>
                      <a:pt x="12" y="9"/>
                    </a:cubicBezTo>
                    <a:cubicBezTo>
                      <a:pt x="12" y="11"/>
                      <a:pt x="13" y="8"/>
                      <a:pt x="15" y="9"/>
                    </a:cubicBezTo>
                    <a:cubicBezTo>
                      <a:pt x="15" y="8"/>
                      <a:pt x="17" y="10"/>
                      <a:pt x="19" y="9"/>
                    </a:cubicBezTo>
                    <a:cubicBezTo>
                      <a:pt x="19" y="9"/>
                      <a:pt x="20" y="9"/>
                      <a:pt x="20" y="10"/>
                    </a:cubicBezTo>
                    <a:cubicBezTo>
                      <a:pt x="21" y="9"/>
                      <a:pt x="21" y="9"/>
                      <a:pt x="21" y="9"/>
                    </a:cubicBezTo>
                    <a:cubicBezTo>
                      <a:pt x="22" y="9"/>
                      <a:pt x="22" y="9"/>
                      <a:pt x="22" y="9"/>
                    </a:cubicBezTo>
                    <a:cubicBezTo>
                      <a:pt x="23" y="10"/>
                      <a:pt x="23" y="8"/>
                      <a:pt x="24" y="9"/>
                    </a:cubicBezTo>
                    <a:cubicBezTo>
                      <a:pt x="26" y="10"/>
                      <a:pt x="28" y="8"/>
                      <a:pt x="30" y="10"/>
                    </a:cubicBezTo>
                    <a:cubicBezTo>
                      <a:pt x="31" y="9"/>
                      <a:pt x="31" y="10"/>
                      <a:pt x="32" y="9"/>
                    </a:cubicBezTo>
                    <a:cubicBezTo>
                      <a:pt x="32" y="10"/>
                      <a:pt x="33" y="10"/>
                      <a:pt x="33" y="10"/>
                    </a:cubicBezTo>
                    <a:cubicBezTo>
                      <a:pt x="33" y="8"/>
                      <a:pt x="36" y="11"/>
                      <a:pt x="36" y="9"/>
                    </a:cubicBezTo>
                    <a:cubicBezTo>
                      <a:pt x="36" y="9"/>
                      <a:pt x="36" y="9"/>
                      <a:pt x="36" y="9"/>
                    </a:cubicBezTo>
                    <a:cubicBezTo>
                      <a:pt x="38" y="9"/>
                      <a:pt x="39" y="10"/>
                      <a:pt x="41" y="10"/>
                    </a:cubicBezTo>
                    <a:cubicBezTo>
                      <a:pt x="42" y="8"/>
                      <a:pt x="43" y="10"/>
                      <a:pt x="43" y="10"/>
                    </a:cubicBezTo>
                    <a:cubicBezTo>
                      <a:pt x="44" y="10"/>
                      <a:pt x="44" y="9"/>
                      <a:pt x="44" y="9"/>
                    </a:cubicBezTo>
                    <a:cubicBezTo>
                      <a:pt x="45" y="9"/>
                      <a:pt x="46" y="8"/>
                      <a:pt x="47" y="9"/>
                    </a:cubicBezTo>
                    <a:cubicBezTo>
                      <a:pt x="47" y="8"/>
                      <a:pt x="48" y="9"/>
                      <a:pt x="49" y="8"/>
                    </a:cubicBezTo>
                    <a:cubicBezTo>
                      <a:pt x="52" y="9"/>
                      <a:pt x="55" y="8"/>
                      <a:pt x="58" y="8"/>
                    </a:cubicBezTo>
                    <a:cubicBezTo>
                      <a:pt x="58" y="9"/>
                      <a:pt x="58" y="9"/>
                      <a:pt x="58" y="9"/>
                    </a:cubicBezTo>
                    <a:cubicBezTo>
                      <a:pt x="58" y="8"/>
                      <a:pt x="58" y="8"/>
                      <a:pt x="58" y="8"/>
                    </a:cubicBezTo>
                    <a:cubicBezTo>
                      <a:pt x="60" y="10"/>
                      <a:pt x="60" y="7"/>
                      <a:pt x="62" y="8"/>
                    </a:cubicBezTo>
                    <a:cubicBezTo>
                      <a:pt x="63" y="7"/>
                      <a:pt x="64" y="8"/>
                      <a:pt x="66" y="8"/>
                    </a:cubicBezTo>
                    <a:cubicBezTo>
                      <a:pt x="67" y="9"/>
                      <a:pt x="68" y="8"/>
                      <a:pt x="68" y="8"/>
                    </a:cubicBezTo>
                    <a:cubicBezTo>
                      <a:pt x="69" y="8"/>
                      <a:pt x="70" y="7"/>
                      <a:pt x="70" y="8"/>
                    </a:cubicBezTo>
                    <a:cubicBezTo>
                      <a:pt x="71" y="8"/>
                      <a:pt x="72" y="8"/>
                      <a:pt x="73" y="8"/>
                    </a:cubicBezTo>
                    <a:cubicBezTo>
                      <a:pt x="74" y="7"/>
                      <a:pt x="76" y="8"/>
                      <a:pt x="78" y="8"/>
                    </a:cubicBezTo>
                    <a:cubicBezTo>
                      <a:pt x="77" y="8"/>
                      <a:pt x="77" y="8"/>
                      <a:pt x="77" y="8"/>
                    </a:cubicBezTo>
                    <a:cubicBezTo>
                      <a:pt x="78" y="8"/>
                      <a:pt x="78" y="8"/>
                      <a:pt x="78" y="8"/>
                    </a:cubicBezTo>
                    <a:cubicBezTo>
                      <a:pt x="78" y="7"/>
                      <a:pt x="78" y="7"/>
                      <a:pt x="78" y="7"/>
                    </a:cubicBezTo>
                    <a:cubicBezTo>
                      <a:pt x="78" y="7"/>
                      <a:pt x="78" y="7"/>
                      <a:pt x="78" y="7"/>
                    </a:cubicBezTo>
                    <a:cubicBezTo>
                      <a:pt x="78" y="7"/>
                      <a:pt x="79" y="8"/>
                      <a:pt x="79" y="7"/>
                    </a:cubicBezTo>
                    <a:cubicBezTo>
                      <a:pt x="80" y="8"/>
                      <a:pt x="80" y="5"/>
                      <a:pt x="81" y="7"/>
                    </a:cubicBezTo>
                    <a:cubicBezTo>
                      <a:pt x="82" y="7"/>
                      <a:pt x="82" y="7"/>
                      <a:pt x="83" y="7"/>
                    </a:cubicBezTo>
                    <a:cubicBezTo>
                      <a:pt x="84" y="7"/>
                      <a:pt x="85" y="6"/>
                      <a:pt x="86" y="6"/>
                    </a:cubicBezTo>
                    <a:cubicBezTo>
                      <a:pt x="88" y="7"/>
                      <a:pt x="89" y="7"/>
                      <a:pt x="90" y="6"/>
                    </a:cubicBezTo>
                    <a:cubicBezTo>
                      <a:pt x="91" y="7"/>
                      <a:pt x="92" y="6"/>
                      <a:pt x="93" y="6"/>
                    </a:cubicBezTo>
                    <a:cubicBezTo>
                      <a:pt x="93" y="6"/>
                      <a:pt x="93" y="6"/>
                      <a:pt x="93" y="5"/>
                    </a:cubicBezTo>
                    <a:cubicBezTo>
                      <a:pt x="94" y="5"/>
                      <a:pt x="94" y="5"/>
                      <a:pt x="94" y="5"/>
                    </a:cubicBezTo>
                    <a:cubicBezTo>
                      <a:pt x="94" y="5"/>
                      <a:pt x="94" y="5"/>
                      <a:pt x="94" y="5"/>
                    </a:cubicBezTo>
                    <a:cubicBezTo>
                      <a:pt x="96" y="5"/>
                      <a:pt x="96" y="5"/>
                      <a:pt x="96" y="5"/>
                    </a:cubicBezTo>
                    <a:cubicBezTo>
                      <a:pt x="97" y="7"/>
                      <a:pt x="98" y="4"/>
                      <a:pt x="100" y="5"/>
                    </a:cubicBezTo>
                    <a:cubicBezTo>
                      <a:pt x="100" y="5"/>
                      <a:pt x="102" y="5"/>
                      <a:pt x="102" y="4"/>
                    </a:cubicBezTo>
                    <a:cubicBezTo>
                      <a:pt x="103" y="4"/>
                      <a:pt x="105" y="4"/>
                      <a:pt x="106" y="4"/>
                    </a:cubicBezTo>
                    <a:cubicBezTo>
                      <a:pt x="106" y="4"/>
                      <a:pt x="106" y="4"/>
                      <a:pt x="106" y="4"/>
                    </a:cubicBezTo>
                    <a:cubicBezTo>
                      <a:pt x="109" y="5"/>
                      <a:pt x="109" y="3"/>
                      <a:pt x="112" y="3"/>
                    </a:cubicBezTo>
                    <a:cubicBezTo>
                      <a:pt x="112" y="3"/>
                      <a:pt x="113" y="4"/>
                      <a:pt x="113" y="3"/>
                    </a:cubicBezTo>
                    <a:cubicBezTo>
                      <a:pt x="113" y="3"/>
                      <a:pt x="114" y="3"/>
                      <a:pt x="114" y="3"/>
                    </a:cubicBezTo>
                    <a:cubicBezTo>
                      <a:pt x="117" y="3"/>
                      <a:pt x="117" y="3"/>
                      <a:pt x="117" y="3"/>
                    </a:cubicBezTo>
                    <a:cubicBezTo>
                      <a:pt x="118" y="4"/>
                      <a:pt x="119" y="1"/>
                      <a:pt x="120" y="2"/>
                    </a:cubicBezTo>
                    <a:cubicBezTo>
                      <a:pt x="120" y="2"/>
                      <a:pt x="120" y="2"/>
                      <a:pt x="120" y="2"/>
                    </a:cubicBezTo>
                    <a:cubicBezTo>
                      <a:pt x="120" y="2"/>
                      <a:pt x="120" y="2"/>
                      <a:pt x="120" y="2"/>
                    </a:cubicBezTo>
                    <a:cubicBezTo>
                      <a:pt x="120" y="2"/>
                      <a:pt x="120" y="2"/>
                      <a:pt x="120" y="2"/>
                    </a:cubicBezTo>
                    <a:cubicBezTo>
                      <a:pt x="123" y="3"/>
                      <a:pt x="122" y="0"/>
                      <a:pt x="124" y="1"/>
                    </a:cubicBezTo>
                    <a:cubicBezTo>
                      <a:pt x="124" y="1"/>
                      <a:pt x="124" y="2"/>
                      <a:pt x="124" y="2"/>
                    </a:cubicBezTo>
                    <a:cubicBezTo>
                      <a:pt x="124" y="1"/>
                      <a:pt x="124" y="1"/>
                      <a:pt x="1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1" name="Freeform 600"/>
              <p:cNvSpPr/>
              <p:nvPr/>
            </p:nvSpPr>
            <p:spPr bwMode="auto">
              <a:xfrm>
                <a:off x="3779" y="1918"/>
                <a:ext cx="6" cy="11"/>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2" name="Freeform 601"/>
              <p:cNvSpPr/>
              <p:nvPr/>
            </p:nvSpPr>
            <p:spPr bwMode="auto">
              <a:xfrm>
                <a:off x="2714" y="1464"/>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3" name="Freeform 602"/>
              <p:cNvSpPr/>
              <p:nvPr/>
            </p:nvSpPr>
            <p:spPr bwMode="auto">
              <a:xfrm>
                <a:off x="2653" y="1442"/>
                <a:ext cx="28" cy="11"/>
              </a:xfrm>
              <a:custGeom>
                <a:avLst/>
                <a:gdLst>
                  <a:gd name="T0" fmla="*/ 5 w 5"/>
                  <a:gd name="T1" fmla="*/ 1 h 2"/>
                  <a:gd name="T2" fmla="*/ 3 w 5"/>
                  <a:gd name="T3" fmla="*/ 0 h 2"/>
                  <a:gd name="T4" fmla="*/ 2 w 5"/>
                  <a:gd name="T5" fmla="*/ 1 h 2"/>
                  <a:gd name="T6" fmla="*/ 1 w 5"/>
                  <a:gd name="T7" fmla="*/ 0 h 2"/>
                  <a:gd name="T8" fmla="*/ 1 w 5"/>
                  <a:gd name="T9" fmla="*/ 2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1"/>
                      <a:pt x="3" y="1"/>
                      <a:pt x="3" y="0"/>
                    </a:cubicBezTo>
                    <a:cubicBezTo>
                      <a:pt x="2" y="1"/>
                      <a:pt x="2" y="1"/>
                      <a:pt x="2" y="1"/>
                    </a:cubicBezTo>
                    <a:cubicBezTo>
                      <a:pt x="2" y="0"/>
                      <a:pt x="2" y="1"/>
                      <a:pt x="1" y="0"/>
                    </a:cubicBezTo>
                    <a:cubicBezTo>
                      <a:pt x="1" y="1"/>
                      <a:pt x="0" y="1"/>
                      <a:pt x="1" y="2"/>
                    </a:cubicBezTo>
                    <a:cubicBezTo>
                      <a:pt x="3" y="1"/>
                      <a:pt x="4" y="2"/>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4" name="Freeform 603"/>
              <p:cNvSpPr/>
              <p:nvPr/>
            </p:nvSpPr>
            <p:spPr bwMode="auto">
              <a:xfrm>
                <a:off x="2698" y="1458"/>
                <a:ext cx="11" cy="12"/>
              </a:xfrm>
              <a:custGeom>
                <a:avLst/>
                <a:gdLst>
                  <a:gd name="T0" fmla="*/ 0 w 2"/>
                  <a:gd name="T1" fmla="*/ 1 h 2"/>
                  <a:gd name="T2" fmla="*/ 2 w 2"/>
                  <a:gd name="T3" fmla="*/ 1 h 2"/>
                  <a:gd name="T4" fmla="*/ 1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2"/>
                      <a:pt x="1" y="1"/>
                      <a:pt x="2" y="1"/>
                    </a:cubicBezTo>
                    <a:cubicBezTo>
                      <a:pt x="2" y="1"/>
                      <a:pt x="2" y="0"/>
                      <a:pt x="1" y="0"/>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5" name="Freeform 604"/>
              <p:cNvSpPr/>
              <p:nvPr/>
            </p:nvSpPr>
            <p:spPr bwMode="auto">
              <a:xfrm>
                <a:off x="3596" y="1851"/>
                <a:ext cx="0" cy="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6" name="Rectangle 605"/>
              <p:cNvSpPr>
                <a:spLocks noChangeArrowheads="1"/>
              </p:cNvSpPr>
              <p:nvPr/>
            </p:nvSpPr>
            <p:spPr bwMode="auto">
              <a:xfrm>
                <a:off x="2637" y="14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97" name="Freeform 606"/>
              <p:cNvSpPr/>
              <p:nvPr/>
            </p:nvSpPr>
            <p:spPr bwMode="auto">
              <a:xfrm>
                <a:off x="3585" y="1851"/>
                <a:ext cx="6" cy="5"/>
              </a:xfrm>
              <a:custGeom>
                <a:avLst/>
                <a:gdLst>
                  <a:gd name="T0" fmla="*/ 6 w 6"/>
                  <a:gd name="T1" fmla="*/ 0 h 5"/>
                  <a:gd name="T2" fmla="*/ 6 w 6"/>
                  <a:gd name="T3" fmla="*/ 0 h 5"/>
                  <a:gd name="T4" fmla="*/ 0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6" y="0"/>
                    </a:lnTo>
                    <a:lnTo>
                      <a:pt x="0"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38" name="Group 808"/>
            <p:cNvGrpSpPr/>
            <p:nvPr/>
          </p:nvGrpSpPr>
          <p:grpSpPr bwMode="auto">
            <a:xfrm>
              <a:off x="1122" y="1083"/>
              <a:ext cx="2685" cy="1009"/>
              <a:chOff x="1122" y="1083"/>
              <a:chExt cx="2685" cy="1009"/>
            </a:xfrm>
            <a:grpFill/>
          </p:grpSpPr>
          <p:sp>
            <p:nvSpPr>
              <p:cNvPr id="2698" name="Freeform 608"/>
              <p:cNvSpPr/>
              <p:nvPr/>
            </p:nvSpPr>
            <p:spPr bwMode="auto">
              <a:xfrm>
                <a:off x="2681" y="1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9" name="Freeform 609"/>
              <p:cNvSpPr/>
              <p:nvPr/>
            </p:nvSpPr>
            <p:spPr bwMode="auto">
              <a:xfrm>
                <a:off x="2681" y="1458"/>
                <a:ext cx="11" cy="12"/>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1"/>
                      <a:pt x="1" y="2"/>
                      <a:pt x="2" y="0"/>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0" name="Freeform 610"/>
              <p:cNvSpPr/>
              <p:nvPr/>
            </p:nvSpPr>
            <p:spPr bwMode="auto">
              <a:xfrm>
                <a:off x="2631" y="1436"/>
                <a:ext cx="11" cy="11"/>
              </a:xfrm>
              <a:custGeom>
                <a:avLst/>
                <a:gdLst>
                  <a:gd name="T0" fmla="*/ 1 w 2"/>
                  <a:gd name="T1" fmla="*/ 0 h 2"/>
                  <a:gd name="T2" fmla="*/ 0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1"/>
                      <a:pt x="0" y="2"/>
                    </a:cubicBezTo>
                    <a:cubicBezTo>
                      <a:pt x="1" y="2"/>
                      <a:pt x="1" y="2"/>
                      <a:pt x="1"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1" name="Freeform 611"/>
              <p:cNvSpPr/>
              <p:nvPr/>
            </p:nvSpPr>
            <p:spPr bwMode="auto">
              <a:xfrm>
                <a:off x="3724" y="1918"/>
                <a:ext cx="5" cy="6"/>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2" name="Freeform 612"/>
              <p:cNvSpPr/>
              <p:nvPr/>
            </p:nvSpPr>
            <p:spPr bwMode="auto">
              <a:xfrm>
                <a:off x="2653" y="1447"/>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lnTo>
                      <a:pt x="0" y="0"/>
                    </a:lnTo>
                    <a:lnTo>
                      <a:pt x="0" y="6"/>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3" name="Freeform 613"/>
              <p:cNvSpPr/>
              <p:nvPr/>
            </p:nvSpPr>
            <p:spPr bwMode="auto">
              <a:xfrm>
                <a:off x="2648" y="1447"/>
                <a:ext cx="5" cy="6"/>
              </a:xfrm>
              <a:custGeom>
                <a:avLst/>
                <a:gdLst>
                  <a:gd name="T0" fmla="*/ 5 w 5"/>
                  <a:gd name="T1" fmla="*/ 0 h 6"/>
                  <a:gd name="T2" fmla="*/ 0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0"/>
                    </a:lnTo>
                    <a:lnTo>
                      <a:pt x="0"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4" name="Freeform 614"/>
              <p:cNvSpPr/>
              <p:nvPr/>
            </p:nvSpPr>
            <p:spPr bwMode="auto">
              <a:xfrm>
                <a:off x="2670" y="1458"/>
                <a:ext cx="5"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5" name="Freeform 615"/>
              <p:cNvSpPr/>
              <p:nvPr/>
            </p:nvSpPr>
            <p:spPr bwMode="auto">
              <a:xfrm>
                <a:off x="3751" y="1929"/>
                <a:ext cx="6" cy="6"/>
              </a:xfrm>
              <a:custGeom>
                <a:avLst/>
                <a:gdLst>
                  <a:gd name="T0" fmla="*/ 0 w 6"/>
                  <a:gd name="T1" fmla="*/ 0 h 6"/>
                  <a:gd name="T2" fmla="*/ 0 w 6"/>
                  <a:gd name="T3" fmla="*/ 6 h 6"/>
                  <a:gd name="T4" fmla="*/ 6 w 6"/>
                  <a:gd name="T5" fmla="*/ 0 h 6"/>
                  <a:gd name="T6" fmla="*/ 0 w 6"/>
                  <a:gd name="T7" fmla="*/ 0 h 6"/>
                </a:gdLst>
                <a:ahLst/>
                <a:cxnLst>
                  <a:cxn ang="0">
                    <a:pos x="T0" y="T1"/>
                  </a:cxn>
                  <a:cxn ang="0">
                    <a:pos x="T2" y="T3"/>
                  </a:cxn>
                  <a:cxn ang="0">
                    <a:pos x="T4" y="T5"/>
                  </a:cxn>
                  <a:cxn ang="0">
                    <a:pos x="T6" y="T7"/>
                  </a:cxn>
                </a:cxnLst>
                <a:rect l="0" t="0" r="r" b="b"/>
                <a:pathLst>
                  <a:path w="6" h="6">
                    <a:moveTo>
                      <a:pt x="0" y="0"/>
                    </a:moveTo>
                    <a:lnTo>
                      <a:pt x="0" y="6"/>
                    </a:lnTo>
                    <a:lnTo>
                      <a:pt x="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6" name="Freeform 616"/>
              <p:cNvSpPr/>
              <p:nvPr/>
            </p:nvSpPr>
            <p:spPr bwMode="auto">
              <a:xfrm>
                <a:off x="2587" y="1425"/>
                <a:ext cx="11" cy="11"/>
              </a:xfrm>
              <a:custGeom>
                <a:avLst/>
                <a:gdLst>
                  <a:gd name="T0" fmla="*/ 0 w 2"/>
                  <a:gd name="T1" fmla="*/ 1 h 2"/>
                  <a:gd name="T2" fmla="*/ 1 w 2"/>
                  <a:gd name="T3" fmla="*/ 2 h 2"/>
                  <a:gd name="T4" fmla="*/ 0 w 2"/>
                  <a:gd name="T5" fmla="*/ 1 h 2"/>
                </a:gdLst>
                <a:ahLst/>
                <a:cxnLst>
                  <a:cxn ang="0">
                    <a:pos x="T0" y="T1"/>
                  </a:cxn>
                  <a:cxn ang="0">
                    <a:pos x="T2" y="T3"/>
                  </a:cxn>
                  <a:cxn ang="0">
                    <a:pos x="T4" y="T5"/>
                  </a:cxn>
                </a:cxnLst>
                <a:rect l="0" t="0" r="r" b="b"/>
                <a:pathLst>
                  <a:path w="2" h="2">
                    <a:moveTo>
                      <a:pt x="0" y="1"/>
                    </a:moveTo>
                    <a:cubicBezTo>
                      <a:pt x="1" y="2"/>
                      <a:pt x="1" y="2"/>
                      <a:pt x="1"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7" name="Freeform 617"/>
              <p:cNvSpPr/>
              <p:nvPr/>
            </p:nvSpPr>
            <p:spPr bwMode="auto">
              <a:xfrm>
                <a:off x="2681" y="146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lnTo>
                      <a:pt x="0" y="0"/>
                    </a:lnTo>
                    <a:lnTo>
                      <a:pt x="0" y="6"/>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8" name="Freeform 618"/>
              <p:cNvSpPr/>
              <p:nvPr/>
            </p:nvSpPr>
            <p:spPr bwMode="auto">
              <a:xfrm>
                <a:off x="2498" y="1391"/>
                <a:ext cx="11" cy="6"/>
              </a:xfrm>
              <a:custGeom>
                <a:avLst/>
                <a:gdLst>
                  <a:gd name="T0" fmla="*/ 1 w 2"/>
                  <a:gd name="T1" fmla="*/ 1 h 1"/>
                  <a:gd name="T2" fmla="*/ 2 w 2"/>
                  <a:gd name="T3" fmla="*/ 0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9" name="Freeform 619"/>
              <p:cNvSpPr/>
              <p:nvPr/>
            </p:nvSpPr>
            <p:spPr bwMode="auto">
              <a:xfrm>
                <a:off x="2526" y="1402"/>
                <a:ext cx="5" cy="6"/>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0" name="Freeform 620"/>
              <p:cNvSpPr/>
              <p:nvPr/>
            </p:nvSpPr>
            <p:spPr bwMode="auto">
              <a:xfrm>
                <a:off x="2531" y="1408"/>
                <a:ext cx="6" cy="6"/>
              </a:xfrm>
              <a:custGeom>
                <a:avLst/>
                <a:gdLst>
                  <a:gd name="T0" fmla="*/ 0 w 6"/>
                  <a:gd name="T1" fmla="*/ 0 h 6"/>
                  <a:gd name="T2" fmla="*/ 0 w 6"/>
                  <a:gd name="T3" fmla="*/ 0 h 6"/>
                  <a:gd name="T4" fmla="*/ 6 w 6"/>
                  <a:gd name="T5" fmla="*/ 6 h 6"/>
                  <a:gd name="T6" fmla="*/ 6 w 6"/>
                  <a:gd name="T7" fmla="*/ 0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lnTo>
                      <a:pt x="0" y="0"/>
                    </a:lnTo>
                    <a:lnTo>
                      <a:pt x="6" y="6"/>
                    </a:lnTo>
                    <a:lnTo>
                      <a:pt x="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1" name="Rectangle 621"/>
              <p:cNvSpPr>
                <a:spLocks noChangeArrowheads="1"/>
              </p:cNvSpPr>
              <p:nvPr/>
            </p:nvSpPr>
            <p:spPr bwMode="auto">
              <a:xfrm>
                <a:off x="2625" y="1447"/>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12" name="Freeform 622"/>
              <p:cNvSpPr/>
              <p:nvPr/>
            </p:nvSpPr>
            <p:spPr bwMode="auto">
              <a:xfrm>
                <a:off x="3552" y="1851"/>
                <a:ext cx="11" cy="5"/>
              </a:xfrm>
              <a:custGeom>
                <a:avLst/>
                <a:gdLst>
                  <a:gd name="T0" fmla="*/ 2 w 2"/>
                  <a:gd name="T1" fmla="*/ 1 h 1"/>
                  <a:gd name="T2" fmla="*/ 2 w 2"/>
                  <a:gd name="T3" fmla="*/ 1 h 1"/>
                  <a:gd name="T4" fmla="*/ 1 w 2"/>
                  <a:gd name="T5" fmla="*/ 1 h 1"/>
                  <a:gd name="T6" fmla="*/ 1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1" y="1"/>
                      <a:pt x="1" y="1"/>
                      <a:pt x="1" y="1"/>
                    </a:cubicBezTo>
                    <a:cubicBezTo>
                      <a:pt x="1" y="0"/>
                      <a:pt x="1" y="0"/>
                      <a:pt x="1" y="0"/>
                    </a:cubicBezTo>
                    <a:cubicBezTo>
                      <a:pt x="1" y="0"/>
                      <a:pt x="0" y="0"/>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3" name="Freeform 623"/>
              <p:cNvSpPr/>
              <p:nvPr/>
            </p:nvSpPr>
            <p:spPr bwMode="auto">
              <a:xfrm>
                <a:off x="3557" y="185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4" name="Freeform 624"/>
              <p:cNvSpPr/>
              <p:nvPr/>
            </p:nvSpPr>
            <p:spPr bwMode="auto">
              <a:xfrm>
                <a:off x="2609" y="1442"/>
                <a:ext cx="5"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5" name="Freeform 625"/>
              <p:cNvSpPr/>
              <p:nvPr/>
            </p:nvSpPr>
            <p:spPr bwMode="auto">
              <a:xfrm>
                <a:off x="2476" y="1386"/>
                <a:ext cx="11" cy="11"/>
              </a:xfrm>
              <a:custGeom>
                <a:avLst/>
                <a:gdLst>
                  <a:gd name="T0" fmla="*/ 1 w 2"/>
                  <a:gd name="T1" fmla="*/ 1 h 2"/>
                  <a:gd name="T2" fmla="*/ 2 w 2"/>
                  <a:gd name="T3" fmla="*/ 1 h 2"/>
                  <a:gd name="T4" fmla="*/ 1 w 2"/>
                  <a:gd name="T5" fmla="*/ 1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1" y="0"/>
                      <a:pt x="1" y="1"/>
                      <a:pt x="1" y="1"/>
                    </a:cubicBezTo>
                    <a:cubicBezTo>
                      <a:pt x="0" y="1"/>
                      <a:pt x="0" y="2"/>
                      <a:pt x="0" y="2"/>
                    </a:cubicBezTo>
                    <a:cubicBezTo>
                      <a:pt x="1"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6" name="Freeform 626"/>
              <p:cNvSpPr/>
              <p:nvPr/>
            </p:nvSpPr>
            <p:spPr bwMode="auto">
              <a:xfrm>
                <a:off x="3535" y="1851"/>
                <a:ext cx="11" cy="5"/>
              </a:xfrm>
              <a:custGeom>
                <a:avLst/>
                <a:gdLst>
                  <a:gd name="T0" fmla="*/ 2 w 2"/>
                  <a:gd name="T1" fmla="*/ 1 h 1"/>
                  <a:gd name="T2" fmla="*/ 2 w 2"/>
                  <a:gd name="T3" fmla="*/ 0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0"/>
                      <a:pt x="2" y="0"/>
                      <a:pt x="2" y="0"/>
                    </a:cubicBezTo>
                    <a:cubicBezTo>
                      <a:pt x="0" y="0"/>
                      <a:pt x="0" y="0"/>
                      <a:pt x="0" y="0"/>
                    </a:cubicBezTo>
                    <a:cubicBezTo>
                      <a:pt x="0" y="0"/>
                      <a:pt x="0" y="1"/>
                      <a:pt x="0" y="1"/>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7" name="Freeform 627"/>
              <p:cNvSpPr/>
              <p:nvPr/>
            </p:nvSpPr>
            <p:spPr bwMode="auto">
              <a:xfrm>
                <a:off x="3546" y="1856"/>
                <a:ext cx="6"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8" name="Freeform 628"/>
              <p:cNvSpPr/>
              <p:nvPr/>
            </p:nvSpPr>
            <p:spPr bwMode="auto">
              <a:xfrm>
                <a:off x="3552" y="18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9" name="Freeform 629"/>
              <p:cNvSpPr/>
              <p:nvPr/>
            </p:nvSpPr>
            <p:spPr bwMode="auto">
              <a:xfrm>
                <a:off x="2509" y="1402"/>
                <a:ext cx="0" cy="6"/>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0" name="Freeform 630"/>
              <p:cNvSpPr/>
              <p:nvPr/>
            </p:nvSpPr>
            <p:spPr bwMode="auto">
              <a:xfrm>
                <a:off x="2587" y="1442"/>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1" name="Freeform 631"/>
              <p:cNvSpPr/>
              <p:nvPr/>
            </p:nvSpPr>
            <p:spPr bwMode="auto">
              <a:xfrm>
                <a:off x="2592" y="1442"/>
                <a:ext cx="11" cy="5"/>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2" name="Freeform 632"/>
              <p:cNvSpPr/>
              <p:nvPr/>
            </p:nvSpPr>
            <p:spPr bwMode="auto">
              <a:xfrm>
                <a:off x="2559" y="1436"/>
                <a:ext cx="11" cy="6"/>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1"/>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3" name="Rectangle 633"/>
              <p:cNvSpPr>
                <a:spLocks noChangeArrowheads="1"/>
              </p:cNvSpPr>
              <p:nvPr/>
            </p:nvSpPr>
            <p:spPr bwMode="auto">
              <a:xfrm>
                <a:off x="3524" y="1851"/>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24" name="Freeform 634"/>
              <p:cNvSpPr/>
              <p:nvPr/>
            </p:nvSpPr>
            <p:spPr bwMode="auto">
              <a:xfrm>
                <a:off x="3530" y="1856"/>
                <a:ext cx="5" cy="6"/>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5" name="Freeform 635"/>
              <p:cNvSpPr/>
              <p:nvPr/>
            </p:nvSpPr>
            <p:spPr bwMode="auto">
              <a:xfrm>
                <a:off x="2531" y="1425"/>
                <a:ext cx="6"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6" name="Oval 636"/>
              <p:cNvSpPr>
                <a:spLocks noChangeArrowheads="1"/>
              </p:cNvSpPr>
              <p:nvPr/>
            </p:nvSpPr>
            <p:spPr bwMode="auto">
              <a:xfrm>
                <a:off x="2420" y="1380"/>
                <a:ext cx="6"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7" name="Freeform 637"/>
              <p:cNvSpPr/>
              <p:nvPr/>
            </p:nvSpPr>
            <p:spPr bwMode="auto">
              <a:xfrm>
                <a:off x="3513" y="1856"/>
                <a:ext cx="6" cy="6"/>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1"/>
                      <a:pt x="1"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8" name="Freeform 638"/>
              <p:cNvSpPr/>
              <p:nvPr/>
            </p:nvSpPr>
            <p:spPr bwMode="auto">
              <a:xfrm>
                <a:off x="2487" y="1430"/>
                <a:ext cx="72" cy="17"/>
              </a:xfrm>
              <a:custGeom>
                <a:avLst/>
                <a:gdLst>
                  <a:gd name="T0" fmla="*/ 13 w 13"/>
                  <a:gd name="T1" fmla="*/ 2 h 3"/>
                  <a:gd name="T2" fmla="*/ 11 w 13"/>
                  <a:gd name="T3" fmla="*/ 1 h 3"/>
                  <a:gd name="T4" fmla="*/ 8 w 13"/>
                  <a:gd name="T5" fmla="*/ 1 h 3"/>
                  <a:gd name="T6" fmla="*/ 2 w 13"/>
                  <a:gd name="T7" fmla="*/ 1 h 3"/>
                  <a:gd name="T8" fmla="*/ 2 w 13"/>
                  <a:gd name="T9" fmla="*/ 1 h 3"/>
                  <a:gd name="T10" fmla="*/ 1 w 13"/>
                  <a:gd name="T11" fmla="*/ 0 h 3"/>
                  <a:gd name="T12" fmla="*/ 0 w 13"/>
                  <a:gd name="T13" fmla="*/ 1 h 3"/>
                  <a:gd name="T14" fmla="*/ 7 w 13"/>
                  <a:gd name="T15" fmla="*/ 2 h 3"/>
                  <a:gd name="T16" fmla="*/ 9 w 13"/>
                  <a:gd name="T17" fmla="*/ 2 h 3"/>
                  <a:gd name="T18" fmla="*/ 11 w 13"/>
                  <a:gd name="T19" fmla="*/ 2 h 3"/>
                  <a:gd name="T20" fmla="*/ 11 w 13"/>
                  <a:gd name="T21" fmla="*/ 2 h 3"/>
                  <a:gd name="T22" fmla="*/ 13 w 13"/>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3">
                    <a:moveTo>
                      <a:pt x="13" y="2"/>
                    </a:moveTo>
                    <a:cubicBezTo>
                      <a:pt x="12" y="1"/>
                      <a:pt x="11" y="2"/>
                      <a:pt x="11" y="1"/>
                    </a:cubicBezTo>
                    <a:cubicBezTo>
                      <a:pt x="10" y="2"/>
                      <a:pt x="8" y="1"/>
                      <a:pt x="8" y="1"/>
                    </a:cubicBezTo>
                    <a:cubicBezTo>
                      <a:pt x="6" y="1"/>
                      <a:pt x="3" y="0"/>
                      <a:pt x="2" y="1"/>
                    </a:cubicBezTo>
                    <a:cubicBezTo>
                      <a:pt x="2" y="1"/>
                      <a:pt x="2" y="1"/>
                      <a:pt x="2" y="1"/>
                    </a:cubicBezTo>
                    <a:cubicBezTo>
                      <a:pt x="1" y="0"/>
                      <a:pt x="1" y="0"/>
                      <a:pt x="1" y="0"/>
                    </a:cubicBezTo>
                    <a:cubicBezTo>
                      <a:pt x="1" y="0"/>
                      <a:pt x="0" y="0"/>
                      <a:pt x="0" y="1"/>
                    </a:cubicBezTo>
                    <a:cubicBezTo>
                      <a:pt x="3" y="3"/>
                      <a:pt x="5" y="0"/>
                      <a:pt x="7" y="2"/>
                    </a:cubicBezTo>
                    <a:cubicBezTo>
                      <a:pt x="8" y="2"/>
                      <a:pt x="9" y="3"/>
                      <a:pt x="9" y="2"/>
                    </a:cubicBezTo>
                    <a:cubicBezTo>
                      <a:pt x="9" y="2"/>
                      <a:pt x="10" y="2"/>
                      <a:pt x="11" y="2"/>
                    </a:cubicBezTo>
                    <a:cubicBezTo>
                      <a:pt x="11" y="2"/>
                      <a:pt x="11" y="2"/>
                      <a:pt x="11" y="2"/>
                    </a:cubicBezTo>
                    <a:cubicBezTo>
                      <a:pt x="12" y="2"/>
                      <a:pt x="13" y="2"/>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9" name="Freeform 639"/>
              <p:cNvSpPr/>
              <p:nvPr/>
            </p:nvSpPr>
            <p:spPr bwMode="auto">
              <a:xfrm>
                <a:off x="3568" y="1879"/>
                <a:ext cx="6" cy="11"/>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0" y="0"/>
                    </a:cubicBezTo>
                    <a:cubicBezTo>
                      <a:pt x="1"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0" name="Freeform 640"/>
              <p:cNvSpPr/>
              <p:nvPr/>
            </p:nvSpPr>
            <p:spPr bwMode="auto">
              <a:xfrm>
                <a:off x="2587" y="14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1" name="Freeform 641"/>
              <p:cNvSpPr/>
              <p:nvPr/>
            </p:nvSpPr>
            <p:spPr bwMode="auto">
              <a:xfrm>
                <a:off x="2587" y="1453"/>
                <a:ext cx="5" cy="5"/>
              </a:xfrm>
              <a:custGeom>
                <a:avLst/>
                <a:gdLst>
                  <a:gd name="T0" fmla="*/ 0 w 5"/>
                  <a:gd name="T1" fmla="*/ 5 h 5"/>
                  <a:gd name="T2" fmla="*/ 5 w 5"/>
                  <a:gd name="T3" fmla="*/ 5 h 5"/>
                  <a:gd name="T4" fmla="*/ 5 w 5"/>
                  <a:gd name="T5" fmla="*/ 5 h 5"/>
                  <a:gd name="T6" fmla="*/ 0 w 5"/>
                  <a:gd name="T7" fmla="*/ 0 h 5"/>
                  <a:gd name="T8" fmla="*/ 0 w 5"/>
                  <a:gd name="T9" fmla="*/ 5 h 5"/>
                </a:gdLst>
                <a:ahLst/>
                <a:cxnLst>
                  <a:cxn ang="0">
                    <a:pos x="T0" y="T1"/>
                  </a:cxn>
                  <a:cxn ang="0">
                    <a:pos x="T2" y="T3"/>
                  </a:cxn>
                  <a:cxn ang="0">
                    <a:pos x="T4" y="T5"/>
                  </a:cxn>
                  <a:cxn ang="0">
                    <a:pos x="T6" y="T7"/>
                  </a:cxn>
                  <a:cxn ang="0">
                    <a:pos x="T8" y="T9"/>
                  </a:cxn>
                </a:cxnLst>
                <a:rect l="0" t="0" r="r" b="b"/>
                <a:pathLst>
                  <a:path w="5" h="5">
                    <a:moveTo>
                      <a:pt x="0" y="5"/>
                    </a:moveTo>
                    <a:lnTo>
                      <a:pt x="5" y="5"/>
                    </a:lnTo>
                    <a:lnTo>
                      <a:pt x="5"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2" name="Freeform 642"/>
              <p:cNvSpPr/>
              <p:nvPr/>
            </p:nvSpPr>
            <p:spPr bwMode="auto">
              <a:xfrm>
                <a:off x="3668" y="1924"/>
                <a:ext cx="11" cy="5"/>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0"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3" name="Freeform 643"/>
              <p:cNvSpPr/>
              <p:nvPr/>
            </p:nvSpPr>
            <p:spPr bwMode="auto">
              <a:xfrm>
                <a:off x="2503" y="1425"/>
                <a:ext cx="6"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4" name="Rectangle 644"/>
              <p:cNvSpPr>
                <a:spLocks noChangeArrowheads="1"/>
              </p:cNvSpPr>
              <p:nvPr/>
            </p:nvSpPr>
            <p:spPr bwMode="auto">
              <a:xfrm>
                <a:off x="2426" y="13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35" name="Freeform 645"/>
              <p:cNvSpPr/>
              <p:nvPr/>
            </p:nvSpPr>
            <p:spPr bwMode="auto">
              <a:xfrm>
                <a:off x="3474" y="1856"/>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6" name="Freeform 646"/>
              <p:cNvSpPr/>
              <p:nvPr/>
            </p:nvSpPr>
            <p:spPr bwMode="auto">
              <a:xfrm>
                <a:off x="3491" y="1862"/>
                <a:ext cx="5"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7" name="Freeform 647"/>
              <p:cNvSpPr/>
              <p:nvPr/>
            </p:nvSpPr>
            <p:spPr bwMode="auto">
              <a:xfrm>
                <a:off x="3801" y="1996"/>
                <a:ext cx="6" cy="6"/>
              </a:xfrm>
              <a:custGeom>
                <a:avLst/>
                <a:gdLst>
                  <a:gd name="T0" fmla="*/ 1 w 1"/>
                  <a:gd name="T1" fmla="*/ 0 h 1"/>
                  <a:gd name="T2" fmla="*/ 0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8" name="Rectangle 648"/>
              <p:cNvSpPr>
                <a:spLocks noChangeArrowheads="1"/>
              </p:cNvSpPr>
              <p:nvPr/>
            </p:nvSpPr>
            <p:spPr bwMode="auto">
              <a:xfrm>
                <a:off x="2354" y="1369"/>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39" name="Freeform 649"/>
              <p:cNvSpPr/>
              <p:nvPr/>
            </p:nvSpPr>
            <p:spPr bwMode="auto">
              <a:xfrm>
                <a:off x="2481" y="1425"/>
                <a:ext cx="6" cy="5"/>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0"/>
                      <a:pt x="1"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0" name="Freeform 650"/>
              <p:cNvSpPr/>
              <p:nvPr/>
            </p:nvSpPr>
            <p:spPr bwMode="auto">
              <a:xfrm>
                <a:off x="2348" y="1369"/>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1" name="Freeform 651"/>
              <p:cNvSpPr/>
              <p:nvPr/>
            </p:nvSpPr>
            <p:spPr bwMode="auto">
              <a:xfrm>
                <a:off x="3457" y="1851"/>
                <a:ext cx="6" cy="11"/>
              </a:xfrm>
              <a:custGeom>
                <a:avLst/>
                <a:gdLst>
                  <a:gd name="T0" fmla="*/ 1 w 1"/>
                  <a:gd name="T1" fmla="*/ 1 h 2"/>
                  <a:gd name="T2" fmla="*/ 0 w 1"/>
                  <a:gd name="T3" fmla="*/ 1 h 2"/>
                  <a:gd name="T4" fmla="*/ 0 w 1"/>
                  <a:gd name="T5" fmla="*/ 2 h 2"/>
                  <a:gd name="T6" fmla="*/ 1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0" y="0"/>
                      <a:pt x="0" y="1"/>
                    </a:cubicBezTo>
                    <a:cubicBezTo>
                      <a:pt x="0" y="1"/>
                      <a:pt x="0" y="1"/>
                      <a:pt x="0" y="2"/>
                    </a:cubicBezTo>
                    <a:cubicBezTo>
                      <a:pt x="1" y="2"/>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2" name="Freeform 652"/>
              <p:cNvSpPr/>
              <p:nvPr/>
            </p:nvSpPr>
            <p:spPr bwMode="auto">
              <a:xfrm>
                <a:off x="3629" y="1929"/>
                <a:ext cx="6" cy="6"/>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3" name="Freeform 653"/>
              <p:cNvSpPr/>
              <p:nvPr/>
            </p:nvSpPr>
            <p:spPr bwMode="auto">
              <a:xfrm>
                <a:off x="2476" y="1430"/>
                <a:ext cx="11" cy="1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0" y="0"/>
                      <a:pt x="0" y="1"/>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4" name="Freeform 654"/>
              <p:cNvSpPr/>
              <p:nvPr/>
            </p:nvSpPr>
            <p:spPr bwMode="auto">
              <a:xfrm>
                <a:off x="2503" y="1442"/>
                <a:ext cx="6" cy="5"/>
              </a:xfrm>
              <a:custGeom>
                <a:avLst/>
                <a:gdLst>
                  <a:gd name="T0" fmla="*/ 6 w 6"/>
                  <a:gd name="T1" fmla="*/ 0 h 5"/>
                  <a:gd name="T2" fmla="*/ 0 w 6"/>
                  <a:gd name="T3" fmla="*/ 0 h 5"/>
                  <a:gd name="T4" fmla="*/ 0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0"/>
                    </a:lnTo>
                    <a:lnTo>
                      <a:pt x="0"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5" name="Freeform 655"/>
              <p:cNvSpPr/>
              <p:nvPr/>
            </p:nvSpPr>
            <p:spPr bwMode="auto">
              <a:xfrm>
                <a:off x="3446" y="1851"/>
                <a:ext cx="6"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6" name="Freeform 656"/>
              <p:cNvSpPr/>
              <p:nvPr/>
            </p:nvSpPr>
            <p:spPr bwMode="auto">
              <a:xfrm>
                <a:off x="2465" y="1430"/>
                <a:ext cx="5" cy="6"/>
              </a:xfrm>
              <a:custGeom>
                <a:avLst/>
                <a:gdLst>
                  <a:gd name="T0" fmla="*/ 1 w 1"/>
                  <a:gd name="T1" fmla="*/ 1 h 1"/>
                  <a:gd name="T2" fmla="*/ 1 w 1"/>
                  <a:gd name="T3" fmla="*/ 0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7" name="Freeform 657"/>
              <p:cNvSpPr/>
              <p:nvPr/>
            </p:nvSpPr>
            <p:spPr bwMode="auto">
              <a:xfrm>
                <a:off x="3591" y="19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8" name="Freeform 658"/>
              <p:cNvSpPr/>
              <p:nvPr/>
            </p:nvSpPr>
            <p:spPr bwMode="auto">
              <a:xfrm>
                <a:off x="3607" y="1935"/>
                <a:ext cx="11"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9" name="Freeform 659"/>
              <p:cNvSpPr/>
              <p:nvPr/>
            </p:nvSpPr>
            <p:spPr bwMode="auto">
              <a:xfrm>
                <a:off x="2481" y="1442"/>
                <a:ext cx="6" cy="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0" name="Freeform 660"/>
              <p:cNvSpPr/>
              <p:nvPr/>
            </p:nvSpPr>
            <p:spPr bwMode="auto">
              <a:xfrm>
                <a:off x="2487" y="1442"/>
                <a:ext cx="5" cy="11"/>
              </a:xfrm>
              <a:custGeom>
                <a:avLst/>
                <a:gdLst>
                  <a:gd name="T0" fmla="*/ 0 w 5"/>
                  <a:gd name="T1" fmla="*/ 11 h 11"/>
                  <a:gd name="T2" fmla="*/ 5 w 5"/>
                  <a:gd name="T3" fmla="*/ 11 h 11"/>
                  <a:gd name="T4" fmla="*/ 5 w 5"/>
                  <a:gd name="T5" fmla="*/ 5 h 11"/>
                  <a:gd name="T6" fmla="*/ 5 w 5"/>
                  <a:gd name="T7" fmla="*/ 0 h 11"/>
                  <a:gd name="T8" fmla="*/ 0 w 5"/>
                  <a:gd name="T9" fmla="*/ 11 h 11"/>
                </a:gdLst>
                <a:ahLst/>
                <a:cxnLst>
                  <a:cxn ang="0">
                    <a:pos x="T0" y="T1"/>
                  </a:cxn>
                  <a:cxn ang="0">
                    <a:pos x="T2" y="T3"/>
                  </a:cxn>
                  <a:cxn ang="0">
                    <a:pos x="T4" y="T5"/>
                  </a:cxn>
                  <a:cxn ang="0">
                    <a:pos x="T6" y="T7"/>
                  </a:cxn>
                  <a:cxn ang="0">
                    <a:pos x="T8" y="T9"/>
                  </a:cxn>
                </a:cxnLst>
                <a:rect l="0" t="0" r="r" b="b"/>
                <a:pathLst>
                  <a:path w="5" h="11">
                    <a:moveTo>
                      <a:pt x="0" y="11"/>
                    </a:moveTo>
                    <a:lnTo>
                      <a:pt x="5" y="11"/>
                    </a:lnTo>
                    <a:lnTo>
                      <a:pt x="5" y="5"/>
                    </a:lnTo>
                    <a:lnTo>
                      <a:pt x="5" y="0"/>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1" name="Freeform 661"/>
              <p:cNvSpPr/>
              <p:nvPr/>
            </p:nvSpPr>
            <p:spPr bwMode="auto">
              <a:xfrm>
                <a:off x="2326" y="1380"/>
                <a:ext cx="28" cy="17"/>
              </a:xfrm>
              <a:custGeom>
                <a:avLst/>
                <a:gdLst>
                  <a:gd name="T0" fmla="*/ 2 w 5"/>
                  <a:gd name="T1" fmla="*/ 2 h 3"/>
                  <a:gd name="T2" fmla="*/ 3 w 5"/>
                  <a:gd name="T3" fmla="*/ 2 h 3"/>
                  <a:gd name="T4" fmla="*/ 3 w 5"/>
                  <a:gd name="T5" fmla="*/ 3 h 3"/>
                  <a:gd name="T6" fmla="*/ 3 w 5"/>
                  <a:gd name="T7" fmla="*/ 3 h 3"/>
                  <a:gd name="T8" fmla="*/ 3 w 5"/>
                  <a:gd name="T9" fmla="*/ 3 h 3"/>
                  <a:gd name="T10" fmla="*/ 3 w 5"/>
                  <a:gd name="T11" fmla="*/ 3 h 3"/>
                  <a:gd name="T12" fmla="*/ 5 w 5"/>
                  <a:gd name="T13" fmla="*/ 2 h 3"/>
                  <a:gd name="T14" fmla="*/ 4 w 5"/>
                  <a:gd name="T15" fmla="*/ 2 h 3"/>
                  <a:gd name="T16" fmla="*/ 5 w 5"/>
                  <a:gd name="T17" fmla="*/ 2 h 3"/>
                  <a:gd name="T18" fmla="*/ 3 w 5"/>
                  <a:gd name="T19" fmla="*/ 1 h 3"/>
                  <a:gd name="T20" fmla="*/ 3 w 5"/>
                  <a:gd name="T21" fmla="*/ 0 h 3"/>
                  <a:gd name="T22" fmla="*/ 3 w 5"/>
                  <a:gd name="T23" fmla="*/ 1 h 3"/>
                  <a:gd name="T24" fmla="*/ 2 w 5"/>
                  <a:gd name="T25" fmla="*/ 2 h 3"/>
                  <a:gd name="T26" fmla="*/ 1 w 5"/>
                  <a:gd name="T27" fmla="*/ 0 h 3"/>
                  <a:gd name="T28" fmla="*/ 0 w 5"/>
                  <a:gd name="T29" fmla="*/ 1 h 3"/>
                  <a:gd name="T30" fmla="*/ 2 w 5"/>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2" y="2"/>
                    </a:moveTo>
                    <a:cubicBezTo>
                      <a:pt x="2" y="2"/>
                      <a:pt x="3" y="2"/>
                      <a:pt x="3" y="2"/>
                    </a:cubicBezTo>
                    <a:cubicBezTo>
                      <a:pt x="3" y="2"/>
                      <a:pt x="4" y="3"/>
                      <a:pt x="3" y="3"/>
                    </a:cubicBezTo>
                    <a:cubicBezTo>
                      <a:pt x="3" y="3"/>
                      <a:pt x="3" y="3"/>
                      <a:pt x="3" y="3"/>
                    </a:cubicBezTo>
                    <a:cubicBezTo>
                      <a:pt x="3" y="3"/>
                      <a:pt x="3" y="3"/>
                      <a:pt x="3" y="3"/>
                    </a:cubicBezTo>
                    <a:cubicBezTo>
                      <a:pt x="3" y="3"/>
                      <a:pt x="3" y="3"/>
                      <a:pt x="3" y="3"/>
                    </a:cubicBezTo>
                    <a:cubicBezTo>
                      <a:pt x="3" y="2"/>
                      <a:pt x="5" y="3"/>
                      <a:pt x="5" y="2"/>
                    </a:cubicBezTo>
                    <a:cubicBezTo>
                      <a:pt x="5" y="2"/>
                      <a:pt x="4" y="2"/>
                      <a:pt x="4" y="2"/>
                    </a:cubicBezTo>
                    <a:cubicBezTo>
                      <a:pt x="4" y="2"/>
                      <a:pt x="5" y="2"/>
                      <a:pt x="5" y="2"/>
                    </a:cubicBezTo>
                    <a:cubicBezTo>
                      <a:pt x="4" y="2"/>
                      <a:pt x="4" y="0"/>
                      <a:pt x="3" y="1"/>
                    </a:cubicBezTo>
                    <a:cubicBezTo>
                      <a:pt x="3" y="0"/>
                      <a:pt x="3" y="0"/>
                      <a:pt x="3" y="0"/>
                    </a:cubicBezTo>
                    <a:cubicBezTo>
                      <a:pt x="2" y="0"/>
                      <a:pt x="3" y="1"/>
                      <a:pt x="3" y="1"/>
                    </a:cubicBezTo>
                    <a:cubicBezTo>
                      <a:pt x="2" y="2"/>
                      <a:pt x="2" y="2"/>
                      <a:pt x="2" y="2"/>
                    </a:cubicBezTo>
                    <a:cubicBezTo>
                      <a:pt x="2" y="1"/>
                      <a:pt x="2" y="0"/>
                      <a:pt x="1" y="0"/>
                    </a:cubicBezTo>
                    <a:cubicBezTo>
                      <a:pt x="0" y="0"/>
                      <a:pt x="0"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2" name="Freeform 662"/>
              <p:cNvSpPr/>
              <p:nvPr/>
            </p:nvSpPr>
            <p:spPr bwMode="auto">
              <a:xfrm>
                <a:off x="2354" y="13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3" name="Rectangle 663"/>
              <p:cNvSpPr>
                <a:spLocks noChangeArrowheads="1"/>
              </p:cNvSpPr>
              <p:nvPr/>
            </p:nvSpPr>
            <p:spPr bwMode="auto">
              <a:xfrm>
                <a:off x="2354" y="1391"/>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54" name="Freeform 664"/>
              <p:cNvSpPr/>
              <p:nvPr/>
            </p:nvSpPr>
            <p:spPr bwMode="auto">
              <a:xfrm>
                <a:off x="2298" y="1369"/>
                <a:ext cx="6" cy="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5" name="Freeform 665"/>
              <p:cNvSpPr/>
              <p:nvPr/>
            </p:nvSpPr>
            <p:spPr bwMode="auto">
              <a:xfrm>
                <a:off x="2465" y="1442"/>
                <a:ext cx="5"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6" name="Freeform 666"/>
              <p:cNvSpPr/>
              <p:nvPr/>
            </p:nvSpPr>
            <p:spPr bwMode="auto">
              <a:xfrm>
                <a:off x="3585" y="1929"/>
                <a:ext cx="11" cy="11"/>
              </a:xfrm>
              <a:custGeom>
                <a:avLst/>
                <a:gdLst>
                  <a:gd name="T0" fmla="*/ 2 w 2"/>
                  <a:gd name="T1" fmla="*/ 2 h 2"/>
                  <a:gd name="T2" fmla="*/ 2 w 2"/>
                  <a:gd name="T3" fmla="*/ 1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2"/>
                      <a:pt x="2" y="1"/>
                      <a:pt x="2" y="1"/>
                    </a:cubicBezTo>
                    <a:cubicBezTo>
                      <a:pt x="2" y="1"/>
                      <a:pt x="1" y="0"/>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7" name="Freeform 667"/>
              <p:cNvSpPr/>
              <p:nvPr/>
            </p:nvSpPr>
            <p:spPr bwMode="auto">
              <a:xfrm>
                <a:off x="2293" y="1380"/>
                <a:ext cx="27" cy="17"/>
              </a:xfrm>
              <a:custGeom>
                <a:avLst/>
                <a:gdLst>
                  <a:gd name="T0" fmla="*/ 1 w 5"/>
                  <a:gd name="T1" fmla="*/ 1 h 3"/>
                  <a:gd name="T2" fmla="*/ 0 w 5"/>
                  <a:gd name="T3" fmla="*/ 3 h 3"/>
                  <a:gd name="T4" fmla="*/ 0 w 5"/>
                  <a:gd name="T5" fmla="*/ 2 h 3"/>
                  <a:gd name="T6" fmla="*/ 1 w 5"/>
                  <a:gd name="T7" fmla="*/ 2 h 3"/>
                  <a:gd name="T8" fmla="*/ 2 w 5"/>
                  <a:gd name="T9" fmla="*/ 2 h 3"/>
                  <a:gd name="T10" fmla="*/ 5 w 5"/>
                  <a:gd name="T11" fmla="*/ 1 h 3"/>
                  <a:gd name="T12" fmla="*/ 4 w 5"/>
                  <a:gd name="T13" fmla="*/ 0 h 3"/>
                  <a:gd name="T14" fmla="*/ 2 w 5"/>
                  <a:gd name="T15" fmla="*/ 1 h 3"/>
                  <a:gd name="T16" fmla="*/ 1 w 5"/>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1" y="1"/>
                    </a:moveTo>
                    <a:cubicBezTo>
                      <a:pt x="0" y="1"/>
                      <a:pt x="0" y="2"/>
                      <a:pt x="0" y="3"/>
                    </a:cubicBezTo>
                    <a:cubicBezTo>
                      <a:pt x="0" y="3"/>
                      <a:pt x="0" y="2"/>
                      <a:pt x="0" y="2"/>
                    </a:cubicBezTo>
                    <a:cubicBezTo>
                      <a:pt x="1" y="2"/>
                      <a:pt x="1" y="2"/>
                      <a:pt x="1" y="2"/>
                    </a:cubicBezTo>
                    <a:cubicBezTo>
                      <a:pt x="2" y="2"/>
                      <a:pt x="2" y="2"/>
                      <a:pt x="2" y="2"/>
                    </a:cubicBezTo>
                    <a:cubicBezTo>
                      <a:pt x="3" y="2"/>
                      <a:pt x="4" y="1"/>
                      <a:pt x="5" y="1"/>
                    </a:cubicBezTo>
                    <a:cubicBezTo>
                      <a:pt x="4" y="0"/>
                      <a:pt x="4" y="0"/>
                      <a:pt x="4" y="0"/>
                    </a:cubicBezTo>
                    <a:cubicBezTo>
                      <a:pt x="3" y="0"/>
                      <a:pt x="2" y="0"/>
                      <a:pt x="2"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8" name="Rectangle 668"/>
              <p:cNvSpPr>
                <a:spLocks noChangeArrowheads="1"/>
              </p:cNvSpPr>
              <p:nvPr/>
            </p:nvSpPr>
            <p:spPr bwMode="auto">
              <a:xfrm>
                <a:off x="2298" y="1391"/>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59" name="Freeform 669"/>
              <p:cNvSpPr/>
              <p:nvPr/>
            </p:nvSpPr>
            <p:spPr bwMode="auto">
              <a:xfrm>
                <a:off x="2387" y="1408"/>
                <a:ext cx="6"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0" name="Freeform 670"/>
              <p:cNvSpPr/>
              <p:nvPr/>
            </p:nvSpPr>
            <p:spPr bwMode="auto">
              <a:xfrm>
                <a:off x="2387"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1" name="Freeform 671"/>
              <p:cNvSpPr/>
              <p:nvPr/>
            </p:nvSpPr>
            <p:spPr bwMode="auto">
              <a:xfrm>
                <a:off x="3408" y="1856"/>
                <a:ext cx="5" cy="6"/>
              </a:xfrm>
              <a:custGeom>
                <a:avLst/>
                <a:gdLst>
                  <a:gd name="T0" fmla="*/ 5 w 5"/>
                  <a:gd name="T1" fmla="*/ 0 h 6"/>
                  <a:gd name="T2" fmla="*/ 0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0"/>
                    </a:lnTo>
                    <a:lnTo>
                      <a:pt x="0"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2" name="Freeform 672"/>
              <p:cNvSpPr/>
              <p:nvPr/>
            </p:nvSpPr>
            <p:spPr bwMode="auto">
              <a:xfrm>
                <a:off x="3419" y="1862"/>
                <a:ext cx="5" cy="5"/>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3" name="Freeform 673"/>
              <p:cNvSpPr/>
              <p:nvPr/>
            </p:nvSpPr>
            <p:spPr bwMode="auto">
              <a:xfrm>
                <a:off x="3557" y="1929"/>
                <a:ext cx="23" cy="11"/>
              </a:xfrm>
              <a:custGeom>
                <a:avLst/>
                <a:gdLst>
                  <a:gd name="T0" fmla="*/ 0 w 4"/>
                  <a:gd name="T1" fmla="*/ 2 h 2"/>
                  <a:gd name="T2" fmla="*/ 0 w 4"/>
                  <a:gd name="T3" fmla="*/ 2 h 2"/>
                  <a:gd name="T4" fmla="*/ 0 w 4"/>
                  <a:gd name="T5" fmla="*/ 2 h 2"/>
                  <a:gd name="T6" fmla="*/ 1 w 4"/>
                  <a:gd name="T7" fmla="*/ 2 h 2"/>
                  <a:gd name="T8" fmla="*/ 4 w 4"/>
                  <a:gd name="T9" fmla="*/ 1 h 2"/>
                  <a:gd name="T10" fmla="*/ 3 w 4"/>
                  <a:gd name="T11" fmla="*/ 1 h 2"/>
                  <a:gd name="T12" fmla="*/ 0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2"/>
                    </a:moveTo>
                    <a:cubicBezTo>
                      <a:pt x="0" y="2"/>
                      <a:pt x="0" y="2"/>
                      <a:pt x="0" y="2"/>
                    </a:cubicBezTo>
                    <a:cubicBezTo>
                      <a:pt x="0" y="2"/>
                      <a:pt x="0" y="2"/>
                      <a:pt x="0" y="2"/>
                    </a:cubicBezTo>
                    <a:cubicBezTo>
                      <a:pt x="0" y="2"/>
                      <a:pt x="1" y="2"/>
                      <a:pt x="1" y="2"/>
                    </a:cubicBezTo>
                    <a:cubicBezTo>
                      <a:pt x="2" y="2"/>
                      <a:pt x="3" y="2"/>
                      <a:pt x="4" y="1"/>
                    </a:cubicBezTo>
                    <a:cubicBezTo>
                      <a:pt x="3" y="1"/>
                      <a:pt x="3" y="1"/>
                      <a:pt x="3" y="1"/>
                    </a:cubicBezTo>
                    <a:cubicBezTo>
                      <a:pt x="2" y="2"/>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4" name="Freeform 674"/>
              <p:cNvSpPr/>
              <p:nvPr/>
            </p:nvSpPr>
            <p:spPr bwMode="auto">
              <a:xfrm>
                <a:off x="2276" y="1369"/>
                <a:ext cx="6" cy="5"/>
              </a:xfrm>
              <a:custGeom>
                <a:avLst/>
                <a:gdLst>
                  <a:gd name="T0" fmla="*/ 6 w 6"/>
                  <a:gd name="T1" fmla="*/ 0 h 5"/>
                  <a:gd name="T2" fmla="*/ 0 w 6"/>
                  <a:gd name="T3" fmla="*/ 0 h 5"/>
                  <a:gd name="T4" fmla="*/ 6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0"/>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5" name="Rectangle 675"/>
              <p:cNvSpPr>
                <a:spLocks noChangeArrowheads="1"/>
              </p:cNvSpPr>
              <p:nvPr/>
            </p:nvSpPr>
            <p:spPr bwMode="auto">
              <a:xfrm>
                <a:off x="2337" y="139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66" name="Freeform 676"/>
              <p:cNvSpPr/>
              <p:nvPr/>
            </p:nvSpPr>
            <p:spPr bwMode="auto">
              <a:xfrm>
                <a:off x="3391" y="1856"/>
                <a:ext cx="11" cy="6"/>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7" name="Freeform 677"/>
              <p:cNvSpPr/>
              <p:nvPr/>
            </p:nvSpPr>
            <p:spPr bwMode="auto">
              <a:xfrm>
                <a:off x="2282" y="1374"/>
                <a:ext cx="16" cy="12"/>
              </a:xfrm>
              <a:custGeom>
                <a:avLst/>
                <a:gdLst>
                  <a:gd name="T0" fmla="*/ 1 w 3"/>
                  <a:gd name="T1" fmla="*/ 1 h 2"/>
                  <a:gd name="T2" fmla="*/ 3 w 3"/>
                  <a:gd name="T3" fmla="*/ 1 h 2"/>
                  <a:gd name="T4" fmla="*/ 2 w 3"/>
                  <a:gd name="T5" fmla="*/ 1 h 2"/>
                  <a:gd name="T6" fmla="*/ 2 w 3"/>
                  <a:gd name="T7" fmla="*/ 1 h 2"/>
                  <a:gd name="T8" fmla="*/ 1 w 3"/>
                  <a:gd name="T9" fmla="*/ 1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2" y="1"/>
                      <a:pt x="3" y="2"/>
                      <a:pt x="3" y="1"/>
                    </a:cubicBezTo>
                    <a:cubicBezTo>
                      <a:pt x="3" y="1"/>
                      <a:pt x="2" y="1"/>
                      <a:pt x="2" y="1"/>
                    </a:cubicBezTo>
                    <a:cubicBezTo>
                      <a:pt x="2" y="1"/>
                      <a:pt x="2" y="1"/>
                      <a:pt x="2" y="1"/>
                    </a:cubicBezTo>
                    <a:cubicBezTo>
                      <a:pt x="1" y="0"/>
                      <a:pt x="1" y="1"/>
                      <a:pt x="1" y="1"/>
                    </a:cubicBezTo>
                    <a:cubicBezTo>
                      <a:pt x="0"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8" name="Freeform 678"/>
              <p:cNvSpPr/>
              <p:nvPr/>
            </p:nvSpPr>
            <p:spPr bwMode="auto">
              <a:xfrm>
                <a:off x="2304" y="1397"/>
                <a:ext cx="39" cy="22"/>
              </a:xfrm>
              <a:custGeom>
                <a:avLst/>
                <a:gdLst>
                  <a:gd name="T0" fmla="*/ 7 w 7"/>
                  <a:gd name="T1" fmla="*/ 0 h 4"/>
                  <a:gd name="T2" fmla="*/ 5 w 7"/>
                  <a:gd name="T3" fmla="*/ 2 h 4"/>
                  <a:gd name="T4" fmla="*/ 4 w 7"/>
                  <a:gd name="T5" fmla="*/ 1 h 4"/>
                  <a:gd name="T6" fmla="*/ 4 w 7"/>
                  <a:gd name="T7" fmla="*/ 1 h 4"/>
                  <a:gd name="T8" fmla="*/ 5 w 7"/>
                  <a:gd name="T9" fmla="*/ 1 h 4"/>
                  <a:gd name="T10" fmla="*/ 1 w 7"/>
                  <a:gd name="T11" fmla="*/ 0 h 4"/>
                  <a:gd name="T12" fmla="*/ 1 w 7"/>
                  <a:gd name="T13" fmla="*/ 1 h 4"/>
                  <a:gd name="T14" fmla="*/ 0 w 7"/>
                  <a:gd name="T15" fmla="*/ 1 h 4"/>
                  <a:gd name="T16" fmla="*/ 1 w 7"/>
                  <a:gd name="T17" fmla="*/ 2 h 4"/>
                  <a:gd name="T18" fmla="*/ 1 w 7"/>
                  <a:gd name="T19" fmla="*/ 2 h 4"/>
                  <a:gd name="T20" fmla="*/ 1 w 7"/>
                  <a:gd name="T21" fmla="*/ 3 h 4"/>
                  <a:gd name="T22" fmla="*/ 1 w 7"/>
                  <a:gd name="T23" fmla="*/ 3 h 4"/>
                  <a:gd name="T24" fmla="*/ 1 w 7"/>
                  <a:gd name="T25" fmla="*/ 4 h 4"/>
                  <a:gd name="T26" fmla="*/ 5 w 7"/>
                  <a:gd name="T27" fmla="*/ 3 h 4"/>
                  <a:gd name="T28" fmla="*/ 4 w 7"/>
                  <a:gd name="T29" fmla="*/ 3 h 4"/>
                  <a:gd name="T30" fmla="*/ 5 w 7"/>
                  <a:gd name="T31" fmla="*/ 3 h 4"/>
                  <a:gd name="T32" fmla="*/ 5 w 7"/>
                  <a:gd name="T33" fmla="*/ 2 h 4"/>
                  <a:gd name="T34" fmla="*/ 7 w 7"/>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4">
                    <a:moveTo>
                      <a:pt x="7" y="0"/>
                    </a:moveTo>
                    <a:cubicBezTo>
                      <a:pt x="6" y="0"/>
                      <a:pt x="6" y="1"/>
                      <a:pt x="5" y="2"/>
                    </a:cubicBezTo>
                    <a:cubicBezTo>
                      <a:pt x="4" y="2"/>
                      <a:pt x="4" y="1"/>
                      <a:pt x="4" y="1"/>
                    </a:cubicBezTo>
                    <a:cubicBezTo>
                      <a:pt x="4" y="1"/>
                      <a:pt x="4" y="1"/>
                      <a:pt x="4" y="1"/>
                    </a:cubicBezTo>
                    <a:cubicBezTo>
                      <a:pt x="5" y="1"/>
                      <a:pt x="5" y="1"/>
                      <a:pt x="5" y="1"/>
                    </a:cubicBezTo>
                    <a:cubicBezTo>
                      <a:pt x="3" y="1"/>
                      <a:pt x="2" y="0"/>
                      <a:pt x="1" y="0"/>
                    </a:cubicBezTo>
                    <a:cubicBezTo>
                      <a:pt x="1" y="0"/>
                      <a:pt x="0" y="1"/>
                      <a:pt x="1" y="1"/>
                    </a:cubicBezTo>
                    <a:cubicBezTo>
                      <a:pt x="0" y="1"/>
                      <a:pt x="0" y="1"/>
                      <a:pt x="0" y="1"/>
                    </a:cubicBezTo>
                    <a:cubicBezTo>
                      <a:pt x="0" y="2"/>
                      <a:pt x="1" y="2"/>
                      <a:pt x="1" y="2"/>
                    </a:cubicBezTo>
                    <a:cubicBezTo>
                      <a:pt x="1" y="2"/>
                      <a:pt x="1" y="2"/>
                      <a:pt x="1" y="2"/>
                    </a:cubicBezTo>
                    <a:cubicBezTo>
                      <a:pt x="1" y="2"/>
                      <a:pt x="1" y="3"/>
                      <a:pt x="1" y="3"/>
                    </a:cubicBezTo>
                    <a:cubicBezTo>
                      <a:pt x="1" y="3"/>
                      <a:pt x="1" y="3"/>
                      <a:pt x="1" y="3"/>
                    </a:cubicBezTo>
                    <a:cubicBezTo>
                      <a:pt x="1" y="3"/>
                      <a:pt x="1" y="4"/>
                      <a:pt x="1" y="4"/>
                    </a:cubicBezTo>
                    <a:cubicBezTo>
                      <a:pt x="3" y="3"/>
                      <a:pt x="4" y="4"/>
                      <a:pt x="5" y="3"/>
                    </a:cubicBezTo>
                    <a:cubicBezTo>
                      <a:pt x="5" y="3"/>
                      <a:pt x="4" y="3"/>
                      <a:pt x="4" y="3"/>
                    </a:cubicBezTo>
                    <a:cubicBezTo>
                      <a:pt x="5" y="3"/>
                      <a:pt x="5" y="3"/>
                      <a:pt x="5" y="3"/>
                    </a:cubicBezTo>
                    <a:cubicBezTo>
                      <a:pt x="6" y="2"/>
                      <a:pt x="5" y="2"/>
                      <a:pt x="5" y="2"/>
                    </a:cubicBezTo>
                    <a:cubicBezTo>
                      <a:pt x="6" y="3"/>
                      <a:pt x="7"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9" name="Freeform 679"/>
              <p:cNvSpPr/>
              <p:nvPr/>
            </p:nvSpPr>
            <p:spPr bwMode="auto">
              <a:xfrm>
                <a:off x="2304" y="1408"/>
                <a:ext cx="0" cy="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0" name="Freeform 680"/>
              <p:cNvSpPr/>
              <p:nvPr/>
            </p:nvSpPr>
            <p:spPr bwMode="auto">
              <a:xfrm>
                <a:off x="2304" y="1408"/>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1" name="Freeform 681"/>
              <p:cNvSpPr/>
              <p:nvPr/>
            </p:nvSpPr>
            <p:spPr bwMode="auto">
              <a:xfrm>
                <a:off x="2248" y="1369"/>
                <a:ext cx="6" cy="5"/>
              </a:xfrm>
              <a:custGeom>
                <a:avLst/>
                <a:gdLst>
                  <a:gd name="T0" fmla="*/ 6 w 6"/>
                  <a:gd name="T1" fmla="*/ 0 h 5"/>
                  <a:gd name="T2" fmla="*/ 0 w 6"/>
                  <a:gd name="T3" fmla="*/ 0 h 5"/>
                  <a:gd name="T4" fmla="*/ 6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0"/>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2" name="Freeform 682"/>
              <p:cNvSpPr/>
              <p:nvPr/>
            </p:nvSpPr>
            <p:spPr bwMode="auto">
              <a:xfrm>
                <a:off x="2270" y="1380"/>
                <a:ext cx="17" cy="17"/>
              </a:xfrm>
              <a:custGeom>
                <a:avLst/>
                <a:gdLst>
                  <a:gd name="T0" fmla="*/ 0 w 3"/>
                  <a:gd name="T1" fmla="*/ 2 h 3"/>
                  <a:gd name="T2" fmla="*/ 1 w 3"/>
                  <a:gd name="T3" fmla="*/ 2 h 3"/>
                  <a:gd name="T4" fmla="*/ 1 w 3"/>
                  <a:gd name="T5" fmla="*/ 3 h 3"/>
                  <a:gd name="T6" fmla="*/ 3 w 3"/>
                  <a:gd name="T7" fmla="*/ 2 h 3"/>
                  <a:gd name="T8" fmla="*/ 3 w 3"/>
                  <a:gd name="T9" fmla="*/ 0 h 3"/>
                  <a:gd name="T10" fmla="*/ 2 w 3"/>
                  <a:gd name="T11" fmla="*/ 1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1" y="2"/>
                      <a:pt x="1" y="2"/>
                      <a:pt x="1" y="2"/>
                    </a:cubicBezTo>
                    <a:cubicBezTo>
                      <a:pt x="1" y="3"/>
                      <a:pt x="1" y="3"/>
                      <a:pt x="1" y="3"/>
                    </a:cubicBezTo>
                    <a:cubicBezTo>
                      <a:pt x="2" y="2"/>
                      <a:pt x="3" y="3"/>
                      <a:pt x="3" y="2"/>
                    </a:cubicBezTo>
                    <a:cubicBezTo>
                      <a:pt x="3" y="2"/>
                      <a:pt x="3" y="1"/>
                      <a:pt x="3" y="0"/>
                    </a:cubicBezTo>
                    <a:cubicBezTo>
                      <a:pt x="2" y="1"/>
                      <a:pt x="2" y="1"/>
                      <a:pt x="2" y="1"/>
                    </a:cubicBezTo>
                    <a:cubicBezTo>
                      <a:pt x="2" y="2"/>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3" name="Freeform 683"/>
              <p:cNvSpPr/>
              <p:nvPr/>
            </p:nvSpPr>
            <p:spPr bwMode="auto">
              <a:xfrm>
                <a:off x="2409" y="1436"/>
                <a:ext cx="6" cy="11"/>
              </a:xfrm>
              <a:custGeom>
                <a:avLst/>
                <a:gdLst>
                  <a:gd name="T0" fmla="*/ 1 w 1"/>
                  <a:gd name="T1" fmla="*/ 1 h 2"/>
                  <a:gd name="T2" fmla="*/ 0 w 1"/>
                  <a:gd name="T3" fmla="*/ 1 h 2"/>
                  <a:gd name="T4" fmla="*/ 0 w 1"/>
                  <a:gd name="T5" fmla="*/ 1 h 2"/>
                  <a:gd name="T6" fmla="*/ 1 w 1"/>
                  <a:gd name="T7" fmla="*/ 1 h 2"/>
                  <a:gd name="T8" fmla="*/ 1 w 1"/>
                  <a:gd name="T9" fmla="*/ 2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0" y="0"/>
                      <a:pt x="0" y="1"/>
                    </a:cubicBezTo>
                    <a:cubicBezTo>
                      <a:pt x="0" y="1"/>
                      <a:pt x="0" y="1"/>
                      <a:pt x="0" y="1"/>
                    </a:cubicBezTo>
                    <a:cubicBezTo>
                      <a:pt x="1" y="1"/>
                      <a:pt x="1" y="1"/>
                      <a:pt x="1" y="1"/>
                    </a:cubicBezTo>
                    <a:cubicBezTo>
                      <a:pt x="1" y="2"/>
                      <a:pt x="1" y="2"/>
                      <a:pt x="1"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4" name="Freeform 684"/>
              <p:cNvSpPr/>
              <p:nvPr/>
            </p:nvSpPr>
            <p:spPr bwMode="auto">
              <a:xfrm>
                <a:off x="2265" y="137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lnTo>
                      <a:pt x="0" y="0"/>
                    </a:lnTo>
                    <a:lnTo>
                      <a:pt x="0" y="6"/>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5" name="Freeform 685"/>
              <p:cNvSpPr/>
              <p:nvPr/>
            </p:nvSpPr>
            <p:spPr bwMode="auto">
              <a:xfrm>
                <a:off x="2270" y="1380"/>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6" name="Freeform 686"/>
              <p:cNvSpPr/>
              <p:nvPr/>
            </p:nvSpPr>
            <p:spPr bwMode="auto">
              <a:xfrm>
                <a:off x="3363" y="1856"/>
                <a:ext cx="6"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7" name="Freeform 687"/>
              <p:cNvSpPr/>
              <p:nvPr/>
            </p:nvSpPr>
            <p:spPr bwMode="auto">
              <a:xfrm>
                <a:off x="2254" y="1374"/>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8" name="Freeform 688"/>
              <p:cNvSpPr/>
              <p:nvPr/>
            </p:nvSpPr>
            <p:spPr bwMode="auto">
              <a:xfrm>
                <a:off x="2282" y="1391"/>
                <a:ext cx="22" cy="17"/>
              </a:xfrm>
              <a:custGeom>
                <a:avLst/>
                <a:gdLst>
                  <a:gd name="T0" fmla="*/ 3 w 4"/>
                  <a:gd name="T1" fmla="*/ 1 h 3"/>
                  <a:gd name="T2" fmla="*/ 1 w 4"/>
                  <a:gd name="T3" fmla="*/ 2 h 3"/>
                  <a:gd name="T4" fmla="*/ 1 w 4"/>
                  <a:gd name="T5" fmla="*/ 2 h 3"/>
                  <a:gd name="T6" fmla="*/ 1 w 4"/>
                  <a:gd name="T7" fmla="*/ 3 h 3"/>
                  <a:gd name="T8" fmla="*/ 1 w 4"/>
                  <a:gd name="T9" fmla="*/ 3 h 3"/>
                  <a:gd name="T10" fmla="*/ 0 w 4"/>
                  <a:gd name="T11" fmla="*/ 3 h 3"/>
                  <a:gd name="T12" fmla="*/ 1 w 4"/>
                  <a:gd name="T13" fmla="*/ 3 h 3"/>
                  <a:gd name="T14" fmla="*/ 1 w 4"/>
                  <a:gd name="T15" fmla="*/ 3 h 3"/>
                  <a:gd name="T16" fmla="*/ 4 w 4"/>
                  <a:gd name="T17" fmla="*/ 3 h 3"/>
                  <a:gd name="T18" fmla="*/ 3 w 4"/>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3" y="1"/>
                    </a:moveTo>
                    <a:cubicBezTo>
                      <a:pt x="3" y="1"/>
                      <a:pt x="1" y="0"/>
                      <a:pt x="1" y="2"/>
                    </a:cubicBezTo>
                    <a:cubicBezTo>
                      <a:pt x="1" y="2"/>
                      <a:pt x="1" y="2"/>
                      <a:pt x="1" y="2"/>
                    </a:cubicBezTo>
                    <a:cubicBezTo>
                      <a:pt x="1" y="2"/>
                      <a:pt x="1" y="3"/>
                      <a:pt x="1" y="3"/>
                    </a:cubicBezTo>
                    <a:cubicBezTo>
                      <a:pt x="1" y="3"/>
                      <a:pt x="1" y="3"/>
                      <a:pt x="1" y="3"/>
                    </a:cubicBezTo>
                    <a:cubicBezTo>
                      <a:pt x="0" y="3"/>
                      <a:pt x="0" y="3"/>
                      <a:pt x="0" y="3"/>
                    </a:cubicBezTo>
                    <a:cubicBezTo>
                      <a:pt x="1" y="3"/>
                      <a:pt x="1" y="3"/>
                      <a:pt x="1" y="3"/>
                    </a:cubicBezTo>
                    <a:cubicBezTo>
                      <a:pt x="1" y="3"/>
                      <a:pt x="1" y="3"/>
                      <a:pt x="1" y="3"/>
                    </a:cubicBezTo>
                    <a:cubicBezTo>
                      <a:pt x="2" y="3"/>
                      <a:pt x="3" y="3"/>
                      <a:pt x="4" y="3"/>
                    </a:cubicBezTo>
                    <a:cubicBezTo>
                      <a:pt x="3" y="2"/>
                      <a:pt x="4"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9" name="Freeform 689"/>
              <p:cNvSpPr/>
              <p:nvPr/>
            </p:nvSpPr>
            <p:spPr bwMode="auto">
              <a:xfrm>
                <a:off x="2204" y="1357"/>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0" name="Freeform 690"/>
              <p:cNvSpPr/>
              <p:nvPr/>
            </p:nvSpPr>
            <p:spPr bwMode="auto">
              <a:xfrm>
                <a:off x="2243" y="1374"/>
                <a:ext cx="11" cy="12"/>
              </a:xfrm>
              <a:custGeom>
                <a:avLst/>
                <a:gdLst>
                  <a:gd name="T0" fmla="*/ 1 w 2"/>
                  <a:gd name="T1" fmla="*/ 2 h 2"/>
                  <a:gd name="T2" fmla="*/ 1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0" y="1"/>
                      <a:pt x="1" y="0"/>
                    </a:cubicBezTo>
                    <a:cubicBezTo>
                      <a:pt x="0" y="0"/>
                      <a:pt x="0" y="1"/>
                      <a:pt x="0" y="1"/>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1" name="Freeform 691"/>
              <p:cNvSpPr/>
              <p:nvPr/>
            </p:nvSpPr>
            <p:spPr bwMode="auto">
              <a:xfrm>
                <a:off x="3335" y="1856"/>
                <a:ext cx="23" cy="6"/>
              </a:xfrm>
              <a:custGeom>
                <a:avLst/>
                <a:gdLst>
                  <a:gd name="T0" fmla="*/ 4 w 4"/>
                  <a:gd name="T1" fmla="*/ 0 h 1"/>
                  <a:gd name="T2" fmla="*/ 2 w 4"/>
                  <a:gd name="T3" fmla="*/ 1 h 1"/>
                  <a:gd name="T4" fmla="*/ 1 w 4"/>
                  <a:gd name="T5" fmla="*/ 0 h 1"/>
                  <a:gd name="T6" fmla="*/ 1 w 4"/>
                  <a:gd name="T7" fmla="*/ 1 h 1"/>
                  <a:gd name="T8" fmla="*/ 0 w 4"/>
                  <a:gd name="T9" fmla="*/ 1 h 1"/>
                  <a:gd name="T10" fmla="*/ 0 w 4"/>
                  <a:gd name="T11" fmla="*/ 1 h 1"/>
                  <a:gd name="T12" fmla="*/ 2 w 4"/>
                  <a:gd name="T13" fmla="*/ 1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cubicBezTo>
                      <a:pt x="3" y="0"/>
                      <a:pt x="3" y="0"/>
                      <a:pt x="2" y="1"/>
                    </a:cubicBezTo>
                    <a:cubicBezTo>
                      <a:pt x="3" y="0"/>
                      <a:pt x="1" y="0"/>
                      <a:pt x="1" y="0"/>
                    </a:cubicBezTo>
                    <a:cubicBezTo>
                      <a:pt x="1" y="1"/>
                      <a:pt x="1" y="1"/>
                      <a:pt x="1" y="1"/>
                    </a:cubicBezTo>
                    <a:cubicBezTo>
                      <a:pt x="0" y="1"/>
                      <a:pt x="0" y="1"/>
                      <a:pt x="0" y="1"/>
                    </a:cubicBezTo>
                    <a:cubicBezTo>
                      <a:pt x="0" y="1"/>
                      <a:pt x="0" y="1"/>
                      <a:pt x="0" y="1"/>
                    </a:cubicBezTo>
                    <a:cubicBezTo>
                      <a:pt x="2" y="1"/>
                      <a:pt x="2" y="1"/>
                      <a:pt x="2" y="1"/>
                    </a:cubicBezTo>
                    <a:cubicBezTo>
                      <a:pt x="2" y="0"/>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2" name="Freeform 692"/>
              <p:cNvSpPr/>
              <p:nvPr/>
            </p:nvSpPr>
            <p:spPr bwMode="auto">
              <a:xfrm>
                <a:off x="3524" y="1940"/>
                <a:ext cx="17" cy="6"/>
              </a:xfrm>
              <a:custGeom>
                <a:avLst/>
                <a:gdLst>
                  <a:gd name="T0" fmla="*/ 0 w 3"/>
                  <a:gd name="T1" fmla="*/ 0 h 1"/>
                  <a:gd name="T2" fmla="*/ 1 w 3"/>
                  <a:gd name="T3" fmla="*/ 0 h 1"/>
                  <a:gd name="T4" fmla="*/ 2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1" y="1"/>
                      <a:pt x="1" y="0"/>
                    </a:cubicBezTo>
                    <a:cubicBezTo>
                      <a:pt x="1" y="0"/>
                      <a:pt x="2" y="1"/>
                      <a:pt x="2" y="1"/>
                    </a:cubicBezTo>
                    <a:cubicBezTo>
                      <a:pt x="3" y="1"/>
                      <a:pt x="3" y="0"/>
                      <a:pt x="3"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3" name="Freeform 693"/>
              <p:cNvSpPr/>
              <p:nvPr/>
            </p:nvSpPr>
            <p:spPr bwMode="auto">
              <a:xfrm>
                <a:off x="3541" y="1940"/>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4" name="Freeform 694"/>
              <p:cNvSpPr/>
              <p:nvPr/>
            </p:nvSpPr>
            <p:spPr bwMode="auto">
              <a:xfrm>
                <a:off x="2393" y="1442"/>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5" name="Freeform 695"/>
              <p:cNvSpPr/>
              <p:nvPr/>
            </p:nvSpPr>
            <p:spPr bwMode="auto">
              <a:xfrm>
                <a:off x="2226" y="1374"/>
                <a:ext cx="11" cy="6"/>
              </a:xfrm>
              <a:custGeom>
                <a:avLst/>
                <a:gdLst>
                  <a:gd name="T0" fmla="*/ 2 w 2"/>
                  <a:gd name="T1" fmla="*/ 0 h 1"/>
                  <a:gd name="T2" fmla="*/ 0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1" y="0"/>
                      <a:pt x="1" y="0"/>
                      <a:pt x="1" y="0"/>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6" name="Freeform 696"/>
              <p:cNvSpPr/>
              <p:nvPr/>
            </p:nvSpPr>
            <p:spPr bwMode="auto">
              <a:xfrm>
                <a:off x="2226" y="13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7" name="Freeform 697"/>
              <p:cNvSpPr/>
              <p:nvPr/>
            </p:nvSpPr>
            <p:spPr bwMode="auto">
              <a:xfrm>
                <a:off x="3502" y="1924"/>
                <a:ext cx="0" cy="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8" name="Freeform 698"/>
              <p:cNvSpPr/>
              <p:nvPr/>
            </p:nvSpPr>
            <p:spPr bwMode="auto">
              <a:xfrm>
                <a:off x="2259" y="1391"/>
                <a:ext cx="6" cy="0"/>
              </a:xfrm>
              <a:custGeom>
                <a:avLst/>
                <a:gdLst>
                  <a:gd name="T0" fmla="*/ 0 w 6"/>
                  <a:gd name="T1" fmla="*/ 6 w 6"/>
                  <a:gd name="T2" fmla="*/ 0 w 6"/>
                  <a:gd name="T3" fmla="*/ 0 w 6"/>
                </a:gdLst>
                <a:ahLst/>
                <a:cxnLst>
                  <a:cxn ang="0">
                    <a:pos x="T0" y="0"/>
                  </a:cxn>
                  <a:cxn ang="0">
                    <a:pos x="T1" y="0"/>
                  </a:cxn>
                  <a:cxn ang="0">
                    <a:pos x="T2" y="0"/>
                  </a:cxn>
                  <a:cxn ang="0">
                    <a:pos x="T3" y="0"/>
                  </a:cxn>
                </a:cxnLst>
                <a:rect l="0" t="0" r="r" b="b"/>
                <a:pathLst>
                  <a:path w="6">
                    <a:moveTo>
                      <a:pt x="0" y="0"/>
                    </a:moveTo>
                    <a:lnTo>
                      <a:pt x="6"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9" name="Freeform 699"/>
              <p:cNvSpPr/>
              <p:nvPr/>
            </p:nvSpPr>
            <p:spPr bwMode="auto">
              <a:xfrm>
                <a:off x="3319" y="1856"/>
                <a:ext cx="16" cy="6"/>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0" name="Freeform 700"/>
              <p:cNvSpPr/>
              <p:nvPr/>
            </p:nvSpPr>
            <p:spPr bwMode="auto">
              <a:xfrm>
                <a:off x="2237" y="1380"/>
                <a:ext cx="6" cy="11"/>
              </a:xfrm>
              <a:custGeom>
                <a:avLst/>
                <a:gdLst>
                  <a:gd name="T0" fmla="*/ 0 w 1"/>
                  <a:gd name="T1" fmla="*/ 2 h 2"/>
                  <a:gd name="T2" fmla="*/ 1 w 1"/>
                  <a:gd name="T3" fmla="*/ 1 h 2"/>
                  <a:gd name="T4" fmla="*/ 0 w 1"/>
                  <a:gd name="T5" fmla="*/ 0 h 2"/>
                  <a:gd name="T6" fmla="*/ 0 w 1"/>
                  <a:gd name="T7" fmla="*/ 0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2"/>
                      <a:pt x="1" y="1"/>
                    </a:cubicBezTo>
                    <a:cubicBezTo>
                      <a:pt x="0" y="1"/>
                      <a:pt x="1" y="0"/>
                      <a:pt x="0" y="0"/>
                    </a:cubicBezTo>
                    <a:cubicBezTo>
                      <a:pt x="0" y="0"/>
                      <a:pt x="0" y="0"/>
                      <a:pt x="0" y="0"/>
                    </a:cubicBezTo>
                    <a:cubicBezTo>
                      <a:pt x="0" y="0"/>
                      <a:pt x="0" y="0"/>
                      <a:pt x="0"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1" name="Freeform 701"/>
              <p:cNvSpPr/>
              <p:nvPr/>
            </p:nvSpPr>
            <p:spPr bwMode="auto">
              <a:xfrm>
                <a:off x="2293" y="1408"/>
                <a:ext cx="5" cy="6"/>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2" name="Freeform 702"/>
              <p:cNvSpPr/>
              <p:nvPr/>
            </p:nvSpPr>
            <p:spPr bwMode="auto">
              <a:xfrm>
                <a:off x="2354" y="14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3" name="Freeform 703"/>
              <p:cNvSpPr/>
              <p:nvPr/>
            </p:nvSpPr>
            <p:spPr bwMode="auto">
              <a:xfrm>
                <a:off x="2343" y="14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4" name="Freeform 704"/>
              <p:cNvSpPr/>
              <p:nvPr/>
            </p:nvSpPr>
            <p:spPr bwMode="auto">
              <a:xfrm>
                <a:off x="2160" y="1357"/>
                <a:ext cx="0" cy="6"/>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5" name="Freeform 705"/>
              <p:cNvSpPr/>
              <p:nvPr/>
            </p:nvSpPr>
            <p:spPr bwMode="auto">
              <a:xfrm>
                <a:off x="2176" y="1374"/>
                <a:ext cx="22" cy="6"/>
              </a:xfrm>
              <a:custGeom>
                <a:avLst/>
                <a:gdLst>
                  <a:gd name="T0" fmla="*/ 3 w 4"/>
                  <a:gd name="T1" fmla="*/ 1 h 1"/>
                  <a:gd name="T2" fmla="*/ 3 w 4"/>
                  <a:gd name="T3" fmla="*/ 1 h 1"/>
                  <a:gd name="T4" fmla="*/ 4 w 4"/>
                  <a:gd name="T5" fmla="*/ 0 h 1"/>
                  <a:gd name="T6" fmla="*/ 3 w 4"/>
                  <a:gd name="T7" fmla="*/ 0 h 1"/>
                  <a:gd name="T8" fmla="*/ 3 w 4"/>
                  <a:gd name="T9" fmla="*/ 1 h 1"/>
                </a:gdLst>
                <a:ahLst/>
                <a:cxnLst>
                  <a:cxn ang="0">
                    <a:pos x="T0" y="T1"/>
                  </a:cxn>
                  <a:cxn ang="0">
                    <a:pos x="T2" y="T3"/>
                  </a:cxn>
                  <a:cxn ang="0">
                    <a:pos x="T4" y="T5"/>
                  </a:cxn>
                  <a:cxn ang="0">
                    <a:pos x="T6" y="T7"/>
                  </a:cxn>
                  <a:cxn ang="0">
                    <a:pos x="T8" y="T9"/>
                  </a:cxn>
                </a:cxnLst>
                <a:rect l="0" t="0" r="r" b="b"/>
                <a:pathLst>
                  <a:path w="4" h="1">
                    <a:moveTo>
                      <a:pt x="3" y="1"/>
                    </a:moveTo>
                    <a:cubicBezTo>
                      <a:pt x="3" y="1"/>
                      <a:pt x="3" y="1"/>
                      <a:pt x="3" y="1"/>
                    </a:cubicBezTo>
                    <a:cubicBezTo>
                      <a:pt x="3" y="1"/>
                      <a:pt x="3" y="0"/>
                      <a:pt x="4" y="0"/>
                    </a:cubicBezTo>
                    <a:cubicBezTo>
                      <a:pt x="3" y="0"/>
                      <a:pt x="3" y="0"/>
                      <a:pt x="3" y="0"/>
                    </a:cubicBezTo>
                    <a:cubicBezTo>
                      <a:pt x="0" y="0"/>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6" name="Freeform 706"/>
              <p:cNvSpPr/>
              <p:nvPr/>
            </p:nvSpPr>
            <p:spPr bwMode="auto">
              <a:xfrm>
                <a:off x="2160" y="1363"/>
                <a:ext cx="5"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7" name="Freeform 707"/>
              <p:cNvSpPr/>
              <p:nvPr/>
            </p:nvSpPr>
            <p:spPr bwMode="auto">
              <a:xfrm>
                <a:off x="2265" y="1408"/>
                <a:ext cx="0" cy="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8" name="Freeform 708"/>
              <p:cNvSpPr/>
              <p:nvPr/>
            </p:nvSpPr>
            <p:spPr bwMode="auto">
              <a:xfrm>
                <a:off x="3441" y="1929"/>
                <a:ext cx="11" cy="6"/>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9" name="Rectangle 709"/>
              <p:cNvSpPr>
                <a:spLocks noChangeArrowheads="1"/>
              </p:cNvSpPr>
              <p:nvPr/>
            </p:nvSpPr>
            <p:spPr bwMode="auto">
              <a:xfrm>
                <a:off x="3441" y="192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00" name="Freeform 710"/>
              <p:cNvSpPr/>
              <p:nvPr/>
            </p:nvSpPr>
            <p:spPr bwMode="auto">
              <a:xfrm>
                <a:off x="2270" y="1419"/>
                <a:ext cx="6" cy="6"/>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1" name="Freeform 711"/>
              <p:cNvSpPr/>
              <p:nvPr/>
            </p:nvSpPr>
            <p:spPr bwMode="auto">
              <a:xfrm>
                <a:off x="3635" y="2013"/>
                <a:ext cx="6" cy="6"/>
              </a:xfrm>
              <a:custGeom>
                <a:avLst/>
                <a:gdLst>
                  <a:gd name="T0" fmla="*/ 0 w 6"/>
                  <a:gd name="T1" fmla="*/ 6 h 6"/>
                  <a:gd name="T2" fmla="*/ 0 w 6"/>
                  <a:gd name="T3" fmla="*/ 6 h 6"/>
                  <a:gd name="T4" fmla="*/ 6 w 6"/>
                  <a:gd name="T5" fmla="*/ 0 h 6"/>
                  <a:gd name="T6" fmla="*/ 0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0" y="6"/>
                    </a:lnTo>
                    <a:lnTo>
                      <a:pt x="6" y="0"/>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2" name="Freeform 712"/>
              <p:cNvSpPr/>
              <p:nvPr/>
            </p:nvSpPr>
            <p:spPr bwMode="auto">
              <a:xfrm>
                <a:off x="2121" y="1363"/>
                <a:ext cx="5" cy="6"/>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3" name="Freeform 713"/>
              <p:cNvSpPr/>
              <p:nvPr/>
            </p:nvSpPr>
            <p:spPr bwMode="auto">
              <a:xfrm>
                <a:off x="2121" y="1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4" name="Freeform 714"/>
              <p:cNvSpPr/>
              <p:nvPr/>
            </p:nvSpPr>
            <p:spPr bwMode="auto">
              <a:xfrm>
                <a:off x="2104" y="1357"/>
                <a:ext cx="0" cy="6"/>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5" name="Oval 715"/>
              <p:cNvSpPr>
                <a:spLocks noChangeArrowheads="1"/>
              </p:cNvSpPr>
              <p:nvPr/>
            </p:nvSpPr>
            <p:spPr bwMode="auto">
              <a:xfrm>
                <a:off x="2076"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6" name="Freeform 716"/>
              <p:cNvSpPr/>
              <p:nvPr/>
            </p:nvSpPr>
            <p:spPr bwMode="auto">
              <a:xfrm>
                <a:off x="2171" y="13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7" name="Freeform 717"/>
              <p:cNvSpPr/>
              <p:nvPr/>
            </p:nvSpPr>
            <p:spPr bwMode="auto">
              <a:xfrm>
                <a:off x="2071" y="1352"/>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8" name="Freeform 718"/>
              <p:cNvSpPr/>
              <p:nvPr/>
            </p:nvSpPr>
            <p:spPr bwMode="auto">
              <a:xfrm>
                <a:off x="2076" y="1357"/>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9" name="Freeform 719"/>
              <p:cNvSpPr/>
              <p:nvPr/>
            </p:nvSpPr>
            <p:spPr bwMode="auto">
              <a:xfrm>
                <a:off x="2187" y="1402"/>
                <a:ext cx="6" cy="6"/>
              </a:xfrm>
              <a:custGeom>
                <a:avLst/>
                <a:gdLst>
                  <a:gd name="T0" fmla="*/ 0 w 1"/>
                  <a:gd name="T1" fmla="*/ 1 h 1"/>
                  <a:gd name="T2" fmla="*/ 0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0" y="1"/>
                      <a:pt x="0" y="1"/>
                      <a:pt x="0" y="1"/>
                    </a:cubicBezTo>
                    <a:cubicBezTo>
                      <a:pt x="0" y="1"/>
                      <a:pt x="0" y="1"/>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0" name="Freeform 720"/>
              <p:cNvSpPr/>
              <p:nvPr/>
            </p:nvSpPr>
            <p:spPr bwMode="auto">
              <a:xfrm>
                <a:off x="2071" y="1363"/>
                <a:ext cx="11" cy="6"/>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1" name="Freeform 721"/>
              <p:cNvSpPr/>
              <p:nvPr/>
            </p:nvSpPr>
            <p:spPr bwMode="auto">
              <a:xfrm>
                <a:off x="2082" y="1369"/>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2" name="Freeform 722"/>
              <p:cNvSpPr/>
              <p:nvPr/>
            </p:nvSpPr>
            <p:spPr bwMode="auto">
              <a:xfrm>
                <a:off x="3374" y="1929"/>
                <a:ext cx="6"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3" name="Freeform 723"/>
              <p:cNvSpPr/>
              <p:nvPr/>
            </p:nvSpPr>
            <p:spPr bwMode="auto">
              <a:xfrm>
                <a:off x="2010" y="1346"/>
                <a:ext cx="5" cy="6"/>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4" name="Freeform 724"/>
              <p:cNvSpPr/>
              <p:nvPr/>
            </p:nvSpPr>
            <p:spPr bwMode="auto">
              <a:xfrm>
                <a:off x="2026" y="1346"/>
                <a:ext cx="6" cy="11"/>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1"/>
                      <a:pt x="0" y="0"/>
                      <a:pt x="0"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5" name="Freeform 725"/>
              <p:cNvSpPr>
                <a:spLocks noEditPoints="1"/>
              </p:cNvSpPr>
              <p:nvPr/>
            </p:nvSpPr>
            <p:spPr bwMode="auto">
              <a:xfrm>
                <a:off x="3114" y="1867"/>
                <a:ext cx="105" cy="23"/>
              </a:xfrm>
              <a:custGeom>
                <a:avLst/>
                <a:gdLst>
                  <a:gd name="T0" fmla="*/ 9 w 19"/>
                  <a:gd name="T1" fmla="*/ 2 h 4"/>
                  <a:gd name="T2" fmla="*/ 9 w 19"/>
                  <a:gd name="T3" fmla="*/ 0 h 4"/>
                  <a:gd name="T4" fmla="*/ 8 w 19"/>
                  <a:gd name="T5" fmla="*/ 0 h 4"/>
                  <a:gd name="T6" fmla="*/ 6 w 19"/>
                  <a:gd name="T7" fmla="*/ 2 h 4"/>
                  <a:gd name="T8" fmla="*/ 5 w 19"/>
                  <a:gd name="T9" fmla="*/ 1 h 4"/>
                  <a:gd name="T10" fmla="*/ 5 w 19"/>
                  <a:gd name="T11" fmla="*/ 1 h 4"/>
                  <a:gd name="T12" fmla="*/ 2 w 19"/>
                  <a:gd name="T13" fmla="*/ 0 h 4"/>
                  <a:gd name="T14" fmla="*/ 0 w 19"/>
                  <a:gd name="T15" fmla="*/ 1 h 4"/>
                  <a:gd name="T16" fmla="*/ 5 w 19"/>
                  <a:gd name="T17" fmla="*/ 2 h 4"/>
                  <a:gd name="T18" fmla="*/ 4 w 19"/>
                  <a:gd name="T19" fmla="*/ 2 h 4"/>
                  <a:gd name="T20" fmla="*/ 5 w 19"/>
                  <a:gd name="T21" fmla="*/ 2 h 4"/>
                  <a:gd name="T22" fmla="*/ 5 w 19"/>
                  <a:gd name="T23" fmla="*/ 2 h 4"/>
                  <a:gd name="T24" fmla="*/ 7 w 19"/>
                  <a:gd name="T25" fmla="*/ 3 h 4"/>
                  <a:gd name="T26" fmla="*/ 7 w 19"/>
                  <a:gd name="T27" fmla="*/ 2 h 4"/>
                  <a:gd name="T28" fmla="*/ 9 w 19"/>
                  <a:gd name="T29" fmla="*/ 3 h 4"/>
                  <a:gd name="T30" fmla="*/ 11 w 19"/>
                  <a:gd name="T31" fmla="*/ 2 h 4"/>
                  <a:gd name="T32" fmla="*/ 11 w 19"/>
                  <a:gd name="T33" fmla="*/ 2 h 4"/>
                  <a:gd name="T34" fmla="*/ 13 w 19"/>
                  <a:gd name="T35" fmla="*/ 3 h 4"/>
                  <a:gd name="T36" fmla="*/ 13 w 19"/>
                  <a:gd name="T37" fmla="*/ 3 h 4"/>
                  <a:gd name="T38" fmla="*/ 14 w 19"/>
                  <a:gd name="T39" fmla="*/ 3 h 4"/>
                  <a:gd name="T40" fmla="*/ 13 w 19"/>
                  <a:gd name="T41" fmla="*/ 3 h 4"/>
                  <a:gd name="T42" fmla="*/ 13 w 19"/>
                  <a:gd name="T43" fmla="*/ 2 h 4"/>
                  <a:gd name="T44" fmla="*/ 15 w 19"/>
                  <a:gd name="T45" fmla="*/ 3 h 4"/>
                  <a:gd name="T46" fmla="*/ 17 w 19"/>
                  <a:gd name="T47" fmla="*/ 2 h 4"/>
                  <a:gd name="T48" fmla="*/ 17 w 19"/>
                  <a:gd name="T49" fmla="*/ 3 h 4"/>
                  <a:gd name="T50" fmla="*/ 19 w 19"/>
                  <a:gd name="T51" fmla="*/ 1 h 4"/>
                  <a:gd name="T52" fmla="*/ 10 w 19"/>
                  <a:gd name="T53" fmla="*/ 1 h 4"/>
                  <a:gd name="T54" fmla="*/ 9 w 19"/>
                  <a:gd name="T55" fmla="*/ 2 h 4"/>
                  <a:gd name="T56" fmla="*/ 7 w 19"/>
                  <a:gd name="T57" fmla="*/ 2 h 4"/>
                  <a:gd name="T58" fmla="*/ 7 w 19"/>
                  <a:gd name="T59" fmla="*/ 2 h 4"/>
                  <a:gd name="T60" fmla="*/ 8 w 19"/>
                  <a:gd name="T61" fmla="*/ 2 h 4"/>
                  <a:gd name="T62" fmla="*/ 7 w 19"/>
                  <a:gd name="T6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4">
                    <a:moveTo>
                      <a:pt x="9" y="2"/>
                    </a:moveTo>
                    <a:cubicBezTo>
                      <a:pt x="7" y="3"/>
                      <a:pt x="10" y="1"/>
                      <a:pt x="9" y="0"/>
                    </a:cubicBezTo>
                    <a:cubicBezTo>
                      <a:pt x="8" y="0"/>
                      <a:pt x="8" y="0"/>
                      <a:pt x="8" y="0"/>
                    </a:cubicBezTo>
                    <a:cubicBezTo>
                      <a:pt x="7" y="0"/>
                      <a:pt x="6" y="1"/>
                      <a:pt x="6" y="2"/>
                    </a:cubicBezTo>
                    <a:cubicBezTo>
                      <a:pt x="5" y="1"/>
                      <a:pt x="5" y="1"/>
                      <a:pt x="5" y="1"/>
                    </a:cubicBezTo>
                    <a:cubicBezTo>
                      <a:pt x="5" y="1"/>
                      <a:pt x="5" y="1"/>
                      <a:pt x="5" y="1"/>
                    </a:cubicBezTo>
                    <a:cubicBezTo>
                      <a:pt x="4" y="0"/>
                      <a:pt x="3" y="0"/>
                      <a:pt x="2" y="0"/>
                    </a:cubicBezTo>
                    <a:cubicBezTo>
                      <a:pt x="1" y="1"/>
                      <a:pt x="1" y="0"/>
                      <a:pt x="0" y="1"/>
                    </a:cubicBezTo>
                    <a:cubicBezTo>
                      <a:pt x="2" y="1"/>
                      <a:pt x="4" y="0"/>
                      <a:pt x="5" y="2"/>
                    </a:cubicBezTo>
                    <a:cubicBezTo>
                      <a:pt x="5" y="2"/>
                      <a:pt x="4" y="2"/>
                      <a:pt x="4" y="2"/>
                    </a:cubicBezTo>
                    <a:cubicBezTo>
                      <a:pt x="5" y="2"/>
                      <a:pt x="5" y="2"/>
                      <a:pt x="5" y="2"/>
                    </a:cubicBezTo>
                    <a:cubicBezTo>
                      <a:pt x="6" y="2"/>
                      <a:pt x="5" y="2"/>
                      <a:pt x="5" y="2"/>
                    </a:cubicBezTo>
                    <a:cubicBezTo>
                      <a:pt x="6" y="2"/>
                      <a:pt x="6" y="3"/>
                      <a:pt x="7" y="3"/>
                    </a:cubicBezTo>
                    <a:cubicBezTo>
                      <a:pt x="7" y="3"/>
                      <a:pt x="7" y="2"/>
                      <a:pt x="7" y="2"/>
                    </a:cubicBezTo>
                    <a:cubicBezTo>
                      <a:pt x="8" y="3"/>
                      <a:pt x="8" y="2"/>
                      <a:pt x="9" y="3"/>
                    </a:cubicBezTo>
                    <a:cubicBezTo>
                      <a:pt x="9" y="2"/>
                      <a:pt x="11" y="3"/>
                      <a:pt x="11" y="2"/>
                    </a:cubicBezTo>
                    <a:cubicBezTo>
                      <a:pt x="11" y="2"/>
                      <a:pt x="11" y="2"/>
                      <a:pt x="11" y="2"/>
                    </a:cubicBezTo>
                    <a:cubicBezTo>
                      <a:pt x="12" y="2"/>
                      <a:pt x="12" y="4"/>
                      <a:pt x="13" y="3"/>
                    </a:cubicBezTo>
                    <a:cubicBezTo>
                      <a:pt x="13" y="3"/>
                      <a:pt x="13" y="3"/>
                      <a:pt x="13" y="3"/>
                    </a:cubicBezTo>
                    <a:cubicBezTo>
                      <a:pt x="13" y="4"/>
                      <a:pt x="14" y="3"/>
                      <a:pt x="14" y="3"/>
                    </a:cubicBezTo>
                    <a:cubicBezTo>
                      <a:pt x="14" y="2"/>
                      <a:pt x="14" y="3"/>
                      <a:pt x="13" y="3"/>
                    </a:cubicBezTo>
                    <a:cubicBezTo>
                      <a:pt x="13" y="2"/>
                      <a:pt x="13" y="2"/>
                      <a:pt x="13" y="2"/>
                    </a:cubicBezTo>
                    <a:cubicBezTo>
                      <a:pt x="15" y="3"/>
                      <a:pt x="15" y="3"/>
                      <a:pt x="15" y="3"/>
                    </a:cubicBezTo>
                    <a:cubicBezTo>
                      <a:pt x="16" y="3"/>
                      <a:pt x="16" y="0"/>
                      <a:pt x="17" y="2"/>
                    </a:cubicBezTo>
                    <a:cubicBezTo>
                      <a:pt x="17" y="2"/>
                      <a:pt x="17" y="2"/>
                      <a:pt x="17" y="3"/>
                    </a:cubicBezTo>
                    <a:cubicBezTo>
                      <a:pt x="18" y="3"/>
                      <a:pt x="18" y="1"/>
                      <a:pt x="19" y="1"/>
                    </a:cubicBezTo>
                    <a:cubicBezTo>
                      <a:pt x="16" y="1"/>
                      <a:pt x="13" y="0"/>
                      <a:pt x="10" y="1"/>
                    </a:cubicBezTo>
                    <a:cubicBezTo>
                      <a:pt x="11" y="2"/>
                      <a:pt x="9" y="1"/>
                      <a:pt x="9" y="2"/>
                    </a:cubicBezTo>
                    <a:close/>
                    <a:moveTo>
                      <a:pt x="7" y="2"/>
                    </a:moveTo>
                    <a:cubicBezTo>
                      <a:pt x="7" y="2"/>
                      <a:pt x="7" y="2"/>
                      <a:pt x="7" y="2"/>
                    </a:cubicBezTo>
                    <a:cubicBezTo>
                      <a:pt x="7" y="2"/>
                      <a:pt x="8" y="2"/>
                      <a:pt x="8" y="2"/>
                    </a:cubicBezTo>
                    <a:lnTo>
                      <a:pt x="7"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6" name="Rectangle 726"/>
              <p:cNvSpPr>
                <a:spLocks noChangeArrowheads="1"/>
              </p:cNvSpPr>
              <p:nvPr/>
            </p:nvSpPr>
            <p:spPr bwMode="auto">
              <a:xfrm>
                <a:off x="3197" y="186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17" name="Freeform 727"/>
              <p:cNvSpPr/>
              <p:nvPr/>
            </p:nvSpPr>
            <p:spPr bwMode="auto">
              <a:xfrm>
                <a:off x="2026" y="1357"/>
                <a:ext cx="6" cy="6"/>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8" name="Freeform 728"/>
              <p:cNvSpPr/>
              <p:nvPr/>
            </p:nvSpPr>
            <p:spPr bwMode="auto">
              <a:xfrm>
                <a:off x="3702" y="2086"/>
                <a:ext cx="5" cy="6"/>
              </a:xfrm>
              <a:custGeom>
                <a:avLst/>
                <a:gdLst>
                  <a:gd name="T0" fmla="*/ 0 w 5"/>
                  <a:gd name="T1" fmla="*/ 6 h 6"/>
                  <a:gd name="T2" fmla="*/ 0 w 5"/>
                  <a:gd name="T3" fmla="*/ 6 h 6"/>
                  <a:gd name="T4" fmla="*/ 5 w 5"/>
                  <a:gd name="T5" fmla="*/ 0 h 6"/>
                  <a:gd name="T6" fmla="*/ 0 w 5"/>
                  <a:gd name="T7" fmla="*/ 0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0" y="6"/>
                    </a:lnTo>
                    <a:lnTo>
                      <a:pt x="5" y="0"/>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9" name="Freeform 729"/>
              <p:cNvSpPr/>
              <p:nvPr/>
            </p:nvSpPr>
            <p:spPr bwMode="auto">
              <a:xfrm>
                <a:off x="2038" y="1369"/>
                <a:ext cx="0" cy="5"/>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0" name="Freeform 730"/>
              <p:cNvSpPr/>
              <p:nvPr/>
            </p:nvSpPr>
            <p:spPr bwMode="auto">
              <a:xfrm>
                <a:off x="1977" y="1346"/>
                <a:ext cx="5" cy="6"/>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1" name="Freeform 731"/>
              <p:cNvSpPr/>
              <p:nvPr/>
            </p:nvSpPr>
            <p:spPr bwMode="auto">
              <a:xfrm>
                <a:off x="2148" y="1419"/>
                <a:ext cx="6"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2" name="Freeform 732"/>
              <p:cNvSpPr/>
              <p:nvPr/>
            </p:nvSpPr>
            <p:spPr bwMode="auto">
              <a:xfrm>
                <a:off x="3308" y="1935"/>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3" name="Freeform 733"/>
              <p:cNvSpPr/>
              <p:nvPr/>
            </p:nvSpPr>
            <p:spPr bwMode="auto">
              <a:xfrm>
                <a:off x="3313" y="1924"/>
                <a:ext cx="6" cy="11"/>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2"/>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4" name="Freeform 734"/>
              <p:cNvSpPr/>
              <p:nvPr/>
            </p:nvSpPr>
            <p:spPr bwMode="auto">
              <a:xfrm>
                <a:off x="1999" y="1357"/>
                <a:ext cx="0" cy="6"/>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5" name="Freeform 735"/>
              <p:cNvSpPr/>
              <p:nvPr/>
            </p:nvSpPr>
            <p:spPr bwMode="auto">
              <a:xfrm>
                <a:off x="2143" y="1425"/>
                <a:ext cx="5"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6" name="Freeform 736"/>
              <p:cNvSpPr/>
              <p:nvPr/>
            </p:nvSpPr>
            <p:spPr bwMode="auto">
              <a:xfrm>
                <a:off x="3297" y="1929"/>
                <a:ext cx="5" cy="6"/>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7" name="Freeform 737"/>
              <p:cNvSpPr/>
              <p:nvPr/>
            </p:nvSpPr>
            <p:spPr bwMode="auto">
              <a:xfrm>
                <a:off x="3097" y="1845"/>
                <a:ext cx="0" cy="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8" name="Freeform 738"/>
              <p:cNvSpPr/>
              <p:nvPr/>
            </p:nvSpPr>
            <p:spPr bwMode="auto">
              <a:xfrm>
                <a:off x="3086" y="1845"/>
                <a:ext cx="5" cy="6"/>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9" name="Freeform 739"/>
              <p:cNvSpPr/>
              <p:nvPr/>
            </p:nvSpPr>
            <p:spPr bwMode="auto">
              <a:xfrm>
                <a:off x="1915" y="1346"/>
                <a:ext cx="17" cy="6"/>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2" y="1"/>
                      <a:pt x="2" y="1"/>
                      <a:pt x="2" y="1"/>
                    </a:cubicBezTo>
                    <a:cubicBezTo>
                      <a:pt x="3"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0" name="Rectangle 740"/>
              <p:cNvSpPr>
                <a:spLocks noChangeArrowheads="1"/>
              </p:cNvSpPr>
              <p:nvPr/>
            </p:nvSpPr>
            <p:spPr bwMode="auto">
              <a:xfrm>
                <a:off x="3064" y="1845"/>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1" name="Freeform 741"/>
              <p:cNvSpPr/>
              <p:nvPr/>
            </p:nvSpPr>
            <p:spPr bwMode="auto">
              <a:xfrm>
                <a:off x="3058" y="1839"/>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2" name="Freeform 742"/>
              <p:cNvSpPr/>
              <p:nvPr/>
            </p:nvSpPr>
            <p:spPr bwMode="auto">
              <a:xfrm>
                <a:off x="1893" y="1341"/>
                <a:ext cx="0" cy="5"/>
              </a:xfrm>
              <a:custGeom>
                <a:avLst/>
                <a:gdLst>
                  <a:gd name="T0" fmla="*/ 0 h 5"/>
                  <a:gd name="T1" fmla="*/ 0 h 5"/>
                  <a:gd name="T2" fmla="*/ 0 h 5"/>
                  <a:gd name="T3" fmla="*/ 5 h 5"/>
                  <a:gd name="T4" fmla="*/ 0 h 5"/>
                </a:gdLst>
                <a:ahLst/>
                <a:cxnLst>
                  <a:cxn ang="0">
                    <a:pos x="0" y="T0"/>
                  </a:cxn>
                  <a:cxn ang="0">
                    <a:pos x="0" y="T1"/>
                  </a:cxn>
                  <a:cxn ang="0">
                    <a:pos x="0" y="T2"/>
                  </a:cxn>
                  <a:cxn ang="0">
                    <a:pos x="0" y="T3"/>
                  </a:cxn>
                  <a:cxn ang="0">
                    <a:pos x="0" y="T4"/>
                  </a:cxn>
                </a:cxnLst>
                <a:rect l="0" t="0" r="r" b="b"/>
                <a:pathLst>
                  <a:path h="5">
                    <a:moveTo>
                      <a:pt x="0" y="0"/>
                    </a:moveTo>
                    <a:lnTo>
                      <a:pt x="0" y="0"/>
                    </a:ln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3" name="Freeform 743"/>
              <p:cNvSpPr/>
              <p:nvPr/>
            </p:nvSpPr>
            <p:spPr bwMode="auto">
              <a:xfrm>
                <a:off x="3114" y="1873"/>
                <a:ext cx="5" cy="6"/>
              </a:xfrm>
              <a:custGeom>
                <a:avLst/>
                <a:gdLst>
                  <a:gd name="T0" fmla="*/ 0 w 5"/>
                  <a:gd name="T1" fmla="*/ 6 h 6"/>
                  <a:gd name="T2" fmla="*/ 5 w 5"/>
                  <a:gd name="T3" fmla="*/ 6 h 6"/>
                  <a:gd name="T4" fmla="*/ 0 w 5"/>
                  <a:gd name="T5" fmla="*/ 0 h 6"/>
                  <a:gd name="T6" fmla="*/ 0 w 5"/>
                  <a:gd name="T7" fmla="*/ 6 h 6"/>
                </a:gdLst>
                <a:ahLst/>
                <a:cxnLst>
                  <a:cxn ang="0">
                    <a:pos x="T0" y="T1"/>
                  </a:cxn>
                  <a:cxn ang="0">
                    <a:pos x="T2" y="T3"/>
                  </a:cxn>
                  <a:cxn ang="0">
                    <a:pos x="T4" y="T5"/>
                  </a:cxn>
                  <a:cxn ang="0">
                    <a:pos x="T6" y="T7"/>
                  </a:cxn>
                </a:cxnLst>
                <a:rect l="0" t="0" r="r" b="b"/>
                <a:pathLst>
                  <a:path w="5" h="6">
                    <a:moveTo>
                      <a:pt x="0" y="6"/>
                    </a:moveTo>
                    <a:lnTo>
                      <a:pt x="5"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4" name="Freeform 744"/>
              <p:cNvSpPr/>
              <p:nvPr/>
            </p:nvSpPr>
            <p:spPr bwMode="auto">
              <a:xfrm>
                <a:off x="1289" y="1083"/>
                <a:ext cx="5" cy="5"/>
              </a:xfrm>
              <a:custGeom>
                <a:avLst/>
                <a:gdLst>
                  <a:gd name="T0" fmla="*/ 5 w 5"/>
                  <a:gd name="T1" fmla="*/ 0 h 5"/>
                  <a:gd name="T2" fmla="*/ 0 w 5"/>
                  <a:gd name="T3" fmla="*/ 0 h 5"/>
                  <a:gd name="T4" fmla="*/ 0 w 5"/>
                  <a:gd name="T5" fmla="*/ 5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0"/>
                    </a:lnTo>
                    <a:lnTo>
                      <a:pt x="0" y="5"/>
                    </a:lnTo>
                    <a:lnTo>
                      <a:pt x="0"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5" name="Freeform 745"/>
              <p:cNvSpPr/>
              <p:nvPr/>
            </p:nvSpPr>
            <p:spPr bwMode="auto">
              <a:xfrm>
                <a:off x="3080" y="1867"/>
                <a:ext cx="6" cy="6"/>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6" name="Freeform 746"/>
              <p:cNvSpPr/>
              <p:nvPr/>
            </p:nvSpPr>
            <p:spPr bwMode="auto">
              <a:xfrm>
                <a:off x="1904" y="13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7" name="Rectangle 747"/>
              <p:cNvSpPr>
                <a:spLocks noChangeArrowheads="1"/>
              </p:cNvSpPr>
              <p:nvPr/>
            </p:nvSpPr>
            <p:spPr bwMode="auto">
              <a:xfrm>
                <a:off x="2997" y="1856"/>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38" name="Freeform 748"/>
              <p:cNvSpPr/>
              <p:nvPr/>
            </p:nvSpPr>
            <p:spPr bwMode="auto">
              <a:xfrm>
                <a:off x="1810" y="1357"/>
                <a:ext cx="6" cy="6"/>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9" name="Freeform 749"/>
              <p:cNvSpPr/>
              <p:nvPr/>
            </p:nvSpPr>
            <p:spPr bwMode="auto">
              <a:xfrm>
                <a:off x="2919" y="18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0" name="Freeform 750"/>
              <p:cNvSpPr/>
              <p:nvPr/>
            </p:nvSpPr>
            <p:spPr bwMode="auto">
              <a:xfrm>
                <a:off x="2919" y="18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1" name="Freeform 751"/>
              <p:cNvSpPr/>
              <p:nvPr/>
            </p:nvSpPr>
            <p:spPr bwMode="auto">
              <a:xfrm>
                <a:off x="1799" y="1374"/>
                <a:ext cx="17" cy="12"/>
              </a:xfrm>
              <a:custGeom>
                <a:avLst/>
                <a:gdLst>
                  <a:gd name="T0" fmla="*/ 0 w 3"/>
                  <a:gd name="T1" fmla="*/ 2 h 2"/>
                  <a:gd name="T2" fmla="*/ 0 w 3"/>
                  <a:gd name="T3" fmla="*/ 1 h 2"/>
                  <a:gd name="T4" fmla="*/ 1 w 3"/>
                  <a:gd name="T5" fmla="*/ 1 h 2"/>
                  <a:gd name="T6" fmla="*/ 0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1" y="2"/>
                      <a:pt x="0" y="1"/>
                    </a:cubicBezTo>
                    <a:cubicBezTo>
                      <a:pt x="1" y="1"/>
                      <a:pt x="1" y="1"/>
                      <a:pt x="1" y="1"/>
                    </a:cubicBezTo>
                    <a:cubicBezTo>
                      <a:pt x="3" y="1"/>
                      <a:pt x="1" y="0"/>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2" name="Rectangle 752"/>
              <p:cNvSpPr>
                <a:spLocks noChangeArrowheads="1"/>
              </p:cNvSpPr>
              <p:nvPr/>
            </p:nvSpPr>
            <p:spPr bwMode="auto">
              <a:xfrm>
                <a:off x="2908" y="1856"/>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43" name="Freeform 753"/>
              <p:cNvSpPr/>
              <p:nvPr/>
            </p:nvSpPr>
            <p:spPr bwMode="auto">
              <a:xfrm>
                <a:off x="1810" y="1380"/>
                <a:ext cx="6" cy="6"/>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4" name="Freeform 754"/>
              <p:cNvSpPr/>
              <p:nvPr/>
            </p:nvSpPr>
            <p:spPr bwMode="auto">
              <a:xfrm>
                <a:off x="2875" y="1851"/>
                <a:ext cx="17" cy="5"/>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1" y="1"/>
                      <a:pt x="1" y="1"/>
                    </a:cubicBezTo>
                    <a:cubicBezTo>
                      <a:pt x="2" y="1"/>
                      <a:pt x="3" y="0"/>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5" name="Freeform 755"/>
              <p:cNvSpPr/>
              <p:nvPr/>
            </p:nvSpPr>
            <p:spPr bwMode="auto">
              <a:xfrm>
                <a:off x="1805" y="1386"/>
                <a:ext cx="5" cy="5"/>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6" name="Freeform 756"/>
              <p:cNvSpPr/>
              <p:nvPr/>
            </p:nvSpPr>
            <p:spPr bwMode="auto">
              <a:xfrm>
                <a:off x="2892" y="1867"/>
                <a:ext cx="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7" name="Freeform 757"/>
              <p:cNvSpPr/>
              <p:nvPr/>
            </p:nvSpPr>
            <p:spPr bwMode="auto">
              <a:xfrm>
                <a:off x="2853" y="1851"/>
                <a:ext cx="5" cy="5"/>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8" name="Rectangle 758"/>
              <p:cNvSpPr>
                <a:spLocks noChangeArrowheads="1"/>
              </p:cNvSpPr>
              <p:nvPr/>
            </p:nvSpPr>
            <p:spPr bwMode="auto">
              <a:xfrm>
                <a:off x="2886" y="1867"/>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49" name="Rectangle 759"/>
              <p:cNvSpPr>
                <a:spLocks noChangeArrowheads="1"/>
              </p:cNvSpPr>
              <p:nvPr/>
            </p:nvSpPr>
            <p:spPr bwMode="auto">
              <a:xfrm>
                <a:off x="1799" y="1408"/>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50" name="Freeform 760"/>
              <p:cNvSpPr/>
              <p:nvPr/>
            </p:nvSpPr>
            <p:spPr bwMode="auto">
              <a:xfrm>
                <a:off x="3169" y="2008"/>
                <a:ext cx="17" cy="11"/>
              </a:xfrm>
              <a:custGeom>
                <a:avLst/>
                <a:gdLst>
                  <a:gd name="T0" fmla="*/ 3 w 3"/>
                  <a:gd name="T1" fmla="*/ 1 h 2"/>
                  <a:gd name="T2" fmla="*/ 0 w 3"/>
                  <a:gd name="T3" fmla="*/ 1 h 2"/>
                  <a:gd name="T4" fmla="*/ 3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2" y="1"/>
                      <a:pt x="1" y="0"/>
                      <a:pt x="0" y="1"/>
                    </a:cubicBezTo>
                    <a:cubicBezTo>
                      <a:pt x="1" y="1"/>
                      <a:pt x="2" y="2"/>
                      <a:pt x="3" y="2"/>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1" name="Freeform 761"/>
              <p:cNvSpPr/>
              <p:nvPr/>
            </p:nvSpPr>
            <p:spPr bwMode="auto">
              <a:xfrm>
                <a:off x="3191" y="2013"/>
                <a:ext cx="6"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2" name="Freeform 762"/>
              <p:cNvSpPr/>
              <p:nvPr/>
            </p:nvSpPr>
            <p:spPr bwMode="auto">
              <a:xfrm>
                <a:off x="3164" y="2013"/>
                <a:ext cx="5"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3" name="Freeform 763"/>
              <p:cNvSpPr/>
              <p:nvPr/>
            </p:nvSpPr>
            <p:spPr bwMode="auto">
              <a:xfrm>
                <a:off x="2748" y="1834"/>
                <a:ext cx="5"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4" name="Freeform 764"/>
              <p:cNvSpPr/>
              <p:nvPr/>
            </p:nvSpPr>
            <p:spPr bwMode="auto">
              <a:xfrm>
                <a:off x="3147" y="2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5" name="Oval 765"/>
              <p:cNvSpPr>
                <a:spLocks noChangeArrowheads="1"/>
              </p:cNvSpPr>
              <p:nvPr/>
            </p:nvSpPr>
            <p:spPr bwMode="auto">
              <a:xfrm>
                <a:off x="314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6" name="Freeform 766"/>
              <p:cNvSpPr/>
              <p:nvPr/>
            </p:nvSpPr>
            <p:spPr bwMode="auto">
              <a:xfrm>
                <a:off x="3141" y="2013"/>
                <a:ext cx="6" cy="6"/>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7" name="Freeform 767"/>
              <p:cNvSpPr/>
              <p:nvPr/>
            </p:nvSpPr>
            <p:spPr bwMode="auto">
              <a:xfrm>
                <a:off x="2759" y="1845"/>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8" name="Rectangle 768"/>
              <p:cNvSpPr>
                <a:spLocks noChangeArrowheads="1"/>
              </p:cNvSpPr>
              <p:nvPr/>
            </p:nvSpPr>
            <p:spPr bwMode="auto">
              <a:xfrm>
                <a:off x="2670" y="18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59" name="Freeform 769"/>
              <p:cNvSpPr/>
              <p:nvPr/>
            </p:nvSpPr>
            <p:spPr bwMode="auto">
              <a:xfrm>
                <a:off x="3036" y="1991"/>
                <a:ext cx="0" cy="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0" name="Rectangle 770"/>
              <p:cNvSpPr>
                <a:spLocks noChangeArrowheads="1"/>
              </p:cNvSpPr>
              <p:nvPr/>
            </p:nvSpPr>
            <p:spPr bwMode="auto">
              <a:xfrm>
                <a:off x="2637" y="182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1" name="Freeform 771"/>
              <p:cNvSpPr/>
              <p:nvPr/>
            </p:nvSpPr>
            <p:spPr bwMode="auto">
              <a:xfrm>
                <a:off x="2653" y="1828"/>
                <a:ext cx="6" cy="6"/>
              </a:xfrm>
              <a:custGeom>
                <a:avLst/>
                <a:gdLst>
                  <a:gd name="T0" fmla="*/ 0 w 6"/>
                  <a:gd name="T1" fmla="*/ 6 h 6"/>
                  <a:gd name="T2" fmla="*/ 0 w 6"/>
                  <a:gd name="T3" fmla="*/ 6 h 6"/>
                  <a:gd name="T4" fmla="*/ 6 w 6"/>
                  <a:gd name="T5" fmla="*/ 0 h 6"/>
                  <a:gd name="T6" fmla="*/ 6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0" y="6"/>
                    </a:lnTo>
                    <a:lnTo>
                      <a:pt x="6" y="0"/>
                    </a:lnTo>
                    <a:lnTo>
                      <a:pt x="6"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2" name="Freeform 772"/>
              <p:cNvSpPr/>
              <p:nvPr/>
            </p:nvSpPr>
            <p:spPr bwMode="auto">
              <a:xfrm>
                <a:off x="2670" y="1839"/>
                <a:ext cx="0" cy="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3" name="Freeform 773"/>
              <p:cNvSpPr/>
              <p:nvPr/>
            </p:nvSpPr>
            <p:spPr bwMode="auto">
              <a:xfrm>
                <a:off x="2631" y="1828"/>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4" name="Freeform 774"/>
              <p:cNvSpPr/>
              <p:nvPr/>
            </p:nvSpPr>
            <p:spPr bwMode="auto">
              <a:xfrm>
                <a:off x="2653"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5" name="Rectangle 775"/>
              <p:cNvSpPr>
                <a:spLocks noChangeArrowheads="1"/>
              </p:cNvSpPr>
              <p:nvPr/>
            </p:nvSpPr>
            <p:spPr bwMode="auto">
              <a:xfrm>
                <a:off x="1577" y="1369"/>
                <a:ext cx="6"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6" name="Freeform 776"/>
              <p:cNvSpPr/>
              <p:nvPr/>
            </p:nvSpPr>
            <p:spPr bwMode="auto">
              <a:xfrm>
                <a:off x="2625" y="1828"/>
                <a:ext cx="6"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7" name="Freeform 777"/>
              <p:cNvSpPr/>
              <p:nvPr/>
            </p:nvSpPr>
            <p:spPr bwMode="auto">
              <a:xfrm>
                <a:off x="2631" y="18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8" name="Freeform 778"/>
              <p:cNvSpPr/>
              <p:nvPr/>
            </p:nvSpPr>
            <p:spPr bwMode="auto">
              <a:xfrm>
                <a:off x="2598" y="1823"/>
                <a:ext cx="5"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9" name="Freeform 779"/>
              <p:cNvSpPr/>
              <p:nvPr/>
            </p:nvSpPr>
            <p:spPr bwMode="auto">
              <a:xfrm>
                <a:off x="2587" y="1823"/>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0" name="Freeform 780"/>
              <p:cNvSpPr/>
              <p:nvPr/>
            </p:nvSpPr>
            <p:spPr bwMode="auto">
              <a:xfrm>
                <a:off x="2958" y="1985"/>
                <a:ext cx="6" cy="6"/>
              </a:xfrm>
              <a:custGeom>
                <a:avLst/>
                <a:gdLst>
                  <a:gd name="T0" fmla="*/ 0 w 6"/>
                  <a:gd name="T1" fmla="*/ 6 h 6"/>
                  <a:gd name="T2" fmla="*/ 6 w 6"/>
                  <a:gd name="T3" fmla="*/ 6 h 6"/>
                  <a:gd name="T4" fmla="*/ 6 w 6"/>
                  <a:gd name="T5" fmla="*/ 6 h 6"/>
                  <a:gd name="T6" fmla="*/ 6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6" y="6"/>
                    </a:lnTo>
                    <a:lnTo>
                      <a:pt x="6" y="6"/>
                    </a:lnTo>
                    <a:lnTo>
                      <a:pt x="6"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1" name="Freeform 781"/>
              <p:cNvSpPr/>
              <p:nvPr/>
            </p:nvSpPr>
            <p:spPr bwMode="auto">
              <a:xfrm>
                <a:off x="1511" y="1369"/>
                <a:ext cx="5" cy="5"/>
              </a:xfrm>
              <a:custGeom>
                <a:avLst/>
                <a:gdLst>
                  <a:gd name="T0" fmla="*/ 5 w 5"/>
                  <a:gd name="T1" fmla="*/ 0 h 5"/>
                  <a:gd name="T2" fmla="*/ 5 w 5"/>
                  <a:gd name="T3" fmla="*/ 0 h 5"/>
                  <a:gd name="T4" fmla="*/ 0 w 5"/>
                  <a:gd name="T5" fmla="*/ 0 h 5"/>
                  <a:gd name="T6" fmla="*/ 5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5" y="0"/>
                    </a:lnTo>
                    <a:lnTo>
                      <a:pt x="0" y="0"/>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2" name="Freeform 782"/>
              <p:cNvSpPr/>
              <p:nvPr/>
            </p:nvSpPr>
            <p:spPr bwMode="auto">
              <a:xfrm>
                <a:off x="2537" y="1817"/>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3" name="Freeform 783"/>
              <p:cNvSpPr/>
              <p:nvPr/>
            </p:nvSpPr>
            <p:spPr bwMode="auto">
              <a:xfrm>
                <a:off x="2570" y="1828"/>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4" name="Freeform 784"/>
              <p:cNvSpPr/>
              <p:nvPr/>
            </p:nvSpPr>
            <p:spPr bwMode="auto">
              <a:xfrm>
                <a:off x="1516" y="1374"/>
                <a:ext cx="11" cy="12"/>
              </a:xfrm>
              <a:custGeom>
                <a:avLst/>
                <a:gdLst>
                  <a:gd name="T0" fmla="*/ 2 w 2"/>
                  <a:gd name="T1" fmla="*/ 1 h 2"/>
                  <a:gd name="T2" fmla="*/ 0 w 2"/>
                  <a:gd name="T3" fmla="*/ 1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0" y="0"/>
                      <a:pt x="0" y="1"/>
                    </a:cubicBezTo>
                    <a:cubicBezTo>
                      <a:pt x="0" y="2"/>
                      <a:pt x="0" y="2"/>
                      <a:pt x="0" y="2"/>
                    </a:cubicBezTo>
                    <a:cubicBezTo>
                      <a:pt x="1"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5" name="Freeform 785"/>
              <p:cNvSpPr/>
              <p:nvPr/>
            </p:nvSpPr>
            <p:spPr bwMode="auto">
              <a:xfrm>
                <a:off x="1499" y="1374"/>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6" name="Freeform 786"/>
              <p:cNvSpPr/>
              <p:nvPr/>
            </p:nvSpPr>
            <p:spPr bwMode="auto">
              <a:xfrm>
                <a:off x="2526" y="1823"/>
                <a:ext cx="11" cy="5"/>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7" name="Freeform 787"/>
              <p:cNvSpPr/>
              <p:nvPr/>
            </p:nvSpPr>
            <p:spPr bwMode="auto">
              <a:xfrm>
                <a:off x="1477" y="1369"/>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8" name="Rectangle 788"/>
              <p:cNvSpPr>
                <a:spLocks noChangeArrowheads="1"/>
              </p:cNvSpPr>
              <p:nvPr/>
            </p:nvSpPr>
            <p:spPr bwMode="auto">
              <a:xfrm>
                <a:off x="2498" y="18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79" name="Freeform 789"/>
              <p:cNvSpPr/>
              <p:nvPr/>
            </p:nvSpPr>
            <p:spPr bwMode="auto">
              <a:xfrm>
                <a:off x="2498"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0" name="Freeform 790"/>
              <p:cNvSpPr/>
              <p:nvPr/>
            </p:nvSpPr>
            <p:spPr bwMode="auto">
              <a:xfrm>
                <a:off x="1433" y="1380"/>
                <a:ext cx="5"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1" name="Freeform 791"/>
              <p:cNvSpPr/>
              <p:nvPr/>
            </p:nvSpPr>
            <p:spPr bwMode="auto">
              <a:xfrm>
                <a:off x="2420" y="1817"/>
                <a:ext cx="11" cy="6"/>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2" name="Freeform 792"/>
              <p:cNvSpPr/>
              <p:nvPr/>
            </p:nvSpPr>
            <p:spPr bwMode="auto">
              <a:xfrm>
                <a:off x="1383" y="1374"/>
                <a:ext cx="6"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3" name="Rectangle 793"/>
              <p:cNvSpPr>
                <a:spLocks noChangeArrowheads="1"/>
              </p:cNvSpPr>
              <p:nvPr/>
            </p:nvSpPr>
            <p:spPr bwMode="auto">
              <a:xfrm>
                <a:off x="2742" y="199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84" name="Freeform 794"/>
              <p:cNvSpPr/>
              <p:nvPr/>
            </p:nvSpPr>
            <p:spPr bwMode="auto">
              <a:xfrm>
                <a:off x="2254" y="1811"/>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5" name="Rectangle 795"/>
              <p:cNvSpPr>
                <a:spLocks noChangeArrowheads="1"/>
              </p:cNvSpPr>
              <p:nvPr/>
            </p:nvSpPr>
            <p:spPr bwMode="auto">
              <a:xfrm>
                <a:off x="1217" y="136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86" name="Freeform 796"/>
              <p:cNvSpPr/>
              <p:nvPr/>
            </p:nvSpPr>
            <p:spPr bwMode="auto">
              <a:xfrm>
                <a:off x="1194" y="1369"/>
                <a:ext cx="6"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7" name="Freeform 797"/>
              <p:cNvSpPr/>
              <p:nvPr/>
            </p:nvSpPr>
            <p:spPr bwMode="auto">
              <a:xfrm>
                <a:off x="1183" y="1369"/>
                <a:ext cx="11" cy="11"/>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1"/>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8" name="Freeform 798"/>
              <p:cNvSpPr/>
              <p:nvPr/>
            </p:nvSpPr>
            <p:spPr bwMode="auto">
              <a:xfrm>
                <a:off x="1183" y="1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9" name="Freeform 799"/>
              <p:cNvSpPr/>
              <p:nvPr/>
            </p:nvSpPr>
            <p:spPr bwMode="auto">
              <a:xfrm>
                <a:off x="2254" y="1834"/>
                <a:ext cx="0" cy="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0" name="Freeform 800"/>
              <p:cNvSpPr/>
              <p:nvPr/>
            </p:nvSpPr>
            <p:spPr bwMode="auto">
              <a:xfrm>
                <a:off x="1194" y="1374"/>
                <a:ext cx="6" cy="6"/>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1" name="Freeform 801"/>
              <p:cNvSpPr/>
              <p:nvPr/>
            </p:nvSpPr>
            <p:spPr bwMode="auto">
              <a:xfrm>
                <a:off x="1128" y="1357"/>
                <a:ext cx="5"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2" name="Freeform 802"/>
              <p:cNvSpPr/>
              <p:nvPr/>
            </p:nvSpPr>
            <p:spPr bwMode="auto">
              <a:xfrm>
                <a:off x="1122" y="1369"/>
                <a:ext cx="17" cy="11"/>
              </a:xfrm>
              <a:custGeom>
                <a:avLst/>
                <a:gdLst>
                  <a:gd name="T0" fmla="*/ 3 w 3"/>
                  <a:gd name="T1" fmla="*/ 1 h 2"/>
                  <a:gd name="T2" fmla="*/ 1 w 3"/>
                  <a:gd name="T3" fmla="*/ 0 h 2"/>
                  <a:gd name="T4" fmla="*/ 0 w 3"/>
                  <a:gd name="T5" fmla="*/ 2 h 2"/>
                  <a:gd name="T6" fmla="*/ 0 w 3"/>
                  <a:gd name="T7" fmla="*/ 2 h 2"/>
                  <a:gd name="T8" fmla="*/ 1 w 3"/>
                  <a:gd name="T9" fmla="*/ 2 h 2"/>
                  <a:gd name="T10" fmla="*/ 1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1"/>
                      <a:pt x="1" y="0"/>
                    </a:cubicBezTo>
                    <a:cubicBezTo>
                      <a:pt x="0" y="1"/>
                      <a:pt x="1" y="2"/>
                      <a:pt x="0" y="2"/>
                    </a:cubicBezTo>
                    <a:cubicBezTo>
                      <a:pt x="0" y="2"/>
                      <a:pt x="0" y="2"/>
                      <a:pt x="0" y="2"/>
                    </a:cubicBezTo>
                    <a:cubicBezTo>
                      <a:pt x="0" y="2"/>
                      <a:pt x="1" y="2"/>
                      <a:pt x="1" y="2"/>
                    </a:cubicBezTo>
                    <a:cubicBezTo>
                      <a:pt x="1" y="2"/>
                      <a:pt x="1" y="2"/>
                      <a:pt x="1" y="2"/>
                    </a:cubicBezTo>
                    <a:cubicBezTo>
                      <a:pt x="1" y="2"/>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3" name="Freeform 803"/>
              <p:cNvSpPr/>
              <p:nvPr/>
            </p:nvSpPr>
            <p:spPr bwMode="auto">
              <a:xfrm>
                <a:off x="2603" y="2019"/>
                <a:ext cx="6" cy="0"/>
              </a:xfrm>
              <a:custGeom>
                <a:avLst/>
                <a:gdLst>
                  <a:gd name="T0" fmla="*/ 0 w 6"/>
                  <a:gd name="T1" fmla="*/ 6 w 6"/>
                  <a:gd name="T2" fmla="*/ 0 w 6"/>
                  <a:gd name="T3" fmla="*/ 0 w 6"/>
                </a:gdLst>
                <a:ahLst/>
                <a:cxnLst>
                  <a:cxn ang="0">
                    <a:pos x="T0" y="0"/>
                  </a:cxn>
                  <a:cxn ang="0">
                    <a:pos x="T1" y="0"/>
                  </a:cxn>
                  <a:cxn ang="0">
                    <a:pos x="T2" y="0"/>
                  </a:cxn>
                  <a:cxn ang="0">
                    <a:pos x="T3" y="0"/>
                  </a:cxn>
                </a:cxnLst>
                <a:rect l="0" t="0" r="r" b="b"/>
                <a:pathLst>
                  <a:path w="6">
                    <a:moveTo>
                      <a:pt x="0" y="0"/>
                    </a:moveTo>
                    <a:lnTo>
                      <a:pt x="6"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4" name="Freeform 804"/>
              <p:cNvSpPr/>
              <p:nvPr/>
            </p:nvSpPr>
            <p:spPr bwMode="auto">
              <a:xfrm>
                <a:off x="2004" y="1834"/>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5" name="Freeform 805"/>
              <p:cNvSpPr/>
              <p:nvPr/>
            </p:nvSpPr>
            <p:spPr bwMode="auto">
              <a:xfrm>
                <a:off x="2004" y="1828"/>
                <a:ext cx="6"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6" name="Freeform 806"/>
              <p:cNvSpPr/>
              <p:nvPr/>
            </p:nvSpPr>
            <p:spPr bwMode="auto">
              <a:xfrm>
                <a:off x="1988" y="1823"/>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7" name="Freeform 807"/>
              <p:cNvSpPr/>
              <p:nvPr/>
            </p:nvSpPr>
            <p:spPr bwMode="auto">
              <a:xfrm>
                <a:off x="1993" y="1828"/>
                <a:ext cx="6"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39" name="Freeform 809"/>
            <p:cNvSpPr/>
            <p:nvPr/>
          </p:nvSpPr>
          <p:spPr bwMode="auto">
            <a:xfrm>
              <a:off x="1977" y="1828"/>
              <a:ext cx="11" cy="6"/>
            </a:xfrm>
            <a:custGeom>
              <a:avLst/>
              <a:gdLst>
                <a:gd name="T0" fmla="*/ 0 w 2"/>
                <a:gd name="T1" fmla="*/ 1 h 1"/>
                <a:gd name="T2" fmla="*/ 2 w 2"/>
                <a:gd name="T3" fmla="*/ 1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2" y="1"/>
                  </a:cubicBezTo>
                  <a:cubicBezTo>
                    <a:pt x="1" y="0"/>
                    <a:pt x="1"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810"/>
            <p:cNvSpPr/>
            <p:nvPr/>
          </p:nvSpPr>
          <p:spPr bwMode="auto">
            <a:xfrm>
              <a:off x="2004" y="1839"/>
              <a:ext cx="6" cy="6"/>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811"/>
            <p:cNvSpPr/>
            <p:nvPr/>
          </p:nvSpPr>
          <p:spPr bwMode="auto">
            <a:xfrm>
              <a:off x="1965" y="1828"/>
              <a:ext cx="12" cy="11"/>
            </a:xfrm>
            <a:custGeom>
              <a:avLst/>
              <a:gdLst>
                <a:gd name="T0" fmla="*/ 0 w 2"/>
                <a:gd name="T1" fmla="*/ 0 h 2"/>
                <a:gd name="T2" fmla="*/ 0 w 2"/>
                <a:gd name="T3" fmla="*/ 2 h 2"/>
                <a:gd name="T4" fmla="*/ 0 w 2"/>
                <a:gd name="T5" fmla="*/ 2 h 2"/>
                <a:gd name="T6" fmla="*/ 0 w 2"/>
                <a:gd name="T7" fmla="*/ 1 h 2"/>
                <a:gd name="T8" fmla="*/ 1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1"/>
                    <a:pt x="0" y="2"/>
                  </a:cubicBezTo>
                  <a:cubicBezTo>
                    <a:pt x="0" y="2"/>
                    <a:pt x="0" y="2"/>
                    <a:pt x="0" y="2"/>
                  </a:cubicBezTo>
                  <a:cubicBezTo>
                    <a:pt x="0" y="2"/>
                    <a:pt x="0" y="1"/>
                    <a:pt x="0" y="1"/>
                  </a:cubicBezTo>
                  <a:cubicBezTo>
                    <a:pt x="0" y="1"/>
                    <a:pt x="1" y="2"/>
                    <a:pt x="1" y="1"/>
                  </a:cubicBezTo>
                  <a:cubicBezTo>
                    <a:pt x="2"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2" name="Freeform 812"/>
            <p:cNvSpPr/>
            <p:nvPr/>
          </p:nvSpPr>
          <p:spPr bwMode="auto">
            <a:xfrm>
              <a:off x="1954" y="1834"/>
              <a:ext cx="6" cy="5"/>
            </a:xfrm>
            <a:custGeom>
              <a:avLst/>
              <a:gdLst>
                <a:gd name="T0" fmla="*/ 0 w 6"/>
                <a:gd name="T1" fmla="*/ 0 h 5"/>
                <a:gd name="T2" fmla="*/ 6 w 6"/>
                <a:gd name="T3" fmla="*/ 5 h 5"/>
                <a:gd name="T4" fmla="*/ 6 w 6"/>
                <a:gd name="T5" fmla="*/ 5 h 5"/>
                <a:gd name="T6" fmla="*/ 0 w 6"/>
                <a:gd name="T7" fmla="*/ 0 h 5"/>
              </a:gdLst>
              <a:ahLst/>
              <a:cxnLst>
                <a:cxn ang="0">
                  <a:pos x="T0" y="T1"/>
                </a:cxn>
                <a:cxn ang="0">
                  <a:pos x="T2" y="T3"/>
                </a:cxn>
                <a:cxn ang="0">
                  <a:pos x="T4" y="T5"/>
                </a:cxn>
                <a:cxn ang="0">
                  <a:pos x="T6" y="T7"/>
                </a:cxn>
              </a:cxnLst>
              <a:rect l="0" t="0" r="r" b="b"/>
              <a:pathLst>
                <a:path w="6" h="5">
                  <a:moveTo>
                    <a:pt x="0" y="0"/>
                  </a:moveTo>
                  <a:lnTo>
                    <a:pt x="6" y="5"/>
                  </a:lnTo>
                  <a:lnTo>
                    <a:pt x="6"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3" name="Freeform 813"/>
            <p:cNvSpPr>
              <a:spLocks noEditPoints="1"/>
            </p:cNvSpPr>
            <p:nvPr/>
          </p:nvSpPr>
          <p:spPr bwMode="auto">
            <a:xfrm>
              <a:off x="1877" y="1817"/>
              <a:ext cx="38" cy="34"/>
            </a:xfrm>
            <a:custGeom>
              <a:avLst/>
              <a:gdLst>
                <a:gd name="T0" fmla="*/ 6 w 7"/>
                <a:gd name="T1" fmla="*/ 2 h 6"/>
                <a:gd name="T2" fmla="*/ 6 w 7"/>
                <a:gd name="T3" fmla="*/ 2 h 6"/>
                <a:gd name="T4" fmla="*/ 6 w 7"/>
                <a:gd name="T5" fmla="*/ 3 h 6"/>
                <a:gd name="T6" fmla="*/ 5 w 7"/>
                <a:gd name="T7" fmla="*/ 3 h 6"/>
                <a:gd name="T8" fmla="*/ 5 w 7"/>
                <a:gd name="T9" fmla="*/ 1 h 6"/>
                <a:gd name="T10" fmla="*/ 6 w 7"/>
                <a:gd name="T11" fmla="*/ 2 h 6"/>
                <a:gd name="T12" fmla="*/ 6 w 7"/>
                <a:gd name="T13" fmla="*/ 0 h 6"/>
                <a:gd name="T14" fmla="*/ 4 w 7"/>
                <a:gd name="T15" fmla="*/ 2 h 6"/>
                <a:gd name="T16" fmla="*/ 4 w 7"/>
                <a:gd name="T17" fmla="*/ 1 h 6"/>
                <a:gd name="T18" fmla="*/ 2 w 7"/>
                <a:gd name="T19" fmla="*/ 0 h 6"/>
                <a:gd name="T20" fmla="*/ 2 w 7"/>
                <a:gd name="T21" fmla="*/ 2 h 6"/>
                <a:gd name="T22" fmla="*/ 1 w 7"/>
                <a:gd name="T23" fmla="*/ 4 h 6"/>
                <a:gd name="T24" fmla="*/ 0 w 7"/>
                <a:gd name="T25" fmla="*/ 6 h 6"/>
                <a:gd name="T26" fmla="*/ 2 w 7"/>
                <a:gd name="T27" fmla="*/ 3 h 6"/>
                <a:gd name="T28" fmla="*/ 2 w 7"/>
                <a:gd name="T29" fmla="*/ 3 h 6"/>
                <a:gd name="T30" fmla="*/ 2 w 7"/>
                <a:gd name="T31" fmla="*/ 3 h 6"/>
                <a:gd name="T32" fmla="*/ 3 w 7"/>
                <a:gd name="T33" fmla="*/ 4 h 6"/>
                <a:gd name="T34" fmla="*/ 7 w 7"/>
                <a:gd name="T35" fmla="*/ 3 h 6"/>
                <a:gd name="T36" fmla="*/ 6 w 7"/>
                <a:gd name="T37" fmla="*/ 3 h 6"/>
                <a:gd name="T38" fmla="*/ 6 w 7"/>
                <a:gd name="T39" fmla="*/ 2 h 6"/>
                <a:gd name="T40" fmla="*/ 4 w 7"/>
                <a:gd name="T41" fmla="*/ 3 h 6"/>
                <a:gd name="T42" fmla="*/ 3 w 7"/>
                <a:gd name="T43" fmla="*/ 3 h 6"/>
                <a:gd name="T44" fmla="*/ 4 w 7"/>
                <a:gd name="T45" fmla="*/ 2 h 6"/>
                <a:gd name="T46" fmla="*/ 4 w 7"/>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6">
                  <a:moveTo>
                    <a:pt x="6" y="2"/>
                  </a:moveTo>
                  <a:cubicBezTo>
                    <a:pt x="6" y="2"/>
                    <a:pt x="6" y="2"/>
                    <a:pt x="6" y="2"/>
                  </a:cubicBezTo>
                  <a:cubicBezTo>
                    <a:pt x="5" y="3"/>
                    <a:pt x="6" y="3"/>
                    <a:pt x="6" y="3"/>
                  </a:cubicBezTo>
                  <a:cubicBezTo>
                    <a:pt x="6" y="3"/>
                    <a:pt x="6" y="3"/>
                    <a:pt x="5" y="3"/>
                  </a:cubicBezTo>
                  <a:cubicBezTo>
                    <a:pt x="5" y="2"/>
                    <a:pt x="5" y="2"/>
                    <a:pt x="5" y="1"/>
                  </a:cubicBezTo>
                  <a:cubicBezTo>
                    <a:pt x="5" y="1"/>
                    <a:pt x="5" y="2"/>
                    <a:pt x="6" y="2"/>
                  </a:cubicBezTo>
                  <a:cubicBezTo>
                    <a:pt x="6" y="1"/>
                    <a:pt x="6" y="1"/>
                    <a:pt x="6" y="0"/>
                  </a:cubicBezTo>
                  <a:cubicBezTo>
                    <a:pt x="5" y="0"/>
                    <a:pt x="5" y="1"/>
                    <a:pt x="4" y="2"/>
                  </a:cubicBezTo>
                  <a:cubicBezTo>
                    <a:pt x="4" y="2"/>
                    <a:pt x="4" y="1"/>
                    <a:pt x="4" y="1"/>
                  </a:cubicBezTo>
                  <a:cubicBezTo>
                    <a:pt x="4" y="1"/>
                    <a:pt x="3" y="0"/>
                    <a:pt x="2" y="0"/>
                  </a:cubicBezTo>
                  <a:cubicBezTo>
                    <a:pt x="2" y="2"/>
                    <a:pt x="2" y="2"/>
                    <a:pt x="2" y="2"/>
                  </a:cubicBezTo>
                  <a:cubicBezTo>
                    <a:pt x="0" y="2"/>
                    <a:pt x="2" y="4"/>
                    <a:pt x="1" y="4"/>
                  </a:cubicBezTo>
                  <a:cubicBezTo>
                    <a:pt x="2" y="6"/>
                    <a:pt x="0" y="5"/>
                    <a:pt x="0" y="6"/>
                  </a:cubicBezTo>
                  <a:cubicBezTo>
                    <a:pt x="1" y="5"/>
                    <a:pt x="3" y="4"/>
                    <a:pt x="2" y="3"/>
                  </a:cubicBezTo>
                  <a:cubicBezTo>
                    <a:pt x="2" y="2"/>
                    <a:pt x="2" y="3"/>
                    <a:pt x="2" y="3"/>
                  </a:cubicBezTo>
                  <a:cubicBezTo>
                    <a:pt x="3" y="3"/>
                    <a:pt x="3" y="3"/>
                    <a:pt x="2" y="3"/>
                  </a:cubicBezTo>
                  <a:cubicBezTo>
                    <a:pt x="3" y="4"/>
                    <a:pt x="3" y="4"/>
                    <a:pt x="3" y="4"/>
                  </a:cubicBezTo>
                  <a:cubicBezTo>
                    <a:pt x="4" y="4"/>
                    <a:pt x="6" y="4"/>
                    <a:pt x="7" y="3"/>
                  </a:cubicBezTo>
                  <a:cubicBezTo>
                    <a:pt x="6" y="3"/>
                    <a:pt x="6" y="3"/>
                    <a:pt x="6" y="3"/>
                  </a:cubicBezTo>
                  <a:cubicBezTo>
                    <a:pt x="6" y="3"/>
                    <a:pt x="6" y="3"/>
                    <a:pt x="6" y="2"/>
                  </a:cubicBezTo>
                  <a:close/>
                  <a:moveTo>
                    <a:pt x="4" y="3"/>
                  </a:moveTo>
                  <a:cubicBezTo>
                    <a:pt x="3" y="3"/>
                    <a:pt x="3" y="3"/>
                    <a:pt x="3" y="3"/>
                  </a:cubicBezTo>
                  <a:cubicBezTo>
                    <a:pt x="4" y="2"/>
                    <a:pt x="4" y="2"/>
                    <a:pt x="4" y="2"/>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4" name="Freeform 814"/>
            <p:cNvSpPr/>
            <p:nvPr/>
          </p:nvSpPr>
          <p:spPr bwMode="auto">
            <a:xfrm>
              <a:off x="1927" y="1828"/>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5" name="Freeform 815"/>
            <p:cNvSpPr/>
            <p:nvPr/>
          </p:nvSpPr>
          <p:spPr bwMode="auto">
            <a:xfrm>
              <a:off x="1827" y="1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6" name="Freeform 816"/>
            <p:cNvSpPr/>
            <p:nvPr/>
          </p:nvSpPr>
          <p:spPr bwMode="auto">
            <a:xfrm>
              <a:off x="1816" y="1800"/>
              <a:ext cx="27" cy="28"/>
            </a:xfrm>
            <a:custGeom>
              <a:avLst/>
              <a:gdLst>
                <a:gd name="T0" fmla="*/ 4 w 5"/>
                <a:gd name="T1" fmla="*/ 4 h 5"/>
                <a:gd name="T2" fmla="*/ 4 w 5"/>
                <a:gd name="T3" fmla="*/ 2 h 5"/>
                <a:gd name="T4" fmla="*/ 4 w 5"/>
                <a:gd name="T5" fmla="*/ 0 h 5"/>
                <a:gd name="T6" fmla="*/ 3 w 5"/>
                <a:gd name="T7" fmla="*/ 2 h 5"/>
                <a:gd name="T8" fmla="*/ 3 w 5"/>
                <a:gd name="T9" fmla="*/ 3 h 5"/>
                <a:gd name="T10" fmla="*/ 2 w 5"/>
                <a:gd name="T11" fmla="*/ 4 h 5"/>
                <a:gd name="T12" fmla="*/ 2 w 5"/>
                <a:gd name="T13" fmla="*/ 2 h 5"/>
                <a:gd name="T14" fmla="*/ 1 w 5"/>
                <a:gd name="T15" fmla="*/ 3 h 5"/>
                <a:gd name="T16" fmla="*/ 0 w 5"/>
                <a:gd name="T17" fmla="*/ 5 h 5"/>
                <a:gd name="T18" fmla="*/ 2 w 5"/>
                <a:gd name="T19" fmla="*/ 4 h 5"/>
                <a:gd name="T20" fmla="*/ 3 w 5"/>
                <a:gd name="T21" fmla="*/ 5 h 5"/>
                <a:gd name="T22" fmla="*/ 4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4"/>
                  </a:moveTo>
                  <a:cubicBezTo>
                    <a:pt x="2" y="3"/>
                    <a:pt x="4" y="3"/>
                    <a:pt x="4" y="2"/>
                  </a:cubicBezTo>
                  <a:cubicBezTo>
                    <a:pt x="4" y="1"/>
                    <a:pt x="5" y="1"/>
                    <a:pt x="4" y="0"/>
                  </a:cubicBezTo>
                  <a:cubicBezTo>
                    <a:pt x="3" y="1"/>
                    <a:pt x="4" y="2"/>
                    <a:pt x="3" y="2"/>
                  </a:cubicBezTo>
                  <a:cubicBezTo>
                    <a:pt x="3" y="3"/>
                    <a:pt x="2" y="3"/>
                    <a:pt x="3" y="3"/>
                  </a:cubicBezTo>
                  <a:cubicBezTo>
                    <a:pt x="2" y="4"/>
                    <a:pt x="2" y="4"/>
                    <a:pt x="2" y="4"/>
                  </a:cubicBezTo>
                  <a:cubicBezTo>
                    <a:pt x="2" y="3"/>
                    <a:pt x="2" y="2"/>
                    <a:pt x="2" y="2"/>
                  </a:cubicBezTo>
                  <a:cubicBezTo>
                    <a:pt x="1" y="3"/>
                    <a:pt x="1" y="3"/>
                    <a:pt x="1" y="3"/>
                  </a:cubicBezTo>
                  <a:cubicBezTo>
                    <a:pt x="1" y="4"/>
                    <a:pt x="0" y="4"/>
                    <a:pt x="0" y="5"/>
                  </a:cubicBezTo>
                  <a:cubicBezTo>
                    <a:pt x="1" y="5"/>
                    <a:pt x="2" y="5"/>
                    <a:pt x="2" y="4"/>
                  </a:cubicBezTo>
                  <a:cubicBezTo>
                    <a:pt x="3" y="5"/>
                    <a:pt x="3" y="5"/>
                    <a:pt x="3" y="5"/>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7" name="Freeform 817"/>
            <p:cNvSpPr/>
            <p:nvPr/>
          </p:nvSpPr>
          <p:spPr bwMode="auto">
            <a:xfrm>
              <a:off x="1838" y="1817"/>
              <a:ext cx="16" cy="11"/>
            </a:xfrm>
            <a:custGeom>
              <a:avLst/>
              <a:gdLst>
                <a:gd name="T0" fmla="*/ 3 w 3"/>
                <a:gd name="T1" fmla="*/ 0 h 2"/>
                <a:gd name="T2" fmla="*/ 2 w 3"/>
                <a:gd name="T3" fmla="*/ 0 h 2"/>
                <a:gd name="T4" fmla="*/ 2 w 3"/>
                <a:gd name="T5" fmla="*/ 0 h 2"/>
                <a:gd name="T6" fmla="*/ 1 w 3"/>
                <a:gd name="T7" fmla="*/ 0 h 2"/>
                <a:gd name="T8" fmla="*/ 1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3" y="0"/>
                    <a:pt x="3" y="0"/>
                    <a:pt x="2" y="0"/>
                  </a:cubicBezTo>
                  <a:cubicBezTo>
                    <a:pt x="2" y="0"/>
                    <a:pt x="2" y="0"/>
                    <a:pt x="2" y="0"/>
                  </a:cubicBezTo>
                  <a:cubicBezTo>
                    <a:pt x="1" y="0"/>
                    <a:pt x="1" y="0"/>
                    <a:pt x="1" y="0"/>
                  </a:cubicBezTo>
                  <a:cubicBezTo>
                    <a:pt x="3" y="1"/>
                    <a:pt x="0" y="0"/>
                    <a:pt x="1" y="1"/>
                  </a:cubicBezTo>
                  <a:cubicBezTo>
                    <a:pt x="1" y="1"/>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8" name="Freeform 818"/>
            <p:cNvSpPr/>
            <p:nvPr/>
          </p:nvSpPr>
          <p:spPr bwMode="auto">
            <a:xfrm>
              <a:off x="1810" y="1806"/>
              <a:ext cx="11" cy="5"/>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0"/>
                    <a:pt x="2" y="0"/>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9" name="Freeform 819"/>
            <p:cNvSpPr/>
            <p:nvPr/>
          </p:nvSpPr>
          <p:spPr bwMode="auto">
            <a:xfrm>
              <a:off x="1771" y="1806"/>
              <a:ext cx="17" cy="17"/>
            </a:xfrm>
            <a:custGeom>
              <a:avLst/>
              <a:gdLst>
                <a:gd name="T0" fmla="*/ 0 w 3"/>
                <a:gd name="T1" fmla="*/ 2 h 3"/>
                <a:gd name="T2" fmla="*/ 0 w 3"/>
                <a:gd name="T3" fmla="*/ 2 h 3"/>
                <a:gd name="T4" fmla="*/ 0 w 3"/>
                <a:gd name="T5" fmla="*/ 3 h 3"/>
                <a:gd name="T6" fmla="*/ 0 w 3"/>
                <a:gd name="T7" fmla="*/ 3 h 3"/>
                <a:gd name="T8" fmla="*/ 2 w 3"/>
                <a:gd name="T9" fmla="*/ 2 h 3"/>
                <a:gd name="T10" fmla="*/ 3 w 3"/>
                <a:gd name="T11" fmla="*/ 0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0" y="2"/>
                    <a:pt x="0" y="2"/>
                    <a:pt x="0" y="2"/>
                  </a:cubicBezTo>
                  <a:cubicBezTo>
                    <a:pt x="0" y="2"/>
                    <a:pt x="0" y="3"/>
                    <a:pt x="0" y="3"/>
                  </a:cubicBezTo>
                  <a:cubicBezTo>
                    <a:pt x="0" y="3"/>
                    <a:pt x="0" y="3"/>
                    <a:pt x="0" y="3"/>
                  </a:cubicBezTo>
                  <a:cubicBezTo>
                    <a:pt x="1" y="2"/>
                    <a:pt x="1" y="2"/>
                    <a:pt x="2" y="2"/>
                  </a:cubicBezTo>
                  <a:cubicBezTo>
                    <a:pt x="3" y="2"/>
                    <a:pt x="2" y="1"/>
                    <a:pt x="3"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0" name="Freeform 820"/>
            <p:cNvSpPr/>
            <p:nvPr/>
          </p:nvSpPr>
          <p:spPr bwMode="auto">
            <a:xfrm>
              <a:off x="1805" y="1817"/>
              <a:ext cx="11" cy="11"/>
            </a:xfrm>
            <a:custGeom>
              <a:avLst/>
              <a:gdLst>
                <a:gd name="T0" fmla="*/ 1 w 2"/>
                <a:gd name="T1" fmla="*/ 0 h 2"/>
                <a:gd name="T2" fmla="*/ 0 w 2"/>
                <a:gd name="T3" fmla="*/ 2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0" y="1"/>
                    <a:pt x="0" y="2"/>
                  </a:cubicBezTo>
                  <a:cubicBezTo>
                    <a:pt x="0" y="2"/>
                    <a:pt x="0" y="1"/>
                    <a:pt x="0" y="2"/>
                  </a:cubicBezTo>
                  <a:cubicBezTo>
                    <a:pt x="0" y="1"/>
                    <a:pt x="0" y="1"/>
                    <a:pt x="0" y="1"/>
                  </a:cubicBezTo>
                  <a:cubicBezTo>
                    <a:pt x="0" y="1"/>
                    <a:pt x="1" y="1"/>
                    <a:pt x="1"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1" name="Freeform 821"/>
            <p:cNvSpPr/>
            <p:nvPr/>
          </p:nvSpPr>
          <p:spPr bwMode="auto">
            <a:xfrm>
              <a:off x="1838" y="1828"/>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2" name="Freeform 822"/>
            <p:cNvSpPr/>
            <p:nvPr/>
          </p:nvSpPr>
          <p:spPr bwMode="auto">
            <a:xfrm>
              <a:off x="1793" y="1817"/>
              <a:ext cx="6"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3" name="Freeform 823"/>
            <p:cNvSpPr/>
            <p:nvPr/>
          </p:nvSpPr>
          <p:spPr bwMode="auto">
            <a:xfrm>
              <a:off x="1793"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4" name="Freeform 824"/>
            <p:cNvSpPr/>
            <p:nvPr/>
          </p:nvSpPr>
          <p:spPr bwMode="auto">
            <a:xfrm>
              <a:off x="1827" y="1834"/>
              <a:ext cx="5" cy="5"/>
            </a:xfrm>
            <a:custGeom>
              <a:avLst/>
              <a:gdLst>
                <a:gd name="T0" fmla="*/ 1 w 1"/>
                <a:gd name="T1" fmla="*/ 0 h 1"/>
                <a:gd name="T2" fmla="*/ 1 w 1"/>
                <a:gd name="T3" fmla="*/ 0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5" name="Freeform 825"/>
            <p:cNvSpPr/>
            <p:nvPr/>
          </p:nvSpPr>
          <p:spPr bwMode="auto">
            <a:xfrm>
              <a:off x="1871" y="1851"/>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6" name="Freeform 826"/>
            <p:cNvSpPr/>
            <p:nvPr/>
          </p:nvSpPr>
          <p:spPr bwMode="auto">
            <a:xfrm>
              <a:off x="1838" y="1839"/>
              <a:ext cx="5" cy="6"/>
            </a:xfrm>
            <a:custGeom>
              <a:avLst/>
              <a:gdLst>
                <a:gd name="T0" fmla="*/ 5 w 5"/>
                <a:gd name="T1" fmla="*/ 6 h 6"/>
                <a:gd name="T2" fmla="*/ 5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5" y="0"/>
                  </a:lnTo>
                  <a:lnTo>
                    <a:pt x="0" y="0"/>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7" name="Freeform 827"/>
            <p:cNvSpPr/>
            <p:nvPr/>
          </p:nvSpPr>
          <p:spPr bwMode="auto">
            <a:xfrm>
              <a:off x="1854" y="1845"/>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8" name="Freeform 828"/>
            <p:cNvSpPr/>
            <p:nvPr/>
          </p:nvSpPr>
          <p:spPr bwMode="auto">
            <a:xfrm>
              <a:off x="1821" y="1839"/>
              <a:ext cx="6" cy="6"/>
            </a:xfrm>
            <a:custGeom>
              <a:avLst/>
              <a:gdLst>
                <a:gd name="T0" fmla="*/ 0 w 6"/>
                <a:gd name="T1" fmla="*/ 6 h 6"/>
                <a:gd name="T2" fmla="*/ 6 w 6"/>
                <a:gd name="T3" fmla="*/ 0 h 6"/>
                <a:gd name="T4" fmla="*/ 0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0"/>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9" name="Freeform 829"/>
            <p:cNvSpPr/>
            <p:nvPr/>
          </p:nvSpPr>
          <p:spPr bwMode="auto">
            <a:xfrm>
              <a:off x="1782" y="1828"/>
              <a:ext cx="6" cy="6"/>
            </a:xfrm>
            <a:custGeom>
              <a:avLst/>
              <a:gdLst>
                <a:gd name="T0" fmla="*/ 6 w 6"/>
                <a:gd name="T1" fmla="*/ 6 h 6"/>
                <a:gd name="T2" fmla="*/ 6 w 6"/>
                <a:gd name="T3" fmla="*/ 0 h 6"/>
                <a:gd name="T4" fmla="*/ 0 w 6"/>
                <a:gd name="T5" fmla="*/ 0 h 6"/>
                <a:gd name="T6" fmla="*/ 6 w 6"/>
                <a:gd name="T7" fmla="*/ 6 h 6"/>
              </a:gdLst>
              <a:ahLst/>
              <a:cxnLst>
                <a:cxn ang="0">
                  <a:pos x="T0" y="T1"/>
                </a:cxn>
                <a:cxn ang="0">
                  <a:pos x="T2" y="T3"/>
                </a:cxn>
                <a:cxn ang="0">
                  <a:pos x="T4" y="T5"/>
                </a:cxn>
                <a:cxn ang="0">
                  <a:pos x="T6" y="T7"/>
                </a:cxn>
              </a:cxnLst>
              <a:rect l="0" t="0" r="r" b="b"/>
              <a:pathLst>
                <a:path w="6" h="6">
                  <a:moveTo>
                    <a:pt x="6" y="6"/>
                  </a:moveTo>
                  <a:lnTo>
                    <a:pt x="6" y="0"/>
                  </a:lnTo>
                  <a:lnTo>
                    <a:pt x="0" y="0"/>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0" name="Freeform 830"/>
            <p:cNvSpPr/>
            <p:nvPr/>
          </p:nvSpPr>
          <p:spPr bwMode="auto">
            <a:xfrm>
              <a:off x="1805" y="1834"/>
              <a:ext cx="5" cy="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1" name="Freeform 831"/>
            <p:cNvSpPr/>
            <p:nvPr/>
          </p:nvSpPr>
          <p:spPr bwMode="auto">
            <a:xfrm>
              <a:off x="1732" y="1828"/>
              <a:ext cx="0" cy="11"/>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2" name="Freeform 832"/>
            <p:cNvSpPr/>
            <p:nvPr/>
          </p:nvSpPr>
          <p:spPr bwMode="auto">
            <a:xfrm>
              <a:off x="1716" y="1828"/>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3" name="Freeform 833"/>
            <p:cNvSpPr/>
            <p:nvPr/>
          </p:nvSpPr>
          <p:spPr bwMode="auto">
            <a:xfrm>
              <a:off x="1710" y="1851"/>
              <a:ext cx="11" cy="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2"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4" name="Freeform 834"/>
            <p:cNvSpPr/>
            <p:nvPr/>
          </p:nvSpPr>
          <p:spPr bwMode="auto">
            <a:xfrm>
              <a:off x="1683" y="1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5" name="Freeform 835"/>
            <p:cNvSpPr/>
            <p:nvPr/>
          </p:nvSpPr>
          <p:spPr bwMode="auto">
            <a:xfrm>
              <a:off x="1677" y="1845"/>
              <a:ext cx="6" cy="6"/>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0" y="1"/>
                    <a:pt x="0" y="1"/>
                  </a:cubicBezTo>
                  <a:cubicBezTo>
                    <a:pt x="0" y="1"/>
                    <a:pt x="0" y="1"/>
                    <a:pt x="0"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6" name="Freeform 836"/>
            <p:cNvSpPr/>
            <p:nvPr/>
          </p:nvSpPr>
          <p:spPr bwMode="auto">
            <a:xfrm>
              <a:off x="1683" y="1851"/>
              <a:ext cx="5"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7" name="Freeform 837"/>
            <p:cNvSpPr/>
            <p:nvPr/>
          </p:nvSpPr>
          <p:spPr bwMode="auto">
            <a:xfrm>
              <a:off x="2221" y="2092"/>
              <a:ext cx="5" cy="5"/>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1"/>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8" name="Freeform 838"/>
            <p:cNvSpPr/>
            <p:nvPr/>
          </p:nvSpPr>
          <p:spPr bwMode="auto">
            <a:xfrm>
              <a:off x="967" y="1576"/>
              <a:ext cx="6"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9" name="Freeform 839"/>
            <p:cNvSpPr/>
            <p:nvPr/>
          </p:nvSpPr>
          <p:spPr bwMode="auto">
            <a:xfrm>
              <a:off x="873" y="1542"/>
              <a:ext cx="5" cy="6"/>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0" name="Freeform 840"/>
            <p:cNvSpPr/>
            <p:nvPr/>
          </p:nvSpPr>
          <p:spPr bwMode="auto">
            <a:xfrm>
              <a:off x="1383" y="1839"/>
              <a:ext cx="6"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1" name="Freeform 841"/>
            <p:cNvSpPr/>
            <p:nvPr/>
          </p:nvSpPr>
          <p:spPr bwMode="auto">
            <a:xfrm>
              <a:off x="1355" y="1828"/>
              <a:ext cx="6" cy="6"/>
            </a:xfrm>
            <a:custGeom>
              <a:avLst/>
              <a:gdLst>
                <a:gd name="T0" fmla="*/ 0 w 6"/>
                <a:gd name="T1" fmla="*/ 6 h 6"/>
                <a:gd name="T2" fmla="*/ 6 w 6"/>
                <a:gd name="T3" fmla="*/ 0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0"/>
                  </a:lnTo>
                  <a:lnTo>
                    <a:pt x="6"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2" name="Freeform 842"/>
            <p:cNvSpPr/>
            <p:nvPr/>
          </p:nvSpPr>
          <p:spPr bwMode="auto">
            <a:xfrm>
              <a:off x="1333" y="1817"/>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3" name="Freeform 843"/>
            <p:cNvSpPr/>
            <p:nvPr/>
          </p:nvSpPr>
          <p:spPr bwMode="auto">
            <a:xfrm>
              <a:off x="1305" y="18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4" name="Freeform 844"/>
            <p:cNvSpPr/>
            <p:nvPr/>
          </p:nvSpPr>
          <p:spPr bwMode="auto">
            <a:xfrm>
              <a:off x="1305" y="1811"/>
              <a:ext cx="6" cy="1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2"/>
                    <a:pt x="0" y="2"/>
                    <a:pt x="0"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5" name="Freeform 845"/>
            <p:cNvSpPr/>
            <p:nvPr/>
          </p:nvSpPr>
          <p:spPr bwMode="auto">
            <a:xfrm>
              <a:off x="1300" y="1811"/>
              <a:ext cx="5"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6" name="Freeform 846"/>
            <p:cNvSpPr/>
            <p:nvPr/>
          </p:nvSpPr>
          <p:spPr bwMode="auto">
            <a:xfrm>
              <a:off x="1255" y="1811"/>
              <a:ext cx="17" cy="17"/>
            </a:xfrm>
            <a:custGeom>
              <a:avLst/>
              <a:gdLst>
                <a:gd name="T0" fmla="*/ 3 w 3"/>
                <a:gd name="T1" fmla="*/ 1 h 3"/>
                <a:gd name="T2" fmla="*/ 3 w 3"/>
                <a:gd name="T3" fmla="*/ 1 h 3"/>
                <a:gd name="T4" fmla="*/ 3 w 3"/>
                <a:gd name="T5" fmla="*/ 1 h 3"/>
                <a:gd name="T6" fmla="*/ 1 w 3"/>
                <a:gd name="T7" fmla="*/ 0 h 3"/>
                <a:gd name="T8" fmla="*/ 2 w 3"/>
                <a:gd name="T9" fmla="*/ 1 h 3"/>
                <a:gd name="T10" fmla="*/ 0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1"/>
                    <a:pt x="3" y="1"/>
                    <a:pt x="3" y="1"/>
                  </a:cubicBezTo>
                  <a:cubicBezTo>
                    <a:pt x="3" y="1"/>
                    <a:pt x="3" y="1"/>
                    <a:pt x="3" y="1"/>
                  </a:cubicBezTo>
                  <a:cubicBezTo>
                    <a:pt x="2" y="1"/>
                    <a:pt x="2" y="0"/>
                    <a:pt x="1" y="0"/>
                  </a:cubicBezTo>
                  <a:cubicBezTo>
                    <a:pt x="2" y="1"/>
                    <a:pt x="2" y="1"/>
                    <a:pt x="2" y="1"/>
                  </a:cubicBezTo>
                  <a:cubicBezTo>
                    <a:pt x="0" y="0"/>
                    <a:pt x="1" y="2"/>
                    <a:pt x="0" y="3"/>
                  </a:cubicBezTo>
                  <a:cubicBezTo>
                    <a:pt x="1" y="3"/>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7" name="Rectangle 847"/>
            <p:cNvSpPr>
              <a:spLocks noChangeArrowheads="1"/>
            </p:cNvSpPr>
            <p:nvPr/>
          </p:nvSpPr>
          <p:spPr bwMode="auto">
            <a:xfrm>
              <a:off x="1278" y="18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78" name="Freeform 848"/>
            <p:cNvSpPr/>
            <p:nvPr/>
          </p:nvSpPr>
          <p:spPr bwMode="auto">
            <a:xfrm>
              <a:off x="1272" y="1823"/>
              <a:ext cx="11" cy="22"/>
            </a:xfrm>
            <a:custGeom>
              <a:avLst/>
              <a:gdLst>
                <a:gd name="T0" fmla="*/ 0 w 2"/>
                <a:gd name="T1" fmla="*/ 3 h 4"/>
                <a:gd name="T2" fmla="*/ 0 w 2"/>
                <a:gd name="T3" fmla="*/ 3 h 4"/>
                <a:gd name="T4" fmla="*/ 0 w 2"/>
                <a:gd name="T5" fmla="*/ 3 h 4"/>
                <a:gd name="T6" fmla="*/ 1 w 2"/>
                <a:gd name="T7" fmla="*/ 4 h 4"/>
                <a:gd name="T8" fmla="*/ 2 w 2"/>
                <a:gd name="T9" fmla="*/ 0 h 4"/>
                <a:gd name="T10" fmla="*/ 1 w 2"/>
                <a:gd name="T11" fmla="*/ 3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0" y="3"/>
                  </a:cubicBezTo>
                  <a:cubicBezTo>
                    <a:pt x="0" y="3"/>
                    <a:pt x="0" y="3"/>
                    <a:pt x="0" y="3"/>
                  </a:cubicBezTo>
                  <a:cubicBezTo>
                    <a:pt x="1" y="3"/>
                    <a:pt x="1" y="3"/>
                    <a:pt x="1" y="4"/>
                  </a:cubicBezTo>
                  <a:cubicBezTo>
                    <a:pt x="2" y="3"/>
                    <a:pt x="2" y="2"/>
                    <a:pt x="2" y="0"/>
                  </a:cubicBezTo>
                  <a:cubicBezTo>
                    <a:pt x="2" y="2"/>
                    <a:pt x="1" y="1"/>
                    <a:pt x="1" y="3"/>
                  </a:cubicBezTo>
                  <a:cubicBezTo>
                    <a:pt x="1"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9" name="Rectangle 849"/>
            <p:cNvSpPr>
              <a:spLocks noChangeArrowheads="1"/>
            </p:cNvSpPr>
            <p:nvPr/>
          </p:nvSpPr>
          <p:spPr bwMode="auto">
            <a:xfrm>
              <a:off x="1366" y="186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80" name="Freeform 850"/>
            <p:cNvSpPr/>
            <p:nvPr/>
          </p:nvSpPr>
          <p:spPr bwMode="auto">
            <a:xfrm>
              <a:off x="1272" y="1823"/>
              <a:ext cx="6"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1" name="Freeform 851"/>
            <p:cNvSpPr/>
            <p:nvPr/>
          </p:nvSpPr>
          <p:spPr bwMode="auto">
            <a:xfrm>
              <a:off x="1272" y="1823"/>
              <a:ext cx="6"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2" name="Rectangle 852"/>
            <p:cNvSpPr>
              <a:spLocks noChangeArrowheads="1"/>
            </p:cNvSpPr>
            <p:nvPr/>
          </p:nvSpPr>
          <p:spPr bwMode="auto">
            <a:xfrm>
              <a:off x="1289" y="18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83" name="Freeform 853"/>
            <p:cNvSpPr/>
            <p:nvPr/>
          </p:nvSpPr>
          <p:spPr bwMode="auto">
            <a:xfrm>
              <a:off x="1233" y="1811"/>
              <a:ext cx="6" cy="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4" name="Freeform 854"/>
            <p:cNvSpPr/>
            <p:nvPr/>
          </p:nvSpPr>
          <p:spPr bwMode="auto">
            <a:xfrm>
              <a:off x="1228" y="1817"/>
              <a:ext cx="16" cy="17"/>
            </a:xfrm>
            <a:custGeom>
              <a:avLst/>
              <a:gdLst>
                <a:gd name="T0" fmla="*/ 3 w 3"/>
                <a:gd name="T1" fmla="*/ 0 h 3"/>
                <a:gd name="T2" fmla="*/ 2 w 3"/>
                <a:gd name="T3" fmla="*/ 0 h 3"/>
                <a:gd name="T4" fmla="*/ 2 w 3"/>
                <a:gd name="T5" fmla="*/ 1 h 3"/>
                <a:gd name="T6" fmla="*/ 0 w 3"/>
                <a:gd name="T7" fmla="*/ 1 h 3"/>
                <a:gd name="T8" fmla="*/ 1 w 3"/>
                <a:gd name="T9" fmla="*/ 3 h 3"/>
                <a:gd name="T10" fmla="*/ 2 w 3"/>
                <a:gd name="T11" fmla="*/ 2 h 3"/>
                <a:gd name="T12" fmla="*/ 1 w 3"/>
                <a:gd name="T13" fmla="*/ 2 h 3"/>
                <a:gd name="T14" fmla="*/ 2 w 3"/>
                <a:gd name="T15" fmla="*/ 1 h 3"/>
                <a:gd name="T16" fmla="*/ 2 w 3"/>
                <a:gd name="T17" fmla="*/ 2 h 3"/>
                <a:gd name="T18" fmla="*/ 3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2" y="1"/>
                    <a:pt x="2" y="1"/>
                    <a:pt x="2" y="1"/>
                  </a:cubicBezTo>
                  <a:cubicBezTo>
                    <a:pt x="0" y="1"/>
                    <a:pt x="0" y="1"/>
                    <a:pt x="0" y="1"/>
                  </a:cubicBezTo>
                  <a:cubicBezTo>
                    <a:pt x="1" y="3"/>
                    <a:pt x="1" y="3"/>
                    <a:pt x="1" y="3"/>
                  </a:cubicBezTo>
                  <a:cubicBezTo>
                    <a:pt x="2" y="2"/>
                    <a:pt x="2" y="2"/>
                    <a:pt x="2" y="2"/>
                  </a:cubicBezTo>
                  <a:cubicBezTo>
                    <a:pt x="1" y="2"/>
                    <a:pt x="1" y="2"/>
                    <a:pt x="1" y="2"/>
                  </a:cubicBezTo>
                  <a:cubicBezTo>
                    <a:pt x="1" y="1"/>
                    <a:pt x="2" y="1"/>
                    <a:pt x="2" y="1"/>
                  </a:cubicBezTo>
                  <a:cubicBezTo>
                    <a:pt x="2" y="2"/>
                    <a:pt x="2" y="2"/>
                    <a:pt x="2" y="2"/>
                  </a:cubicBezTo>
                  <a:cubicBezTo>
                    <a:pt x="3" y="2"/>
                    <a:pt x="3" y="2"/>
                    <a:pt x="3" y="2"/>
                  </a:cubicBezTo>
                  <a:cubicBezTo>
                    <a:pt x="2" y="2"/>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5" name="Freeform 855"/>
            <p:cNvSpPr/>
            <p:nvPr/>
          </p:nvSpPr>
          <p:spPr bwMode="auto">
            <a:xfrm>
              <a:off x="1261" y="1828"/>
              <a:ext cx="6" cy="6"/>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6" name="Rectangle 856"/>
            <p:cNvSpPr>
              <a:spLocks noChangeArrowheads="1"/>
            </p:cNvSpPr>
            <p:nvPr/>
          </p:nvSpPr>
          <p:spPr bwMode="auto">
            <a:xfrm>
              <a:off x="1289" y="1839"/>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87" name="Freeform 857"/>
            <p:cNvSpPr/>
            <p:nvPr/>
          </p:nvSpPr>
          <p:spPr bwMode="auto">
            <a:xfrm>
              <a:off x="1400"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8" name="Freeform 858"/>
            <p:cNvSpPr/>
            <p:nvPr/>
          </p:nvSpPr>
          <p:spPr bwMode="auto">
            <a:xfrm>
              <a:off x="895" y="1688"/>
              <a:ext cx="11" cy="6"/>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1"/>
                  </a:cubicBezTo>
                  <a:cubicBezTo>
                    <a:pt x="1" y="0"/>
                    <a:pt x="1" y="1"/>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9" name="Rectangle 859"/>
            <p:cNvSpPr>
              <a:spLocks noChangeArrowheads="1"/>
            </p:cNvSpPr>
            <p:nvPr/>
          </p:nvSpPr>
          <p:spPr bwMode="auto">
            <a:xfrm>
              <a:off x="1239" y="184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90" name="Freeform 860"/>
            <p:cNvSpPr/>
            <p:nvPr/>
          </p:nvSpPr>
          <p:spPr bwMode="auto">
            <a:xfrm>
              <a:off x="1217" y="1834"/>
              <a:ext cx="0" cy="5"/>
            </a:xfrm>
            <a:custGeom>
              <a:avLst/>
              <a:gdLst>
                <a:gd name="T0" fmla="*/ 5 h 5"/>
                <a:gd name="T1" fmla="*/ 5 h 5"/>
                <a:gd name="T2" fmla="*/ 0 h 5"/>
                <a:gd name="T3" fmla="*/ 5 h 5"/>
                <a:gd name="T4" fmla="*/ 5 h 5"/>
              </a:gdLst>
              <a:ahLst/>
              <a:cxnLst>
                <a:cxn ang="0">
                  <a:pos x="0" y="T0"/>
                </a:cxn>
                <a:cxn ang="0">
                  <a:pos x="0" y="T1"/>
                </a:cxn>
                <a:cxn ang="0">
                  <a:pos x="0" y="T2"/>
                </a:cxn>
                <a:cxn ang="0">
                  <a:pos x="0" y="T3"/>
                </a:cxn>
                <a:cxn ang="0">
                  <a:pos x="0" y="T4"/>
                </a:cxn>
              </a:cxnLst>
              <a:rect l="0" t="0" r="r" b="b"/>
              <a:pathLst>
                <a:path h="5">
                  <a:moveTo>
                    <a:pt x="0" y="5"/>
                  </a:moveTo>
                  <a:lnTo>
                    <a:pt x="0" y="5"/>
                  </a:ln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1" name="Freeform 861"/>
            <p:cNvSpPr/>
            <p:nvPr/>
          </p:nvSpPr>
          <p:spPr bwMode="auto">
            <a:xfrm>
              <a:off x="1206" y="1839"/>
              <a:ext cx="5" cy="6"/>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2" name="Freeform 862"/>
            <p:cNvSpPr/>
            <p:nvPr/>
          </p:nvSpPr>
          <p:spPr bwMode="auto">
            <a:xfrm>
              <a:off x="1217" y="1845"/>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3" name="Freeform 863"/>
            <p:cNvSpPr/>
            <p:nvPr/>
          </p:nvSpPr>
          <p:spPr bwMode="auto">
            <a:xfrm>
              <a:off x="1222" y="1851"/>
              <a:ext cx="6" cy="0"/>
            </a:xfrm>
            <a:custGeom>
              <a:avLst/>
              <a:gdLst>
                <a:gd name="T0" fmla="*/ 0 w 6"/>
                <a:gd name="T1" fmla="*/ 6 w 6"/>
                <a:gd name="T2" fmla="*/ 0 w 6"/>
                <a:gd name="T3" fmla="*/ 0 w 6"/>
              </a:gdLst>
              <a:ahLst/>
              <a:cxnLst>
                <a:cxn ang="0">
                  <a:pos x="T0" y="0"/>
                </a:cxn>
                <a:cxn ang="0">
                  <a:pos x="T1" y="0"/>
                </a:cxn>
                <a:cxn ang="0">
                  <a:pos x="T2" y="0"/>
                </a:cxn>
                <a:cxn ang="0">
                  <a:pos x="T3" y="0"/>
                </a:cxn>
              </a:cxnLst>
              <a:rect l="0" t="0" r="r" b="b"/>
              <a:pathLst>
                <a:path w="6">
                  <a:moveTo>
                    <a:pt x="0" y="0"/>
                  </a:moveTo>
                  <a:lnTo>
                    <a:pt x="6"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4" name="Freeform 864"/>
            <p:cNvSpPr/>
            <p:nvPr/>
          </p:nvSpPr>
          <p:spPr bwMode="auto">
            <a:xfrm>
              <a:off x="1194" y="1845"/>
              <a:ext cx="6"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5" name="Freeform 865"/>
            <p:cNvSpPr/>
            <p:nvPr/>
          </p:nvSpPr>
          <p:spPr bwMode="auto">
            <a:xfrm>
              <a:off x="1278" y="1918"/>
              <a:ext cx="5" cy="6"/>
            </a:xfrm>
            <a:custGeom>
              <a:avLst/>
              <a:gdLst>
                <a:gd name="T0" fmla="*/ 0 w 5"/>
                <a:gd name="T1" fmla="*/ 6 h 6"/>
                <a:gd name="T2" fmla="*/ 5 w 5"/>
                <a:gd name="T3" fmla="*/ 6 h 6"/>
                <a:gd name="T4" fmla="*/ 5 w 5"/>
                <a:gd name="T5" fmla="*/ 0 h 6"/>
                <a:gd name="T6" fmla="*/ 5 w 5"/>
                <a:gd name="T7" fmla="*/ 0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5" y="6"/>
                  </a:lnTo>
                  <a:lnTo>
                    <a:pt x="5" y="0"/>
                  </a:lnTo>
                  <a:lnTo>
                    <a:pt x="5"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6" name="Freeform 866"/>
            <p:cNvSpPr/>
            <p:nvPr/>
          </p:nvSpPr>
          <p:spPr bwMode="auto">
            <a:xfrm>
              <a:off x="834" y="1727"/>
              <a:ext cx="0" cy="6"/>
            </a:xfrm>
            <a:custGeom>
              <a:avLst/>
              <a:gdLst>
                <a:gd name="T0" fmla="*/ 6 h 6"/>
                <a:gd name="T1" fmla="*/ 6 h 6"/>
                <a:gd name="T2" fmla="*/ 6 h 6"/>
                <a:gd name="T3" fmla="*/ 0 h 6"/>
                <a:gd name="T4" fmla="*/ 6 h 6"/>
              </a:gdLst>
              <a:ahLst/>
              <a:cxnLst>
                <a:cxn ang="0">
                  <a:pos x="0" y="T0"/>
                </a:cxn>
                <a:cxn ang="0">
                  <a:pos x="0" y="T1"/>
                </a:cxn>
                <a:cxn ang="0">
                  <a:pos x="0" y="T2"/>
                </a:cxn>
                <a:cxn ang="0">
                  <a:pos x="0" y="T3"/>
                </a:cxn>
                <a:cxn ang="0">
                  <a:pos x="0" y="T4"/>
                </a:cxn>
              </a:cxnLst>
              <a:rect l="0" t="0" r="r" b="b"/>
              <a:pathLst>
                <a:path h="6">
                  <a:moveTo>
                    <a:pt x="0" y="6"/>
                  </a:moveTo>
                  <a:lnTo>
                    <a:pt x="0" y="6"/>
                  </a:ln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7" name="Freeform 867"/>
            <p:cNvSpPr/>
            <p:nvPr/>
          </p:nvSpPr>
          <p:spPr bwMode="auto">
            <a:xfrm>
              <a:off x="934"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498" name="Group 4"/>
          <p:cNvGrpSpPr>
            <a:grpSpLocks noChangeAspect="1"/>
          </p:cNvGrpSpPr>
          <p:nvPr/>
        </p:nvGrpSpPr>
        <p:grpSpPr bwMode="auto">
          <a:xfrm>
            <a:off x="1519918" y="3197517"/>
            <a:ext cx="7157639" cy="2214108"/>
            <a:chOff x="834" y="1083"/>
            <a:chExt cx="3278" cy="1014"/>
          </a:xfrm>
          <a:blipFill dpi="0" rotWithShape="1">
            <a:blip r:embed="rId4"/>
            <a:srcRect/>
            <a:stretch>
              <a:fillRect l="-2000" t="-3000" r="-1000" b="-26000"/>
            </a:stretch>
          </a:blipFill>
        </p:grpSpPr>
        <p:grpSp>
          <p:nvGrpSpPr>
            <p:cNvPr id="3499" name="Group 205"/>
            <p:cNvGrpSpPr/>
            <p:nvPr/>
          </p:nvGrpSpPr>
          <p:grpSpPr bwMode="auto">
            <a:xfrm>
              <a:off x="895" y="1285"/>
              <a:ext cx="3117" cy="661"/>
              <a:chOff x="895" y="1285"/>
              <a:chExt cx="3117" cy="661"/>
            </a:xfrm>
            <a:grpFill/>
          </p:grpSpPr>
          <p:sp>
            <p:nvSpPr>
              <p:cNvPr id="4162" name="Freeform 5"/>
              <p:cNvSpPr/>
              <p:nvPr/>
            </p:nvSpPr>
            <p:spPr bwMode="auto">
              <a:xfrm>
                <a:off x="3940" y="1285"/>
                <a:ext cx="6"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3" name="Freeform 6"/>
              <p:cNvSpPr/>
              <p:nvPr/>
            </p:nvSpPr>
            <p:spPr bwMode="auto">
              <a:xfrm>
                <a:off x="3957" y="1492"/>
                <a:ext cx="5" cy="0"/>
              </a:xfrm>
              <a:custGeom>
                <a:avLst/>
                <a:gdLst>
                  <a:gd name="T0" fmla="*/ 5 w 5"/>
                  <a:gd name="T1" fmla="*/ 5 w 5"/>
                  <a:gd name="T2" fmla="*/ 0 w 5"/>
                  <a:gd name="T3" fmla="*/ 5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4" name="Freeform 7"/>
              <p:cNvSpPr/>
              <p:nvPr/>
            </p:nvSpPr>
            <p:spPr bwMode="auto">
              <a:xfrm>
                <a:off x="3890" y="1492"/>
                <a:ext cx="6" cy="6"/>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5" name="Freeform 8"/>
              <p:cNvSpPr/>
              <p:nvPr/>
            </p:nvSpPr>
            <p:spPr bwMode="auto">
              <a:xfrm>
                <a:off x="3879" y="1492"/>
                <a:ext cx="11" cy="6"/>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2" y="1"/>
                      <a:pt x="2" y="0"/>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6" name="Freeform 9"/>
              <p:cNvSpPr/>
              <p:nvPr/>
            </p:nvSpPr>
            <p:spPr bwMode="auto">
              <a:xfrm>
                <a:off x="3873" y="1492"/>
                <a:ext cx="6" cy="6"/>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7" name="Freeform 10"/>
              <p:cNvSpPr/>
              <p:nvPr/>
            </p:nvSpPr>
            <p:spPr bwMode="auto">
              <a:xfrm>
                <a:off x="3862" y="1486"/>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8" name="Freeform 11"/>
              <p:cNvSpPr/>
              <p:nvPr/>
            </p:nvSpPr>
            <p:spPr bwMode="auto">
              <a:xfrm>
                <a:off x="3962" y="1537"/>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9" name="Freeform 12"/>
              <p:cNvSpPr/>
              <p:nvPr/>
            </p:nvSpPr>
            <p:spPr bwMode="auto">
              <a:xfrm>
                <a:off x="3951" y="1537"/>
                <a:ext cx="6"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0" name="Rectangle 13"/>
              <p:cNvSpPr>
                <a:spLocks noChangeArrowheads="1"/>
              </p:cNvSpPr>
              <p:nvPr/>
            </p:nvSpPr>
            <p:spPr bwMode="auto">
              <a:xfrm>
                <a:off x="3768" y="1458"/>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71" name="Freeform 14"/>
              <p:cNvSpPr/>
              <p:nvPr/>
            </p:nvSpPr>
            <p:spPr bwMode="auto">
              <a:xfrm>
                <a:off x="3835" y="1492"/>
                <a:ext cx="1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2" name="Freeform 15"/>
              <p:cNvSpPr/>
              <p:nvPr/>
            </p:nvSpPr>
            <p:spPr bwMode="auto">
              <a:xfrm>
                <a:off x="3846" y="149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3" name="Freeform 16"/>
              <p:cNvSpPr/>
              <p:nvPr/>
            </p:nvSpPr>
            <p:spPr bwMode="auto">
              <a:xfrm>
                <a:off x="3846" y="1492"/>
                <a:ext cx="11" cy="6"/>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1"/>
                      <a:pt x="2" y="1"/>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4" name="Freeform 17"/>
              <p:cNvSpPr/>
              <p:nvPr/>
            </p:nvSpPr>
            <p:spPr bwMode="auto">
              <a:xfrm>
                <a:off x="3940" y="1537"/>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5" name="Freeform 18"/>
              <p:cNvSpPr/>
              <p:nvPr/>
            </p:nvSpPr>
            <p:spPr bwMode="auto">
              <a:xfrm>
                <a:off x="3824" y="1492"/>
                <a:ext cx="22" cy="11"/>
              </a:xfrm>
              <a:custGeom>
                <a:avLst/>
                <a:gdLst>
                  <a:gd name="T0" fmla="*/ 1 w 4"/>
                  <a:gd name="T1" fmla="*/ 2 h 2"/>
                  <a:gd name="T2" fmla="*/ 4 w 4"/>
                  <a:gd name="T3" fmla="*/ 1 h 2"/>
                  <a:gd name="T4" fmla="*/ 2 w 4"/>
                  <a:gd name="T5" fmla="*/ 1 h 2"/>
                  <a:gd name="T6" fmla="*/ 2 w 4"/>
                  <a:gd name="T7" fmla="*/ 0 h 2"/>
                  <a:gd name="T8" fmla="*/ 1 w 4"/>
                  <a:gd name="T9" fmla="*/ 0 h 2"/>
                  <a:gd name="T10" fmla="*/ 0 w 4"/>
                  <a:gd name="T11" fmla="*/ 0 h 2"/>
                  <a:gd name="T12" fmla="*/ 1 w 4"/>
                  <a:gd name="T13" fmla="*/ 1 h 2"/>
                  <a:gd name="T14" fmla="*/ 0 w 4"/>
                  <a:gd name="T15" fmla="*/ 1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2" y="1"/>
                      <a:pt x="3" y="2"/>
                      <a:pt x="4" y="1"/>
                    </a:cubicBezTo>
                    <a:cubicBezTo>
                      <a:pt x="3" y="0"/>
                      <a:pt x="3" y="2"/>
                      <a:pt x="2" y="1"/>
                    </a:cubicBezTo>
                    <a:cubicBezTo>
                      <a:pt x="1" y="1"/>
                      <a:pt x="2" y="1"/>
                      <a:pt x="2" y="0"/>
                    </a:cubicBezTo>
                    <a:cubicBezTo>
                      <a:pt x="2" y="0"/>
                      <a:pt x="2" y="0"/>
                      <a:pt x="1" y="0"/>
                    </a:cubicBezTo>
                    <a:cubicBezTo>
                      <a:pt x="1" y="0"/>
                      <a:pt x="1" y="0"/>
                      <a:pt x="0" y="0"/>
                    </a:cubicBezTo>
                    <a:cubicBezTo>
                      <a:pt x="0" y="1"/>
                      <a:pt x="1" y="1"/>
                      <a:pt x="1" y="1"/>
                    </a:cubicBezTo>
                    <a:cubicBezTo>
                      <a:pt x="0" y="1"/>
                      <a:pt x="0" y="1"/>
                      <a:pt x="0" y="1"/>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6" name="Freeform 19"/>
              <p:cNvSpPr/>
              <p:nvPr/>
            </p:nvSpPr>
            <p:spPr bwMode="auto">
              <a:xfrm>
                <a:off x="3751" y="1458"/>
                <a:ext cx="6"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7" name="Freeform 20"/>
              <p:cNvSpPr/>
              <p:nvPr/>
            </p:nvSpPr>
            <p:spPr bwMode="auto">
              <a:xfrm>
                <a:off x="3812" y="1486"/>
                <a:ext cx="12" cy="6"/>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2"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8" name="Freeform 21"/>
              <p:cNvSpPr/>
              <p:nvPr/>
            </p:nvSpPr>
            <p:spPr bwMode="auto">
              <a:xfrm>
                <a:off x="3768" y="1475"/>
                <a:ext cx="6" cy="0"/>
              </a:xfrm>
              <a:custGeom>
                <a:avLst/>
                <a:gdLst>
                  <a:gd name="T0" fmla="*/ 6 w 6"/>
                  <a:gd name="T1" fmla="*/ 6 w 6"/>
                  <a:gd name="T2" fmla="*/ 0 w 6"/>
                  <a:gd name="T3" fmla="*/ 6 w 6"/>
                </a:gdLst>
                <a:ahLst/>
                <a:cxnLst>
                  <a:cxn ang="0">
                    <a:pos x="T0" y="0"/>
                  </a:cxn>
                  <a:cxn ang="0">
                    <a:pos x="T1" y="0"/>
                  </a:cxn>
                  <a:cxn ang="0">
                    <a:pos x="T2" y="0"/>
                  </a:cxn>
                  <a:cxn ang="0">
                    <a:pos x="T3" y="0"/>
                  </a:cxn>
                </a:cxnLst>
                <a:rect l="0" t="0" r="r" b="b"/>
                <a:pathLst>
                  <a:path w="6">
                    <a:moveTo>
                      <a:pt x="6" y="0"/>
                    </a:moveTo>
                    <a:lnTo>
                      <a:pt x="6" y="0"/>
                    </a:lnTo>
                    <a:lnTo>
                      <a:pt x="0"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9" name="Freeform 22"/>
              <p:cNvSpPr/>
              <p:nvPr/>
            </p:nvSpPr>
            <p:spPr bwMode="auto">
              <a:xfrm>
                <a:off x="2470" y="13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0" name="Freeform 23"/>
              <p:cNvSpPr/>
              <p:nvPr/>
            </p:nvSpPr>
            <p:spPr bwMode="auto">
              <a:xfrm>
                <a:off x="2775" y="1458"/>
                <a:ext cx="6" cy="0"/>
              </a:xfrm>
              <a:custGeom>
                <a:avLst/>
                <a:gdLst>
                  <a:gd name="T0" fmla="*/ 0 w 6"/>
                  <a:gd name="T1" fmla="*/ 6 w 6"/>
                  <a:gd name="T2" fmla="*/ 0 w 6"/>
                  <a:gd name="T3" fmla="*/ 0 w 6"/>
                </a:gdLst>
                <a:ahLst/>
                <a:cxnLst>
                  <a:cxn ang="0">
                    <a:pos x="T0" y="0"/>
                  </a:cxn>
                  <a:cxn ang="0">
                    <a:pos x="T1" y="0"/>
                  </a:cxn>
                  <a:cxn ang="0">
                    <a:pos x="T2" y="0"/>
                  </a:cxn>
                  <a:cxn ang="0">
                    <a:pos x="T3" y="0"/>
                  </a:cxn>
                </a:cxnLst>
                <a:rect l="0" t="0" r="r" b="b"/>
                <a:pathLst>
                  <a:path w="6">
                    <a:moveTo>
                      <a:pt x="0" y="0"/>
                    </a:moveTo>
                    <a:lnTo>
                      <a:pt x="6"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1" name="Freeform 24"/>
              <p:cNvSpPr/>
              <p:nvPr/>
            </p:nvSpPr>
            <p:spPr bwMode="auto">
              <a:xfrm>
                <a:off x="2171" y="1391"/>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2" name="Freeform 25"/>
              <p:cNvSpPr/>
              <p:nvPr/>
            </p:nvSpPr>
            <p:spPr bwMode="auto">
              <a:xfrm>
                <a:off x="2171" y="1391"/>
                <a:ext cx="5"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3" name="Freeform 26"/>
              <p:cNvSpPr/>
              <p:nvPr/>
            </p:nvSpPr>
            <p:spPr bwMode="auto">
              <a:xfrm>
                <a:off x="2387" y="1402"/>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4" name="Freeform 27"/>
              <p:cNvSpPr/>
              <p:nvPr/>
            </p:nvSpPr>
            <p:spPr bwMode="auto">
              <a:xfrm>
                <a:off x="2792" y="1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5" name="Freeform 28"/>
              <p:cNvSpPr/>
              <p:nvPr/>
            </p:nvSpPr>
            <p:spPr bwMode="auto">
              <a:xfrm>
                <a:off x="2792" y="1464"/>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6" name="Freeform 29"/>
              <p:cNvSpPr/>
              <p:nvPr/>
            </p:nvSpPr>
            <p:spPr bwMode="auto">
              <a:xfrm>
                <a:off x="3269" y="14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7" name="Freeform 30"/>
              <p:cNvSpPr/>
              <p:nvPr/>
            </p:nvSpPr>
            <p:spPr bwMode="auto">
              <a:xfrm>
                <a:off x="3263" y="1498"/>
                <a:ext cx="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8" name="Freeform 31"/>
              <p:cNvSpPr/>
              <p:nvPr/>
            </p:nvSpPr>
            <p:spPr bwMode="auto">
              <a:xfrm>
                <a:off x="3247" y="149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9" name="Freeform 32"/>
              <p:cNvSpPr/>
              <p:nvPr/>
            </p:nvSpPr>
            <p:spPr bwMode="auto">
              <a:xfrm>
                <a:off x="3247" y="14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0" name="Freeform 33"/>
              <p:cNvSpPr/>
              <p:nvPr/>
            </p:nvSpPr>
            <p:spPr bwMode="auto">
              <a:xfrm>
                <a:off x="3075" y="1492"/>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1" name="Freeform 34"/>
              <p:cNvSpPr/>
              <p:nvPr/>
            </p:nvSpPr>
            <p:spPr bwMode="auto">
              <a:xfrm>
                <a:off x="2936" y="1509"/>
                <a:ext cx="11" cy="0"/>
              </a:xfrm>
              <a:custGeom>
                <a:avLst/>
                <a:gdLst>
                  <a:gd name="T0" fmla="*/ 11 w 11"/>
                  <a:gd name="T1" fmla="*/ 6 w 11"/>
                  <a:gd name="T2" fmla="*/ 0 w 11"/>
                  <a:gd name="T3" fmla="*/ 11 w 11"/>
                </a:gdLst>
                <a:ahLst/>
                <a:cxnLst>
                  <a:cxn ang="0">
                    <a:pos x="T0" y="0"/>
                  </a:cxn>
                  <a:cxn ang="0">
                    <a:pos x="T1" y="0"/>
                  </a:cxn>
                  <a:cxn ang="0">
                    <a:pos x="T2" y="0"/>
                  </a:cxn>
                  <a:cxn ang="0">
                    <a:pos x="T3" y="0"/>
                  </a:cxn>
                </a:cxnLst>
                <a:rect l="0" t="0" r="r" b="b"/>
                <a:pathLst>
                  <a:path w="11">
                    <a:moveTo>
                      <a:pt x="11" y="0"/>
                    </a:moveTo>
                    <a:lnTo>
                      <a:pt x="6" y="0"/>
                    </a:lnTo>
                    <a:lnTo>
                      <a:pt x="0" y="0"/>
                    </a:ln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2" name="Freeform 35"/>
              <p:cNvSpPr/>
              <p:nvPr/>
            </p:nvSpPr>
            <p:spPr bwMode="auto">
              <a:xfrm>
                <a:off x="3075" y="14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3" name="Freeform 36"/>
              <p:cNvSpPr/>
              <p:nvPr/>
            </p:nvSpPr>
            <p:spPr bwMode="auto">
              <a:xfrm>
                <a:off x="1316" y="1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4" name="Freeform 37"/>
              <p:cNvSpPr>
                <a:spLocks noEditPoints="1"/>
              </p:cNvSpPr>
              <p:nvPr/>
            </p:nvSpPr>
            <p:spPr bwMode="auto">
              <a:xfrm>
                <a:off x="895" y="1352"/>
                <a:ext cx="3028" cy="594"/>
              </a:xfrm>
              <a:custGeom>
                <a:avLst/>
                <a:gdLst>
                  <a:gd name="T0" fmla="*/ 504 w 546"/>
                  <a:gd name="T1" fmla="*/ 76 h 106"/>
                  <a:gd name="T2" fmla="*/ 484 w 546"/>
                  <a:gd name="T3" fmla="*/ 65 h 106"/>
                  <a:gd name="T4" fmla="*/ 507 w 546"/>
                  <a:gd name="T5" fmla="*/ 55 h 106"/>
                  <a:gd name="T6" fmla="*/ 506 w 546"/>
                  <a:gd name="T7" fmla="*/ 48 h 106"/>
                  <a:gd name="T8" fmla="*/ 514 w 546"/>
                  <a:gd name="T9" fmla="*/ 41 h 106"/>
                  <a:gd name="T10" fmla="*/ 466 w 546"/>
                  <a:gd name="T11" fmla="*/ 35 h 106"/>
                  <a:gd name="T12" fmla="*/ 475 w 546"/>
                  <a:gd name="T13" fmla="*/ 29 h 106"/>
                  <a:gd name="T14" fmla="*/ 525 w 546"/>
                  <a:gd name="T15" fmla="*/ 25 h 106"/>
                  <a:gd name="T16" fmla="*/ 492 w 546"/>
                  <a:gd name="T17" fmla="*/ 24 h 106"/>
                  <a:gd name="T18" fmla="*/ 460 w 546"/>
                  <a:gd name="T19" fmla="*/ 21 h 106"/>
                  <a:gd name="T20" fmla="*/ 456 w 546"/>
                  <a:gd name="T21" fmla="*/ 16 h 106"/>
                  <a:gd name="T22" fmla="*/ 443 w 546"/>
                  <a:gd name="T23" fmla="*/ 23 h 106"/>
                  <a:gd name="T24" fmla="*/ 419 w 546"/>
                  <a:gd name="T25" fmla="*/ 20 h 106"/>
                  <a:gd name="T26" fmla="*/ 442 w 546"/>
                  <a:gd name="T27" fmla="*/ 25 h 106"/>
                  <a:gd name="T28" fmla="*/ 398 w 546"/>
                  <a:gd name="T29" fmla="*/ 28 h 106"/>
                  <a:gd name="T30" fmla="*/ 376 w 546"/>
                  <a:gd name="T31" fmla="*/ 26 h 106"/>
                  <a:gd name="T32" fmla="*/ 340 w 546"/>
                  <a:gd name="T33" fmla="*/ 19 h 106"/>
                  <a:gd name="T34" fmla="*/ 292 w 546"/>
                  <a:gd name="T35" fmla="*/ 18 h 106"/>
                  <a:gd name="T36" fmla="*/ 281 w 546"/>
                  <a:gd name="T37" fmla="*/ 7 h 106"/>
                  <a:gd name="T38" fmla="*/ 268 w 546"/>
                  <a:gd name="T39" fmla="*/ 15 h 106"/>
                  <a:gd name="T40" fmla="*/ 245 w 546"/>
                  <a:gd name="T41" fmla="*/ 9 h 106"/>
                  <a:gd name="T42" fmla="*/ 220 w 546"/>
                  <a:gd name="T43" fmla="*/ 4 h 106"/>
                  <a:gd name="T44" fmla="*/ 187 w 546"/>
                  <a:gd name="T45" fmla="*/ 3 h 106"/>
                  <a:gd name="T46" fmla="*/ 160 w 546"/>
                  <a:gd name="T47" fmla="*/ 8 h 106"/>
                  <a:gd name="T48" fmla="*/ 65 w 546"/>
                  <a:gd name="T49" fmla="*/ 4 h 106"/>
                  <a:gd name="T50" fmla="*/ 9 w 546"/>
                  <a:gd name="T51" fmla="*/ 38 h 106"/>
                  <a:gd name="T52" fmla="*/ 58 w 546"/>
                  <a:gd name="T53" fmla="*/ 101 h 106"/>
                  <a:gd name="T54" fmla="*/ 60 w 546"/>
                  <a:gd name="T55" fmla="*/ 85 h 106"/>
                  <a:gd name="T56" fmla="*/ 85 w 546"/>
                  <a:gd name="T57" fmla="*/ 84 h 106"/>
                  <a:gd name="T58" fmla="*/ 137 w 546"/>
                  <a:gd name="T59" fmla="*/ 87 h 106"/>
                  <a:gd name="T60" fmla="*/ 176 w 546"/>
                  <a:gd name="T61" fmla="*/ 87 h 106"/>
                  <a:gd name="T62" fmla="*/ 205 w 546"/>
                  <a:gd name="T63" fmla="*/ 82 h 106"/>
                  <a:gd name="T64" fmla="*/ 253 w 546"/>
                  <a:gd name="T65" fmla="*/ 82 h 106"/>
                  <a:gd name="T66" fmla="*/ 299 w 546"/>
                  <a:gd name="T67" fmla="*/ 84 h 106"/>
                  <a:gd name="T68" fmla="*/ 363 w 546"/>
                  <a:gd name="T69" fmla="*/ 88 h 106"/>
                  <a:gd name="T70" fmla="*/ 391 w 546"/>
                  <a:gd name="T71" fmla="*/ 86 h 106"/>
                  <a:gd name="T72" fmla="*/ 495 w 546"/>
                  <a:gd name="T73" fmla="*/ 55 h 106"/>
                  <a:gd name="T74" fmla="*/ 484 w 546"/>
                  <a:gd name="T75" fmla="*/ 43 h 106"/>
                  <a:gd name="T76" fmla="*/ 508 w 546"/>
                  <a:gd name="T77" fmla="*/ 45 h 106"/>
                  <a:gd name="T78" fmla="*/ 496 w 546"/>
                  <a:gd name="T79" fmla="*/ 43 h 106"/>
                  <a:gd name="T80" fmla="*/ 468 w 546"/>
                  <a:gd name="T81" fmla="*/ 57 h 106"/>
                  <a:gd name="T82" fmla="*/ 517 w 546"/>
                  <a:gd name="T83" fmla="*/ 25 h 106"/>
                  <a:gd name="T84" fmla="*/ 456 w 546"/>
                  <a:gd name="T85" fmla="*/ 26 h 106"/>
                  <a:gd name="T86" fmla="*/ 414 w 546"/>
                  <a:gd name="T87" fmla="*/ 23 h 106"/>
                  <a:gd name="T88" fmla="*/ 271 w 546"/>
                  <a:gd name="T89" fmla="*/ 7 h 106"/>
                  <a:gd name="T90" fmla="*/ 25 w 546"/>
                  <a:gd name="T91" fmla="*/ 60 h 106"/>
                  <a:gd name="T92" fmla="*/ 66 w 546"/>
                  <a:gd name="T93" fmla="*/ 96 h 106"/>
                  <a:gd name="T94" fmla="*/ 89 w 546"/>
                  <a:gd name="T95" fmla="*/ 86 h 106"/>
                  <a:gd name="T96" fmla="*/ 183 w 546"/>
                  <a:gd name="T97" fmla="*/ 4 h 106"/>
                  <a:gd name="T98" fmla="*/ 238 w 546"/>
                  <a:gd name="T99" fmla="*/ 9 h 106"/>
                  <a:gd name="T100" fmla="*/ 190 w 546"/>
                  <a:gd name="T101" fmla="*/ 81 h 106"/>
                  <a:gd name="T102" fmla="*/ 229 w 546"/>
                  <a:gd name="T103" fmla="*/ 11 h 106"/>
                  <a:gd name="T104" fmla="*/ 254 w 546"/>
                  <a:gd name="T105" fmla="*/ 16 h 106"/>
                  <a:gd name="T106" fmla="*/ 252 w 546"/>
                  <a:gd name="T107" fmla="*/ 80 h 106"/>
                  <a:gd name="T108" fmla="*/ 298 w 546"/>
                  <a:gd name="T109" fmla="*/ 24 h 106"/>
                  <a:gd name="T110" fmla="*/ 325 w 546"/>
                  <a:gd name="T111" fmla="*/ 25 h 106"/>
                  <a:gd name="T112" fmla="*/ 340 w 546"/>
                  <a:gd name="T113" fmla="*/ 26 h 106"/>
                  <a:gd name="T114" fmla="*/ 352 w 546"/>
                  <a:gd name="T115" fmla="*/ 25 h 106"/>
                  <a:gd name="T116" fmla="*/ 390 w 546"/>
                  <a:gd name="T117" fmla="*/ 27 h 106"/>
                  <a:gd name="T118" fmla="*/ 382 w 546"/>
                  <a:gd name="T119" fmla="*/ 28 h 106"/>
                  <a:gd name="T120" fmla="*/ 394 w 546"/>
                  <a:gd name="T121" fmla="*/ 33 h 106"/>
                  <a:gd name="T122" fmla="*/ 408 w 546"/>
                  <a:gd name="T123" fmla="*/ 31 h 106"/>
                  <a:gd name="T124" fmla="*/ 428 w 546"/>
                  <a:gd name="T125" fmla="*/ 3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 h="106">
                    <a:moveTo>
                      <a:pt x="405" y="86"/>
                    </a:moveTo>
                    <a:cubicBezTo>
                      <a:pt x="405" y="87"/>
                      <a:pt x="405" y="87"/>
                      <a:pt x="405" y="87"/>
                    </a:cubicBezTo>
                    <a:cubicBezTo>
                      <a:pt x="406" y="87"/>
                      <a:pt x="407" y="87"/>
                      <a:pt x="407" y="87"/>
                    </a:cubicBezTo>
                    <a:cubicBezTo>
                      <a:pt x="406" y="86"/>
                      <a:pt x="406" y="86"/>
                      <a:pt x="406" y="86"/>
                    </a:cubicBezTo>
                    <a:cubicBezTo>
                      <a:pt x="406" y="86"/>
                      <a:pt x="406" y="86"/>
                      <a:pt x="406" y="86"/>
                    </a:cubicBezTo>
                    <a:cubicBezTo>
                      <a:pt x="407" y="86"/>
                      <a:pt x="408" y="86"/>
                      <a:pt x="408" y="87"/>
                    </a:cubicBezTo>
                    <a:cubicBezTo>
                      <a:pt x="409" y="86"/>
                      <a:pt x="410" y="87"/>
                      <a:pt x="411" y="86"/>
                    </a:cubicBezTo>
                    <a:cubicBezTo>
                      <a:pt x="411" y="87"/>
                      <a:pt x="411" y="87"/>
                      <a:pt x="412" y="86"/>
                    </a:cubicBezTo>
                    <a:cubicBezTo>
                      <a:pt x="413" y="86"/>
                      <a:pt x="415" y="86"/>
                      <a:pt x="416" y="86"/>
                    </a:cubicBezTo>
                    <a:cubicBezTo>
                      <a:pt x="417" y="85"/>
                      <a:pt x="419" y="87"/>
                      <a:pt x="420" y="86"/>
                    </a:cubicBezTo>
                    <a:cubicBezTo>
                      <a:pt x="421" y="87"/>
                      <a:pt x="422" y="85"/>
                      <a:pt x="423" y="87"/>
                    </a:cubicBezTo>
                    <a:cubicBezTo>
                      <a:pt x="423" y="86"/>
                      <a:pt x="423" y="86"/>
                      <a:pt x="424" y="86"/>
                    </a:cubicBezTo>
                    <a:cubicBezTo>
                      <a:pt x="426" y="87"/>
                      <a:pt x="428" y="85"/>
                      <a:pt x="430" y="86"/>
                    </a:cubicBezTo>
                    <a:cubicBezTo>
                      <a:pt x="430" y="86"/>
                      <a:pt x="430" y="86"/>
                      <a:pt x="430" y="86"/>
                    </a:cubicBezTo>
                    <a:cubicBezTo>
                      <a:pt x="431" y="87"/>
                      <a:pt x="432" y="86"/>
                      <a:pt x="433" y="87"/>
                    </a:cubicBezTo>
                    <a:cubicBezTo>
                      <a:pt x="433" y="87"/>
                      <a:pt x="434" y="87"/>
                      <a:pt x="434" y="87"/>
                    </a:cubicBezTo>
                    <a:cubicBezTo>
                      <a:pt x="436" y="88"/>
                      <a:pt x="437" y="86"/>
                      <a:pt x="439" y="86"/>
                    </a:cubicBezTo>
                    <a:cubicBezTo>
                      <a:pt x="439" y="86"/>
                      <a:pt x="439" y="87"/>
                      <a:pt x="439" y="87"/>
                    </a:cubicBezTo>
                    <a:cubicBezTo>
                      <a:pt x="440" y="88"/>
                      <a:pt x="441" y="86"/>
                      <a:pt x="441" y="87"/>
                    </a:cubicBezTo>
                    <a:cubicBezTo>
                      <a:pt x="443" y="85"/>
                      <a:pt x="446" y="88"/>
                      <a:pt x="447" y="86"/>
                    </a:cubicBezTo>
                    <a:cubicBezTo>
                      <a:pt x="449" y="88"/>
                      <a:pt x="450" y="86"/>
                      <a:pt x="451" y="87"/>
                    </a:cubicBezTo>
                    <a:cubicBezTo>
                      <a:pt x="453" y="87"/>
                      <a:pt x="455" y="87"/>
                      <a:pt x="457" y="87"/>
                    </a:cubicBezTo>
                    <a:cubicBezTo>
                      <a:pt x="459" y="86"/>
                      <a:pt x="461" y="87"/>
                      <a:pt x="463" y="87"/>
                    </a:cubicBezTo>
                    <a:cubicBezTo>
                      <a:pt x="464" y="86"/>
                      <a:pt x="466" y="86"/>
                      <a:pt x="467" y="86"/>
                    </a:cubicBezTo>
                    <a:cubicBezTo>
                      <a:pt x="467" y="86"/>
                      <a:pt x="467" y="86"/>
                      <a:pt x="467" y="86"/>
                    </a:cubicBezTo>
                    <a:cubicBezTo>
                      <a:pt x="468" y="87"/>
                      <a:pt x="469" y="86"/>
                      <a:pt x="470" y="85"/>
                    </a:cubicBezTo>
                    <a:cubicBezTo>
                      <a:pt x="471" y="86"/>
                      <a:pt x="471" y="84"/>
                      <a:pt x="472" y="86"/>
                    </a:cubicBezTo>
                    <a:cubicBezTo>
                      <a:pt x="472" y="86"/>
                      <a:pt x="473" y="86"/>
                      <a:pt x="473" y="85"/>
                    </a:cubicBezTo>
                    <a:cubicBezTo>
                      <a:pt x="473" y="85"/>
                      <a:pt x="474" y="86"/>
                      <a:pt x="474" y="86"/>
                    </a:cubicBezTo>
                    <a:cubicBezTo>
                      <a:pt x="475" y="85"/>
                      <a:pt x="475" y="87"/>
                      <a:pt x="476" y="86"/>
                    </a:cubicBezTo>
                    <a:cubicBezTo>
                      <a:pt x="478" y="85"/>
                      <a:pt x="480" y="87"/>
                      <a:pt x="481" y="86"/>
                    </a:cubicBezTo>
                    <a:cubicBezTo>
                      <a:pt x="482" y="86"/>
                      <a:pt x="484" y="86"/>
                      <a:pt x="485" y="86"/>
                    </a:cubicBezTo>
                    <a:cubicBezTo>
                      <a:pt x="486" y="85"/>
                      <a:pt x="487" y="87"/>
                      <a:pt x="488" y="86"/>
                    </a:cubicBezTo>
                    <a:cubicBezTo>
                      <a:pt x="490" y="86"/>
                      <a:pt x="492" y="86"/>
                      <a:pt x="494" y="85"/>
                    </a:cubicBezTo>
                    <a:cubicBezTo>
                      <a:pt x="494" y="85"/>
                      <a:pt x="494" y="85"/>
                      <a:pt x="494" y="85"/>
                    </a:cubicBezTo>
                    <a:cubicBezTo>
                      <a:pt x="495" y="85"/>
                      <a:pt x="496" y="86"/>
                      <a:pt x="497" y="86"/>
                    </a:cubicBezTo>
                    <a:cubicBezTo>
                      <a:pt x="497" y="84"/>
                      <a:pt x="497" y="84"/>
                      <a:pt x="497" y="84"/>
                    </a:cubicBezTo>
                    <a:cubicBezTo>
                      <a:pt x="498" y="83"/>
                      <a:pt x="499" y="84"/>
                      <a:pt x="499" y="84"/>
                    </a:cubicBezTo>
                    <a:cubicBezTo>
                      <a:pt x="500" y="84"/>
                      <a:pt x="500" y="83"/>
                      <a:pt x="501" y="84"/>
                    </a:cubicBezTo>
                    <a:cubicBezTo>
                      <a:pt x="502" y="84"/>
                      <a:pt x="504" y="84"/>
                      <a:pt x="503" y="83"/>
                    </a:cubicBezTo>
                    <a:cubicBezTo>
                      <a:pt x="505" y="82"/>
                      <a:pt x="505" y="83"/>
                      <a:pt x="506" y="82"/>
                    </a:cubicBezTo>
                    <a:cubicBezTo>
                      <a:pt x="505" y="82"/>
                      <a:pt x="504" y="82"/>
                      <a:pt x="502" y="82"/>
                    </a:cubicBezTo>
                    <a:cubicBezTo>
                      <a:pt x="502" y="82"/>
                      <a:pt x="500" y="82"/>
                      <a:pt x="499" y="82"/>
                    </a:cubicBezTo>
                    <a:cubicBezTo>
                      <a:pt x="496" y="82"/>
                      <a:pt x="494" y="82"/>
                      <a:pt x="492" y="82"/>
                    </a:cubicBezTo>
                    <a:cubicBezTo>
                      <a:pt x="492" y="81"/>
                      <a:pt x="494" y="81"/>
                      <a:pt x="495" y="80"/>
                    </a:cubicBezTo>
                    <a:cubicBezTo>
                      <a:pt x="495" y="80"/>
                      <a:pt x="496" y="80"/>
                      <a:pt x="495" y="79"/>
                    </a:cubicBezTo>
                    <a:cubicBezTo>
                      <a:pt x="495" y="80"/>
                      <a:pt x="495" y="80"/>
                      <a:pt x="495" y="80"/>
                    </a:cubicBezTo>
                    <a:cubicBezTo>
                      <a:pt x="494" y="79"/>
                      <a:pt x="494" y="79"/>
                      <a:pt x="494" y="79"/>
                    </a:cubicBezTo>
                    <a:cubicBezTo>
                      <a:pt x="494" y="80"/>
                      <a:pt x="494" y="80"/>
                      <a:pt x="494" y="80"/>
                    </a:cubicBezTo>
                    <a:cubicBezTo>
                      <a:pt x="493" y="80"/>
                      <a:pt x="491" y="81"/>
                      <a:pt x="490" y="80"/>
                    </a:cubicBezTo>
                    <a:cubicBezTo>
                      <a:pt x="491" y="79"/>
                      <a:pt x="491" y="79"/>
                      <a:pt x="491" y="79"/>
                    </a:cubicBezTo>
                    <a:cubicBezTo>
                      <a:pt x="490" y="79"/>
                      <a:pt x="488" y="80"/>
                      <a:pt x="486" y="79"/>
                    </a:cubicBezTo>
                    <a:cubicBezTo>
                      <a:pt x="486" y="79"/>
                      <a:pt x="486" y="80"/>
                      <a:pt x="486" y="80"/>
                    </a:cubicBezTo>
                    <a:cubicBezTo>
                      <a:pt x="486" y="79"/>
                      <a:pt x="485" y="79"/>
                      <a:pt x="485" y="79"/>
                    </a:cubicBezTo>
                    <a:cubicBezTo>
                      <a:pt x="486" y="78"/>
                      <a:pt x="488" y="79"/>
                      <a:pt x="489" y="78"/>
                    </a:cubicBezTo>
                    <a:cubicBezTo>
                      <a:pt x="491" y="79"/>
                      <a:pt x="492" y="77"/>
                      <a:pt x="494" y="77"/>
                    </a:cubicBezTo>
                    <a:cubicBezTo>
                      <a:pt x="495" y="77"/>
                      <a:pt x="496" y="75"/>
                      <a:pt x="497" y="76"/>
                    </a:cubicBezTo>
                    <a:cubicBezTo>
                      <a:pt x="497" y="75"/>
                      <a:pt x="497" y="75"/>
                      <a:pt x="497" y="75"/>
                    </a:cubicBezTo>
                    <a:cubicBezTo>
                      <a:pt x="497" y="75"/>
                      <a:pt x="498" y="76"/>
                      <a:pt x="498" y="76"/>
                    </a:cubicBezTo>
                    <a:cubicBezTo>
                      <a:pt x="499" y="75"/>
                      <a:pt x="500" y="76"/>
                      <a:pt x="501" y="75"/>
                    </a:cubicBezTo>
                    <a:cubicBezTo>
                      <a:pt x="502" y="76"/>
                      <a:pt x="503" y="75"/>
                      <a:pt x="504" y="76"/>
                    </a:cubicBezTo>
                    <a:cubicBezTo>
                      <a:pt x="506" y="75"/>
                      <a:pt x="508" y="77"/>
                      <a:pt x="510" y="74"/>
                    </a:cubicBezTo>
                    <a:cubicBezTo>
                      <a:pt x="510" y="75"/>
                      <a:pt x="511" y="75"/>
                      <a:pt x="511" y="75"/>
                    </a:cubicBezTo>
                    <a:cubicBezTo>
                      <a:pt x="513" y="75"/>
                      <a:pt x="515" y="76"/>
                      <a:pt x="517" y="75"/>
                    </a:cubicBezTo>
                    <a:cubicBezTo>
                      <a:pt x="517" y="75"/>
                      <a:pt x="517" y="75"/>
                      <a:pt x="517" y="75"/>
                    </a:cubicBezTo>
                    <a:cubicBezTo>
                      <a:pt x="518" y="75"/>
                      <a:pt x="519" y="75"/>
                      <a:pt x="519" y="74"/>
                    </a:cubicBezTo>
                    <a:cubicBezTo>
                      <a:pt x="519" y="74"/>
                      <a:pt x="519" y="74"/>
                      <a:pt x="519" y="74"/>
                    </a:cubicBezTo>
                    <a:cubicBezTo>
                      <a:pt x="519" y="75"/>
                      <a:pt x="517" y="75"/>
                      <a:pt x="517" y="75"/>
                    </a:cubicBezTo>
                    <a:cubicBezTo>
                      <a:pt x="516" y="73"/>
                      <a:pt x="512" y="76"/>
                      <a:pt x="511" y="73"/>
                    </a:cubicBezTo>
                    <a:cubicBezTo>
                      <a:pt x="511" y="73"/>
                      <a:pt x="509" y="73"/>
                      <a:pt x="509" y="73"/>
                    </a:cubicBezTo>
                    <a:cubicBezTo>
                      <a:pt x="509" y="74"/>
                      <a:pt x="511" y="73"/>
                      <a:pt x="511" y="74"/>
                    </a:cubicBezTo>
                    <a:cubicBezTo>
                      <a:pt x="511" y="75"/>
                      <a:pt x="510" y="74"/>
                      <a:pt x="509" y="74"/>
                    </a:cubicBezTo>
                    <a:cubicBezTo>
                      <a:pt x="509" y="74"/>
                      <a:pt x="509" y="74"/>
                      <a:pt x="509" y="74"/>
                    </a:cubicBezTo>
                    <a:cubicBezTo>
                      <a:pt x="507" y="74"/>
                      <a:pt x="506" y="74"/>
                      <a:pt x="504" y="74"/>
                    </a:cubicBezTo>
                    <a:cubicBezTo>
                      <a:pt x="503" y="74"/>
                      <a:pt x="504" y="74"/>
                      <a:pt x="504" y="73"/>
                    </a:cubicBezTo>
                    <a:cubicBezTo>
                      <a:pt x="504" y="73"/>
                      <a:pt x="503" y="73"/>
                      <a:pt x="503" y="73"/>
                    </a:cubicBezTo>
                    <a:cubicBezTo>
                      <a:pt x="503" y="74"/>
                      <a:pt x="503" y="74"/>
                      <a:pt x="503" y="74"/>
                    </a:cubicBezTo>
                    <a:cubicBezTo>
                      <a:pt x="502" y="74"/>
                      <a:pt x="501" y="75"/>
                      <a:pt x="499" y="75"/>
                    </a:cubicBezTo>
                    <a:cubicBezTo>
                      <a:pt x="498" y="75"/>
                      <a:pt x="498" y="75"/>
                      <a:pt x="498" y="75"/>
                    </a:cubicBezTo>
                    <a:cubicBezTo>
                      <a:pt x="498" y="75"/>
                      <a:pt x="499" y="74"/>
                      <a:pt x="498" y="74"/>
                    </a:cubicBezTo>
                    <a:cubicBezTo>
                      <a:pt x="497" y="74"/>
                      <a:pt x="495" y="75"/>
                      <a:pt x="494" y="74"/>
                    </a:cubicBezTo>
                    <a:cubicBezTo>
                      <a:pt x="494" y="74"/>
                      <a:pt x="494" y="74"/>
                      <a:pt x="494" y="74"/>
                    </a:cubicBezTo>
                    <a:cubicBezTo>
                      <a:pt x="493" y="75"/>
                      <a:pt x="495" y="78"/>
                      <a:pt x="492" y="77"/>
                    </a:cubicBezTo>
                    <a:cubicBezTo>
                      <a:pt x="492" y="76"/>
                      <a:pt x="492" y="76"/>
                      <a:pt x="492" y="76"/>
                    </a:cubicBezTo>
                    <a:cubicBezTo>
                      <a:pt x="491" y="77"/>
                      <a:pt x="491" y="77"/>
                      <a:pt x="491" y="77"/>
                    </a:cubicBezTo>
                    <a:cubicBezTo>
                      <a:pt x="490" y="75"/>
                      <a:pt x="493" y="76"/>
                      <a:pt x="492" y="75"/>
                    </a:cubicBezTo>
                    <a:cubicBezTo>
                      <a:pt x="488" y="74"/>
                      <a:pt x="482" y="75"/>
                      <a:pt x="477" y="74"/>
                    </a:cubicBezTo>
                    <a:cubicBezTo>
                      <a:pt x="472" y="74"/>
                      <a:pt x="466" y="75"/>
                      <a:pt x="461" y="74"/>
                    </a:cubicBezTo>
                    <a:cubicBezTo>
                      <a:pt x="459" y="75"/>
                      <a:pt x="457" y="74"/>
                      <a:pt x="455" y="74"/>
                    </a:cubicBezTo>
                    <a:cubicBezTo>
                      <a:pt x="451" y="75"/>
                      <a:pt x="447" y="74"/>
                      <a:pt x="443" y="74"/>
                    </a:cubicBezTo>
                    <a:cubicBezTo>
                      <a:pt x="442" y="74"/>
                      <a:pt x="441" y="73"/>
                      <a:pt x="441" y="74"/>
                    </a:cubicBezTo>
                    <a:cubicBezTo>
                      <a:pt x="440" y="73"/>
                      <a:pt x="438" y="75"/>
                      <a:pt x="436" y="73"/>
                    </a:cubicBezTo>
                    <a:cubicBezTo>
                      <a:pt x="437" y="73"/>
                      <a:pt x="438" y="73"/>
                      <a:pt x="439" y="73"/>
                    </a:cubicBezTo>
                    <a:cubicBezTo>
                      <a:pt x="440" y="73"/>
                      <a:pt x="441" y="74"/>
                      <a:pt x="442" y="73"/>
                    </a:cubicBezTo>
                    <a:cubicBezTo>
                      <a:pt x="443" y="74"/>
                      <a:pt x="445" y="72"/>
                      <a:pt x="446" y="73"/>
                    </a:cubicBezTo>
                    <a:cubicBezTo>
                      <a:pt x="449" y="72"/>
                      <a:pt x="452" y="74"/>
                      <a:pt x="454" y="72"/>
                    </a:cubicBezTo>
                    <a:cubicBezTo>
                      <a:pt x="454" y="73"/>
                      <a:pt x="454" y="73"/>
                      <a:pt x="454" y="73"/>
                    </a:cubicBezTo>
                    <a:cubicBezTo>
                      <a:pt x="456" y="72"/>
                      <a:pt x="459" y="72"/>
                      <a:pt x="461" y="73"/>
                    </a:cubicBezTo>
                    <a:cubicBezTo>
                      <a:pt x="462" y="73"/>
                      <a:pt x="462" y="73"/>
                      <a:pt x="462" y="73"/>
                    </a:cubicBezTo>
                    <a:cubicBezTo>
                      <a:pt x="461" y="73"/>
                      <a:pt x="461" y="73"/>
                      <a:pt x="461" y="73"/>
                    </a:cubicBezTo>
                    <a:cubicBezTo>
                      <a:pt x="463" y="73"/>
                      <a:pt x="463" y="73"/>
                      <a:pt x="463" y="73"/>
                    </a:cubicBezTo>
                    <a:cubicBezTo>
                      <a:pt x="463" y="73"/>
                      <a:pt x="463" y="72"/>
                      <a:pt x="463" y="72"/>
                    </a:cubicBezTo>
                    <a:cubicBezTo>
                      <a:pt x="463" y="72"/>
                      <a:pt x="464" y="72"/>
                      <a:pt x="465" y="72"/>
                    </a:cubicBezTo>
                    <a:cubicBezTo>
                      <a:pt x="467" y="71"/>
                      <a:pt x="470" y="73"/>
                      <a:pt x="473" y="72"/>
                    </a:cubicBezTo>
                    <a:cubicBezTo>
                      <a:pt x="477" y="73"/>
                      <a:pt x="480" y="71"/>
                      <a:pt x="483" y="72"/>
                    </a:cubicBezTo>
                    <a:cubicBezTo>
                      <a:pt x="484" y="72"/>
                      <a:pt x="485" y="72"/>
                      <a:pt x="486" y="71"/>
                    </a:cubicBezTo>
                    <a:cubicBezTo>
                      <a:pt x="489" y="69"/>
                      <a:pt x="493" y="72"/>
                      <a:pt x="495" y="69"/>
                    </a:cubicBezTo>
                    <a:cubicBezTo>
                      <a:pt x="495" y="69"/>
                      <a:pt x="493" y="70"/>
                      <a:pt x="493" y="69"/>
                    </a:cubicBezTo>
                    <a:cubicBezTo>
                      <a:pt x="492" y="68"/>
                      <a:pt x="491" y="69"/>
                      <a:pt x="490" y="68"/>
                    </a:cubicBezTo>
                    <a:cubicBezTo>
                      <a:pt x="490" y="69"/>
                      <a:pt x="490" y="69"/>
                      <a:pt x="490" y="69"/>
                    </a:cubicBezTo>
                    <a:cubicBezTo>
                      <a:pt x="489" y="69"/>
                      <a:pt x="489" y="68"/>
                      <a:pt x="488" y="68"/>
                    </a:cubicBezTo>
                    <a:cubicBezTo>
                      <a:pt x="488" y="68"/>
                      <a:pt x="489" y="68"/>
                      <a:pt x="489" y="67"/>
                    </a:cubicBezTo>
                    <a:cubicBezTo>
                      <a:pt x="490" y="68"/>
                      <a:pt x="491" y="66"/>
                      <a:pt x="493" y="68"/>
                    </a:cubicBezTo>
                    <a:cubicBezTo>
                      <a:pt x="494" y="66"/>
                      <a:pt x="496" y="68"/>
                      <a:pt x="498" y="66"/>
                    </a:cubicBezTo>
                    <a:cubicBezTo>
                      <a:pt x="499" y="67"/>
                      <a:pt x="499" y="67"/>
                      <a:pt x="499" y="67"/>
                    </a:cubicBezTo>
                    <a:cubicBezTo>
                      <a:pt x="499" y="67"/>
                      <a:pt x="500" y="67"/>
                      <a:pt x="501" y="67"/>
                    </a:cubicBezTo>
                    <a:cubicBezTo>
                      <a:pt x="501" y="66"/>
                      <a:pt x="501" y="66"/>
                      <a:pt x="502" y="65"/>
                    </a:cubicBezTo>
                    <a:cubicBezTo>
                      <a:pt x="500" y="65"/>
                      <a:pt x="498" y="66"/>
                      <a:pt x="497" y="65"/>
                    </a:cubicBezTo>
                    <a:cubicBezTo>
                      <a:pt x="495" y="66"/>
                      <a:pt x="493" y="64"/>
                      <a:pt x="492" y="65"/>
                    </a:cubicBezTo>
                    <a:cubicBezTo>
                      <a:pt x="492" y="66"/>
                      <a:pt x="490" y="65"/>
                      <a:pt x="489" y="65"/>
                    </a:cubicBezTo>
                    <a:cubicBezTo>
                      <a:pt x="489" y="65"/>
                      <a:pt x="489" y="65"/>
                      <a:pt x="489" y="65"/>
                    </a:cubicBezTo>
                    <a:cubicBezTo>
                      <a:pt x="487" y="65"/>
                      <a:pt x="485" y="66"/>
                      <a:pt x="484" y="65"/>
                    </a:cubicBezTo>
                    <a:cubicBezTo>
                      <a:pt x="482" y="65"/>
                      <a:pt x="480" y="65"/>
                      <a:pt x="478" y="65"/>
                    </a:cubicBezTo>
                    <a:cubicBezTo>
                      <a:pt x="477" y="65"/>
                      <a:pt x="474" y="66"/>
                      <a:pt x="474" y="64"/>
                    </a:cubicBezTo>
                    <a:cubicBezTo>
                      <a:pt x="476" y="63"/>
                      <a:pt x="476" y="63"/>
                      <a:pt x="476" y="63"/>
                    </a:cubicBezTo>
                    <a:cubicBezTo>
                      <a:pt x="476" y="63"/>
                      <a:pt x="477" y="63"/>
                      <a:pt x="477" y="64"/>
                    </a:cubicBezTo>
                    <a:cubicBezTo>
                      <a:pt x="478" y="62"/>
                      <a:pt x="480" y="63"/>
                      <a:pt x="481" y="63"/>
                    </a:cubicBezTo>
                    <a:cubicBezTo>
                      <a:pt x="481" y="63"/>
                      <a:pt x="481" y="63"/>
                      <a:pt x="481" y="63"/>
                    </a:cubicBezTo>
                    <a:cubicBezTo>
                      <a:pt x="483" y="63"/>
                      <a:pt x="484" y="62"/>
                      <a:pt x="486" y="63"/>
                    </a:cubicBezTo>
                    <a:cubicBezTo>
                      <a:pt x="488" y="63"/>
                      <a:pt x="489" y="63"/>
                      <a:pt x="491" y="62"/>
                    </a:cubicBezTo>
                    <a:cubicBezTo>
                      <a:pt x="489" y="61"/>
                      <a:pt x="486" y="63"/>
                      <a:pt x="483" y="62"/>
                    </a:cubicBezTo>
                    <a:cubicBezTo>
                      <a:pt x="484" y="61"/>
                      <a:pt x="484" y="61"/>
                      <a:pt x="484" y="61"/>
                    </a:cubicBezTo>
                    <a:cubicBezTo>
                      <a:pt x="483" y="61"/>
                      <a:pt x="483" y="61"/>
                      <a:pt x="483" y="61"/>
                    </a:cubicBezTo>
                    <a:cubicBezTo>
                      <a:pt x="483" y="62"/>
                      <a:pt x="483" y="62"/>
                      <a:pt x="483" y="62"/>
                    </a:cubicBezTo>
                    <a:cubicBezTo>
                      <a:pt x="481" y="62"/>
                      <a:pt x="480" y="62"/>
                      <a:pt x="479" y="62"/>
                    </a:cubicBezTo>
                    <a:cubicBezTo>
                      <a:pt x="479" y="61"/>
                      <a:pt x="480" y="61"/>
                      <a:pt x="480" y="61"/>
                    </a:cubicBezTo>
                    <a:cubicBezTo>
                      <a:pt x="478" y="61"/>
                      <a:pt x="476" y="61"/>
                      <a:pt x="475" y="62"/>
                    </a:cubicBezTo>
                    <a:cubicBezTo>
                      <a:pt x="475" y="61"/>
                      <a:pt x="475" y="61"/>
                      <a:pt x="475" y="61"/>
                    </a:cubicBezTo>
                    <a:cubicBezTo>
                      <a:pt x="473" y="61"/>
                      <a:pt x="472" y="61"/>
                      <a:pt x="470" y="60"/>
                    </a:cubicBezTo>
                    <a:cubicBezTo>
                      <a:pt x="469" y="61"/>
                      <a:pt x="468" y="60"/>
                      <a:pt x="467" y="61"/>
                    </a:cubicBezTo>
                    <a:cubicBezTo>
                      <a:pt x="466" y="61"/>
                      <a:pt x="466" y="59"/>
                      <a:pt x="464" y="60"/>
                    </a:cubicBezTo>
                    <a:cubicBezTo>
                      <a:pt x="464" y="60"/>
                      <a:pt x="464" y="60"/>
                      <a:pt x="464" y="60"/>
                    </a:cubicBezTo>
                    <a:cubicBezTo>
                      <a:pt x="467" y="59"/>
                      <a:pt x="471" y="60"/>
                      <a:pt x="473" y="60"/>
                    </a:cubicBezTo>
                    <a:cubicBezTo>
                      <a:pt x="473" y="59"/>
                      <a:pt x="474" y="58"/>
                      <a:pt x="474" y="58"/>
                    </a:cubicBezTo>
                    <a:cubicBezTo>
                      <a:pt x="475" y="59"/>
                      <a:pt x="475" y="59"/>
                      <a:pt x="475" y="59"/>
                    </a:cubicBezTo>
                    <a:cubicBezTo>
                      <a:pt x="477" y="60"/>
                      <a:pt x="477" y="60"/>
                      <a:pt x="477" y="60"/>
                    </a:cubicBezTo>
                    <a:cubicBezTo>
                      <a:pt x="478" y="59"/>
                      <a:pt x="480" y="60"/>
                      <a:pt x="481" y="59"/>
                    </a:cubicBezTo>
                    <a:cubicBezTo>
                      <a:pt x="483" y="60"/>
                      <a:pt x="484" y="59"/>
                      <a:pt x="486" y="59"/>
                    </a:cubicBezTo>
                    <a:cubicBezTo>
                      <a:pt x="487" y="58"/>
                      <a:pt x="489" y="59"/>
                      <a:pt x="491" y="58"/>
                    </a:cubicBezTo>
                    <a:cubicBezTo>
                      <a:pt x="490" y="57"/>
                      <a:pt x="490" y="57"/>
                      <a:pt x="490" y="57"/>
                    </a:cubicBezTo>
                    <a:cubicBezTo>
                      <a:pt x="490" y="57"/>
                      <a:pt x="490" y="56"/>
                      <a:pt x="490" y="56"/>
                    </a:cubicBezTo>
                    <a:cubicBezTo>
                      <a:pt x="491" y="56"/>
                      <a:pt x="491" y="56"/>
                      <a:pt x="491" y="56"/>
                    </a:cubicBezTo>
                    <a:cubicBezTo>
                      <a:pt x="492" y="56"/>
                      <a:pt x="493" y="57"/>
                      <a:pt x="493" y="56"/>
                    </a:cubicBezTo>
                    <a:cubicBezTo>
                      <a:pt x="492" y="56"/>
                      <a:pt x="492" y="56"/>
                      <a:pt x="492" y="55"/>
                    </a:cubicBezTo>
                    <a:cubicBezTo>
                      <a:pt x="495" y="55"/>
                      <a:pt x="495" y="55"/>
                      <a:pt x="495" y="55"/>
                    </a:cubicBezTo>
                    <a:cubicBezTo>
                      <a:pt x="495" y="56"/>
                      <a:pt x="495" y="56"/>
                      <a:pt x="495" y="56"/>
                    </a:cubicBezTo>
                    <a:cubicBezTo>
                      <a:pt x="495" y="56"/>
                      <a:pt x="494" y="56"/>
                      <a:pt x="494" y="56"/>
                    </a:cubicBezTo>
                    <a:cubicBezTo>
                      <a:pt x="494" y="57"/>
                      <a:pt x="494" y="57"/>
                      <a:pt x="494" y="57"/>
                    </a:cubicBezTo>
                    <a:cubicBezTo>
                      <a:pt x="493" y="57"/>
                      <a:pt x="492" y="58"/>
                      <a:pt x="491" y="57"/>
                    </a:cubicBezTo>
                    <a:cubicBezTo>
                      <a:pt x="491" y="60"/>
                      <a:pt x="494" y="57"/>
                      <a:pt x="496" y="59"/>
                    </a:cubicBezTo>
                    <a:cubicBezTo>
                      <a:pt x="496" y="58"/>
                      <a:pt x="496" y="58"/>
                      <a:pt x="496" y="58"/>
                    </a:cubicBezTo>
                    <a:cubicBezTo>
                      <a:pt x="497" y="59"/>
                      <a:pt x="498" y="57"/>
                      <a:pt x="499" y="57"/>
                    </a:cubicBezTo>
                    <a:cubicBezTo>
                      <a:pt x="499" y="56"/>
                      <a:pt x="498" y="57"/>
                      <a:pt x="498" y="56"/>
                    </a:cubicBezTo>
                    <a:cubicBezTo>
                      <a:pt x="498" y="56"/>
                      <a:pt x="498" y="56"/>
                      <a:pt x="498" y="56"/>
                    </a:cubicBezTo>
                    <a:cubicBezTo>
                      <a:pt x="498" y="56"/>
                      <a:pt x="497" y="57"/>
                      <a:pt x="497" y="56"/>
                    </a:cubicBezTo>
                    <a:cubicBezTo>
                      <a:pt x="497" y="56"/>
                      <a:pt x="497" y="56"/>
                      <a:pt x="497" y="56"/>
                    </a:cubicBezTo>
                    <a:cubicBezTo>
                      <a:pt x="497" y="56"/>
                      <a:pt x="496" y="56"/>
                      <a:pt x="496" y="55"/>
                    </a:cubicBezTo>
                    <a:cubicBezTo>
                      <a:pt x="497" y="55"/>
                      <a:pt x="497" y="55"/>
                      <a:pt x="497" y="55"/>
                    </a:cubicBezTo>
                    <a:cubicBezTo>
                      <a:pt x="497" y="55"/>
                      <a:pt x="498" y="54"/>
                      <a:pt x="497" y="54"/>
                    </a:cubicBezTo>
                    <a:cubicBezTo>
                      <a:pt x="497" y="55"/>
                      <a:pt x="496" y="53"/>
                      <a:pt x="496" y="54"/>
                    </a:cubicBezTo>
                    <a:cubicBezTo>
                      <a:pt x="496" y="54"/>
                      <a:pt x="496" y="54"/>
                      <a:pt x="496" y="54"/>
                    </a:cubicBezTo>
                    <a:cubicBezTo>
                      <a:pt x="495" y="54"/>
                      <a:pt x="495" y="54"/>
                      <a:pt x="495" y="54"/>
                    </a:cubicBezTo>
                    <a:cubicBezTo>
                      <a:pt x="494" y="53"/>
                      <a:pt x="494" y="53"/>
                      <a:pt x="494" y="53"/>
                    </a:cubicBezTo>
                    <a:cubicBezTo>
                      <a:pt x="497" y="53"/>
                      <a:pt x="498" y="54"/>
                      <a:pt x="501" y="53"/>
                    </a:cubicBezTo>
                    <a:cubicBezTo>
                      <a:pt x="502" y="53"/>
                      <a:pt x="503" y="53"/>
                      <a:pt x="504" y="53"/>
                    </a:cubicBezTo>
                    <a:cubicBezTo>
                      <a:pt x="503" y="54"/>
                      <a:pt x="502" y="54"/>
                      <a:pt x="501" y="54"/>
                    </a:cubicBezTo>
                    <a:cubicBezTo>
                      <a:pt x="502" y="54"/>
                      <a:pt x="502" y="55"/>
                      <a:pt x="501" y="55"/>
                    </a:cubicBezTo>
                    <a:cubicBezTo>
                      <a:pt x="503" y="55"/>
                      <a:pt x="501" y="56"/>
                      <a:pt x="502" y="56"/>
                    </a:cubicBezTo>
                    <a:cubicBezTo>
                      <a:pt x="503" y="56"/>
                      <a:pt x="505" y="57"/>
                      <a:pt x="505" y="55"/>
                    </a:cubicBezTo>
                    <a:cubicBezTo>
                      <a:pt x="506" y="56"/>
                      <a:pt x="506" y="56"/>
                      <a:pt x="506" y="56"/>
                    </a:cubicBezTo>
                    <a:cubicBezTo>
                      <a:pt x="506" y="56"/>
                      <a:pt x="506" y="56"/>
                      <a:pt x="506" y="56"/>
                    </a:cubicBezTo>
                    <a:cubicBezTo>
                      <a:pt x="506" y="56"/>
                      <a:pt x="505" y="56"/>
                      <a:pt x="505" y="55"/>
                    </a:cubicBezTo>
                    <a:cubicBezTo>
                      <a:pt x="506" y="55"/>
                      <a:pt x="507" y="55"/>
                      <a:pt x="507" y="55"/>
                    </a:cubicBezTo>
                    <a:cubicBezTo>
                      <a:pt x="506" y="55"/>
                      <a:pt x="505" y="55"/>
                      <a:pt x="505" y="55"/>
                    </a:cubicBezTo>
                    <a:cubicBezTo>
                      <a:pt x="505" y="55"/>
                      <a:pt x="506" y="54"/>
                      <a:pt x="506" y="55"/>
                    </a:cubicBezTo>
                    <a:cubicBezTo>
                      <a:pt x="506" y="54"/>
                      <a:pt x="506" y="54"/>
                      <a:pt x="506" y="54"/>
                    </a:cubicBezTo>
                    <a:cubicBezTo>
                      <a:pt x="504" y="54"/>
                      <a:pt x="504" y="54"/>
                      <a:pt x="504" y="54"/>
                    </a:cubicBezTo>
                    <a:cubicBezTo>
                      <a:pt x="504" y="54"/>
                      <a:pt x="504" y="54"/>
                      <a:pt x="504" y="54"/>
                    </a:cubicBezTo>
                    <a:cubicBezTo>
                      <a:pt x="505" y="54"/>
                      <a:pt x="505" y="54"/>
                      <a:pt x="505" y="54"/>
                    </a:cubicBezTo>
                    <a:cubicBezTo>
                      <a:pt x="504" y="53"/>
                      <a:pt x="504" y="53"/>
                      <a:pt x="504" y="53"/>
                    </a:cubicBezTo>
                    <a:cubicBezTo>
                      <a:pt x="505" y="53"/>
                      <a:pt x="506" y="53"/>
                      <a:pt x="507" y="53"/>
                    </a:cubicBezTo>
                    <a:cubicBezTo>
                      <a:pt x="508" y="52"/>
                      <a:pt x="510" y="53"/>
                      <a:pt x="511" y="52"/>
                    </a:cubicBezTo>
                    <a:cubicBezTo>
                      <a:pt x="510" y="52"/>
                      <a:pt x="510" y="52"/>
                      <a:pt x="509" y="52"/>
                    </a:cubicBezTo>
                    <a:cubicBezTo>
                      <a:pt x="509" y="51"/>
                      <a:pt x="509" y="51"/>
                      <a:pt x="509" y="51"/>
                    </a:cubicBezTo>
                    <a:cubicBezTo>
                      <a:pt x="508" y="51"/>
                      <a:pt x="509" y="53"/>
                      <a:pt x="508" y="52"/>
                    </a:cubicBezTo>
                    <a:cubicBezTo>
                      <a:pt x="507" y="52"/>
                      <a:pt x="507" y="52"/>
                      <a:pt x="508" y="51"/>
                    </a:cubicBezTo>
                    <a:cubicBezTo>
                      <a:pt x="506" y="50"/>
                      <a:pt x="505" y="53"/>
                      <a:pt x="504" y="51"/>
                    </a:cubicBezTo>
                    <a:cubicBezTo>
                      <a:pt x="504" y="51"/>
                      <a:pt x="504" y="52"/>
                      <a:pt x="505" y="52"/>
                    </a:cubicBezTo>
                    <a:cubicBezTo>
                      <a:pt x="503" y="53"/>
                      <a:pt x="503" y="51"/>
                      <a:pt x="502" y="51"/>
                    </a:cubicBezTo>
                    <a:cubicBezTo>
                      <a:pt x="502" y="50"/>
                      <a:pt x="502" y="52"/>
                      <a:pt x="503" y="51"/>
                    </a:cubicBezTo>
                    <a:cubicBezTo>
                      <a:pt x="502" y="51"/>
                      <a:pt x="500" y="51"/>
                      <a:pt x="500" y="52"/>
                    </a:cubicBezTo>
                    <a:cubicBezTo>
                      <a:pt x="499" y="51"/>
                      <a:pt x="498" y="52"/>
                      <a:pt x="498" y="51"/>
                    </a:cubicBezTo>
                    <a:cubicBezTo>
                      <a:pt x="498" y="51"/>
                      <a:pt x="498" y="51"/>
                      <a:pt x="498" y="51"/>
                    </a:cubicBezTo>
                    <a:cubicBezTo>
                      <a:pt x="496" y="52"/>
                      <a:pt x="493" y="52"/>
                      <a:pt x="492" y="51"/>
                    </a:cubicBezTo>
                    <a:cubicBezTo>
                      <a:pt x="491" y="51"/>
                      <a:pt x="491" y="51"/>
                      <a:pt x="491" y="51"/>
                    </a:cubicBezTo>
                    <a:cubicBezTo>
                      <a:pt x="492" y="51"/>
                      <a:pt x="492" y="51"/>
                      <a:pt x="492" y="51"/>
                    </a:cubicBezTo>
                    <a:cubicBezTo>
                      <a:pt x="491" y="52"/>
                      <a:pt x="491" y="52"/>
                      <a:pt x="490" y="51"/>
                    </a:cubicBezTo>
                    <a:cubicBezTo>
                      <a:pt x="489" y="52"/>
                      <a:pt x="490" y="53"/>
                      <a:pt x="489" y="53"/>
                    </a:cubicBezTo>
                    <a:cubicBezTo>
                      <a:pt x="489" y="52"/>
                      <a:pt x="489" y="52"/>
                      <a:pt x="489" y="52"/>
                    </a:cubicBezTo>
                    <a:cubicBezTo>
                      <a:pt x="489" y="52"/>
                      <a:pt x="489" y="51"/>
                      <a:pt x="489" y="51"/>
                    </a:cubicBezTo>
                    <a:cubicBezTo>
                      <a:pt x="489" y="51"/>
                      <a:pt x="490" y="51"/>
                      <a:pt x="489" y="50"/>
                    </a:cubicBezTo>
                    <a:cubicBezTo>
                      <a:pt x="489" y="50"/>
                      <a:pt x="489" y="50"/>
                      <a:pt x="489" y="51"/>
                    </a:cubicBezTo>
                    <a:cubicBezTo>
                      <a:pt x="489" y="51"/>
                      <a:pt x="489" y="51"/>
                      <a:pt x="489" y="51"/>
                    </a:cubicBezTo>
                    <a:cubicBezTo>
                      <a:pt x="489" y="51"/>
                      <a:pt x="489" y="51"/>
                      <a:pt x="488" y="51"/>
                    </a:cubicBezTo>
                    <a:cubicBezTo>
                      <a:pt x="488" y="51"/>
                      <a:pt x="488" y="51"/>
                      <a:pt x="488" y="51"/>
                    </a:cubicBezTo>
                    <a:cubicBezTo>
                      <a:pt x="488" y="52"/>
                      <a:pt x="487" y="51"/>
                      <a:pt x="486" y="51"/>
                    </a:cubicBezTo>
                    <a:cubicBezTo>
                      <a:pt x="486" y="49"/>
                      <a:pt x="489" y="50"/>
                      <a:pt x="490" y="49"/>
                    </a:cubicBezTo>
                    <a:cubicBezTo>
                      <a:pt x="489" y="49"/>
                      <a:pt x="488" y="49"/>
                      <a:pt x="488" y="49"/>
                    </a:cubicBezTo>
                    <a:cubicBezTo>
                      <a:pt x="489" y="49"/>
                      <a:pt x="489" y="49"/>
                      <a:pt x="489" y="49"/>
                    </a:cubicBezTo>
                    <a:cubicBezTo>
                      <a:pt x="489" y="49"/>
                      <a:pt x="489" y="49"/>
                      <a:pt x="489" y="49"/>
                    </a:cubicBezTo>
                    <a:cubicBezTo>
                      <a:pt x="489" y="49"/>
                      <a:pt x="490" y="49"/>
                      <a:pt x="490" y="49"/>
                    </a:cubicBezTo>
                    <a:cubicBezTo>
                      <a:pt x="490" y="49"/>
                      <a:pt x="490" y="49"/>
                      <a:pt x="490" y="49"/>
                    </a:cubicBezTo>
                    <a:cubicBezTo>
                      <a:pt x="491" y="49"/>
                      <a:pt x="491" y="48"/>
                      <a:pt x="492" y="48"/>
                    </a:cubicBezTo>
                    <a:cubicBezTo>
                      <a:pt x="492" y="49"/>
                      <a:pt x="492" y="49"/>
                      <a:pt x="492" y="49"/>
                    </a:cubicBezTo>
                    <a:cubicBezTo>
                      <a:pt x="492" y="50"/>
                      <a:pt x="493" y="49"/>
                      <a:pt x="493" y="49"/>
                    </a:cubicBezTo>
                    <a:cubicBezTo>
                      <a:pt x="493" y="49"/>
                      <a:pt x="492" y="49"/>
                      <a:pt x="492" y="49"/>
                    </a:cubicBezTo>
                    <a:cubicBezTo>
                      <a:pt x="492" y="49"/>
                      <a:pt x="492" y="49"/>
                      <a:pt x="492" y="49"/>
                    </a:cubicBezTo>
                    <a:cubicBezTo>
                      <a:pt x="493" y="48"/>
                      <a:pt x="494" y="49"/>
                      <a:pt x="495" y="49"/>
                    </a:cubicBezTo>
                    <a:cubicBezTo>
                      <a:pt x="495" y="48"/>
                      <a:pt x="495" y="48"/>
                      <a:pt x="495" y="48"/>
                    </a:cubicBezTo>
                    <a:cubicBezTo>
                      <a:pt x="496" y="48"/>
                      <a:pt x="497" y="48"/>
                      <a:pt x="498" y="48"/>
                    </a:cubicBezTo>
                    <a:cubicBezTo>
                      <a:pt x="499" y="48"/>
                      <a:pt x="499" y="48"/>
                      <a:pt x="499" y="48"/>
                    </a:cubicBezTo>
                    <a:cubicBezTo>
                      <a:pt x="498" y="47"/>
                      <a:pt x="497" y="48"/>
                      <a:pt x="497" y="47"/>
                    </a:cubicBezTo>
                    <a:cubicBezTo>
                      <a:pt x="497" y="47"/>
                      <a:pt x="499" y="47"/>
                      <a:pt x="499" y="47"/>
                    </a:cubicBezTo>
                    <a:cubicBezTo>
                      <a:pt x="499" y="48"/>
                      <a:pt x="499" y="48"/>
                      <a:pt x="499" y="48"/>
                    </a:cubicBezTo>
                    <a:cubicBezTo>
                      <a:pt x="500" y="48"/>
                      <a:pt x="501" y="47"/>
                      <a:pt x="502" y="48"/>
                    </a:cubicBezTo>
                    <a:cubicBezTo>
                      <a:pt x="502" y="47"/>
                      <a:pt x="502" y="47"/>
                      <a:pt x="502" y="47"/>
                    </a:cubicBezTo>
                    <a:cubicBezTo>
                      <a:pt x="503" y="47"/>
                      <a:pt x="503" y="47"/>
                      <a:pt x="503" y="47"/>
                    </a:cubicBezTo>
                    <a:cubicBezTo>
                      <a:pt x="503" y="48"/>
                      <a:pt x="504" y="48"/>
                      <a:pt x="503" y="48"/>
                    </a:cubicBezTo>
                    <a:cubicBezTo>
                      <a:pt x="503" y="48"/>
                      <a:pt x="503" y="48"/>
                      <a:pt x="503" y="48"/>
                    </a:cubicBezTo>
                    <a:cubicBezTo>
                      <a:pt x="503" y="49"/>
                      <a:pt x="503" y="49"/>
                      <a:pt x="503" y="49"/>
                    </a:cubicBezTo>
                    <a:cubicBezTo>
                      <a:pt x="503" y="49"/>
                      <a:pt x="503" y="49"/>
                      <a:pt x="503" y="49"/>
                    </a:cubicBezTo>
                    <a:cubicBezTo>
                      <a:pt x="505" y="47"/>
                      <a:pt x="505" y="47"/>
                      <a:pt x="505" y="47"/>
                    </a:cubicBezTo>
                    <a:cubicBezTo>
                      <a:pt x="505" y="47"/>
                      <a:pt x="504" y="47"/>
                      <a:pt x="504" y="47"/>
                    </a:cubicBezTo>
                    <a:cubicBezTo>
                      <a:pt x="505" y="47"/>
                      <a:pt x="505" y="47"/>
                      <a:pt x="506" y="48"/>
                    </a:cubicBezTo>
                    <a:cubicBezTo>
                      <a:pt x="506" y="48"/>
                      <a:pt x="505" y="48"/>
                      <a:pt x="505" y="48"/>
                    </a:cubicBezTo>
                    <a:cubicBezTo>
                      <a:pt x="506" y="48"/>
                      <a:pt x="507" y="48"/>
                      <a:pt x="507" y="48"/>
                    </a:cubicBezTo>
                    <a:cubicBezTo>
                      <a:pt x="506" y="47"/>
                      <a:pt x="506" y="47"/>
                      <a:pt x="506" y="47"/>
                    </a:cubicBezTo>
                    <a:cubicBezTo>
                      <a:pt x="509" y="47"/>
                      <a:pt x="509" y="47"/>
                      <a:pt x="509" y="47"/>
                    </a:cubicBezTo>
                    <a:cubicBezTo>
                      <a:pt x="509" y="47"/>
                      <a:pt x="509" y="47"/>
                      <a:pt x="509" y="47"/>
                    </a:cubicBezTo>
                    <a:cubicBezTo>
                      <a:pt x="509" y="47"/>
                      <a:pt x="508" y="47"/>
                      <a:pt x="508" y="48"/>
                    </a:cubicBezTo>
                    <a:cubicBezTo>
                      <a:pt x="509" y="48"/>
                      <a:pt x="509" y="48"/>
                      <a:pt x="509" y="48"/>
                    </a:cubicBezTo>
                    <a:cubicBezTo>
                      <a:pt x="509" y="47"/>
                      <a:pt x="509" y="47"/>
                      <a:pt x="509" y="47"/>
                    </a:cubicBezTo>
                    <a:cubicBezTo>
                      <a:pt x="509" y="47"/>
                      <a:pt x="509" y="47"/>
                      <a:pt x="509" y="47"/>
                    </a:cubicBezTo>
                    <a:cubicBezTo>
                      <a:pt x="510" y="47"/>
                      <a:pt x="511" y="47"/>
                      <a:pt x="511" y="47"/>
                    </a:cubicBezTo>
                    <a:cubicBezTo>
                      <a:pt x="510" y="48"/>
                      <a:pt x="510" y="48"/>
                      <a:pt x="510" y="48"/>
                    </a:cubicBezTo>
                    <a:cubicBezTo>
                      <a:pt x="511" y="48"/>
                      <a:pt x="512" y="48"/>
                      <a:pt x="513" y="48"/>
                    </a:cubicBezTo>
                    <a:cubicBezTo>
                      <a:pt x="513" y="48"/>
                      <a:pt x="513" y="47"/>
                      <a:pt x="513" y="47"/>
                    </a:cubicBezTo>
                    <a:cubicBezTo>
                      <a:pt x="515" y="47"/>
                      <a:pt x="515" y="47"/>
                      <a:pt x="515" y="47"/>
                    </a:cubicBezTo>
                    <a:cubicBezTo>
                      <a:pt x="515" y="47"/>
                      <a:pt x="515" y="46"/>
                      <a:pt x="515" y="46"/>
                    </a:cubicBezTo>
                    <a:cubicBezTo>
                      <a:pt x="514" y="47"/>
                      <a:pt x="514" y="46"/>
                      <a:pt x="514" y="45"/>
                    </a:cubicBezTo>
                    <a:cubicBezTo>
                      <a:pt x="516" y="46"/>
                      <a:pt x="515" y="43"/>
                      <a:pt x="515" y="43"/>
                    </a:cubicBezTo>
                    <a:cubicBezTo>
                      <a:pt x="517" y="43"/>
                      <a:pt x="518" y="43"/>
                      <a:pt x="518" y="44"/>
                    </a:cubicBezTo>
                    <a:cubicBezTo>
                      <a:pt x="517" y="44"/>
                      <a:pt x="517" y="44"/>
                      <a:pt x="517" y="44"/>
                    </a:cubicBezTo>
                    <a:cubicBezTo>
                      <a:pt x="516" y="43"/>
                      <a:pt x="516" y="45"/>
                      <a:pt x="515" y="45"/>
                    </a:cubicBezTo>
                    <a:cubicBezTo>
                      <a:pt x="516" y="45"/>
                      <a:pt x="516" y="45"/>
                      <a:pt x="516" y="45"/>
                    </a:cubicBezTo>
                    <a:cubicBezTo>
                      <a:pt x="517" y="45"/>
                      <a:pt x="517" y="45"/>
                      <a:pt x="517" y="45"/>
                    </a:cubicBezTo>
                    <a:cubicBezTo>
                      <a:pt x="516" y="45"/>
                      <a:pt x="516" y="45"/>
                      <a:pt x="516" y="45"/>
                    </a:cubicBezTo>
                    <a:cubicBezTo>
                      <a:pt x="516" y="46"/>
                      <a:pt x="516" y="46"/>
                      <a:pt x="516" y="46"/>
                    </a:cubicBezTo>
                    <a:cubicBezTo>
                      <a:pt x="516" y="46"/>
                      <a:pt x="516" y="46"/>
                      <a:pt x="516" y="47"/>
                    </a:cubicBezTo>
                    <a:cubicBezTo>
                      <a:pt x="517" y="47"/>
                      <a:pt x="519" y="46"/>
                      <a:pt x="520" y="47"/>
                    </a:cubicBezTo>
                    <a:cubicBezTo>
                      <a:pt x="521" y="47"/>
                      <a:pt x="522" y="47"/>
                      <a:pt x="523" y="46"/>
                    </a:cubicBezTo>
                    <a:cubicBezTo>
                      <a:pt x="522" y="46"/>
                      <a:pt x="522" y="46"/>
                      <a:pt x="522" y="46"/>
                    </a:cubicBezTo>
                    <a:cubicBezTo>
                      <a:pt x="525" y="45"/>
                      <a:pt x="525" y="45"/>
                      <a:pt x="525" y="45"/>
                    </a:cubicBezTo>
                    <a:cubicBezTo>
                      <a:pt x="525" y="45"/>
                      <a:pt x="526" y="46"/>
                      <a:pt x="526" y="45"/>
                    </a:cubicBezTo>
                    <a:cubicBezTo>
                      <a:pt x="527" y="45"/>
                      <a:pt x="528" y="45"/>
                      <a:pt x="528" y="45"/>
                    </a:cubicBezTo>
                    <a:cubicBezTo>
                      <a:pt x="529" y="44"/>
                      <a:pt x="529" y="44"/>
                      <a:pt x="529" y="44"/>
                    </a:cubicBezTo>
                    <a:cubicBezTo>
                      <a:pt x="529" y="44"/>
                      <a:pt x="529" y="44"/>
                      <a:pt x="529" y="45"/>
                    </a:cubicBezTo>
                    <a:cubicBezTo>
                      <a:pt x="530" y="45"/>
                      <a:pt x="531" y="45"/>
                      <a:pt x="532" y="44"/>
                    </a:cubicBezTo>
                    <a:cubicBezTo>
                      <a:pt x="532" y="45"/>
                      <a:pt x="534" y="44"/>
                      <a:pt x="535" y="44"/>
                    </a:cubicBezTo>
                    <a:cubicBezTo>
                      <a:pt x="536" y="45"/>
                      <a:pt x="537" y="44"/>
                      <a:pt x="539" y="44"/>
                    </a:cubicBezTo>
                    <a:cubicBezTo>
                      <a:pt x="541" y="45"/>
                      <a:pt x="542" y="44"/>
                      <a:pt x="544" y="44"/>
                    </a:cubicBezTo>
                    <a:cubicBezTo>
                      <a:pt x="545" y="43"/>
                      <a:pt x="546" y="45"/>
                      <a:pt x="546" y="44"/>
                    </a:cubicBezTo>
                    <a:cubicBezTo>
                      <a:pt x="544" y="44"/>
                      <a:pt x="542" y="43"/>
                      <a:pt x="540" y="44"/>
                    </a:cubicBezTo>
                    <a:cubicBezTo>
                      <a:pt x="539" y="43"/>
                      <a:pt x="538" y="44"/>
                      <a:pt x="537" y="44"/>
                    </a:cubicBezTo>
                    <a:cubicBezTo>
                      <a:pt x="535" y="43"/>
                      <a:pt x="532" y="44"/>
                      <a:pt x="531" y="44"/>
                    </a:cubicBezTo>
                    <a:cubicBezTo>
                      <a:pt x="529" y="44"/>
                      <a:pt x="528" y="44"/>
                      <a:pt x="527" y="44"/>
                    </a:cubicBezTo>
                    <a:cubicBezTo>
                      <a:pt x="526" y="44"/>
                      <a:pt x="525" y="43"/>
                      <a:pt x="525" y="44"/>
                    </a:cubicBezTo>
                    <a:cubicBezTo>
                      <a:pt x="525" y="44"/>
                      <a:pt x="525" y="44"/>
                      <a:pt x="525" y="44"/>
                    </a:cubicBezTo>
                    <a:cubicBezTo>
                      <a:pt x="524" y="43"/>
                      <a:pt x="525" y="43"/>
                      <a:pt x="525" y="42"/>
                    </a:cubicBezTo>
                    <a:cubicBezTo>
                      <a:pt x="523" y="43"/>
                      <a:pt x="525" y="44"/>
                      <a:pt x="524" y="44"/>
                    </a:cubicBezTo>
                    <a:cubicBezTo>
                      <a:pt x="522" y="44"/>
                      <a:pt x="522" y="44"/>
                      <a:pt x="522" y="44"/>
                    </a:cubicBezTo>
                    <a:cubicBezTo>
                      <a:pt x="523" y="43"/>
                      <a:pt x="523" y="43"/>
                      <a:pt x="523" y="43"/>
                    </a:cubicBezTo>
                    <a:cubicBezTo>
                      <a:pt x="522" y="43"/>
                      <a:pt x="522" y="44"/>
                      <a:pt x="522" y="43"/>
                    </a:cubicBezTo>
                    <a:cubicBezTo>
                      <a:pt x="521" y="44"/>
                      <a:pt x="521" y="44"/>
                      <a:pt x="521" y="44"/>
                    </a:cubicBezTo>
                    <a:cubicBezTo>
                      <a:pt x="521" y="45"/>
                      <a:pt x="520" y="44"/>
                      <a:pt x="519" y="44"/>
                    </a:cubicBezTo>
                    <a:cubicBezTo>
                      <a:pt x="519" y="44"/>
                      <a:pt x="519" y="44"/>
                      <a:pt x="519" y="43"/>
                    </a:cubicBezTo>
                    <a:cubicBezTo>
                      <a:pt x="519" y="43"/>
                      <a:pt x="519" y="43"/>
                      <a:pt x="519" y="43"/>
                    </a:cubicBezTo>
                    <a:cubicBezTo>
                      <a:pt x="518" y="43"/>
                      <a:pt x="518" y="44"/>
                      <a:pt x="518" y="44"/>
                    </a:cubicBezTo>
                    <a:cubicBezTo>
                      <a:pt x="517" y="44"/>
                      <a:pt x="517" y="43"/>
                      <a:pt x="517" y="43"/>
                    </a:cubicBezTo>
                    <a:cubicBezTo>
                      <a:pt x="518" y="43"/>
                      <a:pt x="518" y="43"/>
                      <a:pt x="518" y="43"/>
                    </a:cubicBezTo>
                    <a:cubicBezTo>
                      <a:pt x="517" y="43"/>
                      <a:pt x="515" y="42"/>
                      <a:pt x="515" y="43"/>
                    </a:cubicBezTo>
                    <a:cubicBezTo>
                      <a:pt x="515" y="43"/>
                      <a:pt x="514" y="44"/>
                      <a:pt x="514" y="44"/>
                    </a:cubicBezTo>
                    <a:cubicBezTo>
                      <a:pt x="514" y="44"/>
                      <a:pt x="513" y="44"/>
                      <a:pt x="513" y="44"/>
                    </a:cubicBezTo>
                    <a:cubicBezTo>
                      <a:pt x="515" y="42"/>
                      <a:pt x="512" y="43"/>
                      <a:pt x="512" y="41"/>
                    </a:cubicBezTo>
                    <a:cubicBezTo>
                      <a:pt x="513" y="41"/>
                      <a:pt x="513" y="40"/>
                      <a:pt x="514" y="41"/>
                    </a:cubicBezTo>
                    <a:cubicBezTo>
                      <a:pt x="515" y="41"/>
                      <a:pt x="514" y="41"/>
                      <a:pt x="514" y="41"/>
                    </a:cubicBezTo>
                    <a:cubicBezTo>
                      <a:pt x="514" y="42"/>
                      <a:pt x="514" y="41"/>
                      <a:pt x="515" y="41"/>
                    </a:cubicBezTo>
                    <a:cubicBezTo>
                      <a:pt x="515" y="40"/>
                      <a:pt x="515" y="40"/>
                      <a:pt x="515" y="40"/>
                    </a:cubicBezTo>
                    <a:cubicBezTo>
                      <a:pt x="515" y="40"/>
                      <a:pt x="515" y="41"/>
                      <a:pt x="515" y="41"/>
                    </a:cubicBezTo>
                    <a:cubicBezTo>
                      <a:pt x="514" y="40"/>
                      <a:pt x="514" y="40"/>
                      <a:pt x="514" y="40"/>
                    </a:cubicBezTo>
                    <a:cubicBezTo>
                      <a:pt x="517" y="39"/>
                      <a:pt x="517" y="39"/>
                      <a:pt x="517" y="39"/>
                    </a:cubicBezTo>
                    <a:cubicBezTo>
                      <a:pt x="517" y="39"/>
                      <a:pt x="517" y="39"/>
                      <a:pt x="517" y="39"/>
                    </a:cubicBezTo>
                    <a:cubicBezTo>
                      <a:pt x="517" y="39"/>
                      <a:pt x="517" y="39"/>
                      <a:pt x="516" y="39"/>
                    </a:cubicBezTo>
                    <a:cubicBezTo>
                      <a:pt x="516" y="39"/>
                      <a:pt x="517" y="38"/>
                      <a:pt x="517" y="38"/>
                    </a:cubicBezTo>
                    <a:cubicBezTo>
                      <a:pt x="515" y="37"/>
                      <a:pt x="516" y="40"/>
                      <a:pt x="515" y="39"/>
                    </a:cubicBezTo>
                    <a:cubicBezTo>
                      <a:pt x="515" y="39"/>
                      <a:pt x="515" y="39"/>
                      <a:pt x="515" y="39"/>
                    </a:cubicBezTo>
                    <a:cubicBezTo>
                      <a:pt x="514" y="39"/>
                      <a:pt x="514" y="39"/>
                      <a:pt x="514" y="39"/>
                    </a:cubicBezTo>
                    <a:cubicBezTo>
                      <a:pt x="514" y="40"/>
                      <a:pt x="513" y="40"/>
                      <a:pt x="513" y="40"/>
                    </a:cubicBezTo>
                    <a:cubicBezTo>
                      <a:pt x="512" y="39"/>
                      <a:pt x="514" y="40"/>
                      <a:pt x="513" y="39"/>
                    </a:cubicBezTo>
                    <a:cubicBezTo>
                      <a:pt x="513" y="40"/>
                      <a:pt x="513" y="40"/>
                      <a:pt x="513" y="40"/>
                    </a:cubicBezTo>
                    <a:cubicBezTo>
                      <a:pt x="512" y="39"/>
                      <a:pt x="512" y="39"/>
                      <a:pt x="512" y="38"/>
                    </a:cubicBezTo>
                    <a:cubicBezTo>
                      <a:pt x="512" y="38"/>
                      <a:pt x="512" y="38"/>
                      <a:pt x="511" y="38"/>
                    </a:cubicBezTo>
                    <a:cubicBezTo>
                      <a:pt x="512" y="38"/>
                      <a:pt x="512" y="38"/>
                      <a:pt x="512" y="38"/>
                    </a:cubicBezTo>
                    <a:cubicBezTo>
                      <a:pt x="511" y="39"/>
                      <a:pt x="511" y="39"/>
                      <a:pt x="510" y="39"/>
                    </a:cubicBezTo>
                    <a:cubicBezTo>
                      <a:pt x="510" y="38"/>
                      <a:pt x="510" y="38"/>
                      <a:pt x="510" y="38"/>
                    </a:cubicBezTo>
                    <a:cubicBezTo>
                      <a:pt x="510" y="39"/>
                      <a:pt x="510" y="39"/>
                      <a:pt x="510" y="39"/>
                    </a:cubicBezTo>
                    <a:cubicBezTo>
                      <a:pt x="510" y="39"/>
                      <a:pt x="509" y="38"/>
                      <a:pt x="509" y="38"/>
                    </a:cubicBezTo>
                    <a:cubicBezTo>
                      <a:pt x="509" y="39"/>
                      <a:pt x="509" y="39"/>
                      <a:pt x="509" y="39"/>
                    </a:cubicBezTo>
                    <a:cubicBezTo>
                      <a:pt x="509" y="39"/>
                      <a:pt x="509" y="39"/>
                      <a:pt x="508" y="39"/>
                    </a:cubicBezTo>
                    <a:cubicBezTo>
                      <a:pt x="509" y="38"/>
                      <a:pt x="509" y="38"/>
                      <a:pt x="509" y="38"/>
                    </a:cubicBezTo>
                    <a:cubicBezTo>
                      <a:pt x="508" y="38"/>
                      <a:pt x="507" y="38"/>
                      <a:pt x="507" y="38"/>
                    </a:cubicBezTo>
                    <a:cubicBezTo>
                      <a:pt x="507" y="39"/>
                      <a:pt x="508" y="39"/>
                      <a:pt x="508" y="39"/>
                    </a:cubicBezTo>
                    <a:cubicBezTo>
                      <a:pt x="507" y="39"/>
                      <a:pt x="507" y="39"/>
                      <a:pt x="507" y="39"/>
                    </a:cubicBezTo>
                    <a:cubicBezTo>
                      <a:pt x="506" y="38"/>
                      <a:pt x="506" y="39"/>
                      <a:pt x="506" y="40"/>
                    </a:cubicBezTo>
                    <a:cubicBezTo>
                      <a:pt x="505" y="40"/>
                      <a:pt x="503" y="39"/>
                      <a:pt x="503" y="38"/>
                    </a:cubicBezTo>
                    <a:cubicBezTo>
                      <a:pt x="503" y="38"/>
                      <a:pt x="503" y="39"/>
                      <a:pt x="503" y="39"/>
                    </a:cubicBezTo>
                    <a:cubicBezTo>
                      <a:pt x="503" y="38"/>
                      <a:pt x="502" y="39"/>
                      <a:pt x="501" y="38"/>
                    </a:cubicBezTo>
                    <a:cubicBezTo>
                      <a:pt x="501" y="39"/>
                      <a:pt x="501" y="39"/>
                      <a:pt x="501" y="39"/>
                    </a:cubicBezTo>
                    <a:cubicBezTo>
                      <a:pt x="499" y="39"/>
                      <a:pt x="499" y="39"/>
                      <a:pt x="499" y="39"/>
                    </a:cubicBezTo>
                    <a:cubicBezTo>
                      <a:pt x="499" y="38"/>
                      <a:pt x="499" y="38"/>
                      <a:pt x="499" y="38"/>
                    </a:cubicBezTo>
                    <a:cubicBezTo>
                      <a:pt x="499" y="38"/>
                      <a:pt x="497" y="39"/>
                      <a:pt x="496" y="38"/>
                    </a:cubicBezTo>
                    <a:cubicBezTo>
                      <a:pt x="496" y="39"/>
                      <a:pt x="494" y="38"/>
                      <a:pt x="493" y="38"/>
                    </a:cubicBezTo>
                    <a:cubicBezTo>
                      <a:pt x="491" y="38"/>
                      <a:pt x="489" y="38"/>
                      <a:pt x="486" y="38"/>
                    </a:cubicBezTo>
                    <a:cubicBezTo>
                      <a:pt x="483" y="37"/>
                      <a:pt x="481" y="39"/>
                      <a:pt x="478" y="37"/>
                    </a:cubicBezTo>
                    <a:cubicBezTo>
                      <a:pt x="477" y="37"/>
                      <a:pt x="475" y="37"/>
                      <a:pt x="475" y="38"/>
                    </a:cubicBezTo>
                    <a:cubicBezTo>
                      <a:pt x="473" y="39"/>
                      <a:pt x="474" y="37"/>
                      <a:pt x="473" y="37"/>
                    </a:cubicBezTo>
                    <a:cubicBezTo>
                      <a:pt x="473" y="38"/>
                      <a:pt x="473" y="38"/>
                      <a:pt x="473" y="38"/>
                    </a:cubicBezTo>
                    <a:cubicBezTo>
                      <a:pt x="473" y="38"/>
                      <a:pt x="472" y="38"/>
                      <a:pt x="472" y="38"/>
                    </a:cubicBezTo>
                    <a:cubicBezTo>
                      <a:pt x="471" y="38"/>
                      <a:pt x="469" y="36"/>
                      <a:pt x="467" y="37"/>
                    </a:cubicBezTo>
                    <a:cubicBezTo>
                      <a:pt x="464" y="37"/>
                      <a:pt x="462" y="37"/>
                      <a:pt x="459" y="37"/>
                    </a:cubicBezTo>
                    <a:cubicBezTo>
                      <a:pt x="458" y="37"/>
                      <a:pt x="457" y="36"/>
                      <a:pt x="456" y="37"/>
                    </a:cubicBezTo>
                    <a:cubicBezTo>
                      <a:pt x="455" y="36"/>
                      <a:pt x="456" y="36"/>
                      <a:pt x="456" y="35"/>
                    </a:cubicBezTo>
                    <a:cubicBezTo>
                      <a:pt x="457" y="35"/>
                      <a:pt x="457" y="35"/>
                      <a:pt x="457" y="36"/>
                    </a:cubicBezTo>
                    <a:cubicBezTo>
                      <a:pt x="457" y="36"/>
                      <a:pt x="457" y="36"/>
                      <a:pt x="457" y="36"/>
                    </a:cubicBezTo>
                    <a:cubicBezTo>
                      <a:pt x="458" y="36"/>
                      <a:pt x="458" y="36"/>
                      <a:pt x="459" y="37"/>
                    </a:cubicBezTo>
                    <a:cubicBezTo>
                      <a:pt x="460" y="36"/>
                      <a:pt x="458" y="35"/>
                      <a:pt x="459" y="35"/>
                    </a:cubicBezTo>
                    <a:cubicBezTo>
                      <a:pt x="459" y="35"/>
                      <a:pt x="460" y="34"/>
                      <a:pt x="460" y="35"/>
                    </a:cubicBezTo>
                    <a:cubicBezTo>
                      <a:pt x="460" y="35"/>
                      <a:pt x="460" y="35"/>
                      <a:pt x="460" y="35"/>
                    </a:cubicBezTo>
                    <a:cubicBezTo>
                      <a:pt x="461" y="36"/>
                      <a:pt x="461" y="36"/>
                      <a:pt x="462" y="36"/>
                    </a:cubicBezTo>
                    <a:cubicBezTo>
                      <a:pt x="461" y="35"/>
                      <a:pt x="461" y="35"/>
                      <a:pt x="461" y="35"/>
                    </a:cubicBezTo>
                    <a:cubicBezTo>
                      <a:pt x="462" y="35"/>
                      <a:pt x="462" y="35"/>
                      <a:pt x="463" y="35"/>
                    </a:cubicBezTo>
                    <a:cubicBezTo>
                      <a:pt x="462" y="35"/>
                      <a:pt x="462" y="35"/>
                      <a:pt x="462" y="35"/>
                    </a:cubicBezTo>
                    <a:cubicBezTo>
                      <a:pt x="463" y="34"/>
                      <a:pt x="464" y="35"/>
                      <a:pt x="465" y="36"/>
                    </a:cubicBezTo>
                    <a:cubicBezTo>
                      <a:pt x="465" y="35"/>
                      <a:pt x="465" y="35"/>
                      <a:pt x="465" y="35"/>
                    </a:cubicBezTo>
                    <a:cubicBezTo>
                      <a:pt x="465" y="35"/>
                      <a:pt x="464" y="35"/>
                      <a:pt x="464" y="35"/>
                    </a:cubicBezTo>
                    <a:cubicBezTo>
                      <a:pt x="465" y="35"/>
                      <a:pt x="466" y="34"/>
                      <a:pt x="466" y="35"/>
                    </a:cubicBezTo>
                    <a:cubicBezTo>
                      <a:pt x="465" y="35"/>
                      <a:pt x="465" y="35"/>
                      <a:pt x="465" y="35"/>
                    </a:cubicBezTo>
                    <a:cubicBezTo>
                      <a:pt x="466" y="36"/>
                      <a:pt x="466" y="35"/>
                      <a:pt x="467" y="35"/>
                    </a:cubicBezTo>
                    <a:cubicBezTo>
                      <a:pt x="467" y="35"/>
                      <a:pt x="467" y="35"/>
                      <a:pt x="467" y="35"/>
                    </a:cubicBezTo>
                    <a:cubicBezTo>
                      <a:pt x="467" y="35"/>
                      <a:pt x="468" y="35"/>
                      <a:pt x="469" y="35"/>
                    </a:cubicBezTo>
                    <a:cubicBezTo>
                      <a:pt x="468" y="35"/>
                      <a:pt x="468" y="35"/>
                      <a:pt x="468" y="36"/>
                    </a:cubicBezTo>
                    <a:cubicBezTo>
                      <a:pt x="469" y="36"/>
                      <a:pt x="469" y="36"/>
                      <a:pt x="469" y="36"/>
                    </a:cubicBezTo>
                    <a:cubicBezTo>
                      <a:pt x="469" y="34"/>
                      <a:pt x="471" y="37"/>
                      <a:pt x="471" y="35"/>
                    </a:cubicBezTo>
                    <a:cubicBezTo>
                      <a:pt x="471" y="35"/>
                      <a:pt x="472" y="35"/>
                      <a:pt x="472" y="35"/>
                    </a:cubicBezTo>
                    <a:cubicBezTo>
                      <a:pt x="472" y="35"/>
                      <a:pt x="472" y="35"/>
                      <a:pt x="472" y="35"/>
                    </a:cubicBezTo>
                    <a:cubicBezTo>
                      <a:pt x="473" y="35"/>
                      <a:pt x="473" y="35"/>
                      <a:pt x="473" y="35"/>
                    </a:cubicBezTo>
                    <a:cubicBezTo>
                      <a:pt x="474" y="35"/>
                      <a:pt x="474" y="34"/>
                      <a:pt x="475" y="34"/>
                    </a:cubicBezTo>
                    <a:cubicBezTo>
                      <a:pt x="475" y="34"/>
                      <a:pt x="476" y="35"/>
                      <a:pt x="476" y="35"/>
                    </a:cubicBezTo>
                    <a:cubicBezTo>
                      <a:pt x="477" y="34"/>
                      <a:pt x="478" y="35"/>
                      <a:pt x="479" y="35"/>
                    </a:cubicBezTo>
                    <a:cubicBezTo>
                      <a:pt x="479" y="35"/>
                      <a:pt x="479" y="35"/>
                      <a:pt x="479" y="35"/>
                    </a:cubicBezTo>
                    <a:cubicBezTo>
                      <a:pt x="478" y="34"/>
                      <a:pt x="479" y="33"/>
                      <a:pt x="479" y="32"/>
                    </a:cubicBezTo>
                    <a:cubicBezTo>
                      <a:pt x="479" y="32"/>
                      <a:pt x="479" y="32"/>
                      <a:pt x="479" y="32"/>
                    </a:cubicBezTo>
                    <a:cubicBezTo>
                      <a:pt x="480" y="33"/>
                      <a:pt x="479" y="34"/>
                      <a:pt x="480" y="34"/>
                    </a:cubicBezTo>
                    <a:cubicBezTo>
                      <a:pt x="480" y="34"/>
                      <a:pt x="480" y="34"/>
                      <a:pt x="480" y="35"/>
                    </a:cubicBezTo>
                    <a:cubicBezTo>
                      <a:pt x="481" y="35"/>
                      <a:pt x="481" y="35"/>
                      <a:pt x="481" y="35"/>
                    </a:cubicBezTo>
                    <a:cubicBezTo>
                      <a:pt x="481" y="35"/>
                      <a:pt x="481" y="34"/>
                      <a:pt x="481" y="34"/>
                    </a:cubicBezTo>
                    <a:cubicBezTo>
                      <a:pt x="481" y="34"/>
                      <a:pt x="483" y="34"/>
                      <a:pt x="483" y="34"/>
                    </a:cubicBezTo>
                    <a:cubicBezTo>
                      <a:pt x="482" y="33"/>
                      <a:pt x="482" y="33"/>
                      <a:pt x="481" y="33"/>
                    </a:cubicBezTo>
                    <a:cubicBezTo>
                      <a:pt x="480" y="34"/>
                      <a:pt x="480" y="33"/>
                      <a:pt x="480" y="33"/>
                    </a:cubicBezTo>
                    <a:cubicBezTo>
                      <a:pt x="481" y="33"/>
                      <a:pt x="481" y="32"/>
                      <a:pt x="482" y="32"/>
                    </a:cubicBezTo>
                    <a:cubicBezTo>
                      <a:pt x="482" y="31"/>
                      <a:pt x="482" y="31"/>
                      <a:pt x="482" y="31"/>
                    </a:cubicBezTo>
                    <a:cubicBezTo>
                      <a:pt x="483" y="32"/>
                      <a:pt x="482" y="32"/>
                      <a:pt x="482" y="32"/>
                    </a:cubicBezTo>
                    <a:cubicBezTo>
                      <a:pt x="483" y="33"/>
                      <a:pt x="484" y="32"/>
                      <a:pt x="484" y="32"/>
                    </a:cubicBezTo>
                    <a:cubicBezTo>
                      <a:pt x="484" y="32"/>
                      <a:pt x="485" y="33"/>
                      <a:pt x="485" y="32"/>
                    </a:cubicBezTo>
                    <a:cubicBezTo>
                      <a:pt x="485" y="32"/>
                      <a:pt x="485" y="32"/>
                      <a:pt x="485" y="32"/>
                    </a:cubicBezTo>
                    <a:cubicBezTo>
                      <a:pt x="485" y="31"/>
                      <a:pt x="486" y="31"/>
                      <a:pt x="486" y="32"/>
                    </a:cubicBezTo>
                    <a:cubicBezTo>
                      <a:pt x="486" y="31"/>
                      <a:pt x="486" y="31"/>
                      <a:pt x="486" y="31"/>
                    </a:cubicBezTo>
                    <a:cubicBezTo>
                      <a:pt x="485" y="32"/>
                      <a:pt x="483" y="30"/>
                      <a:pt x="483" y="32"/>
                    </a:cubicBezTo>
                    <a:cubicBezTo>
                      <a:pt x="482" y="31"/>
                      <a:pt x="482" y="31"/>
                      <a:pt x="482" y="31"/>
                    </a:cubicBezTo>
                    <a:cubicBezTo>
                      <a:pt x="481" y="31"/>
                      <a:pt x="479" y="31"/>
                      <a:pt x="477" y="31"/>
                    </a:cubicBezTo>
                    <a:cubicBezTo>
                      <a:pt x="478" y="31"/>
                      <a:pt x="478" y="31"/>
                      <a:pt x="478" y="31"/>
                    </a:cubicBezTo>
                    <a:cubicBezTo>
                      <a:pt x="478" y="32"/>
                      <a:pt x="478" y="32"/>
                      <a:pt x="478" y="33"/>
                    </a:cubicBezTo>
                    <a:cubicBezTo>
                      <a:pt x="477" y="34"/>
                      <a:pt x="476" y="33"/>
                      <a:pt x="475" y="33"/>
                    </a:cubicBezTo>
                    <a:cubicBezTo>
                      <a:pt x="475" y="32"/>
                      <a:pt x="473" y="33"/>
                      <a:pt x="473" y="32"/>
                    </a:cubicBezTo>
                    <a:cubicBezTo>
                      <a:pt x="475" y="32"/>
                      <a:pt x="477" y="33"/>
                      <a:pt x="477" y="32"/>
                    </a:cubicBezTo>
                    <a:cubicBezTo>
                      <a:pt x="477" y="31"/>
                      <a:pt x="477" y="32"/>
                      <a:pt x="477" y="32"/>
                    </a:cubicBezTo>
                    <a:cubicBezTo>
                      <a:pt x="477" y="32"/>
                      <a:pt x="477" y="32"/>
                      <a:pt x="477" y="32"/>
                    </a:cubicBezTo>
                    <a:cubicBezTo>
                      <a:pt x="474" y="32"/>
                      <a:pt x="474" y="32"/>
                      <a:pt x="474" y="32"/>
                    </a:cubicBezTo>
                    <a:cubicBezTo>
                      <a:pt x="474" y="31"/>
                      <a:pt x="474" y="31"/>
                      <a:pt x="474" y="31"/>
                    </a:cubicBezTo>
                    <a:cubicBezTo>
                      <a:pt x="474" y="31"/>
                      <a:pt x="474" y="31"/>
                      <a:pt x="474" y="31"/>
                    </a:cubicBezTo>
                    <a:cubicBezTo>
                      <a:pt x="474" y="30"/>
                      <a:pt x="474" y="30"/>
                      <a:pt x="474" y="30"/>
                    </a:cubicBezTo>
                    <a:cubicBezTo>
                      <a:pt x="476" y="30"/>
                      <a:pt x="477" y="29"/>
                      <a:pt x="478" y="30"/>
                    </a:cubicBezTo>
                    <a:cubicBezTo>
                      <a:pt x="478" y="30"/>
                      <a:pt x="478" y="30"/>
                      <a:pt x="478" y="30"/>
                    </a:cubicBezTo>
                    <a:cubicBezTo>
                      <a:pt x="479" y="30"/>
                      <a:pt x="481" y="30"/>
                      <a:pt x="483" y="31"/>
                    </a:cubicBezTo>
                    <a:cubicBezTo>
                      <a:pt x="483" y="29"/>
                      <a:pt x="485" y="30"/>
                      <a:pt x="486" y="30"/>
                    </a:cubicBezTo>
                    <a:cubicBezTo>
                      <a:pt x="488" y="30"/>
                      <a:pt x="490" y="30"/>
                      <a:pt x="491" y="31"/>
                    </a:cubicBezTo>
                    <a:cubicBezTo>
                      <a:pt x="491" y="30"/>
                      <a:pt x="491" y="30"/>
                      <a:pt x="491" y="30"/>
                    </a:cubicBezTo>
                    <a:cubicBezTo>
                      <a:pt x="491" y="30"/>
                      <a:pt x="491" y="30"/>
                      <a:pt x="491" y="30"/>
                    </a:cubicBezTo>
                    <a:cubicBezTo>
                      <a:pt x="492" y="29"/>
                      <a:pt x="493" y="31"/>
                      <a:pt x="494" y="29"/>
                    </a:cubicBezTo>
                    <a:cubicBezTo>
                      <a:pt x="494" y="30"/>
                      <a:pt x="494" y="30"/>
                      <a:pt x="494" y="30"/>
                    </a:cubicBezTo>
                    <a:cubicBezTo>
                      <a:pt x="495" y="30"/>
                      <a:pt x="496" y="30"/>
                      <a:pt x="496" y="29"/>
                    </a:cubicBezTo>
                    <a:cubicBezTo>
                      <a:pt x="496" y="29"/>
                      <a:pt x="496" y="29"/>
                      <a:pt x="496" y="29"/>
                    </a:cubicBezTo>
                    <a:cubicBezTo>
                      <a:pt x="496" y="29"/>
                      <a:pt x="495" y="29"/>
                      <a:pt x="496" y="30"/>
                    </a:cubicBezTo>
                    <a:cubicBezTo>
                      <a:pt x="494" y="29"/>
                      <a:pt x="494" y="29"/>
                      <a:pt x="494" y="29"/>
                    </a:cubicBezTo>
                    <a:cubicBezTo>
                      <a:pt x="490" y="29"/>
                      <a:pt x="487" y="29"/>
                      <a:pt x="484" y="29"/>
                    </a:cubicBezTo>
                    <a:cubicBezTo>
                      <a:pt x="482" y="29"/>
                      <a:pt x="481" y="29"/>
                      <a:pt x="479" y="28"/>
                    </a:cubicBezTo>
                    <a:cubicBezTo>
                      <a:pt x="478" y="29"/>
                      <a:pt x="477" y="29"/>
                      <a:pt x="475" y="29"/>
                    </a:cubicBezTo>
                    <a:cubicBezTo>
                      <a:pt x="473" y="29"/>
                      <a:pt x="470" y="28"/>
                      <a:pt x="468" y="29"/>
                    </a:cubicBezTo>
                    <a:cubicBezTo>
                      <a:pt x="468" y="28"/>
                      <a:pt x="468" y="28"/>
                      <a:pt x="468" y="28"/>
                    </a:cubicBezTo>
                    <a:cubicBezTo>
                      <a:pt x="467" y="28"/>
                      <a:pt x="467" y="28"/>
                      <a:pt x="467" y="28"/>
                    </a:cubicBezTo>
                    <a:cubicBezTo>
                      <a:pt x="468" y="28"/>
                      <a:pt x="468" y="28"/>
                      <a:pt x="468" y="28"/>
                    </a:cubicBezTo>
                    <a:cubicBezTo>
                      <a:pt x="467" y="29"/>
                      <a:pt x="466" y="28"/>
                      <a:pt x="465" y="28"/>
                    </a:cubicBezTo>
                    <a:cubicBezTo>
                      <a:pt x="465" y="28"/>
                      <a:pt x="465" y="28"/>
                      <a:pt x="465" y="28"/>
                    </a:cubicBezTo>
                    <a:cubicBezTo>
                      <a:pt x="463" y="27"/>
                      <a:pt x="462" y="29"/>
                      <a:pt x="461" y="28"/>
                    </a:cubicBezTo>
                    <a:cubicBezTo>
                      <a:pt x="461" y="28"/>
                      <a:pt x="461" y="28"/>
                      <a:pt x="461" y="28"/>
                    </a:cubicBezTo>
                    <a:cubicBezTo>
                      <a:pt x="461" y="28"/>
                      <a:pt x="460" y="28"/>
                      <a:pt x="460" y="28"/>
                    </a:cubicBezTo>
                    <a:cubicBezTo>
                      <a:pt x="460" y="28"/>
                      <a:pt x="460" y="28"/>
                      <a:pt x="460" y="28"/>
                    </a:cubicBezTo>
                    <a:cubicBezTo>
                      <a:pt x="459" y="27"/>
                      <a:pt x="459" y="27"/>
                      <a:pt x="458" y="27"/>
                    </a:cubicBezTo>
                    <a:cubicBezTo>
                      <a:pt x="457" y="27"/>
                      <a:pt x="457" y="27"/>
                      <a:pt x="456" y="26"/>
                    </a:cubicBezTo>
                    <a:cubicBezTo>
                      <a:pt x="458" y="25"/>
                      <a:pt x="458" y="27"/>
                      <a:pt x="460" y="26"/>
                    </a:cubicBezTo>
                    <a:cubicBezTo>
                      <a:pt x="460" y="27"/>
                      <a:pt x="460" y="27"/>
                      <a:pt x="460" y="27"/>
                    </a:cubicBezTo>
                    <a:cubicBezTo>
                      <a:pt x="460" y="27"/>
                      <a:pt x="460" y="27"/>
                      <a:pt x="460" y="27"/>
                    </a:cubicBezTo>
                    <a:cubicBezTo>
                      <a:pt x="460" y="26"/>
                      <a:pt x="460" y="26"/>
                      <a:pt x="460" y="26"/>
                    </a:cubicBezTo>
                    <a:cubicBezTo>
                      <a:pt x="462" y="26"/>
                      <a:pt x="464" y="26"/>
                      <a:pt x="465" y="27"/>
                    </a:cubicBezTo>
                    <a:cubicBezTo>
                      <a:pt x="467" y="26"/>
                      <a:pt x="470" y="28"/>
                      <a:pt x="472" y="26"/>
                    </a:cubicBezTo>
                    <a:cubicBezTo>
                      <a:pt x="473" y="27"/>
                      <a:pt x="474" y="25"/>
                      <a:pt x="475" y="27"/>
                    </a:cubicBezTo>
                    <a:cubicBezTo>
                      <a:pt x="476" y="26"/>
                      <a:pt x="477" y="27"/>
                      <a:pt x="478" y="26"/>
                    </a:cubicBezTo>
                    <a:cubicBezTo>
                      <a:pt x="480" y="27"/>
                      <a:pt x="481" y="26"/>
                      <a:pt x="483" y="27"/>
                    </a:cubicBezTo>
                    <a:cubicBezTo>
                      <a:pt x="486" y="27"/>
                      <a:pt x="490" y="28"/>
                      <a:pt x="492" y="26"/>
                    </a:cubicBezTo>
                    <a:cubicBezTo>
                      <a:pt x="492" y="27"/>
                      <a:pt x="492" y="27"/>
                      <a:pt x="492" y="27"/>
                    </a:cubicBezTo>
                    <a:cubicBezTo>
                      <a:pt x="494" y="27"/>
                      <a:pt x="496" y="28"/>
                      <a:pt x="497" y="26"/>
                    </a:cubicBezTo>
                    <a:cubicBezTo>
                      <a:pt x="498" y="26"/>
                      <a:pt x="498" y="27"/>
                      <a:pt x="498" y="27"/>
                    </a:cubicBezTo>
                    <a:cubicBezTo>
                      <a:pt x="499" y="26"/>
                      <a:pt x="500" y="28"/>
                      <a:pt x="500" y="27"/>
                    </a:cubicBezTo>
                    <a:cubicBezTo>
                      <a:pt x="500" y="27"/>
                      <a:pt x="500" y="27"/>
                      <a:pt x="500" y="27"/>
                    </a:cubicBezTo>
                    <a:cubicBezTo>
                      <a:pt x="500" y="27"/>
                      <a:pt x="501" y="27"/>
                      <a:pt x="501" y="27"/>
                    </a:cubicBezTo>
                    <a:cubicBezTo>
                      <a:pt x="501" y="27"/>
                      <a:pt x="501" y="27"/>
                      <a:pt x="501" y="27"/>
                    </a:cubicBezTo>
                    <a:cubicBezTo>
                      <a:pt x="501" y="26"/>
                      <a:pt x="502" y="27"/>
                      <a:pt x="502" y="27"/>
                    </a:cubicBezTo>
                    <a:cubicBezTo>
                      <a:pt x="502" y="27"/>
                      <a:pt x="502" y="27"/>
                      <a:pt x="502" y="27"/>
                    </a:cubicBezTo>
                    <a:cubicBezTo>
                      <a:pt x="503" y="27"/>
                      <a:pt x="503" y="27"/>
                      <a:pt x="503" y="27"/>
                    </a:cubicBezTo>
                    <a:cubicBezTo>
                      <a:pt x="503" y="27"/>
                      <a:pt x="503" y="26"/>
                      <a:pt x="504" y="26"/>
                    </a:cubicBezTo>
                    <a:cubicBezTo>
                      <a:pt x="504" y="28"/>
                      <a:pt x="505" y="26"/>
                      <a:pt x="506" y="27"/>
                    </a:cubicBezTo>
                    <a:cubicBezTo>
                      <a:pt x="507" y="28"/>
                      <a:pt x="507" y="27"/>
                      <a:pt x="508" y="27"/>
                    </a:cubicBezTo>
                    <a:cubicBezTo>
                      <a:pt x="508" y="27"/>
                      <a:pt x="508" y="27"/>
                      <a:pt x="508" y="27"/>
                    </a:cubicBezTo>
                    <a:cubicBezTo>
                      <a:pt x="508" y="26"/>
                      <a:pt x="510" y="27"/>
                      <a:pt x="510" y="26"/>
                    </a:cubicBezTo>
                    <a:cubicBezTo>
                      <a:pt x="510" y="27"/>
                      <a:pt x="511" y="27"/>
                      <a:pt x="511" y="27"/>
                    </a:cubicBezTo>
                    <a:cubicBezTo>
                      <a:pt x="511" y="27"/>
                      <a:pt x="511" y="27"/>
                      <a:pt x="511" y="27"/>
                    </a:cubicBezTo>
                    <a:cubicBezTo>
                      <a:pt x="512" y="28"/>
                      <a:pt x="512" y="28"/>
                      <a:pt x="512" y="27"/>
                    </a:cubicBezTo>
                    <a:cubicBezTo>
                      <a:pt x="512" y="27"/>
                      <a:pt x="511" y="27"/>
                      <a:pt x="511" y="27"/>
                    </a:cubicBezTo>
                    <a:cubicBezTo>
                      <a:pt x="512" y="26"/>
                      <a:pt x="513" y="27"/>
                      <a:pt x="513" y="27"/>
                    </a:cubicBezTo>
                    <a:cubicBezTo>
                      <a:pt x="513" y="27"/>
                      <a:pt x="513" y="27"/>
                      <a:pt x="513" y="27"/>
                    </a:cubicBezTo>
                    <a:cubicBezTo>
                      <a:pt x="514" y="27"/>
                      <a:pt x="514" y="27"/>
                      <a:pt x="515" y="27"/>
                    </a:cubicBezTo>
                    <a:cubicBezTo>
                      <a:pt x="514" y="26"/>
                      <a:pt x="514" y="26"/>
                      <a:pt x="514" y="26"/>
                    </a:cubicBezTo>
                    <a:cubicBezTo>
                      <a:pt x="516" y="27"/>
                      <a:pt x="517" y="26"/>
                      <a:pt x="518" y="28"/>
                    </a:cubicBezTo>
                    <a:cubicBezTo>
                      <a:pt x="518" y="27"/>
                      <a:pt x="518" y="27"/>
                      <a:pt x="518" y="27"/>
                    </a:cubicBezTo>
                    <a:cubicBezTo>
                      <a:pt x="517" y="27"/>
                      <a:pt x="517" y="27"/>
                      <a:pt x="517" y="27"/>
                    </a:cubicBezTo>
                    <a:cubicBezTo>
                      <a:pt x="519" y="27"/>
                      <a:pt x="519" y="27"/>
                      <a:pt x="519" y="27"/>
                    </a:cubicBezTo>
                    <a:cubicBezTo>
                      <a:pt x="519" y="26"/>
                      <a:pt x="519" y="26"/>
                      <a:pt x="519" y="26"/>
                    </a:cubicBezTo>
                    <a:cubicBezTo>
                      <a:pt x="519" y="26"/>
                      <a:pt x="519" y="26"/>
                      <a:pt x="519" y="26"/>
                    </a:cubicBezTo>
                    <a:cubicBezTo>
                      <a:pt x="520" y="26"/>
                      <a:pt x="520" y="26"/>
                      <a:pt x="520" y="27"/>
                    </a:cubicBezTo>
                    <a:cubicBezTo>
                      <a:pt x="520" y="26"/>
                      <a:pt x="521" y="27"/>
                      <a:pt x="522" y="27"/>
                    </a:cubicBezTo>
                    <a:cubicBezTo>
                      <a:pt x="522" y="26"/>
                      <a:pt x="524" y="28"/>
                      <a:pt x="524" y="26"/>
                    </a:cubicBezTo>
                    <a:cubicBezTo>
                      <a:pt x="524" y="26"/>
                      <a:pt x="524" y="26"/>
                      <a:pt x="524" y="26"/>
                    </a:cubicBezTo>
                    <a:cubicBezTo>
                      <a:pt x="525" y="27"/>
                      <a:pt x="525" y="26"/>
                      <a:pt x="525" y="26"/>
                    </a:cubicBezTo>
                    <a:cubicBezTo>
                      <a:pt x="525" y="27"/>
                      <a:pt x="525" y="27"/>
                      <a:pt x="525" y="27"/>
                    </a:cubicBezTo>
                    <a:cubicBezTo>
                      <a:pt x="526" y="27"/>
                      <a:pt x="527" y="26"/>
                      <a:pt x="527" y="26"/>
                    </a:cubicBezTo>
                    <a:cubicBezTo>
                      <a:pt x="527" y="26"/>
                      <a:pt x="527" y="26"/>
                      <a:pt x="527" y="26"/>
                    </a:cubicBezTo>
                    <a:cubicBezTo>
                      <a:pt x="527" y="25"/>
                      <a:pt x="526" y="26"/>
                      <a:pt x="526" y="26"/>
                    </a:cubicBezTo>
                    <a:cubicBezTo>
                      <a:pt x="525" y="25"/>
                      <a:pt x="526" y="24"/>
                      <a:pt x="525" y="25"/>
                    </a:cubicBezTo>
                    <a:cubicBezTo>
                      <a:pt x="525" y="25"/>
                      <a:pt x="525" y="25"/>
                      <a:pt x="525" y="25"/>
                    </a:cubicBezTo>
                    <a:cubicBezTo>
                      <a:pt x="525" y="26"/>
                      <a:pt x="524" y="25"/>
                      <a:pt x="524" y="26"/>
                    </a:cubicBezTo>
                    <a:cubicBezTo>
                      <a:pt x="523" y="25"/>
                      <a:pt x="522" y="26"/>
                      <a:pt x="522" y="25"/>
                    </a:cubicBezTo>
                    <a:cubicBezTo>
                      <a:pt x="521" y="25"/>
                      <a:pt x="522" y="26"/>
                      <a:pt x="521" y="26"/>
                    </a:cubicBezTo>
                    <a:cubicBezTo>
                      <a:pt x="521" y="25"/>
                      <a:pt x="520" y="24"/>
                      <a:pt x="519" y="25"/>
                    </a:cubicBezTo>
                    <a:cubicBezTo>
                      <a:pt x="519" y="25"/>
                      <a:pt x="519" y="25"/>
                      <a:pt x="519" y="25"/>
                    </a:cubicBezTo>
                    <a:cubicBezTo>
                      <a:pt x="520" y="25"/>
                      <a:pt x="521" y="25"/>
                      <a:pt x="521" y="26"/>
                    </a:cubicBezTo>
                    <a:cubicBezTo>
                      <a:pt x="521" y="26"/>
                      <a:pt x="521" y="26"/>
                      <a:pt x="521" y="26"/>
                    </a:cubicBezTo>
                    <a:cubicBezTo>
                      <a:pt x="520" y="25"/>
                      <a:pt x="518" y="26"/>
                      <a:pt x="518" y="25"/>
                    </a:cubicBezTo>
                    <a:cubicBezTo>
                      <a:pt x="517" y="25"/>
                      <a:pt x="516" y="24"/>
                      <a:pt x="515" y="24"/>
                    </a:cubicBezTo>
                    <a:cubicBezTo>
                      <a:pt x="515" y="25"/>
                      <a:pt x="515" y="25"/>
                      <a:pt x="515" y="25"/>
                    </a:cubicBezTo>
                    <a:cubicBezTo>
                      <a:pt x="515" y="25"/>
                      <a:pt x="516" y="24"/>
                      <a:pt x="516" y="25"/>
                    </a:cubicBezTo>
                    <a:cubicBezTo>
                      <a:pt x="516" y="25"/>
                      <a:pt x="516" y="26"/>
                      <a:pt x="515" y="26"/>
                    </a:cubicBezTo>
                    <a:cubicBezTo>
                      <a:pt x="515" y="26"/>
                      <a:pt x="515" y="25"/>
                      <a:pt x="514" y="25"/>
                    </a:cubicBezTo>
                    <a:cubicBezTo>
                      <a:pt x="515" y="26"/>
                      <a:pt x="513" y="25"/>
                      <a:pt x="512" y="25"/>
                    </a:cubicBezTo>
                    <a:cubicBezTo>
                      <a:pt x="512" y="25"/>
                      <a:pt x="512" y="25"/>
                      <a:pt x="512" y="25"/>
                    </a:cubicBezTo>
                    <a:cubicBezTo>
                      <a:pt x="512" y="26"/>
                      <a:pt x="511" y="24"/>
                      <a:pt x="510" y="24"/>
                    </a:cubicBezTo>
                    <a:cubicBezTo>
                      <a:pt x="510" y="25"/>
                      <a:pt x="510" y="25"/>
                      <a:pt x="510" y="25"/>
                    </a:cubicBezTo>
                    <a:cubicBezTo>
                      <a:pt x="510" y="27"/>
                      <a:pt x="509" y="26"/>
                      <a:pt x="508" y="26"/>
                    </a:cubicBezTo>
                    <a:cubicBezTo>
                      <a:pt x="508" y="25"/>
                      <a:pt x="509" y="24"/>
                      <a:pt x="507" y="24"/>
                    </a:cubicBezTo>
                    <a:cubicBezTo>
                      <a:pt x="507" y="25"/>
                      <a:pt x="508" y="25"/>
                      <a:pt x="508" y="25"/>
                    </a:cubicBezTo>
                    <a:cubicBezTo>
                      <a:pt x="508" y="25"/>
                      <a:pt x="507" y="25"/>
                      <a:pt x="507" y="25"/>
                    </a:cubicBezTo>
                    <a:cubicBezTo>
                      <a:pt x="508" y="25"/>
                      <a:pt x="508" y="25"/>
                      <a:pt x="508" y="25"/>
                    </a:cubicBezTo>
                    <a:cubicBezTo>
                      <a:pt x="508" y="26"/>
                      <a:pt x="508" y="26"/>
                      <a:pt x="507" y="27"/>
                    </a:cubicBezTo>
                    <a:cubicBezTo>
                      <a:pt x="507" y="27"/>
                      <a:pt x="507" y="27"/>
                      <a:pt x="507" y="26"/>
                    </a:cubicBezTo>
                    <a:cubicBezTo>
                      <a:pt x="507" y="26"/>
                      <a:pt x="507" y="26"/>
                      <a:pt x="507" y="26"/>
                    </a:cubicBezTo>
                    <a:cubicBezTo>
                      <a:pt x="506" y="26"/>
                      <a:pt x="505" y="25"/>
                      <a:pt x="504" y="26"/>
                    </a:cubicBezTo>
                    <a:cubicBezTo>
                      <a:pt x="504" y="25"/>
                      <a:pt x="505" y="25"/>
                      <a:pt x="504" y="25"/>
                    </a:cubicBezTo>
                    <a:cubicBezTo>
                      <a:pt x="505" y="25"/>
                      <a:pt x="505" y="25"/>
                      <a:pt x="505" y="25"/>
                    </a:cubicBezTo>
                    <a:cubicBezTo>
                      <a:pt x="504" y="24"/>
                      <a:pt x="504" y="24"/>
                      <a:pt x="504" y="24"/>
                    </a:cubicBezTo>
                    <a:cubicBezTo>
                      <a:pt x="505" y="24"/>
                      <a:pt x="505" y="24"/>
                      <a:pt x="505" y="23"/>
                    </a:cubicBezTo>
                    <a:cubicBezTo>
                      <a:pt x="505" y="23"/>
                      <a:pt x="504" y="23"/>
                      <a:pt x="503" y="23"/>
                    </a:cubicBezTo>
                    <a:cubicBezTo>
                      <a:pt x="504" y="24"/>
                      <a:pt x="504" y="24"/>
                      <a:pt x="504" y="24"/>
                    </a:cubicBezTo>
                    <a:cubicBezTo>
                      <a:pt x="503" y="25"/>
                      <a:pt x="503" y="25"/>
                      <a:pt x="503" y="25"/>
                    </a:cubicBezTo>
                    <a:cubicBezTo>
                      <a:pt x="503" y="24"/>
                      <a:pt x="503" y="24"/>
                      <a:pt x="502" y="24"/>
                    </a:cubicBezTo>
                    <a:cubicBezTo>
                      <a:pt x="502" y="24"/>
                      <a:pt x="502" y="24"/>
                      <a:pt x="502" y="25"/>
                    </a:cubicBezTo>
                    <a:cubicBezTo>
                      <a:pt x="503" y="26"/>
                      <a:pt x="503" y="26"/>
                      <a:pt x="503" y="26"/>
                    </a:cubicBezTo>
                    <a:cubicBezTo>
                      <a:pt x="502" y="26"/>
                      <a:pt x="502" y="26"/>
                      <a:pt x="502" y="26"/>
                    </a:cubicBezTo>
                    <a:cubicBezTo>
                      <a:pt x="502" y="26"/>
                      <a:pt x="500" y="26"/>
                      <a:pt x="500" y="25"/>
                    </a:cubicBezTo>
                    <a:cubicBezTo>
                      <a:pt x="501" y="24"/>
                      <a:pt x="501" y="24"/>
                      <a:pt x="501" y="24"/>
                    </a:cubicBezTo>
                    <a:cubicBezTo>
                      <a:pt x="499" y="24"/>
                      <a:pt x="499" y="24"/>
                      <a:pt x="499" y="24"/>
                    </a:cubicBezTo>
                    <a:cubicBezTo>
                      <a:pt x="499" y="25"/>
                      <a:pt x="499" y="25"/>
                      <a:pt x="499" y="25"/>
                    </a:cubicBezTo>
                    <a:cubicBezTo>
                      <a:pt x="498" y="25"/>
                      <a:pt x="498" y="25"/>
                      <a:pt x="498" y="25"/>
                    </a:cubicBezTo>
                    <a:cubicBezTo>
                      <a:pt x="499" y="25"/>
                      <a:pt x="499" y="25"/>
                      <a:pt x="499" y="25"/>
                    </a:cubicBezTo>
                    <a:cubicBezTo>
                      <a:pt x="499" y="25"/>
                      <a:pt x="499" y="26"/>
                      <a:pt x="498" y="26"/>
                    </a:cubicBezTo>
                    <a:cubicBezTo>
                      <a:pt x="498" y="25"/>
                      <a:pt x="496" y="27"/>
                      <a:pt x="496" y="25"/>
                    </a:cubicBezTo>
                    <a:cubicBezTo>
                      <a:pt x="496" y="25"/>
                      <a:pt x="497" y="25"/>
                      <a:pt x="498" y="24"/>
                    </a:cubicBezTo>
                    <a:cubicBezTo>
                      <a:pt x="497" y="24"/>
                      <a:pt x="497" y="24"/>
                      <a:pt x="497" y="24"/>
                    </a:cubicBezTo>
                    <a:cubicBezTo>
                      <a:pt x="497" y="24"/>
                      <a:pt x="497" y="24"/>
                      <a:pt x="497" y="24"/>
                    </a:cubicBezTo>
                    <a:cubicBezTo>
                      <a:pt x="497" y="24"/>
                      <a:pt x="496" y="24"/>
                      <a:pt x="496" y="24"/>
                    </a:cubicBezTo>
                    <a:cubicBezTo>
                      <a:pt x="496" y="23"/>
                      <a:pt x="496" y="23"/>
                      <a:pt x="496" y="23"/>
                    </a:cubicBezTo>
                    <a:cubicBezTo>
                      <a:pt x="495" y="23"/>
                      <a:pt x="495" y="23"/>
                      <a:pt x="495" y="23"/>
                    </a:cubicBezTo>
                    <a:cubicBezTo>
                      <a:pt x="495" y="23"/>
                      <a:pt x="495" y="23"/>
                      <a:pt x="495" y="23"/>
                    </a:cubicBezTo>
                    <a:cubicBezTo>
                      <a:pt x="495" y="23"/>
                      <a:pt x="495" y="24"/>
                      <a:pt x="496" y="24"/>
                    </a:cubicBezTo>
                    <a:cubicBezTo>
                      <a:pt x="495" y="24"/>
                      <a:pt x="495" y="24"/>
                      <a:pt x="495" y="25"/>
                    </a:cubicBezTo>
                    <a:cubicBezTo>
                      <a:pt x="495" y="25"/>
                      <a:pt x="495" y="25"/>
                      <a:pt x="495" y="25"/>
                    </a:cubicBezTo>
                    <a:cubicBezTo>
                      <a:pt x="494" y="26"/>
                      <a:pt x="494" y="26"/>
                      <a:pt x="494" y="26"/>
                    </a:cubicBezTo>
                    <a:cubicBezTo>
                      <a:pt x="493" y="26"/>
                      <a:pt x="493" y="25"/>
                      <a:pt x="494" y="25"/>
                    </a:cubicBezTo>
                    <a:cubicBezTo>
                      <a:pt x="494" y="25"/>
                      <a:pt x="493" y="25"/>
                      <a:pt x="493" y="25"/>
                    </a:cubicBezTo>
                    <a:cubicBezTo>
                      <a:pt x="493" y="25"/>
                      <a:pt x="493" y="25"/>
                      <a:pt x="493" y="25"/>
                    </a:cubicBezTo>
                    <a:cubicBezTo>
                      <a:pt x="492" y="25"/>
                      <a:pt x="493" y="25"/>
                      <a:pt x="492" y="24"/>
                    </a:cubicBezTo>
                    <a:cubicBezTo>
                      <a:pt x="492" y="24"/>
                      <a:pt x="492" y="24"/>
                      <a:pt x="491" y="24"/>
                    </a:cubicBezTo>
                    <a:cubicBezTo>
                      <a:pt x="491" y="25"/>
                      <a:pt x="490" y="25"/>
                      <a:pt x="491" y="25"/>
                    </a:cubicBezTo>
                    <a:cubicBezTo>
                      <a:pt x="490" y="25"/>
                      <a:pt x="490" y="25"/>
                      <a:pt x="490" y="25"/>
                    </a:cubicBezTo>
                    <a:cubicBezTo>
                      <a:pt x="490" y="25"/>
                      <a:pt x="490" y="25"/>
                      <a:pt x="490" y="25"/>
                    </a:cubicBezTo>
                    <a:cubicBezTo>
                      <a:pt x="490" y="25"/>
                      <a:pt x="490" y="25"/>
                      <a:pt x="489" y="25"/>
                    </a:cubicBezTo>
                    <a:cubicBezTo>
                      <a:pt x="489" y="25"/>
                      <a:pt x="489" y="24"/>
                      <a:pt x="488" y="24"/>
                    </a:cubicBezTo>
                    <a:cubicBezTo>
                      <a:pt x="488" y="24"/>
                      <a:pt x="488" y="24"/>
                      <a:pt x="488" y="25"/>
                    </a:cubicBezTo>
                    <a:cubicBezTo>
                      <a:pt x="487" y="25"/>
                      <a:pt x="486" y="25"/>
                      <a:pt x="486" y="25"/>
                    </a:cubicBezTo>
                    <a:cubicBezTo>
                      <a:pt x="486" y="25"/>
                      <a:pt x="486" y="25"/>
                      <a:pt x="486" y="25"/>
                    </a:cubicBezTo>
                    <a:cubicBezTo>
                      <a:pt x="486" y="25"/>
                      <a:pt x="486" y="25"/>
                      <a:pt x="486" y="25"/>
                    </a:cubicBezTo>
                    <a:cubicBezTo>
                      <a:pt x="486" y="24"/>
                      <a:pt x="486" y="24"/>
                      <a:pt x="486" y="24"/>
                    </a:cubicBezTo>
                    <a:cubicBezTo>
                      <a:pt x="485" y="24"/>
                      <a:pt x="485" y="24"/>
                      <a:pt x="485" y="24"/>
                    </a:cubicBezTo>
                    <a:cubicBezTo>
                      <a:pt x="485" y="24"/>
                      <a:pt x="486" y="24"/>
                      <a:pt x="486" y="25"/>
                    </a:cubicBezTo>
                    <a:cubicBezTo>
                      <a:pt x="486" y="25"/>
                      <a:pt x="486" y="25"/>
                      <a:pt x="486" y="25"/>
                    </a:cubicBezTo>
                    <a:cubicBezTo>
                      <a:pt x="485" y="25"/>
                      <a:pt x="485" y="24"/>
                      <a:pt x="484" y="24"/>
                    </a:cubicBezTo>
                    <a:cubicBezTo>
                      <a:pt x="484" y="25"/>
                      <a:pt x="485" y="25"/>
                      <a:pt x="485" y="25"/>
                    </a:cubicBezTo>
                    <a:cubicBezTo>
                      <a:pt x="485" y="26"/>
                      <a:pt x="485" y="25"/>
                      <a:pt x="484" y="25"/>
                    </a:cubicBezTo>
                    <a:cubicBezTo>
                      <a:pt x="484" y="27"/>
                      <a:pt x="482" y="25"/>
                      <a:pt x="481" y="25"/>
                    </a:cubicBezTo>
                    <a:cubicBezTo>
                      <a:pt x="481" y="25"/>
                      <a:pt x="482" y="24"/>
                      <a:pt x="483" y="24"/>
                    </a:cubicBezTo>
                    <a:cubicBezTo>
                      <a:pt x="482" y="24"/>
                      <a:pt x="481" y="23"/>
                      <a:pt x="480" y="23"/>
                    </a:cubicBezTo>
                    <a:cubicBezTo>
                      <a:pt x="478" y="25"/>
                      <a:pt x="478" y="25"/>
                      <a:pt x="478" y="25"/>
                    </a:cubicBezTo>
                    <a:cubicBezTo>
                      <a:pt x="479" y="25"/>
                      <a:pt x="479" y="24"/>
                      <a:pt x="480" y="25"/>
                    </a:cubicBezTo>
                    <a:cubicBezTo>
                      <a:pt x="480" y="25"/>
                      <a:pt x="480" y="25"/>
                      <a:pt x="479" y="25"/>
                    </a:cubicBezTo>
                    <a:cubicBezTo>
                      <a:pt x="478" y="26"/>
                      <a:pt x="478" y="25"/>
                      <a:pt x="477" y="24"/>
                    </a:cubicBezTo>
                    <a:cubicBezTo>
                      <a:pt x="478" y="24"/>
                      <a:pt x="478" y="24"/>
                      <a:pt x="478" y="24"/>
                    </a:cubicBezTo>
                    <a:cubicBezTo>
                      <a:pt x="477" y="23"/>
                      <a:pt x="477" y="24"/>
                      <a:pt x="477" y="24"/>
                    </a:cubicBezTo>
                    <a:cubicBezTo>
                      <a:pt x="477" y="24"/>
                      <a:pt x="477" y="24"/>
                      <a:pt x="477" y="24"/>
                    </a:cubicBezTo>
                    <a:cubicBezTo>
                      <a:pt x="477" y="25"/>
                      <a:pt x="477" y="25"/>
                      <a:pt x="477" y="25"/>
                    </a:cubicBezTo>
                    <a:cubicBezTo>
                      <a:pt x="477" y="25"/>
                      <a:pt x="477" y="26"/>
                      <a:pt x="476" y="25"/>
                    </a:cubicBezTo>
                    <a:cubicBezTo>
                      <a:pt x="476" y="25"/>
                      <a:pt x="476" y="25"/>
                      <a:pt x="475" y="25"/>
                    </a:cubicBezTo>
                    <a:cubicBezTo>
                      <a:pt x="475" y="25"/>
                      <a:pt x="474" y="25"/>
                      <a:pt x="474" y="25"/>
                    </a:cubicBezTo>
                    <a:cubicBezTo>
                      <a:pt x="475" y="25"/>
                      <a:pt x="475" y="25"/>
                      <a:pt x="475" y="25"/>
                    </a:cubicBezTo>
                    <a:cubicBezTo>
                      <a:pt x="475" y="24"/>
                      <a:pt x="475" y="24"/>
                      <a:pt x="475" y="24"/>
                    </a:cubicBezTo>
                    <a:cubicBezTo>
                      <a:pt x="474" y="24"/>
                      <a:pt x="474" y="25"/>
                      <a:pt x="474" y="25"/>
                    </a:cubicBezTo>
                    <a:cubicBezTo>
                      <a:pt x="474" y="25"/>
                      <a:pt x="473" y="25"/>
                      <a:pt x="473" y="24"/>
                    </a:cubicBezTo>
                    <a:cubicBezTo>
                      <a:pt x="474" y="25"/>
                      <a:pt x="474" y="24"/>
                      <a:pt x="475" y="24"/>
                    </a:cubicBezTo>
                    <a:cubicBezTo>
                      <a:pt x="474" y="23"/>
                      <a:pt x="474" y="23"/>
                      <a:pt x="474" y="23"/>
                    </a:cubicBezTo>
                    <a:cubicBezTo>
                      <a:pt x="473" y="23"/>
                      <a:pt x="470" y="22"/>
                      <a:pt x="470" y="24"/>
                    </a:cubicBezTo>
                    <a:cubicBezTo>
                      <a:pt x="471" y="24"/>
                      <a:pt x="472" y="23"/>
                      <a:pt x="472" y="24"/>
                    </a:cubicBezTo>
                    <a:cubicBezTo>
                      <a:pt x="472" y="25"/>
                      <a:pt x="471" y="24"/>
                      <a:pt x="471" y="25"/>
                    </a:cubicBezTo>
                    <a:cubicBezTo>
                      <a:pt x="470" y="25"/>
                      <a:pt x="470" y="25"/>
                      <a:pt x="469" y="24"/>
                    </a:cubicBezTo>
                    <a:cubicBezTo>
                      <a:pt x="470" y="25"/>
                      <a:pt x="470" y="23"/>
                      <a:pt x="470" y="23"/>
                    </a:cubicBezTo>
                    <a:cubicBezTo>
                      <a:pt x="469" y="23"/>
                      <a:pt x="469" y="23"/>
                      <a:pt x="469" y="23"/>
                    </a:cubicBezTo>
                    <a:cubicBezTo>
                      <a:pt x="469" y="23"/>
                      <a:pt x="469" y="23"/>
                      <a:pt x="469" y="24"/>
                    </a:cubicBezTo>
                    <a:cubicBezTo>
                      <a:pt x="469" y="24"/>
                      <a:pt x="469" y="24"/>
                      <a:pt x="469" y="24"/>
                    </a:cubicBezTo>
                    <a:cubicBezTo>
                      <a:pt x="469" y="24"/>
                      <a:pt x="469" y="24"/>
                      <a:pt x="469" y="24"/>
                    </a:cubicBezTo>
                    <a:cubicBezTo>
                      <a:pt x="469" y="24"/>
                      <a:pt x="468" y="23"/>
                      <a:pt x="468" y="24"/>
                    </a:cubicBezTo>
                    <a:cubicBezTo>
                      <a:pt x="468" y="24"/>
                      <a:pt x="469" y="24"/>
                      <a:pt x="469" y="24"/>
                    </a:cubicBezTo>
                    <a:cubicBezTo>
                      <a:pt x="469" y="26"/>
                      <a:pt x="467" y="25"/>
                      <a:pt x="467" y="25"/>
                    </a:cubicBezTo>
                    <a:cubicBezTo>
                      <a:pt x="467" y="23"/>
                      <a:pt x="467" y="23"/>
                      <a:pt x="467" y="23"/>
                    </a:cubicBezTo>
                    <a:cubicBezTo>
                      <a:pt x="466" y="23"/>
                      <a:pt x="466" y="23"/>
                      <a:pt x="465" y="23"/>
                    </a:cubicBezTo>
                    <a:cubicBezTo>
                      <a:pt x="466" y="23"/>
                      <a:pt x="466" y="23"/>
                      <a:pt x="466" y="23"/>
                    </a:cubicBezTo>
                    <a:cubicBezTo>
                      <a:pt x="466" y="23"/>
                      <a:pt x="466" y="23"/>
                      <a:pt x="466" y="24"/>
                    </a:cubicBezTo>
                    <a:cubicBezTo>
                      <a:pt x="466" y="24"/>
                      <a:pt x="466" y="24"/>
                      <a:pt x="465" y="24"/>
                    </a:cubicBezTo>
                    <a:cubicBezTo>
                      <a:pt x="465" y="24"/>
                      <a:pt x="465" y="24"/>
                      <a:pt x="465" y="24"/>
                    </a:cubicBezTo>
                    <a:cubicBezTo>
                      <a:pt x="465" y="23"/>
                      <a:pt x="465" y="22"/>
                      <a:pt x="464" y="23"/>
                    </a:cubicBezTo>
                    <a:cubicBezTo>
                      <a:pt x="461" y="24"/>
                      <a:pt x="459" y="22"/>
                      <a:pt x="456" y="22"/>
                    </a:cubicBezTo>
                    <a:cubicBezTo>
                      <a:pt x="456" y="22"/>
                      <a:pt x="456" y="22"/>
                      <a:pt x="456" y="22"/>
                    </a:cubicBezTo>
                    <a:cubicBezTo>
                      <a:pt x="456" y="21"/>
                      <a:pt x="457" y="22"/>
                      <a:pt x="457" y="22"/>
                    </a:cubicBezTo>
                    <a:cubicBezTo>
                      <a:pt x="456" y="20"/>
                      <a:pt x="459" y="21"/>
                      <a:pt x="459" y="20"/>
                    </a:cubicBezTo>
                    <a:cubicBezTo>
                      <a:pt x="459" y="20"/>
                      <a:pt x="460" y="20"/>
                      <a:pt x="460" y="21"/>
                    </a:cubicBezTo>
                    <a:cubicBezTo>
                      <a:pt x="460" y="21"/>
                      <a:pt x="460" y="20"/>
                      <a:pt x="461" y="20"/>
                    </a:cubicBezTo>
                    <a:cubicBezTo>
                      <a:pt x="461" y="21"/>
                      <a:pt x="461" y="21"/>
                      <a:pt x="461" y="21"/>
                    </a:cubicBezTo>
                    <a:cubicBezTo>
                      <a:pt x="461" y="20"/>
                      <a:pt x="462" y="21"/>
                      <a:pt x="462" y="21"/>
                    </a:cubicBezTo>
                    <a:cubicBezTo>
                      <a:pt x="462" y="21"/>
                      <a:pt x="463" y="22"/>
                      <a:pt x="463" y="21"/>
                    </a:cubicBezTo>
                    <a:cubicBezTo>
                      <a:pt x="464" y="19"/>
                      <a:pt x="466" y="22"/>
                      <a:pt x="467" y="21"/>
                    </a:cubicBezTo>
                    <a:cubicBezTo>
                      <a:pt x="469" y="21"/>
                      <a:pt x="472" y="21"/>
                      <a:pt x="474" y="21"/>
                    </a:cubicBezTo>
                    <a:cubicBezTo>
                      <a:pt x="477" y="22"/>
                      <a:pt x="479" y="21"/>
                      <a:pt x="481" y="22"/>
                    </a:cubicBezTo>
                    <a:cubicBezTo>
                      <a:pt x="483" y="22"/>
                      <a:pt x="484" y="20"/>
                      <a:pt x="485" y="22"/>
                    </a:cubicBezTo>
                    <a:cubicBezTo>
                      <a:pt x="486" y="21"/>
                      <a:pt x="486" y="22"/>
                      <a:pt x="487" y="21"/>
                    </a:cubicBezTo>
                    <a:cubicBezTo>
                      <a:pt x="488" y="21"/>
                      <a:pt x="489" y="22"/>
                      <a:pt x="490" y="21"/>
                    </a:cubicBezTo>
                    <a:cubicBezTo>
                      <a:pt x="490" y="22"/>
                      <a:pt x="490" y="22"/>
                      <a:pt x="490" y="22"/>
                    </a:cubicBezTo>
                    <a:cubicBezTo>
                      <a:pt x="490" y="21"/>
                      <a:pt x="492" y="23"/>
                      <a:pt x="492" y="21"/>
                    </a:cubicBezTo>
                    <a:cubicBezTo>
                      <a:pt x="493" y="22"/>
                      <a:pt x="493" y="22"/>
                      <a:pt x="493" y="22"/>
                    </a:cubicBezTo>
                    <a:cubicBezTo>
                      <a:pt x="493" y="21"/>
                      <a:pt x="493" y="21"/>
                      <a:pt x="493" y="21"/>
                    </a:cubicBezTo>
                    <a:cubicBezTo>
                      <a:pt x="490" y="21"/>
                      <a:pt x="490" y="21"/>
                      <a:pt x="490" y="21"/>
                    </a:cubicBezTo>
                    <a:cubicBezTo>
                      <a:pt x="490" y="21"/>
                      <a:pt x="489" y="21"/>
                      <a:pt x="489" y="21"/>
                    </a:cubicBezTo>
                    <a:cubicBezTo>
                      <a:pt x="489" y="21"/>
                      <a:pt x="489" y="21"/>
                      <a:pt x="489" y="21"/>
                    </a:cubicBezTo>
                    <a:cubicBezTo>
                      <a:pt x="489" y="21"/>
                      <a:pt x="489" y="21"/>
                      <a:pt x="489" y="21"/>
                    </a:cubicBezTo>
                    <a:cubicBezTo>
                      <a:pt x="488" y="21"/>
                      <a:pt x="488" y="21"/>
                      <a:pt x="488" y="21"/>
                    </a:cubicBezTo>
                    <a:cubicBezTo>
                      <a:pt x="488" y="21"/>
                      <a:pt x="487" y="21"/>
                      <a:pt x="487" y="21"/>
                    </a:cubicBezTo>
                    <a:cubicBezTo>
                      <a:pt x="487" y="21"/>
                      <a:pt x="487" y="21"/>
                      <a:pt x="487" y="21"/>
                    </a:cubicBezTo>
                    <a:cubicBezTo>
                      <a:pt x="486" y="21"/>
                      <a:pt x="486" y="21"/>
                      <a:pt x="486" y="21"/>
                    </a:cubicBezTo>
                    <a:cubicBezTo>
                      <a:pt x="486" y="21"/>
                      <a:pt x="486" y="21"/>
                      <a:pt x="485" y="21"/>
                    </a:cubicBezTo>
                    <a:cubicBezTo>
                      <a:pt x="485" y="21"/>
                      <a:pt x="485" y="21"/>
                      <a:pt x="485" y="21"/>
                    </a:cubicBezTo>
                    <a:cubicBezTo>
                      <a:pt x="485" y="21"/>
                      <a:pt x="485" y="21"/>
                      <a:pt x="485" y="21"/>
                    </a:cubicBezTo>
                    <a:cubicBezTo>
                      <a:pt x="485" y="20"/>
                      <a:pt x="485" y="20"/>
                      <a:pt x="485" y="20"/>
                    </a:cubicBezTo>
                    <a:cubicBezTo>
                      <a:pt x="484" y="20"/>
                      <a:pt x="484" y="20"/>
                      <a:pt x="483" y="20"/>
                    </a:cubicBezTo>
                    <a:cubicBezTo>
                      <a:pt x="482" y="20"/>
                      <a:pt x="481" y="20"/>
                      <a:pt x="480" y="19"/>
                    </a:cubicBezTo>
                    <a:cubicBezTo>
                      <a:pt x="480" y="20"/>
                      <a:pt x="480" y="20"/>
                      <a:pt x="480" y="20"/>
                    </a:cubicBezTo>
                    <a:cubicBezTo>
                      <a:pt x="480" y="20"/>
                      <a:pt x="481" y="20"/>
                      <a:pt x="481" y="20"/>
                    </a:cubicBezTo>
                    <a:cubicBezTo>
                      <a:pt x="478" y="21"/>
                      <a:pt x="478" y="21"/>
                      <a:pt x="478" y="21"/>
                    </a:cubicBezTo>
                    <a:cubicBezTo>
                      <a:pt x="479" y="20"/>
                      <a:pt x="478" y="19"/>
                      <a:pt x="477" y="18"/>
                    </a:cubicBezTo>
                    <a:cubicBezTo>
                      <a:pt x="476" y="18"/>
                      <a:pt x="478" y="19"/>
                      <a:pt x="477" y="20"/>
                    </a:cubicBezTo>
                    <a:cubicBezTo>
                      <a:pt x="477" y="20"/>
                      <a:pt x="476" y="19"/>
                      <a:pt x="476" y="19"/>
                    </a:cubicBezTo>
                    <a:cubicBezTo>
                      <a:pt x="476" y="19"/>
                      <a:pt x="476" y="19"/>
                      <a:pt x="476" y="20"/>
                    </a:cubicBezTo>
                    <a:cubicBezTo>
                      <a:pt x="475" y="20"/>
                      <a:pt x="475" y="20"/>
                      <a:pt x="475" y="20"/>
                    </a:cubicBezTo>
                    <a:cubicBezTo>
                      <a:pt x="475" y="19"/>
                      <a:pt x="475" y="19"/>
                      <a:pt x="475" y="19"/>
                    </a:cubicBezTo>
                    <a:cubicBezTo>
                      <a:pt x="475" y="20"/>
                      <a:pt x="473" y="20"/>
                      <a:pt x="473" y="20"/>
                    </a:cubicBezTo>
                    <a:cubicBezTo>
                      <a:pt x="472" y="20"/>
                      <a:pt x="472" y="20"/>
                      <a:pt x="472" y="20"/>
                    </a:cubicBezTo>
                    <a:cubicBezTo>
                      <a:pt x="472" y="20"/>
                      <a:pt x="472" y="20"/>
                      <a:pt x="472" y="20"/>
                    </a:cubicBezTo>
                    <a:cubicBezTo>
                      <a:pt x="470" y="20"/>
                      <a:pt x="470" y="20"/>
                      <a:pt x="470" y="20"/>
                    </a:cubicBezTo>
                    <a:cubicBezTo>
                      <a:pt x="469" y="19"/>
                      <a:pt x="468" y="20"/>
                      <a:pt x="467" y="19"/>
                    </a:cubicBezTo>
                    <a:cubicBezTo>
                      <a:pt x="467" y="20"/>
                      <a:pt x="466" y="19"/>
                      <a:pt x="465" y="19"/>
                    </a:cubicBezTo>
                    <a:cubicBezTo>
                      <a:pt x="465" y="19"/>
                      <a:pt x="464" y="19"/>
                      <a:pt x="464" y="18"/>
                    </a:cubicBezTo>
                    <a:cubicBezTo>
                      <a:pt x="464" y="18"/>
                      <a:pt x="464" y="19"/>
                      <a:pt x="464" y="19"/>
                    </a:cubicBezTo>
                    <a:cubicBezTo>
                      <a:pt x="464" y="19"/>
                      <a:pt x="464" y="19"/>
                      <a:pt x="464" y="19"/>
                    </a:cubicBezTo>
                    <a:cubicBezTo>
                      <a:pt x="464" y="19"/>
                      <a:pt x="463" y="19"/>
                      <a:pt x="463" y="19"/>
                    </a:cubicBezTo>
                    <a:cubicBezTo>
                      <a:pt x="463" y="19"/>
                      <a:pt x="463" y="19"/>
                      <a:pt x="463" y="19"/>
                    </a:cubicBezTo>
                    <a:cubicBezTo>
                      <a:pt x="462" y="18"/>
                      <a:pt x="462" y="18"/>
                      <a:pt x="462" y="18"/>
                    </a:cubicBezTo>
                    <a:cubicBezTo>
                      <a:pt x="462" y="18"/>
                      <a:pt x="462" y="18"/>
                      <a:pt x="462" y="18"/>
                    </a:cubicBezTo>
                    <a:cubicBezTo>
                      <a:pt x="462" y="18"/>
                      <a:pt x="463" y="18"/>
                      <a:pt x="463" y="18"/>
                    </a:cubicBezTo>
                    <a:cubicBezTo>
                      <a:pt x="463" y="18"/>
                      <a:pt x="463" y="18"/>
                      <a:pt x="463" y="18"/>
                    </a:cubicBezTo>
                    <a:cubicBezTo>
                      <a:pt x="462" y="16"/>
                      <a:pt x="461" y="18"/>
                      <a:pt x="460" y="16"/>
                    </a:cubicBezTo>
                    <a:cubicBezTo>
                      <a:pt x="460" y="16"/>
                      <a:pt x="460" y="16"/>
                      <a:pt x="460" y="16"/>
                    </a:cubicBezTo>
                    <a:cubicBezTo>
                      <a:pt x="460" y="16"/>
                      <a:pt x="460" y="17"/>
                      <a:pt x="460" y="17"/>
                    </a:cubicBezTo>
                    <a:cubicBezTo>
                      <a:pt x="459" y="16"/>
                      <a:pt x="458" y="17"/>
                      <a:pt x="457" y="17"/>
                    </a:cubicBezTo>
                    <a:cubicBezTo>
                      <a:pt x="457" y="16"/>
                      <a:pt x="457" y="16"/>
                      <a:pt x="457" y="16"/>
                    </a:cubicBezTo>
                    <a:cubicBezTo>
                      <a:pt x="456" y="16"/>
                      <a:pt x="456" y="16"/>
                      <a:pt x="456" y="16"/>
                    </a:cubicBezTo>
                    <a:cubicBezTo>
                      <a:pt x="456" y="16"/>
                      <a:pt x="456" y="17"/>
                      <a:pt x="456" y="17"/>
                    </a:cubicBezTo>
                    <a:cubicBezTo>
                      <a:pt x="456" y="17"/>
                      <a:pt x="455" y="17"/>
                      <a:pt x="455" y="16"/>
                    </a:cubicBezTo>
                    <a:cubicBezTo>
                      <a:pt x="455" y="16"/>
                      <a:pt x="456" y="15"/>
                      <a:pt x="456" y="16"/>
                    </a:cubicBezTo>
                    <a:cubicBezTo>
                      <a:pt x="456" y="15"/>
                      <a:pt x="456" y="15"/>
                      <a:pt x="456" y="15"/>
                    </a:cubicBezTo>
                    <a:cubicBezTo>
                      <a:pt x="456" y="15"/>
                      <a:pt x="456" y="15"/>
                      <a:pt x="456" y="15"/>
                    </a:cubicBezTo>
                    <a:cubicBezTo>
                      <a:pt x="455" y="15"/>
                      <a:pt x="455" y="15"/>
                      <a:pt x="455" y="16"/>
                    </a:cubicBezTo>
                    <a:cubicBezTo>
                      <a:pt x="455" y="16"/>
                      <a:pt x="455" y="16"/>
                      <a:pt x="455" y="16"/>
                    </a:cubicBezTo>
                    <a:cubicBezTo>
                      <a:pt x="455" y="17"/>
                      <a:pt x="455" y="17"/>
                      <a:pt x="455" y="17"/>
                    </a:cubicBezTo>
                    <a:cubicBezTo>
                      <a:pt x="453" y="16"/>
                      <a:pt x="454" y="18"/>
                      <a:pt x="452" y="18"/>
                    </a:cubicBezTo>
                    <a:cubicBezTo>
                      <a:pt x="453" y="19"/>
                      <a:pt x="453" y="19"/>
                      <a:pt x="453" y="19"/>
                    </a:cubicBezTo>
                    <a:cubicBezTo>
                      <a:pt x="452" y="19"/>
                      <a:pt x="452" y="19"/>
                      <a:pt x="452" y="19"/>
                    </a:cubicBezTo>
                    <a:cubicBezTo>
                      <a:pt x="452" y="19"/>
                      <a:pt x="452" y="18"/>
                      <a:pt x="452" y="18"/>
                    </a:cubicBezTo>
                    <a:cubicBezTo>
                      <a:pt x="452" y="18"/>
                      <a:pt x="452" y="18"/>
                      <a:pt x="452" y="18"/>
                    </a:cubicBezTo>
                    <a:cubicBezTo>
                      <a:pt x="452" y="19"/>
                      <a:pt x="452" y="19"/>
                      <a:pt x="452" y="19"/>
                    </a:cubicBezTo>
                    <a:cubicBezTo>
                      <a:pt x="451" y="18"/>
                      <a:pt x="450" y="19"/>
                      <a:pt x="450" y="18"/>
                    </a:cubicBezTo>
                    <a:cubicBezTo>
                      <a:pt x="450" y="18"/>
                      <a:pt x="450" y="18"/>
                      <a:pt x="450" y="18"/>
                    </a:cubicBezTo>
                    <a:cubicBezTo>
                      <a:pt x="450" y="17"/>
                      <a:pt x="450" y="18"/>
                      <a:pt x="449" y="18"/>
                    </a:cubicBezTo>
                    <a:cubicBezTo>
                      <a:pt x="448" y="17"/>
                      <a:pt x="451" y="18"/>
                      <a:pt x="451" y="17"/>
                    </a:cubicBezTo>
                    <a:cubicBezTo>
                      <a:pt x="450" y="16"/>
                      <a:pt x="450" y="17"/>
                      <a:pt x="449" y="16"/>
                    </a:cubicBezTo>
                    <a:cubicBezTo>
                      <a:pt x="449" y="16"/>
                      <a:pt x="449" y="16"/>
                      <a:pt x="449" y="16"/>
                    </a:cubicBezTo>
                    <a:cubicBezTo>
                      <a:pt x="448" y="16"/>
                      <a:pt x="448" y="16"/>
                      <a:pt x="448" y="16"/>
                    </a:cubicBezTo>
                    <a:cubicBezTo>
                      <a:pt x="448" y="16"/>
                      <a:pt x="448" y="17"/>
                      <a:pt x="449" y="17"/>
                    </a:cubicBezTo>
                    <a:cubicBezTo>
                      <a:pt x="447" y="18"/>
                      <a:pt x="447" y="18"/>
                      <a:pt x="447" y="18"/>
                    </a:cubicBezTo>
                    <a:cubicBezTo>
                      <a:pt x="445" y="18"/>
                      <a:pt x="444" y="17"/>
                      <a:pt x="443" y="17"/>
                    </a:cubicBezTo>
                    <a:cubicBezTo>
                      <a:pt x="443" y="18"/>
                      <a:pt x="443" y="18"/>
                      <a:pt x="443" y="18"/>
                    </a:cubicBezTo>
                    <a:cubicBezTo>
                      <a:pt x="442" y="18"/>
                      <a:pt x="442" y="18"/>
                      <a:pt x="442" y="18"/>
                    </a:cubicBezTo>
                    <a:cubicBezTo>
                      <a:pt x="443" y="18"/>
                      <a:pt x="443" y="18"/>
                      <a:pt x="443" y="18"/>
                    </a:cubicBezTo>
                    <a:cubicBezTo>
                      <a:pt x="443" y="18"/>
                      <a:pt x="443" y="18"/>
                      <a:pt x="443" y="18"/>
                    </a:cubicBezTo>
                    <a:cubicBezTo>
                      <a:pt x="444" y="17"/>
                      <a:pt x="444" y="18"/>
                      <a:pt x="444" y="18"/>
                    </a:cubicBezTo>
                    <a:cubicBezTo>
                      <a:pt x="444" y="19"/>
                      <a:pt x="443" y="19"/>
                      <a:pt x="442" y="19"/>
                    </a:cubicBezTo>
                    <a:cubicBezTo>
                      <a:pt x="442" y="19"/>
                      <a:pt x="442" y="19"/>
                      <a:pt x="442" y="19"/>
                    </a:cubicBezTo>
                    <a:cubicBezTo>
                      <a:pt x="442" y="19"/>
                      <a:pt x="442" y="19"/>
                      <a:pt x="442" y="19"/>
                    </a:cubicBezTo>
                    <a:cubicBezTo>
                      <a:pt x="443" y="19"/>
                      <a:pt x="444" y="19"/>
                      <a:pt x="444" y="20"/>
                    </a:cubicBezTo>
                    <a:cubicBezTo>
                      <a:pt x="443" y="20"/>
                      <a:pt x="443" y="20"/>
                      <a:pt x="443" y="20"/>
                    </a:cubicBezTo>
                    <a:cubicBezTo>
                      <a:pt x="442" y="20"/>
                      <a:pt x="441" y="19"/>
                      <a:pt x="442" y="19"/>
                    </a:cubicBezTo>
                    <a:cubicBezTo>
                      <a:pt x="441" y="18"/>
                      <a:pt x="441" y="18"/>
                      <a:pt x="440" y="19"/>
                    </a:cubicBezTo>
                    <a:cubicBezTo>
                      <a:pt x="441" y="19"/>
                      <a:pt x="440" y="20"/>
                      <a:pt x="441" y="20"/>
                    </a:cubicBezTo>
                    <a:cubicBezTo>
                      <a:pt x="441" y="20"/>
                      <a:pt x="440" y="20"/>
                      <a:pt x="440" y="20"/>
                    </a:cubicBezTo>
                    <a:cubicBezTo>
                      <a:pt x="442" y="21"/>
                      <a:pt x="443" y="21"/>
                      <a:pt x="445" y="21"/>
                    </a:cubicBezTo>
                    <a:cubicBezTo>
                      <a:pt x="445" y="21"/>
                      <a:pt x="446" y="22"/>
                      <a:pt x="447" y="21"/>
                    </a:cubicBezTo>
                    <a:cubicBezTo>
                      <a:pt x="447" y="20"/>
                      <a:pt x="447" y="20"/>
                      <a:pt x="447" y="20"/>
                    </a:cubicBezTo>
                    <a:cubicBezTo>
                      <a:pt x="446" y="20"/>
                      <a:pt x="446" y="22"/>
                      <a:pt x="446" y="21"/>
                    </a:cubicBezTo>
                    <a:cubicBezTo>
                      <a:pt x="445" y="20"/>
                      <a:pt x="445" y="20"/>
                      <a:pt x="444" y="20"/>
                    </a:cubicBezTo>
                    <a:cubicBezTo>
                      <a:pt x="445" y="20"/>
                      <a:pt x="446" y="20"/>
                      <a:pt x="447" y="19"/>
                    </a:cubicBezTo>
                    <a:cubicBezTo>
                      <a:pt x="447" y="20"/>
                      <a:pt x="447" y="20"/>
                      <a:pt x="448" y="20"/>
                    </a:cubicBezTo>
                    <a:cubicBezTo>
                      <a:pt x="449" y="20"/>
                      <a:pt x="448" y="20"/>
                      <a:pt x="448" y="20"/>
                    </a:cubicBezTo>
                    <a:cubicBezTo>
                      <a:pt x="448" y="20"/>
                      <a:pt x="448" y="20"/>
                      <a:pt x="448" y="21"/>
                    </a:cubicBezTo>
                    <a:cubicBezTo>
                      <a:pt x="449" y="22"/>
                      <a:pt x="448" y="21"/>
                      <a:pt x="447" y="22"/>
                    </a:cubicBezTo>
                    <a:cubicBezTo>
                      <a:pt x="448" y="22"/>
                      <a:pt x="448" y="22"/>
                      <a:pt x="448" y="22"/>
                    </a:cubicBezTo>
                    <a:cubicBezTo>
                      <a:pt x="448" y="22"/>
                      <a:pt x="448" y="22"/>
                      <a:pt x="448" y="22"/>
                    </a:cubicBezTo>
                    <a:cubicBezTo>
                      <a:pt x="448" y="23"/>
                      <a:pt x="448" y="23"/>
                      <a:pt x="448" y="23"/>
                    </a:cubicBezTo>
                    <a:cubicBezTo>
                      <a:pt x="448" y="23"/>
                      <a:pt x="448" y="23"/>
                      <a:pt x="448" y="23"/>
                    </a:cubicBezTo>
                    <a:cubicBezTo>
                      <a:pt x="449" y="23"/>
                      <a:pt x="449" y="23"/>
                      <a:pt x="449" y="23"/>
                    </a:cubicBezTo>
                    <a:cubicBezTo>
                      <a:pt x="450" y="23"/>
                      <a:pt x="450" y="23"/>
                      <a:pt x="451" y="23"/>
                    </a:cubicBezTo>
                    <a:cubicBezTo>
                      <a:pt x="451" y="22"/>
                      <a:pt x="449" y="22"/>
                      <a:pt x="449" y="21"/>
                    </a:cubicBezTo>
                    <a:cubicBezTo>
                      <a:pt x="450" y="21"/>
                      <a:pt x="450" y="21"/>
                      <a:pt x="450" y="21"/>
                    </a:cubicBezTo>
                    <a:cubicBezTo>
                      <a:pt x="451" y="21"/>
                      <a:pt x="452" y="21"/>
                      <a:pt x="453" y="22"/>
                    </a:cubicBezTo>
                    <a:cubicBezTo>
                      <a:pt x="452" y="22"/>
                      <a:pt x="452" y="22"/>
                      <a:pt x="452" y="22"/>
                    </a:cubicBezTo>
                    <a:cubicBezTo>
                      <a:pt x="452" y="22"/>
                      <a:pt x="453" y="23"/>
                      <a:pt x="452" y="24"/>
                    </a:cubicBezTo>
                    <a:cubicBezTo>
                      <a:pt x="451" y="22"/>
                      <a:pt x="451" y="22"/>
                      <a:pt x="451" y="22"/>
                    </a:cubicBezTo>
                    <a:cubicBezTo>
                      <a:pt x="451" y="25"/>
                      <a:pt x="449" y="23"/>
                      <a:pt x="449" y="24"/>
                    </a:cubicBezTo>
                    <a:cubicBezTo>
                      <a:pt x="449" y="23"/>
                      <a:pt x="448" y="23"/>
                      <a:pt x="447" y="23"/>
                    </a:cubicBezTo>
                    <a:cubicBezTo>
                      <a:pt x="447" y="23"/>
                      <a:pt x="447" y="23"/>
                      <a:pt x="447" y="23"/>
                    </a:cubicBezTo>
                    <a:cubicBezTo>
                      <a:pt x="446" y="23"/>
                      <a:pt x="445" y="22"/>
                      <a:pt x="443" y="23"/>
                    </a:cubicBezTo>
                    <a:cubicBezTo>
                      <a:pt x="443" y="22"/>
                      <a:pt x="443" y="22"/>
                      <a:pt x="443" y="22"/>
                    </a:cubicBezTo>
                    <a:cubicBezTo>
                      <a:pt x="443" y="22"/>
                      <a:pt x="443" y="22"/>
                      <a:pt x="443" y="22"/>
                    </a:cubicBezTo>
                    <a:cubicBezTo>
                      <a:pt x="443" y="21"/>
                      <a:pt x="443" y="21"/>
                      <a:pt x="443" y="21"/>
                    </a:cubicBezTo>
                    <a:cubicBezTo>
                      <a:pt x="441" y="21"/>
                      <a:pt x="441" y="22"/>
                      <a:pt x="441" y="22"/>
                    </a:cubicBezTo>
                    <a:cubicBezTo>
                      <a:pt x="440" y="22"/>
                      <a:pt x="441" y="22"/>
                      <a:pt x="441" y="21"/>
                    </a:cubicBezTo>
                    <a:cubicBezTo>
                      <a:pt x="440" y="24"/>
                      <a:pt x="438" y="20"/>
                      <a:pt x="437" y="21"/>
                    </a:cubicBezTo>
                    <a:cubicBezTo>
                      <a:pt x="437" y="21"/>
                      <a:pt x="438" y="21"/>
                      <a:pt x="438" y="21"/>
                    </a:cubicBezTo>
                    <a:cubicBezTo>
                      <a:pt x="438" y="21"/>
                      <a:pt x="438" y="22"/>
                      <a:pt x="437" y="22"/>
                    </a:cubicBezTo>
                    <a:cubicBezTo>
                      <a:pt x="436" y="20"/>
                      <a:pt x="436" y="23"/>
                      <a:pt x="435" y="23"/>
                    </a:cubicBezTo>
                    <a:cubicBezTo>
                      <a:pt x="435" y="23"/>
                      <a:pt x="436" y="23"/>
                      <a:pt x="435" y="24"/>
                    </a:cubicBezTo>
                    <a:cubicBezTo>
                      <a:pt x="435" y="24"/>
                      <a:pt x="434" y="24"/>
                      <a:pt x="433" y="23"/>
                    </a:cubicBezTo>
                    <a:cubicBezTo>
                      <a:pt x="436" y="21"/>
                      <a:pt x="431" y="23"/>
                      <a:pt x="431" y="20"/>
                    </a:cubicBezTo>
                    <a:cubicBezTo>
                      <a:pt x="431" y="21"/>
                      <a:pt x="431" y="21"/>
                      <a:pt x="431" y="21"/>
                    </a:cubicBezTo>
                    <a:cubicBezTo>
                      <a:pt x="430" y="19"/>
                      <a:pt x="430" y="19"/>
                      <a:pt x="430" y="19"/>
                    </a:cubicBezTo>
                    <a:cubicBezTo>
                      <a:pt x="431" y="18"/>
                      <a:pt x="432" y="19"/>
                      <a:pt x="432" y="18"/>
                    </a:cubicBezTo>
                    <a:cubicBezTo>
                      <a:pt x="431" y="18"/>
                      <a:pt x="431" y="18"/>
                      <a:pt x="431" y="18"/>
                    </a:cubicBezTo>
                    <a:cubicBezTo>
                      <a:pt x="431" y="18"/>
                      <a:pt x="429" y="19"/>
                      <a:pt x="430" y="20"/>
                    </a:cubicBezTo>
                    <a:cubicBezTo>
                      <a:pt x="430" y="20"/>
                      <a:pt x="430" y="20"/>
                      <a:pt x="430" y="20"/>
                    </a:cubicBezTo>
                    <a:cubicBezTo>
                      <a:pt x="431" y="20"/>
                      <a:pt x="431" y="20"/>
                      <a:pt x="431" y="20"/>
                    </a:cubicBezTo>
                    <a:cubicBezTo>
                      <a:pt x="430" y="21"/>
                      <a:pt x="431" y="21"/>
                      <a:pt x="431" y="22"/>
                    </a:cubicBezTo>
                    <a:cubicBezTo>
                      <a:pt x="431" y="21"/>
                      <a:pt x="430" y="21"/>
                      <a:pt x="430" y="21"/>
                    </a:cubicBezTo>
                    <a:cubicBezTo>
                      <a:pt x="430" y="21"/>
                      <a:pt x="430" y="21"/>
                      <a:pt x="429" y="21"/>
                    </a:cubicBezTo>
                    <a:cubicBezTo>
                      <a:pt x="429" y="21"/>
                      <a:pt x="429" y="21"/>
                      <a:pt x="429" y="21"/>
                    </a:cubicBezTo>
                    <a:cubicBezTo>
                      <a:pt x="429" y="21"/>
                      <a:pt x="429" y="21"/>
                      <a:pt x="429" y="20"/>
                    </a:cubicBezTo>
                    <a:cubicBezTo>
                      <a:pt x="428" y="20"/>
                      <a:pt x="428" y="21"/>
                      <a:pt x="427" y="21"/>
                    </a:cubicBezTo>
                    <a:cubicBezTo>
                      <a:pt x="428" y="21"/>
                      <a:pt x="428" y="21"/>
                      <a:pt x="428" y="21"/>
                    </a:cubicBezTo>
                    <a:cubicBezTo>
                      <a:pt x="428" y="21"/>
                      <a:pt x="427" y="21"/>
                      <a:pt x="427" y="22"/>
                    </a:cubicBezTo>
                    <a:cubicBezTo>
                      <a:pt x="428" y="22"/>
                      <a:pt x="429" y="22"/>
                      <a:pt x="430" y="21"/>
                    </a:cubicBezTo>
                    <a:cubicBezTo>
                      <a:pt x="430" y="22"/>
                      <a:pt x="431" y="23"/>
                      <a:pt x="431" y="23"/>
                    </a:cubicBezTo>
                    <a:cubicBezTo>
                      <a:pt x="431" y="23"/>
                      <a:pt x="431" y="23"/>
                      <a:pt x="431" y="23"/>
                    </a:cubicBezTo>
                    <a:cubicBezTo>
                      <a:pt x="431" y="23"/>
                      <a:pt x="430" y="24"/>
                      <a:pt x="430" y="23"/>
                    </a:cubicBezTo>
                    <a:cubicBezTo>
                      <a:pt x="430" y="23"/>
                      <a:pt x="429" y="23"/>
                      <a:pt x="429" y="23"/>
                    </a:cubicBezTo>
                    <a:cubicBezTo>
                      <a:pt x="427" y="24"/>
                      <a:pt x="428" y="22"/>
                      <a:pt x="426" y="22"/>
                    </a:cubicBezTo>
                    <a:cubicBezTo>
                      <a:pt x="427" y="22"/>
                      <a:pt x="427" y="22"/>
                      <a:pt x="427" y="22"/>
                    </a:cubicBezTo>
                    <a:cubicBezTo>
                      <a:pt x="426" y="20"/>
                      <a:pt x="426" y="20"/>
                      <a:pt x="426" y="20"/>
                    </a:cubicBezTo>
                    <a:cubicBezTo>
                      <a:pt x="428" y="20"/>
                      <a:pt x="428" y="20"/>
                      <a:pt x="428" y="20"/>
                    </a:cubicBezTo>
                    <a:cubicBezTo>
                      <a:pt x="427" y="19"/>
                      <a:pt x="427" y="19"/>
                      <a:pt x="427" y="19"/>
                    </a:cubicBezTo>
                    <a:cubicBezTo>
                      <a:pt x="427" y="19"/>
                      <a:pt x="427" y="19"/>
                      <a:pt x="427" y="19"/>
                    </a:cubicBezTo>
                    <a:cubicBezTo>
                      <a:pt x="426" y="19"/>
                      <a:pt x="426" y="19"/>
                      <a:pt x="426" y="19"/>
                    </a:cubicBezTo>
                    <a:cubicBezTo>
                      <a:pt x="425" y="20"/>
                      <a:pt x="425" y="20"/>
                      <a:pt x="425" y="21"/>
                    </a:cubicBezTo>
                    <a:cubicBezTo>
                      <a:pt x="426" y="20"/>
                      <a:pt x="426" y="20"/>
                      <a:pt x="426" y="20"/>
                    </a:cubicBezTo>
                    <a:cubicBezTo>
                      <a:pt x="426" y="20"/>
                      <a:pt x="426" y="21"/>
                      <a:pt x="426" y="21"/>
                    </a:cubicBezTo>
                    <a:cubicBezTo>
                      <a:pt x="426" y="21"/>
                      <a:pt x="426" y="21"/>
                      <a:pt x="426" y="21"/>
                    </a:cubicBezTo>
                    <a:cubicBezTo>
                      <a:pt x="425" y="21"/>
                      <a:pt x="424" y="21"/>
                      <a:pt x="424" y="22"/>
                    </a:cubicBezTo>
                    <a:cubicBezTo>
                      <a:pt x="424" y="22"/>
                      <a:pt x="424" y="22"/>
                      <a:pt x="424" y="22"/>
                    </a:cubicBezTo>
                    <a:cubicBezTo>
                      <a:pt x="423" y="22"/>
                      <a:pt x="424" y="22"/>
                      <a:pt x="423" y="22"/>
                    </a:cubicBezTo>
                    <a:cubicBezTo>
                      <a:pt x="423" y="22"/>
                      <a:pt x="423" y="22"/>
                      <a:pt x="423" y="22"/>
                    </a:cubicBezTo>
                    <a:cubicBezTo>
                      <a:pt x="422" y="23"/>
                      <a:pt x="422" y="23"/>
                      <a:pt x="422" y="23"/>
                    </a:cubicBezTo>
                    <a:cubicBezTo>
                      <a:pt x="421" y="22"/>
                      <a:pt x="421" y="22"/>
                      <a:pt x="421" y="22"/>
                    </a:cubicBezTo>
                    <a:cubicBezTo>
                      <a:pt x="422" y="21"/>
                      <a:pt x="423" y="22"/>
                      <a:pt x="423" y="21"/>
                    </a:cubicBezTo>
                    <a:cubicBezTo>
                      <a:pt x="423" y="21"/>
                      <a:pt x="424" y="20"/>
                      <a:pt x="423" y="20"/>
                    </a:cubicBezTo>
                    <a:cubicBezTo>
                      <a:pt x="423" y="21"/>
                      <a:pt x="423" y="21"/>
                      <a:pt x="423" y="21"/>
                    </a:cubicBezTo>
                    <a:cubicBezTo>
                      <a:pt x="422" y="21"/>
                      <a:pt x="422" y="20"/>
                      <a:pt x="422" y="20"/>
                    </a:cubicBezTo>
                    <a:cubicBezTo>
                      <a:pt x="425" y="20"/>
                      <a:pt x="425" y="20"/>
                      <a:pt x="425" y="20"/>
                    </a:cubicBezTo>
                    <a:cubicBezTo>
                      <a:pt x="424" y="19"/>
                      <a:pt x="422" y="20"/>
                      <a:pt x="422" y="19"/>
                    </a:cubicBezTo>
                    <a:cubicBezTo>
                      <a:pt x="421" y="19"/>
                      <a:pt x="421" y="19"/>
                      <a:pt x="421" y="19"/>
                    </a:cubicBezTo>
                    <a:cubicBezTo>
                      <a:pt x="420" y="19"/>
                      <a:pt x="421" y="20"/>
                      <a:pt x="420" y="20"/>
                    </a:cubicBezTo>
                    <a:cubicBezTo>
                      <a:pt x="420" y="20"/>
                      <a:pt x="420" y="20"/>
                      <a:pt x="420" y="19"/>
                    </a:cubicBezTo>
                    <a:cubicBezTo>
                      <a:pt x="420" y="19"/>
                      <a:pt x="420" y="19"/>
                      <a:pt x="420" y="19"/>
                    </a:cubicBezTo>
                    <a:cubicBezTo>
                      <a:pt x="419" y="18"/>
                      <a:pt x="419" y="18"/>
                      <a:pt x="419" y="18"/>
                    </a:cubicBezTo>
                    <a:cubicBezTo>
                      <a:pt x="418" y="19"/>
                      <a:pt x="419" y="19"/>
                      <a:pt x="419" y="20"/>
                    </a:cubicBezTo>
                    <a:cubicBezTo>
                      <a:pt x="419" y="19"/>
                      <a:pt x="420" y="20"/>
                      <a:pt x="420" y="21"/>
                    </a:cubicBezTo>
                    <a:cubicBezTo>
                      <a:pt x="419" y="21"/>
                      <a:pt x="419" y="20"/>
                      <a:pt x="418" y="21"/>
                    </a:cubicBezTo>
                    <a:cubicBezTo>
                      <a:pt x="417" y="20"/>
                      <a:pt x="418" y="19"/>
                      <a:pt x="418" y="19"/>
                    </a:cubicBezTo>
                    <a:cubicBezTo>
                      <a:pt x="418" y="19"/>
                      <a:pt x="418" y="19"/>
                      <a:pt x="418" y="19"/>
                    </a:cubicBezTo>
                    <a:cubicBezTo>
                      <a:pt x="417" y="19"/>
                      <a:pt x="415" y="18"/>
                      <a:pt x="415" y="19"/>
                    </a:cubicBezTo>
                    <a:cubicBezTo>
                      <a:pt x="415" y="20"/>
                      <a:pt x="417" y="19"/>
                      <a:pt x="417" y="20"/>
                    </a:cubicBezTo>
                    <a:cubicBezTo>
                      <a:pt x="417" y="21"/>
                      <a:pt x="415" y="20"/>
                      <a:pt x="415" y="20"/>
                    </a:cubicBezTo>
                    <a:cubicBezTo>
                      <a:pt x="414" y="20"/>
                      <a:pt x="414" y="19"/>
                      <a:pt x="414" y="19"/>
                    </a:cubicBezTo>
                    <a:cubicBezTo>
                      <a:pt x="414" y="19"/>
                      <a:pt x="413" y="18"/>
                      <a:pt x="413" y="19"/>
                    </a:cubicBezTo>
                    <a:cubicBezTo>
                      <a:pt x="412" y="19"/>
                      <a:pt x="411" y="19"/>
                      <a:pt x="411" y="19"/>
                    </a:cubicBezTo>
                    <a:cubicBezTo>
                      <a:pt x="411" y="19"/>
                      <a:pt x="409" y="18"/>
                      <a:pt x="409" y="18"/>
                    </a:cubicBezTo>
                    <a:cubicBezTo>
                      <a:pt x="409" y="18"/>
                      <a:pt x="409" y="18"/>
                      <a:pt x="409" y="19"/>
                    </a:cubicBezTo>
                    <a:cubicBezTo>
                      <a:pt x="407" y="19"/>
                      <a:pt x="407" y="19"/>
                      <a:pt x="407" y="19"/>
                    </a:cubicBezTo>
                    <a:cubicBezTo>
                      <a:pt x="408" y="19"/>
                      <a:pt x="408" y="19"/>
                      <a:pt x="408" y="19"/>
                    </a:cubicBezTo>
                    <a:cubicBezTo>
                      <a:pt x="409" y="20"/>
                      <a:pt x="407" y="20"/>
                      <a:pt x="407" y="21"/>
                    </a:cubicBezTo>
                    <a:cubicBezTo>
                      <a:pt x="407" y="21"/>
                      <a:pt x="408" y="20"/>
                      <a:pt x="408" y="21"/>
                    </a:cubicBezTo>
                    <a:cubicBezTo>
                      <a:pt x="409" y="21"/>
                      <a:pt x="410" y="21"/>
                      <a:pt x="410" y="20"/>
                    </a:cubicBezTo>
                    <a:cubicBezTo>
                      <a:pt x="411" y="21"/>
                      <a:pt x="411" y="21"/>
                      <a:pt x="411" y="21"/>
                    </a:cubicBezTo>
                    <a:cubicBezTo>
                      <a:pt x="411" y="21"/>
                      <a:pt x="411" y="21"/>
                      <a:pt x="411" y="21"/>
                    </a:cubicBezTo>
                    <a:cubicBezTo>
                      <a:pt x="411" y="21"/>
                      <a:pt x="411" y="21"/>
                      <a:pt x="411" y="21"/>
                    </a:cubicBezTo>
                    <a:cubicBezTo>
                      <a:pt x="412" y="20"/>
                      <a:pt x="412" y="21"/>
                      <a:pt x="413" y="21"/>
                    </a:cubicBezTo>
                    <a:cubicBezTo>
                      <a:pt x="412" y="20"/>
                      <a:pt x="412" y="20"/>
                      <a:pt x="411" y="20"/>
                    </a:cubicBezTo>
                    <a:cubicBezTo>
                      <a:pt x="412" y="19"/>
                      <a:pt x="412" y="19"/>
                      <a:pt x="412" y="19"/>
                    </a:cubicBezTo>
                    <a:cubicBezTo>
                      <a:pt x="413" y="19"/>
                      <a:pt x="413" y="20"/>
                      <a:pt x="413" y="20"/>
                    </a:cubicBezTo>
                    <a:cubicBezTo>
                      <a:pt x="413" y="20"/>
                      <a:pt x="414" y="19"/>
                      <a:pt x="414" y="20"/>
                    </a:cubicBezTo>
                    <a:cubicBezTo>
                      <a:pt x="414" y="20"/>
                      <a:pt x="414" y="20"/>
                      <a:pt x="414" y="20"/>
                    </a:cubicBezTo>
                    <a:cubicBezTo>
                      <a:pt x="413" y="21"/>
                      <a:pt x="414" y="21"/>
                      <a:pt x="415" y="21"/>
                    </a:cubicBezTo>
                    <a:cubicBezTo>
                      <a:pt x="415" y="20"/>
                      <a:pt x="417" y="22"/>
                      <a:pt x="419" y="21"/>
                    </a:cubicBezTo>
                    <a:cubicBezTo>
                      <a:pt x="420" y="21"/>
                      <a:pt x="419" y="22"/>
                      <a:pt x="419" y="23"/>
                    </a:cubicBezTo>
                    <a:cubicBezTo>
                      <a:pt x="419" y="22"/>
                      <a:pt x="418" y="24"/>
                      <a:pt x="418" y="23"/>
                    </a:cubicBezTo>
                    <a:cubicBezTo>
                      <a:pt x="418" y="23"/>
                      <a:pt x="417" y="23"/>
                      <a:pt x="417" y="23"/>
                    </a:cubicBezTo>
                    <a:cubicBezTo>
                      <a:pt x="417" y="22"/>
                      <a:pt x="417" y="22"/>
                      <a:pt x="417" y="22"/>
                    </a:cubicBezTo>
                    <a:cubicBezTo>
                      <a:pt x="416" y="22"/>
                      <a:pt x="417" y="22"/>
                      <a:pt x="416" y="22"/>
                    </a:cubicBezTo>
                    <a:cubicBezTo>
                      <a:pt x="416" y="22"/>
                      <a:pt x="416" y="22"/>
                      <a:pt x="416" y="22"/>
                    </a:cubicBezTo>
                    <a:cubicBezTo>
                      <a:pt x="415" y="22"/>
                      <a:pt x="415" y="22"/>
                      <a:pt x="415" y="22"/>
                    </a:cubicBezTo>
                    <a:cubicBezTo>
                      <a:pt x="414" y="22"/>
                      <a:pt x="414" y="22"/>
                      <a:pt x="414" y="22"/>
                    </a:cubicBezTo>
                    <a:cubicBezTo>
                      <a:pt x="414" y="22"/>
                      <a:pt x="414" y="22"/>
                      <a:pt x="414" y="22"/>
                    </a:cubicBezTo>
                    <a:cubicBezTo>
                      <a:pt x="413" y="23"/>
                      <a:pt x="413" y="22"/>
                      <a:pt x="413" y="22"/>
                    </a:cubicBezTo>
                    <a:cubicBezTo>
                      <a:pt x="413" y="22"/>
                      <a:pt x="413" y="22"/>
                      <a:pt x="413" y="22"/>
                    </a:cubicBezTo>
                    <a:cubicBezTo>
                      <a:pt x="413" y="23"/>
                      <a:pt x="411" y="22"/>
                      <a:pt x="411" y="22"/>
                    </a:cubicBezTo>
                    <a:cubicBezTo>
                      <a:pt x="410" y="22"/>
                      <a:pt x="411" y="23"/>
                      <a:pt x="411" y="23"/>
                    </a:cubicBezTo>
                    <a:cubicBezTo>
                      <a:pt x="410" y="23"/>
                      <a:pt x="410" y="23"/>
                      <a:pt x="410" y="23"/>
                    </a:cubicBezTo>
                    <a:cubicBezTo>
                      <a:pt x="411" y="24"/>
                      <a:pt x="409" y="25"/>
                      <a:pt x="410" y="26"/>
                    </a:cubicBezTo>
                    <a:cubicBezTo>
                      <a:pt x="410" y="25"/>
                      <a:pt x="412" y="24"/>
                      <a:pt x="411" y="23"/>
                    </a:cubicBezTo>
                    <a:cubicBezTo>
                      <a:pt x="411" y="23"/>
                      <a:pt x="412" y="23"/>
                      <a:pt x="412" y="23"/>
                    </a:cubicBezTo>
                    <a:cubicBezTo>
                      <a:pt x="413" y="24"/>
                      <a:pt x="413" y="24"/>
                      <a:pt x="413" y="24"/>
                    </a:cubicBezTo>
                    <a:cubicBezTo>
                      <a:pt x="413" y="24"/>
                      <a:pt x="413" y="23"/>
                      <a:pt x="413" y="23"/>
                    </a:cubicBezTo>
                    <a:cubicBezTo>
                      <a:pt x="413" y="23"/>
                      <a:pt x="414" y="23"/>
                      <a:pt x="414" y="23"/>
                    </a:cubicBezTo>
                    <a:cubicBezTo>
                      <a:pt x="415" y="24"/>
                      <a:pt x="415" y="23"/>
                      <a:pt x="416" y="23"/>
                    </a:cubicBezTo>
                    <a:cubicBezTo>
                      <a:pt x="416" y="23"/>
                      <a:pt x="416" y="23"/>
                      <a:pt x="416" y="24"/>
                    </a:cubicBezTo>
                    <a:cubicBezTo>
                      <a:pt x="417" y="24"/>
                      <a:pt x="419" y="23"/>
                      <a:pt x="419" y="25"/>
                    </a:cubicBezTo>
                    <a:cubicBezTo>
                      <a:pt x="419" y="24"/>
                      <a:pt x="419" y="24"/>
                      <a:pt x="419" y="24"/>
                    </a:cubicBezTo>
                    <a:cubicBezTo>
                      <a:pt x="421" y="24"/>
                      <a:pt x="422" y="24"/>
                      <a:pt x="423" y="24"/>
                    </a:cubicBezTo>
                    <a:cubicBezTo>
                      <a:pt x="424" y="25"/>
                      <a:pt x="426" y="24"/>
                      <a:pt x="427" y="25"/>
                    </a:cubicBezTo>
                    <a:cubicBezTo>
                      <a:pt x="428" y="24"/>
                      <a:pt x="430" y="25"/>
                      <a:pt x="431" y="25"/>
                    </a:cubicBezTo>
                    <a:cubicBezTo>
                      <a:pt x="431" y="25"/>
                      <a:pt x="431" y="25"/>
                      <a:pt x="431" y="25"/>
                    </a:cubicBezTo>
                    <a:cubicBezTo>
                      <a:pt x="431" y="25"/>
                      <a:pt x="431" y="25"/>
                      <a:pt x="431" y="25"/>
                    </a:cubicBezTo>
                    <a:cubicBezTo>
                      <a:pt x="431" y="25"/>
                      <a:pt x="431" y="25"/>
                      <a:pt x="431" y="25"/>
                    </a:cubicBezTo>
                    <a:cubicBezTo>
                      <a:pt x="432" y="25"/>
                      <a:pt x="434" y="24"/>
                      <a:pt x="435" y="25"/>
                    </a:cubicBezTo>
                    <a:cubicBezTo>
                      <a:pt x="436" y="24"/>
                      <a:pt x="438" y="27"/>
                      <a:pt x="438" y="25"/>
                    </a:cubicBezTo>
                    <a:cubicBezTo>
                      <a:pt x="439" y="25"/>
                      <a:pt x="440" y="25"/>
                      <a:pt x="442" y="25"/>
                    </a:cubicBezTo>
                    <a:cubicBezTo>
                      <a:pt x="442" y="25"/>
                      <a:pt x="442" y="26"/>
                      <a:pt x="442" y="26"/>
                    </a:cubicBezTo>
                    <a:cubicBezTo>
                      <a:pt x="441" y="26"/>
                      <a:pt x="441" y="26"/>
                      <a:pt x="441" y="26"/>
                    </a:cubicBezTo>
                    <a:cubicBezTo>
                      <a:pt x="440" y="26"/>
                      <a:pt x="440" y="26"/>
                      <a:pt x="440" y="26"/>
                    </a:cubicBezTo>
                    <a:cubicBezTo>
                      <a:pt x="440" y="26"/>
                      <a:pt x="439" y="27"/>
                      <a:pt x="439" y="26"/>
                    </a:cubicBezTo>
                    <a:cubicBezTo>
                      <a:pt x="438" y="26"/>
                      <a:pt x="437" y="27"/>
                      <a:pt x="437" y="26"/>
                    </a:cubicBezTo>
                    <a:cubicBezTo>
                      <a:pt x="435" y="25"/>
                      <a:pt x="433" y="28"/>
                      <a:pt x="431" y="26"/>
                    </a:cubicBezTo>
                    <a:cubicBezTo>
                      <a:pt x="431" y="26"/>
                      <a:pt x="431" y="26"/>
                      <a:pt x="431" y="26"/>
                    </a:cubicBezTo>
                    <a:cubicBezTo>
                      <a:pt x="429" y="26"/>
                      <a:pt x="429" y="26"/>
                      <a:pt x="429" y="26"/>
                    </a:cubicBezTo>
                    <a:cubicBezTo>
                      <a:pt x="429" y="25"/>
                      <a:pt x="430" y="25"/>
                      <a:pt x="430" y="25"/>
                    </a:cubicBezTo>
                    <a:cubicBezTo>
                      <a:pt x="430" y="25"/>
                      <a:pt x="429" y="25"/>
                      <a:pt x="429" y="25"/>
                    </a:cubicBezTo>
                    <a:cubicBezTo>
                      <a:pt x="428" y="25"/>
                      <a:pt x="428" y="26"/>
                      <a:pt x="429" y="26"/>
                    </a:cubicBezTo>
                    <a:cubicBezTo>
                      <a:pt x="428" y="26"/>
                      <a:pt x="428" y="27"/>
                      <a:pt x="428" y="26"/>
                    </a:cubicBezTo>
                    <a:cubicBezTo>
                      <a:pt x="426" y="27"/>
                      <a:pt x="427" y="25"/>
                      <a:pt x="427" y="25"/>
                    </a:cubicBezTo>
                    <a:cubicBezTo>
                      <a:pt x="427" y="26"/>
                      <a:pt x="427" y="26"/>
                      <a:pt x="427" y="26"/>
                    </a:cubicBezTo>
                    <a:cubicBezTo>
                      <a:pt x="426" y="25"/>
                      <a:pt x="425" y="26"/>
                      <a:pt x="424" y="25"/>
                    </a:cubicBezTo>
                    <a:cubicBezTo>
                      <a:pt x="424" y="25"/>
                      <a:pt x="424" y="26"/>
                      <a:pt x="424" y="26"/>
                    </a:cubicBezTo>
                    <a:cubicBezTo>
                      <a:pt x="424" y="26"/>
                      <a:pt x="425" y="26"/>
                      <a:pt x="425" y="26"/>
                    </a:cubicBezTo>
                    <a:cubicBezTo>
                      <a:pt x="425" y="27"/>
                      <a:pt x="425" y="27"/>
                      <a:pt x="425" y="27"/>
                    </a:cubicBezTo>
                    <a:cubicBezTo>
                      <a:pt x="425" y="26"/>
                      <a:pt x="424" y="27"/>
                      <a:pt x="424" y="27"/>
                    </a:cubicBezTo>
                    <a:cubicBezTo>
                      <a:pt x="424" y="27"/>
                      <a:pt x="424" y="27"/>
                      <a:pt x="424" y="27"/>
                    </a:cubicBezTo>
                    <a:cubicBezTo>
                      <a:pt x="422" y="27"/>
                      <a:pt x="422" y="26"/>
                      <a:pt x="420" y="26"/>
                    </a:cubicBezTo>
                    <a:cubicBezTo>
                      <a:pt x="421" y="26"/>
                      <a:pt x="421" y="26"/>
                      <a:pt x="421" y="26"/>
                    </a:cubicBezTo>
                    <a:cubicBezTo>
                      <a:pt x="421" y="26"/>
                      <a:pt x="421" y="25"/>
                      <a:pt x="421" y="25"/>
                    </a:cubicBezTo>
                    <a:cubicBezTo>
                      <a:pt x="420" y="28"/>
                      <a:pt x="417" y="25"/>
                      <a:pt x="416" y="26"/>
                    </a:cubicBezTo>
                    <a:cubicBezTo>
                      <a:pt x="415" y="26"/>
                      <a:pt x="416" y="25"/>
                      <a:pt x="415" y="25"/>
                    </a:cubicBezTo>
                    <a:cubicBezTo>
                      <a:pt x="416" y="25"/>
                      <a:pt x="415" y="26"/>
                      <a:pt x="414" y="26"/>
                    </a:cubicBezTo>
                    <a:cubicBezTo>
                      <a:pt x="414" y="26"/>
                      <a:pt x="414" y="25"/>
                      <a:pt x="414" y="25"/>
                    </a:cubicBezTo>
                    <a:cubicBezTo>
                      <a:pt x="414" y="25"/>
                      <a:pt x="414" y="25"/>
                      <a:pt x="414" y="25"/>
                    </a:cubicBezTo>
                    <a:cubicBezTo>
                      <a:pt x="414" y="25"/>
                      <a:pt x="414" y="25"/>
                      <a:pt x="414" y="25"/>
                    </a:cubicBezTo>
                    <a:cubicBezTo>
                      <a:pt x="413" y="25"/>
                      <a:pt x="412" y="25"/>
                      <a:pt x="413" y="26"/>
                    </a:cubicBezTo>
                    <a:cubicBezTo>
                      <a:pt x="412" y="25"/>
                      <a:pt x="412" y="25"/>
                      <a:pt x="412" y="25"/>
                    </a:cubicBezTo>
                    <a:cubicBezTo>
                      <a:pt x="412" y="26"/>
                      <a:pt x="412" y="26"/>
                      <a:pt x="412" y="26"/>
                    </a:cubicBezTo>
                    <a:cubicBezTo>
                      <a:pt x="411" y="25"/>
                      <a:pt x="411" y="25"/>
                      <a:pt x="411" y="25"/>
                    </a:cubicBezTo>
                    <a:cubicBezTo>
                      <a:pt x="411" y="26"/>
                      <a:pt x="413" y="26"/>
                      <a:pt x="412" y="27"/>
                    </a:cubicBezTo>
                    <a:cubicBezTo>
                      <a:pt x="412" y="27"/>
                      <a:pt x="411" y="26"/>
                      <a:pt x="411" y="26"/>
                    </a:cubicBezTo>
                    <a:cubicBezTo>
                      <a:pt x="411" y="27"/>
                      <a:pt x="411" y="27"/>
                      <a:pt x="411" y="27"/>
                    </a:cubicBezTo>
                    <a:cubicBezTo>
                      <a:pt x="410" y="27"/>
                      <a:pt x="408" y="26"/>
                      <a:pt x="407" y="25"/>
                    </a:cubicBezTo>
                    <a:cubicBezTo>
                      <a:pt x="407" y="25"/>
                      <a:pt x="407" y="25"/>
                      <a:pt x="407" y="25"/>
                    </a:cubicBezTo>
                    <a:cubicBezTo>
                      <a:pt x="406" y="26"/>
                      <a:pt x="406" y="26"/>
                      <a:pt x="405" y="25"/>
                    </a:cubicBezTo>
                    <a:cubicBezTo>
                      <a:pt x="405" y="25"/>
                      <a:pt x="405" y="26"/>
                      <a:pt x="405" y="26"/>
                    </a:cubicBezTo>
                    <a:cubicBezTo>
                      <a:pt x="406" y="26"/>
                      <a:pt x="406" y="26"/>
                      <a:pt x="406" y="26"/>
                    </a:cubicBezTo>
                    <a:cubicBezTo>
                      <a:pt x="405" y="27"/>
                      <a:pt x="404" y="26"/>
                      <a:pt x="404" y="27"/>
                    </a:cubicBezTo>
                    <a:cubicBezTo>
                      <a:pt x="404" y="27"/>
                      <a:pt x="404" y="27"/>
                      <a:pt x="404" y="27"/>
                    </a:cubicBezTo>
                    <a:cubicBezTo>
                      <a:pt x="404" y="27"/>
                      <a:pt x="404" y="28"/>
                      <a:pt x="404" y="28"/>
                    </a:cubicBezTo>
                    <a:cubicBezTo>
                      <a:pt x="405" y="27"/>
                      <a:pt x="405" y="27"/>
                      <a:pt x="405" y="27"/>
                    </a:cubicBezTo>
                    <a:cubicBezTo>
                      <a:pt x="406" y="28"/>
                      <a:pt x="407" y="27"/>
                      <a:pt x="408" y="28"/>
                    </a:cubicBezTo>
                    <a:cubicBezTo>
                      <a:pt x="408" y="28"/>
                      <a:pt x="408" y="28"/>
                      <a:pt x="408" y="28"/>
                    </a:cubicBezTo>
                    <a:cubicBezTo>
                      <a:pt x="408" y="28"/>
                      <a:pt x="408" y="28"/>
                      <a:pt x="408" y="28"/>
                    </a:cubicBezTo>
                    <a:cubicBezTo>
                      <a:pt x="409" y="28"/>
                      <a:pt x="409" y="28"/>
                      <a:pt x="409" y="28"/>
                    </a:cubicBezTo>
                    <a:cubicBezTo>
                      <a:pt x="411" y="28"/>
                      <a:pt x="413" y="27"/>
                      <a:pt x="414" y="29"/>
                    </a:cubicBezTo>
                    <a:cubicBezTo>
                      <a:pt x="414" y="29"/>
                      <a:pt x="414" y="29"/>
                      <a:pt x="413" y="29"/>
                    </a:cubicBezTo>
                    <a:cubicBezTo>
                      <a:pt x="413" y="29"/>
                      <a:pt x="413" y="29"/>
                      <a:pt x="413" y="29"/>
                    </a:cubicBezTo>
                    <a:cubicBezTo>
                      <a:pt x="412" y="29"/>
                      <a:pt x="412" y="29"/>
                      <a:pt x="412" y="29"/>
                    </a:cubicBezTo>
                    <a:cubicBezTo>
                      <a:pt x="412" y="28"/>
                      <a:pt x="412" y="28"/>
                      <a:pt x="412" y="28"/>
                    </a:cubicBezTo>
                    <a:cubicBezTo>
                      <a:pt x="411" y="29"/>
                      <a:pt x="411" y="29"/>
                      <a:pt x="411" y="29"/>
                    </a:cubicBezTo>
                    <a:cubicBezTo>
                      <a:pt x="412" y="29"/>
                      <a:pt x="412" y="29"/>
                      <a:pt x="412" y="29"/>
                    </a:cubicBezTo>
                    <a:cubicBezTo>
                      <a:pt x="412" y="29"/>
                      <a:pt x="412" y="29"/>
                      <a:pt x="412" y="29"/>
                    </a:cubicBezTo>
                    <a:cubicBezTo>
                      <a:pt x="411" y="30"/>
                      <a:pt x="411" y="29"/>
                      <a:pt x="410" y="29"/>
                    </a:cubicBezTo>
                    <a:cubicBezTo>
                      <a:pt x="408" y="29"/>
                      <a:pt x="404" y="28"/>
                      <a:pt x="402" y="29"/>
                    </a:cubicBezTo>
                    <a:cubicBezTo>
                      <a:pt x="401" y="29"/>
                      <a:pt x="400" y="29"/>
                      <a:pt x="400" y="28"/>
                    </a:cubicBezTo>
                    <a:cubicBezTo>
                      <a:pt x="399" y="28"/>
                      <a:pt x="398" y="28"/>
                      <a:pt x="398" y="28"/>
                    </a:cubicBezTo>
                    <a:cubicBezTo>
                      <a:pt x="398" y="28"/>
                      <a:pt x="398" y="28"/>
                      <a:pt x="399" y="29"/>
                    </a:cubicBezTo>
                    <a:cubicBezTo>
                      <a:pt x="398" y="29"/>
                      <a:pt x="398" y="29"/>
                      <a:pt x="398" y="29"/>
                    </a:cubicBezTo>
                    <a:cubicBezTo>
                      <a:pt x="398" y="29"/>
                      <a:pt x="398" y="29"/>
                      <a:pt x="398" y="29"/>
                    </a:cubicBezTo>
                    <a:cubicBezTo>
                      <a:pt x="398" y="29"/>
                      <a:pt x="397" y="29"/>
                      <a:pt x="397" y="29"/>
                    </a:cubicBezTo>
                    <a:cubicBezTo>
                      <a:pt x="397" y="29"/>
                      <a:pt x="397" y="29"/>
                      <a:pt x="397" y="28"/>
                    </a:cubicBezTo>
                    <a:cubicBezTo>
                      <a:pt x="397" y="28"/>
                      <a:pt x="396" y="28"/>
                      <a:pt x="396" y="28"/>
                    </a:cubicBezTo>
                    <a:cubicBezTo>
                      <a:pt x="396" y="29"/>
                      <a:pt x="396" y="29"/>
                      <a:pt x="396" y="29"/>
                    </a:cubicBezTo>
                    <a:cubicBezTo>
                      <a:pt x="397" y="30"/>
                      <a:pt x="397" y="30"/>
                      <a:pt x="397" y="30"/>
                    </a:cubicBezTo>
                    <a:cubicBezTo>
                      <a:pt x="398" y="29"/>
                      <a:pt x="399" y="29"/>
                      <a:pt x="400" y="29"/>
                    </a:cubicBezTo>
                    <a:cubicBezTo>
                      <a:pt x="400" y="29"/>
                      <a:pt x="400" y="29"/>
                      <a:pt x="401" y="29"/>
                    </a:cubicBezTo>
                    <a:cubicBezTo>
                      <a:pt x="401" y="30"/>
                      <a:pt x="400" y="29"/>
                      <a:pt x="400" y="30"/>
                    </a:cubicBezTo>
                    <a:cubicBezTo>
                      <a:pt x="401" y="30"/>
                      <a:pt x="401" y="30"/>
                      <a:pt x="401" y="30"/>
                    </a:cubicBezTo>
                    <a:cubicBezTo>
                      <a:pt x="402" y="31"/>
                      <a:pt x="402" y="31"/>
                      <a:pt x="402" y="31"/>
                    </a:cubicBezTo>
                    <a:cubicBezTo>
                      <a:pt x="402" y="31"/>
                      <a:pt x="401" y="30"/>
                      <a:pt x="401" y="30"/>
                    </a:cubicBezTo>
                    <a:cubicBezTo>
                      <a:pt x="400" y="31"/>
                      <a:pt x="399" y="31"/>
                      <a:pt x="397" y="31"/>
                    </a:cubicBezTo>
                    <a:cubicBezTo>
                      <a:pt x="396" y="31"/>
                      <a:pt x="394" y="31"/>
                      <a:pt x="393" y="31"/>
                    </a:cubicBezTo>
                    <a:cubicBezTo>
                      <a:pt x="393" y="31"/>
                      <a:pt x="393" y="30"/>
                      <a:pt x="394" y="30"/>
                    </a:cubicBezTo>
                    <a:cubicBezTo>
                      <a:pt x="394" y="30"/>
                      <a:pt x="394" y="30"/>
                      <a:pt x="394" y="30"/>
                    </a:cubicBezTo>
                    <a:cubicBezTo>
                      <a:pt x="395" y="30"/>
                      <a:pt x="395" y="30"/>
                      <a:pt x="395" y="30"/>
                    </a:cubicBezTo>
                    <a:cubicBezTo>
                      <a:pt x="395" y="30"/>
                      <a:pt x="395" y="30"/>
                      <a:pt x="395" y="30"/>
                    </a:cubicBezTo>
                    <a:cubicBezTo>
                      <a:pt x="395" y="30"/>
                      <a:pt x="394" y="30"/>
                      <a:pt x="394" y="30"/>
                    </a:cubicBezTo>
                    <a:cubicBezTo>
                      <a:pt x="394" y="30"/>
                      <a:pt x="393" y="30"/>
                      <a:pt x="394" y="29"/>
                    </a:cubicBezTo>
                    <a:cubicBezTo>
                      <a:pt x="394" y="29"/>
                      <a:pt x="394" y="29"/>
                      <a:pt x="394" y="30"/>
                    </a:cubicBezTo>
                    <a:cubicBezTo>
                      <a:pt x="394" y="30"/>
                      <a:pt x="395" y="30"/>
                      <a:pt x="395" y="30"/>
                    </a:cubicBezTo>
                    <a:cubicBezTo>
                      <a:pt x="395" y="29"/>
                      <a:pt x="396" y="29"/>
                      <a:pt x="395" y="28"/>
                    </a:cubicBezTo>
                    <a:cubicBezTo>
                      <a:pt x="395" y="29"/>
                      <a:pt x="395" y="29"/>
                      <a:pt x="395" y="29"/>
                    </a:cubicBezTo>
                    <a:cubicBezTo>
                      <a:pt x="395" y="29"/>
                      <a:pt x="395" y="29"/>
                      <a:pt x="395" y="29"/>
                    </a:cubicBezTo>
                    <a:cubicBezTo>
                      <a:pt x="394" y="29"/>
                      <a:pt x="394" y="28"/>
                      <a:pt x="394" y="28"/>
                    </a:cubicBezTo>
                    <a:cubicBezTo>
                      <a:pt x="394" y="28"/>
                      <a:pt x="395" y="28"/>
                      <a:pt x="395" y="28"/>
                    </a:cubicBezTo>
                    <a:cubicBezTo>
                      <a:pt x="395" y="27"/>
                      <a:pt x="395" y="27"/>
                      <a:pt x="395" y="27"/>
                    </a:cubicBezTo>
                    <a:cubicBezTo>
                      <a:pt x="395" y="27"/>
                      <a:pt x="395" y="27"/>
                      <a:pt x="395" y="27"/>
                    </a:cubicBezTo>
                    <a:cubicBezTo>
                      <a:pt x="395" y="27"/>
                      <a:pt x="395" y="26"/>
                      <a:pt x="394" y="26"/>
                    </a:cubicBezTo>
                    <a:cubicBezTo>
                      <a:pt x="394" y="26"/>
                      <a:pt x="394" y="26"/>
                      <a:pt x="394" y="26"/>
                    </a:cubicBezTo>
                    <a:cubicBezTo>
                      <a:pt x="393" y="26"/>
                      <a:pt x="393" y="26"/>
                      <a:pt x="393" y="26"/>
                    </a:cubicBezTo>
                    <a:cubicBezTo>
                      <a:pt x="392" y="26"/>
                      <a:pt x="391" y="26"/>
                      <a:pt x="390" y="25"/>
                    </a:cubicBezTo>
                    <a:cubicBezTo>
                      <a:pt x="390" y="25"/>
                      <a:pt x="390" y="25"/>
                      <a:pt x="390" y="25"/>
                    </a:cubicBezTo>
                    <a:cubicBezTo>
                      <a:pt x="391" y="26"/>
                      <a:pt x="391" y="25"/>
                      <a:pt x="391" y="25"/>
                    </a:cubicBezTo>
                    <a:cubicBezTo>
                      <a:pt x="391" y="25"/>
                      <a:pt x="391" y="25"/>
                      <a:pt x="392" y="25"/>
                    </a:cubicBezTo>
                    <a:cubicBezTo>
                      <a:pt x="392" y="25"/>
                      <a:pt x="392" y="25"/>
                      <a:pt x="392" y="25"/>
                    </a:cubicBezTo>
                    <a:cubicBezTo>
                      <a:pt x="392" y="24"/>
                      <a:pt x="391" y="24"/>
                      <a:pt x="390" y="24"/>
                    </a:cubicBezTo>
                    <a:cubicBezTo>
                      <a:pt x="390" y="25"/>
                      <a:pt x="390" y="25"/>
                      <a:pt x="390" y="25"/>
                    </a:cubicBezTo>
                    <a:cubicBezTo>
                      <a:pt x="390" y="25"/>
                      <a:pt x="390" y="25"/>
                      <a:pt x="390" y="25"/>
                    </a:cubicBezTo>
                    <a:cubicBezTo>
                      <a:pt x="390" y="26"/>
                      <a:pt x="390" y="26"/>
                      <a:pt x="390" y="26"/>
                    </a:cubicBezTo>
                    <a:cubicBezTo>
                      <a:pt x="389" y="26"/>
                      <a:pt x="389" y="26"/>
                      <a:pt x="389" y="26"/>
                    </a:cubicBezTo>
                    <a:cubicBezTo>
                      <a:pt x="390" y="22"/>
                      <a:pt x="388" y="27"/>
                      <a:pt x="387" y="24"/>
                    </a:cubicBezTo>
                    <a:cubicBezTo>
                      <a:pt x="387" y="25"/>
                      <a:pt x="387" y="25"/>
                      <a:pt x="387" y="25"/>
                    </a:cubicBezTo>
                    <a:cubicBezTo>
                      <a:pt x="385" y="25"/>
                      <a:pt x="383" y="26"/>
                      <a:pt x="381" y="25"/>
                    </a:cubicBezTo>
                    <a:cubicBezTo>
                      <a:pt x="382" y="25"/>
                      <a:pt x="382" y="24"/>
                      <a:pt x="383" y="25"/>
                    </a:cubicBezTo>
                    <a:cubicBezTo>
                      <a:pt x="383" y="24"/>
                      <a:pt x="383" y="24"/>
                      <a:pt x="383" y="24"/>
                    </a:cubicBezTo>
                    <a:cubicBezTo>
                      <a:pt x="383" y="24"/>
                      <a:pt x="382" y="24"/>
                      <a:pt x="381" y="24"/>
                    </a:cubicBezTo>
                    <a:cubicBezTo>
                      <a:pt x="382" y="24"/>
                      <a:pt x="382" y="24"/>
                      <a:pt x="382" y="24"/>
                    </a:cubicBezTo>
                    <a:cubicBezTo>
                      <a:pt x="380" y="25"/>
                      <a:pt x="380" y="23"/>
                      <a:pt x="379" y="23"/>
                    </a:cubicBezTo>
                    <a:cubicBezTo>
                      <a:pt x="379" y="23"/>
                      <a:pt x="379" y="23"/>
                      <a:pt x="379" y="23"/>
                    </a:cubicBezTo>
                    <a:cubicBezTo>
                      <a:pt x="379" y="22"/>
                      <a:pt x="378" y="22"/>
                      <a:pt x="378" y="23"/>
                    </a:cubicBezTo>
                    <a:cubicBezTo>
                      <a:pt x="379" y="23"/>
                      <a:pt x="379" y="23"/>
                      <a:pt x="379" y="23"/>
                    </a:cubicBezTo>
                    <a:cubicBezTo>
                      <a:pt x="378" y="24"/>
                      <a:pt x="378" y="24"/>
                      <a:pt x="378" y="25"/>
                    </a:cubicBezTo>
                    <a:cubicBezTo>
                      <a:pt x="378" y="25"/>
                      <a:pt x="377" y="26"/>
                      <a:pt x="377" y="25"/>
                    </a:cubicBezTo>
                    <a:cubicBezTo>
                      <a:pt x="377" y="25"/>
                      <a:pt x="377" y="24"/>
                      <a:pt x="377" y="24"/>
                    </a:cubicBezTo>
                    <a:cubicBezTo>
                      <a:pt x="376" y="24"/>
                      <a:pt x="376" y="26"/>
                      <a:pt x="375" y="26"/>
                    </a:cubicBezTo>
                    <a:cubicBezTo>
                      <a:pt x="375" y="26"/>
                      <a:pt x="375" y="26"/>
                      <a:pt x="375" y="26"/>
                    </a:cubicBezTo>
                    <a:cubicBezTo>
                      <a:pt x="376" y="26"/>
                      <a:pt x="376" y="26"/>
                      <a:pt x="376" y="26"/>
                    </a:cubicBezTo>
                    <a:cubicBezTo>
                      <a:pt x="377" y="26"/>
                      <a:pt x="377" y="26"/>
                      <a:pt x="377" y="26"/>
                    </a:cubicBezTo>
                    <a:cubicBezTo>
                      <a:pt x="377" y="25"/>
                      <a:pt x="378" y="26"/>
                      <a:pt x="379" y="25"/>
                    </a:cubicBezTo>
                    <a:cubicBezTo>
                      <a:pt x="380" y="27"/>
                      <a:pt x="377" y="26"/>
                      <a:pt x="378" y="28"/>
                    </a:cubicBezTo>
                    <a:cubicBezTo>
                      <a:pt x="379" y="27"/>
                      <a:pt x="379" y="27"/>
                      <a:pt x="379" y="27"/>
                    </a:cubicBezTo>
                    <a:cubicBezTo>
                      <a:pt x="379" y="28"/>
                      <a:pt x="379" y="28"/>
                      <a:pt x="379" y="28"/>
                    </a:cubicBezTo>
                    <a:cubicBezTo>
                      <a:pt x="378" y="28"/>
                      <a:pt x="378" y="29"/>
                      <a:pt x="377" y="29"/>
                    </a:cubicBezTo>
                    <a:cubicBezTo>
                      <a:pt x="377" y="29"/>
                      <a:pt x="376" y="29"/>
                      <a:pt x="376" y="29"/>
                    </a:cubicBezTo>
                    <a:cubicBezTo>
                      <a:pt x="374" y="29"/>
                      <a:pt x="373" y="30"/>
                      <a:pt x="371" y="30"/>
                    </a:cubicBezTo>
                    <a:cubicBezTo>
                      <a:pt x="371" y="29"/>
                      <a:pt x="371" y="29"/>
                      <a:pt x="371" y="29"/>
                    </a:cubicBezTo>
                    <a:cubicBezTo>
                      <a:pt x="370" y="29"/>
                      <a:pt x="370" y="29"/>
                      <a:pt x="370" y="29"/>
                    </a:cubicBezTo>
                    <a:cubicBezTo>
                      <a:pt x="370" y="30"/>
                      <a:pt x="368" y="29"/>
                      <a:pt x="367" y="29"/>
                    </a:cubicBezTo>
                    <a:cubicBezTo>
                      <a:pt x="367" y="29"/>
                      <a:pt x="366" y="29"/>
                      <a:pt x="366" y="28"/>
                    </a:cubicBezTo>
                    <a:cubicBezTo>
                      <a:pt x="367" y="28"/>
                      <a:pt x="368" y="27"/>
                      <a:pt x="369" y="28"/>
                    </a:cubicBezTo>
                    <a:cubicBezTo>
                      <a:pt x="370" y="27"/>
                      <a:pt x="371" y="28"/>
                      <a:pt x="372" y="27"/>
                    </a:cubicBezTo>
                    <a:cubicBezTo>
                      <a:pt x="371" y="26"/>
                      <a:pt x="370" y="27"/>
                      <a:pt x="370" y="27"/>
                    </a:cubicBezTo>
                    <a:cubicBezTo>
                      <a:pt x="370" y="26"/>
                      <a:pt x="370" y="26"/>
                      <a:pt x="370" y="26"/>
                    </a:cubicBezTo>
                    <a:cubicBezTo>
                      <a:pt x="370" y="26"/>
                      <a:pt x="371" y="25"/>
                      <a:pt x="372" y="25"/>
                    </a:cubicBezTo>
                    <a:cubicBezTo>
                      <a:pt x="373" y="24"/>
                      <a:pt x="373" y="24"/>
                      <a:pt x="373" y="24"/>
                    </a:cubicBezTo>
                    <a:cubicBezTo>
                      <a:pt x="374" y="24"/>
                      <a:pt x="373" y="25"/>
                      <a:pt x="374" y="24"/>
                    </a:cubicBezTo>
                    <a:cubicBezTo>
                      <a:pt x="374" y="24"/>
                      <a:pt x="375" y="23"/>
                      <a:pt x="375" y="23"/>
                    </a:cubicBezTo>
                    <a:cubicBezTo>
                      <a:pt x="374" y="24"/>
                      <a:pt x="373" y="24"/>
                      <a:pt x="372" y="24"/>
                    </a:cubicBezTo>
                    <a:cubicBezTo>
                      <a:pt x="372" y="24"/>
                      <a:pt x="372" y="24"/>
                      <a:pt x="372" y="24"/>
                    </a:cubicBezTo>
                    <a:cubicBezTo>
                      <a:pt x="372" y="24"/>
                      <a:pt x="372" y="24"/>
                      <a:pt x="372" y="24"/>
                    </a:cubicBezTo>
                    <a:cubicBezTo>
                      <a:pt x="371" y="24"/>
                      <a:pt x="371" y="24"/>
                      <a:pt x="371" y="24"/>
                    </a:cubicBezTo>
                    <a:cubicBezTo>
                      <a:pt x="372" y="24"/>
                      <a:pt x="372" y="24"/>
                      <a:pt x="372" y="25"/>
                    </a:cubicBezTo>
                    <a:cubicBezTo>
                      <a:pt x="371" y="25"/>
                      <a:pt x="371" y="25"/>
                      <a:pt x="371" y="25"/>
                    </a:cubicBezTo>
                    <a:cubicBezTo>
                      <a:pt x="370" y="25"/>
                      <a:pt x="370" y="24"/>
                      <a:pt x="369" y="24"/>
                    </a:cubicBezTo>
                    <a:cubicBezTo>
                      <a:pt x="369" y="24"/>
                      <a:pt x="369" y="22"/>
                      <a:pt x="370" y="23"/>
                    </a:cubicBezTo>
                    <a:cubicBezTo>
                      <a:pt x="370" y="23"/>
                      <a:pt x="370" y="23"/>
                      <a:pt x="370" y="23"/>
                    </a:cubicBezTo>
                    <a:cubicBezTo>
                      <a:pt x="370" y="23"/>
                      <a:pt x="370" y="22"/>
                      <a:pt x="370" y="22"/>
                    </a:cubicBezTo>
                    <a:cubicBezTo>
                      <a:pt x="370" y="22"/>
                      <a:pt x="370" y="22"/>
                      <a:pt x="371" y="22"/>
                    </a:cubicBezTo>
                    <a:cubicBezTo>
                      <a:pt x="371" y="22"/>
                      <a:pt x="371" y="22"/>
                      <a:pt x="371" y="22"/>
                    </a:cubicBezTo>
                    <a:cubicBezTo>
                      <a:pt x="369" y="21"/>
                      <a:pt x="370" y="22"/>
                      <a:pt x="368" y="22"/>
                    </a:cubicBezTo>
                    <a:cubicBezTo>
                      <a:pt x="368" y="23"/>
                      <a:pt x="368" y="23"/>
                      <a:pt x="368" y="24"/>
                    </a:cubicBezTo>
                    <a:cubicBezTo>
                      <a:pt x="368" y="25"/>
                      <a:pt x="368" y="23"/>
                      <a:pt x="367" y="23"/>
                    </a:cubicBezTo>
                    <a:cubicBezTo>
                      <a:pt x="367" y="24"/>
                      <a:pt x="367" y="24"/>
                      <a:pt x="367" y="24"/>
                    </a:cubicBezTo>
                    <a:cubicBezTo>
                      <a:pt x="366" y="24"/>
                      <a:pt x="366" y="24"/>
                      <a:pt x="366" y="23"/>
                    </a:cubicBezTo>
                    <a:cubicBezTo>
                      <a:pt x="365" y="24"/>
                      <a:pt x="365" y="24"/>
                      <a:pt x="365" y="24"/>
                    </a:cubicBezTo>
                    <a:cubicBezTo>
                      <a:pt x="364" y="24"/>
                      <a:pt x="364" y="24"/>
                      <a:pt x="364" y="24"/>
                    </a:cubicBezTo>
                    <a:cubicBezTo>
                      <a:pt x="364" y="24"/>
                      <a:pt x="364" y="24"/>
                      <a:pt x="364" y="24"/>
                    </a:cubicBezTo>
                    <a:cubicBezTo>
                      <a:pt x="364" y="24"/>
                      <a:pt x="364" y="24"/>
                      <a:pt x="364" y="24"/>
                    </a:cubicBezTo>
                    <a:cubicBezTo>
                      <a:pt x="364" y="24"/>
                      <a:pt x="364" y="24"/>
                      <a:pt x="364" y="24"/>
                    </a:cubicBezTo>
                    <a:cubicBezTo>
                      <a:pt x="363" y="24"/>
                      <a:pt x="363" y="24"/>
                      <a:pt x="363" y="24"/>
                    </a:cubicBezTo>
                    <a:cubicBezTo>
                      <a:pt x="364" y="24"/>
                      <a:pt x="362" y="23"/>
                      <a:pt x="362" y="24"/>
                    </a:cubicBezTo>
                    <a:cubicBezTo>
                      <a:pt x="362" y="24"/>
                      <a:pt x="362" y="24"/>
                      <a:pt x="362" y="24"/>
                    </a:cubicBezTo>
                    <a:cubicBezTo>
                      <a:pt x="361" y="24"/>
                      <a:pt x="361" y="24"/>
                      <a:pt x="361" y="24"/>
                    </a:cubicBezTo>
                    <a:cubicBezTo>
                      <a:pt x="361" y="24"/>
                      <a:pt x="361" y="24"/>
                      <a:pt x="362" y="24"/>
                    </a:cubicBezTo>
                    <a:cubicBezTo>
                      <a:pt x="360" y="24"/>
                      <a:pt x="360" y="24"/>
                      <a:pt x="360" y="24"/>
                    </a:cubicBezTo>
                    <a:cubicBezTo>
                      <a:pt x="359" y="23"/>
                      <a:pt x="356" y="25"/>
                      <a:pt x="355" y="23"/>
                    </a:cubicBezTo>
                    <a:cubicBezTo>
                      <a:pt x="353" y="24"/>
                      <a:pt x="350" y="22"/>
                      <a:pt x="348" y="23"/>
                    </a:cubicBezTo>
                    <a:cubicBezTo>
                      <a:pt x="346" y="23"/>
                      <a:pt x="344" y="23"/>
                      <a:pt x="343" y="23"/>
                    </a:cubicBezTo>
                    <a:cubicBezTo>
                      <a:pt x="343" y="23"/>
                      <a:pt x="341" y="23"/>
                      <a:pt x="341" y="22"/>
                    </a:cubicBezTo>
                    <a:cubicBezTo>
                      <a:pt x="341" y="22"/>
                      <a:pt x="341" y="21"/>
                      <a:pt x="342" y="21"/>
                    </a:cubicBezTo>
                    <a:cubicBezTo>
                      <a:pt x="341" y="21"/>
                      <a:pt x="341" y="21"/>
                      <a:pt x="341" y="21"/>
                    </a:cubicBezTo>
                    <a:cubicBezTo>
                      <a:pt x="341" y="20"/>
                      <a:pt x="341" y="20"/>
                      <a:pt x="341" y="20"/>
                    </a:cubicBezTo>
                    <a:cubicBezTo>
                      <a:pt x="341" y="20"/>
                      <a:pt x="341" y="20"/>
                      <a:pt x="341" y="20"/>
                    </a:cubicBezTo>
                    <a:cubicBezTo>
                      <a:pt x="342" y="20"/>
                      <a:pt x="341" y="20"/>
                      <a:pt x="341" y="19"/>
                    </a:cubicBezTo>
                    <a:cubicBezTo>
                      <a:pt x="342" y="19"/>
                      <a:pt x="342" y="19"/>
                      <a:pt x="342" y="19"/>
                    </a:cubicBezTo>
                    <a:cubicBezTo>
                      <a:pt x="342" y="18"/>
                      <a:pt x="344" y="20"/>
                      <a:pt x="345" y="18"/>
                    </a:cubicBezTo>
                    <a:cubicBezTo>
                      <a:pt x="343" y="18"/>
                      <a:pt x="342" y="18"/>
                      <a:pt x="340" y="18"/>
                    </a:cubicBezTo>
                    <a:cubicBezTo>
                      <a:pt x="340" y="19"/>
                      <a:pt x="340" y="19"/>
                      <a:pt x="340" y="19"/>
                    </a:cubicBezTo>
                    <a:cubicBezTo>
                      <a:pt x="340" y="19"/>
                      <a:pt x="341" y="20"/>
                      <a:pt x="341" y="20"/>
                    </a:cubicBezTo>
                    <a:cubicBezTo>
                      <a:pt x="339" y="20"/>
                      <a:pt x="340" y="22"/>
                      <a:pt x="339" y="21"/>
                    </a:cubicBezTo>
                    <a:cubicBezTo>
                      <a:pt x="340" y="22"/>
                      <a:pt x="340" y="22"/>
                      <a:pt x="340" y="22"/>
                    </a:cubicBezTo>
                    <a:cubicBezTo>
                      <a:pt x="339" y="23"/>
                      <a:pt x="338" y="22"/>
                      <a:pt x="337" y="22"/>
                    </a:cubicBezTo>
                    <a:cubicBezTo>
                      <a:pt x="337" y="22"/>
                      <a:pt x="337" y="22"/>
                      <a:pt x="337" y="22"/>
                    </a:cubicBezTo>
                    <a:cubicBezTo>
                      <a:pt x="336" y="22"/>
                      <a:pt x="336" y="22"/>
                      <a:pt x="336" y="22"/>
                    </a:cubicBezTo>
                    <a:cubicBezTo>
                      <a:pt x="336" y="22"/>
                      <a:pt x="336" y="22"/>
                      <a:pt x="336" y="22"/>
                    </a:cubicBezTo>
                    <a:cubicBezTo>
                      <a:pt x="336" y="22"/>
                      <a:pt x="336" y="22"/>
                      <a:pt x="336" y="22"/>
                    </a:cubicBezTo>
                    <a:cubicBezTo>
                      <a:pt x="336" y="21"/>
                      <a:pt x="336" y="21"/>
                      <a:pt x="336" y="21"/>
                    </a:cubicBezTo>
                    <a:cubicBezTo>
                      <a:pt x="336" y="23"/>
                      <a:pt x="334" y="22"/>
                      <a:pt x="333" y="22"/>
                    </a:cubicBezTo>
                    <a:cubicBezTo>
                      <a:pt x="332" y="22"/>
                      <a:pt x="331" y="22"/>
                      <a:pt x="330" y="21"/>
                    </a:cubicBezTo>
                    <a:cubicBezTo>
                      <a:pt x="329" y="22"/>
                      <a:pt x="328" y="22"/>
                      <a:pt x="327" y="21"/>
                    </a:cubicBezTo>
                    <a:cubicBezTo>
                      <a:pt x="326" y="22"/>
                      <a:pt x="325" y="20"/>
                      <a:pt x="324" y="22"/>
                    </a:cubicBezTo>
                    <a:cubicBezTo>
                      <a:pt x="323" y="21"/>
                      <a:pt x="323" y="21"/>
                      <a:pt x="322" y="21"/>
                    </a:cubicBezTo>
                    <a:cubicBezTo>
                      <a:pt x="321" y="21"/>
                      <a:pt x="320" y="22"/>
                      <a:pt x="319" y="21"/>
                    </a:cubicBezTo>
                    <a:cubicBezTo>
                      <a:pt x="319" y="21"/>
                      <a:pt x="319" y="21"/>
                      <a:pt x="318" y="21"/>
                    </a:cubicBezTo>
                    <a:cubicBezTo>
                      <a:pt x="318" y="21"/>
                      <a:pt x="318" y="21"/>
                      <a:pt x="318" y="21"/>
                    </a:cubicBezTo>
                    <a:cubicBezTo>
                      <a:pt x="318" y="21"/>
                      <a:pt x="318" y="21"/>
                      <a:pt x="318" y="21"/>
                    </a:cubicBezTo>
                    <a:cubicBezTo>
                      <a:pt x="317" y="21"/>
                      <a:pt x="316" y="21"/>
                      <a:pt x="316" y="20"/>
                    </a:cubicBezTo>
                    <a:cubicBezTo>
                      <a:pt x="316" y="20"/>
                      <a:pt x="316" y="20"/>
                      <a:pt x="317" y="20"/>
                    </a:cubicBezTo>
                    <a:cubicBezTo>
                      <a:pt x="317" y="20"/>
                      <a:pt x="318" y="20"/>
                      <a:pt x="318" y="20"/>
                    </a:cubicBezTo>
                    <a:cubicBezTo>
                      <a:pt x="318" y="19"/>
                      <a:pt x="319" y="20"/>
                      <a:pt x="319" y="20"/>
                    </a:cubicBezTo>
                    <a:cubicBezTo>
                      <a:pt x="319" y="19"/>
                      <a:pt x="319" y="19"/>
                      <a:pt x="319" y="19"/>
                    </a:cubicBezTo>
                    <a:cubicBezTo>
                      <a:pt x="319" y="20"/>
                      <a:pt x="317" y="18"/>
                      <a:pt x="317" y="19"/>
                    </a:cubicBezTo>
                    <a:cubicBezTo>
                      <a:pt x="317" y="19"/>
                      <a:pt x="317" y="19"/>
                      <a:pt x="317" y="19"/>
                    </a:cubicBezTo>
                    <a:cubicBezTo>
                      <a:pt x="316" y="19"/>
                      <a:pt x="316" y="19"/>
                      <a:pt x="316" y="19"/>
                    </a:cubicBezTo>
                    <a:cubicBezTo>
                      <a:pt x="315" y="19"/>
                      <a:pt x="314" y="19"/>
                      <a:pt x="315" y="20"/>
                    </a:cubicBezTo>
                    <a:cubicBezTo>
                      <a:pt x="314" y="21"/>
                      <a:pt x="314" y="21"/>
                      <a:pt x="314" y="21"/>
                    </a:cubicBezTo>
                    <a:cubicBezTo>
                      <a:pt x="314" y="21"/>
                      <a:pt x="314" y="20"/>
                      <a:pt x="313" y="20"/>
                    </a:cubicBezTo>
                    <a:cubicBezTo>
                      <a:pt x="313" y="20"/>
                      <a:pt x="313" y="19"/>
                      <a:pt x="314" y="19"/>
                    </a:cubicBezTo>
                    <a:cubicBezTo>
                      <a:pt x="313" y="20"/>
                      <a:pt x="314" y="18"/>
                      <a:pt x="313" y="19"/>
                    </a:cubicBezTo>
                    <a:cubicBezTo>
                      <a:pt x="313" y="19"/>
                      <a:pt x="313" y="19"/>
                      <a:pt x="313" y="19"/>
                    </a:cubicBezTo>
                    <a:cubicBezTo>
                      <a:pt x="313" y="20"/>
                      <a:pt x="313" y="20"/>
                      <a:pt x="312" y="20"/>
                    </a:cubicBezTo>
                    <a:cubicBezTo>
                      <a:pt x="313" y="20"/>
                      <a:pt x="313" y="20"/>
                      <a:pt x="313" y="20"/>
                    </a:cubicBezTo>
                    <a:cubicBezTo>
                      <a:pt x="313" y="21"/>
                      <a:pt x="313" y="21"/>
                      <a:pt x="313" y="21"/>
                    </a:cubicBezTo>
                    <a:cubicBezTo>
                      <a:pt x="312" y="20"/>
                      <a:pt x="311" y="20"/>
                      <a:pt x="311" y="20"/>
                    </a:cubicBezTo>
                    <a:cubicBezTo>
                      <a:pt x="311" y="20"/>
                      <a:pt x="311" y="20"/>
                      <a:pt x="310" y="21"/>
                    </a:cubicBezTo>
                    <a:cubicBezTo>
                      <a:pt x="310" y="20"/>
                      <a:pt x="308" y="21"/>
                      <a:pt x="308" y="20"/>
                    </a:cubicBezTo>
                    <a:cubicBezTo>
                      <a:pt x="308" y="19"/>
                      <a:pt x="310" y="19"/>
                      <a:pt x="311" y="18"/>
                    </a:cubicBezTo>
                    <a:cubicBezTo>
                      <a:pt x="310" y="18"/>
                      <a:pt x="310" y="18"/>
                      <a:pt x="310" y="18"/>
                    </a:cubicBezTo>
                    <a:cubicBezTo>
                      <a:pt x="310" y="18"/>
                      <a:pt x="310" y="18"/>
                      <a:pt x="310" y="18"/>
                    </a:cubicBezTo>
                    <a:cubicBezTo>
                      <a:pt x="308" y="18"/>
                      <a:pt x="308" y="21"/>
                      <a:pt x="305" y="20"/>
                    </a:cubicBezTo>
                    <a:cubicBezTo>
                      <a:pt x="306" y="20"/>
                      <a:pt x="306" y="20"/>
                      <a:pt x="306" y="20"/>
                    </a:cubicBezTo>
                    <a:cubicBezTo>
                      <a:pt x="305" y="21"/>
                      <a:pt x="304" y="20"/>
                      <a:pt x="304" y="20"/>
                    </a:cubicBezTo>
                    <a:cubicBezTo>
                      <a:pt x="304" y="20"/>
                      <a:pt x="304" y="20"/>
                      <a:pt x="304" y="20"/>
                    </a:cubicBezTo>
                    <a:cubicBezTo>
                      <a:pt x="303" y="21"/>
                      <a:pt x="300" y="19"/>
                      <a:pt x="298" y="20"/>
                    </a:cubicBezTo>
                    <a:cubicBezTo>
                      <a:pt x="298" y="19"/>
                      <a:pt x="298" y="19"/>
                      <a:pt x="298" y="19"/>
                    </a:cubicBezTo>
                    <a:cubicBezTo>
                      <a:pt x="297" y="19"/>
                      <a:pt x="298" y="19"/>
                      <a:pt x="297" y="19"/>
                    </a:cubicBezTo>
                    <a:cubicBezTo>
                      <a:pt x="297" y="19"/>
                      <a:pt x="297" y="20"/>
                      <a:pt x="296" y="19"/>
                    </a:cubicBezTo>
                    <a:cubicBezTo>
                      <a:pt x="296" y="19"/>
                      <a:pt x="296" y="19"/>
                      <a:pt x="296" y="19"/>
                    </a:cubicBezTo>
                    <a:cubicBezTo>
                      <a:pt x="296" y="19"/>
                      <a:pt x="296" y="19"/>
                      <a:pt x="296" y="19"/>
                    </a:cubicBezTo>
                    <a:cubicBezTo>
                      <a:pt x="296" y="19"/>
                      <a:pt x="295" y="19"/>
                      <a:pt x="294" y="19"/>
                    </a:cubicBezTo>
                    <a:cubicBezTo>
                      <a:pt x="294" y="18"/>
                      <a:pt x="295" y="18"/>
                      <a:pt x="295" y="18"/>
                    </a:cubicBezTo>
                    <a:cubicBezTo>
                      <a:pt x="295" y="18"/>
                      <a:pt x="295" y="19"/>
                      <a:pt x="296" y="19"/>
                    </a:cubicBezTo>
                    <a:cubicBezTo>
                      <a:pt x="296" y="18"/>
                      <a:pt x="296" y="18"/>
                      <a:pt x="296" y="18"/>
                    </a:cubicBezTo>
                    <a:cubicBezTo>
                      <a:pt x="296" y="18"/>
                      <a:pt x="297" y="18"/>
                      <a:pt x="297" y="18"/>
                    </a:cubicBezTo>
                    <a:cubicBezTo>
                      <a:pt x="296" y="17"/>
                      <a:pt x="296" y="17"/>
                      <a:pt x="296" y="17"/>
                    </a:cubicBezTo>
                    <a:cubicBezTo>
                      <a:pt x="296" y="18"/>
                      <a:pt x="296" y="18"/>
                      <a:pt x="296" y="18"/>
                    </a:cubicBezTo>
                    <a:cubicBezTo>
                      <a:pt x="296" y="18"/>
                      <a:pt x="296" y="18"/>
                      <a:pt x="296" y="18"/>
                    </a:cubicBezTo>
                    <a:cubicBezTo>
                      <a:pt x="295" y="18"/>
                      <a:pt x="294" y="18"/>
                      <a:pt x="292" y="19"/>
                    </a:cubicBezTo>
                    <a:cubicBezTo>
                      <a:pt x="293" y="19"/>
                      <a:pt x="293" y="18"/>
                      <a:pt x="292" y="18"/>
                    </a:cubicBezTo>
                    <a:cubicBezTo>
                      <a:pt x="292" y="18"/>
                      <a:pt x="292" y="18"/>
                      <a:pt x="292" y="18"/>
                    </a:cubicBezTo>
                    <a:cubicBezTo>
                      <a:pt x="292" y="19"/>
                      <a:pt x="291" y="18"/>
                      <a:pt x="291" y="18"/>
                    </a:cubicBezTo>
                    <a:cubicBezTo>
                      <a:pt x="291" y="18"/>
                      <a:pt x="291" y="18"/>
                      <a:pt x="291" y="18"/>
                    </a:cubicBezTo>
                    <a:cubicBezTo>
                      <a:pt x="291" y="18"/>
                      <a:pt x="291" y="18"/>
                      <a:pt x="290" y="18"/>
                    </a:cubicBezTo>
                    <a:cubicBezTo>
                      <a:pt x="291" y="19"/>
                      <a:pt x="291" y="19"/>
                      <a:pt x="291" y="19"/>
                    </a:cubicBezTo>
                    <a:cubicBezTo>
                      <a:pt x="290" y="19"/>
                      <a:pt x="290" y="19"/>
                      <a:pt x="290" y="19"/>
                    </a:cubicBezTo>
                    <a:cubicBezTo>
                      <a:pt x="289" y="18"/>
                      <a:pt x="288" y="19"/>
                      <a:pt x="287" y="18"/>
                    </a:cubicBezTo>
                    <a:cubicBezTo>
                      <a:pt x="287" y="18"/>
                      <a:pt x="287" y="19"/>
                      <a:pt x="286" y="19"/>
                    </a:cubicBezTo>
                    <a:cubicBezTo>
                      <a:pt x="285" y="18"/>
                      <a:pt x="285" y="18"/>
                      <a:pt x="285" y="18"/>
                    </a:cubicBezTo>
                    <a:cubicBezTo>
                      <a:pt x="286" y="18"/>
                      <a:pt x="286" y="18"/>
                      <a:pt x="286" y="18"/>
                    </a:cubicBezTo>
                    <a:cubicBezTo>
                      <a:pt x="286" y="17"/>
                      <a:pt x="286" y="17"/>
                      <a:pt x="286" y="17"/>
                    </a:cubicBezTo>
                    <a:cubicBezTo>
                      <a:pt x="286" y="17"/>
                      <a:pt x="285" y="18"/>
                      <a:pt x="285" y="18"/>
                    </a:cubicBezTo>
                    <a:cubicBezTo>
                      <a:pt x="285" y="18"/>
                      <a:pt x="285" y="18"/>
                      <a:pt x="285" y="18"/>
                    </a:cubicBezTo>
                    <a:cubicBezTo>
                      <a:pt x="284" y="19"/>
                      <a:pt x="283" y="19"/>
                      <a:pt x="282" y="18"/>
                    </a:cubicBezTo>
                    <a:cubicBezTo>
                      <a:pt x="283" y="17"/>
                      <a:pt x="283" y="17"/>
                      <a:pt x="283" y="17"/>
                    </a:cubicBezTo>
                    <a:cubicBezTo>
                      <a:pt x="283" y="17"/>
                      <a:pt x="283" y="17"/>
                      <a:pt x="283" y="17"/>
                    </a:cubicBezTo>
                    <a:cubicBezTo>
                      <a:pt x="282" y="17"/>
                      <a:pt x="282" y="17"/>
                      <a:pt x="282" y="18"/>
                    </a:cubicBezTo>
                    <a:cubicBezTo>
                      <a:pt x="281" y="18"/>
                      <a:pt x="281" y="18"/>
                      <a:pt x="281" y="18"/>
                    </a:cubicBezTo>
                    <a:cubicBezTo>
                      <a:pt x="281" y="18"/>
                      <a:pt x="280" y="18"/>
                      <a:pt x="281" y="18"/>
                    </a:cubicBezTo>
                    <a:cubicBezTo>
                      <a:pt x="281" y="18"/>
                      <a:pt x="281" y="18"/>
                      <a:pt x="281" y="18"/>
                    </a:cubicBezTo>
                    <a:cubicBezTo>
                      <a:pt x="281" y="17"/>
                      <a:pt x="281" y="17"/>
                      <a:pt x="281" y="17"/>
                    </a:cubicBezTo>
                    <a:cubicBezTo>
                      <a:pt x="280" y="17"/>
                      <a:pt x="280" y="17"/>
                      <a:pt x="280" y="17"/>
                    </a:cubicBezTo>
                    <a:cubicBezTo>
                      <a:pt x="281" y="16"/>
                      <a:pt x="283" y="18"/>
                      <a:pt x="283" y="16"/>
                    </a:cubicBezTo>
                    <a:cubicBezTo>
                      <a:pt x="282" y="16"/>
                      <a:pt x="281" y="17"/>
                      <a:pt x="280" y="16"/>
                    </a:cubicBezTo>
                    <a:cubicBezTo>
                      <a:pt x="281" y="16"/>
                      <a:pt x="281" y="16"/>
                      <a:pt x="281" y="15"/>
                    </a:cubicBezTo>
                    <a:cubicBezTo>
                      <a:pt x="280" y="15"/>
                      <a:pt x="280" y="15"/>
                      <a:pt x="279" y="15"/>
                    </a:cubicBezTo>
                    <a:cubicBezTo>
                      <a:pt x="281" y="14"/>
                      <a:pt x="282" y="16"/>
                      <a:pt x="283" y="14"/>
                    </a:cubicBezTo>
                    <a:cubicBezTo>
                      <a:pt x="282" y="14"/>
                      <a:pt x="282" y="14"/>
                      <a:pt x="282" y="14"/>
                    </a:cubicBezTo>
                    <a:cubicBezTo>
                      <a:pt x="281" y="14"/>
                      <a:pt x="279" y="14"/>
                      <a:pt x="278" y="14"/>
                    </a:cubicBezTo>
                    <a:cubicBezTo>
                      <a:pt x="278" y="14"/>
                      <a:pt x="278" y="14"/>
                      <a:pt x="278" y="14"/>
                    </a:cubicBezTo>
                    <a:cubicBezTo>
                      <a:pt x="277" y="14"/>
                      <a:pt x="277" y="14"/>
                      <a:pt x="277" y="14"/>
                    </a:cubicBezTo>
                    <a:cubicBezTo>
                      <a:pt x="276" y="13"/>
                      <a:pt x="275" y="14"/>
                      <a:pt x="274" y="13"/>
                    </a:cubicBezTo>
                    <a:cubicBezTo>
                      <a:pt x="274" y="13"/>
                      <a:pt x="274" y="13"/>
                      <a:pt x="274" y="13"/>
                    </a:cubicBezTo>
                    <a:cubicBezTo>
                      <a:pt x="273" y="13"/>
                      <a:pt x="273" y="13"/>
                      <a:pt x="273" y="13"/>
                    </a:cubicBezTo>
                    <a:cubicBezTo>
                      <a:pt x="273" y="13"/>
                      <a:pt x="273" y="13"/>
                      <a:pt x="273" y="13"/>
                    </a:cubicBezTo>
                    <a:cubicBezTo>
                      <a:pt x="274" y="12"/>
                      <a:pt x="275" y="13"/>
                      <a:pt x="275" y="12"/>
                    </a:cubicBezTo>
                    <a:cubicBezTo>
                      <a:pt x="276" y="12"/>
                      <a:pt x="277" y="11"/>
                      <a:pt x="278" y="12"/>
                    </a:cubicBezTo>
                    <a:cubicBezTo>
                      <a:pt x="278" y="12"/>
                      <a:pt x="279" y="11"/>
                      <a:pt x="280" y="12"/>
                    </a:cubicBezTo>
                    <a:cubicBezTo>
                      <a:pt x="280" y="13"/>
                      <a:pt x="280" y="13"/>
                      <a:pt x="280" y="13"/>
                    </a:cubicBezTo>
                    <a:cubicBezTo>
                      <a:pt x="281" y="13"/>
                      <a:pt x="282" y="12"/>
                      <a:pt x="283" y="12"/>
                    </a:cubicBezTo>
                    <a:cubicBezTo>
                      <a:pt x="283" y="12"/>
                      <a:pt x="283" y="12"/>
                      <a:pt x="283" y="12"/>
                    </a:cubicBezTo>
                    <a:cubicBezTo>
                      <a:pt x="284" y="11"/>
                      <a:pt x="284" y="11"/>
                      <a:pt x="284" y="11"/>
                    </a:cubicBezTo>
                    <a:cubicBezTo>
                      <a:pt x="284" y="12"/>
                      <a:pt x="286" y="12"/>
                      <a:pt x="286" y="13"/>
                    </a:cubicBezTo>
                    <a:cubicBezTo>
                      <a:pt x="286" y="12"/>
                      <a:pt x="286" y="12"/>
                      <a:pt x="286" y="12"/>
                    </a:cubicBezTo>
                    <a:cubicBezTo>
                      <a:pt x="286" y="12"/>
                      <a:pt x="286" y="12"/>
                      <a:pt x="287" y="12"/>
                    </a:cubicBezTo>
                    <a:cubicBezTo>
                      <a:pt x="287" y="11"/>
                      <a:pt x="287" y="11"/>
                      <a:pt x="287" y="11"/>
                    </a:cubicBezTo>
                    <a:cubicBezTo>
                      <a:pt x="287" y="11"/>
                      <a:pt x="287" y="11"/>
                      <a:pt x="287" y="11"/>
                    </a:cubicBezTo>
                    <a:cubicBezTo>
                      <a:pt x="286" y="11"/>
                      <a:pt x="286" y="11"/>
                      <a:pt x="287" y="11"/>
                    </a:cubicBezTo>
                    <a:cubicBezTo>
                      <a:pt x="285" y="10"/>
                      <a:pt x="284" y="11"/>
                      <a:pt x="283" y="11"/>
                    </a:cubicBezTo>
                    <a:cubicBezTo>
                      <a:pt x="283" y="10"/>
                      <a:pt x="282" y="10"/>
                      <a:pt x="282" y="10"/>
                    </a:cubicBezTo>
                    <a:cubicBezTo>
                      <a:pt x="283" y="10"/>
                      <a:pt x="283" y="10"/>
                      <a:pt x="283" y="9"/>
                    </a:cubicBezTo>
                    <a:cubicBezTo>
                      <a:pt x="284" y="10"/>
                      <a:pt x="284" y="10"/>
                      <a:pt x="284" y="10"/>
                    </a:cubicBezTo>
                    <a:cubicBezTo>
                      <a:pt x="284" y="9"/>
                      <a:pt x="284" y="9"/>
                      <a:pt x="284" y="8"/>
                    </a:cubicBezTo>
                    <a:cubicBezTo>
                      <a:pt x="284" y="9"/>
                      <a:pt x="282" y="8"/>
                      <a:pt x="282" y="9"/>
                    </a:cubicBezTo>
                    <a:cubicBezTo>
                      <a:pt x="281" y="10"/>
                      <a:pt x="282" y="8"/>
                      <a:pt x="280" y="9"/>
                    </a:cubicBezTo>
                    <a:cubicBezTo>
                      <a:pt x="280" y="8"/>
                      <a:pt x="280" y="8"/>
                      <a:pt x="280" y="8"/>
                    </a:cubicBezTo>
                    <a:cubicBezTo>
                      <a:pt x="278" y="9"/>
                      <a:pt x="278" y="9"/>
                      <a:pt x="278" y="9"/>
                    </a:cubicBezTo>
                    <a:cubicBezTo>
                      <a:pt x="278" y="8"/>
                      <a:pt x="278" y="8"/>
                      <a:pt x="278" y="8"/>
                    </a:cubicBezTo>
                    <a:cubicBezTo>
                      <a:pt x="279" y="8"/>
                      <a:pt x="280" y="7"/>
                      <a:pt x="280" y="7"/>
                    </a:cubicBezTo>
                    <a:cubicBezTo>
                      <a:pt x="280" y="8"/>
                      <a:pt x="280" y="8"/>
                      <a:pt x="280" y="8"/>
                    </a:cubicBezTo>
                    <a:cubicBezTo>
                      <a:pt x="281" y="8"/>
                      <a:pt x="280" y="7"/>
                      <a:pt x="281" y="7"/>
                    </a:cubicBezTo>
                    <a:cubicBezTo>
                      <a:pt x="281" y="6"/>
                      <a:pt x="282" y="7"/>
                      <a:pt x="282" y="6"/>
                    </a:cubicBezTo>
                    <a:cubicBezTo>
                      <a:pt x="281" y="5"/>
                      <a:pt x="281" y="5"/>
                      <a:pt x="281" y="5"/>
                    </a:cubicBezTo>
                    <a:cubicBezTo>
                      <a:pt x="280" y="7"/>
                      <a:pt x="278" y="5"/>
                      <a:pt x="277" y="6"/>
                    </a:cubicBezTo>
                    <a:cubicBezTo>
                      <a:pt x="277" y="7"/>
                      <a:pt x="276" y="6"/>
                      <a:pt x="276" y="6"/>
                    </a:cubicBezTo>
                    <a:cubicBezTo>
                      <a:pt x="276" y="7"/>
                      <a:pt x="276" y="7"/>
                      <a:pt x="276" y="7"/>
                    </a:cubicBezTo>
                    <a:cubicBezTo>
                      <a:pt x="276" y="7"/>
                      <a:pt x="277" y="7"/>
                      <a:pt x="277" y="7"/>
                    </a:cubicBezTo>
                    <a:cubicBezTo>
                      <a:pt x="278" y="7"/>
                      <a:pt x="277" y="6"/>
                      <a:pt x="277" y="6"/>
                    </a:cubicBezTo>
                    <a:cubicBezTo>
                      <a:pt x="277" y="7"/>
                      <a:pt x="278" y="7"/>
                      <a:pt x="278" y="7"/>
                    </a:cubicBezTo>
                    <a:cubicBezTo>
                      <a:pt x="278" y="7"/>
                      <a:pt x="279" y="9"/>
                      <a:pt x="277" y="9"/>
                    </a:cubicBezTo>
                    <a:cubicBezTo>
                      <a:pt x="277" y="9"/>
                      <a:pt x="277" y="9"/>
                      <a:pt x="277" y="9"/>
                    </a:cubicBezTo>
                    <a:cubicBezTo>
                      <a:pt x="276" y="10"/>
                      <a:pt x="275" y="9"/>
                      <a:pt x="274" y="9"/>
                    </a:cubicBezTo>
                    <a:cubicBezTo>
                      <a:pt x="274" y="9"/>
                      <a:pt x="274" y="9"/>
                      <a:pt x="274" y="9"/>
                    </a:cubicBezTo>
                    <a:cubicBezTo>
                      <a:pt x="274" y="9"/>
                      <a:pt x="274" y="9"/>
                      <a:pt x="274" y="9"/>
                    </a:cubicBezTo>
                    <a:cubicBezTo>
                      <a:pt x="273" y="9"/>
                      <a:pt x="274" y="8"/>
                      <a:pt x="274" y="8"/>
                    </a:cubicBezTo>
                    <a:cubicBezTo>
                      <a:pt x="275" y="8"/>
                      <a:pt x="275" y="8"/>
                      <a:pt x="275" y="8"/>
                    </a:cubicBezTo>
                    <a:cubicBezTo>
                      <a:pt x="275" y="8"/>
                      <a:pt x="275" y="8"/>
                      <a:pt x="275" y="8"/>
                    </a:cubicBezTo>
                    <a:cubicBezTo>
                      <a:pt x="275" y="8"/>
                      <a:pt x="275" y="8"/>
                      <a:pt x="275" y="8"/>
                    </a:cubicBezTo>
                    <a:cubicBezTo>
                      <a:pt x="275" y="8"/>
                      <a:pt x="275" y="8"/>
                      <a:pt x="275" y="8"/>
                    </a:cubicBezTo>
                    <a:cubicBezTo>
                      <a:pt x="275" y="8"/>
                      <a:pt x="275" y="8"/>
                      <a:pt x="275" y="7"/>
                    </a:cubicBezTo>
                    <a:cubicBezTo>
                      <a:pt x="275" y="7"/>
                      <a:pt x="275" y="7"/>
                      <a:pt x="275" y="7"/>
                    </a:cubicBezTo>
                    <a:cubicBezTo>
                      <a:pt x="275" y="7"/>
                      <a:pt x="275" y="7"/>
                      <a:pt x="275" y="7"/>
                    </a:cubicBezTo>
                    <a:cubicBezTo>
                      <a:pt x="275" y="7"/>
                      <a:pt x="274" y="8"/>
                      <a:pt x="274" y="7"/>
                    </a:cubicBezTo>
                    <a:cubicBezTo>
                      <a:pt x="275" y="7"/>
                      <a:pt x="274" y="6"/>
                      <a:pt x="275" y="6"/>
                    </a:cubicBezTo>
                    <a:cubicBezTo>
                      <a:pt x="274" y="5"/>
                      <a:pt x="272" y="6"/>
                      <a:pt x="271" y="6"/>
                    </a:cubicBezTo>
                    <a:cubicBezTo>
                      <a:pt x="270" y="7"/>
                      <a:pt x="267" y="6"/>
                      <a:pt x="266" y="6"/>
                    </a:cubicBezTo>
                    <a:cubicBezTo>
                      <a:pt x="266" y="7"/>
                      <a:pt x="266" y="7"/>
                      <a:pt x="266" y="7"/>
                    </a:cubicBezTo>
                    <a:cubicBezTo>
                      <a:pt x="266" y="7"/>
                      <a:pt x="266" y="7"/>
                      <a:pt x="265" y="7"/>
                    </a:cubicBezTo>
                    <a:cubicBezTo>
                      <a:pt x="265" y="7"/>
                      <a:pt x="265" y="7"/>
                      <a:pt x="265" y="7"/>
                    </a:cubicBezTo>
                    <a:cubicBezTo>
                      <a:pt x="267" y="8"/>
                      <a:pt x="267" y="8"/>
                      <a:pt x="267" y="8"/>
                    </a:cubicBezTo>
                    <a:cubicBezTo>
                      <a:pt x="266" y="8"/>
                      <a:pt x="266" y="8"/>
                      <a:pt x="266" y="8"/>
                    </a:cubicBezTo>
                    <a:cubicBezTo>
                      <a:pt x="267" y="8"/>
                      <a:pt x="268" y="8"/>
                      <a:pt x="268" y="8"/>
                    </a:cubicBezTo>
                    <a:cubicBezTo>
                      <a:pt x="267" y="7"/>
                      <a:pt x="267" y="7"/>
                      <a:pt x="267" y="7"/>
                    </a:cubicBezTo>
                    <a:cubicBezTo>
                      <a:pt x="268" y="7"/>
                      <a:pt x="268" y="7"/>
                      <a:pt x="268" y="7"/>
                    </a:cubicBezTo>
                    <a:cubicBezTo>
                      <a:pt x="268" y="7"/>
                      <a:pt x="268" y="7"/>
                      <a:pt x="268" y="7"/>
                    </a:cubicBezTo>
                    <a:cubicBezTo>
                      <a:pt x="268" y="7"/>
                      <a:pt x="269" y="7"/>
                      <a:pt x="270" y="7"/>
                    </a:cubicBezTo>
                    <a:cubicBezTo>
                      <a:pt x="270" y="7"/>
                      <a:pt x="270" y="8"/>
                      <a:pt x="269" y="8"/>
                    </a:cubicBezTo>
                    <a:cubicBezTo>
                      <a:pt x="271" y="9"/>
                      <a:pt x="271" y="9"/>
                      <a:pt x="271" y="9"/>
                    </a:cubicBezTo>
                    <a:cubicBezTo>
                      <a:pt x="270" y="9"/>
                      <a:pt x="270" y="9"/>
                      <a:pt x="270" y="9"/>
                    </a:cubicBezTo>
                    <a:cubicBezTo>
                      <a:pt x="271" y="9"/>
                      <a:pt x="271" y="9"/>
                      <a:pt x="271" y="9"/>
                    </a:cubicBezTo>
                    <a:cubicBezTo>
                      <a:pt x="271" y="10"/>
                      <a:pt x="270" y="9"/>
                      <a:pt x="270" y="9"/>
                    </a:cubicBezTo>
                    <a:cubicBezTo>
                      <a:pt x="270" y="9"/>
                      <a:pt x="270" y="9"/>
                      <a:pt x="270" y="9"/>
                    </a:cubicBezTo>
                    <a:cubicBezTo>
                      <a:pt x="269" y="10"/>
                      <a:pt x="269" y="9"/>
                      <a:pt x="268" y="8"/>
                    </a:cubicBezTo>
                    <a:cubicBezTo>
                      <a:pt x="268" y="9"/>
                      <a:pt x="268" y="9"/>
                      <a:pt x="268" y="9"/>
                    </a:cubicBezTo>
                    <a:cubicBezTo>
                      <a:pt x="268" y="9"/>
                      <a:pt x="267" y="9"/>
                      <a:pt x="267" y="9"/>
                    </a:cubicBezTo>
                    <a:cubicBezTo>
                      <a:pt x="267" y="9"/>
                      <a:pt x="267" y="9"/>
                      <a:pt x="267" y="9"/>
                    </a:cubicBezTo>
                    <a:cubicBezTo>
                      <a:pt x="266" y="8"/>
                      <a:pt x="263" y="9"/>
                      <a:pt x="261" y="8"/>
                    </a:cubicBezTo>
                    <a:cubicBezTo>
                      <a:pt x="261" y="9"/>
                      <a:pt x="261" y="9"/>
                      <a:pt x="261" y="9"/>
                    </a:cubicBezTo>
                    <a:cubicBezTo>
                      <a:pt x="263" y="9"/>
                      <a:pt x="261" y="10"/>
                      <a:pt x="262" y="11"/>
                    </a:cubicBezTo>
                    <a:cubicBezTo>
                      <a:pt x="262" y="11"/>
                      <a:pt x="262" y="11"/>
                      <a:pt x="262" y="11"/>
                    </a:cubicBezTo>
                    <a:cubicBezTo>
                      <a:pt x="261" y="12"/>
                      <a:pt x="262" y="12"/>
                      <a:pt x="263" y="13"/>
                    </a:cubicBezTo>
                    <a:cubicBezTo>
                      <a:pt x="263" y="13"/>
                      <a:pt x="263" y="13"/>
                      <a:pt x="263" y="13"/>
                    </a:cubicBezTo>
                    <a:cubicBezTo>
                      <a:pt x="262" y="13"/>
                      <a:pt x="262" y="13"/>
                      <a:pt x="262" y="13"/>
                    </a:cubicBezTo>
                    <a:cubicBezTo>
                      <a:pt x="262" y="13"/>
                      <a:pt x="261" y="13"/>
                      <a:pt x="260" y="13"/>
                    </a:cubicBezTo>
                    <a:cubicBezTo>
                      <a:pt x="261" y="14"/>
                      <a:pt x="261" y="14"/>
                      <a:pt x="262" y="13"/>
                    </a:cubicBezTo>
                    <a:cubicBezTo>
                      <a:pt x="262" y="14"/>
                      <a:pt x="262" y="14"/>
                      <a:pt x="262" y="14"/>
                    </a:cubicBezTo>
                    <a:cubicBezTo>
                      <a:pt x="263" y="14"/>
                      <a:pt x="264" y="14"/>
                      <a:pt x="265" y="14"/>
                    </a:cubicBezTo>
                    <a:cubicBezTo>
                      <a:pt x="266" y="14"/>
                      <a:pt x="267" y="15"/>
                      <a:pt x="267" y="14"/>
                    </a:cubicBezTo>
                    <a:cubicBezTo>
                      <a:pt x="269" y="15"/>
                      <a:pt x="270" y="14"/>
                      <a:pt x="272" y="15"/>
                    </a:cubicBezTo>
                    <a:cubicBezTo>
                      <a:pt x="270" y="15"/>
                      <a:pt x="270" y="16"/>
                      <a:pt x="269" y="16"/>
                    </a:cubicBezTo>
                    <a:cubicBezTo>
                      <a:pt x="269" y="16"/>
                      <a:pt x="268" y="16"/>
                      <a:pt x="268" y="15"/>
                    </a:cubicBezTo>
                    <a:cubicBezTo>
                      <a:pt x="268" y="15"/>
                      <a:pt x="268" y="15"/>
                      <a:pt x="268" y="15"/>
                    </a:cubicBezTo>
                    <a:cubicBezTo>
                      <a:pt x="268" y="16"/>
                      <a:pt x="267" y="16"/>
                      <a:pt x="268" y="17"/>
                    </a:cubicBezTo>
                    <a:cubicBezTo>
                      <a:pt x="266" y="17"/>
                      <a:pt x="266" y="17"/>
                      <a:pt x="266" y="17"/>
                    </a:cubicBezTo>
                    <a:cubicBezTo>
                      <a:pt x="266" y="17"/>
                      <a:pt x="265" y="15"/>
                      <a:pt x="266" y="15"/>
                    </a:cubicBezTo>
                    <a:cubicBezTo>
                      <a:pt x="265" y="14"/>
                      <a:pt x="265" y="16"/>
                      <a:pt x="265" y="16"/>
                    </a:cubicBezTo>
                    <a:cubicBezTo>
                      <a:pt x="263" y="16"/>
                      <a:pt x="263" y="16"/>
                      <a:pt x="263" y="16"/>
                    </a:cubicBezTo>
                    <a:cubicBezTo>
                      <a:pt x="263" y="17"/>
                      <a:pt x="261" y="16"/>
                      <a:pt x="260" y="16"/>
                    </a:cubicBezTo>
                    <a:cubicBezTo>
                      <a:pt x="260" y="16"/>
                      <a:pt x="260" y="16"/>
                      <a:pt x="260" y="17"/>
                    </a:cubicBezTo>
                    <a:cubicBezTo>
                      <a:pt x="259" y="16"/>
                      <a:pt x="258" y="17"/>
                      <a:pt x="258" y="16"/>
                    </a:cubicBezTo>
                    <a:cubicBezTo>
                      <a:pt x="258" y="16"/>
                      <a:pt x="258" y="16"/>
                      <a:pt x="258" y="16"/>
                    </a:cubicBezTo>
                    <a:cubicBezTo>
                      <a:pt x="258" y="16"/>
                      <a:pt x="258" y="16"/>
                      <a:pt x="257" y="16"/>
                    </a:cubicBezTo>
                    <a:cubicBezTo>
                      <a:pt x="257" y="16"/>
                      <a:pt x="257" y="16"/>
                      <a:pt x="257" y="16"/>
                    </a:cubicBezTo>
                    <a:cubicBezTo>
                      <a:pt x="257" y="16"/>
                      <a:pt x="257" y="16"/>
                      <a:pt x="256" y="16"/>
                    </a:cubicBezTo>
                    <a:cubicBezTo>
                      <a:pt x="256" y="16"/>
                      <a:pt x="255" y="16"/>
                      <a:pt x="255" y="15"/>
                    </a:cubicBezTo>
                    <a:cubicBezTo>
                      <a:pt x="256" y="15"/>
                      <a:pt x="257" y="15"/>
                      <a:pt x="258" y="15"/>
                    </a:cubicBezTo>
                    <a:cubicBezTo>
                      <a:pt x="258" y="15"/>
                      <a:pt x="258" y="14"/>
                      <a:pt x="257" y="14"/>
                    </a:cubicBezTo>
                    <a:cubicBezTo>
                      <a:pt x="257" y="14"/>
                      <a:pt x="256" y="14"/>
                      <a:pt x="256" y="14"/>
                    </a:cubicBezTo>
                    <a:cubicBezTo>
                      <a:pt x="255" y="13"/>
                      <a:pt x="254" y="15"/>
                      <a:pt x="253" y="14"/>
                    </a:cubicBezTo>
                    <a:cubicBezTo>
                      <a:pt x="253" y="13"/>
                      <a:pt x="255" y="13"/>
                      <a:pt x="256" y="14"/>
                    </a:cubicBezTo>
                    <a:cubicBezTo>
                      <a:pt x="257" y="13"/>
                      <a:pt x="259" y="14"/>
                      <a:pt x="259" y="13"/>
                    </a:cubicBezTo>
                    <a:cubicBezTo>
                      <a:pt x="259" y="13"/>
                      <a:pt x="259" y="13"/>
                      <a:pt x="259" y="13"/>
                    </a:cubicBezTo>
                    <a:cubicBezTo>
                      <a:pt x="258" y="12"/>
                      <a:pt x="257" y="12"/>
                      <a:pt x="256" y="12"/>
                    </a:cubicBezTo>
                    <a:cubicBezTo>
                      <a:pt x="255" y="13"/>
                      <a:pt x="254" y="12"/>
                      <a:pt x="253" y="12"/>
                    </a:cubicBezTo>
                    <a:cubicBezTo>
                      <a:pt x="253" y="13"/>
                      <a:pt x="252" y="13"/>
                      <a:pt x="253" y="14"/>
                    </a:cubicBezTo>
                    <a:cubicBezTo>
                      <a:pt x="252" y="14"/>
                      <a:pt x="251" y="14"/>
                      <a:pt x="251" y="14"/>
                    </a:cubicBezTo>
                    <a:cubicBezTo>
                      <a:pt x="251" y="14"/>
                      <a:pt x="250" y="14"/>
                      <a:pt x="249" y="14"/>
                    </a:cubicBezTo>
                    <a:cubicBezTo>
                      <a:pt x="249" y="15"/>
                      <a:pt x="249" y="15"/>
                      <a:pt x="249" y="15"/>
                    </a:cubicBezTo>
                    <a:cubicBezTo>
                      <a:pt x="247" y="15"/>
                      <a:pt x="247" y="15"/>
                      <a:pt x="247" y="15"/>
                    </a:cubicBezTo>
                    <a:cubicBezTo>
                      <a:pt x="247" y="14"/>
                      <a:pt x="248" y="15"/>
                      <a:pt x="248" y="14"/>
                    </a:cubicBezTo>
                    <a:cubicBezTo>
                      <a:pt x="248" y="14"/>
                      <a:pt x="248" y="14"/>
                      <a:pt x="248" y="14"/>
                    </a:cubicBezTo>
                    <a:cubicBezTo>
                      <a:pt x="248" y="14"/>
                      <a:pt x="248" y="14"/>
                      <a:pt x="248" y="14"/>
                    </a:cubicBezTo>
                    <a:cubicBezTo>
                      <a:pt x="245" y="14"/>
                      <a:pt x="243" y="16"/>
                      <a:pt x="240" y="15"/>
                    </a:cubicBezTo>
                    <a:cubicBezTo>
                      <a:pt x="241" y="14"/>
                      <a:pt x="241" y="14"/>
                      <a:pt x="241" y="14"/>
                    </a:cubicBezTo>
                    <a:cubicBezTo>
                      <a:pt x="240" y="14"/>
                      <a:pt x="240" y="14"/>
                      <a:pt x="240" y="14"/>
                    </a:cubicBezTo>
                    <a:cubicBezTo>
                      <a:pt x="240" y="14"/>
                      <a:pt x="240" y="15"/>
                      <a:pt x="240" y="15"/>
                    </a:cubicBezTo>
                    <a:cubicBezTo>
                      <a:pt x="239" y="14"/>
                      <a:pt x="238" y="14"/>
                      <a:pt x="239" y="14"/>
                    </a:cubicBezTo>
                    <a:cubicBezTo>
                      <a:pt x="239" y="14"/>
                      <a:pt x="239" y="14"/>
                      <a:pt x="239" y="14"/>
                    </a:cubicBezTo>
                    <a:cubicBezTo>
                      <a:pt x="239" y="13"/>
                      <a:pt x="239" y="13"/>
                      <a:pt x="239" y="13"/>
                    </a:cubicBezTo>
                    <a:cubicBezTo>
                      <a:pt x="237" y="14"/>
                      <a:pt x="237" y="14"/>
                      <a:pt x="237" y="14"/>
                    </a:cubicBezTo>
                    <a:cubicBezTo>
                      <a:pt x="235" y="14"/>
                      <a:pt x="238" y="13"/>
                      <a:pt x="236" y="12"/>
                    </a:cubicBezTo>
                    <a:cubicBezTo>
                      <a:pt x="238" y="13"/>
                      <a:pt x="239" y="12"/>
                      <a:pt x="240" y="12"/>
                    </a:cubicBezTo>
                    <a:cubicBezTo>
                      <a:pt x="240" y="12"/>
                      <a:pt x="241" y="13"/>
                      <a:pt x="242" y="13"/>
                    </a:cubicBezTo>
                    <a:cubicBezTo>
                      <a:pt x="241" y="14"/>
                      <a:pt x="244" y="13"/>
                      <a:pt x="243" y="14"/>
                    </a:cubicBezTo>
                    <a:cubicBezTo>
                      <a:pt x="244" y="14"/>
                      <a:pt x="244" y="14"/>
                      <a:pt x="244" y="14"/>
                    </a:cubicBezTo>
                    <a:cubicBezTo>
                      <a:pt x="244" y="13"/>
                      <a:pt x="243" y="14"/>
                      <a:pt x="243" y="13"/>
                    </a:cubicBezTo>
                    <a:cubicBezTo>
                      <a:pt x="245" y="14"/>
                      <a:pt x="245" y="14"/>
                      <a:pt x="245" y="14"/>
                    </a:cubicBezTo>
                    <a:cubicBezTo>
                      <a:pt x="245" y="12"/>
                      <a:pt x="247" y="14"/>
                      <a:pt x="247" y="12"/>
                    </a:cubicBezTo>
                    <a:cubicBezTo>
                      <a:pt x="248" y="13"/>
                      <a:pt x="248" y="13"/>
                      <a:pt x="248" y="13"/>
                    </a:cubicBezTo>
                    <a:cubicBezTo>
                      <a:pt x="248" y="13"/>
                      <a:pt x="248" y="13"/>
                      <a:pt x="248" y="13"/>
                    </a:cubicBezTo>
                    <a:cubicBezTo>
                      <a:pt x="248" y="13"/>
                      <a:pt x="248" y="13"/>
                      <a:pt x="248" y="13"/>
                    </a:cubicBezTo>
                    <a:cubicBezTo>
                      <a:pt x="247" y="11"/>
                      <a:pt x="249" y="12"/>
                      <a:pt x="249" y="12"/>
                    </a:cubicBezTo>
                    <a:cubicBezTo>
                      <a:pt x="250" y="12"/>
                      <a:pt x="250" y="13"/>
                      <a:pt x="250" y="13"/>
                    </a:cubicBezTo>
                    <a:cubicBezTo>
                      <a:pt x="250" y="14"/>
                      <a:pt x="251" y="13"/>
                      <a:pt x="252" y="13"/>
                    </a:cubicBezTo>
                    <a:cubicBezTo>
                      <a:pt x="251" y="11"/>
                      <a:pt x="254" y="13"/>
                      <a:pt x="253" y="11"/>
                    </a:cubicBezTo>
                    <a:cubicBezTo>
                      <a:pt x="253" y="11"/>
                      <a:pt x="252" y="11"/>
                      <a:pt x="252" y="12"/>
                    </a:cubicBezTo>
                    <a:cubicBezTo>
                      <a:pt x="252" y="11"/>
                      <a:pt x="252" y="11"/>
                      <a:pt x="252" y="11"/>
                    </a:cubicBezTo>
                    <a:cubicBezTo>
                      <a:pt x="251" y="11"/>
                      <a:pt x="252" y="11"/>
                      <a:pt x="252" y="11"/>
                    </a:cubicBezTo>
                    <a:cubicBezTo>
                      <a:pt x="250" y="12"/>
                      <a:pt x="247" y="11"/>
                      <a:pt x="245" y="11"/>
                    </a:cubicBezTo>
                    <a:cubicBezTo>
                      <a:pt x="245" y="11"/>
                      <a:pt x="245" y="11"/>
                      <a:pt x="245" y="11"/>
                    </a:cubicBezTo>
                    <a:cubicBezTo>
                      <a:pt x="245" y="11"/>
                      <a:pt x="245" y="11"/>
                      <a:pt x="245" y="11"/>
                    </a:cubicBezTo>
                    <a:cubicBezTo>
                      <a:pt x="245" y="10"/>
                      <a:pt x="245" y="10"/>
                      <a:pt x="246" y="10"/>
                    </a:cubicBezTo>
                    <a:cubicBezTo>
                      <a:pt x="245" y="10"/>
                      <a:pt x="245" y="10"/>
                      <a:pt x="245" y="9"/>
                    </a:cubicBezTo>
                    <a:cubicBezTo>
                      <a:pt x="247" y="10"/>
                      <a:pt x="247" y="10"/>
                      <a:pt x="247" y="10"/>
                    </a:cubicBezTo>
                    <a:cubicBezTo>
                      <a:pt x="246" y="9"/>
                      <a:pt x="246" y="9"/>
                      <a:pt x="246" y="9"/>
                    </a:cubicBezTo>
                    <a:cubicBezTo>
                      <a:pt x="247" y="9"/>
                      <a:pt x="247" y="9"/>
                      <a:pt x="247" y="8"/>
                    </a:cubicBezTo>
                    <a:cubicBezTo>
                      <a:pt x="247" y="8"/>
                      <a:pt x="246" y="8"/>
                      <a:pt x="246" y="8"/>
                    </a:cubicBezTo>
                    <a:cubicBezTo>
                      <a:pt x="246" y="8"/>
                      <a:pt x="246" y="8"/>
                      <a:pt x="246" y="8"/>
                    </a:cubicBezTo>
                    <a:cubicBezTo>
                      <a:pt x="245" y="8"/>
                      <a:pt x="245" y="8"/>
                      <a:pt x="244" y="7"/>
                    </a:cubicBezTo>
                    <a:cubicBezTo>
                      <a:pt x="243" y="7"/>
                      <a:pt x="243" y="8"/>
                      <a:pt x="243" y="8"/>
                    </a:cubicBezTo>
                    <a:cubicBezTo>
                      <a:pt x="242" y="8"/>
                      <a:pt x="242" y="7"/>
                      <a:pt x="241" y="7"/>
                    </a:cubicBezTo>
                    <a:cubicBezTo>
                      <a:pt x="240" y="7"/>
                      <a:pt x="241" y="8"/>
                      <a:pt x="240" y="8"/>
                    </a:cubicBezTo>
                    <a:cubicBezTo>
                      <a:pt x="240" y="8"/>
                      <a:pt x="240" y="7"/>
                      <a:pt x="240" y="7"/>
                    </a:cubicBezTo>
                    <a:cubicBezTo>
                      <a:pt x="240" y="8"/>
                      <a:pt x="239" y="7"/>
                      <a:pt x="238" y="7"/>
                    </a:cubicBezTo>
                    <a:cubicBezTo>
                      <a:pt x="239" y="6"/>
                      <a:pt x="240" y="7"/>
                      <a:pt x="241" y="6"/>
                    </a:cubicBezTo>
                    <a:cubicBezTo>
                      <a:pt x="239" y="5"/>
                      <a:pt x="239" y="5"/>
                      <a:pt x="239" y="5"/>
                    </a:cubicBezTo>
                    <a:cubicBezTo>
                      <a:pt x="240" y="5"/>
                      <a:pt x="240" y="6"/>
                      <a:pt x="240" y="5"/>
                    </a:cubicBezTo>
                    <a:cubicBezTo>
                      <a:pt x="240" y="5"/>
                      <a:pt x="240" y="5"/>
                      <a:pt x="240" y="5"/>
                    </a:cubicBezTo>
                    <a:cubicBezTo>
                      <a:pt x="240" y="5"/>
                      <a:pt x="240" y="5"/>
                      <a:pt x="240" y="5"/>
                    </a:cubicBezTo>
                    <a:cubicBezTo>
                      <a:pt x="240" y="4"/>
                      <a:pt x="240" y="4"/>
                      <a:pt x="240" y="4"/>
                    </a:cubicBezTo>
                    <a:cubicBezTo>
                      <a:pt x="239" y="4"/>
                      <a:pt x="239" y="4"/>
                      <a:pt x="239" y="4"/>
                    </a:cubicBezTo>
                    <a:cubicBezTo>
                      <a:pt x="237" y="3"/>
                      <a:pt x="239" y="5"/>
                      <a:pt x="238" y="5"/>
                    </a:cubicBezTo>
                    <a:cubicBezTo>
                      <a:pt x="237" y="5"/>
                      <a:pt x="237" y="4"/>
                      <a:pt x="237" y="4"/>
                    </a:cubicBezTo>
                    <a:cubicBezTo>
                      <a:pt x="236" y="4"/>
                      <a:pt x="237" y="4"/>
                      <a:pt x="236" y="4"/>
                    </a:cubicBezTo>
                    <a:cubicBezTo>
                      <a:pt x="237" y="5"/>
                      <a:pt x="237" y="5"/>
                      <a:pt x="237" y="5"/>
                    </a:cubicBezTo>
                    <a:cubicBezTo>
                      <a:pt x="235" y="4"/>
                      <a:pt x="236" y="7"/>
                      <a:pt x="234" y="6"/>
                    </a:cubicBezTo>
                    <a:cubicBezTo>
                      <a:pt x="235" y="7"/>
                      <a:pt x="235" y="7"/>
                      <a:pt x="235" y="7"/>
                    </a:cubicBezTo>
                    <a:cubicBezTo>
                      <a:pt x="234" y="7"/>
                      <a:pt x="233" y="7"/>
                      <a:pt x="232" y="6"/>
                    </a:cubicBezTo>
                    <a:cubicBezTo>
                      <a:pt x="232" y="7"/>
                      <a:pt x="231" y="8"/>
                      <a:pt x="230" y="9"/>
                    </a:cubicBezTo>
                    <a:cubicBezTo>
                      <a:pt x="230" y="9"/>
                      <a:pt x="229" y="9"/>
                      <a:pt x="228" y="8"/>
                    </a:cubicBezTo>
                    <a:cubicBezTo>
                      <a:pt x="228" y="8"/>
                      <a:pt x="228" y="9"/>
                      <a:pt x="227" y="9"/>
                    </a:cubicBezTo>
                    <a:cubicBezTo>
                      <a:pt x="227" y="8"/>
                      <a:pt x="226" y="9"/>
                      <a:pt x="226" y="8"/>
                    </a:cubicBezTo>
                    <a:cubicBezTo>
                      <a:pt x="226" y="8"/>
                      <a:pt x="227" y="7"/>
                      <a:pt x="227" y="8"/>
                    </a:cubicBezTo>
                    <a:cubicBezTo>
                      <a:pt x="227" y="7"/>
                      <a:pt x="228" y="7"/>
                      <a:pt x="228" y="7"/>
                    </a:cubicBezTo>
                    <a:cubicBezTo>
                      <a:pt x="228" y="7"/>
                      <a:pt x="229" y="7"/>
                      <a:pt x="229" y="7"/>
                    </a:cubicBezTo>
                    <a:cubicBezTo>
                      <a:pt x="229" y="7"/>
                      <a:pt x="230" y="7"/>
                      <a:pt x="230" y="7"/>
                    </a:cubicBezTo>
                    <a:cubicBezTo>
                      <a:pt x="230" y="7"/>
                      <a:pt x="230" y="6"/>
                      <a:pt x="230" y="6"/>
                    </a:cubicBezTo>
                    <a:cubicBezTo>
                      <a:pt x="231" y="5"/>
                      <a:pt x="232" y="4"/>
                      <a:pt x="233" y="5"/>
                    </a:cubicBezTo>
                    <a:cubicBezTo>
                      <a:pt x="232" y="4"/>
                      <a:pt x="232" y="4"/>
                      <a:pt x="232" y="4"/>
                    </a:cubicBezTo>
                    <a:cubicBezTo>
                      <a:pt x="232" y="4"/>
                      <a:pt x="232" y="4"/>
                      <a:pt x="232" y="4"/>
                    </a:cubicBezTo>
                    <a:cubicBezTo>
                      <a:pt x="231" y="4"/>
                      <a:pt x="232" y="3"/>
                      <a:pt x="232" y="3"/>
                    </a:cubicBezTo>
                    <a:cubicBezTo>
                      <a:pt x="231" y="3"/>
                      <a:pt x="231" y="3"/>
                      <a:pt x="231" y="3"/>
                    </a:cubicBezTo>
                    <a:cubicBezTo>
                      <a:pt x="231" y="4"/>
                      <a:pt x="231" y="4"/>
                      <a:pt x="231" y="4"/>
                    </a:cubicBezTo>
                    <a:cubicBezTo>
                      <a:pt x="230" y="4"/>
                      <a:pt x="230" y="5"/>
                      <a:pt x="229" y="4"/>
                    </a:cubicBezTo>
                    <a:cubicBezTo>
                      <a:pt x="229" y="5"/>
                      <a:pt x="229" y="5"/>
                      <a:pt x="228" y="5"/>
                    </a:cubicBezTo>
                    <a:cubicBezTo>
                      <a:pt x="228" y="5"/>
                      <a:pt x="228" y="5"/>
                      <a:pt x="228" y="5"/>
                    </a:cubicBezTo>
                    <a:cubicBezTo>
                      <a:pt x="228" y="5"/>
                      <a:pt x="228" y="5"/>
                      <a:pt x="228" y="5"/>
                    </a:cubicBezTo>
                    <a:cubicBezTo>
                      <a:pt x="228" y="5"/>
                      <a:pt x="229" y="6"/>
                      <a:pt x="230" y="6"/>
                    </a:cubicBezTo>
                    <a:cubicBezTo>
                      <a:pt x="229" y="6"/>
                      <a:pt x="229" y="6"/>
                      <a:pt x="229" y="6"/>
                    </a:cubicBezTo>
                    <a:cubicBezTo>
                      <a:pt x="229" y="7"/>
                      <a:pt x="228" y="6"/>
                      <a:pt x="228" y="6"/>
                    </a:cubicBezTo>
                    <a:cubicBezTo>
                      <a:pt x="227" y="6"/>
                      <a:pt x="226" y="6"/>
                      <a:pt x="226" y="7"/>
                    </a:cubicBezTo>
                    <a:cubicBezTo>
                      <a:pt x="226" y="6"/>
                      <a:pt x="224" y="7"/>
                      <a:pt x="224" y="6"/>
                    </a:cubicBezTo>
                    <a:cubicBezTo>
                      <a:pt x="225" y="5"/>
                      <a:pt x="226" y="6"/>
                      <a:pt x="226" y="5"/>
                    </a:cubicBezTo>
                    <a:cubicBezTo>
                      <a:pt x="225" y="5"/>
                      <a:pt x="227" y="3"/>
                      <a:pt x="225" y="3"/>
                    </a:cubicBezTo>
                    <a:cubicBezTo>
                      <a:pt x="226" y="3"/>
                      <a:pt x="226" y="3"/>
                      <a:pt x="227" y="2"/>
                    </a:cubicBezTo>
                    <a:cubicBezTo>
                      <a:pt x="226" y="2"/>
                      <a:pt x="225" y="2"/>
                      <a:pt x="225" y="3"/>
                    </a:cubicBezTo>
                    <a:cubicBezTo>
                      <a:pt x="224" y="2"/>
                      <a:pt x="224" y="2"/>
                      <a:pt x="224" y="2"/>
                    </a:cubicBezTo>
                    <a:cubicBezTo>
                      <a:pt x="224" y="3"/>
                      <a:pt x="224" y="3"/>
                      <a:pt x="224" y="4"/>
                    </a:cubicBezTo>
                    <a:cubicBezTo>
                      <a:pt x="224" y="4"/>
                      <a:pt x="223" y="3"/>
                      <a:pt x="223" y="3"/>
                    </a:cubicBezTo>
                    <a:cubicBezTo>
                      <a:pt x="222" y="4"/>
                      <a:pt x="223" y="4"/>
                      <a:pt x="223" y="4"/>
                    </a:cubicBezTo>
                    <a:cubicBezTo>
                      <a:pt x="222" y="5"/>
                      <a:pt x="221" y="4"/>
                      <a:pt x="221" y="5"/>
                    </a:cubicBezTo>
                    <a:cubicBezTo>
                      <a:pt x="221" y="4"/>
                      <a:pt x="221" y="4"/>
                      <a:pt x="221" y="4"/>
                    </a:cubicBezTo>
                    <a:cubicBezTo>
                      <a:pt x="220" y="5"/>
                      <a:pt x="220" y="5"/>
                      <a:pt x="220" y="5"/>
                    </a:cubicBezTo>
                    <a:cubicBezTo>
                      <a:pt x="220" y="4"/>
                      <a:pt x="220" y="4"/>
                      <a:pt x="220" y="4"/>
                    </a:cubicBezTo>
                    <a:cubicBezTo>
                      <a:pt x="221" y="5"/>
                      <a:pt x="220" y="5"/>
                      <a:pt x="219" y="5"/>
                    </a:cubicBezTo>
                    <a:cubicBezTo>
                      <a:pt x="219" y="4"/>
                      <a:pt x="219" y="4"/>
                      <a:pt x="219" y="4"/>
                    </a:cubicBezTo>
                    <a:cubicBezTo>
                      <a:pt x="218" y="3"/>
                      <a:pt x="219" y="5"/>
                      <a:pt x="218" y="5"/>
                    </a:cubicBezTo>
                    <a:cubicBezTo>
                      <a:pt x="217" y="4"/>
                      <a:pt x="218" y="3"/>
                      <a:pt x="218" y="2"/>
                    </a:cubicBezTo>
                    <a:cubicBezTo>
                      <a:pt x="216" y="2"/>
                      <a:pt x="218" y="5"/>
                      <a:pt x="216" y="5"/>
                    </a:cubicBezTo>
                    <a:cubicBezTo>
                      <a:pt x="217" y="4"/>
                      <a:pt x="215" y="4"/>
                      <a:pt x="214" y="4"/>
                    </a:cubicBezTo>
                    <a:cubicBezTo>
                      <a:pt x="214" y="4"/>
                      <a:pt x="214" y="4"/>
                      <a:pt x="214" y="4"/>
                    </a:cubicBezTo>
                    <a:cubicBezTo>
                      <a:pt x="213" y="5"/>
                      <a:pt x="212" y="6"/>
                      <a:pt x="211" y="5"/>
                    </a:cubicBezTo>
                    <a:cubicBezTo>
                      <a:pt x="211" y="4"/>
                      <a:pt x="211" y="4"/>
                      <a:pt x="211" y="4"/>
                    </a:cubicBezTo>
                    <a:cubicBezTo>
                      <a:pt x="211" y="4"/>
                      <a:pt x="211" y="4"/>
                      <a:pt x="210" y="3"/>
                    </a:cubicBezTo>
                    <a:cubicBezTo>
                      <a:pt x="211" y="4"/>
                      <a:pt x="212" y="3"/>
                      <a:pt x="212" y="3"/>
                    </a:cubicBezTo>
                    <a:cubicBezTo>
                      <a:pt x="212" y="2"/>
                      <a:pt x="212" y="3"/>
                      <a:pt x="211" y="3"/>
                    </a:cubicBezTo>
                    <a:cubicBezTo>
                      <a:pt x="212" y="2"/>
                      <a:pt x="212" y="2"/>
                      <a:pt x="212" y="2"/>
                    </a:cubicBezTo>
                    <a:cubicBezTo>
                      <a:pt x="211" y="2"/>
                      <a:pt x="211" y="2"/>
                      <a:pt x="211" y="2"/>
                    </a:cubicBezTo>
                    <a:cubicBezTo>
                      <a:pt x="211" y="3"/>
                      <a:pt x="210" y="2"/>
                      <a:pt x="210" y="3"/>
                    </a:cubicBezTo>
                    <a:cubicBezTo>
                      <a:pt x="210" y="4"/>
                      <a:pt x="210" y="4"/>
                      <a:pt x="210" y="4"/>
                    </a:cubicBezTo>
                    <a:cubicBezTo>
                      <a:pt x="208" y="5"/>
                      <a:pt x="210" y="3"/>
                      <a:pt x="209" y="2"/>
                    </a:cubicBezTo>
                    <a:cubicBezTo>
                      <a:pt x="209" y="3"/>
                      <a:pt x="208" y="3"/>
                      <a:pt x="208" y="3"/>
                    </a:cubicBezTo>
                    <a:cubicBezTo>
                      <a:pt x="209" y="4"/>
                      <a:pt x="210" y="4"/>
                      <a:pt x="211" y="5"/>
                    </a:cubicBezTo>
                    <a:cubicBezTo>
                      <a:pt x="208" y="6"/>
                      <a:pt x="208" y="3"/>
                      <a:pt x="206" y="3"/>
                    </a:cubicBezTo>
                    <a:cubicBezTo>
                      <a:pt x="206" y="2"/>
                      <a:pt x="206" y="2"/>
                      <a:pt x="206" y="2"/>
                    </a:cubicBezTo>
                    <a:cubicBezTo>
                      <a:pt x="206" y="2"/>
                      <a:pt x="206" y="2"/>
                      <a:pt x="206" y="2"/>
                    </a:cubicBezTo>
                    <a:cubicBezTo>
                      <a:pt x="206" y="3"/>
                      <a:pt x="206" y="3"/>
                      <a:pt x="206" y="3"/>
                    </a:cubicBezTo>
                    <a:cubicBezTo>
                      <a:pt x="207" y="3"/>
                      <a:pt x="206" y="2"/>
                      <a:pt x="207" y="3"/>
                    </a:cubicBezTo>
                    <a:cubicBezTo>
                      <a:pt x="207" y="3"/>
                      <a:pt x="207" y="3"/>
                      <a:pt x="207" y="4"/>
                    </a:cubicBezTo>
                    <a:cubicBezTo>
                      <a:pt x="207" y="4"/>
                      <a:pt x="207" y="4"/>
                      <a:pt x="207" y="4"/>
                    </a:cubicBezTo>
                    <a:cubicBezTo>
                      <a:pt x="207" y="6"/>
                      <a:pt x="204" y="5"/>
                      <a:pt x="203" y="6"/>
                    </a:cubicBezTo>
                    <a:cubicBezTo>
                      <a:pt x="203" y="6"/>
                      <a:pt x="203" y="6"/>
                      <a:pt x="203" y="6"/>
                    </a:cubicBezTo>
                    <a:cubicBezTo>
                      <a:pt x="203" y="6"/>
                      <a:pt x="203" y="6"/>
                      <a:pt x="203" y="6"/>
                    </a:cubicBezTo>
                    <a:cubicBezTo>
                      <a:pt x="203" y="6"/>
                      <a:pt x="203" y="6"/>
                      <a:pt x="203" y="6"/>
                    </a:cubicBezTo>
                    <a:cubicBezTo>
                      <a:pt x="202" y="6"/>
                      <a:pt x="201" y="6"/>
                      <a:pt x="201" y="6"/>
                    </a:cubicBezTo>
                    <a:cubicBezTo>
                      <a:pt x="201" y="6"/>
                      <a:pt x="200" y="6"/>
                      <a:pt x="199" y="6"/>
                    </a:cubicBezTo>
                    <a:cubicBezTo>
                      <a:pt x="199" y="6"/>
                      <a:pt x="199" y="5"/>
                      <a:pt x="199" y="5"/>
                    </a:cubicBezTo>
                    <a:cubicBezTo>
                      <a:pt x="200" y="5"/>
                      <a:pt x="201" y="5"/>
                      <a:pt x="201" y="5"/>
                    </a:cubicBezTo>
                    <a:cubicBezTo>
                      <a:pt x="201" y="5"/>
                      <a:pt x="201" y="5"/>
                      <a:pt x="202" y="6"/>
                    </a:cubicBezTo>
                    <a:cubicBezTo>
                      <a:pt x="201" y="5"/>
                      <a:pt x="202" y="5"/>
                      <a:pt x="202" y="4"/>
                    </a:cubicBezTo>
                    <a:cubicBezTo>
                      <a:pt x="202" y="3"/>
                      <a:pt x="204" y="4"/>
                      <a:pt x="204" y="3"/>
                    </a:cubicBezTo>
                    <a:cubicBezTo>
                      <a:pt x="203" y="3"/>
                      <a:pt x="204" y="3"/>
                      <a:pt x="204" y="2"/>
                    </a:cubicBezTo>
                    <a:cubicBezTo>
                      <a:pt x="203" y="2"/>
                      <a:pt x="202" y="3"/>
                      <a:pt x="201" y="3"/>
                    </a:cubicBezTo>
                    <a:cubicBezTo>
                      <a:pt x="202" y="2"/>
                      <a:pt x="202" y="2"/>
                      <a:pt x="202" y="2"/>
                    </a:cubicBezTo>
                    <a:cubicBezTo>
                      <a:pt x="201" y="3"/>
                      <a:pt x="198" y="2"/>
                      <a:pt x="199" y="4"/>
                    </a:cubicBezTo>
                    <a:cubicBezTo>
                      <a:pt x="199" y="4"/>
                      <a:pt x="200" y="3"/>
                      <a:pt x="200" y="4"/>
                    </a:cubicBezTo>
                    <a:cubicBezTo>
                      <a:pt x="199" y="4"/>
                      <a:pt x="198" y="4"/>
                      <a:pt x="197" y="4"/>
                    </a:cubicBezTo>
                    <a:cubicBezTo>
                      <a:pt x="197" y="3"/>
                      <a:pt x="197" y="3"/>
                      <a:pt x="197" y="3"/>
                    </a:cubicBezTo>
                    <a:cubicBezTo>
                      <a:pt x="199" y="3"/>
                      <a:pt x="198" y="2"/>
                      <a:pt x="198" y="1"/>
                    </a:cubicBezTo>
                    <a:cubicBezTo>
                      <a:pt x="197" y="2"/>
                      <a:pt x="197" y="2"/>
                      <a:pt x="197" y="2"/>
                    </a:cubicBezTo>
                    <a:cubicBezTo>
                      <a:pt x="197" y="2"/>
                      <a:pt x="195" y="1"/>
                      <a:pt x="195" y="1"/>
                    </a:cubicBezTo>
                    <a:cubicBezTo>
                      <a:pt x="194" y="1"/>
                      <a:pt x="193" y="2"/>
                      <a:pt x="193" y="2"/>
                    </a:cubicBezTo>
                    <a:cubicBezTo>
                      <a:pt x="194" y="3"/>
                      <a:pt x="195" y="3"/>
                      <a:pt x="195" y="4"/>
                    </a:cubicBezTo>
                    <a:cubicBezTo>
                      <a:pt x="194" y="3"/>
                      <a:pt x="193" y="4"/>
                      <a:pt x="193" y="3"/>
                    </a:cubicBezTo>
                    <a:cubicBezTo>
                      <a:pt x="192" y="4"/>
                      <a:pt x="192" y="4"/>
                      <a:pt x="192" y="4"/>
                    </a:cubicBezTo>
                    <a:cubicBezTo>
                      <a:pt x="191" y="4"/>
                      <a:pt x="190" y="4"/>
                      <a:pt x="190" y="3"/>
                    </a:cubicBezTo>
                    <a:cubicBezTo>
                      <a:pt x="191" y="3"/>
                      <a:pt x="191" y="3"/>
                      <a:pt x="191" y="2"/>
                    </a:cubicBezTo>
                    <a:cubicBezTo>
                      <a:pt x="190" y="2"/>
                      <a:pt x="190" y="2"/>
                      <a:pt x="190" y="2"/>
                    </a:cubicBezTo>
                    <a:cubicBezTo>
                      <a:pt x="190" y="1"/>
                      <a:pt x="190" y="1"/>
                      <a:pt x="190" y="1"/>
                    </a:cubicBezTo>
                    <a:cubicBezTo>
                      <a:pt x="190" y="2"/>
                      <a:pt x="187" y="2"/>
                      <a:pt x="189" y="4"/>
                    </a:cubicBezTo>
                    <a:cubicBezTo>
                      <a:pt x="189" y="3"/>
                      <a:pt x="189" y="3"/>
                      <a:pt x="189" y="3"/>
                    </a:cubicBezTo>
                    <a:cubicBezTo>
                      <a:pt x="190" y="3"/>
                      <a:pt x="189" y="4"/>
                      <a:pt x="190" y="4"/>
                    </a:cubicBezTo>
                    <a:cubicBezTo>
                      <a:pt x="189" y="5"/>
                      <a:pt x="188" y="4"/>
                      <a:pt x="188" y="4"/>
                    </a:cubicBezTo>
                    <a:cubicBezTo>
                      <a:pt x="188" y="5"/>
                      <a:pt x="188" y="5"/>
                      <a:pt x="187" y="5"/>
                    </a:cubicBezTo>
                    <a:cubicBezTo>
                      <a:pt x="187" y="4"/>
                      <a:pt x="186" y="4"/>
                      <a:pt x="187" y="3"/>
                    </a:cubicBezTo>
                    <a:cubicBezTo>
                      <a:pt x="187" y="4"/>
                      <a:pt x="187" y="4"/>
                      <a:pt x="187" y="4"/>
                    </a:cubicBezTo>
                    <a:cubicBezTo>
                      <a:pt x="187" y="3"/>
                      <a:pt x="188" y="3"/>
                      <a:pt x="187" y="3"/>
                    </a:cubicBezTo>
                    <a:cubicBezTo>
                      <a:pt x="186" y="2"/>
                      <a:pt x="185" y="2"/>
                      <a:pt x="184" y="3"/>
                    </a:cubicBezTo>
                    <a:cubicBezTo>
                      <a:pt x="184" y="3"/>
                      <a:pt x="184" y="3"/>
                      <a:pt x="184" y="3"/>
                    </a:cubicBezTo>
                    <a:cubicBezTo>
                      <a:pt x="184" y="4"/>
                      <a:pt x="183" y="4"/>
                      <a:pt x="183" y="3"/>
                    </a:cubicBezTo>
                    <a:cubicBezTo>
                      <a:pt x="183" y="3"/>
                      <a:pt x="183" y="3"/>
                      <a:pt x="183" y="3"/>
                    </a:cubicBezTo>
                    <a:cubicBezTo>
                      <a:pt x="182" y="5"/>
                      <a:pt x="182" y="6"/>
                      <a:pt x="180" y="6"/>
                    </a:cubicBezTo>
                    <a:cubicBezTo>
                      <a:pt x="179" y="5"/>
                      <a:pt x="178" y="6"/>
                      <a:pt x="178" y="4"/>
                    </a:cubicBezTo>
                    <a:cubicBezTo>
                      <a:pt x="179" y="4"/>
                      <a:pt x="179" y="4"/>
                      <a:pt x="179" y="4"/>
                    </a:cubicBezTo>
                    <a:cubicBezTo>
                      <a:pt x="180" y="4"/>
                      <a:pt x="179" y="5"/>
                      <a:pt x="180" y="5"/>
                    </a:cubicBezTo>
                    <a:cubicBezTo>
                      <a:pt x="181" y="5"/>
                      <a:pt x="180" y="4"/>
                      <a:pt x="181" y="4"/>
                    </a:cubicBezTo>
                    <a:cubicBezTo>
                      <a:pt x="181" y="4"/>
                      <a:pt x="181" y="4"/>
                      <a:pt x="181" y="4"/>
                    </a:cubicBezTo>
                    <a:cubicBezTo>
                      <a:pt x="182" y="4"/>
                      <a:pt x="182" y="4"/>
                      <a:pt x="182" y="4"/>
                    </a:cubicBezTo>
                    <a:cubicBezTo>
                      <a:pt x="181" y="3"/>
                      <a:pt x="180" y="4"/>
                      <a:pt x="180" y="3"/>
                    </a:cubicBezTo>
                    <a:cubicBezTo>
                      <a:pt x="179" y="4"/>
                      <a:pt x="179" y="4"/>
                      <a:pt x="179" y="4"/>
                    </a:cubicBezTo>
                    <a:cubicBezTo>
                      <a:pt x="178" y="3"/>
                      <a:pt x="178" y="3"/>
                      <a:pt x="178" y="3"/>
                    </a:cubicBezTo>
                    <a:cubicBezTo>
                      <a:pt x="177" y="4"/>
                      <a:pt x="177" y="4"/>
                      <a:pt x="177" y="4"/>
                    </a:cubicBezTo>
                    <a:cubicBezTo>
                      <a:pt x="176" y="4"/>
                      <a:pt x="176" y="3"/>
                      <a:pt x="175" y="4"/>
                    </a:cubicBezTo>
                    <a:cubicBezTo>
                      <a:pt x="175" y="3"/>
                      <a:pt x="175" y="3"/>
                      <a:pt x="175" y="3"/>
                    </a:cubicBezTo>
                    <a:cubicBezTo>
                      <a:pt x="175" y="3"/>
                      <a:pt x="174" y="3"/>
                      <a:pt x="173" y="4"/>
                    </a:cubicBezTo>
                    <a:cubicBezTo>
                      <a:pt x="173" y="3"/>
                      <a:pt x="172" y="4"/>
                      <a:pt x="172" y="3"/>
                    </a:cubicBezTo>
                    <a:cubicBezTo>
                      <a:pt x="173" y="3"/>
                      <a:pt x="173" y="3"/>
                      <a:pt x="173" y="3"/>
                    </a:cubicBezTo>
                    <a:cubicBezTo>
                      <a:pt x="172" y="2"/>
                      <a:pt x="173" y="2"/>
                      <a:pt x="172" y="2"/>
                    </a:cubicBezTo>
                    <a:cubicBezTo>
                      <a:pt x="172" y="2"/>
                      <a:pt x="172" y="2"/>
                      <a:pt x="172" y="2"/>
                    </a:cubicBezTo>
                    <a:cubicBezTo>
                      <a:pt x="171" y="2"/>
                      <a:pt x="170" y="1"/>
                      <a:pt x="170" y="2"/>
                    </a:cubicBezTo>
                    <a:cubicBezTo>
                      <a:pt x="169" y="1"/>
                      <a:pt x="171" y="1"/>
                      <a:pt x="171" y="1"/>
                    </a:cubicBezTo>
                    <a:cubicBezTo>
                      <a:pt x="170" y="0"/>
                      <a:pt x="170" y="0"/>
                      <a:pt x="170" y="0"/>
                    </a:cubicBezTo>
                    <a:cubicBezTo>
                      <a:pt x="169" y="1"/>
                      <a:pt x="169" y="2"/>
                      <a:pt x="168" y="2"/>
                    </a:cubicBezTo>
                    <a:cubicBezTo>
                      <a:pt x="169" y="2"/>
                      <a:pt x="169" y="2"/>
                      <a:pt x="169" y="3"/>
                    </a:cubicBezTo>
                    <a:cubicBezTo>
                      <a:pt x="168" y="3"/>
                      <a:pt x="168" y="4"/>
                      <a:pt x="167" y="4"/>
                    </a:cubicBezTo>
                    <a:cubicBezTo>
                      <a:pt x="168" y="3"/>
                      <a:pt x="167" y="3"/>
                      <a:pt x="167" y="2"/>
                    </a:cubicBezTo>
                    <a:cubicBezTo>
                      <a:pt x="165" y="2"/>
                      <a:pt x="168" y="4"/>
                      <a:pt x="167" y="5"/>
                    </a:cubicBezTo>
                    <a:cubicBezTo>
                      <a:pt x="168" y="5"/>
                      <a:pt x="169" y="6"/>
                      <a:pt x="170" y="5"/>
                    </a:cubicBezTo>
                    <a:cubicBezTo>
                      <a:pt x="170" y="6"/>
                      <a:pt x="170" y="6"/>
                      <a:pt x="170" y="7"/>
                    </a:cubicBezTo>
                    <a:cubicBezTo>
                      <a:pt x="169" y="7"/>
                      <a:pt x="168" y="6"/>
                      <a:pt x="168" y="6"/>
                    </a:cubicBezTo>
                    <a:cubicBezTo>
                      <a:pt x="168" y="6"/>
                      <a:pt x="167" y="6"/>
                      <a:pt x="167" y="6"/>
                    </a:cubicBezTo>
                    <a:cubicBezTo>
                      <a:pt x="168" y="8"/>
                      <a:pt x="166" y="7"/>
                      <a:pt x="166" y="8"/>
                    </a:cubicBezTo>
                    <a:cubicBezTo>
                      <a:pt x="167" y="8"/>
                      <a:pt x="168" y="8"/>
                      <a:pt x="168" y="8"/>
                    </a:cubicBezTo>
                    <a:cubicBezTo>
                      <a:pt x="168" y="9"/>
                      <a:pt x="168" y="9"/>
                      <a:pt x="168" y="9"/>
                    </a:cubicBezTo>
                    <a:cubicBezTo>
                      <a:pt x="168" y="9"/>
                      <a:pt x="168" y="9"/>
                      <a:pt x="168" y="9"/>
                    </a:cubicBezTo>
                    <a:cubicBezTo>
                      <a:pt x="167" y="9"/>
                      <a:pt x="167" y="9"/>
                      <a:pt x="167" y="9"/>
                    </a:cubicBezTo>
                    <a:cubicBezTo>
                      <a:pt x="169" y="9"/>
                      <a:pt x="169" y="9"/>
                      <a:pt x="169" y="9"/>
                    </a:cubicBezTo>
                    <a:cubicBezTo>
                      <a:pt x="169" y="9"/>
                      <a:pt x="169" y="9"/>
                      <a:pt x="169" y="9"/>
                    </a:cubicBezTo>
                    <a:cubicBezTo>
                      <a:pt x="168" y="10"/>
                      <a:pt x="167" y="9"/>
                      <a:pt x="166" y="9"/>
                    </a:cubicBezTo>
                    <a:cubicBezTo>
                      <a:pt x="166" y="9"/>
                      <a:pt x="166" y="9"/>
                      <a:pt x="167" y="10"/>
                    </a:cubicBezTo>
                    <a:cubicBezTo>
                      <a:pt x="166" y="10"/>
                      <a:pt x="165" y="11"/>
                      <a:pt x="165" y="10"/>
                    </a:cubicBezTo>
                    <a:cubicBezTo>
                      <a:pt x="165" y="10"/>
                      <a:pt x="164" y="10"/>
                      <a:pt x="164" y="11"/>
                    </a:cubicBezTo>
                    <a:cubicBezTo>
                      <a:pt x="163" y="11"/>
                      <a:pt x="161" y="11"/>
                      <a:pt x="160" y="10"/>
                    </a:cubicBezTo>
                    <a:cubicBezTo>
                      <a:pt x="161" y="9"/>
                      <a:pt x="161" y="9"/>
                      <a:pt x="161" y="9"/>
                    </a:cubicBezTo>
                    <a:cubicBezTo>
                      <a:pt x="161" y="9"/>
                      <a:pt x="161" y="9"/>
                      <a:pt x="161" y="9"/>
                    </a:cubicBezTo>
                    <a:cubicBezTo>
                      <a:pt x="161" y="9"/>
                      <a:pt x="161" y="10"/>
                      <a:pt x="161" y="10"/>
                    </a:cubicBezTo>
                    <a:cubicBezTo>
                      <a:pt x="161" y="10"/>
                      <a:pt x="161" y="10"/>
                      <a:pt x="161" y="10"/>
                    </a:cubicBezTo>
                    <a:cubicBezTo>
                      <a:pt x="161" y="10"/>
                      <a:pt x="161" y="10"/>
                      <a:pt x="161" y="10"/>
                    </a:cubicBezTo>
                    <a:cubicBezTo>
                      <a:pt x="162" y="10"/>
                      <a:pt x="162" y="10"/>
                      <a:pt x="162" y="10"/>
                    </a:cubicBezTo>
                    <a:cubicBezTo>
                      <a:pt x="161" y="9"/>
                      <a:pt x="161" y="9"/>
                      <a:pt x="161" y="9"/>
                    </a:cubicBezTo>
                    <a:cubicBezTo>
                      <a:pt x="162" y="9"/>
                      <a:pt x="162" y="8"/>
                      <a:pt x="163" y="8"/>
                    </a:cubicBezTo>
                    <a:cubicBezTo>
                      <a:pt x="163" y="9"/>
                      <a:pt x="163" y="9"/>
                      <a:pt x="163" y="9"/>
                    </a:cubicBezTo>
                    <a:cubicBezTo>
                      <a:pt x="164" y="9"/>
                      <a:pt x="164" y="9"/>
                      <a:pt x="164" y="9"/>
                    </a:cubicBezTo>
                    <a:cubicBezTo>
                      <a:pt x="164" y="8"/>
                      <a:pt x="165" y="9"/>
                      <a:pt x="165" y="7"/>
                    </a:cubicBezTo>
                    <a:cubicBezTo>
                      <a:pt x="163" y="8"/>
                      <a:pt x="160" y="7"/>
                      <a:pt x="161" y="9"/>
                    </a:cubicBezTo>
                    <a:cubicBezTo>
                      <a:pt x="161" y="9"/>
                      <a:pt x="160" y="9"/>
                      <a:pt x="160" y="8"/>
                    </a:cubicBezTo>
                    <a:cubicBezTo>
                      <a:pt x="161" y="8"/>
                      <a:pt x="161" y="8"/>
                      <a:pt x="161" y="8"/>
                    </a:cubicBezTo>
                    <a:cubicBezTo>
                      <a:pt x="160" y="7"/>
                      <a:pt x="160" y="7"/>
                      <a:pt x="160" y="7"/>
                    </a:cubicBezTo>
                    <a:cubicBezTo>
                      <a:pt x="159" y="7"/>
                      <a:pt x="158" y="8"/>
                      <a:pt x="159" y="9"/>
                    </a:cubicBezTo>
                    <a:cubicBezTo>
                      <a:pt x="158" y="9"/>
                      <a:pt x="158" y="9"/>
                      <a:pt x="157" y="8"/>
                    </a:cubicBezTo>
                    <a:cubicBezTo>
                      <a:pt x="157" y="9"/>
                      <a:pt x="157" y="9"/>
                      <a:pt x="157" y="9"/>
                    </a:cubicBezTo>
                    <a:cubicBezTo>
                      <a:pt x="156" y="8"/>
                      <a:pt x="156" y="8"/>
                      <a:pt x="156" y="8"/>
                    </a:cubicBezTo>
                    <a:cubicBezTo>
                      <a:pt x="156" y="8"/>
                      <a:pt x="156" y="9"/>
                      <a:pt x="156" y="9"/>
                    </a:cubicBezTo>
                    <a:cubicBezTo>
                      <a:pt x="155" y="8"/>
                      <a:pt x="154" y="9"/>
                      <a:pt x="154" y="9"/>
                    </a:cubicBezTo>
                    <a:cubicBezTo>
                      <a:pt x="153" y="10"/>
                      <a:pt x="151" y="10"/>
                      <a:pt x="151" y="9"/>
                    </a:cubicBezTo>
                    <a:cubicBezTo>
                      <a:pt x="151" y="8"/>
                      <a:pt x="151" y="7"/>
                      <a:pt x="151" y="5"/>
                    </a:cubicBezTo>
                    <a:cubicBezTo>
                      <a:pt x="150" y="6"/>
                      <a:pt x="147" y="5"/>
                      <a:pt x="148" y="7"/>
                    </a:cubicBezTo>
                    <a:cubicBezTo>
                      <a:pt x="146" y="7"/>
                      <a:pt x="144" y="7"/>
                      <a:pt x="143" y="7"/>
                    </a:cubicBezTo>
                    <a:cubicBezTo>
                      <a:pt x="143" y="6"/>
                      <a:pt x="143" y="6"/>
                      <a:pt x="143" y="6"/>
                    </a:cubicBezTo>
                    <a:cubicBezTo>
                      <a:pt x="142" y="6"/>
                      <a:pt x="140" y="7"/>
                      <a:pt x="139" y="6"/>
                    </a:cubicBezTo>
                    <a:cubicBezTo>
                      <a:pt x="140" y="5"/>
                      <a:pt x="143" y="6"/>
                      <a:pt x="144" y="5"/>
                    </a:cubicBezTo>
                    <a:cubicBezTo>
                      <a:pt x="142" y="5"/>
                      <a:pt x="141" y="4"/>
                      <a:pt x="140" y="5"/>
                    </a:cubicBezTo>
                    <a:cubicBezTo>
                      <a:pt x="138" y="4"/>
                      <a:pt x="138" y="6"/>
                      <a:pt x="136" y="5"/>
                    </a:cubicBezTo>
                    <a:cubicBezTo>
                      <a:pt x="134" y="4"/>
                      <a:pt x="133" y="6"/>
                      <a:pt x="131" y="5"/>
                    </a:cubicBezTo>
                    <a:cubicBezTo>
                      <a:pt x="131" y="4"/>
                      <a:pt x="131" y="4"/>
                      <a:pt x="131" y="4"/>
                    </a:cubicBezTo>
                    <a:cubicBezTo>
                      <a:pt x="129" y="5"/>
                      <a:pt x="129" y="5"/>
                      <a:pt x="129" y="5"/>
                    </a:cubicBezTo>
                    <a:cubicBezTo>
                      <a:pt x="127" y="4"/>
                      <a:pt x="125" y="5"/>
                      <a:pt x="123" y="6"/>
                    </a:cubicBezTo>
                    <a:cubicBezTo>
                      <a:pt x="123" y="6"/>
                      <a:pt x="122" y="5"/>
                      <a:pt x="122" y="6"/>
                    </a:cubicBezTo>
                    <a:cubicBezTo>
                      <a:pt x="123" y="6"/>
                      <a:pt x="123" y="6"/>
                      <a:pt x="123" y="6"/>
                    </a:cubicBezTo>
                    <a:cubicBezTo>
                      <a:pt x="123" y="6"/>
                      <a:pt x="123" y="7"/>
                      <a:pt x="122" y="7"/>
                    </a:cubicBezTo>
                    <a:cubicBezTo>
                      <a:pt x="121" y="7"/>
                      <a:pt x="121" y="7"/>
                      <a:pt x="120" y="6"/>
                    </a:cubicBezTo>
                    <a:cubicBezTo>
                      <a:pt x="120" y="6"/>
                      <a:pt x="122" y="6"/>
                      <a:pt x="121" y="5"/>
                    </a:cubicBezTo>
                    <a:cubicBezTo>
                      <a:pt x="120" y="4"/>
                      <a:pt x="119" y="6"/>
                      <a:pt x="119" y="6"/>
                    </a:cubicBezTo>
                    <a:cubicBezTo>
                      <a:pt x="119" y="6"/>
                      <a:pt x="119" y="6"/>
                      <a:pt x="119" y="6"/>
                    </a:cubicBezTo>
                    <a:cubicBezTo>
                      <a:pt x="118" y="6"/>
                      <a:pt x="118" y="5"/>
                      <a:pt x="119" y="4"/>
                    </a:cubicBezTo>
                    <a:cubicBezTo>
                      <a:pt x="118" y="5"/>
                      <a:pt x="117" y="5"/>
                      <a:pt x="116" y="5"/>
                    </a:cubicBezTo>
                    <a:cubicBezTo>
                      <a:pt x="116" y="6"/>
                      <a:pt x="114" y="5"/>
                      <a:pt x="113" y="6"/>
                    </a:cubicBezTo>
                    <a:cubicBezTo>
                      <a:pt x="112" y="6"/>
                      <a:pt x="112" y="6"/>
                      <a:pt x="111" y="5"/>
                    </a:cubicBezTo>
                    <a:cubicBezTo>
                      <a:pt x="110" y="6"/>
                      <a:pt x="110" y="6"/>
                      <a:pt x="110" y="6"/>
                    </a:cubicBezTo>
                    <a:cubicBezTo>
                      <a:pt x="110" y="6"/>
                      <a:pt x="110" y="6"/>
                      <a:pt x="110" y="6"/>
                    </a:cubicBezTo>
                    <a:cubicBezTo>
                      <a:pt x="110" y="6"/>
                      <a:pt x="110" y="5"/>
                      <a:pt x="110" y="5"/>
                    </a:cubicBezTo>
                    <a:cubicBezTo>
                      <a:pt x="109" y="5"/>
                      <a:pt x="108" y="5"/>
                      <a:pt x="107" y="5"/>
                    </a:cubicBezTo>
                    <a:cubicBezTo>
                      <a:pt x="106" y="5"/>
                      <a:pt x="106" y="5"/>
                      <a:pt x="105" y="5"/>
                    </a:cubicBezTo>
                    <a:cubicBezTo>
                      <a:pt x="105" y="5"/>
                      <a:pt x="105" y="5"/>
                      <a:pt x="106" y="5"/>
                    </a:cubicBezTo>
                    <a:cubicBezTo>
                      <a:pt x="106" y="6"/>
                      <a:pt x="106" y="6"/>
                      <a:pt x="106" y="6"/>
                    </a:cubicBezTo>
                    <a:cubicBezTo>
                      <a:pt x="105" y="6"/>
                      <a:pt x="105" y="7"/>
                      <a:pt x="105" y="7"/>
                    </a:cubicBezTo>
                    <a:cubicBezTo>
                      <a:pt x="104" y="7"/>
                      <a:pt x="104" y="6"/>
                      <a:pt x="104" y="5"/>
                    </a:cubicBezTo>
                    <a:cubicBezTo>
                      <a:pt x="103" y="5"/>
                      <a:pt x="103" y="6"/>
                      <a:pt x="103" y="5"/>
                    </a:cubicBezTo>
                    <a:cubicBezTo>
                      <a:pt x="102" y="6"/>
                      <a:pt x="104" y="6"/>
                      <a:pt x="104" y="7"/>
                    </a:cubicBezTo>
                    <a:cubicBezTo>
                      <a:pt x="103" y="7"/>
                      <a:pt x="103" y="6"/>
                      <a:pt x="102" y="6"/>
                    </a:cubicBezTo>
                    <a:cubicBezTo>
                      <a:pt x="101" y="7"/>
                      <a:pt x="99" y="6"/>
                      <a:pt x="97" y="7"/>
                    </a:cubicBezTo>
                    <a:cubicBezTo>
                      <a:pt x="96" y="7"/>
                      <a:pt x="94" y="7"/>
                      <a:pt x="93" y="6"/>
                    </a:cubicBezTo>
                    <a:cubicBezTo>
                      <a:pt x="92" y="7"/>
                      <a:pt x="91" y="7"/>
                      <a:pt x="90" y="7"/>
                    </a:cubicBezTo>
                    <a:cubicBezTo>
                      <a:pt x="89" y="6"/>
                      <a:pt x="86" y="6"/>
                      <a:pt x="86" y="5"/>
                    </a:cubicBezTo>
                    <a:cubicBezTo>
                      <a:pt x="85" y="5"/>
                      <a:pt x="86" y="4"/>
                      <a:pt x="86" y="4"/>
                    </a:cubicBezTo>
                    <a:cubicBezTo>
                      <a:pt x="86" y="4"/>
                      <a:pt x="85" y="4"/>
                      <a:pt x="85" y="4"/>
                    </a:cubicBezTo>
                    <a:cubicBezTo>
                      <a:pt x="84" y="2"/>
                      <a:pt x="85" y="4"/>
                      <a:pt x="84" y="4"/>
                    </a:cubicBezTo>
                    <a:cubicBezTo>
                      <a:pt x="83" y="4"/>
                      <a:pt x="83" y="4"/>
                      <a:pt x="83" y="4"/>
                    </a:cubicBezTo>
                    <a:cubicBezTo>
                      <a:pt x="84" y="3"/>
                      <a:pt x="84" y="3"/>
                      <a:pt x="84" y="3"/>
                    </a:cubicBezTo>
                    <a:cubicBezTo>
                      <a:pt x="83" y="4"/>
                      <a:pt x="83" y="3"/>
                      <a:pt x="82" y="3"/>
                    </a:cubicBezTo>
                    <a:cubicBezTo>
                      <a:pt x="82" y="7"/>
                      <a:pt x="82" y="7"/>
                      <a:pt x="82" y="7"/>
                    </a:cubicBezTo>
                    <a:cubicBezTo>
                      <a:pt x="79" y="8"/>
                      <a:pt x="79" y="8"/>
                      <a:pt x="79" y="8"/>
                    </a:cubicBezTo>
                    <a:cubicBezTo>
                      <a:pt x="78" y="8"/>
                      <a:pt x="77" y="8"/>
                      <a:pt x="77" y="6"/>
                    </a:cubicBezTo>
                    <a:cubicBezTo>
                      <a:pt x="77" y="5"/>
                      <a:pt x="76" y="4"/>
                      <a:pt x="76" y="3"/>
                    </a:cubicBezTo>
                    <a:cubicBezTo>
                      <a:pt x="75" y="3"/>
                      <a:pt x="74" y="3"/>
                      <a:pt x="74" y="4"/>
                    </a:cubicBezTo>
                    <a:cubicBezTo>
                      <a:pt x="72" y="7"/>
                      <a:pt x="67" y="3"/>
                      <a:pt x="64" y="5"/>
                    </a:cubicBezTo>
                    <a:cubicBezTo>
                      <a:pt x="64" y="4"/>
                      <a:pt x="65" y="4"/>
                      <a:pt x="65" y="4"/>
                    </a:cubicBezTo>
                    <a:cubicBezTo>
                      <a:pt x="64" y="3"/>
                      <a:pt x="64" y="3"/>
                      <a:pt x="64" y="3"/>
                    </a:cubicBezTo>
                    <a:cubicBezTo>
                      <a:pt x="64" y="4"/>
                      <a:pt x="63" y="3"/>
                      <a:pt x="62" y="4"/>
                    </a:cubicBezTo>
                    <a:cubicBezTo>
                      <a:pt x="61" y="4"/>
                      <a:pt x="60" y="4"/>
                      <a:pt x="59" y="4"/>
                    </a:cubicBezTo>
                    <a:cubicBezTo>
                      <a:pt x="60" y="3"/>
                      <a:pt x="60" y="3"/>
                      <a:pt x="60" y="3"/>
                    </a:cubicBezTo>
                    <a:cubicBezTo>
                      <a:pt x="59" y="3"/>
                      <a:pt x="59" y="4"/>
                      <a:pt x="59" y="4"/>
                    </a:cubicBezTo>
                    <a:cubicBezTo>
                      <a:pt x="59" y="4"/>
                      <a:pt x="59" y="4"/>
                      <a:pt x="59" y="4"/>
                    </a:cubicBezTo>
                    <a:cubicBezTo>
                      <a:pt x="58" y="5"/>
                      <a:pt x="56" y="3"/>
                      <a:pt x="56" y="5"/>
                    </a:cubicBezTo>
                    <a:cubicBezTo>
                      <a:pt x="57" y="5"/>
                      <a:pt x="57" y="5"/>
                      <a:pt x="57" y="5"/>
                    </a:cubicBezTo>
                    <a:cubicBezTo>
                      <a:pt x="56" y="5"/>
                      <a:pt x="56" y="5"/>
                      <a:pt x="56" y="5"/>
                    </a:cubicBezTo>
                    <a:cubicBezTo>
                      <a:pt x="57" y="5"/>
                      <a:pt x="58" y="4"/>
                      <a:pt x="58" y="5"/>
                    </a:cubicBezTo>
                    <a:cubicBezTo>
                      <a:pt x="58" y="6"/>
                      <a:pt x="57" y="7"/>
                      <a:pt x="55" y="7"/>
                    </a:cubicBezTo>
                    <a:cubicBezTo>
                      <a:pt x="54" y="7"/>
                      <a:pt x="54" y="7"/>
                      <a:pt x="53" y="6"/>
                    </a:cubicBezTo>
                    <a:cubicBezTo>
                      <a:pt x="54" y="5"/>
                      <a:pt x="54" y="5"/>
                      <a:pt x="54" y="5"/>
                    </a:cubicBezTo>
                    <a:cubicBezTo>
                      <a:pt x="53" y="5"/>
                      <a:pt x="53" y="5"/>
                      <a:pt x="53" y="5"/>
                    </a:cubicBezTo>
                    <a:cubicBezTo>
                      <a:pt x="53" y="6"/>
                      <a:pt x="51" y="6"/>
                      <a:pt x="50" y="6"/>
                    </a:cubicBezTo>
                    <a:cubicBezTo>
                      <a:pt x="50" y="5"/>
                      <a:pt x="50" y="5"/>
                      <a:pt x="50" y="5"/>
                    </a:cubicBezTo>
                    <a:cubicBezTo>
                      <a:pt x="49" y="5"/>
                      <a:pt x="49" y="5"/>
                      <a:pt x="49" y="5"/>
                    </a:cubicBezTo>
                    <a:cubicBezTo>
                      <a:pt x="49" y="5"/>
                      <a:pt x="48" y="4"/>
                      <a:pt x="49" y="3"/>
                    </a:cubicBezTo>
                    <a:cubicBezTo>
                      <a:pt x="48" y="3"/>
                      <a:pt x="48" y="3"/>
                      <a:pt x="48" y="3"/>
                    </a:cubicBezTo>
                    <a:cubicBezTo>
                      <a:pt x="47" y="4"/>
                      <a:pt x="45" y="3"/>
                      <a:pt x="44" y="3"/>
                    </a:cubicBezTo>
                    <a:cubicBezTo>
                      <a:pt x="45" y="4"/>
                      <a:pt x="45" y="3"/>
                      <a:pt x="45" y="3"/>
                    </a:cubicBezTo>
                    <a:cubicBezTo>
                      <a:pt x="46" y="5"/>
                      <a:pt x="48" y="4"/>
                      <a:pt x="49" y="5"/>
                    </a:cubicBezTo>
                    <a:cubicBezTo>
                      <a:pt x="47" y="6"/>
                      <a:pt x="46" y="6"/>
                      <a:pt x="45" y="7"/>
                    </a:cubicBezTo>
                    <a:cubicBezTo>
                      <a:pt x="43" y="6"/>
                      <a:pt x="39" y="7"/>
                      <a:pt x="38" y="5"/>
                    </a:cubicBezTo>
                    <a:cubicBezTo>
                      <a:pt x="39" y="5"/>
                      <a:pt x="39" y="5"/>
                      <a:pt x="39" y="5"/>
                    </a:cubicBezTo>
                    <a:cubicBezTo>
                      <a:pt x="39" y="4"/>
                      <a:pt x="38" y="5"/>
                      <a:pt x="37" y="5"/>
                    </a:cubicBezTo>
                    <a:cubicBezTo>
                      <a:pt x="38" y="5"/>
                      <a:pt x="38" y="5"/>
                      <a:pt x="38" y="5"/>
                    </a:cubicBezTo>
                    <a:cubicBezTo>
                      <a:pt x="38" y="7"/>
                      <a:pt x="36" y="4"/>
                      <a:pt x="35" y="5"/>
                    </a:cubicBezTo>
                    <a:cubicBezTo>
                      <a:pt x="33" y="3"/>
                      <a:pt x="31" y="6"/>
                      <a:pt x="29" y="5"/>
                    </a:cubicBezTo>
                    <a:cubicBezTo>
                      <a:pt x="27" y="6"/>
                      <a:pt x="25" y="7"/>
                      <a:pt x="23" y="9"/>
                    </a:cubicBezTo>
                    <a:cubicBezTo>
                      <a:pt x="24" y="12"/>
                      <a:pt x="20" y="11"/>
                      <a:pt x="19" y="12"/>
                    </a:cubicBezTo>
                    <a:cubicBezTo>
                      <a:pt x="19" y="13"/>
                      <a:pt x="19" y="14"/>
                      <a:pt x="18" y="14"/>
                    </a:cubicBezTo>
                    <a:cubicBezTo>
                      <a:pt x="17" y="18"/>
                      <a:pt x="13" y="18"/>
                      <a:pt x="10" y="19"/>
                    </a:cubicBezTo>
                    <a:cubicBezTo>
                      <a:pt x="9" y="20"/>
                      <a:pt x="9" y="21"/>
                      <a:pt x="9" y="22"/>
                    </a:cubicBezTo>
                    <a:cubicBezTo>
                      <a:pt x="10" y="22"/>
                      <a:pt x="11" y="22"/>
                      <a:pt x="12" y="22"/>
                    </a:cubicBezTo>
                    <a:cubicBezTo>
                      <a:pt x="12" y="22"/>
                      <a:pt x="12" y="22"/>
                      <a:pt x="12" y="22"/>
                    </a:cubicBezTo>
                    <a:cubicBezTo>
                      <a:pt x="13" y="26"/>
                      <a:pt x="8" y="25"/>
                      <a:pt x="6" y="26"/>
                    </a:cubicBezTo>
                    <a:cubicBezTo>
                      <a:pt x="7" y="27"/>
                      <a:pt x="7" y="27"/>
                      <a:pt x="7" y="27"/>
                    </a:cubicBezTo>
                    <a:cubicBezTo>
                      <a:pt x="7" y="27"/>
                      <a:pt x="8" y="27"/>
                      <a:pt x="9" y="27"/>
                    </a:cubicBezTo>
                    <a:cubicBezTo>
                      <a:pt x="10" y="27"/>
                      <a:pt x="11" y="28"/>
                      <a:pt x="12" y="28"/>
                    </a:cubicBezTo>
                    <a:cubicBezTo>
                      <a:pt x="11" y="29"/>
                      <a:pt x="10" y="28"/>
                      <a:pt x="10" y="29"/>
                    </a:cubicBezTo>
                    <a:cubicBezTo>
                      <a:pt x="11" y="29"/>
                      <a:pt x="10" y="29"/>
                      <a:pt x="10" y="29"/>
                    </a:cubicBezTo>
                    <a:cubicBezTo>
                      <a:pt x="10" y="29"/>
                      <a:pt x="10" y="29"/>
                      <a:pt x="9" y="29"/>
                    </a:cubicBezTo>
                    <a:cubicBezTo>
                      <a:pt x="9" y="30"/>
                      <a:pt x="9" y="30"/>
                      <a:pt x="9" y="30"/>
                    </a:cubicBezTo>
                    <a:cubicBezTo>
                      <a:pt x="9" y="30"/>
                      <a:pt x="8" y="30"/>
                      <a:pt x="8" y="30"/>
                    </a:cubicBezTo>
                    <a:cubicBezTo>
                      <a:pt x="8" y="30"/>
                      <a:pt x="8" y="30"/>
                      <a:pt x="8" y="30"/>
                    </a:cubicBezTo>
                    <a:cubicBezTo>
                      <a:pt x="8" y="30"/>
                      <a:pt x="9" y="30"/>
                      <a:pt x="9" y="30"/>
                    </a:cubicBezTo>
                    <a:cubicBezTo>
                      <a:pt x="7" y="32"/>
                      <a:pt x="6" y="34"/>
                      <a:pt x="4" y="34"/>
                    </a:cubicBezTo>
                    <a:cubicBezTo>
                      <a:pt x="3" y="35"/>
                      <a:pt x="4" y="35"/>
                      <a:pt x="5" y="35"/>
                    </a:cubicBezTo>
                    <a:cubicBezTo>
                      <a:pt x="4" y="35"/>
                      <a:pt x="4" y="35"/>
                      <a:pt x="4" y="35"/>
                    </a:cubicBezTo>
                    <a:cubicBezTo>
                      <a:pt x="4" y="36"/>
                      <a:pt x="4" y="36"/>
                      <a:pt x="4" y="36"/>
                    </a:cubicBezTo>
                    <a:cubicBezTo>
                      <a:pt x="4" y="36"/>
                      <a:pt x="4" y="36"/>
                      <a:pt x="5" y="36"/>
                    </a:cubicBezTo>
                    <a:cubicBezTo>
                      <a:pt x="5" y="37"/>
                      <a:pt x="5" y="37"/>
                      <a:pt x="5" y="37"/>
                    </a:cubicBezTo>
                    <a:cubicBezTo>
                      <a:pt x="3" y="38"/>
                      <a:pt x="1" y="38"/>
                      <a:pt x="0" y="40"/>
                    </a:cubicBezTo>
                    <a:cubicBezTo>
                      <a:pt x="1" y="40"/>
                      <a:pt x="3" y="40"/>
                      <a:pt x="4" y="40"/>
                    </a:cubicBezTo>
                    <a:cubicBezTo>
                      <a:pt x="3" y="40"/>
                      <a:pt x="3" y="40"/>
                      <a:pt x="3" y="40"/>
                    </a:cubicBezTo>
                    <a:cubicBezTo>
                      <a:pt x="4" y="40"/>
                      <a:pt x="6" y="40"/>
                      <a:pt x="7" y="40"/>
                    </a:cubicBezTo>
                    <a:cubicBezTo>
                      <a:pt x="8" y="39"/>
                      <a:pt x="7" y="39"/>
                      <a:pt x="8" y="38"/>
                    </a:cubicBezTo>
                    <a:cubicBezTo>
                      <a:pt x="8" y="39"/>
                      <a:pt x="8" y="39"/>
                      <a:pt x="8" y="39"/>
                    </a:cubicBezTo>
                    <a:cubicBezTo>
                      <a:pt x="8" y="39"/>
                      <a:pt x="8" y="39"/>
                      <a:pt x="8" y="39"/>
                    </a:cubicBezTo>
                    <a:cubicBezTo>
                      <a:pt x="9" y="39"/>
                      <a:pt x="9" y="39"/>
                      <a:pt x="9" y="38"/>
                    </a:cubicBezTo>
                    <a:cubicBezTo>
                      <a:pt x="10" y="39"/>
                      <a:pt x="10" y="39"/>
                      <a:pt x="10" y="39"/>
                    </a:cubicBezTo>
                    <a:cubicBezTo>
                      <a:pt x="10" y="38"/>
                      <a:pt x="10" y="38"/>
                      <a:pt x="10" y="38"/>
                    </a:cubicBezTo>
                    <a:cubicBezTo>
                      <a:pt x="11" y="39"/>
                      <a:pt x="12" y="38"/>
                      <a:pt x="12" y="39"/>
                    </a:cubicBezTo>
                    <a:cubicBezTo>
                      <a:pt x="12" y="39"/>
                      <a:pt x="12" y="39"/>
                      <a:pt x="12" y="39"/>
                    </a:cubicBezTo>
                    <a:cubicBezTo>
                      <a:pt x="11" y="39"/>
                      <a:pt x="12" y="39"/>
                      <a:pt x="12" y="39"/>
                    </a:cubicBezTo>
                    <a:cubicBezTo>
                      <a:pt x="12" y="40"/>
                      <a:pt x="13" y="40"/>
                      <a:pt x="13" y="39"/>
                    </a:cubicBezTo>
                    <a:cubicBezTo>
                      <a:pt x="14" y="39"/>
                      <a:pt x="15" y="40"/>
                      <a:pt x="15" y="41"/>
                    </a:cubicBezTo>
                    <a:cubicBezTo>
                      <a:pt x="12" y="41"/>
                      <a:pt x="11" y="43"/>
                      <a:pt x="9" y="44"/>
                    </a:cubicBezTo>
                    <a:cubicBezTo>
                      <a:pt x="6" y="45"/>
                      <a:pt x="5" y="47"/>
                      <a:pt x="4" y="49"/>
                    </a:cubicBezTo>
                    <a:cubicBezTo>
                      <a:pt x="5" y="50"/>
                      <a:pt x="5" y="52"/>
                      <a:pt x="8" y="51"/>
                    </a:cubicBezTo>
                    <a:cubicBezTo>
                      <a:pt x="10" y="54"/>
                      <a:pt x="6" y="53"/>
                      <a:pt x="6" y="55"/>
                    </a:cubicBezTo>
                    <a:cubicBezTo>
                      <a:pt x="6" y="55"/>
                      <a:pt x="6" y="55"/>
                      <a:pt x="6" y="55"/>
                    </a:cubicBezTo>
                    <a:cubicBezTo>
                      <a:pt x="7" y="55"/>
                      <a:pt x="7" y="55"/>
                      <a:pt x="7" y="55"/>
                    </a:cubicBezTo>
                    <a:cubicBezTo>
                      <a:pt x="6" y="55"/>
                      <a:pt x="5" y="56"/>
                      <a:pt x="5" y="57"/>
                    </a:cubicBezTo>
                    <a:cubicBezTo>
                      <a:pt x="5" y="57"/>
                      <a:pt x="6" y="56"/>
                      <a:pt x="6" y="56"/>
                    </a:cubicBezTo>
                    <a:cubicBezTo>
                      <a:pt x="6" y="56"/>
                      <a:pt x="6" y="56"/>
                      <a:pt x="6" y="56"/>
                    </a:cubicBezTo>
                    <a:cubicBezTo>
                      <a:pt x="6" y="57"/>
                      <a:pt x="7" y="56"/>
                      <a:pt x="7" y="56"/>
                    </a:cubicBezTo>
                    <a:cubicBezTo>
                      <a:pt x="7" y="57"/>
                      <a:pt x="7" y="58"/>
                      <a:pt x="6" y="58"/>
                    </a:cubicBezTo>
                    <a:cubicBezTo>
                      <a:pt x="6" y="59"/>
                      <a:pt x="4" y="59"/>
                      <a:pt x="6" y="60"/>
                    </a:cubicBezTo>
                    <a:cubicBezTo>
                      <a:pt x="4" y="62"/>
                      <a:pt x="4" y="64"/>
                      <a:pt x="4" y="66"/>
                    </a:cubicBezTo>
                    <a:cubicBezTo>
                      <a:pt x="5" y="67"/>
                      <a:pt x="6" y="67"/>
                      <a:pt x="7" y="67"/>
                    </a:cubicBezTo>
                    <a:cubicBezTo>
                      <a:pt x="7" y="68"/>
                      <a:pt x="7" y="68"/>
                      <a:pt x="7" y="68"/>
                    </a:cubicBezTo>
                    <a:cubicBezTo>
                      <a:pt x="8" y="68"/>
                      <a:pt x="8" y="67"/>
                      <a:pt x="9" y="67"/>
                    </a:cubicBezTo>
                    <a:cubicBezTo>
                      <a:pt x="9" y="68"/>
                      <a:pt x="11" y="67"/>
                      <a:pt x="11" y="68"/>
                    </a:cubicBezTo>
                    <a:cubicBezTo>
                      <a:pt x="10" y="68"/>
                      <a:pt x="11" y="69"/>
                      <a:pt x="10" y="69"/>
                    </a:cubicBezTo>
                    <a:cubicBezTo>
                      <a:pt x="10" y="70"/>
                      <a:pt x="11" y="70"/>
                      <a:pt x="11" y="71"/>
                    </a:cubicBezTo>
                    <a:cubicBezTo>
                      <a:pt x="11" y="70"/>
                      <a:pt x="11" y="70"/>
                      <a:pt x="11" y="70"/>
                    </a:cubicBezTo>
                    <a:cubicBezTo>
                      <a:pt x="11" y="70"/>
                      <a:pt x="11" y="70"/>
                      <a:pt x="11" y="70"/>
                    </a:cubicBezTo>
                    <a:cubicBezTo>
                      <a:pt x="12" y="70"/>
                      <a:pt x="12" y="70"/>
                      <a:pt x="12" y="70"/>
                    </a:cubicBezTo>
                    <a:cubicBezTo>
                      <a:pt x="12" y="70"/>
                      <a:pt x="13" y="71"/>
                      <a:pt x="13" y="71"/>
                    </a:cubicBezTo>
                    <a:cubicBezTo>
                      <a:pt x="13" y="71"/>
                      <a:pt x="13" y="71"/>
                      <a:pt x="13" y="71"/>
                    </a:cubicBezTo>
                    <a:cubicBezTo>
                      <a:pt x="14" y="72"/>
                      <a:pt x="14" y="72"/>
                      <a:pt x="14" y="72"/>
                    </a:cubicBezTo>
                    <a:cubicBezTo>
                      <a:pt x="13" y="72"/>
                      <a:pt x="13" y="72"/>
                      <a:pt x="13" y="72"/>
                    </a:cubicBezTo>
                    <a:cubicBezTo>
                      <a:pt x="13" y="74"/>
                      <a:pt x="10" y="74"/>
                      <a:pt x="10" y="76"/>
                    </a:cubicBezTo>
                    <a:cubicBezTo>
                      <a:pt x="11" y="76"/>
                      <a:pt x="12" y="75"/>
                      <a:pt x="12" y="75"/>
                    </a:cubicBezTo>
                    <a:cubicBezTo>
                      <a:pt x="12" y="74"/>
                      <a:pt x="14" y="75"/>
                      <a:pt x="14" y="74"/>
                    </a:cubicBezTo>
                    <a:cubicBezTo>
                      <a:pt x="15" y="76"/>
                      <a:pt x="12" y="76"/>
                      <a:pt x="12" y="78"/>
                    </a:cubicBezTo>
                    <a:cubicBezTo>
                      <a:pt x="12" y="79"/>
                      <a:pt x="13" y="79"/>
                      <a:pt x="13" y="80"/>
                    </a:cubicBezTo>
                    <a:cubicBezTo>
                      <a:pt x="17" y="80"/>
                      <a:pt x="20" y="83"/>
                      <a:pt x="24" y="84"/>
                    </a:cubicBezTo>
                    <a:cubicBezTo>
                      <a:pt x="25" y="87"/>
                      <a:pt x="29" y="88"/>
                      <a:pt x="32" y="89"/>
                    </a:cubicBezTo>
                    <a:cubicBezTo>
                      <a:pt x="33" y="92"/>
                      <a:pt x="36" y="95"/>
                      <a:pt x="39" y="96"/>
                    </a:cubicBezTo>
                    <a:cubicBezTo>
                      <a:pt x="41" y="98"/>
                      <a:pt x="40" y="101"/>
                      <a:pt x="43" y="103"/>
                    </a:cubicBezTo>
                    <a:cubicBezTo>
                      <a:pt x="44" y="101"/>
                      <a:pt x="45" y="103"/>
                      <a:pt x="46" y="102"/>
                    </a:cubicBezTo>
                    <a:cubicBezTo>
                      <a:pt x="46" y="104"/>
                      <a:pt x="48" y="104"/>
                      <a:pt x="49" y="104"/>
                    </a:cubicBezTo>
                    <a:cubicBezTo>
                      <a:pt x="51" y="104"/>
                      <a:pt x="53" y="106"/>
                      <a:pt x="55" y="105"/>
                    </a:cubicBezTo>
                    <a:cubicBezTo>
                      <a:pt x="54" y="105"/>
                      <a:pt x="53" y="104"/>
                      <a:pt x="52" y="104"/>
                    </a:cubicBezTo>
                    <a:cubicBezTo>
                      <a:pt x="51" y="104"/>
                      <a:pt x="51" y="104"/>
                      <a:pt x="51" y="104"/>
                    </a:cubicBezTo>
                    <a:cubicBezTo>
                      <a:pt x="50" y="104"/>
                      <a:pt x="51" y="103"/>
                      <a:pt x="51" y="103"/>
                    </a:cubicBezTo>
                    <a:cubicBezTo>
                      <a:pt x="52" y="102"/>
                      <a:pt x="51" y="104"/>
                      <a:pt x="52" y="103"/>
                    </a:cubicBezTo>
                    <a:cubicBezTo>
                      <a:pt x="51" y="102"/>
                      <a:pt x="51" y="102"/>
                      <a:pt x="51" y="102"/>
                    </a:cubicBezTo>
                    <a:cubicBezTo>
                      <a:pt x="52" y="102"/>
                      <a:pt x="52" y="102"/>
                      <a:pt x="52" y="102"/>
                    </a:cubicBezTo>
                    <a:cubicBezTo>
                      <a:pt x="53" y="102"/>
                      <a:pt x="52" y="103"/>
                      <a:pt x="53" y="103"/>
                    </a:cubicBezTo>
                    <a:cubicBezTo>
                      <a:pt x="53" y="103"/>
                      <a:pt x="53" y="102"/>
                      <a:pt x="53" y="102"/>
                    </a:cubicBezTo>
                    <a:cubicBezTo>
                      <a:pt x="54" y="103"/>
                      <a:pt x="54" y="103"/>
                      <a:pt x="54" y="103"/>
                    </a:cubicBezTo>
                    <a:cubicBezTo>
                      <a:pt x="55" y="102"/>
                      <a:pt x="54" y="101"/>
                      <a:pt x="55" y="101"/>
                    </a:cubicBezTo>
                    <a:cubicBezTo>
                      <a:pt x="56" y="100"/>
                      <a:pt x="56" y="101"/>
                      <a:pt x="56" y="101"/>
                    </a:cubicBezTo>
                    <a:cubicBezTo>
                      <a:pt x="56" y="101"/>
                      <a:pt x="56" y="101"/>
                      <a:pt x="55" y="101"/>
                    </a:cubicBezTo>
                    <a:cubicBezTo>
                      <a:pt x="56" y="102"/>
                      <a:pt x="56" y="102"/>
                      <a:pt x="56" y="101"/>
                    </a:cubicBezTo>
                    <a:cubicBezTo>
                      <a:pt x="56" y="101"/>
                      <a:pt x="56" y="101"/>
                      <a:pt x="57" y="101"/>
                    </a:cubicBezTo>
                    <a:cubicBezTo>
                      <a:pt x="57" y="101"/>
                      <a:pt x="57" y="101"/>
                      <a:pt x="57" y="102"/>
                    </a:cubicBezTo>
                    <a:cubicBezTo>
                      <a:pt x="58" y="101"/>
                      <a:pt x="58" y="101"/>
                      <a:pt x="58" y="101"/>
                    </a:cubicBezTo>
                    <a:cubicBezTo>
                      <a:pt x="58" y="102"/>
                      <a:pt x="58" y="102"/>
                      <a:pt x="58" y="102"/>
                    </a:cubicBezTo>
                    <a:cubicBezTo>
                      <a:pt x="58" y="101"/>
                      <a:pt x="58" y="101"/>
                      <a:pt x="58" y="101"/>
                    </a:cubicBezTo>
                    <a:cubicBezTo>
                      <a:pt x="59" y="100"/>
                      <a:pt x="59" y="100"/>
                      <a:pt x="59" y="100"/>
                    </a:cubicBezTo>
                    <a:cubicBezTo>
                      <a:pt x="60" y="100"/>
                      <a:pt x="60" y="101"/>
                      <a:pt x="60" y="101"/>
                    </a:cubicBezTo>
                    <a:cubicBezTo>
                      <a:pt x="61" y="103"/>
                      <a:pt x="62" y="100"/>
                      <a:pt x="63" y="101"/>
                    </a:cubicBezTo>
                    <a:cubicBezTo>
                      <a:pt x="63" y="100"/>
                      <a:pt x="63" y="100"/>
                      <a:pt x="63" y="100"/>
                    </a:cubicBezTo>
                    <a:cubicBezTo>
                      <a:pt x="64" y="99"/>
                      <a:pt x="65" y="101"/>
                      <a:pt x="67" y="101"/>
                    </a:cubicBezTo>
                    <a:cubicBezTo>
                      <a:pt x="68" y="99"/>
                      <a:pt x="67" y="100"/>
                      <a:pt x="68" y="98"/>
                    </a:cubicBezTo>
                    <a:cubicBezTo>
                      <a:pt x="68" y="99"/>
                      <a:pt x="68" y="99"/>
                      <a:pt x="69" y="99"/>
                    </a:cubicBezTo>
                    <a:cubicBezTo>
                      <a:pt x="69" y="98"/>
                      <a:pt x="70" y="98"/>
                      <a:pt x="70" y="97"/>
                    </a:cubicBezTo>
                    <a:cubicBezTo>
                      <a:pt x="72" y="99"/>
                      <a:pt x="71" y="96"/>
                      <a:pt x="72" y="97"/>
                    </a:cubicBezTo>
                    <a:cubicBezTo>
                      <a:pt x="72" y="97"/>
                      <a:pt x="72" y="97"/>
                      <a:pt x="72" y="96"/>
                    </a:cubicBezTo>
                    <a:cubicBezTo>
                      <a:pt x="73" y="97"/>
                      <a:pt x="73" y="97"/>
                      <a:pt x="73" y="97"/>
                    </a:cubicBezTo>
                    <a:cubicBezTo>
                      <a:pt x="73" y="96"/>
                      <a:pt x="73" y="96"/>
                      <a:pt x="72" y="96"/>
                    </a:cubicBezTo>
                    <a:cubicBezTo>
                      <a:pt x="72" y="96"/>
                      <a:pt x="74" y="96"/>
                      <a:pt x="73" y="95"/>
                    </a:cubicBezTo>
                    <a:cubicBezTo>
                      <a:pt x="74" y="95"/>
                      <a:pt x="74" y="95"/>
                      <a:pt x="74" y="95"/>
                    </a:cubicBezTo>
                    <a:cubicBezTo>
                      <a:pt x="74" y="95"/>
                      <a:pt x="73" y="95"/>
                      <a:pt x="73" y="95"/>
                    </a:cubicBezTo>
                    <a:cubicBezTo>
                      <a:pt x="74" y="95"/>
                      <a:pt x="74" y="95"/>
                      <a:pt x="74" y="95"/>
                    </a:cubicBezTo>
                    <a:cubicBezTo>
                      <a:pt x="74" y="94"/>
                      <a:pt x="74" y="94"/>
                      <a:pt x="74" y="94"/>
                    </a:cubicBezTo>
                    <a:cubicBezTo>
                      <a:pt x="74" y="94"/>
                      <a:pt x="75" y="94"/>
                      <a:pt x="76" y="94"/>
                    </a:cubicBezTo>
                    <a:cubicBezTo>
                      <a:pt x="76" y="95"/>
                      <a:pt x="76" y="95"/>
                      <a:pt x="76" y="95"/>
                    </a:cubicBezTo>
                    <a:cubicBezTo>
                      <a:pt x="76" y="95"/>
                      <a:pt x="76" y="95"/>
                      <a:pt x="76" y="95"/>
                    </a:cubicBezTo>
                    <a:cubicBezTo>
                      <a:pt x="76" y="95"/>
                      <a:pt x="76" y="95"/>
                      <a:pt x="76" y="95"/>
                    </a:cubicBezTo>
                    <a:cubicBezTo>
                      <a:pt x="75" y="94"/>
                      <a:pt x="77" y="93"/>
                      <a:pt x="75" y="92"/>
                    </a:cubicBezTo>
                    <a:cubicBezTo>
                      <a:pt x="74" y="92"/>
                      <a:pt x="75" y="91"/>
                      <a:pt x="73" y="90"/>
                    </a:cubicBezTo>
                    <a:cubicBezTo>
                      <a:pt x="74" y="92"/>
                      <a:pt x="71" y="90"/>
                      <a:pt x="72" y="92"/>
                    </a:cubicBezTo>
                    <a:cubicBezTo>
                      <a:pt x="72" y="93"/>
                      <a:pt x="70" y="93"/>
                      <a:pt x="70" y="92"/>
                    </a:cubicBezTo>
                    <a:cubicBezTo>
                      <a:pt x="69" y="93"/>
                      <a:pt x="67" y="92"/>
                      <a:pt x="65" y="93"/>
                    </a:cubicBezTo>
                    <a:cubicBezTo>
                      <a:pt x="63" y="94"/>
                      <a:pt x="60" y="93"/>
                      <a:pt x="58" y="94"/>
                    </a:cubicBezTo>
                    <a:cubicBezTo>
                      <a:pt x="57" y="94"/>
                      <a:pt x="57" y="93"/>
                      <a:pt x="56" y="94"/>
                    </a:cubicBezTo>
                    <a:cubicBezTo>
                      <a:pt x="55" y="93"/>
                      <a:pt x="53" y="93"/>
                      <a:pt x="52" y="93"/>
                    </a:cubicBezTo>
                    <a:cubicBezTo>
                      <a:pt x="51" y="93"/>
                      <a:pt x="50" y="92"/>
                      <a:pt x="49" y="93"/>
                    </a:cubicBezTo>
                    <a:cubicBezTo>
                      <a:pt x="49" y="93"/>
                      <a:pt x="48" y="92"/>
                      <a:pt x="47" y="92"/>
                    </a:cubicBezTo>
                    <a:cubicBezTo>
                      <a:pt x="47" y="93"/>
                      <a:pt x="47" y="93"/>
                      <a:pt x="47" y="93"/>
                    </a:cubicBezTo>
                    <a:cubicBezTo>
                      <a:pt x="46" y="92"/>
                      <a:pt x="46" y="90"/>
                      <a:pt x="44" y="89"/>
                    </a:cubicBezTo>
                    <a:cubicBezTo>
                      <a:pt x="45" y="89"/>
                      <a:pt x="45" y="89"/>
                      <a:pt x="45" y="89"/>
                    </a:cubicBezTo>
                    <a:cubicBezTo>
                      <a:pt x="45" y="90"/>
                      <a:pt x="46" y="90"/>
                      <a:pt x="46" y="90"/>
                    </a:cubicBezTo>
                    <a:cubicBezTo>
                      <a:pt x="47" y="90"/>
                      <a:pt x="47" y="90"/>
                      <a:pt x="47" y="90"/>
                    </a:cubicBezTo>
                    <a:cubicBezTo>
                      <a:pt x="47" y="90"/>
                      <a:pt x="46" y="89"/>
                      <a:pt x="46" y="89"/>
                    </a:cubicBezTo>
                    <a:cubicBezTo>
                      <a:pt x="46" y="88"/>
                      <a:pt x="48" y="89"/>
                      <a:pt x="48" y="88"/>
                    </a:cubicBezTo>
                    <a:cubicBezTo>
                      <a:pt x="48" y="87"/>
                      <a:pt x="47" y="88"/>
                      <a:pt x="47" y="88"/>
                    </a:cubicBezTo>
                    <a:cubicBezTo>
                      <a:pt x="46" y="87"/>
                      <a:pt x="47" y="87"/>
                      <a:pt x="47" y="87"/>
                    </a:cubicBezTo>
                    <a:cubicBezTo>
                      <a:pt x="48" y="87"/>
                      <a:pt x="48" y="86"/>
                      <a:pt x="49" y="86"/>
                    </a:cubicBezTo>
                    <a:cubicBezTo>
                      <a:pt x="49" y="87"/>
                      <a:pt x="49" y="87"/>
                      <a:pt x="49" y="87"/>
                    </a:cubicBezTo>
                    <a:cubicBezTo>
                      <a:pt x="49" y="87"/>
                      <a:pt x="49" y="87"/>
                      <a:pt x="49" y="87"/>
                    </a:cubicBezTo>
                    <a:cubicBezTo>
                      <a:pt x="49" y="87"/>
                      <a:pt x="49" y="87"/>
                      <a:pt x="49" y="87"/>
                    </a:cubicBezTo>
                    <a:cubicBezTo>
                      <a:pt x="50" y="87"/>
                      <a:pt x="49" y="87"/>
                      <a:pt x="49" y="87"/>
                    </a:cubicBezTo>
                    <a:cubicBezTo>
                      <a:pt x="50" y="87"/>
                      <a:pt x="50" y="86"/>
                      <a:pt x="50" y="87"/>
                    </a:cubicBezTo>
                    <a:cubicBezTo>
                      <a:pt x="51" y="86"/>
                      <a:pt x="51" y="86"/>
                      <a:pt x="51" y="86"/>
                    </a:cubicBezTo>
                    <a:cubicBezTo>
                      <a:pt x="51" y="87"/>
                      <a:pt x="51" y="87"/>
                      <a:pt x="51" y="87"/>
                    </a:cubicBezTo>
                    <a:cubicBezTo>
                      <a:pt x="53" y="86"/>
                      <a:pt x="53" y="86"/>
                      <a:pt x="53" y="86"/>
                    </a:cubicBezTo>
                    <a:cubicBezTo>
                      <a:pt x="53" y="87"/>
                      <a:pt x="53" y="87"/>
                      <a:pt x="53" y="87"/>
                    </a:cubicBezTo>
                    <a:cubicBezTo>
                      <a:pt x="53" y="88"/>
                      <a:pt x="53" y="88"/>
                      <a:pt x="53" y="89"/>
                    </a:cubicBezTo>
                    <a:cubicBezTo>
                      <a:pt x="54" y="88"/>
                      <a:pt x="53" y="87"/>
                      <a:pt x="54" y="86"/>
                    </a:cubicBezTo>
                    <a:cubicBezTo>
                      <a:pt x="54" y="85"/>
                      <a:pt x="55" y="85"/>
                      <a:pt x="56" y="84"/>
                    </a:cubicBezTo>
                    <a:cubicBezTo>
                      <a:pt x="57" y="83"/>
                      <a:pt x="56" y="85"/>
                      <a:pt x="57" y="84"/>
                    </a:cubicBezTo>
                    <a:cubicBezTo>
                      <a:pt x="57" y="85"/>
                      <a:pt x="57" y="86"/>
                      <a:pt x="57" y="86"/>
                    </a:cubicBezTo>
                    <a:cubicBezTo>
                      <a:pt x="58" y="85"/>
                      <a:pt x="58" y="87"/>
                      <a:pt x="60" y="87"/>
                    </a:cubicBezTo>
                    <a:cubicBezTo>
                      <a:pt x="60" y="87"/>
                      <a:pt x="60" y="87"/>
                      <a:pt x="60" y="87"/>
                    </a:cubicBezTo>
                    <a:cubicBezTo>
                      <a:pt x="60" y="85"/>
                      <a:pt x="60" y="85"/>
                      <a:pt x="60" y="85"/>
                    </a:cubicBezTo>
                    <a:cubicBezTo>
                      <a:pt x="60" y="85"/>
                      <a:pt x="60" y="85"/>
                      <a:pt x="60" y="85"/>
                    </a:cubicBezTo>
                    <a:cubicBezTo>
                      <a:pt x="59" y="85"/>
                      <a:pt x="59" y="85"/>
                      <a:pt x="59" y="85"/>
                    </a:cubicBezTo>
                    <a:cubicBezTo>
                      <a:pt x="60" y="85"/>
                      <a:pt x="60" y="84"/>
                      <a:pt x="60" y="84"/>
                    </a:cubicBezTo>
                    <a:cubicBezTo>
                      <a:pt x="59" y="84"/>
                      <a:pt x="59" y="83"/>
                      <a:pt x="59" y="84"/>
                    </a:cubicBezTo>
                    <a:cubicBezTo>
                      <a:pt x="59" y="83"/>
                      <a:pt x="59" y="83"/>
                      <a:pt x="59" y="83"/>
                    </a:cubicBezTo>
                    <a:cubicBezTo>
                      <a:pt x="59" y="83"/>
                      <a:pt x="59" y="83"/>
                      <a:pt x="60" y="83"/>
                    </a:cubicBezTo>
                    <a:cubicBezTo>
                      <a:pt x="59" y="82"/>
                      <a:pt x="60" y="82"/>
                      <a:pt x="61" y="81"/>
                    </a:cubicBezTo>
                    <a:cubicBezTo>
                      <a:pt x="61" y="80"/>
                      <a:pt x="62" y="81"/>
                      <a:pt x="62" y="80"/>
                    </a:cubicBezTo>
                    <a:cubicBezTo>
                      <a:pt x="62" y="80"/>
                      <a:pt x="63" y="80"/>
                      <a:pt x="63" y="80"/>
                    </a:cubicBezTo>
                    <a:cubicBezTo>
                      <a:pt x="62" y="81"/>
                      <a:pt x="64" y="81"/>
                      <a:pt x="63" y="82"/>
                    </a:cubicBezTo>
                    <a:cubicBezTo>
                      <a:pt x="64" y="82"/>
                      <a:pt x="64" y="82"/>
                      <a:pt x="64" y="82"/>
                    </a:cubicBezTo>
                    <a:cubicBezTo>
                      <a:pt x="64" y="83"/>
                      <a:pt x="64" y="84"/>
                      <a:pt x="64" y="84"/>
                    </a:cubicBezTo>
                    <a:cubicBezTo>
                      <a:pt x="65" y="84"/>
                      <a:pt x="65" y="84"/>
                      <a:pt x="65" y="84"/>
                    </a:cubicBezTo>
                    <a:cubicBezTo>
                      <a:pt x="65" y="84"/>
                      <a:pt x="65" y="84"/>
                      <a:pt x="65" y="84"/>
                    </a:cubicBezTo>
                    <a:cubicBezTo>
                      <a:pt x="65" y="84"/>
                      <a:pt x="65" y="83"/>
                      <a:pt x="65" y="83"/>
                    </a:cubicBezTo>
                    <a:cubicBezTo>
                      <a:pt x="65" y="83"/>
                      <a:pt x="65" y="83"/>
                      <a:pt x="65" y="83"/>
                    </a:cubicBezTo>
                    <a:cubicBezTo>
                      <a:pt x="65" y="82"/>
                      <a:pt x="65" y="82"/>
                      <a:pt x="65" y="82"/>
                    </a:cubicBezTo>
                    <a:cubicBezTo>
                      <a:pt x="65" y="83"/>
                      <a:pt x="65" y="83"/>
                      <a:pt x="65" y="83"/>
                    </a:cubicBezTo>
                    <a:cubicBezTo>
                      <a:pt x="65" y="81"/>
                      <a:pt x="65" y="81"/>
                      <a:pt x="65" y="81"/>
                    </a:cubicBezTo>
                    <a:cubicBezTo>
                      <a:pt x="65" y="81"/>
                      <a:pt x="66" y="82"/>
                      <a:pt x="66" y="81"/>
                    </a:cubicBezTo>
                    <a:cubicBezTo>
                      <a:pt x="66" y="81"/>
                      <a:pt x="66" y="81"/>
                      <a:pt x="66" y="81"/>
                    </a:cubicBezTo>
                    <a:cubicBezTo>
                      <a:pt x="66" y="81"/>
                      <a:pt x="66" y="80"/>
                      <a:pt x="66" y="80"/>
                    </a:cubicBezTo>
                    <a:cubicBezTo>
                      <a:pt x="67" y="81"/>
                      <a:pt x="66" y="81"/>
                      <a:pt x="67" y="81"/>
                    </a:cubicBezTo>
                    <a:cubicBezTo>
                      <a:pt x="67" y="81"/>
                      <a:pt x="68" y="81"/>
                      <a:pt x="69" y="81"/>
                    </a:cubicBezTo>
                    <a:cubicBezTo>
                      <a:pt x="69" y="81"/>
                      <a:pt x="69" y="81"/>
                      <a:pt x="69" y="81"/>
                    </a:cubicBezTo>
                    <a:cubicBezTo>
                      <a:pt x="69" y="81"/>
                      <a:pt x="70" y="81"/>
                      <a:pt x="70" y="82"/>
                    </a:cubicBezTo>
                    <a:cubicBezTo>
                      <a:pt x="69" y="81"/>
                      <a:pt x="69" y="82"/>
                      <a:pt x="69" y="82"/>
                    </a:cubicBezTo>
                    <a:cubicBezTo>
                      <a:pt x="69" y="82"/>
                      <a:pt x="69" y="82"/>
                      <a:pt x="69" y="82"/>
                    </a:cubicBezTo>
                    <a:cubicBezTo>
                      <a:pt x="70" y="83"/>
                      <a:pt x="70" y="84"/>
                      <a:pt x="72" y="84"/>
                    </a:cubicBezTo>
                    <a:cubicBezTo>
                      <a:pt x="72" y="83"/>
                      <a:pt x="70" y="84"/>
                      <a:pt x="71" y="83"/>
                    </a:cubicBezTo>
                    <a:cubicBezTo>
                      <a:pt x="71" y="83"/>
                      <a:pt x="71" y="83"/>
                      <a:pt x="72" y="83"/>
                    </a:cubicBezTo>
                    <a:cubicBezTo>
                      <a:pt x="72" y="84"/>
                      <a:pt x="73" y="85"/>
                      <a:pt x="73" y="86"/>
                    </a:cubicBezTo>
                    <a:cubicBezTo>
                      <a:pt x="73" y="85"/>
                      <a:pt x="73" y="84"/>
                      <a:pt x="74" y="83"/>
                    </a:cubicBezTo>
                    <a:cubicBezTo>
                      <a:pt x="73" y="83"/>
                      <a:pt x="71" y="83"/>
                      <a:pt x="72" y="82"/>
                    </a:cubicBezTo>
                    <a:cubicBezTo>
                      <a:pt x="72" y="81"/>
                      <a:pt x="73" y="81"/>
                      <a:pt x="74" y="81"/>
                    </a:cubicBezTo>
                    <a:cubicBezTo>
                      <a:pt x="74" y="80"/>
                      <a:pt x="75" y="80"/>
                      <a:pt x="76" y="80"/>
                    </a:cubicBezTo>
                    <a:cubicBezTo>
                      <a:pt x="76" y="81"/>
                      <a:pt x="75" y="81"/>
                      <a:pt x="74" y="81"/>
                    </a:cubicBezTo>
                    <a:cubicBezTo>
                      <a:pt x="75" y="81"/>
                      <a:pt x="75" y="82"/>
                      <a:pt x="76" y="81"/>
                    </a:cubicBezTo>
                    <a:cubicBezTo>
                      <a:pt x="76" y="82"/>
                      <a:pt x="76" y="82"/>
                      <a:pt x="76" y="82"/>
                    </a:cubicBezTo>
                    <a:cubicBezTo>
                      <a:pt x="76" y="81"/>
                      <a:pt x="77" y="81"/>
                      <a:pt x="77" y="80"/>
                    </a:cubicBezTo>
                    <a:cubicBezTo>
                      <a:pt x="77" y="81"/>
                      <a:pt x="77" y="81"/>
                      <a:pt x="77" y="81"/>
                    </a:cubicBezTo>
                    <a:cubicBezTo>
                      <a:pt x="79" y="80"/>
                      <a:pt x="79" y="80"/>
                      <a:pt x="79" y="80"/>
                    </a:cubicBezTo>
                    <a:cubicBezTo>
                      <a:pt x="79" y="81"/>
                      <a:pt x="79" y="82"/>
                      <a:pt x="78" y="83"/>
                    </a:cubicBezTo>
                    <a:cubicBezTo>
                      <a:pt x="79" y="83"/>
                      <a:pt x="79" y="82"/>
                      <a:pt x="80" y="82"/>
                    </a:cubicBezTo>
                    <a:cubicBezTo>
                      <a:pt x="82" y="82"/>
                      <a:pt x="80" y="80"/>
                      <a:pt x="82" y="80"/>
                    </a:cubicBezTo>
                    <a:cubicBezTo>
                      <a:pt x="82" y="81"/>
                      <a:pt x="81" y="82"/>
                      <a:pt x="81" y="83"/>
                    </a:cubicBezTo>
                    <a:cubicBezTo>
                      <a:pt x="82" y="82"/>
                      <a:pt x="82" y="82"/>
                      <a:pt x="82" y="82"/>
                    </a:cubicBezTo>
                    <a:cubicBezTo>
                      <a:pt x="82" y="82"/>
                      <a:pt x="82" y="83"/>
                      <a:pt x="82" y="83"/>
                    </a:cubicBezTo>
                    <a:cubicBezTo>
                      <a:pt x="82" y="83"/>
                      <a:pt x="83" y="84"/>
                      <a:pt x="84" y="84"/>
                    </a:cubicBezTo>
                    <a:cubicBezTo>
                      <a:pt x="84" y="83"/>
                      <a:pt x="84" y="83"/>
                      <a:pt x="84" y="83"/>
                    </a:cubicBezTo>
                    <a:cubicBezTo>
                      <a:pt x="83" y="83"/>
                      <a:pt x="83" y="83"/>
                      <a:pt x="83" y="83"/>
                    </a:cubicBezTo>
                    <a:cubicBezTo>
                      <a:pt x="83" y="83"/>
                      <a:pt x="82" y="83"/>
                      <a:pt x="82" y="82"/>
                    </a:cubicBezTo>
                    <a:cubicBezTo>
                      <a:pt x="82" y="82"/>
                      <a:pt x="82" y="81"/>
                      <a:pt x="83" y="81"/>
                    </a:cubicBezTo>
                    <a:cubicBezTo>
                      <a:pt x="83" y="82"/>
                      <a:pt x="83" y="82"/>
                      <a:pt x="83" y="82"/>
                    </a:cubicBezTo>
                    <a:cubicBezTo>
                      <a:pt x="84" y="82"/>
                      <a:pt x="84" y="82"/>
                      <a:pt x="84" y="82"/>
                    </a:cubicBezTo>
                    <a:cubicBezTo>
                      <a:pt x="84" y="82"/>
                      <a:pt x="83" y="82"/>
                      <a:pt x="83" y="81"/>
                    </a:cubicBezTo>
                    <a:cubicBezTo>
                      <a:pt x="84" y="81"/>
                      <a:pt x="84" y="81"/>
                      <a:pt x="84" y="81"/>
                    </a:cubicBezTo>
                    <a:cubicBezTo>
                      <a:pt x="84" y="81"/>
                      <a:pt x="83" y="81"/>
                      <a:pt x="84" y="80"/>
                    </a:cubicBezTo>
                    <a:cubicBezTo>
                      <a:pt x="85" y="80"/>
                      <a:pt x="84" y="82"/>
                      <a:pt x="85" y="82"/>
                    </a:cubicBezTo>
                    <a:cubicBezTo>
                      <a:pt x="85" y="82"/>
                      <a:pt x="85" y="82"/>
                      <a:pt x="85" y="82"/>
                    </a:cubicBezTo>
                    <a:cubicBezTo>
                      <a:pt x="85" y="83"/>
                      <a:pt x="86" y="83"/>
                      <a:pt x="85" y="84"/>
                    </a:cubicBezTo>
                    <a:cubicBezTo>
                      <a:pt x="85" y="84"/>
                      <a:pt x="85" y="84"/>
                      <a:pt x="85" y="84"/>
                    </a:cubicBezTo>
                    <a:cubicBezTo>
                      <a:pt x="84" y="84"/>
                      <a:pt x="84" y="85"/>
                      <a:pt x="85" y="85"/>
                    </a:cubicBezTo>
                    <a:cubicBezTo>
                      <a:pt x="85" y="84"/>
                      <a:pt x="86" y="84"/>
                      <a:pt x="86" y="84"/>
                    </a:cubicBezTo>
                    <a:cubicBezTo>
                      <a:pt x="86" y="85"/>
                      <a:pt x="86" y="85"/>
                      <a:pt x="86" y="85"/>
                    </a:cubicBezTo>
                    <a:cubicBezTo>
                      <a:pt x="87" y="85"/>
                      <a:pt x="87" y="86"/>
                      <a:pt x="87" y="86"/>
                    </a:cubicBezTo>
                    <a:cubicBezTo>
                      <a:pt x="88" y="85"/>
                      <a:pt x="88" y="87"/>
                      <a:pt x="90" y="87"/>
                    </a:cubicBezTo>
                    <a:cubicBezTo>
                      <a:pt x="90" y="88"/>
                      <a:pt x="89" y="88"/>
                      <a:pt x="90" y="89"/>
                    </a:cubicBezTo>
                    <a:cubicBezTo>
                      <a:pt x="90" y="91"/>
                      <a:pt x="89" y="88"/>
                      <a:pt x="88" y="89"/>
                    </a:cubicBezTo>
                    <a:cubicBezTo>
                      <a:pt x="87" y="89"/>
                      <a:pt x="86" y="89"/>
                      <a:pt x="87" y="88"/>
                    </a:cubicBezTo>
                    <a:cubicBezTo>
                      <a:pt x="87" y="88"/>
                      <a:pt x="87" y="88"/>
                      <a:pt x="87" y="88"/>
                    </a:cubicBezTo>
                    <a:cubicBezTo>
                      <a:pt x="86" y="88"/>
                      <a:pt x="86" y="89"/>
                      <a:pt x="85" y="88"/>
                    </a:cubicBezTo>
                    <a:cubicBezTo>
                      <a:pt x="85" y="88"/>
                      <a:pt x="85" y="87"/>
                      <a:pt x="85" y="86"/>
                    </a:cubicBezTo>
                    <a:cubicBezTo>
                      <a:pt x="84" y="87"/>
                      <a:pt x="85" y="88"/>
                      <a:pt x="85" y="89"/>
                    </a:cubicBezTo>
                    <a:cubicBezTo>
                      <a:pt x="85" y="89"/>
                      <a:pt x="86" y="89"/>
                      <a:pt x="86" y="90"/>
                    </a:cubicBezTo>
                    <a:cubicBezTo>
                      <a:pt x="89" y="89"/>
                      <a:pt x="87" y="93"/>
                      <a:pt x="88" y="92"/>
                    </a:cubicBezTo>
                    <a:cubicBezTo>
                      <a:pt x="89" y="92"/>
                      <a:pt x="89" y="91"/>
                      <a:pt x="90" y="92"/>
                    </a:cubicBezTo>
                    <a:cubicBezTo>
                      <a:pt x="91" y="93"/>
                      <a:pt x="91" y="93"/>
                      <a:pt x="91" y="93"/>
                    </a:cubicBezTo>
                    <a:cubicBezTo>
                      <a:pt x="90" y="93"/>
                      <a:pt x="90" y="93"/>
                      <a:pt x="90" y="93"/>
                    </a:cubicBezTo>
                    <a:cubicBezTo>
                      <a:pt x="90" y="93"/>
                      <a:pt x="90" y="93"/>
                      <a:pt x="90" y="94"/>
                    </a:cubicBezTo>
                    <a:cubicBezTo>
                      <a:pt x="91" y="94"/>
                      <a:pt x="91" y="94"/>
                      <a:pt x="91" y="94"/>
                    </a:cubicBezTo>
                    <a:cubicBezTo>
                      <a:pt x="91" y="94"/>
                      <a:pt x="90" y="94"/>
                      <a:pt x="90" y="95"/>
                    </a:cubicBezTo>
                    <a:cubicBezTo>
                      <a:pt x="91" y="95"/>
                      <a:pt x="91" y="95"/>
                      <a:pt x="91" y="95"/>
                    </a:cubicBezTo>
                    <a:cubicBezTo>
                      <a:pt x="92" y="95"/>
                      <a:pt x="92" y="96"/>
                      <a:pt x="91" y="96"/>
                    </a:cubicBezTo>
                    <a:cubicBezTo>
                      <a:pt x="92" y="97"/>
                      <a:pt x="92" y="99"/>
                      <a:pt x="93" y="100"/>
                    </a:cubicBezTo>
                    <a:cubicBezTo>
                      <a:pt x="94" y="100"/>
                      <a:pt x="95" y="99"/>
                      <a:pt x="96" y="98"/>
                    </a:cubicBezTo>
                    <a:cubicBezTo>
                      <a:pt x="96" y="99"/>
                      <a:pt x="96" y="99"/>
                      <a:pt x="96" y="99"/>
                    </a:cubicBezTo>
                    <a:cubicBezTo>
                      <a:pt x="97" y="99"/>
                      <a:pt x="98" y="99"/>
                      <a:pt x="98" y="99"/>
                    </a:cubicBezTo>
                    <a:cubicBezTo>
                      <a:pt x="98" y="98"/>
                      <a:pt x="98" y="98"/>
                      <a:pt x="98" y="98"/>
                    </a:cubicBezTo>
                    <a:cubicBezTo>
                      <a:pt x="100" y="98"/>
                      <a:pt x="103" y="99"/>
                      <a:pt x="103" y="97"/>
                    </a:cubicBezTo>
                    <a:cubicBezTo>
                      <a:pt x="103" y="97"/>
                      <a:pt x="103" y="97"/>
                      <a:pt x="103" y="97"/>
                    </a:cubicBezTo>
                    <a:cubicBezTo>
                      <a:pt x="103" y="97"/>
                      <a:pt x="103" y="96"/>
                      <a:pt x="104" y="96"/>
                    </a:cubicBezTo>
                    <a:cubicBezTo>
                      <a:pt x="104" y="96"/>
                      <a:pt x="104" y="97"/>
                      <a:pt x="104" y="97"/>
                    </a:cubicBezTo>
                    <a:cubicBezTo>
                      <a:pt x="104" y="97"/>
                      <a:pt x="104" y="94"/>
                      <a:pt x="106" y="94"/>
                    </a:cubicBezTo>
                    <a:cubicBezTo>
                      <a:pt x="106" y="95"/>
                      <a:pt x="106" y="95"/>
                      <a:pt x="106" y="95"/>
                    </a:cubicBezTo>
                    <a:cubicBezTo>
                      <a:pt x="106" y="95"/>
                      <a:pt x="106" y="96"/>
                      <a:pt x="105" y="96"/>
                    </a:cubicBezTo>
                    <a:cubicBezTo>
                      <a:pt x="106" y="96"/>
                      <a:pt x="106" y="95"/>
                      <a:pt x="107" y="95"/>
                    </a:cubicBezTo>
                    <a:cubicBezTo>
                      <a:pt x="108" y="96"/>
                      <a:pt x="109" y="96"/>
                      <a:pt x="110" y="96"/>
                    </a:cubicBezTo>
                    <a:cubicBezTo>
                      <a:pt x="110" y="95"/>
                      <a:pt x="110" y="95"/>
                      <a:pt x="110" y="95"/>
                    </a:cubicBezTo>
                    <a:cubicBezTo>
                      <a:pt x="111" y="95"/>
                      <a:pt x="111" y="94"/>
                      <a:pt x="111" y="95"/>
                    </a:cubicBezTo>
                    <a:cubicBezTo>
                      <a:pt x="113" y="93"/>
                      <a:pt x="113" y="93"/>
                      <a:pt x="113" y="93"/>
                    </a:cubicBezTo>
                    <a:cubicBezTo>
                      <a:pt x="113" y="93"/>
                      <a:pt x="113" y="94"/>
                      <a:pt x="113" y="93"/>
                    </a:cubicBezTo>
                    <a:cubicBezTo>
                      <a:pt x="114" y="93"/>
                      <a:pt x="114" y="93"/>
                      <a:pt x="114" y="93"/>
                    </a:cubicBezTo>
                    <a:cubicBezTo>
                      <a:pt x="115" y="93"/>
                      <a:pt x="116" y="92"/>
                      <a:pt x="117" y="93"/>
                    </a:cubicBezTo>
                    <a:cubicBezTo>
                      <a:pt x="119" y="92"/>
                      <a:pt x="120" y="93"/>
                      <a:pt x="122" y="93"/>
                    </a:cubicBezTo>
                    <a:cubicBezTo>
                      <a:pt x="123" y="94"/>
                      <a:pt x="125" y="92"/>
                      <a:pt x="126" y="92"/>
                    </a:cubicBezTo>
                    <a:cubicBezTo>
                      <a:pt x="126" y="93"/>
                      <a:pt x="126" y="93"/>
                      <a:pt x="126" y="93"/>
                    </a:cubicBezTo>
                    <a:cubicBezTo>
                      <a:pt x="129" y="91"/>
                      <a:pt x="129" y="91"/>
                      <a:pt x="129" y="91"/>
                    </a:cubicBezTo>
                    <a:cubicBezTo>
                      <a:pt x="131" y="93"/>
                      <a:pt x="131" y="90"/>
                      <a:pt x="131" y="90"/>
                    </a:cubicBezTo>
                    <a:cubicBezTo>
                      <a:pt x="132" y="90"/>
                      <a:pt x="132" y="90"/>
                      <a:pt x="131" y="91"/>
                    </a:cubicBezTo>
                    <a:cubicBezTo>
                      <a:pt x="132" y="91"/>
                      <a:pt x="133" y="91"/>
                      <a:pt x="133" y="92"/>
                    </a:cubicBezTo>
                    <a:cubicBezTo>
                      <a:pt x="133" y="90"/>
                      <a:pt x="135" y="91"/>
                      <a:pt x="136" y="90"/>
                    </a:cubicBezTo>
                    <a:cubicBezTo>
                      <a:pt x="136" y="90"/>
                      <a:pt x="136" y="90"/>
                      <a:pt x="136" y="90"/>
                    </a:cubicBezTo>
                    <a:cubicBezTo>
                      <a:pt x="136" y="90"/>
                      <a:pt x="136" y="90"/>
                      <a:pt x="136" y="90"/>
                    </a:cubicBezTo>
                    <a:cubicBezTo>
                      <a:pt x="136" y="90"/>
                      <a:pt x="137" y="90"/>
                      <a:pt x="137" y="90"/>
                    </a:cubicBezTo>
                    <a:cubicBezTo>
                      <a:pt x="137" y="90"/>
                      <a:pt x="137" y="90"/>
                      <a:pt x="137" y="89"/>
                    </a:cubicBezTo>
                    <a:cubicBezTo>
                      <a:pt x="137" y="89"/>
                      <a:pt x="138" y="89"/>
                      <a:pt x="138" y="89"/>
                    </a:cubicBezTo>
                    <a:cubicBezTo>
                      <a:pt x="137" y="89"/>
                      <a:pt x="136" y="89"/>
                      <a:pt x="136" y="90"/>
                    </a:cubicBezTo>
                    <a:cubicBezTo>
                      <a:pt x="135" y="89"/>
                      <a:pt x="135" y="89"/>
                      <a:pt x="134" y="89"/>
                    </a:cubicBezTo>
                    <a:cubicBezTo>
                      <a:pt x="134" y="88"/>
                      <a:pt x="135" y="88"/>
                      <a:pt x="136" y="88"/>
                    </a:cubicBezTo>
                    <a:cubicBezTo>
                      <a:pt x="136" y="88"/>
                      <a:pt x="135" y="87"/>
                      <a:pt x="136" y="87"/>
                    </a:cubicBezTo>
                    <a:cubicBezTo>
                      <a:pt x="136" y="87"/>
                      <a:pt x="136" y="87"/>
                      <a:pt x="137" y="87"/>
                    </a:cubicBezTo>
                    <a:cubicBezTo>
                      <a:pt x="137" y="87"/>
                      <a:pt x="137" y="87"/>
                      <a:pt x="137" y="87"/>
                    </a:cubicBezTo>
                    <a:cubicBezTo>
                      <a:pt x="137" y="87"/>
                      <a:pt x="138" y="87"/>
                      <a:pt x="138" y="87"/>
                    </a:cubicBezTo>
                    <a:cubicBezTo>
                      <a:pt x="138" y="87"/>
                      <a:pt x="138" y="87"/>
                      <a:pt x="138" y="87"/>
                    </a:cubicBezTo>
                    <a:cubicBezTo>
                      <a:pt x="138" y="88"/>
                      <a:pt x="138" y="89"/>
                      <a:pt x="138" y="88"/>
                    </a:cubicBezTo>
                    <a:cubicBezTo>
                      <a:pt x="139" y="88"/>
                      <a:pt x="138" y="89"/>
                      <a:pt x="139" y="89"/>
                    </a:cubicBezTo>
                    <a:cubicBezTo>
                      <a:pt x="139" y="89"/>
                      <a:pt x="139" y="88"/>
                      <a:pt x="139" y="88"/>
                    </a:cubicBezTo>
                    <a:cubicBezTo>
                      <a:pt x="139" y="88"/>
                      <a:pt x="140" y="88"/>
                      <a:pt x="140" y="88"/>
                    </a:cubicBezTo>
                    <a:cubicBezTo>
                      <a:pt x="143" y="88"/>
                      <a:pt x="139" y="85"/>
                      <a:pt x="142" y="85"/>
                    </a:cubicBezTo>
                    <a:cubicBezTo>
                      <a:pt x="142" y="85"/>
                      <a:pt x="142" y="85"/>
                      <a:pt x="142" y="85"/>
                    </a:cubicBezTo>
                    <a:cubicBezTo>
                      <a:pt x="143" y="84"/>
                      <a:pt x="143" y="84"/>
                      <a:pt x="143" y="84"/>
                    </a:cubicBezTo>
                    <a:cubicBezTo>
                      <a:pt x="144" y="85"/>
                      <a:pt x="142" y="86"/>
                      <a:pt x="143" y="87"/>
                    </a:cubicBezTo>
                    <a:cubicBezTo>
                      <a:pt x="144" y="87"/>
                      <a:pt x="145" y="86"/>
                      <a:pt x="146" y="85"/>
                    </a:cubicBezTo>
                    <a:cubicBezTo>
                      <a:pt x="145" y="85"/>
                      <a:pt x="145" y="85"/>
                      <a:pt x="145" y="85"/>
                    </a:cubicBezTo>
                    <a:cubicBezTo>
                      <a:pt x="145" y="84"/>
                      <a:pt x="145" y="84"/>
                      <a:pt x="146" y="84"/>
                    </a:cubicBezTo>
                    <a:cubicBezTo>
                      <a:pt x="146" y="84"/>
                      <a:pt x="146" y="84"/>
                      <a:pt x="146" y="84"/>
                    </a:cubicBezTo>
                    <a:cubicBezTo>
                      <a:pt x="146" y="85"/>
                      <a:pt x="146" y="85"/>
                      <a:pt x="147" y="85"/>
                    </a:cubicBezTo>
                    <a:cubicBezTo>
                      <a:pt x="147" y="84"/>
                      <a:pt x="148" y="84"/>
                      <a:pt x="149" y="83"/>
                    </a:cubicBezTo>
                    <a:cubicBezTo>
                      <a:pt x="148" y="83"/>
                      <a:pt x="148" y="83"/>
                      <a:pt x="148" y="83"/>
                    </a:cubicBezTo>
                    <a:cubicBezTo>
                      <a:pt x="149" y="82"/>
                      <a:pt x="150" y="82"/>
                      <a:pt x="151" y="83"/>
                    </a:cubicBezTo>
                    <a:cubicBezTo>
                      <a:pt x="151" y="83"/>
                      <a:pt x="151" y="83"/>
                      <a:pt x="151" y="83"/>
                    </a:cubicBezTo>
                    <a:cubicBezTo>
                      <a:pt x="150" y="83"/>
                      <a:pt x="149" y="84"/>
                      <a:pt x="149" y="84"/>
                    </a:cubicBezTo>
                    <a:cubicBezTo>
                      <a:pt x="150" y="84"/>
                      <a:pt x="150" y="85"/>
                      <a:pt x="151" y="85"/>
                    </a:cubicBezTo>
                    <a:cubicBezTo>
                      <a:pt x="151" y="84"/>
                      <a:pt x="151" y="84"/>
                      <a:pt x="151" y="84"/>
                    </a:cubicBezTo>
                    <a:cubicBezTo>
                      <a:pt x="152" y="84"/>
                      <a:pt x="152" y="84"/>
                      <a:pt x="152" y="84"/>
                    </a:cubicBezTo>
                    <a:cubicBezTo>
                      <a:pt x="151" y="83"/>
                      <a:pt x="151" y="83"/>
                      <a:pt x="151" y="83"/>
                    </a:cubicBezTo>
                    <a:cubicBezTo>
                      <a:pt x="152" y="83"/>
                      <a:pt x="152" y="83"/>
                      <a:pt x="153" y="83"/>
                    </a:cubicBezTo>
                    <a:cubicBezTo>
                      <a:pt x="153" y="84"/>
                      <a:pt x="152" y="84"/>
                      <a:pt x="152" y="84"/>
                    </a:cubicBezTo>
                    <a:cubicBezTo>
                      <a:pt x="152" y="84"/>
                      <a:pt x="153" y="84"/>
                      <a:pt x="153" y="84"/>
                    </a:cubicBezTo>
                    <a:cubicBezTo>
                      <a:pt x="154" y="82"/>
                      <a:pt x="154" y="82"/>
                      <a:pt x="154" y="82"/>
                    </a:cubicBezTo>
                    <a:cubicBezTo>
                      <a:pt x="154" y="83"/>
                      <a:pt x="154" y="84"/>
                      <a:pt x="154" y="85"/>
                    </a:cubicBezTo>
                    <a:cubicBezTo>
                      <a:pt x="154" y="85"/>
                      <a:pt x="155" y="85"/>
                      <a:pt x="155" y="85"/>
                    </a:cubicBezTo>
                    <a:cubicBezTo>
                      <a:pt x="155" y="84"/>
                      <a:pt x="156" y="85"/>
                      <a:pt x="157" y="84"/>
                    </a:cubicBezTo>
                    <a:cubicBezTo>
                      <a:pt x="157" y="84"/>
                      <a:pt x="158" y="83"/>
                      <a:pt x="157" y="82"/>
                    </a:cubicBezTo>
                    <a:cubicBezTo>
                      <a:pt x="159" y="82"/>
                      <a:pt x="160" y="79"/>
                      <a:pt x="162" y="81"/>
                    </a:cubicBezTo>
                    <a:cubicBezTo>
                      <a:pt x="162" y="81"/>
                      <a:pt x="162" y="80"/>
                      <a:pt x="163" y="81"/>
                    </a:cubicBezTo>
                    <a:cubicBezTo>
                      <a:pt x="163" y="81"/>
                      <a:pt x="164" y="82"/>
                      <a:pt x="164" y="83"/>
                    </a:cubicBezTo>
                    <a:cubicBezTo>
                      <a:pt x="164" y="82"/>
                      <a:pt x="164" y="82"/>
                      <a:pt x="164" y="82"/>
                    </a:cubicBezTo>
                    <a:cubicBezTo>
                      <a:pt x="163" y="80"/>
                      <a:pt x="167" y="80"/>
                      <a:pt x="167" y="79"/>
                    </a:cubicBezTo>
                    <a:cubicBezTo>
                      <a:pt x="168" y="79"/>
                      <a:pt x="167" y="80"/>
                      <a:pt x="167" y="80"/>
                    </a:cubicBezTo>
                    <a:cubicBezTo>
                      <a:pt x="168" y="80"/>
                      <a:pt x="168" y="79"/>
                      <a:pt x="169" y="79"/>
                    </a:cubicBezTo>
                    <a:cubicBezTo>
                      <a:pt x="169" y="80"/>
                      <a:pt x="169" y="80"/>
                      <a:pt x="169" y="80"/>
                    </a:cubicBezTo>
                    <a:cubicBezTo>
                      <a:pt x="169" y="80"/>
                      <a:pt x="169" y="81"/>
                      <a:pt x="168" y="81"/>
                    </a:cubicBezTo>
                    <a:cubicBezTo>
                      <a:pt x="169" y="81"/>
                      <a:pt x="169" y="81"/>
                      <a:pt x="169" y="81"/>
                    </a:cubicBezTo>
                    <a:cubicBezTo>
                      <a:pt x="169" y="81"/>
                      <a:pt x="170" y="80"/>
                      <a:pt x="171" y="80"/>
                    </a:cubicBezTo>
                    <a:cubicBezTo>
                      <a:pt x="171" y="80"/>
                      <a:pt x="172" y="80"/>
                      <a:pt x="172" y="81"/>
                    </a:cubicBezTo>
                    <a:cubicBezTo>
                      <a:pt x="172" y="81"/>
                      <a:pt x="172" y="81"/>
                      <a:pt x="171" y="81"/>
                    </a:cubicBezTo>
                    <a:cubicBezTo>
                      <a:pt x="171" y="82"/>
                      <a:pt x="171" y="82"/>
                      <a:pt x="171" y="82"/>
                    </a:cubicBezTo>
                    <a:cubicBezTo>
                      <a:pt x="172" y="82"/>
                      <a:pt x="172" y="82"/>
                      <a:pt x="172" y="82"/>
                    </a:cubicBezTo>
                    <a:cubicBezTo>
                      <a:pt x="172" y="81"/>
                      <a:pt x="174" y="81"/>
                      <a:pt x="174" y="80"/>
                    </a:cubicBezTo>
                    <a:cubicBezTo>
                      <a:pt x="174" y="81"/>
                      <a:pt x="173" y="83"/>
                      <a:pt x="174" y="84"/>
                    </a:cubicBezTo>
                    <a:cubicBezTo>
                      <a:pt x="173" y="84"/>
                      <a:pt x="173" y="85"/>
                      <a:pt x="172" y="85"/>
                    </a:cubicBezTo>
                    <a:cubicBezTo>
                      <a:pt x="172" y="85"/>
                      <a:pt x="172" y="85"/>
                      <a:pt x="172" y="85"/>
                    </a:cubicBezTo>
                    <a:cubicBezTo>
                      <a:pt x="172" y="85"/>
                      <a:pt x="171" y="85"/>
                      <a:pt x="171" y="86"/>
                    </a:cubicBezTo>
                    <a:cubicBezTo>
                      <a:pt x="172" y="86"/>
                      <a:pt x="172" y="86"/>
                      <a:pt x="172" y="86"/>
                    </a:cubicBezTo>
                    <a:cubicBezTo>
                      <a:pt x="172" y="86"/>
                      <a:pt x="171" y="87"/>
                      <a:pt x="171" y="88"/>
                    </a:cubicBezTo>
                    <a:cubicBezTo>
                      <a:pt x="172" y="90"/>
                      <a:pt x="169" y="90"/>
                      <a:pt x="169" y="91"/>
                    </a:cubicBezTo>
                    <a:cubicBezTo>
                      <a:pt x="170" y="91"/>
                      <a:pt x="169" y="90"/>
                      <a:pt x="170" y="91"/>
                    </a:cubicBezTo>
                    <a:cubicBezTo>
                      <a:pt x="170" y="91"/>
                      <a:pt x="171" y="90"/>
                      <a:pt x="171" y="90"/>
                    </a:cubicBezTo>
                    <a:cubicBezTo>
                      <a:pt x="172" y="90"/>
                      <a:pt x="172" y="89"/>
                      <a:pt x="172" y="88"/>
                    </a:cubicBezTo>
                    <a:cubicBezTo>
                      <a:pt x="173" y="88"/>
                      <a:pt x="173" y="86"/>
                      <a:pt x="175" y="86"/>
                    </a:cubicBezTo>
                    <a:cubicBezTo>
                      <a:pt x="175" y="86"/>
                      <a:pt x="175" y="86"/>
                      <a:pt x="175" y="86"/>
                    </a:cubicBezTo>
                    <a:cubicBezTo>
                      <a:pt x="175" y="87"/>
                      <a:pt x="176" y="87"/>
                      <a:pt x="176" y="87"/>
                    </a:cubicBezTo>
                    <a:cubicBezTo>
                      <a:pt x="176" y="86"/>
                      <a:pt x="176" y="86"/>
                      <a:pt x="176" y="86"/>
                    </a:cubicBezTo>
                    <a:cubicBezTo>
                      <a:pt x="176" y="86"/>
                      <a:pt x="176" y="86"/>
                      <a:pt x="176" y="86"/>
                    </a:cubicBezTo>
                    <a:cubicBezTo>
                      <a:pt x="175" y="86"/>
                      <a:pt x="175" y="86"/>
                      <a:pt x="175" y="86"/>
                    </a:cubicBezTo>
                    <a:cubicBezTo>
                      <a:pt x="174" y="82"/>
                      <a:pt x="177" y="81"/>
                      <a:pt x="179" y="79"/>
                    </a:cubicBezTo>
                    <a:cubicBezTo>
                      <a:pt x="179" y="80"/>
                      <a:pt x="178" y="81"/>
                      <a:pt x="179" y="80"/>
                    </a:cubicBezTo>
                    <a:cubicBezTo>
                      <a:pt x="179" y="80"/>
                      <a:pt x="179" y="79"/>
                      <a:pt x="180" y="80"/>
                    </a:cubicBezTo>
                    <a:cubicBezTo>
                      <a:pt x="180" y="81"/>
                      <a:pt x="180" y="81"/>
                      <a:pt x="179" y="81"/>
                    </a:cubicBezTo>
                    <a:cubicBezTo>
                      <a:pt x="180" y="82"/>
                      <a:pt x="181" y="81"/>
                      <a:pt x="181" y="82"/>
                    </a:cubicBezTo>
                    <a:cubicBezTo>
                      <a:pt x="182" y="83"/>
                      <a:pt x="182" y="82"/>
                      <a:pt x="182" y="81"/>
                    </a:cubicBezTo>
                    <a:cubicBezTo>
                      <a:pt x="184" y="82"/>
                      <a:pt x="184" y="82"/>
                      <a:pt x="184" y="82"/>
                    </a:cubicBezTo>
                    <a:cubicBezTo>
                      <a:pt x="184" y="80"/>
                      <a:pt x="184" y="82"/>
                      <a:pt x="185" y="82"/>
                    </a:cubicBezTo>
                    <a:cubicBezTo>
                      <a:pt x="185" y="81"/>
                      <a:pt x="185" y="81"/>
                      <a:pt x="185" y="80"/>
                    </a:cubicBezTo>
                    <a:cubicBezTo>
                      <a:pt x="186" y="79"/>
                      <a:pt x="186" y="82"/>
                      <a:pt x="188" y="81"/>
                    </a:cubicBezTo>
                    <a:cubicBezTo>
                      <a:pt x="187" y="82"/>
                      <a:pt x="187" y="82"/>
                      <a:pt x="187" y="82"/>
                    </a:cubicBezTo>
                    <a:cubicBezTo>
                      <a:pt x="187" y="83"/>
                      <a:pt x="186" y="83"/>
                      <a:pt x="184" y="83"/>
                    </a:cubicBezTo>
                    <a:cubicBezTo>
                      <a:pt x="184" y="83"/>
                      <a:pt x="184" y="83"/>
                      <a:pt x="184" y="84"/>
                    </a:cubicBezTo>
                    <a:cubicBezTo>
                      <a:pt x="182" y="84"/>
                      <a:pt x="186" y="85"/>
                      <a:pt x="185" y="86"/>
                    </a:cubicBezTo>
                    <a:cubicBezTo>
                      <a:pt x="185" y="87"/>
                      <a:pt x="185" y="87"/>
                      <a:pt x="185" y="87"/>
                    </a:cubicBezTo>
                    <a:cubicBezTo>
                      <a:pt x="185" y="86"/>
                      <a:pt x="186" y="84"/>
                      <a:pt x="185" y="83"/>
                    </a:cubicBezTo>
                    <a:cubicBezTo>
                      <a:pt x="186" y="83"/>
                      <a:pt x="186" y="83"/>
                      <a:pt x="186" y="83"/>
                    </a:cubicBezTo>
                    <a:cubicBezTo>
                      <a:pt x="186" y="83"/>
                      <a:pt x="186" y="84"/>
                      <a:pt x="186" y="85"/>
                    </a:cubicBezTo>
                    <a:cubicBezTo>
                      <a:pt x="188" y="83"/>
                      <a:pt x="187" y="86"/>
                      <a:pt x="188" y="86"/>
                    </a:cubicBezTo>
                    <a:cubicBezTo>
                      <a:pt x="187" y="86"/>
                      <a:pt x="187" y="86"/>
                      <a:pt x="187" y="86"/>
                    </a:cubicBezTo>
                    <a:cubicBezTo>
                      <a:pt x="187" y="86"/>
                      <a:pt x="188" y="87"/>
                      <a:pt x="187" y="87"/>
                    </a:cubicBezTo>
                    <a:cubicBezTo>
                      <a:pt x="188" y="87"/>
                      <a:pt x="189" y="86"/>
                      <a:pt x="189" y="86"/>
                    </a:cubicBezTo>
                    <a:cubicBezTo>
                      <a:pt x="190" y="86"/>
                      <a:pt x="190" y="85"/>
                      <a:pt x="190" y="84"/>
                    </a:cubicBezTo>
                    <a:cubicBezTo>
                      <a:pt x="190" y="83"/>
                      <a:pt x="190" y="85"/>
                      <a:pt x="189" y="85"/>
                    </a:cubicBezTo>
                    <a:cubicBezTo>
                      <a:pt x="189" y="85"/>
                      <a:pt x="190" y="85"/>
                      <a:pt x="189" y="85"/>
                    </a:cubicBezTo>
                    <a:cubicBezTo>
                      <a:pt x="188" y="85"/>
                      <a:pt x="188" y="85"/>
                      <a:pt x="188" y="84"/>
                    </a:cubicBezTo>
                    <a:cubicBezTo>
                      <a:pt x="188" y="84"/>
                      <a:pt x="188" y="84"/>
                      <a:pt x="188" y="84"/>
                    </a:cubicBezTo>
                    <a:cubicBezTo>
                      <a:pt x="190" y="84"/>
                      <a:pt x="189" y="82"/>
                      <a:pt x="190" y="82"/>
                    </a:cubicBezTo>
                    <a:cubicBezTo>
                      <a:pt x="191" y="82"/>
                      <a:pt x="190" y="83"/>
                      <a:pt x="190" y="83"/>
                    </a:cubicBezTo>
                    <a:cubicBezTo>
                      <a:pt x="190" y="82"/>
                      <a:pt x="191" y="83"/>
                      <a:pt x="192" y="82"/>
                    </a:cubicBezTo>
                    <a:cubicBezTo>
                      <a:pt x="193" y="83"/>
                      <a:pt x="193" y="81"/>
                      <a:pt x="194" y="81"/>
                    </a:cubicBezTo>
                    <a:cubicBezTo>
                      <a:pt x="195" y="81"/>
                      <a:pt x="196" y="80"/>
                      <a:pt x="197" y="79"/>
                    </a:cubicBezTo>
                    <a:cubicBezTo>
                      <a:pt x="197" y="80"/>
                      <a:pt x="197" y="80"/>
                      <a:pt x="197" y="80"/>
                    </a:cubicBezTo>
                    <a:cubicBezTo>
                      <a:pt x="197" y="80"/>
                      <a:pt x="196" y="80"/>
                      <a:pt x="197" y="81"/>
                    </a:cubicBezTo>
                    <a:cubicBezTo>
                      <a:pt x="198" y="80"/>
                      <a:pt x="198" y="80"/>
                      <a:pt x="198" y="80"/>
                    </a:cubicBezTo>
                    <a:cubicBezTo>
                      <a:pt x="198" y="80"/>
                      <a:pt x="198" y="81"/>
                      <a:pt x="198" y="81"/>
                    </a:cubicBezTo>
                    <a:cubicBezTo>
                      <a:pt x="197" y="82"/>
                      <a:pt x="198" y="84"/>
                      <a:pt x="196" y="83"/>
                    </a:cubicBezTo>
                    <a:cubicBezTo>
                      <a:pt x="196" y="83"/>
                      <a:pt x="195" y="82"/>
                      <a:pt x="196" y="82"/>
                    </a:cubicBezTo>
                    <a:cubicBezTo>
                      <a:pt x="195" y="82"/>
                      <a:pt x="195" y="82"/>
                      <a:pt x="195" y="82"/>
                    </a:cubicBezTo>
                    <a:cubicBezTo>
                      <a:pt x="194" y="84"/>
                      <a:pt x="194" y="84"/>
                      <a:pt x="194" y="84"/>
                    </a:cubicBezTo>
                    <a:cubicBezTo>
                      <a:pt x="195" y="83"/>
                      <a:pt x="196" y="84"/>
                      <a:pt x="195" y="83"/>
                    </a:cubicBezTo>
                    <a:cubicBezTo>
                      <a:pt x="196" y="83"/>
                      <a:pt x="197" y="83"/>
                      <a:pt x="197" y="84"/>
                    </a:cubicBezTo>
                    <a:cubicBezTo>
                      <a:pt x="198" y="84"/>
                      <a:pt x="198" y="83"/>
                      <a:pt x="199" y="83"/>
                    </a:cubicBezTo>
                    <a:cubicBezTo>
                      <a:pt x="200" y="85"/>
                      <a:pt x="200" y="85"/>
                      <a:pt x="200" y="85"/>
                    </a:cubicBezTo>
                    <a:cubicBezTo>
                      <a:pt x="201" y="84"/>
                      <a:pt x="198" y="82"/>
                      <a:pt x="200" y="81"/>
                    </a:cubicBezTo>
                    <a:cubicBezTo>
                      <a:pt x="200" y="81"/>
                      <a:pt x="200" y="81"/>
                      <a:pt x="200" y="81"/>
                    </a:cubicBezTo>
                    <a:cubicBezTo>
                      <a:pt x="200" y="80"/>
                      <a:pt x="201" y="80"/>
                      <a:pt x="202" y="80"/>
                    </a:cubicBezTo>
                    <a:cubicBezTo>
                      <a:pt x="202" y="80"/>
                      <a:pt x="202" y="80"/>
                      <a:pt x="202" y="80"/>
                    </a:cubicBezTo>
                    <a:cubicBezTo>
                      <a:pt x="203" y="81"/>
                      <a:pt x="203" y="80"/>
                      <a:pt x="203" y="80"/>
                    </a:cubicBezTo>
                    <a:cubicBezTo>
                      <a:pt x="203" y="80"/>
                      <a:pt x="203" y="80"/>
                      <a:pt x="203" y="80"/>
                    </a:cubicBezTo>
                    <a:cubicBezTo>
                      <a:pt x="203" y="81"/>
                      <a:pt x="202" y="81"/>
                      <a:pt x="202" y="81"/>
                    </a:cubicBezTo>
                    <a:cubicBezTo>
                      <a:pt x="201" y="81"/>
                      <a:pt x="202" y="82"/>
                      <a:pt x="201" y="83"/>
                    </a:cubicBezTo>
                    <a:cubicBezTo>
                      <a:pt x="201" y="82"/>
                      <a:pt x="200" y="82"/>
                      <a:pt x="200" y="82"/>
                    </a:cubicBezTo>
                    <a:cubicBezTo>
                      <a:pt x="201" y="83"/>
                      <a:pt x="201" y="83"/>
                      <a:pt x="201" y="83"/>
                    </a:cubicBezTo>
                    <a:cubicBezTo>
                      <a:pt x="200" y="83"/>
                      <a:pt x="200" y="83"/>
                      <a:pt x="200" y="83"/>
                    </a:cubicBezTo>
                    <a:cubicBezTo>
                      <a:pt x="202" y="83"/>
                      <a:pt x="202" y="82"/>
                      <a:pt x="203" y="82"/>
                    </a:cubicBezTo>
                    <a:cubicBezTo>
                      <a:pt x="203" y="80"/>
                      <a:pt x="205" y="80"/>
                      <a:pt x="206" y="79"/>
                    </a:cubicBezTo>
                    <a:cubicBezTo>
                      <a:pt x="207" y="80"/>
                      <a:pt x="205" y="81"/>
                      <a:pt x="205" y="82"/>
                    </a:cubicBezTo>
                    <a:cubicBezTo>
                      <a:pt x="205" y="82"/>
                      <a:pt x="205" y="82"/>
                      <a:pt x="205" y="82"/>
                    </a:cubicBezTo>
                    <a:cubicBezTo>
                      <a:pt x="206" y="82"/>
                      <a:pt x="206" y="80"/>
                      <a:pt x="207" y="81"/>
                    </a:cubicBezTo>
                    <a:cubicBezTo>
                      <a:pt x="207" y="79"/>
                      <a:pt x="207" y="79"/>
                      <a:pt x="207" y="79"/>
                    </a:cubicBezTo>
                    <a:cubicBezTo>
                      <a:pt x="208" y="79"/>
                      <a:pt x="208" y="80"/>
                      <a:pt x="208" y="80"/>
                    </a:cubicBezTo>
                    <a:cubicBezTo>
                      <a:pt x="208" y="80"/>
                      <a:pt x="209" y="80"/>
                      <a:pt x="210" y="80"/>
                    </a:cubicBezTo>
                    <a:cubicBezTo>
                      <a:pt x="209" y="79"/>
                      <a:pt x="211" y="79"/>
                      <a:pt x="211" y="79"/>
                    </a:cubicBezTo>
                    <a:cubicBezTo>
                      <a:pt x="211" y="79"/>
                      <a:pt x="211" y="79"/>
                      <a:pt x="211" y="79"/>
                    </a:cubicBezTo>
                    <a:cubicBezTo>
                      <a:pt x="213" y="78"/>
                      <a:pt x="213" y="78"/>
                      <a:pt x="213" y="78"/>
                    </a:cubicBezTo>
                    <a:cubicBezTo>
                      <a:pt x="213" y="79"/>
                      <a:pt x="212" y="79"/>
                      <a:pt x="212" y="80"/>
                    </a:cubicBezTo>
                    <a:cubicBezTo>
                      <a:pt x="213" y="80"/>
                      <a:pt x="214" y="80"/>
                      <a:pt x="215" y="80"/>
                    </a:cubicBezTo>
                    <a:cubicBezTo>
                      <a:pt x="217" y="81"/>
                      <a:pt x="215" y="78"/>
                      <a:pt x="217" y="79"/>
                    </a:cubicBezTo>
                    <a:cubicBezTo>
                      <a:pt x="217" y="79"/>
                      <a:pt x="217" y="80"/>
                      <a:pt x="217" y="80"/>
                    </a:cubicBezTo>
                    <a:cubicBezTo>
                      <a:pt x="218" y="81"/>
                      <a:pt x="217" y="80"/>
                      <a:pt x="218" y="79"/>
                    </a:cubicBezTo>
                    <a:cubicBezTo>
                      <a:pt x="218" y="79"/>
                      <a:pt x="217" y="79"/>
                      <a:pt x="217" y="79"/>
                    </a:cubicBezTo>
                    <a:cubicBezTo>
                      <a:pt x="218" y="78"/>
                      <a:pt x="219" y="79"/>
                      <a:pt x="219" y="79"/>
                    </a:cubicBezTo>
                    <a:cubicBezTo>
                      <a:pt x="219" y="79"/>
                      <a:pt x="219" y="78"/>
                      <a:pt x="220" y="78"/>
                    </a:cubicBezTo>
                    <a:cubicBezTo>
                      <a:pt x="220" y="79"/>
                      <a:pt x="220" y="79"/>
                      <a:pt x="220" y="79"/>
                    </a:cubicBezTo>
                    <a:cubicBezTo>
                      <a:pt x="220" y="79"/>
                      <a:pt x="220" y="79"/>
                      <a:pt x="220" y="79"/>
                    </a:cubicBezTo>
                    <a:cubicBezTo>
                      <a:pt x="220" y="79"/>
                      <a:pt x="220" y="81"/>
                      <a:pt x="221" y="80"/>
                    </a:cubicBezTo>
                    <a:cubicBezTo>
                      <a:pt x="221" y="80"/>
                      <a:pt x="221" y="79"/>
                      <a:pt x="222" y="79"/>
                    </a:cubicBezTo>
                    <a:cubicBezTo>
                      <a:pt x="222" y="79"/>
                      <a:pt x="222" y="79"/>
                      <a:pt x="222" y="79"/>
                    </a:cubicBezTo>
                    <a:cubicBezTo>
                      <a:pt x="222" y="79"/>
                      <a:pt x="222" y="79"/>
                      <a:pt x="222" y="79"/>
                    </a:cubicBezTo>
                    <a:cubicBezTo>
                      <a:pt x="222" y="78"/>
                      <a:pt x="223" y="78"/>
                      <a:pt x="223" y="78"/>
                    </a:cubicBezTo>
                    <a:cubicBezTo>
                      <a:pt x="223" y="79"/>
                      <a:pt x="223" y="79"/>
                      <a:pt x="222" y="80"/>
                    </a:cubicBezTo>
                    <a:cubicBezTo>
                      <a:pt x="223" y="80"/>
                      <a:pt x="223" y="80"/>
                      <a:pt x="223" y="80"/>
                    </a:cubicBezTo>
                    <a:cubicBezTo>
                      <a:pt x="223" y="80"/>
                      <a:pt x="224" y="79"/>
                      <a:pt x="225" y="79"/>
                    </a:cubicBezTo>
                    <a:cubicBezTo>
                      <a:pt x="225" y="80"/>
                      <a:pt x="225" y="80"/>
                      <a:pt x="225" y="80"/>
                    </a:cubicBezTo>
                    <a:cubicBezTo>
                      <a:pt x="225" y="81"/>
                      <a:pt x="224" y="81"/>
                      <a:pt x="224" y="81"/>
                    </a:cubicBezTo>
                    <a:cubicBezTo>
                      <a:pt x="225" y="81"/>
                      <a:pt x="225" y="80"/>
                      <a:pt x="226" y="80"/>
                    </a:cubicBezTo>
                    <a:cubicBezTo>
                      <a:pt x="226" y="80"/>
                      <a:pt x="226" y="80"/>
                      <a:pt x="226" y="80"/>
                    </a:cubicBezTo>
                    <a:cubicBezTo>
                      <a:pt x="227" y="80"/>
                      <a:pt x="227" y="80"/>
                      <a:pt x="227" y="79"/>
                    </a:cubicBezTo>
                    <a:cubicBezTo>
                      <a:pt x="227" y="79"/>
                      <a:pt x="227" y="79"/>
                      <a:pt x="227" y="79"/>
                    </a:cubicBezTo>
                    <a:cubicBezTo>
                      <a:pt x="227" y="78"/>
                      <a:pt x="227" y="79"/>
                      <a:pt x="228" y="79"/>
                    </a:cubicBezTo>
                    <a:cubicBezTo>
                      <a:pt x="228" y="80"/>
                      <a:pt x="227" y="80"/>
                      <a:pt x="227" y="81"/>
                    </a:cubicBezTo>
                    <a:cubicBezTo>
                      <a:pt x="229" y="79"/>
                      <a:pt x="229" y="79"/>
                      <a:pt x="229" y="79"/>
                    </a:cubicBezTo>
                    <a:cubicBezTo>
                      <a:pt x="229" y="80"/>
                      <a:pt x="229" y="80"/>
                      <a:pt x="229" y="80"/>
                    </a:cubicBezTo>
                    <a:cubicBezTo>
                      <a:pt x="230" y="80"/>
                      <a:pt x="232" y="80"/>
                      <a:pt x="232" y="80"/>
                    </a:cubicBezTo>
                    <a:cubicBezTo>
                      <a:pt x="233" y="81"/>
                      <a:pt x="233" y="81"/>
                      <a:pt x="233" y="81"/>
                    </a:cubicBezTo>
                    <a:cubicBezTo>
                      <a:pt x="233" y="81"/>
                      <a:pt x="233" y="79"/>
                      <a:pt x="235" y="80"/>
                    </a:cubicBezTo>
                    <a:cubicBezTo>
                      <a:pt x="235" y="79"/>
                      <a:pt x="234" y="78"/>
                      <a:pt x="235" y="78"/>
                    </a:cubicBezTo>
                    <a:cubicBezTo>
                      <a:pt x="236" y="79"/>
                      <a:pt x="235" y="80"/>
                      <a:pt x="235" y="81"/>
                    </a:cubicBezTo>
                    <a:cubicBezTo>
                      <a:pt x="237" y="80"/>
                      <a:pt x="237" y="80"/>
                      <a:pt x="237" y="80"/>
                    </a:cubicBezTo>
                    <a:cubicBezTo>
                      <a:pt x="237" y="80"/>
                      <a:pt x="237" y="81"/>
                      <a:pt x="237" y="82"/>
                    </a:cubicBezTo>
                    <a:cubicBezTo>
                      <a:pt x="237" y="81"/>
                      <a:pt x="239" y="80"/>
                      <a:pt x="240" y="81"/>
                    </a:cubicBezTo>
                    <a:cubicBezTo>
                      <a:pt x="240" y="81"/>
                      <a:pt x="240" y="81"/>
                      <a:pt x="240" y="81"/>
                    </a:cubicBezTo>
                    <a:cubicBezTo>
                      <a:pt x="240" y="80"/>
                      <a:pt x="241" y="80"/>
                      <a:pt x="241" y="81"/>
                    </a:cubicBezTo>
                    <a:cubicBezTo>
                      <a:pt x="241" y="81"/>
                      <a:pt x="241" y="82"/>
                      <a:pt x="242" y="82"/>
                    </a:cubicBezTo>
                    <a:cubicBezTo>
                      <a:pt x="242" y="81"/>
                      <a:pt x="241" y="81"/>
                      <a:pt x="242" y="80"/>
                    </a:cubicBezTo>
                    <a:cubicBezTo>
                      <a:pt x="242" y="80"/>
                      <a:pt x="242" y="81"/>
                      <a:pt x="243" y="81"/>
                    </a:cubicBezTo>
                    <a:cubicBezTo>
                      <a:pt x="244" y="80"/>
                      <a:pt x="244" y="80"/>
                      <a:pt x="244" y="80"/>
                    </a:cubicBezTo>
                    <a:cubicBezTo>
                      <a:pt x="247" y="82"/>
                      <a:pt x="245" y="79"/>
                      <a:pt x="247" y="79"/>
                    </a:cubicBezTo>
                    <a:cubicBezTo>
                      <a:pt x="248" y="80"/>
                      <a:pt x="248" y="80"/>
                      <a:pt x="248" y="80"/>
                    </a:cubicBezTo>
                    <a:cubicBezTo>
                      <a:pt x="247" y="80"/>
                      <a:pt x="247" y="80"/>
                      <a:pt x="247" y="80"/>
                    </a:cubicBezTo>
                    <a:cubicBezTo>
                      <a:pt x="247" y="81"/>
                      <a:pt x="248" y="82"/>
                      <a:pt x="249" y="80"/>
                    </a:cubicBezTo>
                    <a:cubicBezTo>
                      <a:pt x="249" y="81"/>
                      <a:pt x="249" y="81"/>
                      <a:pt x="250" y="82"/>
                    </a:cubicBezTo>
                    <a:cubicBezTo>
                      <a:pt x="249" y="81"/>
                      <a:pt x="250" y="81"/>
                      <a:pt x="251" y="81"/>
                    </a:cubicBezTo>
                    <a:cubicBezTo>
                      <a:pt x="251" y="81"/>
                      <a:pt x="250" y="81"/>
                      <a:pt x="250" y="81"/>
                    </a:cubicBezTo>
                    <a:cubicBezTo>
                      <a:pt x="252" y="82"/>
                      <a:pt x="252" y="82"/>
                      <a:pt x="252" y="82"/>
                    </a:cubicBezTo>
                    <a:cubicBezTo>
                      <a:pt x="252" y="81"/>
                      <a:pt x="252" y="81"/>
                      <a:pt x="252" y="81"/>
                    </a:cubicBezTo>
                    <a:cubicBezTo>
                      <a:pt x="252" y="81"/>
                      <a:pt x="252" y="81"/>
                      <a:pt x="252" y="81"/>
                    </a:cubicBezTo>
                    <a:cubicBezTo>
                      <a:pt x="252" y="81"/>
                      <a:pt x="252" y="82"/>
                      <a:pt x="253" y="82"/>
                    </a:cubicBezTo>
                    <a:cubicBezTo>
                      <a:pt x="253" y="81"/>
                      <a:pt x="253" y="81"/>
                      <a:pt x="254" y="81"/>
                    </a:cubicBezTo>
                    <a:cubicBezTo>
                      <a:pt x="254" y="82"/>
                      <a:pt x="253" y="82"/>
                      <a:pt x="253" y="82"/>
                    </a:cubicBezTo>
                    <a:cubicBezTo>
                      <a:pt x="255" y="81"/>
                      <a:pt x="257" y="80"/>
                      <a:pt x="258" y="79"/>
                    </a:cubicBezTo>
                    <a:cubicBezTo>
                      <a:pt x="259" y="80"/>
                      <a:pt x="258" y="80"/>
                      <a:pt x="258" y="81"/>
                    </a:cubicBezTo>
                    <a:cubicBezTo>
                      <a:pt x="259" y="80"/>
                      <a:pt x="259" y="80"/>
                      <a:pt x="259" y="80"/>
                    </a:cubicBezTo>
                    <a:cubicBezTo>
                      <a:pt x="259" y="80"/>
                      <a:pt x="259" y="80"/>
                      <a:pt x="259" y="80"/>
                    </a:cubicBezTo>
                    <a:cubicBezTo>
                      <a:pt x="259" y="81"/>
                      <a:pt x="259" y="81"/>
                      <a:pt x="259" y="81"/>
                    </a:cubicBezTo>
                    <a:cubicBezTo>
                      <a:pt x="259" y="81"/>
                      <a:pt x="260" y="82"/>
                      <a:pt x="260" y="81"/>
                    </a:cubicBezTo>
                    <a:cubicBezTo>
                      <a:pt x="261" y="80"/>
                      <a:pt x="261" y="80"/>
                      <a:pt x="261" y="80"/>
                    </a:cubicBezTo>
                    <a:cubicBezTo>
                      <a:pt x="262" y="80"/>
                      <a:pt x="262" y="79"/>
                      <a:pt x="263" y="80"/>
                    </a:cubicBezTo>
                    <a:cubicBezTo>
                      <a:pt x="263" y="80"/>
                      <a:pt x="262" y="81"/>
                      <a:pt x="262" y="80"/>
                    </a:cubicBezTo>
                    <a:cubicBezTo>
                      <a:pt x="262" y="81"/>
                      <a:pt x="262" y="81"/>
                      <a:pt x="262" y="81"/>
                    </a:cubicBezTo>
                    <a:cubicBezTo>
                      <a:pt x="262" y="82"/>
                      <a:pt x="262" y="81"/>
                      <a:pt x="263" y="81"/>
                    </a:cubicBezTo>
                    <a:cubicBezTo>
                      <a:pt x="264" y="82"/>
                      <a:pt x="264" y="82"/>
                      <a:pt x="264" y="82"/>
                    </a:cubicBezTo>
                    <a:cubicBezTo>
                      <a:pt x="265" y="81"/>
                      <a:pt x="265" y="81"/>
                      <a:pt x="265" y="81"/>
                    </a:cubicBezTo>
                    <a:cubicBezTo>
                      <a:pt x="266" y="83"/>
                      <a:pt x="266" y="81"/>
                      <a:pt x="268" y="82"/>
                    </a:cubicBezTo>
                    <a:cubicBezTo>
                      <a:pt x="268" y="81"/>
                      <a:pt x="268" y="81"/>
                      <a:pt x="268" y="81"/>
                    </a:cubicBezTo>
                    <a:cubicBezTo>
                      <a:pt x="267" y="81"/>
                      <a:pt x="267" y="81"/>
                      <a:pt x="267" y="81"/>
                    </a:cubicBezTo>
                    <a:cubicBezTo>
                      <a:pt x="268" y="81"/>
                      <a:pt x="268" y="80"/>
                      <a:pt x="268" y="80"/>
                    </a:cubicBezTo>
                    <a:cubicBezTo>
                      <a:pt x="270" y="81"/>
                      <a:pt x="270" y="79"/>
                      <a:pt x="272" y="80"/>
                    </a:cubicBezTo>
                    <a:cubicBezTo>
                      <a:pt x="272" y="80"/>
                      <a:pt x="272" y="81"/>
                      <a:pt x="271" y="81"/>
                    </a:cubicBezTo>
                    <a:cubicBezTo>
                      <a:pt x="271" y="80"/>
                      <a:pt x="271" y="80"/>
                      <a:pt x="271" y="80"/>
                    </a:cubicBezTo>
                    <a:cubicBezTo>
                      <a:pt x="270" y="82"/>
                      <a:pt x="270" y="82"/>
                      <a:pt x="270" y="82"/>
                    </a:cubicBezTo>
                    <a:cubicBezTo>
                      <a:pt x="271" y="82"/>
                      <a:pt x="271" y="82"/>
                      <a:pt x="271" y="82"/>
                    </a:cubicBezTo>
                    <a:cubicBezTo>
                      <a:pt x="272" y="82"/>
                      <a:pt x="271" y="83"/>
                      <a:pt x="272" y="83"/>
                    </a:cubicBezTo>
                    <a:cubicBezTo>
                      <a:pt x="272" y="83"/>
                      <a:pt x="272" y="83"/>
                      <a:pt x="272" y="83"/>
                    </a:cubicBezTo>
                    <a:cubicBezTo>
                      <a:pt x="273" y="81"/>
                      <a:pt x="274" y="84"/>
                      <a:pt x="275" y="81"/>
                    </a:cubicBezTo>
                    <a:cubicBezTo>
                      <a:pt x="276" y="82"/>
                      <a:pt x="275" y="82"/>
                      <a:pt x="275" y="82"/>
                    </a:cubicBezTo>
                    <a:cubicBezTo>
                      <a:pt x="276" y="82"/>
                      <a:pt x="276" y="81"/>
                      <a:pt x="277" y="81"/>
                    </a:cubicBezTo>
                    <a:cubicBezTo>
                      <a:pt x="277" y="82"/>
                      <a:pt x="277" y="83"/>
                      <a:pt x="277" y="84"/>
                    </a:cubicBezTo>
                    <a:cubicBezTo>
                      <a:pt x="278" y="82"/>
                      <a:pt x="278" y="82"/>
                      <a:pt x="278" y="82"/>
                    </a:cubicBezTo>
                    <a:cubicBezTo>
                      <a:pt x="279" y="83"/>
                      <a:pt x="279" y="83"/>
                      <a:pt x="279" y="83"/>
                    </a:cubicBezTo>
                    <a:cubicBezTo>
                      <a:pt x="280" y="82"/>
                      <a:pt x="277" y="82"/>
                      <a:pt x="278" y="81"/>
                    </a:cubicBezTo>
                    <a:cubicBezTo>
                      <a:pt x="279" y="81"/>
                      <a:pt x="280" y="82"/>
                      <a:pt x="281" y="82"/>
                    </a:cubicBezTo>
                    <a:cubicBezTo>
                      <a:pt x="281" y="83"/>
                      <a:pt x="281" y="83"/>
                      <a:pt x="281" y="83"/>
                    </a:cubicBezTo>
                    <a:cubicBezTo>
                      <a:pt x="281" y="82"/>
                      <a:pt x="282" y="83"/>
                      <a:pt x="282" y="83"/>
                    </a:cubicBezTo>
                    <a:cubicBezTo>
                      <a:pt x="285" y="82"/>
                      <a:pt x="285" y="82"/>
                      <a:pt x="285" y="82"/>
                    </a:cubicBezTo>
                    <a:cubicBezTo>
                      <a:pt x="284" y="82"/>
                      <a:pt x="284" y="82"/>
                      <a:pt x="284" y="82"/>
                    </a:cubicBezTo>
                    <a:cubicBezTo>
                      <a:pt x="285" y="81"/>
                      <a:pt x="286" y="82"/>
                      <a:pt x="286" y="81"/>
                    </a:cubicBezTo>
                    <a:cubicBezTo>
                      <a:pt x="287" y="83"/>
                      <a:pt x="287" y="83"/>
                      <a:pt x="287" y="83"/>
                    </a:cubicBezTo>
                    <a:cubicBezTo>
                      <a:pt x="285" y="83"/>
                      <a:pt x="285" y="83"/>
                      <a:pt x="285" y="83"/>
                    </a:cubicBezTo>
                    <a:cubicBezTo>
                      <a:pt x="286" y="83"/>
                      <a:pt x="286" y="83"/>
                      <a:pt x="286" y="83"/>
                    </a:cubicBezTo>
                    <a:cubicBezTo>
                      <a:pt x="287" y="83"/>
                      <a:pt x="288" y="83"/>
                      <a:pt x="289" y="81"/>
                    </a:cubicBezTo>
                    <a:cubicBezTo>
                      <a:pt x="289" y="82"/>
                      <a:pt x="290" y="82"/>
                      <a:pt x="289" y="82"/>
                    </a:cubicBezTo>
                    <a:cubicBezTo>
                      <a:pt x="290" y="82"/>
                      <a:pt x="290" y="81"/>
                      <a:pt x="291" y="81"/>
                    </a:cubicBezTo>
                    <a:cubicBezTo>
                      <a:pt x="290" y="81"/>
                      <a:pt x="290" y="81"/>
                      <a:pt x="290" y="81"/>
                    </a:cubicBezTo>
                    <a:cubicBezTo>
                      <a:pt x="291" y="81"/>
                      <a:pt x="291" y="81"/>
                      <a:pt x="291" y="81"/>
                    </a:cubicBezTo>
                    <a:cubicBezTo>
                      <a:pt x="291" y="82"/>
                      <a:pt x="292" y="83"/>
                      <a:pt x="290" y="83"/>
                    </a:cubicBezTo>
                    <a:cubicBezTo>
                      <a:pt x="291" y="84"/>
                      <a:pt x="291" y="84"/>
                      <a:pt x="291" y="84"/>
                    </a:cubicBezTo>
                    <a:cubicBezTo>
                      <a:pt x="292" y="82"/>
                      <a:pt x="292" y="82"/>
                      <a:pt x="292" y="82"/>
                    </a:cubicBezTo>
                    <a:cubicBezTo>
                      <a:pt x="292" y="83"/>
                      <a:pt x="292" y="83"/>
                      <a:pt x="292" y="83"/>
                    </a:cubicBezTo>
                    <a:cubicBezTo>
                      <a:pt x="292" y="82"/>
                      <a:pt x="292" y="82"/>
                      <a:pt x="292" y="82"/>
                    </a:cubicBezTo>
                    <a:cubicBezTo>
                      <a:pt x="293" y="82"/>
                      <a:pt x="293" y="82"/>
                      <a:pt x="294" y="82"/>
                    </a:cubicBezTo>
                    <a:cubicBezTo>
                      <a:pt x="293" y="82"/>
                      <a:pt x="294" y="82"/>
                      <a:pt x="294" y="82"/>
                    </a:cubicBezTo>
                    <a:cubicBezTo>
                      <a:pt x="295" y="81"/>
                      <a:pt x="296" y="82"/>
                      <a:pt x="297" y="82"/>
                    </a:cubicBezTo>
                    <a:cubicBezTo>
                      <a:pt x="297" y="82"/>
                      <a:pt x="297" y="82"/>
                      <a:pt x="297" y="82"/>
                    </a:cubicBezTo>
                    <a:cubicBezTo>
                      <a:pt x="297" y="80"/>
                      <a:pt x="298" y="82"/>
                      <a:pt x="299" y="81"/>
                    </a:cubicBezTo>
                    <a:cubicBezTo>
                      <a:pt x="298" y="83"/>
                      <a:pt x="298" y="83"/>
                      <a:pt x="298" y="83"/>
                    </a:cubicBezTo>
                    <a:cubicBezTo>
                      <a:pt x="299" y="82"/>
                      <a:pt x="299" y="82"/>
                      <a:pt x="299" y="82"/>
                    </a:cubicBezTo>
                    <a:cubicBezTo>
                      <a:pt x="299" y="84"/>
                      <a:pt x="299" y="84"/>
                      <a:pt x="299" y="84"/>
                    </a:cubicBezTo>
                    <a:cubicBezTo>
                      <a:pt x="299" y="84"/>
                      <a:pt x="299" y="84"/>
                      <a:pt x="299" y="84"/>
                    </a:cubicBezTo>
                    <a:cubicBezTo>
                      <a:pt x="300" y="84"/>
                      <a:pt x="300" y="84"/>
                      <a:pt x="300" y="84"/>
                    </a:cubicBezTo>
                    <a:cubicBezTo>
                      <a:pt x="302" y="84"/>
                      <a:pt x="300" y="82"/>
                      <a:pt x="301" y="82"/>
                    </a:cubicBezTo>
                    <a:cubicBezTo>
                      <a:pt x="302" y="82"/>
                      <a:pt x="300" y="83"/>
                      <a:pt x="302" y="83"/>
                    </a:cubicBezTo>
                    <a:cubicBezTo>
                      <a:pt x="301" y="84"/>
                      <a:pt x="301" y="84"/>
                      <a:pt x="301" y="84"/>
                    </a:cubicBezTo>
                    <a:cubicBezTo>
                      <a:pt x="302" y="84"/>
                      <a:pt x="302" y="84"/>
                      <a:pt x="302" y="84"/>
                    </a:cubicBezTo>
                    <a:cubicBezTo>
                      <a:pt x="303" y="84"/>
                      <a:pt x="302" y="81"/>
                      <a:pt x="304" y="82"/>
                    </a:cubicBezTo>
                    <a:cubicBezTo>
                      <a:pt x="305" y="83"/>
                      <a:pt x="303" y="83"/>
                      <a:pt x="303" y="84"/>
                    </a:cubicBezTo>
                    <a:cubicBezTo>
                      <a:pt x="303" y="84"/>
                      <a:pt x="303" y="84"/>
                      <a:pt x="303" y="84"/>
                    </a:cubicBezTo>
                    <a:cubicBezTo>
                      <a:pt x="305" y="83"/>
                      <a:pt x="304" y="82"/>
                      <a:pt x="305" y="81"/>
                    </a:cubicBezTo>
                    <a:cubicBezTo>
                      <a:pt x="305" y="82"/>
                      <a:pt x="307" y="82"/>
                      <a:pt x="308" y="83"/>
                    </a:cubicBezTo>
                    <a:cubicBezTo>
                      <a:pt x="308" y="84"/>
                      <a:pt x="310" y="82"/>
                      <a:pt x="310" y="84"/>
                    </a:cubicBezTo>
                    <a:cubicBezTo>
                      <a:pt x="311" y="84"/>
                      <a:pt x="311" y="83"/>
                      <a:pt x="311" y="82"/>
                    </a:cubicBezTo>
                    <a:cubicBezTo>
                      <a:pt x="312" y="82"/>
                      <a:pt x="311" y="84"/>
                      <a:pt x="312" y="84"/>
                    </a:cubicBezTo>
                    <a:cubicBezTo>
                      <a:pt x="313" y="83"/>
                      <a:pt x="314" y="83"/>
                      <a:pt x="314" y="83"/>
                    </a:cubicBezTo>
                    <a:cubicBezTo>
                      <a:pt x="315" y="83"/>
                      <a:pt x="315" y="84"/>
                      <a:pt x="315" y="84"/>
                    </a:cubicBezTo>
                    <a:cubicBezTo>
                      <a:pt x="316" y="84"/>
                      <a:pt x="316" y="83"/>
                      <a:pt x="317" y="83"/>
                    </a:cubicBezTo>
                    <a:cubicBezTo>
                      <a:pt x="318" y="84"/>
                      <a:pt x="316" y="84"/>
                      <a:pt x="317" y="84"/>
                    </a:cubicBezTo>
                    <a:cubicBezTo>
                      <a:pt x="318" y="83"/>
                      <a:pt x="318" y="83"/>
                      <a:pt x="318" y="83"/>
                    </a:cubicBezTo>
                    <a:cubicBezTo>
                      <a:pt x="318" y="85"/>
                      <a:pt x="318" y="85"/>
                      <a:pt x="318" y="85"/>
                    </a:cubicBezTo>
                    <a:cubicBezTo>
                      <a:pt x="319" y="85"/>
                      <a:pt x="319" y="83"/>
                      <a:pt x="320" y="83"/>
                    </a:cubicBezTo>
                    <a:cubicBezTo>
                      <a:pt x="320" y="84"/>
                      <a:pt x="320" y="84"/>
                      <a:pt x="321" y="84"/>
                    </a:cubicBezTo>
                    <a:cubicBezTo>
                      <a:pt x="322" y="82"/>
                      <a:pt x="323" y="84"/>
                      <a:pt x="325" y="84"/>
                    </a:cubicBezTo>
                    <a:cubicBezTo>
                      <a:pt x="325" y="85"/>
                      <a:pt x="325" y="85"/>
                      <a:pt x="325" y="85"/>
                    </a:cubicBezTo>
                    <a:cubicBezTo>
                      <a:pt x="326" y="84"/>
                      <a:pt x="326" y="84"/>
                      <a:pt x="326" y="84"/>
                    </a:cubicBezTo>
                    <a:cubicBezTo>
                      <a:pt x="327" y="83"/>
                      <a:pt x="327" y="84"/>
                      <a:pt x="328" y="85"/>
                    </a:cubicBezTo>
                    <a:cubicBezTo>
                      <a:pt x="328" y="84"/>
                      <a:pt x="328" y="84"/>
                      <a:pt x="329" y="84"/>
                    </a:cubicBezTo>
                    <a:cubicBezTo>
                      <a:pt x="329" y="85"/>
                      <a:pt x="330" y="83"/>
                      <a:pt x="331" y="84"/>
                    </a:cubicBezTo>
                    <a:cubicBezTo>
                      <a:pt x="331" y="83"/>
                      <a:pt x="332" y="84"/>
                      <a:pt x="333" y="84"/>
                    </a:cubicBezTo>
                    <a:cubicBezTo>
                      <a:pt x="333" y="85"/>
                      <a:pt x="334" y="84"/>
                      <a:pt x="335" y="84"/>
                    </a:cubicBezTo>
                    <a:cubicBezTo>
                      <a:pt x="335" y="85"/>
                      <a:pt x="335" y="85"/>
                      <a:pt x="335" y="85"/>
                    </a:cubicBezTo>
                    <a:cubicBezTo>
                      <a:pt x="336" y="84"/>
                      <a:pt x="337" y="84"/>
                      <a:pt x="338" y="85"/>
                    </a:cubicBezTo>
                    <a:cubicBezTo>
                      <a:pt x="338" y="86"/>
                      <a:pt x="338" y="86"/>
                      <a:pt x="338" y="86"/>
                    </a:cubicBezTo>
                    <a:cubicBezTo>
                      <a:pt x="339" y="85"/>
                      <a:pt x="339" y="85"/>
                      <a:pt x="339" y="85"/>
                    </a:cubicBezTo>
                    <a:cubicBezTo>
                      <a:pt x="339" y="85"/>
                      <a:pt x="339" y="85"/>
                      <a:pt x="339" y="85"/>
                    </a:cubicBezTo>
                    <a:cubicBezTo>
                      <a:pt x="339" y="85"/>
                      <a:pt x="340" y="85"/>
                      <a:pt x="341" y="85"/>
                    </a:cubicBezTo>
                    <a:cubicBezTo>
                      <a:pt x="341" y="85"/>
                      <a:pt x="341" y="85"/>
                      <a:pt x="341" y="86"/>
                    </a:cubicBezTo>
                    <a:cubicBezTo>
                      <a:pt x="342" y="84"/>
                      <a:pt x="342" y="84"/>
                      <a:pt x="342" y="84"/>
                    </a:cubicBezTo>
                    <a:cubicBezTo>
                      <a:pt x="344" y="84"/>
                      <a:pt x="343" y="85"/>
                      <a:pt x="344" y="86"/>
                    </a:cubicBezTo>
                    <a:cubicBezTo>
                      <a:pt x="346" y="86"/>
                      <a:pt x="346" y="84"/>
                      <a:pt x="347" y="84"/>
                    </a:cubicBezTo>
                    <a:cubicBezTo>
                      <a:pt x="347" y="84"/>
                      <a:pt x="348" y="84"/>
                      <a:pt x="348" y="84"/>
                    </a:cubicBezTo>
                    <a:cubicBezTo>
                      <a:pt x="347" y="84"/>
                      <a:pt x="347" y="84"/>
                      <a:pt x="347" y="84"/>
                    </a:cubicBezTo>
                    <a:cubicBezTo>
                      <a:pt x="347" y="85"/>
                      <a:pt x="346" y="85"/>
                      <a:pt x="347" y="86"/>
                    </a:cubicBezTo>
                    <a:cubicBezTo>
                      <a:pt x="347" y="86"/>
                      <a:pt x="347" y="84"/>
                      <a:pt x="348" y="85"/>
                    </a:cubicBezTo>
                    <a:cubicBezTo>
                      <a:pt x="348" y="85"/>
                      <a:pt x="348" y="86"/>
                      <a:pt x="349" y="86"/>
                    </a:cubicBezTo>
                    <a:cubicBezTo>
                      <a:pt x="349" y="84"/>
                      <a:pt x="351" y="87"/>
                      <a:pt x="352" y="85"/>
                    </a:cubicBezTo>
                    <a:cubicBezTo>
                      <a:pt x="351" y="85"/>
                      <a:pt x="351" y="85"/>
                      <a:pt x="351" y="85"/>
                    </a:cubicBezTo>
                    <a:cubicBezTo>
                      <a:pt x="352" y="86"/>
                      <a:pt x="352" y="86"/>
                      <a:pt x="352" y="86"/>
                    </a:cubicBezTo>
                    <a:cubicBezTo>
                      <a:pt x="353" y="86"/>
                      <a:pt x="352" y="85"/>
                      <a:pt x="353" y="85"/>
                    </a:cubicBezTo>
                    <a:cubicBezTo>
                      <a:pt x="353" y="85"/>
                      <a:pt x="353" y="86"/>
                      <a:pt x="353" y="87"/>
                    </a:cubicBezTo>
                    <a:cubicBezTo>
                      <a:pt x="353" y="87"/>
                      <a:pt x="353" y="86"/>
                      <a:pt x="354" y="86"/>
                    </a:cubicBezTo>
                    <a:cubicBezTo>
                      <a:pt x="355" y="88"/>
                      <a:pt x="355" y="88"/>
                      <a:pt x="355" y="88"/>
                    </a:cubicBezTo>
                    <a:cubicBezTo>
                      <a:pt x="355" y="87"/>
                      <a:pt x="354" y="86"/>
                      <a:pt x="355" y="86"/>
                    </a:cubicBezTo>
                    <a:cubicBezTo>
                      <a:pt x="356" y="87"/>
                      <a:pt x="357" y="87"/>
                      <a:pt x="356" y="88"/>
                    </a:cubicBezTo>
                    <a:cubicBezTo>
                      <a:pt x="357" y="88"/>
                      <a:pt x="357" y="88"/>
                      <a:pt x="357" y="87"/>
                    </a:cubicBezTo>
                    <a:cubicBezTo>
                      <a:pt x="357" y="87"/>
                      <a:pt x="357" y="87"/>
                      <a:pt x="357" y="87"/>
                    </a:cubicBezTo>
                    <a:cubicBezTo>
                      <a:pt x="357" y="87"/>
                      <a:pt x="358" y="87"/>
                      <a:pt x="358" y="87"/>
                    </a:cubicBezTo>
                    <a:cubicBezTo>
                      <a:pt x="358" y="88"/>
                      <a:pt x="358" y="88"/>
                      <a:pt x="358" y="88"/>
                    </a:cubicBezTo>
                    <a:cubicBezTo>
                      <a:pt x="359" y="88"/>
                      <a:pt x="359" y="87"/>
                      <a:pt x="359" y="86"/>
                    </a:cubicBezTo>
                    <a:cubicBezTo>
                      <a:pt x="360" y="87"/>
                      <a:pt x="360" y="87"/>
                      <a:pt x="360" y="87"/>
                    </a:cubicBezTo>
                    <a:cubicBezTo>
                      <a:pt x="361" y="87"/>
                      <a:pt x="362" y="86"/>
                      <a:pt x="362" y="88"/>
                    </a:cubicBezTo>
                    <a:cubicBezTo>
                      <a:pt x="362" y="88"/>
                      <a:pt x="363" y="88"/>
                      <a:pt x="363" y="88"/>
                    </a:cubicBezTo>
                    <a:cubicBezTo>
                      <a:pt x="362" y="87"/>
                      <a:pt x="362" y="87"/>
                      <a:pt x="362" y="87"/>
                    </a:cubicBezTo>
                    <a:cubicBezTo>
                      <a:pt x="363" y="87"/>
                      <a:pt x="363" y="87"/>
                      <a:pt x="363" y="87"/>
                    </a:cubicBezTo>
                    <a:cubicBezTo>
                      <a:pt x="363" y="88"/>
                      <a:pt x="364" y="88"/>
                      <a:pt x="364" y="89"/>
                    </a:cubicBezTo>
                    <a:cubicBezTo>
                      <a:pt x="365" y="88"/>
                      <a:pt x="365" y="88"/>
                      <a:pt x="365" y="88"/>
                    </a:cubicBezTo>
                    <a:cubicBezTo>
                      <a:pt x="365" y="88"/>
                      <a:pt x="365" y="88"/>
                      <a:pt x="365" y="88"/>
                    </a:cubicBezTo>
                    <a:cubicBezTo>
                      <a:pt x="365" y="88"/>
                      <a:pt x="365" y="88"/>
                      <a:pt x="365" y="87"/>
                    </a:cubicBezTo>
                    <a:cubicBezTo>
                      <a:pt x="366" y="88"/>
                      <a:pt x="365" y="88"/>
                      <a:pt x="366" y="89"/>
                    </a:cubicBezTo>
                    <a:cubicBezTo>
                      <a:pt x="366" y="88"/>
                      <a:pt x="366" y="88"/>
                      <a:pt x="366" y="88"/>
                    </a:cubicBezTo>
                    <a:cubicBezTo>
                      <a:pt x="367" y="88"/>
                      <a:pt x="368" y="89"/>
                      <a:pt x="369" y="88"/>
                    </a:cubicBezTo>
                    <a:cubicBezTo>
                      <a:pt x="369" y="89"/>
                      <a:pt x="369" y="89"/>
                      <a:pt x="369" y="89"/>
                    </a:cubicBezTo>
                    <a:cubicBezTo>
                      <a:pt x="369" y="89"/>
                      <a:pt x="369" y="89"/>
                      <a:pt x="370" y="89"/>
                    </a:cubicBezTo>
                    <a:cubicBezTo>
                      <a:pt x="370" y="88"/>
                      <a:pt x="369" y="88"/>
                      <a:pt x="370" y="87"/>
                    </a:cubicBezTo>
                    <a:cubicBezTo>
                      <a:pt x="371" y="88"/>
                      <a:pt x="371" y="88"/>
                      <a:pt x="371" y="88"/>
                    </a:cubicBezTo>
                    <a:cubicBezTo>
                      <a:pt x="371" y="88"/>
                      <a:pt x="370" y="88"/>
                      <a:pt x="370" y="89"/>
                    </a:cubicBezTo>
                    <a:cubicBezTo>
                      <a:pt x="371" y="89"/>
                      <a:pt x="371" y="89"/>
                      <a:pt x="371" y="89"/>
                    </a:cubicBezTo>
                    <a:cubicBezTo>
                      <a:pt x="371" y="89"/>
                      <a:pt x="371" y="89"/>
                      <a:pt x="371" y="89"/>
                    </a:cubicBezTo>
                    <a:cubicBezTo>
                      <a:pt x="371" y="89"/>
                      <a:pt x="371" y="89"/>
                      <a:pt x="371" y="89"/>
                    </a:cubicBezTo>
                    <a:cubicBezTo>
                      <a:pt x="372" y="89"/>
                      <a:pt x="372" y="89"/>
                      <a:pt x="372" y="89"/>
                    </a:cubicBezTo>
                    <a:cubicBezTo>
                      <a:pt x="372" y="89"/>
                      <a:pt x="372" y="89"/>
                      <a:pt x="372" y="89"/>
                    </a:cubicBezTo>
                    <a:cubicBezTo>
                      <a:pt x="372" y="89"/>
                      <a:pt x="372" y="90"/>
                      <a:pt x="371" y="90"/>
                    </a:cubicBezTo>
                    <a:cubicBezTo>
                      <a:pt x="372" y="90"/>
                      <a:pt x="372" y="90"/>
                      <a:pt x="372" y="90"/>
                    </a:cubicBezTo>
                    <a:cubicBezTo>
                      <a:pt x="373" y="89"/>
                      <a:pt x="372" y="89"/>
                      <a:pt x="372" y="88"/>
                    </a:cubicBezTo>
                    <a:cubicBezTo>
                      <a:pt x="372" y="88"/>
                      <a:pt x="373" y="88"/>
                      <a:pt x="374" y="89"/>
                    </a:cubicBezTo>
                    <a:cubicBezTo>
                      <a:pt x="373" y="89"/>
                      <a:pt x="373" y="89"/>
                      <a:pt x="373" y="89"/>
                    </a:cubicBezTo>
                    <a:cubicBezTo>
                      <a:pt x="374" y="89"/>
                      <a:pt x="375" y="89"/>
                      <a:pt x="375" y="88"/>
                    </a:cubicBezTo>
                    <a:cubicBezTo>
                      <a:pt x="376" y="88"/>
                      <a:pt x="375" y="89"/>
                      <a:pt x="375" y="89"/>
                    </a:cubicBezTo>
                    <a:cubicBezTo>
                      <a:pt x="377" y="90"/>
                      <a:pt x="377" y="88"/>
                      <a:pt x="378" y="88"/>
                    </a:cubicBezTo>
                    <a:cubicBezTo>
                      <a:pt x="378" y="89"/>
                      <a:pt x="378" y="89"/>
                      <a:pt x="378" y="89"/>
                    </a:cubicBezTo>
                    <a:cubicBezTo>
                      <a:pt x="379" y="89"/>
                      <a:pt x="379" y="87"/>
                      <a:pt x="380" y="88"/>
                    </a:cubicBezTo>
                    <a:cubicBezTo>
                      <a:pt x="380" y="89"/>
                      <a:pt x="380" y="89"/>
                      <a:pt x="380" y="89"/>
                    </a:cubicBezTo>
                    <a:cubicBezTo>
                      <a:pt x="380" y="89"/>
                      <a:pt x="381" y="89"/>
                      <a:pt x="381" y="88"/>
                    </a:cubicBezTo>
                    <a:cubicBezTo>
                      <a:pt x="382" y="88"/>
                      <a:pt x="381" y="90"/>
                      <a:pt x="382" y="90"/>
                    </a:cubicBezTo>
                    <a:cubicBezTo>
                      <a:pt x="383" y="88"/>
                      <a:pt x="383" y="88"/>
                      <a:pt x="383" y="88"/>
                    </a:cubicBezTo>
                    <a:cubicBezTo>
                      <a:pt x="383" y="88"/>
                      <a:pt x="383" y="89"/>
                      <a:pt x="383" y="89"/>
                    </a:cubicBezTo>
                    <a:cubicBezTo>
                      <a:pt x="384" y="89"/>
                      <a:pt x="383" y="90"/>
                      <a:pt x="383" y="90"/>
                    </a:cubicBezTo>
                    <a:cubicBezTo>
                      <a:pt x="384" y="89"/>
                      <a:pt x="384" y="89"/>
                      <a:pt x="384" y="89"/>
                    </a:cubicBezTo>
                    <a:cubicBezTo>
                      <a:pt x="384" y="89"/>
                      <a:pt x="384" y="89"/>
                      <a:pt x="385" y="90"/>
                    </a:cubicBezTo>
                    <a:cubicBezTo>
                      <a:pt x="385" y="89"/>
                      <a:pt x="385" y="89"/>
                      <a:pt x="385" y="89"/>
                    </a:cubicBezTo>
                    <a:cubicBezTo>
                      <a:pt x="386" y="89"/>
                      <a:pt x="386" y="89"/>
                      <a:pt x="386" y="89"/>
                    </a:cubicBezTo>
                    <a:cubicBezTo>
                      <a:pt x="386" y="89"/>
                      <a:pt x="386" y="89"/>
                      <a:pt x="386" y="89"/>
                    </a:cubicBezTo>
                    <a:cubicBezTo>
                      <a:pt x="387" y="89"/>
                      <a:pt x="387" y="89"/>
                      <a:pt x="387" y="89"/>
                    </a:cubicBezTo>
                    <a:cubicBezTo>
                      <a:pt x="387" y="89"/>
                      <a:pt x="387" y="89"/>
                      <a:pt x="387" y="89"/>
                    </a:cubicBezTo>
                    <a:cubicBezTo>
                      <a:pt x="386" y="89"/>
                      <a:pt x="386" y="89"/>
                      <a:pt x="386" y="89"/>
                    </a:cubicBezTo>
                    <a:cubicBezTo>
                      <a:pt x="386" y="89"/>
                      <a:pt x="386" y="89"/>
                      <a:pt x="386" y="89"/>
                    </a:cubicBezTo>
                    <a:cubicBezTo>
                      <a:pt x="387" y="89"/>
                      <a:pt x="387" y="88"/>
                      <a:pt x="388" y="89"/>
                    </a:cubicBezTo>
                    <a:cubicBezTo>
                      <a:pt x="388" y="89"/>
                      <a:pt x="388" y="89"/>
                      <a:pt x="388" y="89"/>
                    </a:cubicBezTo>
                    <a:cubicBezTo>
                      <a:pt x="388" y="89"/>
                      <a:pt x="387" y="89"/>
                      <a:pt x="387" y="89"/>
                    </a:cubicBezTo>
                    <a:cubicBezTo>
                      <a:pt x="388" y="90"/>
                      <a:pt x="388" y="90"/>
                      <a:pt x="388" y="90"/>
                    </a:cubicBezTo>
                    <a:cubicBezTo>
                      <a:pt x="388" y="89"/>
                      <a:pt x="389" y="88"/>
                      <a:pt x="388" y="88"/>
                    </a:cubicBezTo>
                    <a:cubicBezTo>
                      <a:pt x="388" y="88"/>
                      <a:pt x="389" y="88"/>
                      <a:pt x="389" y="88"/>
                    </a:cubicBezTo>
                    <a:cubicBezTo>
                      <a:pt x="389" y="88"/>
                      <a:pt x="389" y="88"/>
                      <a:pt x="389" y="88"/>
                    </a:cubicBezTo>
                    <a:cubicBezTo>
                      <a:pt x="389" y="87"/>
                      <a:pt x="388" y="87"/>
                      <a:pt x="388" y="87"/>
                    </a:cubicBezTo>
                    <a:cubicBezTo>
                      <a:pt x="388" y="88"/>
                      <a:pt x="388" y="88"/>
                      <a:pt x="388" y="88"/>
                    </a:cubicBezTo>
                    <a:cubicBezTo>
                      <a:pt x="387" y="88"/>
                      <a:pt x="387" y="88"/>
                      <a:pt x="387" y="88"/>
                    </a:cubicBezTo>
                    <a:cubicBezTo>
                      <a:pt x="387" y="88"/>
                      <a:pt x="386" y="88"/>
                      <a:pt x="386" y="87"/>
                    </a:cubicBezTo>
                    <a:cubicBezTo>
                      <a:pt x="387" y="87"/>
                      <a:pt x="387" y="87"/>
                      <a:pt x="387" y="87"/>
                    </a:cubicBezTo>
                    <a:cubicBezTo>
                      <a:pt x="387" y="87"/>
                      <a:pt x="387" y="87"/>
                      <a:pt x="387" y="87"/>
                    </a:cubicBezTo>
                    <a:cubicBezTo>
                      <a:pt x="388" y="87"/>
                      <a:pt x="388" y="86"/>
                      <a:pt x="388" y="86"/>
                    </a:cubicBezTo>
                    <a:cubicBezTo>
                      <a:pt x="389" y="87"/>
                      <a:pt x="390" y="85"/>
                      <a:pt x="390" y="87"/>
                    </a:cubicBezTo>
                    <a:cubicBezTo>
                      <a:pt x="391" y="86"/>
                      <a:pt x="391" y="86"/>
                      <a:pt x="391" y="86"/>
                    </a:cubicBezTo>
                    <a:cubicBezTo>
                      <a:pt x="391" y="86"/>
                      <a:pt x="391" y="86"/>
                      <a:pt x="391" y="86"/>
                    </a:cubicBezTo>
                    <a:cubicBezTo>
                      <a:pt x="392" y="86"/>
                      <a:pt x="393" y="86"/>
                      <a:pt x="394" y="86"/>
                    </a:cubicBezTo>
                    <a:cubicBezTo>
                      <a:pt x="396" y="87"/>
                      <a:pt x="397" y="86"/>
                      <a:pt x="399" y="87"/>
                    </a:cubicBezTo>
                    <a:cubicBezTo>
                      <a:pt x="400" y="86"/>
                      <a:pt x="404" y="88"/>
                      <a:pt x="405" y="86"/>
                    </a:cubicBezTo>
                    <a:close/>
                    <a:moveTo>
                      <a:pt x="503" y="83"/>
                    </a:moveTo>
                    <a:cubicBezTo>
                      <a:pt x="502" y="83"/>
                      <a:pt x="502" y="83"/>
                      <a:pt x="502" y="83"/>
                    </a:cubicBezTo>
                    <a:cubicBezTo>
                      <a:pt x="502" y="83"/>
                      <a:pt x="502" y="83"/>
                      <a:pt x="503" y="83"/>
                    </a:cubicBezTo>
                    <a:close/>
                    <a:moveTo>
                      <a:pt x="490" y="82"/>
                    </a:moveTo>
                    <a:cubicBezTo>
                      <a:pt x="489" y="83"/>
                      <a:pt x="487" y="81"/>
                      <a:pt x="486" y="82"/>
                    </a:cubicBezTo>
                    <a:cubicBezTo>
                      <a:pt x="486" y="82"/>
                      <a:pt x="486" y="82"/>
                      <a:pt x="486" y="82"/>
                    </a:cubicBezTo>
                    <a:cubicBezTo>
                      <a:pt x="487" y="81"/>
                      <a:pt x="489" y="82"/>
                      <a:pt x="490" y="82"/>
                    </a:cubicBezTo>
                    <a:close/>
                    <a:moveTo>
                      <a:pt x="475" y="82"/>
                    </a:moveTo>
                    <a:cubicBezTo>
                      <a:pt x="475" y="82"/>
                      <a:pt x="475" y="82"/>
                      <a:pt x="475" y="82"/>
                    </a:cubicBezTo>
                    <a:cubicBezTo>
                      <a:pt x="475" y="82"/>
                      <a:pt x="475" y="82"/>
                      <a:pt x="475" y="82"/>
                    </a:cubicBezTo>
                    <a:close/>
                    <a:moveTo>
                      <a:pt x="479" y="76"/>
                    </a:moveTo>
                    <a:cubicBezTo>
                      <a:pt x="479" y="76"/>
                      <a:pt x="478" y="76"/>
                      <a:pt x="478" y="76"/>
                    </a:cubicBezTo>
                    <a:cubicBezTo>
                      <a:pt x="478" y="76"/>
                      <a:pt x="478" y="75"/>
                      <a:pt x="479" y="76"/>
                    </a:cubicBezTo>
                    <a:close/>
                    <a:moveTo>
                      <a:pt x="474" y="79"/>
                    </a:moveTo>
                    <a:cubicBezTo>
                      <a:pt x="475" y="80"/>
                      <a:pt x="476" y="79"/>
                      <a:pt x="478" y="79"/>
                    </a:cubicBezTo>
                    <a:cubicBezTo>
                      <a:pt x="480" y="78"/>
                      <a:pt x="482" y="79"/>
                      <a:pt x="484" y="79"/>
                    </a:cubicBezTo>
                    <a:cubicBezTo>
                      <a:pt x="484" y="79"/>
                      <a:pt x="484" y="79"/>
                      <a:pt x="484" y="79"/>
                    </a:cubicBezTo>
                    <a:cubicBezTo>
                      <a:pt x="483" y="80"/>
                      <a:pt x="481" y="80"/>
                      <a:pt x="479" y="80"/>
                    </a:cubicBezTo>
                    <a:cubicBezTo>
                      <a:pt x="480" y="79"/>
                      <a:pt x="480" y="79"/>
                      <a:pt x="479" y="79"/>
                    </a:cubicBezTo>
                    <a:cubicBezTo>
                      <a:pt x="478" y="79"/>
                      <a:pt x="476" y="80"/>
                      <a:pt x="474" y="79"/>
                    </a:cubicBezTo>
                    <a:cubicBezTo>
                      <a:pt x="474" y="79"/>
                      <a:pt x="474" y="79"/>
                      <a:pt x="474" y="80"/>
                    </a:cubicBezTo>
                    <a:cubicBezTo>
                      <a:pt x="473" y="79"/>
                      <a:pt x="473" y="79"/>
                      <a:pt x="473" y="79"/>
                    </a:cubicBezTo>
                    <a:cubicBezTo>
                      <a:pt x="473" y="79"/>
                      <a:pt x="474" y="79"/>
                      <a:pt x="474" y="79"/>
                    </a:cubicBezTo>
                    <a:close/>
                    <a:moveTo>
                      <a:pt x="470" y="80"/>
                    </a:moveTo>
                    <a:cubicBezTo>
                      <a:pt x="472" y="79"/>
                      <a:pt x="472" y="79"/>
                      <a:pt x="472" y="79"/>
                    </a:cubicBezTo>
                    <a:cubicBezTo>
                      <a:pt x="472" y="80"/>
                      <a:pt x="472" y="80"/>
                      <a:pt x="472" y="80"/>
                    </a:cubicBezTo>
                    <a:cubicBezTo>
                      <a:pt x="471" y="79"/>
                      <a:pt x="469" y="80"/>
                      <a:pt x="467" y="80"/>
                    </a:cubicBezTo>
                    <a:cubicBezTo>
                      <a:pt x="468" y="80"/>
                      <a:pt x="469" y="79"/>
                      <a:pt x="470" y="80"/>
                    </a:cubicBezTo>
                    <a:close/>
                    <a:moveTo>
                      <a:pt x="460" y="80"/>
                    </a:moveTo>
                    <a:cubicBezTo>
                      <a:pt x="462" y="80"/>
                      <a:pt x="462" y="79"/>
                      <a:pt x="464" y="80"/>
                    </a:cubicBezTo>
                    <a:cubicBezTo>
                      <a:pt x="465" y="80"/>
                      <a:pt x="465" y="79"/>
                      <a:pt x="466" y="79"/>
                    </a:cubicBezTo>
                    <a:cubicBezTo>
                      <a:pt x="466" y="80"/>
                      <a:pt x="464" y="79"/>
                      <a:pt x="463" y="80"/>
                    </a:cubicBezTo>
                    <a:cubicBezTo>
                      <a:pt x="461" y="79"/>
                      <a:pt x="459" y="80"/>
                      <a:pt x="456" y="80"/>
                    </a:cubicBezTo>
                    <a:cubicBezTo>
                      <a:pt x="457" y="79"/>
                      <a:pt x="459" y="80"/>
                      <a:pt x="460" y="80"/>
                    </a:cubicBezTo>
                    <a:close/>
                    <a:moveTo>
                      <a:pt x="488" y="68"/>
                    </a:moveTo>
                    <a:cubicBezTo>
                      <a:pt x="487" y="68"/>
                      <a:pt x="487" y="69"/>
                      <a:pt x="487" y="69"/>
                    </a:cubicBezTo>
                    <a:cubicBezTo>
                      <a:pt x="486" y="68"/>
                      <a:pt x="485" y="69"/>
                      <a:pt x="485" y="68"/>
                    </a:cubicBezTo>
                    <a:cubicBezTo>
                      <a:pt x="486" y="67"/>
                      <a:pt x="487" y="68"/>
                      <a:pt x="488" y="68"/>
                    </a:cubicBezTo>
                    <a:close/>
                    <a:moveTo>
                      <a:pt x="478" y="61"/>
                    </a:moveTo>
                    <a:cubicBezTo>
                      <a:pt x="478" y="62"/>
                      <a:pt x="478" y="62"/>
                      <a:pt x="478" y="62"/>
                    </a:cubicBezTo>
                    <a:cubicBezTo>
                      <a:pt x="478" y="61"/>
                      <a:pt x="478" y="61"/>
                      <a:pt x="478" y="61"/>
                    </a:cubicBezTo>
                    <a:close/>
                    <a:moveTo>
                      <a:pt x="471" y="64"/>
                    </a:moveTo>
                    <a:cubicBezTo>
                      <a:pt x="472" y="64"/>
                      <a:pt x="472" y="64"/>
                      <a:pt x="472" y="64"/>
                    </a:cubicBezTo>
                    <a:cubicBezTo>
                      <a:pt x="471" y="64"/>
                      <a:pt x="471" y="64"/>
                      <a:pt x="471" y="64"/>
                    </a:cubicBezTo>
                    <a:cubicBezTo>
                      <a:pt x="471" y="64"/>
                      <a:pt x="471" y="64"/>
                      <a:pt x="471" y="64"/>
                    </a:cubicBezTo>
                    <a:close/>
                    <a:moveTo>
                      <a:pt x="470" y="65"/>
                    </a:moveTo>
                    <a:cubicBezTo>
                      <a:pt x="470" y="65"/>
                      <a:pt x="469" y="64"/>
                      <a:pt x="469" y="65"/>
                    </a:cubicBezTo>
                    <a:cubicBezTo>
                      <a:pt x="469" y="65"/>
                      <a:pt x="469" y="65"/>
                      <a:pt x="469" y="65"/>
                    </a:cubicBezTo>
                    <a:cubicBezTo>
                      <a:pt x="469" y="65"/>
                      <a:pt x="468" y="65"/>
                      <a:pt x="469" y="64"/>
                    </a:cubicBezTo>
                    <a:cubicBezTo>
                      <a:pt x="469" y="63"/>
                      <a:pt x="470" y="64"/>
                      <a:pt x="470" y="65"/>
                    </a:cubicBezTo>
                    <a:close/>
                    <a:moveTo>
                      <a:pt x="496" y="56"/>
                    </a:moveTo>
                    <a:cubicBezTo>
                      <a:pt x="496" y="56"/>
                      <a:pt x="496" y="56"/>
                      <a:pt x="496" y="56"/>
                    </a:cubicBezTo>
                    <a:cubicBezTo>
                      <a:pt x="495" y="56"/>
                      <a:pt x="495" y="56"/>
                      <a:pt x="495" y="56"/>
                    </a:cubicBezTo>
                    <a:lnTo>
                      <a:pt x="496" y="56"/>
                    </a:lnTo>
                    <a:close/>
                    <a:moveTo>
                      <a:pt x="495" y="55"/>
                    </a:moveTo>
                    <a:cubicBezTo>
                      <a:pt x="495" y="55"/>
                      <a:pt x="495" y="55"/>
                      <a:pt x="495" y="55"/>
                    </a:cubicBezTo>
                    <a:cubicBezTo>
                      <a:pt x="495" y="54"/>
                      <a:pt x="495" y="54"/>
                      <a:pt x="495" y="54"/>
                    </a:cubicBezTo>
                    <a:lnTo>
                      <a:pt x="495" y="55"/>
                    </a:lnTo>
                    <a:close/>
                    <a:moveTo>
                      <a:pt x="504" y="55"/>
                    </a:moveTo>
                    <a:cubicBezTo>
                      <a:pt x="504" y="55"/>
                      <a:pt x="504" y="55"/>
                      <a:pt x="504" y="55"/>
                    </a:cubicBezTo>
                    <a:cubicBezTo>
                      <a:pt x="503" y="55"/>
                      <a:pt x="503" y="55"/>
                      <a:pt x="503" y="55"/>
                    </a:cubicBezTo>
                    <a:lnTo>
                      <a:pt x="504" y="55"/>
                    </a:lnTo>
                    <a:close/>
                    <a:moveTo>
                      <a:pt x="494" y="54"/>
                    </a:moveTo>
                    <a:cubicBezTo>
                      <a:pt x="493" y="55"/>
                      <a:pt x="493" y="55"/>
                      <a:pt x="492" y="55"/>
                    </a:cubicBezTo>
                    <a:lnTo>
                      <a:pt x="494" y="54"/>
                    </a:lnTo>
                    <a:close/>
                    <a:moveTo>
                      <a:pt x="491" y="53"/>
                    </a:moveTo>
                    <a:cubicBezTo>
                      <a:pt x="490" y="54"/>
                      <a:pt x="490" y="54"/>
                      <a:pt x="490" y="55"/>
                    </a:cubicBezTo>
                    <a:cubicBezTo>
                      <a:pt x="490" y="54"/>
                      <a:pt x="490" y="54"/>
                      <a:pt x="490" y="53"/>
                    </a:cubicBezTo>
                    <a:lnTo>
                      <a:pt x="491" y="53"/>
                    </a:lnTo>
                    <a:close/>
                    <a:moveTo>
                      <a:pt x="489" y="56"/>
                    </a:moveTo>
                    <a:cubicBezTo>
                      <a:pt x="489" y="57"/>
                      <a:pt x="489" y="57"/>
                      <a:pt x="489" y="57"/>
                    </a:cubicBezTo>
                    <a:cubicBezTo>
                      <a:pt x="488" y="57"/>
                      <a:pt x="488" y="57"/>
                      <a:pt x="488" y="57"/>
                    </a:cubicBezTo>
                    <a:cubicBezTo>
                      <a:pt x="489" y="56"/>
                      <a:pt x="489" y="56"/>
                      <a:pt x="489" y="56"/>
                    </a:cubicBezTo>
                    <a:cubicBezTo>
                      <a:pt x="488" y="55"/>
                      <a:pt x="488" y="55"/>
                      <a:pt x="488" y="55"/>
                    </a:cubicBezTo>
                    <a:lnTo>
                      <a:pt x="489" y="56"/>
                    </a:lnTo>
                    <a:close/>
                    <a:moveTo>
                      <a:pt x="487" y="56"/>
                    </a:moveTo>
                    <a:cubicBezTo>
                      <a:pt x="488" y="57"/>
                      <a:pt x="488" y="57"/>
                      <a:pt x="488" y="57"/>
                    </a:cubicBezTo>
                    <a:cubicBezTo>
                      <a:pt x="487" y="57"/>
                      <a:pt x="487" y="57"/>
                      <a:pt x="487" y="57"/>
                    </a:cubicBezTo>
                    <a:lnTo>
                      <a:pt x="487" y="56"/>
                    </a:lnTo>
                    <a:close/>
                    <a:moveTo>
                      <a:pt x="486" y="57"/>
                    </a:moveTo>
                    <a:cubicBezTo>
                      <a:pt x="486" y="57"/>
                      <a:pt x="486" y="57"/>
                      <a:pt x="486" y="57"/>
                    </a:cubicBezTo>
                    <a:cubicBezTo>
                      <a:pt x="485" y="57"/>
                      <a:pt x="485" y="57"/>
                      <a:pt x="485" y="57"/>
                    </a:cubicBezTo>
                    <a:cubicBezTo>
                      <a:pt x="485" y="57"/>
                      <a:pt x="485" y="57"/>
                      <a:pt x="485" y="57"/>
                    </a:cubicBezTo>
                    <a:lnTo>
                      <a:pt x="486" y="57"/>
                    </a:lnTo>
                    <a:close/>
                    <a:moveTo>
                      <a:pt x="519" y="45"/>
                    </a:moveTo>
                    <a:cubicBezTo>
                      <a:pt x="519" y="45"/>
                      <a:pt x="519" y="45"/>
                      <a:pt x="519" y="45"/>
                    </a:cubicBezTo>
                    <a:cubicBezTo>
                      <a:pt x="519" y="45"/>
                      <a:pt x="519" y="46"/>
                      <a:pt x="519" y="46"/>
                    </a:cubicBezTo>
                    <a:cubicBezTo>
                      <a:pt x="520" y="46"/>
                      <a:pt x="520" y="45"/>
                      <a:pt x="521" y="45"/>
                    </a:cubicBezTo>
                    <a:cubicBezTo>
                      <a:pt x="522" y="45"/>
                      <a:pt x="522" y="45"/>
                      <a:pt x="522" y="45"/>
                    </a:cubicBezTo>
                    <a:cubicBezTo>
                      <a:pt x="521" y="46"/>
                      <a:pt x="521" y="46"/>
                      <a:pt x="521" y="46"/>
                    </a:cubicBezTo>
                    <a:cubicBezTo>
                      <a:pt x="520" y="45"/>
                      <a:pt x="520" y="46"/>
                      <a:pt x="519" y="46"/>
                    </a:cubicBezTo>
                    <a:cubicBezTo>
                      <a:pt x="519" y="46"/>
                      <a:pt x="519" y="46"/>
                      <a:pt x="519" y="46"/>
                    </a:cubicBezTo>
                    <a:lnTo>
                      <a:pt x="519" y="45"/>
                    </a:lnTo>
                    <a:close/>
                    <a:moveTo>
                      <a:pt x="518" y="45"/>
                    </a:moveTo>
                    <a:cubicBezTo>
                      <a:pt x="518" y="46"/>
                      <a:pt x="518" y="46"/>
                      <a:pt x="518" y="46"/>
                    </a:cubicBezTo>
                    <a:cubicBezTo>
                      <a:pt x="518" y="45"/>
                      <a:pt x="518" y="45"/>
                      <a:pt x="518" y="45"/>
                    </a:cubicBezTo>
                    <a:close/>
                    <a:moveTo>
                      <a:pt x="473" y="57"/>
                    </a:moveTo>
                    <a:cubicBezTo>
                      <a:pt x="473" y="57"/>
                      <a:pt x="473" y="57"/>
                      <a:pt x="473" y="57"/>
                    </a:cubicBezTo>
                    <a:cubicBezTo>
                      <a:pt x="473" y="57"/>
                      <a:pt x="474" y="57"/>
                      <a:pt x="474" y="58"/>
                    </a:cubicBezTo>
                    <a:cubicBezTo>
                      <a:pt x="473" y="58"/>
                      <a:pt x="473" y="57"/>
                      <a:pt x="473" y="57"/>
                    </a:cubicBezTo>
                    <a:close/>
                    <a:moveTo>
                      <a:pt x="476" y="57"/>
                    </a:moveTo>
                    <a:cubicBezTo>
                      <a:pt x="475" y="57"/>
                      <a:pt x="475" y="57"/>
                      <a:pt x="475" y="57"/>
                    </a:cubicBezTo>
                    <a:cubicBezTo>
                      <a:pt x="476" y="56"/>
                      <a:pt x="476" y="56"/>
                      <a:pt x="476" y="56"/>
                    </a:cubicBezTo>
                    <a:cubicBezTo>
                      <a:pt x="476" y="57"/>
                      <a:pt x="476" y="56"/>
                      <a:pt x="476" y="57"/>
                    </a:cubicBezTo>
                    <a:close/>
                    <a:moveTo>
                      <a:pt x="479" y="51"/>
                    </a:moveTo>
                    <a:cubicBezTo>
                      <a:pt x="479" y="50"/>
                      <a:pt x="479" y="50"/>
                      <a:pt x="479" y="50"/>
                    </a:cubicBezTo>
                    <a:cubicBezTo>
                      <a:pt x="479" y="50"/>
                      <a:pt x="478" y="50"/>
                      <a:pt x="478" y="50"/>
                    </a:cubicBezTo>
                    <a:cubicBezTo>
                      <a:pt x="478" y="51"/>
                      <a:pt x="478" y="51"/>
                      <a:pt x="478" y="51"/>
                    </a:cubicBezTo>
                    <a:cubicBezTo>
                      <a:pt x="478" y="50"/>
                      <a:pt x="476" y="52"/>
                      <a:pt x="476" y="51"/>
                    </a:cubicBezTo>
                    <a:cubicBezTo>
                      <a:pt x="476" y="50"/>
                      <a:pt x="477" y="50"/>
                      <a:pt x="476" y="50"/>
                    </a:cubicBezTo>
                    <a:cubicBezTo>
                      <a:pt x="477" y="50"/>
                      <a:pt x="478" y="50"/>
                      <a:pt x="478" y="50"/>
                    </a:cubicBezTo>
                    <a:cubicBezTo>
                      <a:pt x="478" y="50"/>
                      <a:pt x="478" y="49"/>
                      <a:pt x="478" y="49"/>
                    </a:cubicBezTo>
                    <a:cubicBezTo>
                      <a:pt x="479" y="50"/>
                      <a:pt x="479" y="50"/>
                      <a:pt x="480" y="50"/>
                    </a:cubicBezTo>
                    <a:cubicBezTo>
                      <a:pt x="480" y="50"/>
                      <a:pt x="481" y="50"/>
                      <a:pt x="481" y="50"/>
                    </a:cubicBezTo>
                    <a:cubicBezTo>
                      <a:pt x="481" y="51"/>
                      <a:pt x="482" y="51"/>
                      <a:pt x="482" y="51"/>
                    </a:cubicBezTo>
                    <a:cubicBezTo>
                      <a:pt x="482" y="51"/>
                      <a:pt x="481" y="51"/>
                      <a:pt x="479" y="51"/>
                    </a:cubicBezTo>
                    <a:close/>
                    <a:moveTo>
                      <a:pt x="482" y="44"/>
                    </a:moveTo>
                    <a:cubicBezTo>
                      <a:pt x="482" y="44"/>
                      <a:pt x="482" y="44"/>
                      <a:pt x="482" y="44"/>
                    </a:cubicBezTo>
                    <a:cubicBezTo>
                      <a:pt x="483" y="43"/>
                      <a:pt x="483" y="43"/>
                      <a:pt x="484" y="43"/>
                    </a:cubicBezTo>
                    <a:cubicBezTo>
                      <a:pt x="483" y="43"/>
                      <a:pt x="483" y="44"/>
                      <a:pt x="482" y="44"/>
                    </a:cubicBezTo>
                    <a:cubicBezTo>
                      <a:pt x="482" y="44"/>
                      <a:pt x="482" y="44"/>
                      <a:pt x="482" y="44"/>
                    </a:cubicBezTo>
                    <a:close/>
                    <a:moveTo>
                      <a:pt x="479" y="57"/>
                    </a:moveTo>
                    <a:cubicBezTo>
                      <a:pt x="479" y="56"/>
                      <a:pt x="479" y="56"/>
                      <a:pt x="479" y="56"/>
                    </a:cubicBezTo>
                    <a:cubicBezTo>
                      <a:pt x="479" y="57"/>
                      <a:pt x="480" y="56"/>
                      <a:pt x="481" y="56"/>
                    </a:cubicBezTo>
                    <a:cubicBezTo>
                      <a:pt x="481" y="57"/>
                      <a:pt x="481" y="57"/>
                      <a:pt x="481" y="57"/>
                    </a:cubicBezTo>
                    <a:cubicBezTo>
                      <a:pt x="480" y="57"/>
                      <a:pt x="480" y="57"/>
                      <a:pt x="480" y="57"/>
                    </a:cubicBezTo>
                    <a:cubicBezTo>
                      <a:pt x="480" y="58"/>
                      <a:pt x="480" y="58"/>
                      <a:pt x="480" y="58"/>
                    </a:cubicBezTo>
                    <a:cubicBezTo>
                      <a:pt x="479" y="58"/>
                      <a:pt x="479" y="57"/>
                      <a:pt x="479" y="57"/>
                    </a:cubicBezTo>
                    <a:close/>
                    <a:moveTo>
                      <a:pt x="479" y="59"/>
                    </a:moveTo>
                    <a:cubicBezTo>
                      <a:pt x="480" y="59"/>
                      <a:pt x="480" y="59"/>
                      <a:pt x="480" y="59"/>
                    </a:cubicBezTo>
                    <a:cubicBezTo>
                      <a:pt x="480" y="59"/>
                      <a:pt x="480" y="58"/>
                      <a:pt x="480" y="59"/>
                    </a:cubicBezTo>
                    <a:cubicBezTo>
                      <a:pt x="480" y="59"/>
                      <a:pt x="480" y="59"/>
                      <a:pt x="480" y="59"/>
                    </a:cubicBezTo>
                    <a:cubicBezTo>
                      <a:pt x="479" y="59"/>
                      <a:pt x="479" y="59"/>
                      <a:pt x="479" y="59"/>
                    </a:cubicBezTo>
                    <a:close/>
                    <a:moveTo>
                      <a:pt x="486" y="51"/>
                    </a:moveTo>
                    <a:cubicBezTo>
                      <a:pt x="485" y="51"/>
                      <a:pt x="485" y="51"/>
                      <a:pt x="485" y="51"/>
                    </a:cubicBezTo>
                    <a:cubicBezTo>
                      <a:pt x="485" y="51"/>
                      <a:pt x="485" y="50"/>
                      <a:pt x="485" y="50"/>
                    </a:cubicBezTo>
                    <a:cubicBezTo>
                      <a:pt x="485" y="50"/>
                      <a:pt x="485" y="50"/>
                      <a:pt x="485" y="50"/>
                    </a:cubicBezTo>
                    <a:cubicBezTo>
                      <a:pt x="485" y="50"/>
                      <a:pt x="485" y="50"/>
                      <a:pt x="485" y="50"/>
                    </a:cubicBezTo>
                    <a:cubicBezTo>
                      <a:pt x="485" y="50"/>
                      <a:pt x="486" y="50"/>
                      <a:pt x="486" y="50"/>
                    </a:cubicBezTo>
                    <a:cubicBezTo>
                      <a:pt x="486" y="50"/>
                      <a:pt x="486" y="50"/>
                      <a:pt x="486" y="51"/>
                    </a:cubicBezTo>
                    <a:close/>
                    <a:moveTo>
                      <a:pt x="488" y="48"/>
                    </a:moveTo>
                    <a:cubicBezTo>
                      <a:pt x="488" y="48"/>
                      <a:pt x="488" y="48"/>
                      <a:pt x="488" y="48"/>
                    </a:cubicBezTo>
                    <a:cubicBezTo>
                      <a:pt x="488" y="48"/>
                      <a:pt x="488" y="48"/>
                      <a:pt x="488" y="48"/>
                    </a:cubicBezTo>
                    <a:close/>
                    <a:moveTo>
                      <a:pt x="492" y="44"/>
                    </a:moveTo>
                    <a:cubicBezTo>
                      <a:pt x="492" y="44"/>
                      <a:pt x="492" y="44"/>
                      <a:pt x="492" y="44"/>
                    </a:cubicBezTo>
                    <a:cubicBezTo>
                      <a:pt x="491" y="44"/>
                      <a:pt x="491" y="44"/>
                      <a:pt x="489" y="44"/>
                    </a:cubicBezTo>
                    <a:cubicBezTo>
                      <a:pt x="490" y="43"/>
                      <a:pt x="491" y="43"/>
                      <a:pt x="492" y="43"/>
                    </a:cubicBezTo>
                    <a:cubicBezTo>
                      <a:pt x="492" y="43"/>
                      <a:pt x="491" y="43"/>
                      <a:pt x="492" y="44"/>
                    </a:cubicBezTo>
                    <a:cubicBezTo>
                      <a:pt x="492" y="44"/>
                      <a:pt x="492" y="44"/>
                      <a:pt x="492" y="44"/>
                    </a:cubicBezTo>
                    <a:close/>
                    <a:moveTo>
                      <a:pt x="492" y="47"/>
                    </a:moveTo>
                    <a:cubicBezTo>
                      <a:pt x="493" y="47"/>
                      <a:pt x="495" y="47"/>
                      <a:pt x="496" y="47"/>
                    </a:cubicBezTo>
                    <a:cubicBezTo>
                      <a:pt x="495" y="47"/>
                      <a:pt x="493" y="48"/>
                      <a:pt x="492" y="47"/>
                    </a:cubicBezTo>
                    <a:close/>
                    <a:moveTo>
                      <a:pt x="495" y="44"/>
                    </a:moveTo>
                    <a:cubicBezTo>
                      <a:pt x="496" y="44"/>
                      <a:pt x="496" y="44"/>
                      <a:pt x="496" y="44"/>
                    </a:cubicBezTo>
                    <a:cubicBezTo>
                      <a:pt x="495" y="44"/>
                      <a:pt x="495" y="44"/>
                      <a:pt x="495" y="44"/>
                    </a:cubicBezTo>
                    <a:close/>
                    <a:moveTo>
                      <a:pt x="497" y="44"/>
                    </a:moveTo>
                    <a:cubicBezTo>
                      <a:pt x="497" y="44"/>
                      <a:pt x="497" y="44"/>
                      <a:pt x="497" y="44"/>
                    </a:cubicBezTo>
                    <a:cubicBezTo>
                      <a:pt x="496" y="44"/>
                      <a:pt x="496" y="44"/>
                      <a:pt x="496" y="44"/>
                    </a:cubicBezTo>
                    <a:cubicBezTo>
                      <a:pt x="497" y="44"/>
                      <a:pt x="496" y="43"/>
                      <a:pt x="497" y="44"/>
                    </a:cubicBezTo>
                    <a:close/>
                    <a:moveTo>
                      <a:pt x="496" y="46"/>
                    </a:moveTo>
                    <a:cubicBezTo>
                      <a:pt x="496" y="46"/>
                      <a:pt x="496" y="46"/>
                      <a:pt x="496" y="46"/>
                    </a:cubicBezTo>
                    <a:cubicBezTo>
                      <a:pt x="497" y="46"/>
                      <a:pt x="497" y="46"/>
                      <a:pt x="497" y="46"/>
                    </a:cubicBezTo>
                    <a:lnTo>
                      <a:pt x="496" y="46"/>
                    </a:lnTo>
                    <a:close/>
                    <a:moveTo>
                      <a:pt x="502" y="46"/>
                    </a:moveTo>
                    <a:cubicBezTo>
                      <a:pt x="502" y="46"/>
                      <a:pt x="502" y="46"/>
                      <a:pt x="502" y="46"/>
                    </a:cubicBezTo>
                    <a:cubicBezTo>
                      <a:pt x="502" y="46"/>
                      <a:pt x="502" y="46"/>
                      <a:pt x="502" y="46"/>
                    </a:cubicBezTo>
                    <a:cubicBezTo>
                      <a:pt x="502" y="46"/>
                      <a:pt x="502" y="46"/>
                      <a:pt x="502" y="46"/>
                    </a:cubicBezTo>
                    <a:cubicBezTo>
                      <a:pt x="502" y="46"/>
                      <a:pt x="502" y="46"/>
                      <a:pt x="502" y="46"/>
                    </a:cubicBezTo>
                    <a:cubicBezTo>
                      <a:pt x="502" y="46"/>
                      <a:pt x="502" y="46"/>
                      <a:pt x="502" y="46"/>
                    </a:cubicBezTo>
                    <a:cubicBezTo>
                      <a:pt x="502" y="46"/>
                      <a:pt x="502" y="46"/>
                      <a:pt x="502" y="46"/>
                    </a:cubicBezTo>
                    <a:cubicBezTo>
                      <a:pt x="502" y="45"/>
                      <a:pt x="503" y="45"/>
                      <a:pt x="504" y="45"/>
                    </a:cubicBezTo>
                    <a:cubicBezTo>
                      <a:pt x="504" y="46"/>
                      <a:pt x="503" y="46"/>
                      <a:pt x="502" y="46"/>
                    </a:cubicBezTo>
                    <a:close/>
                    <a:moveTo>
                      <a:pt x="506" y="45"/>
                    </a:moveTo>
                    <a:cubicBezTo>
                      <a:pt x="506" y="46"/>
                      <a:pt x="506" y="46"/>
                      <a:pt x="505" y="46"/>
                    </a:cubicBezTo>
                    <a:cubicBezTo>
                      <a:pt x="505" y="45"/>
                      <a:pt x="505" y="45"/>
                      <a:pt x="506" y="45"/>
                    </a:cubicBezTo>
                    <a:cubicBezTo>
                      <a:pt x="506" y="45"/>
                      <a:pt x="506" y="45"/>
                      <a:pt x="506" y="45"/>
                    </a:cubicBezTo>
                    <a:cubicBezTo>
                      <a:pt x="506" y="45"/>
                      <a:pt x="506" y="45"/>
                      <a:pt x="506" y="45"/>
                    </a:cubicBezTo>
                    <a:close/>
                    <a:moveTo>
                      <a:pt x="507" y="46"/>
                    </a:moveTo>
                    <a:cubicBezTo>
                      <a:pt x="507" y="45"/>
                      <a:pt x="507" y="45"/>
                      <a:pt x="507" y="45"/>
                    </a:cubicBezTo>
                    <a:cubicBezTo>
                      <a:pt x="508" y="45"/>
                      <a:pt x="508" y="45"/>
                      <a:pt x="508" y="45"/>
                    </a:cubicBezTo>
                    <a:lnTo>
                      <a:pt x="507" y="46"/>
                    </a:lnTo>
                    <a:close/>
                    <a:moveTo>
                      <a:pt x="509" y="46"/>
                    </a:moveTo>
                    <a:cubicBezTo>
                      <a:pt x="509" y="45"/>
                      <a:pt x="509" y="45"/>
                      <a:pt x="509" y="45"/>
                    </a:cubicBezTo>
                    <a:cubicBezTo>
                      <a:pt x="509" y="45"/>
                      <a:pt x="509" y="45"/>
                      <a:pt x="509" y="45"/>
                    </a:cubicBezTo>
                    <a:cubicBezTo>
                      <a:pt x="509" y="46"/>
                      <a:pt x="509" y="46"/>
                      <a:pt x="509" y="46"/>
                    </a:cubicBezTo>
                    <a:cubicBezTo>
                      <a:pt x="510" y="46"/>
                      <a:pt x="509" y="45"/>
                      <a:pt x="510" y="45"/>
                    </a:cubicBezTo>
                    <a:cubicBezTo>
                      <a:pt x="510" y="45"/>
                      <a:pt x="510" y="45"/>
                      <a:pt x="510" y="45"/>
                    </a:cubicBezTo>
                    <a:cubicBezTo>
                      <a:pt x="511" y="46"/>
                      <a:pt x="510" y="46"/>
                      <a:pt x="509" y="46"/>
                    </a:cubicBezTo>
                    <a:close/>
                    <a:moveTo>
                      <a:pt x="512" y="47"/>
                    </a:moveTo>
                    <a:cubicBezTo>
                      <a:pt x="513" y="47"/>
                      <a:pt x="513" y="47"/>
                      <a:pt x="513" y="47"/>
                    </a:cubicBezTo>
                    <a:cubicBezTo>
                      <a:pt x="512" y="47"/>
                      <a:pt x="512" y="47"/>
                      <a:pt x="512" y="47"/>
                    </a:cubicBezTo>
                    <a:close/>
                    <a:moveTo>
                      <a:pt x="494" y="39"/>
                    </a:moveTo>
                    <a:cubicBezTo>
                      <a:pt x="493" y="39"/>
                      <a:pt x="492" y="39"/>
                      <a:pt x="491" y="39"/>
                    </a:cubicBezTo>
                    <a:cubicBezTo>
                      <a:pt x="490" y="39"/>
                      <a:pt x="490" y="39"/>
                      <a:pt x="490" y="39"/>
                    </a:cubicBezTo>
                    <a:cubicBezTo>
                      <a:pt x="491" y="39"/>
                      <a:pt x="493" y="38"/>
                      <a:pt x="494" y="39"/>
                    </a:cubicBezTo>
                    <a:close/>
                    <a:moveTo>
                      <a:pt x="490" y="41"/>
                    </a:moveTo>
                    <a:cubicBezTo>
                      <a:pt x="491" y="41"/>
                      <a:pt x="491" y="40"/>
                      <a:pt x="492" y="41"/>
                    </a:cubicBezTo>
                    <a:cubicBezTo>
                      <a:pt x="493" y="41"/>
                      <a:pt x="492" y="42"/>
                      <a:pt x="493" y="42"/>
                    </a:cubicBezTo>
                    <a:cubicBezTo>
                      <a:pt x="493" y="41"/>
                      <a:pt x="495" y="41"/>
                      <a:pt x="496" y="41"/>
                    </a:cubicBezTo>
                    <a:cubicBezTo>
                      <a:pt x="496" y="41"/>
                      <a:pt x="496" y="41"/>
                      <a:pt x="496" y="41"/>
                    </a:cubicBezTo>
                    <a:cubicBezTo>
                      <a:pt x="496" y="41"/>
                      <a:pt x="496" y="41"/>
                      <a:pt x="496" y="41"/>
                    </a:cubicBezTo>
                    <a:cubicBezTo>
                      <a:pt x="497" y="41"/>
                      <a:pt x="497" y="41"/>
                      <a:pt x="497" y="41"/>
                    </a:cubicBezTo>
                    <a:cubicBezTo>
                      <a:pt x="497" y="42"/>
                      <a:pt x="496" y="42"/>
                      <a:pt x="497" y="42"/>
                    </a:cubicBezTo>
                    <a:cubicBezTo>
                      <a:pt x="497" y="42"/>
                      <a:pt x="498" y="42"/>
                      <a:pt x="499" y="42"/>
                    </a:cubicBezTo>
                    <a:cubicBezTo>
                      <a:pt x="498" y="41"/>
                      <a:pt x="498" y="41"/>
                      <a:pt x="498" y="41"/>
                    </a:cubicBezTo>
                    <a:cubicBezTo>
                      <a:pt x="499" y="41"/>
                      <a:pt x="499" y="41"/>
                      <a:pt x="500" y="41"/>
                    </a:cubicBezTo>
                    <a:cubicBezTo>
                      <a:pt x="500" y="41"/>
                      <a:pt x="500" y="41"/>
                      <a:pt x="500" y="41"/>
                    </a:cubicBezTo>
                    <a:cubicBezTo>
                      <a:pt x="501" y="41"/>
                      <a:pt x="501" y="41"/>
                      <a:pt x="501" y="41"/>
                    </a:cubicBezTo>
                    <a:cubicBezTo>
                      <a:pt x="501" y="40"/>
                      <a:pt x="501" y="40"/>
                      <a:pt x="501" y="40"/>
                    </a:cubicBezTo>
                    <a:cubicBezTo>
                      <a:pt x="501" y="39"/>
                      <a:pt x="502" y="40"/>
                      <a:pt x="503" y="40"/>
                    </a:cubicBezTo>
                    <a:cubicBezTo>
                      <a:pt x="503" y="42"/>
                      <a:pt x="504" y="40"/>
                      <a:pt x="506" y="41"/>
                    </a:cubicBezTo>
                    <a:cubicBezTo>
                      <a:pt x="506" y="41"/>
                      <a:pt x="506" y="41"/>
                      <a:pt x="506" y="40"/>
                    </a:cubicBezTo>
                    <a:cubicBezTo>
                      <a:pt x="505" y="40"/>
                      <a:pt x="505" y="40"/>
                      <a:pt x="505" y="40"/>
                    </a:cubicBezTo>
                    <a:cubicBezTo>
                      <a:pt x="508" y="40"/>
                      <a:pt x="510" y="39"/>
                      <a:pt x="512" y="40"/>
                    </a:cubicBezTo>
                    <a:cubicBezTo>
                      <a:pt x="512" y="41"/>
                      <a:pt x="512" y="41"/>
                      <a:pt x="512" y="41"/>
                    </a:cubicBezTo>
                    <a:cubicBezTo>
                      <a:pt x="512" y="41"/>
                      <a:pt x="511" y="41"/>
                      <a:pt x="511" y="41"/>
                    </a:cubicBezTo>
                    <a:cubicBezTo>
                      <a:pt x="511" y="41"/>
                      <a:pt x="511" y="41"/>
                      <a:pt x="511" y="42"/>
                    </a:cubicBezTo>
                    <a:cubicBezTo>
                      <a:pt x="512" y="42"/>
                      <a:pt x="512" y="42"/>
                      <a:pt x="512" y="42"/>
                    </a:cubicBezTo>
                    <a:cubicBezTo>
                      <a:pt x="513" y="43"/>
                      <a:pt x="512" y="43"/>
                      <a:pt x="513" y="44"/>
                    </a:cubicBezTo>
                    <a:cubicBezTo>
                      <a:pt x="512" y="44"/>
                      <a:pt x="512" y="44"/>
                      <a:pt x="511" y="45"/>
                    </a:cubicBezTo>
                    <a:cubicBezTo>
                      <a:pt x="511" y="45"/>
                      <a:pt x="511" y="45"/>
                      <a:pt x="511" y="45"/>
                    </a:cubicBezTo>
                    <a:cubicBezTo>
                      <a:pt x="511" y="45"/>
                      <a:pt x="511" y="45"/>
                      <a:pt x="511" y="45"/>
                    </a:cubicBezTo>
                    <a:cubicBezTo>
                      <a:pt x="511" y="45"/>
                      <a:pt x="511" y="45"/>
                      <a:pt x="511" y="45"/>
                    </a:cubicBezTo>
                    <a:cubicBezTo>
                      <a:pt x="511" y="45"/>
                      <a:pt x="510" y="44"/>
                      <a:pt x="510" y="44"/>
                    </a:cubicBezTo>
                    <a:cubicBezTo>
                      <a:pt x="510" y="43"/>
                      <a:pt x="510" y="43"/>
                      <a:pt x="510" y="43"/>
                    </a:cubicBezTo>
                    <a:cubicBezTo>
                      <a:pt x="509" y="42"/>
                      <a:pt x="509" y="43"/>
                      <a:pt x="508" y="42"/>
                    </a:cubicBezTo>
                    <a:cubicBezTo>
                      <a:pt x="509" y="43"/>
                      <a:pt x="506" y="42"/>
                      <a:pt x="507" y="43"/>
                    </a:cubicBezTo>
                    <a:cubicBezTo>
                      <a:pt x="507" y="45"/>
                      <a:pt x="505" y="44"/>
                      <a:pt x="505" y="44"/>
                    </a:cubicBezTo>
                    <a:cubicBezTo>
                      <a:pt x="500" y="44"/>
                      <a:pt x="500" y="44"/>
                      <a:pt x="500" y="44"/>
                    </a:cubicBezTo>
                    <a:cubicBezTo>
                      <a:pt x="502" y="43"/>
                      <a:pt x="505" y="44"/>
                      <a:pt x="507" y="43"/>
                    </a:cubicBezTo>
                    <a:cubicBezTo>
                      <a:pt x="505" y="42"/>
                      <a:pt x="505" y="42"/>
                      <a:pt x="505" y="42"/>
                    </a:cubicBezTo>
                    <a:cubicBezTo>
                      <a:pt x="505" y="42"/>
                      <a:pt x="505" y="42"/>
                      <a:pt x="505" y="42"/>
                    </a:cubicBezTo>
                    <a:cubicBezTo>
                      <a:pt x="505" y="42"/>
                      <a:pt x="504" y="42"/>
                      <a:pt x="503" y="42"/>
                    </a:cubicBezTo>
                    <a:cubicBezTo>
                      <a:pt x="503" y="42"/>
                      <a:pt x="503" y="42"/>
                      <a:pt x="503" y="42"/>
                    </a:cubicBezTo>
                    <a:cubicBezTo>
                      <a:pt x="504" y="42"/>
                      <a:pt x="504" y="42"/>
                      <a:pt x="504" y="42"/>
                    </a:cubicBezTo>
                    <a:cubicBezTo>
                      <a:pt x="502" y="42"/>
                      <a:pt x="502" y="43"/>
                      <a:pt x="501" y="42"/>
                    </a:cubicBezTo>
                    <a:cubicBezTo>
                      <a:pt x="501" y="43"/>
                      <a:pt x="497" y="43"/>
                      <a:pt x="500" y="44"/>
                    </a:cubicBezTo>
                    <a:cubicBezTo>
                      <a:pt x="498" y="44"/>
                      <a:pt x="498" y="44"/>
                      <a:pt x="498" y="44"/>
                    </a:cubicBezTo>
                    <a:cubicBezTo>
                      <a:pt x="499" y="44"/>
                      <a:pt x="499" y="43"/>
                      <a:pt x="499" y="43"/>
                    </a:cubicBezTo>
                    <a:cubicBezTo>
                      <a:pt x="499" y="42"/>
                      <a:pt x="498" y="42"/>
                      <a:pt x="498" y="42"/>
                    </a:cubicBezTo>
                    <a:cubicBezTo>
                      <a:pt x="498" y="43"/>
                      <a:pt x="496" y="43"/>
                      <a:pt x="496" y="43"/>
                    </a:cubicBezTo>
                    <a:cubicBezTo>
                      <a:pt x="496" y="42"/>
                      <a:pt x="496" y="42"/>
                      <a:pt x="496" y="42"/>
                    </a:cubicBezTo>
                    <a:cubicBezTo>
                      <a:pt x="495" y="42"/>
                      <a:pt x="495" y="42"/>
                      <a:pt x="495" y="42"/>
                    </a:cubicBezTo>
                    <a:cubicBezTo>
                      <a:pt x="494" y="44"/>
                      <a:pt x="494" y="44"/>
                      <a:pt x="494" y="44"/>
                    </a:cubicBezTo>
                    <a:cubicBezTo>
                      <a:pt x="494" y="44"/>
                      <a:pt x="494" y="42"/>
                      <a:pt x="493" y="43"/>
                    </a:cubicBezTo>
                    <a:cubicBezTo>
                      <a:pt x="493" y="43"/>
                      <a:pt x="493" y="43"/>
                      <a:pt x="493" y="43"/>
                    </a:cubicBezTo>
                    <a:cubicBezTo>
                      <a:pt x="493" y="43"/>
                      <a:pt x="493" y="43"/>
                      <a:pt x="493" y="43"/>
                    </a:cubicBezTo>
                    <a:cubicBezTo>
                      <a:pt x="493" y="43"/>
                      <a:pt x="493" y="43"/>
                      <a:pt x="493" y="43"/>
                    </a:cubicBezTo>
                    <a:cubicBezTo>
                      <a:pt x="493" y="44"/>
                      <a:pt x="493" y="44"/>
                      <a:pt x="493" y="44"/>
                    </a:cubicBezTo>
                    <a:cubicBezTo>
                      <a:pt x="493" y="44"/>
                      <a:pt x="493" y="44"/>
                      <a:pt x="493" y="44"/>
                    </a:cubicBezTo>
                    <a:cubicBezTo>
                      <a:pt x="493" y="43"/>
                      <a:pt x="492" y="43"/>
                      <a:pt x="492" y="42"/>
                    </a:cubicBezTo>
                    <a:cubicBezTo>
                      <a:pt x="491" y="42"/>
                      <a:pt x="490" y="43"/>
                      <a:pt x="489" y="42"/>
                    </a:cubicBezTo>
                    <a:cubicBezTo>
                      <a:pt x="489" y="42"/>
                      <a:pt x="489" y="42"/>
                      <a:pt x="489" y="42"/>
                    </a:cubicBezTo>
                    <a:cubicBezTo>
                      <a:pt x="489" y="41"/>
                      <a:pt x="488" y="41"/>
                      <a:pt x="488" y="42"/>
                    </a:cubicBezTo>
                    <a:cubicBezTo>
                      <a:pt x="488" y="42"/>
                      <a:pt x="488" y="42"/>
                      <a:pt x="488" y="42"/>
                    </a:cubicBezTo>
                    <a:cubicBezTo>
                      <a:pt x="487" y="42"/>
                      <a:pt x="487" y="42"/>
                      <a:pt x="487" y="42"/>
                    </a:cubicBezTo>
                    <a:cubicBezTo>
                      <a:pt x="488" y="42"/>
                      <a:pt x="489" y="40"/>
                      <a:pt x="490" y="41"/>
                    </a:cubicBezTo>
                    <a:close/>
                    <a:moveTo>
                      <a:pt x="490" y="39"/>
                    </a:moveTo>
                    <a:cubicBezTo>
                      <a:pt x="488" y="39"/>
                      <a:pt x="488" y="39"/>
                      <a:pt x="488" y="39"/>
                    </a:cubicBezTo>
                    <a:cubicBezTo>
                      <a:pt x="488" y="39"/>
                      <a:pt x="488" y="39"/>
                      <a:pt x="488" y="39"/>
                    </a:cubicBezTo>
                    <a:lnTo>
                      <a:pt x="490" y="39"/>
                    </a:lnTo>
                    <a:close/>
                    <a:moveTo>
                      <a:pt x="484" y="50"/>
                    </a:moveTo>
                    <a:cubicBezTo>
                      <a:pt x="483" y="50"/>
                      <a:pt x="483" y="51"/>
                      <a:pt x="482" y="50"/>
                    </a:cubicBezTo>
                    <a:cubicBezTo>
                      <a:pt x="483" y="50"/>
                      <a:pt x="483" y="50"/>
                      <a:pt x="484" y="50"/>
                    </a:cubicBezTo>
                    <a:close/>
                    <a:moveTo>
                      <a:pt x="486" y="41"/>
                    </a:moveTo>
                    <a:cubicBezTo>
                      <a:pt x="486" y="41"/>
                      <a:pt x="486" y="41"/>
                      <a:pt x="486" y="41"/>
                    </a:cubicBezTo>
                    <a:cubicBezTo>
                      <a:pt x="485" y="41"/>
                      <a:pt x="485" y="41"/>
                      <a:pt x="485" y="41"/>
                    </a:cubicBezTo>
                    <a:cubicBezTo>
                      <a:pt x="486" y="40"/>
                      <a:pt x="486" y="41"/>
                      <a:pt x="486" y="41"/>
                    </a:cubicBezTo>
                    <a:close/>
                    <a:moveTo>
                      <a:pt x="482" y="41"/>
                    </a:moveTo>
                    <a:cubicBezTo>
                      <a:pt x="482" y="41"/>
                      <a:pt x="482" y="41"/>
                      <a:pt x="482" y="41"/>
                    </a:cubicBezTo>
                    <a:cubicBezTo>
                      <a:pt x="482" y="41"/>
                      <a:pt x="482" y="41"/>
                      <a:pt x="482" y="41"/>
                    </a:cubicBezTo>
                    <a:close/>
                    <a:moveTo>
                      <a:pt x="485" y="42"/>
                    </a:moveTo>
                    <a:cubicBezTo>
                      <a:pt x="483" y="42"/>
                      <a:pt x="482" y="43"/>
                      <a:pt x="479" y="42"/>
                    </a:cubicBezTo>
                    <a:cubicBezTo>
                      <a:pt x="479" y="42"/>
                      <a:pt x="479" y="42"/>
                      <a:pt x="479" y="42"/>
                    </a:cubicBezTo>
                    <a:cubicBezTo>
                      <a:pt x="479" y="42"/>
                      <a:pt x="479" y="42"/>
                      <a:pt x="479" y="42"/>
                    </a:cubicBezTo>
                    <a:cubicBezTo>
                      <a:pt x="481" y="43"/>
                      <a:pt x="483" y="41"/>
                      <a:pt x="485" y="42"/>
                    </a:cubicBezTo>
                    <a:close/>
                    <a:moveTo>
                      <a:pt x="476" y="50"/>
                    </a:moveTo>
                    <a:cubicBezTo>
                      <a:pt x="476" y="50"/>
                      <a:pt x="476" y="50"/>
                      <a:pt x="476" y="50"/>
                    </a:cubicBezTo>
                    <a:cubicBezTo>
                      <a:pt x="476" y="50"/>
                      <a:pt x="476" y="50"/>
                      <a:pt x="476" y="50"/>
                    </a:cubicBezTo>
                    <a:cubicBezTo>
                      <a:pt x="475" y="50"/>
                      <a:pt x="475" y="50"/>
                      <a:pt x="474" y="50"/>
                    </a:cubicBezTo>
                    <a:cubicBezTo>
                      <a:pt x="474" y="49"/>
                      <a:pt x="475" y="50"/>
                      <a:pt x="476" y="50"/>
                    </a:cubicBezTo>
                    <a:close/>
                    <a:moveTo>
                      <a:pt x="470" y="56"/>
                    </a:moveTo>
                    <a:cubicBezTo>
                      <a:pt x="470" y="57"/>
                      <a:pt x="470" y="57"/>
                      <a:pt x="470" y="57"/>
                    </a:cubicBezTo>
                    <a:cubicBezTo>
                      <a:pt x="470" y="57"/>
                      <a:pt x="470" y="56"/>
                      <a:pt x="469" y="57"/>
                    </a:cubicBezTo>
                    <a:cubicBezTo>
                      <a:pt x="469" y="57"/>
                      <a:pt x="469" y="57"/>
                      <a:pt x="469" y="57"/>
                    </a:cubicBezTo>
                    <a:cubicBezTo>
                      <a:pt x="469" y="57"/>
                      <a:pt x="469" y="57"/>
                      <a:pt x="469" y="57"/>
                    </a:cubicBezTo>
                    <a:cubicBezTo>
                      <a:pt x="469" y="56"/>
                      <a:pt x="470" y="56"/>
                      <a:pt x="470" y="56"/>
                    </a:cubicBezTo>
                    <a:close/>
                    <a:moveTo>
                      <a:pt x="471" y="51"/>
                    </a:moveTo>
                    <a:cubicBezTo>
                      <a:pt x="471" y="51"/>
                      <a:pt x="471" y="51"/>
                      <a:pt x="471" y="51"/>
                    </a:cubicBezTo>
                    <a:cubicBezTo>
                      <a:pt x="472" y="51"/>
                      <a:pt x="472" y="51"/>
                      <a:pt x="472" y="51"/>
                    </a:cubicBezTo>
                    <a:lnTo>
                      <a:pt x="471" y="51"/>
                    </a:lnTo>
                    <a:close/>
                    <a:moveTo>
                      <a:pt x="474" y="43"/>
                    </a:moveTo>
                    <a:cubicBezTo>
                      <a:pt x="474" y="43"/>
                      <a:pt x="474" y="43"/>
                      <a:pt x="474" y="43"/>
                    </a:cubicBezTo>
                    <a:cubicBezTo>
                      <a:pt x="474" y="43"/>
                      <a:pt x="474" y="43"/>
                      <a:pt x="474" y="43"/>
                    </a:cubicBezTo>
                    <a:cubicBezTo>
                      <a:pt x="474" y="44"/>
                      <a:pt x="474" y="44"/>
                      <a:pt x="474" y="43"/>
                    </a:cubicBezTo>
                    <a:cubicBezTo>
                      <a:pt x="474" y="43"/>
                      <a:pt x="474" y="43"/>
                      <a:pt x="474" y="43"/>
                    </a:cubicBezTo>
                    <a:cubicBezTo>
                      <a:pt x="474" y="43"/>
                      <a:pt x="474" y="43"/>
                      <a:pt x="474" y="43"/>
                    </a:cubicBezTo>
                    <a:cubicBezTo>
                      <a:pt x="474" y="43"/>
                      <a:pt x="474" y="43"/>
                      <a:pt x="474" y="43"/>
                    </a:cubicBezTo>
                    <a:close/>
                    <a:moveTo>
                      <a:pt x="468" y="57"/>
                    </a:moveTo>
                    <a:cubicBezTo>
                      <a:pt x="468" y="57"/>
                      <a:pt x="468" y="57"/>
                      <a:pt x="468" y="57"/>
                    </a:cubicBezTo>
                    <a:cubicBezTo>
                      <a:pt x="468" y="56"/>
                      <a:pt x="468" y="56"/>
                      <a:pt x="468" y="56"/>
                    </a:cubicBezTo>
                    <a:lnTo>
                      <a:pt x="468" y="57"/>
                    </a:lnTo>
                    <a:close/>
                    <a:moveTo>
                      <a:pt x="467" y="57"/>
                    </a:moveTo>
                    <a:cubicBezTo>
                      <a:pt x="466" y="57"/>
                      <a:pt x="466" y="56"/>
                      <a:pt x="466" y="57"/>
                    </a:cubicBezTo>
                    <a:cubicBezTo>
                      <a:pt x="465" y="56"/>
                      <a:pt x="465" y="56"/>
                      <a:pt x="465" y="56"/>
                    </a:cubicBezTo>
                    <a:cubicBezTo>
                      <a:pt x="466" y="56"/>
                      <a:pt x="466" y="56"/>
                      <a:pt x="467" y="57"/>
                    </a:cubicBezTo>
                    <a:close/>
                    <a:moveTo>
                      <a:pt x="462" y="65"/>
                    </a:moveTo>
                    <a:cubicBezTo>
                      <a:pt x="462" y="65"/>
                      <a:pt x="461" y="65"/>
                      <a:pt x="461" y="65"/>
                    </a:cubicBezTo>
                    <a:cubicBezTo>
                      <a:pt x="461" y="65"/>
                      <a:pt x="462" y="64"/>
                      <a:pt x="462" y="65"/>
                    </a:cubicBezTo>
                    <a:close/>
                    <a:moveTo>
                      <a:pt x="464" y="60"/>
                    </a:moveTo>
                    <a:cubicBezTo>
                      <a:pt x="463" y="60"/>
                      <a:pt x="463" y="60"/>
                      <a:pt x="463" y="60"/>
                    </a:cubicBezTo>
                    <a:cubicBezTo>
                      <a:pt x="463" y="60"/>
                      <a:pt x="463" y="60"/>
                      <a:pt x="463" y="60"/>
                    </a:cubicBezTo>
                    <a:lnTo>
                      <a:pt x="464" y="60"/>
                    </a:lnTo>
                    <a:close/>
                    <a:moveTo>
                      <a:pt x="465" y="56"/>
                    </a:moveTo>
                    <a:cubicBezTo>
                      <a:pt x="464" y="57"/>
                      <a:pt x="464" y="56"/>
                      <a:pt x="463" y="57"/>
                    </a:cubicBezTo>
                    <a:cubicBezTo>
                      <a:pt x="463" y="56"/>
                      <a:pt x="464" y="57"/>
                      <a:pt x="465" y="56"/>
                    </a:cubicBezTo>
                    <a:close/>
                    <a:moveTo>
                      <a:pt x="461" y="56"/>
                    </a:moveTo>
                    <a:cubicBezTo>
                      <a:pt x="461" y="57"/>
                      <a:pt x="459" y="57"/>
                      <a:pt x="459" y="57"/>
                    </a:cubicBezTo>
                    <a:cubicBezTo>
                      <a:pt x="458" y="57"/>
                      <a:pt x="457" y="56"/>
                      <a:pt x="457" y="56"/>
                    </a:cubicBezTo>
                    <a:cubicBezTo>
                      <a:pt x="458" y="56"/>
                      <a:pt x="460" y="56"/>
                      <a:pt x="461" y="56"/>
                    </a:cubicBezTo>
                    <a:close/>
                    <a:moveTo>
                      <a:pt x="455" y="56"/>
                    </a:moveTo>
                    <a:cubicBezTo>
                      <a:pt x="455" y="56"/>
                      <a:pt x="455" y="56"/>
                      <a:pt x="455" y="56"/>
                    </a:cubicBezTo>
                    <a:cubicBezTo>
                      <a:pt x="454" y="56"/>
                      <a:pt x="454" y="56"/>
                      <a:pt x="454" y="56"/>
                    </a:cubicBezTo>
                    <a:lnTo>
                      <a:pt x="455" y="56"/>
                    </a:lnTo>
                    <a:close/>
                    <a:moveTo>
                      <a:pt x="453" y="56"/>
                    </a:moveTo>
                    <a:cubicBezTo>
                      <a:pt x="453" y="57"/>
                      <a:pt x="453" y="57"/>
                      <a:pt x="453" y="57"/>
                    </a:cubicBezTo>
                    <a:cubicBezTo>
                      <a:pt x="453" y="56"/>
                      <a:pt x="453" y="56"/>
                      <a:pt x="453" y="56"/>
                    </a:cubicBezTo>
                    <a:close/>
                    <a:moveTo>
                      <a:pt x="452" y="56"/>
                    </a:moveTo>
                    <a:cubicBezTo>
                      <a:pt x="451" y="57"/>
                      <a:pt x="451" y="57"/>
                      <a:pt x="451" y="57"/>
                    </a:cubicBezTo>
                    <a:cubicBezTo>
                      <a:pt x="451" y="56"/>
                      <a:pt x="450" y="57"/>
                      <a:pt x="449" y="56"/>
                    </a:cubicBezTo>
                    <a:cubicBezTo>
                      <a:pt x="450" y="56"/>
                      <a:pt x="451" y="56"/>
                      <a:pt x="452" y="56"/>
                    </a:cubicBezTo>
                    <a:close/>
                    <a:moveTo>
                      <a:pt x="477" y="34"/>
                    </a:moveTo>
                    <a:cubicBezTo>
                      <a:pt x="477" y="35"/>
                      <a:pt x="477" y="34"/>
                      <a:pt x="477" y="34"/>
                    </a:cubicBezTo>
                    <a:cubicBezTo>
                      <a:pt x="476" y="34"/>
                      <a:pt x="477" y="34"/>
                      <a:pt x="477" y="34"/>
                    </a:cubicBezTo>
                    <a:close/>
                    <a:moveTo>
                      <a:pt x="469" y="35"/>
                    </a:moveTo>
                    <a:cubicBezTo>
                      <a:pt x="469" y="35"/>
                      <a:pt x="470" y="35"/>
                      <a:pt x="470" y="35"/>
                    </a:cubicBezTo>
                    <a:cubicBezTo>
                      <a:pt x="470" y="35"/>
                      <a:pt x="470" y="35"/>
                      <a:pt x="469" y="35"/>
                    </a:cubicBezTo>
                    <a:close/>
                    <a:moveTo>
                      <a:pt x="472" y="33"/>
                    </a:moveTo>
                    <a:cubicBezTo>
                      <a:pt x="472" y="33"/>
                      <a:pt x="471" y="33"/>
                      <a:pt x="471" y="32"/>
                    </a:cubicBezTo>
                    <a:cubicBezTo>
                      <a:pt x="471" y="32"/>
                      <a:pt x="472" y="32"/>
                      <a:pt x="472" y="32"/>
                    </a:cubicBezTo>
                    <a:lnTo>
                      <a:pt x="472" y="33"/>
                    </a:lnTo>
                    <a:close/>
                    <a:moveTo>
                      <a:pt x="473" y="30"/>
                    </a:moveTo>
                    <a:cubicBezTo>
                      <a:pt x="474" y="31"/>
                      <a:pt x="474" y="31"/>
                      <a:pt x="474" y="31"/>
                    </a:cubicBezTo>
                    <a:cubicBezTo>
                      <a:pt x="473" y="31"/>
                      <a:pt x="471" y="31"/>
                      <a:pt x="470" y="30"/>
                    </a:cubicBezTo>
                    <a:lnTo>
                      <a:pt x="473" y="30"/>
                    </a:lnTo>
                    <a:close/>
                    <a:moveTo>
                      <a:pt x="468" y="30"/>
                    </a:moveTo>
                    <a:cubicBezTo>
                      <a:pt x="468" y="30"/>
                      <a:pt x="468" y="30"/>
                      <a:pt x="469" y="30"/>
                    </a:cubicBezTo>
                    <a:cubicBezTo>
                      <a:pt x="468" y="31"/>
                      <a:pt x="468" y="30"/>
                      <a:pt x="467" y="30"/>
                    </a:cubicBezTo>
                    <a:lnTo>
                      <a:pt x="468" y="30"/>
                    </a:lnTo>
                    <a:close/>
                    <a:moveTo>
                      <a:pt x="467" y="32"/>
                    </a:moveTo>
                    <a:cubicBezTo>
                      <a:pt x="468" y="33"/>
                      <a:pt x="468" y="33"/>
                      <a:pt x="468" y="33"/>
                    </a:cubicBezTo>
                    <a:cubicBezTo>
                      <a:pt x="467" y="34"/>
                      <a:pt x="467" y="32"/>
                      <a:pt x="466" y="33"/>
                    </a:cubicBezTo>
                    <a:cubicBezTo>
                      <a:pt x="466" y="33"/>
                      <a:pt x="466" y="33"/>
                      <a:pt x="466" y="33"/>
                    </a:cubicBezTo>
                    <a:cubicBezTo>
                      <a:pt x="466" y="33"/>
                      <a:pt x="466" y="33"/>
                      <a:pt x="466" y="33"/>
                    </a:cubicBezTo>
                    <a:lnTo>
                      <a:pt x="467" y="32"/>
                    </a:lnTo>
                    <a:close/>
                    <a:moveTo>
                      <a:pt x="465" y="32"/>
                    </a:moveTo>
                    <a:cubicBezTo>
                      <a:pt x="465" y="33"/>
                      <a:pt x="465" y="32"/>
                      <a:pt x="464" y="33"/>
                    </a:cubicBezTo>
                    <a:cubicBezTo>
                      <a:pt x="464" y="32"/>
                      <a:pt x="465" y="32"/>
                      <a:pt x="465" y="32"/>
                    </a:cubicBezTo>
                    <a:close/>
                    <a:moveTo>
                      <a:pt x="461" y="30"/>
                    </a:moveTo>
                    <a:cubicBezTo>
                      <a:pt x="461" y="30"/>
                      <a:pt x="461" y="31"/>
                      <a:pt x="460" y="30"/>
                    </a:cubicBezTo>
                    <a:cubicBezTo>
                      <a:pt x="460" y="30"/>
                      <a:pt x="460" y="30"/>
                      <a:pt x="460" y="30"/>
                    </a:cubicBezTo>
                    <a:lnTo>
                      <a:pt x="461" y="30"/>
                    </a:lnTo>
                    <a:close/>
                    <a:moveTo>
                      <a:pt x="517" y="25"/>
                    </a:moveTo>
                    <a:cubicBezTo>
                      <a:pt x="517" y="26"/>
                      <a:pt x="517" y="26"/>
                      <a:pt x="517" y="26"/>
                    </a:cubicBezTo>
                    <a:cubicBezTo>
                      <a:pt x="517" y="26"/>
                      <a:pt x="517" y="25"/>
                      <a:pt x="516" y="25"/>
                    </a:cubicBezTo>
                    <a:cubicBezTo>
                      <a:pt x="517" y="25"/>
                      <a:pt x="517" y="25"/>
                      <a:pt x="517" y="25"/>
                    </a:cubicBezTo>
                    <a:close/>
                    <a:moveTo>
                      <a:pt x="512" y="26"/>
                    </a:moveTo>
                    <a:cubicBezTo>
                      <a:pt x="512" y="26"/>
                      <a:pt x="512" y="26"/>
                      <a:pt x="512" y="26"/>
                    </a:cubicBezTo>
                    <a:cubicBezTo>
                      <a:pt x="511" y="26"/>
                      <a:pt x="511" y="26"/>
                      <a:pt x="511" y="26"/>
                    </a:cubicBezTo>
                    <a:lnTo>
                      <a:pt x="512" y="26"/>
                    </a:lnTo>
                    <a:close/>
                    <a:moveTo>
                      <a:pt x="463" y="24"/>
                    </a:moveTo>
                    <a:cubicBezTo>
                      <a:pt x="464" y="24"/>
                      <a:pt x="464" y="24"/>
                      <a:pt x="464" y="24"/>
                    </a:cubicBezTo>
                    <a:cubicBezTo>
                      <a:pt x="464" y="23"/>
                      <a:pt x="464" y="23"/>
                      <a:pt x="464" y="23"/>
                    </a:cubicBezTo>
                    <a:cubicBezTo>
                      <a:pt x="465" y="23"/>
                      <a:pt x="465" y="23"/>
                      <a:pt x="465" y="23"/>
                    </a:cubicBezTo>
                    <a:cubicBezTo>
                      <a:pt x="465" y="24"/>
                      <a:pt x="464" y="24"/>
                      <a:pt x="465" y="25"/>
                    </a:cubicBezTo>
                    <a:cubicBezTo>
                      <a:pt x="465" y="25"/>
                      <a:pt x="465" y="25"/>
                      <a:pt x="465" y="25"/>
                    </a:cubicBezTo>
                    <a:cubicBezTo>
                      <a:pt x="464" y="25"/>
                      <a:pt x="464" y="25"/>
                      <a:pt x="464" y="25"/>
                    </a:cubicBezTo>
                    <a:cubicBezTo>
                      <a:pt x="464" y="24"/>
                      <a:pt x="463" y="24"/>
                      <a:pt x="463" y="24"/>
                    </a:cubicBezTo>
                    <a:cubicBezTo>
                      <a:pt x="463" y="24"/>
                      <a:pt x="463" y="24"/>
                      <a:pt x="463" y="24"/>
                    </a:cubicBezTo>
                    <a:cubicBezTo>
                      <a:pt x="463" y="24"/>
                      <a:pt x="463" y="23"/>
                      <a:pt x="463" y="24"/>
                    </a:cubicBezTo>
                    <a:close/>
                    <a:moveTo>
                      <a:pt x="449" y="20"/>
                    </a:moveTo>
                    <a:cubicBezTo>
                      <a:pt x="449" y="20"/>
                      <a:pt x="450" y="20"/>
                      <a:pt x="450" y="20"/>
                    </a:cubicBezTo>
                    <a:lnTo>
                      <a:pt x="449" y="20"/>
                    </a:lnTo>
                    <a:close/>
                    <a:moveTo>
                      <a:pt x="454" y="18"/>
                    </a:moveTo>
                    <a:cubicBezTo>
                      <a:pt x="454" y="18"/>
                      <a:pt x="454" y="18"/>
                      <a:pt x="454" y="18"/>
                    </a:cubicBezTo>
                    <a:cubicBezTo>
                      <a:pt x="455" y="18"/>
                      <a:pt x="455" y="18"/>
                      <a:pt x="455" y="18"/>
                    </a:cubicBezTo>
                    <a:lnTo>
                      <a:pt x="454" y="18"/>
                    </a:lnTo>
                    <a:close/>
                    <a:moveTo>
                      <a:pt x="438" y="56"/>
                    </a:moveTo>
                    <a:cubicBezTo>
                      <a:pt x="439" y="56"/>
                      <a:pt x="439" y="56"/>
                      <a:pt x="439" y="56"/>
                    </a:cubicBezTo>
                    <a:lnTo>
                      <a:pt x="438" y="56"/>
                    </a:lnTo>
                    <a:close/>
                    <a:moveTo>
                      <a:pt x="433" y="74"/>
                    </a:moveTo>
                    <a:cubicBezTo>
                      <a:pt x="433" y="73"/>
                      <a:pt x="435" y="73"/>
                      <a:pt x="436" y="73"/>
                    </a:cubicBezTo>
                    <a:cubicBezTo>
                      <a:pt x="435" y="74"/>
                      <a:pt x="434" y="73"/>
                      <a:pt x="433" y="74"/>
                    </a:cubicBezTo>
                    <a:close/>
                    <a:moveTo>
                      <a:pt x="460" y="24"/>
                    </a:moveTo>
                    <a:cubicBezTo>
                      <a:pt x="460" y="24"/>
                      <a:pt x="461" y="23"/>
                      <a:pt x="461" y="24"/>
                    </a:cubicBezTo>
                    <a:cubicBezTo>
                      <a:pt x="460" y="24"/>
                      <a:pt x="460" y="24"/>
                      <a:pt x="460" y="24"/>
                    </a:cubicBezTo>
                    <a:cubicBezTo>
                      <a:pt x="460" y="24"/>
                      <a:pt x="460" y="24"/>
                      <a:pt x="460" y="24"/>
                    </a:cubicBezTo>
                    <a:cubicBezTo>
                      <a:pt x="460" y="24"/>
                      <a:pt x="460" y="24"/>
                      <a:pt x="460" y="24"/>
                    </a:cubicBezTo>
                    <a:cubicBezTo>
                      <a:pt x="460" y="25"/>
                      <a:pt x="460" y="25"/>
                      <a:pt x="459" y="24"/>
                    </a:cubicBezTo>
                    <a:cubicBezTo>
                      <a:pt x="459" y="25"/>
                      <a:pt x="460" y="24"/>
                      <a:pt x="460" y="24"/>
                    </a:cubicBezTo>
                    <a:cubicBezTo>
                      <a:pt x="460" y="24"/>
                      <a:pt x="460" y="24"/>
                      <a:pt x="460" y="24"/>
                    </a:cubicBezTo>
                    <a:close/>
                    <a:moveTo>
                      <a:pt x="458" y="24"/>
                    </a:moveTo>
                    <a:cubicBezTo>
                      <a:pt x="458" y="24"/>
                      <a:pt x="458" y="24"/>
                      <a:pt x="458" y="24"/>
                    </a:cubicBezTo>
                    <a:cubicBezTo>
                      <a:pt x="457" y="24"/>
                      <a:pt x="457" y="24"/>
                      <a:pt x="457" y="24"/>
                    </a:cubicBezTo>
                    <a:lnTo>
                      <a:pt x="458" y="24"/>
                    </a:lnTo>
                    <a:close/>
                    <a:moveTo>
                      <a:pt x="454" y="36"/>
                    </a:moveTo>
                    <a:cubicBezTo>
                      <a:pt x="453" y="36"/>
                      <a:pt x="453" y="36"/>
                      <a:pt x="453" y="36"/>
                    </a:cubicBezTo>
                    <a:cubicBezTo>
                      <a:pt x="453" y="36"/>
                      <a:pt x="453" y="36"/>
                      <a:pt x="453" y="36"/>
                    </a:cubicBezTo>
                    <a:cubicBezTo>
                      <a:pt x="453" y="35"/>
                      <a:pt x="453" y="36"/>
                      <a:pt x="452" y="36"/>
                    </a:cubicBezTo>
                    <a:cubicBezTo>
                      <a:pt x="452" y="35"/>
                      <a:pt x="452" y="35"/>
                      <a:pt x="452" y="35"/>
                    </a:cubicBezTo>
                    <a:cubicBezTo>
                      <a:pt x="453" y="36"/>
                      <a:pt x="454" y="35"/>
                      <a:pt x="454" y="36"/>
                    </a:cubicBezTo>
                    <a:close/>
                    <a:moveTo>
                      <a:pt x="443" y="56"/>
                    </a:moveTo>
                    <a:cubicBezTo>
                      <a:pt x="444" y="56"/>
                      <a:pt x="446" y="55"/>
                      <a:pt x="447" y="56"/>
                    </a:cubicBezTo>
                    <a:cubicBezTo>
                      <a:pt x="442" y="56"/>
                      <a:pt x="442" y="56"/>
                      <a:pt x="442" y="56"/>
                    </a:cubicBezTo>
                    <a:cubicBezTo>
                      <a:pt x="442" y="55"/>
                      <a:pt x="443" y="57"/>
                      <a:pt x="443" y="56"/>
                    </a:cubicBezTo>
                    <a:close/>
                    <a:moveTo>
                      <a:pt x="449" y="36"/>
                    </a:moveTo>
                    <a:cubicBezTo>
                      <a:pt x="450" y="35"/>
                      <a:pt x="450" y="35"/>
                      <a:pt x="450" y="35"/>
                    </a:cubicBezTo>
                    <a:cubicBezTo>
                      <a:pt x="451" y="36"/>
                      <a:pt x="451" y="36"/>
                      <a:pt x="451" y="36"/>
                    </a:cubicBezTo>
                    <a:lnTo>
                      <a:pt x="449" y="36"/>
                    </a:lnTo>
                    <a:close/>
                    <a:moveTo>
                      <a:pt x="454" y="26"/>
                    </a:moveTo>
                    <a:cubicBezTo>
                      <a:pt x="455" y="26"/>
                      <a:pt x="455" y="26"/>
                      <a:pt x="455" y="26"/>
                    </a:cubicBezTo>
                    <a:cubicBezTo>
                      <a:pt x="455" y="26"/>
                      <a:pt x="455" y="26"/>
                      <a:pt x="455" y="26"/>
                    </a:cubicBezTo>
                    <a:lnTo>
                      <a:pt x="454" y="26"/>
                    </a:lnTo>
                    <a:close/>
                    <a:moveTo>
                      <a:pt x="456" y="26"/>
                    </a:moveTo>
                    <a:cubicBezTo>
                      <a:pt x="456" y="27"/>
                      <a:pt x="456" y="27"/>
                      <a:pt x="456" y="27"/>
                    </a:cubicBezTo>
                    <a:cubicBezTo>
                      <a:pt x="455" y="26"/>
                      <a:pt x="455" y="26"/>
                      <a:pt x="455" y="26"/>
                    </a:cubicBezTo>
                    <a:cubicBezTo>
                      <a:pt x="455" y="26"/>
                      <a:pt x="456" y="27"/>
                      <a:pt x="456" y="26"/>
                    </a:cubicBezTo>
                    <a:close/>
                    <a:moveTo>
                      <a:pt x="456" y="24"/>
                    </a:moveTo>
                    <a:cubicBezTo>
                      <a:pt x="456" y="24"/>
                      <a:pt x="456" y="24"/>
                      <a:pt x="456" y="24"/>
                    </a:cubicBezTo>
                    <a:cubicBezTo>
                      <a:pt x="455" y="24"/>
                      <a:pt x="455" y="24"/>
                      <a:pt x="455" y="24"/>
                    </a:cubicBezTo>
                    <a:cubicBezTo>
                      <a:pt x="455" y="24"/>
                      <a:pt x="455" y="23"/>
                      <a:pt x="455" y="23"/>
                    </a:cubicBezTo>
                    <a:cubicBezTo>
                      <a:pt x="455" y="23"/>
                      <a:pt x="456" y="23"/>
                      <a:pt x="456" y="24"/>
                    </a:cubicBezTo>
                    <a:close/>
                    <a:moveTo>
                      <a:pt x="456" y="17"/>
                    </a:moveTo>
                    <a:cubicBezTo>
                      <a:pt x="457" y="18"/>
                      <a:pt x="459" y="16"/>
                      <a:pt x="459" y="18"/>
                    </a:cubicBezTo>
                    <a:cubicBezTo>
                      <a:pt x="461" y="18"/>
                      <a:pt x="461" y="18"/>
                      <a:pt x="461" y="18"/>
                    </a:cubicBezTo>
                    <a:cubicBezTo>
                      <a:pt x="461" y="18"/>
                      <a:pt x="461" y="18"/>
                      <a:pt x="462" y="19"/>
                    </a:cubicBezTo>
                    <a:cubicBezTo>
                      <a:pt x="462" y="19"/>
                      <a:pt x="462" y="19"/>
                      <a:pt x="462" y="19"/>
                    </a:cubicBezTo>
                    <a:cubicBezTo>
                      <a:pt x="462" y="19"/>
                      <a:pt x="462" y="19"/>
                      <a:pt x="462" y="19"/>
                    </a:cubicBezTo>
                    <a:cubicBezTo>
                      <a:pt x="461" y="18"/>
                      <a:pt x="460" y="18"/>
                      <a:pt x="459" y="18"/>
                    </a:cubicBezTo>
                    <a:cubicBezTo>
                      <a:pt x="458" y="19"/>
                      <a:pt x="456" y="18"/>
                      <a:pt x="456" y="18"/>
                    </a:cubicBezTo>
                    <a:cubicBezTo>
                      <a:pt x="455" y="18"/>
                      <a:pt x="455" y="18"/>
                      <a:pt x="455" y="18"/>
                    </a:cubicBezTo>
                    <a:cubicBezTo>
                      <a:pt x="455" y="18"/>
                      <a:pt x="456" y="17"/>
                      <a:pt x="456" y="17"/>
                    </a:cubicBezTo>
                    <a:close/>
                    <a:moveTo>
                      <a:pt x="455" y="21"/>
                    </a:moveTo>
                    <a:cubicBezTo>
                      <a:pt x="454" y="21"/>
                      <a:pt x="454" y="21"/>
                      <a:pt x="454" y="21"/>
                    </a:cubicBezTo>
                    <a:cubicBezTo>
                      <a:pt x="455" y="21"/>
                      <a:pt x="455" y="21"/>
                      <a:pt x="455" y="21"/>
                    </a:cubicBezTo>
                    <a:close/>
                    <a:moveTo>
                      <a:pt x="452" y="26"/>
                    </a:moveTo>
                    <a:cubicBezTo>
                      <a:pt x="452" y="26"/>
                      <a:pt x="452" y="26"/>
                      <a:pt x="452" y="26"/>
                    </a:cubicBezTo>
                    <a:cubicBezTo>
                      <a:pt x="452" y="26"/>
                      <a:pt x="452" y="26"/>
                      <a:pt x="452" y="26"/>
                    </a:cubicBezTo>
                    <a:cubicBezTo>
                      <a:pt x="452" y="26"/>
                      <a:pt x="452" y="26"/>
                      <a:pt x="452" y="26"/>
                    </a:cubicBezTo>
                    <a:cubicBezTo>
                      <a:pt x="452" y="27"/>
                      <a:pt x="452" y="27"/>
                      <a:pt x="452" y="27"/>
                    </a:cubicBezTo>
                    <a:cubicBezTo>
                      <a:pt x="453" y="27"/>
                      <a:pt x="452" y="26"/>
                      <a:pt x="453" y="26"/>
                    </a:cubicBezTo>
                    <a:cubicBezTo>
                      <a:pt x="453" y="26"/>
                      <a:pt x="453" y="27"/>
                      <a:pt x="453" y="27"/>
                    </a:cubicBezTo>
                    <a:cubicBezTo>
                      <a:pt x="454" y="27"/>
                      <a:pt x="454" y="27"/>
                      <a:pt x="454" y="27"/>
                    </a:cubicBezTo>
                    <a:cubicBezTo>
                      <a:pt x="454" y="27"/>
                      <a:pt x="454" y="27"/>
                      <a:pt x="454" y="27"/>
                    </a:cubicBezTo>
                    <a:cubicBezTo>
                      <a:pt x="453" y="27"/>
                      <a:pt x="453" y="27"/>
                      <a:pt x="452" y="27"/>
                    </a:cubicBezTo>
                    <a:cubicBezTo>
                      <a:pt x="452" y="27"/>
                      <a:pt x="452" y="27"/>
                      <a:pt x="452" y="27"/>
                    </a:cubicBezTo>
                    <a:cubicBezTo>
                      <a:pt x="452" y="27"/>
                      <a:pt x="452" y="27"/>
                      <a:pt x="452" y="27"/>
                    </a:cubicBezTo>
                    <a:cubicBezTo>
                      <a:pt x="451" y="27"/>
                      <a:pt x="451" y="27"/>
                      <a:pt x="451" y="27"/>
                    </a:cubicBezTo>
                    <a:cubicBezTo>
                      <a:pt x="451" y="27"/>
                      <a:pt x="451" y="27"/>
                      <a:pt x="451" y="27"/>
                    </a:cubicBezTo>
                    <a:cubicBezTo>
                      <a:pt x="451" y="26"/>
                      <a:pt x="451" y="27"/>
                      <a:pt x="450" y="26"/>
                    </a:cubicBezTo>
                    <a:lnTo>
                      <a:pt x="452" y="26"/>
                    </a:lnTo>
                    <a:close/>
                    <a:moveTo>
                      <a:pt x="446" y="35"/>
                    </a:moveTo>
                    <a:cubicBezTo>
                      <a:pt x="447" y="34"/>
                      <a:pt x="447" y="36"/>
                      <a:pt x="447" y="36"/>
                    </a:cubicBezTo>
                    <a:cubicBezTo>
                      <a:pt x="446" y="36"/>
                      <a:pt x="446" y="36"/>
                      <a:pt x="446" y="36"/>
                    </a:cubicBezTo>
                    <a:cubicBezTo>
                      <a:pt x="447" y="35"/>
                      <a:pt x="446" y="35"/>
                      <a:pt x="446" y="35"/>
                    </a:cubicBezTo>
                    <a:close/>
                    <a:moveTo>
                      <a:pt x="442" y="35"/>
                    </a:moveTo>
                    <a:cubicBezTo>
                      <a:pt x="443" y="35"/>
                      <a:pt x="443" y="35"/>
                      <a:pt x="442" y="35"/>
                    </a:cubicBezTo>
                    <a:cubicBezTo>
                      <a:pt x="443" y="35"/>
                      <a:pt x="443" y="35"/>
                      <a:pt x="443" y="36"/>
                    </a:cubicBezTo>
                    <a:cubicBezTo>
                      <a:pt x="443" y="35"/>
                      <a:pt x="443" y="35"/>
                      <a:pt x="442" y="35"/>
                    </a:cubicBezTo>
                    <a:cubicBezTo>
                      <a:pt x="442" y="35"/>
                      <a:pt x="442" y="35"/>
                      <a:pt x="442" y="35"/>
                    </a:cubicBezTo>
                    <a:close/>
                    <a:moveTo>
                      <a:pt x="446" y="26"/>
                    </a:moveTo>
                    <a:cubicBezTo>
                      <a:pt x="446" y="26"/>
                      <a:pt x="447" y="26"/>
                      <a:pt x="447" y="26"/>
                    </a:cubicBezTo>
                    <a:cubicBezTo>
                      <a:pt x="447" y="25"/>
                      <a:pt x="447" y="25"/>
                      <a:pt x="447" y="25"/>
                    </a:cubicBezTo>
                    <a:cubicBezTo>
                      <a:pt x="447" y="26"/>
                      <a:pt x="447" y="26"/>
                      <a:pt x="447" y="26"/>
                    </a:cubicBezTo>
                    <a:cubicBezTo>
                      <a:pt x="447" y="25"/>
                      <a:pt x="448" y="25"/>
                      <a:pt x="449" y="26"/>
                    </a:cubicBezTo>
                    <a:cubicBezTo>
                      <a:pt x="448" y="25"/>
                      <a:pt x="448" y="28"/>
                      <a:pt x="447" y="27"/>
                    </a:cubicBezTo>
                    <a:cubicBezTo>
                      <a:pt x="446" y="26"/>
                      <a:pt x="446" y="26"/>
                      <a:pt x="446" y="26"/>
                    </a:cubicBezTo>
                    <a:cubicBezTo>
                      <a:pt x="447" y="26"/>
                      <a:pt x="447" y="26"/>
                      <a:pt x="447" y="26"/>
                    </a:cubicBezTo>
                    <a:cubicBezTo>
                      <a:pt x="447" y="26"/>
                      <a:pt x="446" y="26"/>
                      <a:pt x="446" y="26"/>
                    </a:cubicBezTo>
                    <a:close/>
                    <a:moveTo>
                      <a:pt x="409" y="20"/>
                    </a:moveTo>
                    <a:cubicBezTo>
                      <a:pt x="409" y="19"/>
                      <a:pt x="409" y="19"/>
                      <a:pt x="409" y="19"/>
                    </a:cubicBezTo>
                    <a:cubicBezTo>
                      <a:pt x="409" y="19"/>
                      <a:pt x="409" y="20"/>
                      <a:pt x="409" y="20"/>
                    </a:cubicBezTo>
                    <a:close/>
                    <a:moveTo>
                      <a:pt x="414" y="23"/>
                    </a:moveTo>
                    <a:cubicBezTo>
                      <a:pt x="414" y="23"/>
                      <a:pt x="414" y="23"/>
                      <a:pt x="414" y="23"/>
                    </a:cubicBezTo>
                    <a:cubicBezTo>
                      <a:pt x="414" y="23"/>
                      <a:pt x="414" y="23"/>
                      <a:pt x="414" y="23"/>
                    </a:cubicBezTo>
                    <a:cubicBezTo>
                      <a:pt x="415" y="23"/>
                      <a:pt x="415" y="23"/>
                      <a:pt x="415" y="23"/>
                    </a:cubicBezTo>
                    <a:lnTo>
                      <a:pt x="414" y="23"/>
                    </a:lnTo>
                    <a:close/>
                    <a:moveTo>
                      <a:pt x="420" y="22"/>
                    </a:moveTo>
                    <a:cubicBezTo>
                      <a:pt x="421" y="22"/>
                      <a:pt x="421" y="22"/>
                      <a:pt x="421" y="22"/>
                    </a:cubicBezTo>
                    <a:cubicBezTo>
                      <a:pt x="421" y="23"/>
                      <a:pt x="421" y="23"/>
                      <a:pt x="421" y="23"/>
                    </a:cubicBezTo>
                    <a:lnTo>
                      <a:pt x="420" y="22"/>
                    </a:lnTo>
                    <a:close/>
                    <a:moveTo>
                      <a:pt x="426" y="23"/>
                    </a:moveTo>
                    <a:cubicBezTo>
                      <a:pt x="426" y="23"/>
                      <a:pt x="425" y="23"/>
                      <a:pt x="425" y="23"/>
                    </a:cubicBezTo>
                    <a:cubicBezTo>
                      <a:pt x="426" y="22"/>
                      <a:pt x="426" y="22"/>
                      <a:pt x="426" y="22"/>
                    </a:cubicBezTo>
                    <a:cubicBezTo>
                      <a:pt x="426" y="23"/>
                      <a:pt x="426" y="23"/>
                      <a:pt x="426" y="23"/>
                    </a:cubicBezTo>
                    <a:close/>
                    <a:moveTo>
                      <a:pt x="438" y="24"/>
                    </a:moveTo>
                    <a:cubicBezTo>
                      <a:pt x="438" y="23"/>
                      <a:pt x="437" y="23"/>
                      <a:pt x="438" y="23"/>
                    </a:cubicBezTo>
                    <a:cubicBezTo>
                      <a:pt x="438" y="23"/>
                      <a:pt x="439" y="23"/>
                      <a:pt x="439" y="23"/>
                    </a:cubicBezTo>
                    <a:cubicBezTo>
                      <a:pt x="439" y="24"/>
                      <a:pt x="438" y="24"/>
                      <a:pt x="438" y="24"/>
                    </a:cubicBezTo>
                    <a:close/>
                    <a:moveTo>
                      <a:pt x="440" y="23"/>
                    </a:moveTo>
                    <a:cubicBezTo>
                      <a:pt x="440" y="23"/>
                      <a:pt x="440" y="23"/>
                      <a:pt x="440" y="23"/>
                    </a:cubicBezTo>
                    <a:cubicBezTo>
                      <a:pt x="439" y="23"/>
                      <a:pt x="439" y="23"/>
                      <a:pt x="439" y="22"/>
                    </a:cubicBezTo>
                    <a:cubicBezTo>
                      <a:pt x="440" y="23"/>
                      <a:pt x="440" y="23"/>
                      <a:pt x="440" y="23"/>
                    </a:cubicBezTo>
                    <a:cubicBezTo>
                      <a:pt x="440" y="23"/>
                      <a:pt x="440" y="23"/>
                      <a:pt x="440" y="23"/>
                    </a:cubicBezTo>
                    <a:close/>
                    <a:moveTo>
                      <a:pt x="442" y="35"/>
                    </a:moveTo>
                    <a:cubicBezTo>
                      <a:pt x="441" y="35"/>
                      <a:pt x="441" y="35"/>
                      <a:pt x="441" y="35"/>
                    </a:cubicBezTo>
                    <a:cubicBezTo>
                      <a:pt x="441" y="35"/>
                      <a:pt x="441" y="35"/>
                      <a:pt x="441" y="35"/>
                    </a:cubicBezTo>
                    <a:lnTo>
                      <a:pt x="442" y="35"/>
                    </a:lnTo>
                    <a:close/>
                    <a:moveTo>
                      <a:pt x="444" y="25"/>
                    </a:moveTo>
                    <a:cubicBezTo>
                      <a:pt x="445" y="25"/>
                      <a:pt x="445" y="25"/>
                      <a:pt x="445" y="25"/>
                    </a:cubicBezTo>
                    <a:cubicBezTo>
                      <a:pt x="445" y="26"/>
                      <a:pt x="445" y="26"/>
                      <a:pt x="445" y="26"/>
                    </a:cubicBezTo>
                    <a:cubicBezTo>
                      <a:pt x="444" y="26"/>
                      <a:pt x="443" y="26"/>
                      <a:pt x="443" y="26"/>
                    </a:cubicBezTo>
                    <a:cubicBezTo>
                      <a:pt x="444" y="26"/>
                      <a:pt x="444" y="26"/>
                      <a:pt x="444" y="25"/>
                    </a:cubicBezTo>
                    <a:close/>
                    <a:moveTo>
                      <a:pt x="439" y="35"/>
                    </a:moveTo>
                    <a:cubicBezTo>
                      <a:pt x="439" y="35"/>
                      <a:pt x="439" y="35"/>
                      <a:pt x="439" y="35"/>
                    </a:cubicBezTo>
                    <a:cubicBezTo>
                      <a:pt x="439" y="35"/>
                      <a:pt x="439" y="35"/>
                      <a:pt x="439" y="35"/>
                    </a:cubicBezTo>
                    <a:cubicBezTo>
                      <a:pt x="439" y="36"/>
                      <a:pt x="440" y="34"/>
                      <a:pt x="441" y="35"/>
                    </a:cubicBezTo>
                    <a:cubicBezTo>
                      <a:pt x="441" y="34"/>
                      <a:pt x="441" y="34"/>
                      <a:pt x="441" y="34"/>
                    </a:cubicBezTo>
                    <a:cubicBezTo>
                      <a:pt x="441" y="36"/>
                      <a:pt x="439" y="35"/>
                      <a:pt x="438" y="35"/>
                    </a:cubicBezTo>
                    <a:cubicBezTo>
                      <a:pt x="438" y="35"/>
                      <a:pt x="439" y="35"/>
                      <a:pt x="439" y="35"/>
                    </a:cubicBezTo>
                    <a:close/>
                    <a:moveTo>
                      <a:pt x="437" y="35"/>
                    </a:moveTo>
                    <a:cubicBezTo>
                      <a:pt x="437" y="34"/>
                      <a:pt x="437" y="34"/>
                      <a:pt x="437" y="34"/>
                    </a:cubicBezTo>
                    <a:cubicBezTo>
                      <a:pt x="438" y="35"/>
                      <a:pt x="438" y="35"/>
                      <a:pt x="438" y="35"/>
                    </a:cubicBezTo>
                    <a:lnTo>
                      <a:pt x="437" y="35"/>
                    </a:lnTo>
                    <a:close/>
                    <a:moveTo>
                      <a:pt x="440" y="27"/>
                    </a:moveTo>
                    <a:cubicBezTo>
                      <a:pt x="440" y="27"/>
                      <a:pt x="440" y="26"/>
                      <a:pt x="439" y="27"/>
                    </a:cubicBezTo>
                    <a:cubicBezTo>
                      <a:pt x="439" y="27"/>
                      <a:pt x="439" y="27"/>
                      <a:pt x="439" y="27"/>
                    </a:cubicBezTo>
                    <a:cubicBezTo>
                      <a:pt x="439" y="27"/>
                      <a:pt x="439" y="27"/>
                      <a:pt x="439" y="27"/>
                    </a:cubicBezTo>
                    <a:cubicBezTo>
                      <a:pt x="440" y="27"/>
                      <a:pt x="440" y="26"/>
                      <a:pt x="440" y="27"/>
                    </a:cubicBezTo>
                    <a:close/>
                    <a:moveTo>
                      <a:pt x="379" y="25"/>
                    </a:moveTo>
                    <a:cubicBezTo>
                      <a:pt x="379" y="25"/>
                      <a:pt x="379" y="25"/>
                      <a:pt x="379" y="25"/>
                    </a:cubicBezTo>
                    <a:cubicBezTo>
                      <a:pt x="379" y="25"/>
                      <a:pt x="379" y="25"/>
                      <a:pt x="379" y="25"/>
                    </a:cubicBezTo>
                    <a:cubicBezTo>
                      <a:pt x="380" y="25"/>
                      <a:pt x="379" y="25"/>
                      <a:pt x="379" y="25"/>
                    </a:cubicBezTo>
                    <a:close/>
                    <a:moveTo>
                      <a:pt x="281" y="9"/>
                    </a:moveTo>
                    <a:cubicBezTo>
                      <a:pt x="281" y="9"/>
                      <a:pt x="281" y="9"/>
                      <a:pt x="281" y="9"/>
                    </a:cubicBezTo>
                    <a:cubicBezTo>
                      <a:pt x="281" y="10"/>
                      <a:pt x="281" y="10"/>
                      <a:pt x="281" y="10"/>
                    </a:cubicBezTo>
                    <a:cubicBezTo>
                      <a:pt x="281" y="9"/>
                      <a:pt x="281" y="10"/>
                      <a:pt x="281" y="10"/>
                    </a:cubicBezTo>
                    <a:cubicBezTo>
                      <a:pt x="281" y="9"/>
                      <a:pt x="281" y="9"/>
                      <a:pt x="281" y="9"/>
                    </a:cubicBezTo>
                    <a:close/>
                    <a:moveTo>
                      <a:pt x="280" y="9"/>
                    </a:moveTo>
                    <a:cubicBezTo>
                      <a:pt x="279" y="11"/>
                      <a:pt x="279" y="11"/>
                      <a:pt x="279" y="11"/>
                    </a:cubicBezTo>
                    <a:cubicBezTo>
                      <a:pt x="277" y="10"/>
                      <a:pt x="277" y="10"/>
                      <a:pt x="277" y="10"/>
                    </a:cubicBezTo>
                    <a:cubicBezTo>
                      <a:pt x="277" y="9"/>
                      <a:pt x="279" y="10"/>
                      <a:pt x="280" y="9"/>
                    </a:cubicBezTo>
                    <a:close/>
                    <a:moveTo>
                      <a:pt x="271" y="7"/>
                    </a:moveTo>
                    <a:cubicBezTo>
                      <a:pt x="271" y="7"/>
                      <a:pt x="271" y="6"/>
                      <a:pt x="272" y="7"/>
                    </a:cubicBezTo>
                    <a:cubicBezTo>
                      <a:pt x="272" y="7"/>
                      <a:pt x="271" y="7"/>
                      <a:pt x="272" y="7"/>
                    </a:cubicBezTo>
                    <a:cubicBezTo>
                      <a:pt x="271" y="7"/>
                      <a:pt x="271" y="7"/>
                      <a:pt x="271" y="7"/>
                    </a:cubicBezTo>
                    <a:close/>
                    <a:moveTo>
                      <a:pt x="266" y="9"/>
                    </a:moveTo>
                    <a:cubicBezTo>
                      <a:pt x="266" y="9"/>
                      <a:pt x="266" y="9"/>
                      <a:pt x="266" y="9"/>
                    </a:cubicBezTo>
                    <a:cubicBezTo>
                      <a:pt x="265" y="9"/>
                      <a:pt x="265" y="9"/>
                      <a:pt x="265" y="9"/>
                    </a:cubicBezTo>
                    <a:lnTo>
                      <a:pt x="266" y="9"/>
                    </a:lnTo>
                    <a:close/>
                    <a:moveTo>
                      <a:pt x="265" y="13"/>
                    </a:moveTo>
                    <a:cubicBezTo>
                      <a:pt x="265" y="13"/>
                      <a:pt x="265" y="13"/>
                      <a:pt x="265" y="13"/>
                    </a:cubicBezTo>
                    <a:cubicBezTo>
                      <a:pt x="265" y="13"/>
                      <a:pt x="265" y="12"/>
                      <a:pt x="264" y="13"/>
                    </a:cubicBezTo>
                    <a:cubicBezTo>
                      <a:pt x="264" y="13"/>
                      <a:pt x="264" y="12"/>
                      <a:pt x="264" y="12"/>
                    </a:cubicBezTo>
                    <a:cubicBezTo>
                      <a:pt x="266" y="12"/>
                      <a:pt x="266" y="11"/>
                      <a:pt x="267" y="11"/>
                    </a:cubicBezTo>
                    <a:cubicBezTo>
                      <a:pt x="268" y="12"/>
                      <a:pt x="266" y="12"/>
                      <a:pt x="267" y="13"/>
                    </a:cubicBezTo>
                    <a:cubicBezTo>
                      <a:pt x="267" y="13"/>
                      <a:pt x="267" y="13"/>
                      <a:pt x="267" y="13"/>
                    </a:cubicBezTo>
                    <a:cubicBezTo>
                      <a:pt x="267" y="13"/>
                      <a:pt x="267" y="13"/>
                      <a:pt x="267" y="13"/>
                    </a:cubicBezTo>
                    <a:cubicBezTo>
                      <a:pt x="266" y="13"/>
                      <a:pt x="266" y="13"/>
                      <a:pt x="265" y="13"/>
                    </a:cubicBezTo>
                    <a:close/>
                    <a:moveTo>
                      <a:pt x="247" y="12"/>
                    </a:moveTo>
                    <a:cubicBezTo>
                      <a:pt x="246" y="12"/>
                      <a:pt x="246" y="12"/>
                      <a:pt x="246" y="12"/>
                    </a:cubicBezTo>
                    <a:cubicBezTo>
                      <a:pt x="246" y="12"/>
                      <a:pt x="246" y="12"/>
                      <a:pt x="246" y="12"/>
                    </a:cubicBezTo>
                    <a:lnTo>
                      <a:pt x="247" y="12"/>
                    </a:lnTo>
                    <a:close/>
                    <a:moveTo>
                      <a:pt x="243" y="10"/>
                    </a:moveTo>
                    <a:cubicBezTo>
                      <a:pt x="243" y="9"/>
                      <a:pt x="244" y="10"/>
                      <a:pt x="245" y="10"/>
                    </a:cubicBezTo>
                    <a:cubicBezTo>
                      <a:pt x="245" y="10"/>
                      <a:pt x="245" y="10"/>
                      <a:pt x="245" y="10"/>
                    </a:cubicBezTo>
                    <a:cubicBezTo>
                      <a:pt x="243" y="9"/>
                      <a:pt x="243" y="12"/>
                      <a:pt x="242" y="10"/>
                    </a:cubicBezTo>
                    <a:cubicBezTo>
                      <a:pt x="242" y="11"/>
                      <a:pt x="242" y="11"/>
                      <a:pt x="242" y="11"/>
                    </a:cubicBezTo>
                    <a:cubicBezTo>
                      <a:pt x="240" y="10"/>
                      <a:pt x="240" y="10"/>
                      <a:pt x="240" y="10"/>
                    </a:cubicBezTo>
                    <a:cubicBezTo>
                      <a:pt x="242" y="10"/>
                      <a:pt x="241" y="10"/>
                      <a:pt x="243" y="10"/>
                    </a:cubicBezTo>
                    <a:close/>
                    <a:moveTo>
                      <a:pt x="199" y="3"/>
                    </a:moveTo>
                    <a:cubicBezTo>
                      <a:pt x="200" y="3"/>
                      <a:pt x="200" y="3"/>
                      <a:pt x="200" y="3"/>
                    </a:cubicBezTo>
                    <a:cubicBezTo>
                      <a:pt x="200" y="3"/>
                      <a:pt x="200" y="3"/>
                      <a:pt x="200" y="3"/>
                    </a:cubicBezTo>
                    <a:cubicBezTo>
                      <a:pt x="200" y="4"/>
                      <a:pt x="200" y="3"/>
                      <a:pt x="199" y="3"/>
                    </a:cubicBezTo>
                    <a:close/>
                    <a:moveTo>
                      <a:pt x="7" y="36"/>
                    </a:moveTo>
                    <a:cubicBezTo>
                      <a:pt x="6" y="35"/>
                      <a:pt x="6" y="36"/>
                      <a:pt x="5" y="36"/>
                    </a:cubicBezTo>
                    <a:cubicBezTo>
                      <a:pt x="5" y="36"/>
                      <a:pt x="7" y="35"/>
                      <a:pt x="8" y="35"/>
                    </a:cubicBezTo>
                    <a:cubicBezTo>
                      <a:pt x="7" y="35"/>
                      <a:pt x="7" y="35"/>
                      <a:pt x="7" y="35"/>
                    </a:cubicBezTo>
                    <a:lnTo>
                      <a:pt x="7" y="36"/>
                    </a:lnTo>
                    <a:close/>
                    <a:moveTo>
                      <a:pt x="12" y="35"/>
                    </a:moveTo>
                    <a:cubicBezTo>
                      <a:pt x="12" y="35"/>
                      <a:pt x="12" y="35"/>
                      <a:pt x="12" y="35"/>
                    </a:cubicBezTo>
                    <a:cubicBezTo>
                      <a:pt x="12" y="35"/>
                      <a:pt x="12" y="35"/>
                      <a:pt x="12" y="35"/>
                    </a:cubicBezTo>
                    <a:cubicBezTo>
                      <a:pt x="11" y="35"/>
                      <a:pt x="11" y="35"/>
                      <a:pt x="11" y="35"/>
                    </a:cubicBezTo>
                    <a:cubicBezTo>
                      <a:pt x="13" y="35"/>
                      <a:pt x="13" y="35"/>
                      <a:pt x="13" y="35"/>
                    </a:cubicBezTo>
                    <a:cubicBezTo>
                      <a:pt x="13" y="35"/>
                      <a:pt x="12" y="35"/>
                      <a:pt x="12" y="35"/>
                    </a:cubicBezTo>
                    <a:close/>
                    <a:moveTo>
                      <a:pt x="8" y="55"/>
                    </a:moveTo>
                    <a:cubicBezTo>
                      <a:pt x="7" y="55"/>
                      <a:pt x="7" y="55"/>
                      <a:pt x="7" y="55"/>
                    </a:cubicBezTo>
                    <a:cubicBezTo>
                      <a:pt x="8" y="54"/>
                      <a:pt x="8" y="54"/>
                      <a:pt x="8" y="54"/>
                    </a:cubicBezTo>
                    <a:lnTo>
                      <a:pt x="8" y="55"/>
                    </a:lnTo>
                    <a:close/>
                    <a:moveTo>
                      <a:pt x="21" y="44"/>
                    </a:moveTo>
                    <a:cubicBezTo>
                      <a:pt x="22" y="44"/>
                      <a:pt x="23" y="42"/>
                      <a:pt x="23" y="44"/>
                    </a:cubicBezTo>
                    <a:cubicBezTo>
                      <a:pt x="23" y="44"/>
                      <a:pt x="22" y="44"/>
                      <a:pt x="23" y="45"/>
                    </a:cubicBezTo>
                    <a:cubicBezTo>
                      <a:pt x="22" y="45"/>
                      <a:pt x="22" y="45"/>
                      <a:pt x="21" y="44"/>
                    </a:cubicBezTo>
                    <a:close/>
                    <a:moveTo>
                      <a:pt x="19" y="58"/>
                    </a:moveTo>
                    <a:cubicBezTo>
                      <a:pt x="18" y="57"/>
                      <a:pt x="20" y="57"/>
                      <a:pt x="20" y="57"/>
                    </a:cubicBezTo>
                    <a:cubicBezTo>
                      <a:pt x="20" y="57"/>
                      <a:pt x="20" y="57"/>
                      <a:pt x="20" y="57"/>
                    </a:cubicBezTo>
                    <a:cubicBezTo>
                      <a:pt x="21" y="57"/>
                      <a:pt x="21" y="57"/>
                      <a:pt x="22" y="57"/>
                    </a:cubicBezTo>
                    <a:cubicBezTo>
                      <a:pt x="21" y="58"/>
                      <a:pt x="20" y="58"/>
                      <a:pt x="19" y="58"/>
                    </a:cubicBezTo>
                    <a:close/>
                    <a:moveTo>
                      <a:pt x="21" y="50"/>
                    </a:moveTo>
                    <a:cubicBezTo>
                      <a:pt x="22" y="49"/>
                      <a:pt x="21" y="48"/>
                      <a:pt x="21" y="48"/>
                    </a:cubicBezTo>
                    <a:cubicBezTo>
                      <a:pt x="22" y="47"/>
                      <a:pt x="23" y="45"/>
                      <a:pt x="24" y="45"/>
                    </a:cubicBezTo>
                    <a:cubicBezTo>
                      <a:pt x="26" y="47"/>
                      <a:pt x="24" y="50"/>
                      <a:pt x="27" y="51"/>
                    </a:cubicBezTo>
                    <a:cubicBezTo>
                      <a:pt x="29" y="54"/>
                      <a:pt x="24" y="53"/>
                      <a:pt x="24" y="54"/>
                    </a:cubicBezTo>
                    <a:cubicBezTo>
                      <a:pt x="23" y="53"/>
                      <a:pt x="23" y="51"/>
                      <a:pt x="21" y="50"/>
                    </a:cubicBezTo>
                    <a:close/>
                    <a:moveTo>
                      <a:pt x="23" y="61"/>
                    </a:moveTo>
                    <a:cubicBezTo>
                      <a:pt x="22" y="60"/>
                      <a:pt x="21" y="59"/>
                      <a:pt x="22" y="58"/>
                    </a:cubicBezTo>
                    <a:cubicBezTo>
                      <a:pt x="23" y="59"/>
                      <a:pt x="25" y="59"/>
                      <a:pt x="25" y="60"/>
                    </a:cubicBezTo>
                    <a:cubicBezTo>
                      <a:pt x="25" y="61"/>
                      <a:pt x="24" y="60"/>
                      <a:pt x="23" y="61"/>
                    </a:cubicBezTo>
                    <a:close/>
                    <a:moveTo>
                      <a:pt x="61" y="5"/>
                    </a:moveTo>
                    <a:cubicBezTo>
                      <a:pt x="61" y="5"/>
                      <a:pt x="61" y="5"/>
                      <a:pt x="61" y="5"/>
                    </a:cubicBezTo>
                    <a:cubicBezTo>
                      <a:pt x="60" y="6"/>
                      <a:pt x="60" y="6"/>
                      <a:pt x="60" y="6"/>
                    </a:cubicBezTo>
                    <a:lnTo>
                      <a:pt x="61" y="5"/>
                    </a:lnTo>
                    <a:close/>
                    <a:moveTo>
                      <a:pt x="26" y="67"/>
                    </a:moveTo>
                    <a:cubicBezTo>
                      <a:pt x="26" y="68"/>
                      <a:pt x="26" y="68"/>
                      <a:pt x="26" y="68"/>
                    </a:cubicBezTo>
                    <a:cubicBezTo>
                      <a:pt x="26" y="68"/>
                      <a:pt x="26" y="68"/>
                      <a:pt x="26" y="68"/>
                    </a:cubicBezTo>
                    <a:cubicBezTo>
                      <a:pt x="26" y="68"/>
                      <a:pt x="26" y="68"/>
                      <a:pt x="26" y="68"/>
                    </a:cubicBezTo>
                    <a:lnTo>
                      <a:pt x="26" y="67"/>
                    </a:lnTo>
                    <a:close/>
                    <a:moveTo>
                      <a:pt x="25" y="65"/>
                    </a:moveTo>
                    <a:cubicBezTo>
                      <a:pt x="26" y="65"/>
                      <a:pt x="26" y="66"/>
                      <a:pt x="26" y="66"/>
                    </a:cubicBezTo>
                    <a:cubicBezTo>
                      <a:pt x="26" y="67"/>
                      <a:pt x="26" y="67"/>
                      <a:pt x="26" y="67"/>
                    </a:cubicBezTo>
                    <a:cubicBezTo>
                      <a:pt x="24" y="66"/>
                      <a:pt x="27" y="66"/>
                      <a:pt x="25" y="65"/>
                    </a:cubicBezTo>
                    <a:close/>
                    <a:moveTo>
                      <a:pt x="26" y="70"/>
                    </a:moveTo>
                    <a:cubicBezTo>
                      <a:pt x="26" y="70"/>
                      <a:pt x="26" y="69"/>
                      <a:pt x="25" y="70"/>
                    </a:cubicBezTo>
                    <a:cubicBezTo>
                      <a:pt x="25" y="70"/>
                      <a:pt x="25" y="70"/>
                      <a:pt x="25" y="70"/>
                    </a:cubicBezTo>
                    <a:cubicBezTo>
                      <a:pt x="24" y="70"/>
                      <a:pt x="24" y="70"/>
                      <a:pt x="24" y="70"/>
                    </a:cubicBezTo>
                    <a:cubicBezTo>
                      <a:pt x="25" y="70"/>
                      <a:pt x="25" y="69"/>
                      <a:pt x="26" y="69"/>
                    </a:cubicBezTo>
                    <a:cubicBezTo>
                      <a:pt x="26" y="69"/>
                      <a:pt x="26" y="69"/>
                      <a:pt x="26" y="69"/>
                    </a:cubicBezTo>
                    <a:cubicBezTo>
                      <a:pt x="26" y="69"/>
                      <a:pt x="27" y="69"/>
                      <a:pt x="27" y="68"/>
                    </a:cubicBezTo>
                    <a:cubicBezTo>
                      <a:pt x="29" y="69"/>
                      <a:pt x="29" y="69"/>
                      <a:pt x="29" y="69"/>
                    </a:cubicBezTo>
                    <a:cubicBezTo>
                      <a:pt x="27" y="69"/>
                      <a:pt x="27" y="69"/>
                      <a:pt x="26" y="70"/>
                    </a:cubicBezTo>
                    <a:close/>
                    <a:moveTo>
                      <a:pt x="32" y="76"/>
                    </a:moveTo>
                    <a:cubicBezTo>
                      <a:pt x="31" y="76"/>
                      <a:pt x="31" y="77"/>
                      <a:pt x="30" y="77"/>
                    </a:cubicBezTo>
                    <a:cubicBezTo>
                      <a:pt x="30" y="77"/>
                      <a:pt x="31" y="75"/>
                      <a:pt x="30" y="75"/>
                    </a:cubicBezTo>
                    <a:cubicBezTo>
                      <a:pt x="31" y="74"/>
                      <a:pt x="31" y="74"/>
                      <a:pt x="31" y="74"/>
                    </a:cubicBezTo>
                    <a:cubicBezTo>
                      <a:pt x="30" y="73"/>
                      <a:pt x="30" y="73"/>
                      <a:pt x="30" y="73"/>
                    </a:cubicBezTo>
                    <a:cubicBezTo>
                      <a:pt x="30" y="74"/>
                      <a:pt x="30" y="74"/>
                      <a:pt x="30" y="74"/>
                    </a:cubicBezTo>
                    <a:cubicBezTo>
                      <a:pt x="30" y="73"/>
                      <a:pt x="31" y="72"/>
                      <a:pt x="30" y="72"/>
                    </a:cubicBezTo>
                    <a:cubicBezTo>
                      <a:pt x="29" y="72"/>
                      <a:pt x="29" y="72"/>
                      <a:pt x="29" y="72"/>
                    </a:cubicBezTo>
                    <a:cubicBezTo>
                      <a:pt x="29" y="71"/>
                      <a:pt x="28" y="72"/>
                      <a:pt x="27" y="71"/>
                    </a:cubicBezTo>
                    <a:cubicBezTo>
                      <a:pt x="27" y="71"/>
                      <a:pt x="27" y="71"/>
                      <a:pt x="27" y="71"/>
                    </a:cubicBezTo>
                    <a:cubicBezTo>
                      <a:pt x="27" y="72"/>
                      <a:pt x="27" y="72"/>
                      <a:pt x="27" y="72"/>
                    </a:cubicBezTo>
                    <a:cubicBezTo>
                      <a:pt x="26" y="71"/>
                      <a:pt x="26" y="71"/>
                      <a:pt x="26" y="71"/>
                    </a:cubicBezTo>
                    <a:cubicBezTo>
                      <a:pt x="27" y="71"/>
                      <a:pt x="27" y="71"/>
                      <a:pt x="27" y="71"/>
                    </a:cubicBezTo>
                    <a:cubicBezTo>
                      <a:pt x="28" y="71"/>
                      <a:pt x="30" y="69"/>
                      <a:pt x="30" y="70"/>
                    </a:cubicBezTo>
                    <a:cubicBezTo>
                      <a:pt x="29" y="71"/>
                      <a:pt x="29" y="71"/>
                      <a:pt x="29" y="71"/>
                    </a:cubicBezTo>
                    <a:cubicBezTo>
                      <a:pt x="29" y="71"/>
                      <a:pt x="29" y="71"/>
                      <a:pt x="29" y="71"/>
                    </a:cubicBezTo>
                    <a:cubicBezTo>
                      <a:pt x="30" y="71"/>
                      <a:pt x="31" y="72"/>
                      <a:pt x="31" y="71"/>
                    </a:cubicBezTo>
                    <a:cubicBezTo>
                      <a:pt x="32" y="72"/>
                      <a:pt x="32" y="72"/>
                      <a:pt x="32" y="72"/>
                    </a:cubicBezTo>
                    <a:cubicBezTo>
                      <a:pt x="31" y="72"/>
                      <a:pt x="31" y="72"/>
                      <a:pt x="31" y="72"/>
                    </a:cubicBezTo>
                    <a:cubicBezTo>
                      <a:pt x="33" y="74"/>
                      <a:pt x="33" y="75"/>
                      <a:pt x="34" y="76"/>
                    </a:cubicBezTo>
                    <a:cubicBezTo>
                      <a:pt x="33" y="77"/>
                      <a:pt x="35" y="77"/>
                      <a:pt x="35" y="78"/>
                    </a:cubicBezTo>
                    <a:cubicBezTo>
                      <a:pt x="33" y="78"/>
                      <a:pt x="33" y="76"/>
                      <a:pt x="32" y="76"/>
                    </a:cubicBezTo>
                    <a:close/>
                    <a:moveTo>
                      <a:pt x="71" y="95"/>
                    </a:moveTo>
                    <a:cubicBezTo>
                      <a:pt x="71" y="96"/>
                      <a:pt x="71" y="96"/>
                      <a:pt x="71" y="96"/>
                    </a:cubicBezTo>
                    <a:cubicBezTo>
                      <a:pt x="71" y="95"/>
                      <a:pt x="71" y="95"/>
                      <a:pt x="71" y="95"/>
                    </a:cubicBezTo>
                    <a:close/>
                    <a:moveTo>
                      <a:pt x="69" y="98"/>
                    </a:moveTo>
                    <a:cubicBezTo>
                      <a:pt x="69" y="97"/>
                      <a:pt x="69" y="97"/>
                      <a:pt x="69" y="97"/>
                    </a:cubicBezTo>
                    <a:cubicBezTo>
                      <a:pt x="69" y="97"/>
                      <a:pt x="69" y="98"/>
                      <a:pt x="69" y="98"/>
                    </a:cubicBezTo>
                    <a:cubicBezTo>
                      <a:pt x="69" y="98"/>
                      <a:pt x="69" y="98"/>
                      <a:pt x="69" y="98"/>
                    </a:cubicBezTo>
                    <a:cubicBezTo>
                      <a:pt x="68" y="98"/>
                      <a:pt x="68" y="98"/>
                      <a:pt x="68" y="98"/>
                    </a:cubicBezTo>
                    <a:cubicBezTo>
                      <a:pt x="69" y="98"/>
                      <a:pt x="69" y="98"/>
                      <a:pt x="69" y="98"/>
                    </a:cubicBezTo>
                    <a:close/>
                    <a:moveTo>
                      <a:pt x="68" y="97"/>
                    </a:moveTo>
                    <a:cubicBezTo>
                      <a:pt x="68" y="97"/>
                      <a:pt x="68" y="97"/>
                      <a:pt x="68" y="97"/>
                    </a:cubicBezTo>
                    <a:cubicBezTo>
                      <a:pt x="67" y="97"/>
                      <a:pt x="67" y="97"/>
                      <a:pt x="67" y="97"/>
                    </a:cubicBezTo>
                    <a:cubicBezTo>
                      <a:pt x="67" y="97"/>
                      <a:pt x="67" y="97"/>
                      <a:pt x="67" y="97"/>
                    </a:cubicBezTo>
                    <a:cubicBezTo>
                      <a:pt x="67" y="96"/>
                      <a:pt x="67" y="96"/>
                      <a:pt x="67" y="96"/>
                    </a:cubicBezTo>
                    <a:cubicBezTo>
                      <a:pt x="67" y="97"/>
                      <a:pt x="68" y="96"/>
                      <a:pt x="68" y="97"/>
                    </a:cubicBezTo>
                    <a:close/>
                    <a:moveTo>
                      <a:pt x="66" y="96"/>
                    </a:moveTo>
                    <a:cubicBezTo>
                      <a:pt x="66" y="97"/>
                      <a:pt x="66" y="97"/>
                      <a:pt x="66" y="97"/>
                    </a:cubicBezTo>
                    <a:cubicBezTo>
                      <a:pt x="66" y="97"/>
                      <a:pt x="65" y="97"/>
                      <a:pt x="64" y="97"/>
                    </a:cubicBezTo>
                    <a:cubicBezTo>
                      <a:pt x="64" y="97"/>
                      <a:pt x="65" y="96"/>
                      <a:pt x="64" y="96"/>
                    </a:cubicBezTo>
                    <a:lnTo>
                      <a:pt x="66" y="96"/>
                    </a:lnTo>
                    <a:close/>
                    <a:moveTo>
                      <a:pt x="45" y="88"/>
                    </a:moveTo>
                    <a:cubicBezTo>
                      <a:pt x="46" y="88"/>
                      <a:pt x="46" y="88"/>
                      <a:pt x="46" y="88"/>
                    </a:cubicBezTo>
                    <a:cubicBezTo>
                      <a:pt x="46" y="88"/>
                      <a:pt x="46" y="88"/>
                      <a:pt x="46" y="88"/>
                    </a:cubicBezTo>
                    <a:lnTo>
                      <a:pt x="45" y="88"/>
                    </a:lnTo>
                    <a:close/>
                    <a:moveTo>
                      <a:pt x="45" y="86"/>
                    </a:moveTo>
                    <a:cubicBezTo>
                      <a:pt x="45" y="86"/>
                      <a:pt x="47" y="87"/>
                      <a:pt x="46" y="86"/>
                    </a:cubicBezTo>
                    <a:cubicBezTo>
                      <a:pt x="47" y="86"/>
                      <a:pt x="46" y="86"/>
                      <a:pt x="47" y="87"/>
                    </a:cubicBezTo>
                    <a:cubicBezTo>
                      <a:pt x="46" y="87"/>
                      <a:pt x="45" y="87"/>
                      <a:pt x="45" y="86"/>
                    </a:cubicBezTo>
                    <a:close/>
                    <a:moveTo>
                      <a:pt x="50" y="83"/>
                    </a:moveTo>
                    <a:cubicBezTo>
                      <a:pt x="49" y="83"/>
                      <a:pt x="49" y="82"/>
                      <a:pt x="49" y="82"/>
                    </a:cubicBezTo>
                    <a:cubicBezTo>
                      <a:pt x="50" y="82"/>
                      <a:pt x="50" y="82"/>
                      <a:pt x="50" y="82"/>
                    </a:cubicBezTo>
                    <a:lnTo>
                      <a:pt x="50" y="83"/>
                    </a:lnTo>
                    <a:close/>
                    <a:moveTo>
                      <a:pt x="54" y="84"/>
                    </a:moveTo>
                    <a:cubicBezTo>
                      <a:pt x="54" y="83"/>
                      <a:pt x="53" y="83"/>
                      <a:pt x="52" y="83"/>
                    </a:cubicBezTo>
                    <a:cubicBezTo>
                      <a:pt x="53" y="82"/>
                      <a:pt x="54" y="83"/>
                      <a:pt x="54" y="82"/>
                    </a:cubicBezTo>
                    <a:cubicBezTo>
                      <a:pt x="54" y="83"/>
                      <a:pt x="53" y="83"/>
                      <a:pt x="54" y="83"/>
                    </a:cubicBezTo>
                    <a:cubicBezTo>
                      <a:pt x="54" y="84"/>
                      <a:pt x="54" y="84"/>
                      <a:pt x="54" y="84"/>
                    </a:cubicBezTo>
                    <a:close/>
                    <a:moveTo>
                      <a:pt x="55" y="82"/>
                    </a:moveTo>
                    <a:cubicBezTo>
                      <a:pt x="54" y="81"/>
                      <a:pt x="54" y="81"/>
                      <a:pt x="54" y="81"/>
                    </a:cubicBezTo>
                    <a:cubicBezTo>
                      <a:pt x="54" y="81"/>
                      <a:pt x="55" y="81"/>
                      <a:pt x="55" y="82"/>
                    </a:cubicBezTo>
                    <a:cubicBezTo>
                      <a:pt x="55" y="82"/>
                      <a:pt x="55" y="82"/>
                      <a:pt x="55" y="82"/>
                    </a:cubicBezTo>
                    <a:close/>
                    <a:moveTo>
                      <a:pt x="57" y="83"/>
                    </a:moveTo>
                    <a:cubicBezTo>
                      <a:pt x="57" y="83"/>
                      <a:pt x="57" y="83"/>
                      <a:pt x="57" y="83"/>
                    </a:cubicBezTo>
                    <a:cubicBezTo>
                      <a:pt x="58" y="83"/>
                      <a:pt x="58" y="83"/>
                      <a:pt x="58" y="83"/>
                    </a:cubicBezTo>
                    <a:lnTo>
                      <a:pt x="57" y="83"/>
                    </a:lnTo>
                    <a:close/>
                    <a:moveTo>
                      <a:pt x="59" y="81"/>
                    </a:moveTo>
                    <a:cubicBezTo>
                      <a:pt x="59" y="81"/>
                      <a:pt x="59" y="81"/>
                      <a:pt x="59" y="81"/>
                    </a:cubicBezTo>
                    <a:cubicBezTo>
                      <a:pt x="59" y="81"/>
                      <a:pt x="59" y="81"/>
                      <a:pt x="59" y="81"/>
                    </a:cubicBezTo>
                    <a:close/>
                    <a:moveTo>
                      <a:pt x="69" y="81"/>
                    </a:moveTo>
                    <a:cubicBezTo>
                      <a:pt x="69" y="80"/>
                      <a:pt x="69" y="80"/>
                      <a:pt x="70" y="80"/>
                    </a:cubicBezTo>
                    <a:cubicBezTo>
                      <a:pt x="70" y="81"/>
                      <a:pt x="70" y="81"/>
                      <a:pt x="70" y="81"/>
                    </a:cubicBezTo>
                    <a:cubicBezTo>
                      <a:pt x="70" y="81"/>
                      <a:pt x="70" y="81"/>
                      <a:pt x="69" y="81"/>
                    </a:cubicBezTo>
                    <a:close/>
                    <a:moveTo>
                      <a:pt x="70" y="82"/>
                    </a:moveTo>
                    <a:cubicBezTo>
                      <a:pt x="70" y="82"/>
                      <a:pt x="70" y="82"/>
                      <a:pt x="71" y="82"/>
                    </a:cubicBezTo>
                    <a:cubicBezTo>
                      <a:pt x="71" y="82"/>
                      <a:pt x="70" y="82"/>
                      <a:pt x="70" y="82"/>
                    </a:cubicBezTo>
                    <a:close/>
                    <a:moveTo>
                      <a:pt x="72" y="79"/>
                    </a:moveTo>
                    <a:cubicBezTo>
                      <a:pt x="72" y="79"/>
                      <a:pt x="72" y="79"/>
                      <a:pt x="72" y="79"/>
                    </a:cubicBezTo>
                    <a:cubicBezTo>
                      <a:pt x="72" y="79"/>
                      <a:pt x="72" y="79"/>
                      <a:pt x="72" y="79"/>
                    </a:cubicBezTo>
                    <a:cubicBezTo>
                      <a:pt x="73" y="79"/>
                      <a:pt x="73" y="79"/>
                      <a:pt x="73" y="79"/>
                    </a:cubicBezTo>
                    <a:lnTo>
                      <a:pt x="72" y="79"/>
                    </a:lnTo>
                    <a:close/>
                    <a:moveTo>
                      <a:pt x="79" y="81"/>
                    </a:moveTo>
                    <a:cubicBezTo>
                      <a:pt x="80" y="81"/>
                      <a:pt x="80" y="81"/>
                      <a:pt x="80" y="81"/>
                    </a:cubicBezTo>
                    <a:cubicBezTo>
                      <a:pt x="80" y="81"/>
                      <a:pt x="80" y="81"/>
                      <a:pt x="80" y="81"/>
                    </a:cubicBezTo>
                    <a:lnTo>
                      <a:pt x="79" y="81"/>
                    </a:lnTo>
                    <a:close/>
                    <a:moveTo>
                      <a:pt x="81" y="80"/>
                    </a:moveTo>
                    <a:cubicBezTo>
                      <a:pt x="81" y="79"/>
                      <a:pt x="81" y="79"/>
                      <a:pt x="81" y="79"/>
                    </a:cubicBezTo>
                    <a:cubicBezTo>
                      <a:pt x="81" y="79"/>
                      <a:pt x="81" y="80"/>
                      <a:pt x="81" y="80"/>
                    </a:cubicBezTo>
                    <a:cubicBezTo>
                      <a:pt x="81" y="80"/>
                      <a:pt x="81" y="80"/>
                      <a:pt x="81" y="80"/>
                    </a:cubicBezTo>
                    <a:close/>
                    <a:moveTo>
                      <a:pt x="86" y="83"/>
                    </a:moveTo>
                    <a:cubicBezTo>
                      <a:pt x="86" y="82"/>
                      <a:pt x="86" y="82"/>
                      <a:pt x="86" y="82"/>
                    </a:cubicBezTo>
                    <a:cubicBezTo>
                      <a:pt x="86" y="82"/>
                      <a:pt x="86" y="82"/>
                      <a:pt x="86" y="82"/>
                    </a:cubicBezTo>
                    <a:cubicBezTo>
                      <a:pt x="85" y="82"/>
                      <a:pt x="86" y="82"/>
                      <a:pt x="86" y="82"/>
                    </a:cubicBezTo>
                    <a:cubicBezTo>
                      <a:pt x="86" y="82"/>
                      <a:pt x="86" y="81"/>
                      <a:pt x="86" y="81"/>
                    </a:cubicBezTo>
                    <a:cubicBezTo>
                      <a:pt x="86" y="81"/>
                      <a:pt x="86" y="82"/>
                      <a:pt x="86" y="82"/>
                    </a:cubicBezTo>
                    <a:cubicBezTo>
                      <a:pt x="87" y="83"/>
                      <a:pt x="89" y="81"/>
                      <a:pt x="88" y="83"/>
                    </a:cubicBezTo>
                    <a:cubicBezTo>
                      <a:pt x="88" y="83"/>
                      <a:pt x="86" y="82"/>
                      <a:pt x="86" y="83"/>
                    </a:cubicBezTo>
                    <a:close/>
                    <a:moveTo>
                      <a:pt x="89" y="86"/>
                    </a:moveTo>
                    <a:cubicBezTo>
                      <a:pt x="89" y="86"/>
                      <a:pt x="89" y="86"/>
                      <a:pt x="89" y="86"/>
                    </a:cubicBezTo>
                    <a:cubicBezTo>
                      <a:pt x="89" y="86"/>
                      <a:pt x="89" y="86"/>
                      <a:pt x="89" y="86"/>
                    </a:cubicBezTo>
                    <a:close/>
                    <a:moveTo>
                      <a:pt x="132" y="7"/>
                    </a:moveTo>
                    <a:cubicBezTo>
                      <a:pt x="131" y="7"/>
                      <a:pt x="131" y="7"/>
                      <a:pt x="131" y="7"/>
                    </a:cubicBezTo>
                    <a:cubicBezTo>
                      <a:pt x="132" y="6"/>
                      <a:pt x="132" y="6"/>
                      <a:pt x="132" y="6"/>
                    </a:cubicBezTo>
                    <a:lnTo>
                      <a:pt x="132" y="7"/>
                    </a:lnTo>
                    <a:close/>
                    <a:moveTo>
                      <a:pt x="133" y="7"/>
                    </a:moveTo>
                    <a:cubicBezTo>
                      <a:pt x="133" y="7"/>
                      <a:pt x="132" y="7"/>
                      <a:pt x="132" y="7"/>
                    </a:cubicBezTo>
                    <a:cubicBezTo>
                      <a:pt x="132" y="7"/>
                      <a:pt x="133" y="7"/>
                      <a:pt x="133" y="7"/>
                    </a:cubicBezTo>
                    <a:cubicBezTo>
                      <a:pt x="133" y="6"/>
                      <a:pt x="134" y="6"/>
                      <a:pt x="135" y="6"/>
                    </a:cubicBezTo>
                    <a:cubicBezTo>
                      <a:pt x="135" y="7"/>
                      <a:pt x="134" y="7"/>
                      <a:pt x="133" y="7"/>
                    </a:cubicBezTo>
                    <a:close/>
                    <a:moveTo>
                      <a:pt x="136" y="7"/>
                    </a:moveTo>
                    <a:cubicBezTo>
                      <a:pt x="137" y="6"/>
                      <a:pt x="137" y="6"/>
                      <a:pt x="138" y="6"/>
                    </a:cubicBezTo>
                    <a:lnTo>
                      <a:pt x="136" y="7"/>
                    </a:lnTo>
                    <a:close/>
                    <a:moveTo>
                      <a:pt x="147" y="10"/>
                    </a:moveTo>
                    <a:cubicBezTo>
                      <a:pt x="147" y="10"/>
                      <a:pt x="146" y="10"/>
                      <a:pt x="146" y="9"/>
                    </a:cubicBezTo>
                    <a:cubicBezTo>
                      <a:pt x="148" y="9"/>
                      <a:pt x="148" y="9"/>
                      <a:pt x="148" y="9"/>
                    </a:cubicBezTo>
                    <a:cubicBezTo>
                      <a:pt x="148" y="9"/>
                      <a:pt x="148" y="11"/>
                      <a:pt x="147" y="10"/>
                    </a:cubicBezTo>
                    <a:close/>
                    <a:moveTo>
                      <a:pt x="154" y="10"/>
                    </a:moveTo>
                    <a:cubicBezTo>
                      <a:pt x="154" y="11"/>
                      <a:pt x="155" y="10"/>
                      <a:pt x="156" y="11"/>
                    </a:cubicBezTo>
                    <a:cubicBezTo>
                      <a:pt x="153" y="11"/>
                      <a:pt x="153" y="11"/>
                      <a:pt x="153" y="11"/>
                    </a:cubicBezTo>
                    <a:lnTo>
                      <a:pt x="154" y="10"/>
                    </a:lnTo>
                    <a:close/>
                    <a:moveTo>
                      <a:pt x="153" y="13"/>
                    </a:moveTo>
                    <a:cubicBezTo>
                      <a:pt x="153" y="13"/>
                      <a:pt x="153" y="13"/>
                      <a:pt x="152" y="13"/>
                    </a:cubicBezTo>
                    <a:cubicBezTo>
                      <a:pt x="153" y="13"/>
                      <a:pt x="154" y="11"/>
                      <a:pt x="155" y="13"/>
                    </a:cubicBezTo>
                    <a:cubicBezTo>
                      <a:pt x="155" y="13"/>
                      <a:pt x="155" y="13"/>
                      <a:pt x="155" y="13"/>
                    </a:cubicBezTo>
                    <a:cubicBezTo>
                      <a:pt x="155" y="14"/>
                      <a:pt x="154" y="13"/>
                      <a:pt x="153" y="13"/>
                    </a:cubicBezTo>
                    <a:close/>
                    <a:moveTo>
                      <a:pt x="134" y="86"/>
                    </a:moveTo>
                    <a:cubicBezTo>
                      <a:pt x="134" y="85"/>
                      <a:pt x="134" y="85"/>
                      <a:pt x="134" y="85"/>
                    </a:cubicBezTo>
                    <a:cubicBezTo>
                      <a:pt x="134" y="85"/>
                      <a:pt x="134" y="85"/>
                      <a:pt x="134" y="85"/>
                    </a:cubicBezTo>
                    <a:lnTo>
                      <a:pt x="134" y="86"/>
                    </a:lnTo>
                    <a:close/>
                    <a:moveTo>
                      <a:pt x="165" y="12"/>
                    </a:moveTo>
                    <a:cubicBezTo>
                      <a:pt x="165" y="11"/>
                      <a:pt x="166" y="11"/>
                      <a:pt x="167" y="10"/>
                    </a:cubicBezTo>
                    <a:cubicBezTo>
                      <a:pt x="167" y="10"/>
                      <a:pt x="167" y="10"/>
                      <a:pt x="167" y="10"/>
                    </a:cubicBezTo>
                    <a:cubicBezTo>
                      <a:pt x="167" y="11"/>
                      <a:pt x="165" y="11"/>
                      <a:pt x="165" y="12"/>
                    </a:cubicBezTo>
                    <a:close/>
                    <a:moveTo>
                      <a:pt x="133" y="90"/>
                    </a:moveTo>
                    <a:cubicBezTo>
                      <a:pt x="134" y="89"/>
                      <a:pt x="134" y="89"/>
                      <a:pt x="134" y="89"/>
                    </a:cubicBezTo>
                    <a:cubicBezTo>
                      <a:pt x="133" y="91"/>
                      <a:pt x="133" y="91"/>
                      <a:pt x="133" y="91"/>
                    </a:cubicBezTo>
                    <a:lnTo>
                      <a:pt x="133" y="90"/>
                    </a:lnTo>
                    <a:close/>
                    <a:moveTo>
                      <a:pt x="138" y="86"/>
                    </a:moveTo>
                    <a:cubicBezTo>
                      <a:pt x="138" y="85"/>
                      <a:pt x="137" y="86"/>
                      <a:pt x="137" y="85"/>
                    </a:cubicBezTo>
                    <a:cubicBezTo>
                      <a:pt x="138" y="85"/>
                      <a:pt x="139" y="84"/>
                      <a:pt x="139" y="85"/>
                    </a:cubicBezTo>
                    <a:cubicBezTo>
                      <a:pt x="139" y="86"/>
                      <a:pt x="139" y="86"/>
                      <a:pt x="138" y="86"/>
                    </a:cubicBezTo>
                    <a:close/>
                    <a:moveTo>
                      <a:pt x="175" y="5"/>
                    </a:moveTo>
                    <a:cubicBezTo>
                      <a:pt x="175" y="6"/>
                      <a:pt x="175" y="6"/>
                      <a:pt x="175" y="6"/>
                    </a:cubicBezTo>
                    <a:cubicBezTo>
                      <a:pt x="174" y="6"/>
                      <a:pt x="174" y="6"/>
                      <a:pt x="174" y="6"/>
                    </a:cubicBezTo>
                    <a:lnTo>
                      <a:pt x="175" y="5"/>
                    </a:lnTo>
                    <a:close/>
                    <a:moveTo>
                      <a:pt x="142" y="85"/>
                    </a:moveTo>
                    <a:cubicBezTo>
                      <a:pt x="140" y="84"/>
                      <a:pt x="140" y="84"/>
                      <a:pt x="140" y="84"/>
                    </a:cubicBezTo>
                    <a:cubicBezTo>
                      <a:pt x="142" y="84"/>
                      <a:pt x="142" y="84"/>
                      <a:pt x="142" y="84"/>
                    </a:cubicBezTo>
                    <a:cubicBezTo>
                      <a:pt x="142" y="84"/>
                      <a:pt x="142" y="84"/>
                      <a:pt x="142" y="85"/>
                    </a:cubicBezTo>
                    <a:close/>
                    <a:moveTo>
                      <a:pt x="145" y="85"/>
                    </a:moveTo>
                    <a:cubicBezTo>
                      <a:pt x="144" y="86"/>
                      <a:pt x="144" y="86"/>
                      <a:pt x="144" y="86"/>
                    </a:cubicBezTo>
                    <a:cubicBezTo>
                      <a:pt x="144" y="86"/>
                      <a:pt x="144" y="86"/>
                      <a:pt x="144" y="86"/>
                    </a:cubicBezTo>
                    <a:lnTo>
                      <a:pt x="145" y="85"/>
                    </a:lnTo>
                    <a:close/>
                    <a:moveTo>
                      <a:pt x="145" y="83"/>
                    </a:moveTo>
                    <a:cubicBezTo>
                      <a:pt x="146" y="83"/>
                      <a:pt x="146" y="83"/>
                      <a:pt x="146" y="83"/>
                    </a:cubicBezTo>
                    <a:cubicBezTo>
                      <a:pt x="146" y="84"/>
                      <a:pt x="146" y="84"/>
                      <a:pt x="146" y="84"/>
                    </a:cubicBezTo>
                    <a:lnTo>
                      <a:pt x="145" y="83"/>
                    </a:lnTo>
                    <a:close/>
                    <a:moveTo>
                      <a:pt x="183" y="4"/>
                    </a:moveTo>
                    <a:cubicBezTo>
                      <a:pt x="183" y="4"/>
                      <a:pt x="183" y="4"/>
                      <a:pt x="183" y="4"/>
                    </a:cubicBezTo>
                    <a:cubicBezTo>
                      <a:pt x="183" y="5"/>
                      <a:pt x="183" y="5"/>
                      <a:pt x="183" y="5"/>
                    </a:cubicBezTo>
                    <a:lnTo>
                      <a:pt x="183" y="4"/>
                    </a:lnTo>
                    <a:close/>
                    <a:moveTo>
                      <a:pt x="152" y="82"/>
                    </a:moveTo>
                    <a:cubicBezTo>
                      <a:pt x="152" y="82"/>
                      <a:pt x="152" y="82"/>
                      <a:pt x="151" y="82"/>
                    </a:cubicBezTo>
                    <a:cubicBezTo>
                      <a:pt x="151" y="82"/>
                      <a:pt x="151" y="82"/>
                      <a:pt x="151" y="82"/>
                    </a:cubicBezTo>
                    <a:cubicBezTo>
                      <a:pt x="151" y="82"/>
                      <a:pt x="150" y="82"/>
                      <a:pt x="151" y="81"/>
                    </a:cubicBezTo>
                    <a:cubicBezTo>
                      <a:pt x="151" y="81"/>
                      <a:pt x="151" y="82"/>
                      <a:pt x="151" y="82"/>
                    </a:cubicBezTo>
                    <a:cubicBezTo>
                      <a:pt x="152" y="82"/>
                      <a:pt x="152" y="82"/>
                      <a:pt x="152" y="82"/>
                    </a:cubicBezTo>
                    <a:cubicBezTo>
                      <a:pt x="152" y="82"/>
                      <a:pt x="152" y="82"/>
                      <a:pt x="152" y="82"/>
                    </a:cubicBezTo>
                    <a:cubicBezTo>
                      <a:pt x="152" y="82"/>
                      <a:pt x="152" y="82"/>
                      <a:pt x="152" y="82"/>
                    </a:cubicBezTo>
                    <a:cubicBezTo>
                      <a:pt x="152" y="82"/>
                      <a:pt x="152" y="82"/>
                      <a:pt x="152" y="82"/>
                    </a:cubicBezTo>
                    <a:close/>
                    <a:moveTo>
                      <a:pt x="184" y="5"/>
                    </a:moveTo>
                    <a:cubicBezTo>
                      <a:pt x="184" y="5"/>
                      <a:pt x="185" y="5"/>
                      <a:pt x="185" y="5"/>
                    </a:cubicBezTo>
                    <a:cubicBezTo>
                      <a:pt x="185" y="5"/>
                      <a:pt x="185" y="5"/>
                      <a:pt x="185" y="5"/>
                    </a:cubicBezTo>
                    <a:cubicBezTo>
                      <a:pt x="185" y="5"/>
                      <a:pt x="185" y="5"/>
                      <a:pt x="185" y="5"/>
                    </a:cubicBezTo>
                    <a:cubicBezTo>
                      <a:pt x="185" y="5"/>
                      <a:pt x="185" y="5"/>
                      <a:pt x="185" y="5"/>
                    </a:cubicBezTo>
                    <a:cubicBezTo>
                      <a:pt x="185" y="4"/>
                      <a:pt x="185" y="4"/>
                      <a:pt x="186" y="4"/>
                    </a:cubicBezTo>
                    <a:cubicBezTo>
                      <a:pt x="185" y="4"/>
                      <a:pt x="185" y="6"/>
                      <a:pt x="184" y="5"/>
                    </a:cubicBezTo>
                    <a:close/>
                    <a:moveTo>
                      <a:pt x="158" y="81"/>
                    </a:moveTo>
                    <a:cubicBezTo>
                      <a:pt x="158" y="81"/>
                      <a:pt x="158" y="81"/>
                      <a:pt x="158" y="81"/>
                    </a:cubicBezTo>
                    <a:cubicBezTo>
                      <a:pt x="158" y="81"/>
                      <a:pt x="158" y="81"/>
                      <a:pt x="158" y="81"/>
                    </a:cubicBezTo>
                    <a:cubicBezTo>
                      <a:pt x="158" y="81"/>
                      <a:pt x="158" y="81"/>
                      <a:pt x="158" y="81"/>
                    </a:cubicBezTo>
                    <a:close/>
                    <a:moveTo>
                      <a:pt x="162" y="80"/>
                    </a:moveTo>
                    <a:cubicBezTo>
                      <a:pt x="161" y="80"/>
                      <a:pt x="161" y="80"/>
                      <a:pt x="161" y="80"/>
                    </a:cubicBezTo>
                    <a:cubicBezTo>
                      <a:pt x="162" y="79"/>
                      <a:pt x="162" y="79"/>
                      <a:pt x="162" y="79"/>
                    </a:cubicBezTo>
                    <a:lnTo>
                      <a:pt x="162" y="80"/>
                    </a:lnTo>
                    <a:close/>
                    <a:moveTo>
                      <a:pt x="195" y="5"/>
                    </a:moveTo>
                    <a:cubicBezTo>
                      <a:pt x="195" y="5"/>
                      <a:pt x="195" y="5"/>
                      <a:pt x="195" y="5"/>
                    </a:cubicBezTo>
                    <a:cubicBezTo>
                      <a:pt x="195" y="5"/>
                      <a:pt x="195" y="5"/>
                      <a:pt x="195" y="5"/>
                    </a:cubicBezTo>
                    <a:cubicBezTo>
                      <a:pt x="195" y="5"/>
                      <a:pt x="195" y="5"/>
                      <a:pt x="195" y="5"/>
                    </a:cubicBezTo>
                    <a:cubicBezTo>
                      <a:pt x="195" y="5"/>
                      <a:pt x="194" y="5"/>
                      <a:pt x="195" y="4"/>
                    </a:cubicBezTo>
                    <a:cubicBezTo>
                      <a:pt x="195" y="5"/>
                      <a:pt x="195" y="5"/>
                      <a:pt x="195" y="5"/>
                    </a:cubicBezTo>
                    <a:cubicBezTo>
                      <a:pt x="196" y="5"/>
                      <a:pt x="196" y="5"/>
                      <a:pt x="196" y="5"/>
                    </a:cubicBezTo>
                    <a:cubicBezTo>
                      <a:pt x="195" y="5"/>
                      <a:pt x="195" y="5"/>
                      <a:pt x="195" y="5"/>
                    </a:cubicBezTo>
                    <a:close/>
                    <a:moveTo>
                      <a:pt x="195" y="8"/>
                    </a:moveTo>
                    <a:cubicBezTo>
                      <a:pt x="195" y="7"/>
                      <a:pt x="197" y="8"/>
                      <a:pt x="198" y="8"/>
                    </a:cubicBezTo>
                    <a:cubicBezTo>
                      <a:pt x="198" y="8"/>
                      <a:pt x="196" y="8"/>
                      <a:pt x="195" y="8"/>
                    </a:cubicBezTo>
                    <a:close/>
                    <a:moveTo>
                      <a:pt x="168" y="78"/>
                    </a:moveTo>
                    <a:cubicBezTo>
                      <a:pt x="167" y="78"/>
                      <a:pt x="168" y="78"/>
                      <a:pt x="169" y="78"/>
                    </a:cubicBezTo>
                    <a:cubicBezTo>
                      <a:pt x="168" y="78"/>
                      <a:pt x="168" y="78"/>
                      <a:pt x="168" y="78"/>
                    </a:cubicBezTo>
                    <a:close/>
                    <a:moveTo>
                      <a:pt x="199" y="8"/>
                    </a:moveTo>
                    <a:cubicBezTo>
                      <a:pt x="199" y="7"/>
                      <a:pt x="200" y="8"/>
                      <a:pt x="200" y="7"/>
                    </a:cubicBezTo>
                    <a:cubicBezTo>
                      <a:pt x="200" y="9"/>
                      <a:pt x="201" y="7"/>
                      <a:pt x="202" y="8"/>
                    </a:cubicBezTo>
                    <a:cubicBezTo>
                      <a:pt x="201" y="8"/>
                      <a:pt x="199" y="9"/>
                      <a:pt x="199" y="8"/>
                    </a:cubicBezTo>
                    <a:close/>
                    <a:moveTo>
                      <a:pt x="185" y="85"/>
                    </a:moveTo>
                    <a:cubicBezTo>
                      <a:pt x="185" y="85"/>
                      <a:pt x="185" y="85"/>
                      <a:pt x="184" y="85"/>
                    </a:cubicBezTo>
                    <a:cubicBezTo>
                      <a:pt x="185" y="84"/>
                      <a:pt x="185" y="84"/>
                      <a:pt x="185" y="84"/>
                    </a:cubicBezTo>
                    <a:lnTo>
                      <a:pt x="185" y="85"/>
                    </a:lnTo>
                    <a:close/>
                    <a:moveTo>
                      <a:pt x="239" y="9"/>
                    </a:moveTo>
                    <a:cubicBezTo>
                      <a:pt x="239" y="9"/>
                      <a:pt x="239" y="9"/>
                      <a:pt x="239" y="9"/>
                    </a:cubicBezTo>
                    <a:cubicBezTo>
                      <a:pt x="240" y="9"/>
                      <a:pt x="240" y="9"/>
                      <a:pt x="240" y="9"/>
                    </a:cubicBezTo>
                    <a:cubicBezTo>
                      <a:pt x="239" y="9"/>
                      <a:pt x="239" y="9"/>
                      <a:pt x="239" y="9"/>
                    </a:cubicBezTo>
                    <a:cubicBezTo>
                      <a:pt x="239" y="9"/>
                      <a:pt x="239" y="9"/>
                      <a:pt x="239" y="9"/>
                    </a:cubicBezTo>
                    <a:cubicBezTo>
                      <a:pt x="239" y="9"/>
                      <a:pt x="239" y="9"/>
                      <a:pt x="239" y="9"/>
                    </a:cubicBezTo>
                    <a:close/>
                    <a:moveTo>
                      <a:pt x="238" y="9"/>
                    </a:moveTo>
                    <a:cubicBezTo>
                      <a:pt x="238" y="9"/>
                      <a:pt x="238" y="9"/>
                      <a:pt x="237" y="9"/>
                    </a:cubicBezTo>
                    <a:cubicBezTo>
                      <a:pt x="237" y="9"/>
                      <a:pt x="237" y="9"/>
                      <a:pt x="237" y="9"/>
                    </a:cubicBezTo>
                    <a:cubicBezTo>
                      <a:pt x="237" y="9"/>
                      <a:pt x="237" y="9"/>
                      <a:pt x="237" y="9"/>
                    </a:cubicBezTo>
                    <a:cubicBezTo>
                      <a:pt x="237" y="9"/>
                      <a:pt x="237" y="9"/>
                      <a:pt x="237" y="9"/>
                    </a:cubicBezTo>
                    <a:cubicBezTo>
                      <a:pt x="237" y="9"/>
                      <a:pt x="236" y="9"/>
                      <a:pt x="236" y="9"/>
                    </a:cubicBezTo>
                    <a:cubicBezTo>
                      <a:pt x="236" y="8"/>
                      <a:pt x="237" y="9"/>
                      <a:pt x="238" y="9"/>
                    </a:cubicBezTo>
                    <a:close/>
                    <a:moveTo>
                      <a:pt x="237" y="6"/>
                    </a:moveTo>
                    <a:cubicBezTo>
                      <a:pt x="238" y="6"/>
                      <a:pt x="238" y="7"/>
                      <a:pt x="238" y="7"/>
                    </a:cubicBezTo>
                    <a:cubicBezTo>
                      <a:pt x="236" y="7"/>
                      <a:pt x="236" y="7"/>
                      <a:pt x="236" y="7"/>
                    </a:cubicBezTo>
                    <a:cubicBezTo>
                      <a:pt x="236" y="6"/>
                      <a:pt x="237" y="7"/>
                      <a:pt x="237" y="6"/>
                    </a:cubicBezTo>
                    <a:close/>
                    <a:moveTo>
                      <a:pt x="236" y="7"/>
                    </a:moveTo>
                    <a:cubicBezTo>
                      <a:pt x="234" y="8"/>
                      <a:pt x="234" y="8"/>
                      <a:pt x="234" y="8"/>
                    </a:cubicBezTo>
                    <a:cubicBezTo>
                      <a:pt x="234" y="7"/>
                      <a:pt x="235" y="7"/>
                      <a:pt x="236" y="7"/>
                    </a:cubicBezTo>
                    <a:close/>
                    <a:moveTo>
                      <a:pt x="210" y="6"/>
                    </a:moveTo>
                    <a:cubicBezTo>
                      <a:pt x="210" y="6"/>
                      <a:pt x="210" y="6"/>
                      <a:pt x="210" y="6"/>
                    </a:cubicBezTo>
                    <a:cubicBezTo>
                      <a:pt x="208" y="6"/>
                      <a:pt x="207" y="6"/>
                      <a:pt x="206" y="6"/>
                    </a:cubicBezTo>
                    <a:cubicBezTo>
                      <a:pt x="205" y="6"/>
                      <a:pt x="205" y="6"/>
                      <a:pt x="206" y="5"/>
                    </a:cubicBezTo>
                    <a:cubicBezTo>
                      <a:pt x="207" y="6"/>
                      <a:pt x="209" y="5"/>
                      <a:pt x="210" y="6"/>
                    </a:cubicBezTo>
                    <a:close/>
                    <a:moveTo>
                      <a:pt x="175" y="81"/>
                    </a:moveTo>
                    <a:cubicBezTo>
                      <a:pt x="175" y="82"/>
                      <a:pt x="175" y="83"/>
                      <a:pt x="174" y="83"/>
                    </a:cubicBezTo>
                    <a:cubicBezTo>
                      <a:pt x="174" y="83"/>
                      <a:pt x="174" y="82"/>
                      <a:pt x="175" y="81"/>
                    </a:cubicBezTo>
                    <a:close/>
                    <a:moveTo>
                      <a:pt x="173" y="87"/>
                    </a:moveTo>
                    <a:cubicBezTo>
                      <a:pt x="174" y="84"/>
                      <a:pt x="174" y="84"/>
                      <a:pt x="174" y="84"/>
                    </a:cubicBezTo>
                    <a:cubicBezTo>
                      <a:pt x="174" y="85"/>
                      <a:pt x="173" y="86"/>
                      <a:pt x="173" y="87"/>
                    </a:cubicBezTo>
                    <a:close/>
                    <a:moveTo>
                      <a:pt x="213" y="8"/>
                    </a:moveTo>
                    <a:cubicBezTo>
                      <a:pt x="213" y="9"/>
                      <a:pt x="213" y="9"/>
                      <a:pt x="211" y="9"/>
                    </a:cubicBezTo>
                    <a:cubicBezTo>
                      <a:pt x="211" y="9"/>
                      <a:pt x="210" y="9"/>
                      <a:pt x="210" y="9"/>
                    </a:cubicBezTo>
                    <a:cubicBezTo>
                      <a:pt x="210" y="7"/>
                      <a:pt x="209" y="9"/>
                      <a:pt x="208" y="8"/>
                    </a:cubicBezTo>
                    <a:cubicBezTo>
                      <a:pt x="207" y="9"/>
                      <a:pt x="205" y="8"/>
                      <a:pt x="204" y="9"/>
                    </a:cubicBezTo>
                    <a:cubicBezTo>
                      <a:pt x="204" y="8"/>
                      <a:pt x="202" y="8"/>
                      <a:pt x="203" y="8"/>
                    </a:cubicBezTo>
                    <a:cubicBezTo>
                      <a:pt x="205" y="8"/>
                      <a:pt x="208" y="8"/>
                      <a:pt x="210" y="7"/>
                    </a:cubicBezTo>
                    <a:cubicBezTo>
                      <a:pt x="210" y="8"/>
                      <a:pt x="210" y="8"/>
                      <a:pt x="210" y="8"/>
                    </a:cubicBezTo>
                    <a:cubicBezTo>
                      <a:pt x="211" y="8"/>
                      <a:pt x="211" y="8"/>
                      <a:pt x="211" y="8"/>
                    </a:cubicBezTo>
                    <a:cubicBezTo>
                      <a:pt x="211" y="8"/>
                      <a:pt x="211" y="8"/>
                      <a:pt x="211" y="8"/>
                    </a:cubicBezTo>
                    <a:cubicBezTo>
                      <a:pt x="211" y="8"/>
                      <a:pt x="213" y="7"/>
                      <a:pt x="213" y="8"/>
                    </a:cubicBezTo>
                    <a:cubicBezTo>
                      <a:pt x="213" y="8"/>
                      <a:pt x="213" y="8"/>
                      <a:pt x="213" y="8"/>
                    </a:cubicBezTo>
                    <a:cubicBezTo>
                      <a:pt x="213" y="8"/>
                      <a:pt x="213" y="8"/>
                      <a:pt x="213" y="8"/>
                    </a:cubicBezTo>
                    <a:cubicBezTo>
                      <a:pt x="213" y="8"/>
                      <a:pt x="213" y="8"/>
                      <a:pt x="213" y="8"/>
                    </a:cubicBezTo>
                    <a:close/>
                    <a:moveTo>
                      <a:pt x="214" y="5"/>
                    </a:moveTo>
                    <a:cubicBezTo>
                      <a:pt x="215" y="6"/>
                      <a:pt x="216" y="5"/>
                      <a:pt x="216" y="5"/>
                    </a:cubicBezTo>
                    <a:cubicBezTo>
                      <a:pt x="215" y="6"/>
                      <a:pt x="215" y="6"/>
                      <a:pt x="215" y="6"/>
                    </a:cubicBezTo>
                    <a:cubicBezTo>
                      <a:pt x="215" y="6"/>
                      <a:pt x="215" y="6"/>
                      <a:pt x="215" y="6"/>
                    </a:cubicBezTo>
                    <a:cubicBezTo>
                      <a:pt x="214" y="6"/>
                      <a:pt x="215" y="6"/>
                      <a:pt x="214" y="5"/>
                    </a:cubicBezTo>
                    <a:close/>
                    <a:moveTo>
                      <a:pt x="183" y="81"/>
                    </a:moveTo>
                    <a:cubicBezTo>
                      <a:pt x="183" y="81"/>
                      <a:pt x="183" y="80"/>
                      <a:pt x="183" y="80"/>
                    </a:cubicBezTo>
                    <a:cubicBezTo>
                      <a:pt x="183" y="80"/>
                      <a:pt x="183" y="81"/>
                      <a:pt x="184" y="81"/>
                    </a:cubicBezTo>
                    <a:cubicBezTo>
                      <a:pt x="184" y="81"/>
                      <a:pt x="183" y="81"/>
                      <a:pt x="183" y="81"/>
                    </a:cubicBezTo>
                    <a:close/>
                    <a:moveTo>
                      <a:pt x="215" y="9"/>
                    </a:moveTo>
                    <a:cubicBezTo>
                      <a:pt x="215" y="8"/>
                      <a:pt x="215" y="8"/>
                      <a:pt x="216" y="9"/>
                    </a:cubicBezTo>
                    <a:cubicBezTo>
                      <a:pt x="216" y="9"/>
                      <a:pt x="215" y="9"/>
                      <a:pt x="215" y="9"/>
                    </a:cubicBezTo>
                    <a:close/>
                    <a:moveTo>
                      <a:pt x="217" y="5"/>
                    </a:moveTo>
                    <a:cubicBezTo>
                      <a:pt x="219" y="5"/>
                      <a:pt x="219" y="5"/>
                      <a:pt x="219" y="5"/>
                    </a:cubicBezTo>
                    <a:cubicBezTo>
                      <a:pt x="219" y="6"/>
                      <a:pt x="217" y="5"/>
                      <a:pt x="218" y="7"/>
                    </a:cubicBezTo>
                    <a:cubicBezTo>
                      <a:pt x="218" y="7"/>
                      <a:pt x="218" y="7"/>
                      <a:pt x="218" y="7"/>
                    </a:cubicBezTo>
                    <a:cubicBezTo>
                      <a:pt x="217" y="7"/>
                      <a:pt x="218" y="6"/>
                      <a:pt x="217" y="5"/>
                    </a:cubicBezTo>
                    <a:close/>
                    <a:moveTo>
                      <a:pt x="218" y="10"/>
                    </a:moveTo>
                    <a:cubicBezTo>
                      <a:pt x="219" y="10"/>
                      <a:pt x="219" y="10"/>
                      <a:pt x="219" y="10"/>
                    </a:cubicBezTo>
                    <a:cubicBezTo>
                      <a:pt x="219" y="10"/>
                      <a:pt x="219" y="10"/>
                      <a:pt x="219" y="10"/>
                    </a:cubicBezTo>
                    <a:lnTo>
                      <a:pt x="218" y="10"/>
                    </a:lnTo>
                    <a:close/>
                    <a:moveTo>
                      <a:pt x="190" y="81"/>
                    </a:moveTo>
                    <a:cubicBezTo>
                      <a:pt x="189" y="81"/>
                      <a:pt x="189" y="81"/>
                      <a:pt x="189" y="81"/>
                    </a:cubicBezTo>
                    <a:cubicBezTo>
                      <a:pt x="190" y="81"/>
                      <a:pt x="190" y="80"/>
                      <a:pt x="189" y="80"/>
                    </a:cubicBezTo>
                    <a:cubicBezTo>
                      <a:pt x="189" y="80"/>
                      <a:pt x="188" y="81"/>
                      <a:pt x="188" y="81"/>
                    </a:cubicBezTo>
                    <a:cubicBezTo>
                      <a:pt x="189" y="79"/>
                      <a:pt x="189" y="79"/>
                      <a:pt x="189" y="79"/>
                    </a:cubicBezTo>
                    <a:cubicBezTo>
                      <a:pt x="189" y="79"/>
                      <a:pt x="189" y="81"/>
                      <a:pt x="190" y="80"/>
                    </a:cubicBezTo>
                    <a:cubicBezTo>
                      <a:pt x="190" y="82"/>
                      <a:pt x="190" y="82"/>
                      <a:pt x="190" y="82"/>
                    </a:cubicBezTo>
                    <a:cubicBezTo>
                      <a:pt x="190" y="81"/>
                      <a:pt x="190" y="81"/>
                      <a:pt x="190" y="81"/>
                    </a:cubicBezTo>
                    <a:close/>
                    <a:moveTo>
                      <a:pt x="190" y="79"/>
                    </a:moveTo>
                    <a:cubicBezTo>
                      <a:pt x="191" y="79"/>
                      <a:pt x="191" y="79"/>
                      <a:pt x="191" y="79"/>
                    </a:cubicBezTo>
                    <a:cubicBezTo>
                      <a:pt x="191" y="79"/>
                      <a:pt x="191" y="79"/>
                      <a:pt x="191" y="79"/>
                    </a:cubicBezTo>
                    <a:cubicBezTo>
                      <a:pt x="190" y="79"/>
                      <a:pt x="190" y="79"/>
                      <a:pt x="190" y="79"/>
                    </a:cubicBezTo>
                    <a:close/>
                    <a:moveTo>
                      <a:pt x="219" y="10"/>
                    </a:moveTo>
                    <a:cubicBezTo>
                      <a:pt x="220" y="10"/>
                      <a:pt x="220" y="9"/>
                      <a:pt x="219" y="9"/>
                    </a:cubicBezTo>
                    <a:cubicBezTo>
                      <a:pt x="219" y="9"/>
                      <a:pt x="218" y="9"/>
                      <a:pt x="218" y="8"/>
                    </a:cubicBezTo>
                    <a:cubicBezTo>
                      <a:pt x="218" y="8"/>
                      <a:pt x="218" y="9"/>
                      <a:pt x="217" y="9"/>
                    </a:cubicBezTo>
                    <a:cubicBezTo>
                      <a:pt x="217" y="9"/>
                      <a:pt x="217" y="9"/>
                      <a:pt x="217" y="9"/>
                    </a:cubicBezTo>
                    <a:cubicBezTo>
                      <a:pt x="217" y="9"/>
                      <a:pt x="217" y="9"/>
                      <a:pt x="217" y="8"/>
                    </a:cubicBezTo>
                    <a:cubicBezTo>
                      <a:pt x="217" y="9"/>
                      <a:pt x="217" y="9"/>
                      <a:pt x="217" y="9"/>
                    </a:cubicBezTo>
                    <a:cubicBezTo>
                      <a:pt x="217" y="7"/>
                      <a:pt x="219" y="8"/>
                      <a:pt x="219" y="7"/>
                    </a:cubicBezTo>
                    <a:cubicBezTo>
                      <a:pt x="220" y="7"/>
                      <a:pt x="220" y="6"/>
                      <a:pt x="221" y="6"/>
                    </a:cubicBezTo>
                    <a:cubicBezTo>
                      <a:pt x="221" y="6"/>
                      <a:pt x="222" y="6"/>
                      <a:pt x="222" y="7"/>
                    </a:cubicBezTo>
                    <a:cubicBezTo>
                      <a:pt x="222" y="6"/>
                      <a:pt x="221" y="6"/>
                      <a:pt x="221" y="6"/>
                    </a:cubicBezTo>
                    <a:cubicBezTo>
                      <a:pt x="221" y="7"/>
                      <a:pt x="221" y="8"/>
                      <a:pt x="221" y="8"/>
                    </a:cubicBezTo>
                    <a:cubicBezTo>
                      <a:pt x="222" y="8"/>
                      <a:pt x="223" y="8"/>
                      <a:pt x="224" y="8"/>
                    </a:cubicBezTo>
                    <a:cubicBezTo>
                      <a:pt x="224" y="9"/>
                      <a:pt x="224" y="9"/>
                      <a:pt x="224" y="9"/>
                    </a:cubicBezTo>
                    <a:cubicBezTo>
                      <a:pt x="225" y="9"/>
                      <a:pt x="225" y="9"/>
                      <a:pt x="225" y="9"/>
                    </a:cubicBezTo>
                    <a:cubicBezTo>
                      <a:pt x="224" y="9"/>
                      <a:pt x="224" y="9"/>
                      <a:pt x="224" y="9"/>
                    </a:cubicBezTo>
                    <a:cubicBezTo>
                      <a:pt x="224" y="9"/>
                      <a:pt x="224" y="9"/>
                      <a:pt x="224" y="9"/>
                    </a:cubicBezTo>
                    <a:cubicBezTo>
                      <a:pt x="223" y="9"/>
                      <a:pt x="221" y="8"/>
                      <a:pt x="222" y="10"/>
                    </a:cubicBezTo>
                    <a:cubicBezTo>
                      <a:pt x="222" y="10"/>
                      <a:pt x="222" y="10"/>
                      <a:pt x="221" y="10"/>
                    </a:cubicBezTo>
                    <a:cubicBezTo>
                      <a:pt x="221" y="10"/>
                      <a:pt x="220" y="10"/>
                      <a:pt x="219" y="10"/>
                    </a:cubicBezTo>
                    <a:close/>
                    <a:moveTo>
                      <a:pt x="191" y="81"/>
                    </a:moveTo>
                    <a:cubicBezTo>
                      <a:pt x="192" y="79"/>
                      <a:pt x="192" y="79"/>
                      <a:pt x="192" y="79"/>
                    </a:cubicBezTo>
                    <a:cubicBezTo>
                      <a:pt x="192" y="81"/>
                      <a:pt x="192" y="81"/>
                      <a:pt x="192" y="81"/>
                    </a:cubicBezTo>
                    <a:lnTo>
                      <a:pt x="191" y="81"/>
                    </a:lnTo>
                    <a:close/>
                    <a:moveTo>
                      <a:pt x="222" y="13"/>
                    </a:moveTo>
                    <a:cubicBezTo>
                      <a:pt x="223" y="13"/>
                      <a:pt x="222" y="12"/>
                      <a:pt x="222" y="12"/>
                    </a:cubicBezTo>
                    <a:cubicBezTo>
                      <a:pt x="222" y="13"/>
                      <a:pt x="221" y="12"/>
                      <a:pt x="221" y="12"/>
                    </a:cubicBezTo>
                    <a:cubicBezTo>
                      <a:pt x="221" y="11"/>
                      <a:pt x="221" y="11"/>
                      <a:pt x="221" y="11"/>
                    </a:cubicBezTo>
                    <a:cubicBezTo>
                      <a:pt x="221" y="11"/>
                      <a:pt x="221" y="11"/>
                      <a:pt x="221" y="11"/>
                    </a:cubicBezTo>
                    <a:cubicBezTo>
                      <a:pt x="221" y="11"/>
                      <a:pt x="221" y="11"/>
                      <a:pt x="221" y="11"/>
                    </a:cubicBezTo>
                    <a:cubicBezTo>
                      <a:pt x="221" y="11"/>
                      <a:pt x="221" y="12"/>
                      <a:pt x="222" y="12"/>
                    </a:cubicBezTo>
                    <a:cubicBezTo>
                      <a:pt x="222" y="12"/>
                      <a:pt x="222" y="12"/>
                      <a:pt x="222" y="12"/>
                    </a:cubicBezTo>
                    <a:cubicBezTo>
                      <a:pt x="222" y="11"/>
                      <a:pt x="223" y="11"/>
                      <a:pt x="222" y="11"/>
                    </a:cubicBezTo>
                    <a:cubicBezTo>
                      <a:pt x="222" y="11"/>
                      <a:pt x="222" y="11"/>
                      <a:pt x="222" y="11"/>
                    </a:cubicBezTo>
                    <a:cubicBezTo>
                      <a:pt x="223" y="11"/>
                      <a:pt x="223" y="11"/>
                      <a:pt x="223" y="11"/>
                    </a:cubicBezTo>
                    <a:cubicBezTo>
                      <a:pt x="223" y="11"/>
                      <a:pt x="223" y="11"/>
                      <a:pt x="223" y="11"/>
                    </a:cubicBezTo>
                    <a:cubicBezTo>
                      <a:pt x="223" y="11"/>
                      <a:pt x="223" y="11"/>
                      <a:pt x="223" y="11"/>
                    </a:cubicBezTo>
                    <a:cubicBezTo>
                      <a:pt x="223" y="11"/>
                      <a:pt x="223" y="11"/>
                      <a:pt x="223" y="11"/>
                    </a:cubicBezTo>
                    <a:cubicBezTo>
                      <a:pt x="223" y="11"/>
                      <a:pt x="223" y="11"/>
                      <a:pt x="223" y="11"/>
                    </a:cubicBezTo>
                    <a:cubicBezTo>
                      <a:pt x="223" y="11"/>
                      <a:pt x="223" y="11"/>
                      <a:pt x="223" y="12"/>
                    </a:cubicBezTo>
                    <a:cubicBezTo>
                      <a:pt x="224" y="12"/>
                      <a:pt x="224" y="12"/>
                      <a:pt x="224" y="12"/>
                    </a:cubicBezTo>
                    <a:cubicBezTo>
                      <a:pt x="223" y="13"/>
                      <a:pt x="223" y="13"/>
                      <a:pt x="223" y="13"/>
                    </a:cubicBezTo>
                    <a:lnTo>
                      <a:pt x="222" y="13"/>
                    </a:lnTo>
                    <a:close/>
                    <a:moveTo>
                      <a:pt x="195" y="80"/>
                    </a:moveTo>
                    <a:cubicBezTo>
                      <a:pt x="195" y="80"/>
                      <a:pt x="195" y="80"/>
                      <a:pt x="195" y="80"/>
                    </a:cubicBezTo>
                    <a:cubicBezTo>
                      <a:pt x="195" y="80"/>
                      <a:pt x="195" y="80"/>
                      <a:pt x="195" y="80"/>
                    </a:cubicBezTo>
                    <a:close/>
                    <a:moveTo>
                      <a:pt x="198" y="83"/>
                    </a:moveTo>
                    <a:cubicBezTo>
                      <a:pt x="198" y="83"/>
                      <a:pt x="198" y="83"/>
                      <a:pt x="198" y="83"/>
                    </a:cubicBezTo>
                    <a:cubicBezTo>
                      <a:pt x="198" y="82"/>
                      <a:pt x="198" y="82"/>
                      <a:pt x="198" y="82"/>
                    </a:cubicBezTo>
                    <a:cubicBezTo>
                      <a:pt x="198" y="82"/>
                      <a:pt x="198" y="83"/>
                      <a:pt x="198" y="83"/>
                    </a:cubicBezTo>
                    <a:close/>
                    <a:moveTo>
                      <a:pt x="229" y="14"/>
                    </a:moveTo>
                    <a:cubicBezTo>
                      <a:pt x="228" y="14"/>
                      <a:pt x="227" y="13"/>
                      <a:pt x="227" y="14"/>
                    </a:cubicBezTo>
                    <a:cubicBezTo>
                      <a:pt x="226" y="13"/>
                      <a:pt x="226" y="14"/>
                      <a:pt x="225" y="13"/>
                    </a:cubicBezTo>
                    <a:cubicBezTo>
                      <a:pt x="224" y="12"/>
                      <a:pt x="226" y="12"/>
                      <a:pt x="225" y="11"/>
                    </a:cubicBezTo>
                    <a:cubicBezTo>
                      <a:pt x="226" y="11"/>
                      <a:pt x="226" y="11"/>
                      <a:pt x="227" y="11"/>
                    </a:cubicBezTo>
                    <a:cubicBezTo>
                      <a:pt x="226" y="12"/>
                      <a:pt x="226" y="12"/>
                      <a:pt x="227" y="12"/>
                    </a:cubicBezTo>
                    <a:cubicBezTo>
                      <a:pt x="228" y="12"/>
                      <a:pt x="228" y="11"/>
                      <a:pt x="229" y="11"/>
                    </a:cubicBezTo>
                    <a:cubicBezTo>
                      <a:pt x="229" y="12"/>
                      <a:pt x="230" y="13"/>
                      <a:pt x="229" y="14"/>
                    </a:cubicBezTo>
                    <a:close/>
                    <a:moveTo>
                      <a:pt x="229" y="10"/>
                    </a:moveTo>
                    <a:cubicBezTo>
                      <a:pt x="229" y="10"/>
                      <a:pt x="230" y="10"/>
                      <a:pt x="230" y="10"/>
                    </a:cubicBezTo>
                    <a:cubicBezTo>
                      <a:pt x="230" y="10"/>
                      <a:pt x="230" y="9"/>
                      <a:pt x="229" y="9"/>
                    </a:cubicBezTo>
                    <a:cubicBezTo>
                      <a:pt x="229" y="9"/>
                      <a:pt x="229" y="9"/>
                      <a:pt x="229" y="9"/>
                    </a:cubicBezTo>
                    <a:cubicBezTo>
                      <a:pt x="229" y="9"/>
                      <a:pt x="229" y="9"/>
                      <a:pt x="228" y="9"/>
                    </a:cubicBezTo>
                    <a:cubicBezTo>
                      <a:pt x="228" y="10"/>
                      <a:pt x="228" y="10"/>
                      <a:pt x="227" y="10"/>
                    </a:cubicBezTo>
                    <a:cubicBezTo>
                      <a:pt x="227" y="10"/>
                      <a:pt x="227" y="10"/>
                      <a:pt x="227" y="10"/>
                    </a:cubicBezTo>
                    <a:cubicBezTo>
                      <a:pt x="227" y="10"/>
                      <a:pt x="227" y="10"/>
                      <a:pt x="227" y="10"/>
                    </a:cubicBezTo>
                    <a:cubicBezTo>
                      <a:pt x="227" y="10"/>
                      <a:pt x="226" y="9"/>
                      <a:pt x="226" y="10"/>
                    </a:cubicBezTo>
                    <a:cubicBezTo>
                      <a:pt x="226" y="9"/>
                      <a:pt x="226" y="9"/>
                      <a:pt x="226" y="9"/>
                    </a:cubicBezTo>
                    <a:cubicBezTo>
                      <a:pt x="226" y="9"/>
                      <a:pt x="227" y="9"/>
                      <a:pt x="227" y="10"/>
                    </a:cubicBezTo>
                    <a:cubicBezTo>
                      <a:pt x="227" y="10"/>
                      <a:pt x="227" y="10"/>
                      <a:pt x="227" y="10"/>
                    </a:cubicBezTo>
                    <a:cubicBezTo>
                      <a:pt x="227" y="9"/>
                      <a:pt x="228" y="9"/>
                      <a:pt x="229" y="9"/>
                    </a:cubicBezTo>
                    <a:cubicBezTo>
                      <a:pt x="229" y="9"/>
                      <a:pt x="229" y="9"/>
                      <a:pt x="229" y="9"/>
                    </a:cubicBezTo>
                    <a:cubicBezTo>
                      <a:pt x="229" y="9"/>
                      <a:pt x="229" y="9"/>
                      <a:pt x="229" y="9"/>
                    </a:cubicBezTo>
                    <a:cubicBezTo>
                      <a:pt x="229" y="10"/>
                      <a:pt x="230" y="9"/>
                      <a:pt x="231" y="9"/>
                    </a:cubicBezTo>
                    <a:cubicBezTo>
                      <a:pt x="230" y="9"/>
                      <a:pt x="231" y="9"/>
                      <a:pt x="231" y="9"/>
                    </a:cubicBezTo>
                    <a:cubicBezTo>
                      <a:pt x="231" y="9"/>
                      <a:pt x="231" y="9"/>
                      <a:pt x="231" y="9"/>
                    </a:cubicBezTo>
                    <a:cubicBezTo>
                      <a:pt x="232" y="8"/>
                      <a:pt x="232" y="8"/>
                      <a:pt x="232" y="8"/>
                    </a:cubicBezTo>
                    <a:cubicBezTo>
                      <a:pt x="232" y="9"/>
                      <a:pt x="232" y="9"/>
                      <a:pt x="232" y="9"/>
                    </a:cubicBezTo>
                    <a:cubicBezTo>
                      <a:pt x="232" y="9"/>
                      <a:pt x="232" y="9"/>
                      <a:pt x="232" y="9"/>
                    </a:cubicBezTo>
                    <a:cubicBezTo>
                      <a:pt x="232" y="9"/>
                      <a:pt x="232" y="9"/>
                      <a:pt x="232" y="9"/>
                    </a:cubicBezTo>
                    <a:cubicBezTo>
                      <a:pt x="233" y="8"/>
                      <a:pt x="234" y="8"/>
                      <a:pt x="235" y="8"/>
                    </a:cubicBezTo>
                    <a:cubicBezTo>
                      <a:pt x="236" y="9"/>
                      <a:pt x="236" y="9"/>
                      <a:pt x="235" y="10"/>
                    </a:cubicBezTo>
                    <a:cubicBezTo>
                      <a:pt x="235" y="10"/>
                      <a:pt x="234" y="9"/>
                      <a:pt x="234" y="10"/>
                    </a:cubicBezTo>
                    <a:cubicBezTo>
                      <a:pt x="235" y="10"/>
                      <a:pt x="235" y="10"/>
                      <a:pt x="235" y="10"/>
                    </a:cubicBezTo>
                    <a:cubicBezTo>
                      <a:pt x="233" y="10"/>
                      <a:pt x="232" y="10"/>
                      <a:pt x="231" y="9"/>
                    </a:cubicBezTo>
                    <a:cubicBezTo>
                      <a:pt x="231" y="10"/>
                      <a:pt x="231" y="10"/>
                      <a:pt x="231" y="10"/>
                    </a:cubicBezTo>
                    <a:cubicBezTo>
                      <a:pt x="231" y="10"/>
                      <a:pt x="230" y="11"/>
                      <a:pt x="229" y="10"/>
                    </a:cubicBezTo>
                    <a:close/>
                    <a:moveTo>
                      <a:pt x="232" y="14"/>
                    </a:moveTo>
                    <a:cubicBezTo>
                      <a:pt x="232" y="13"/>
                      <a:pt x="232" y="13"/>
                      <a:pt x="232" y="13"/>
                    </a:cubicBezTo>
                    <a:cubicBezTo>
                      <a:pt x="232" y="13"/>
                      <a:pt x="232" y="13"/>
                      <a:pt x="232" y="13"/>
                    </a:cubicBezTo>
                    <a:lnTo>
                      <a:pt x="232" y="14"/>
                    </a:lnTo>
                    <a:close/>
                    <a:moveTo>
                      <a:pt x="233" y="14"/>
                    </a:moveTo>
                    <a:cubicBezTo>
                      <a:pt x="233" y="13"/>
                      <a:pt x="233" y="13"/>
                      <a:pt x="233" y="12"/>
                    </a:cubicBezTo>
                    <a:cubicBezTo>
                      <a:pt x="232" y="12"/>
                      <a:pt x="231" y="12"/>
                      <a:pt x="230" y="12"/>
                    </a:cubicBezTo>
                    <a:cubicBezTo>
                      <a:pt x="230" y="12"/>
                      <a:pt x="230" y="12"/>
                      <a:pt x="230" y="12"/>
                    </a:cubicBezTo>
                    <a:cubicBezTo>
                      <a:pt x="232" y="12"/>
                      <a:pt x="233" y="13"/>
                      <a:pt x="234" y="12"/>
                    </a:cubicBezTo>
                    <a:cubicBezTo>
                      <a:pt x="234" y="12"/>
                      <a:pt x="233" y="13"/>
                      <a:pt x="234" y="13"/>
                    </a:cubicBezTo>
                    <a:cubicBezTo>
                      <a:pt x="235" y="13"/>
                      <a:pt x="235" y="12"/>
                      <a:pt x="236" y="12"/>
                    </a:cubicBezTo>
                    <a:cubicBezTo>
                      <a:pt x="235" y="13"/>
                      <a:pt x="235" y="14"/>
                      <a:pt x="233" y="14"/>
                    </a:cubicBezTo>
                    <a:close/>
                    <a:moveTo>
                      <a:pt x="236" y="10"/>
                    </a:moveTo>
                    <a:cubicBezTo>
                      <a:pt x="237" y="10"/>
                      <a:pt x="238" y="10"/>
                      <a:pt x="239" y="10"/>
                    </a:cubicBezTo>
                    <a:cubicBezTo>
                      <a:pt x="239" y="11"/>
                      <a:pt x="237" y="10"/>
                      <a:pt x="236" y="10"/>
                    </a:cubicBezTo>
                    <a:close/>
                    <a:moveTo>
                      <a:pt x="221" y="79"/>
                    </a:moveTo>
                    <a:cubicBezTo>
                      <a:pt x="220" y="78"/>
                      <a:pt x="220" y="78"/>
                      <a:pt x="220" y="78"/>
                    </a:cubicBezTo>
                    <a:cubicBezTo>
                      <a:pt x="221" y="77"/>
                      <a:pt x="221" y="77"/>
                      <a:pt x="221" y="77"/>
                    </a:cubicBezTo>
                    <a:cubicBezTo>
                      <a:pt x="221" y="77"/>
                      <a:pt x="221" y="77"/>
                      <a:pt x="221" y="77"/>
                    </a:cubicBezTo>
                    <a:lnTo>
                      <a:pt x="221" y="79"/>
                    </a:lnTo>
                    <a:close/>
                    <a:moveTo>
                      <a:pt x="226" y="79"/>
                    </a:moveTo>
                    <a:cubicBezTo>
                      <a:pt x="226" y="78"/>
                      <a:pt x="226" y="78"/>
                      <a:pt x="226" y="78"/>
                    </a:cubicBezTo>
                    <a:cubicBezTo>
                      <a:pt x="227" y="78"/>
                      <a:pt x="227" y="78"/>
                      <a:pt x="227" y="78"/>
                    </a:cubicBezTo>
                    <a:lnTo>
                      <a:pt x="226" y="79"/>
                    </a:lnTo>
                    <a:close/>
                    <a:moveTo>
                      <a:pt x="254" y="16"/>
                    </a:moveTo>
                    <a:cubicBezTo>
                      <a:pt x="254" y="16"/>
                      <a:pt x="254" y="15"/>
                      <a:pt x="254" y="15"/>
                    </a:cubicBezTo>
                    <a:cubicBezTo>
                      <a:pt x="253" y="15"/>
                      <a:pt x="253" y="16"/>
                      <a:pt x="252" y="16"/>
                    </a:cubicBezTo>
                    <a:cubicBezTo>
                      <a:pt x="252" y="15"/>
                      <a:pt x="253" y="15"/>
                      <a:pt x="252" y="15"/>
                    </a:cubicBezTo>
                    <a:cubicBezTo>
                      <a:pt x="252" y="15"/>
                      <a:pt x="252" y="15"/>
                      <a:pt x="252" y="15"/>
                    </a:cubicBezTo>
                    <a:cubicBezTo>
                      <a:pt x="254" y="15"/>
                      <a:pt x="254" y="15"/>
                      <a:pt x="254" y="15"/>
                    </a:cubicBezTo>
                    <a:cubicBezTo>
                      <a:pt x="254" y="15"/>
                      <a:pt x="254" y="16"/>
                      <a:pt x="254" y="16"/>
                    </a:cubicBezTo>
                    <a:close/>
                    <a:moveTo>
                      <a:pt x="230" y="80"/>
                    </a:moveTo>
                    <a:cubicBezTo>
                      <a:pt x="230" y="79"/>
                      <a:pt x="229" y="79"/>
                      <a:pt x="230" y="78"/>
                    </a:cubicBezTo>
                    <a:cubicBezTo>
                      <a:pt x="230" y="79"/>
                      <a:pt x="231" y="79"/>
                      <a:pt x="230" y="80"/>
                    </a:cubicBezTo>
                    <a:close/>
                    <a:moveTo>
                      <a:pt x="233" y="79"/>
                    </a:moveTo>
                    <a:cubicBezTo>
                      <a:pt x="232" y="79"/>
                      <a:pt x="232" y="78"/>
                      <a:pt x="231" y="78"/>
                    </a:cubicBezTo>
                    <a:cubicBezTo>
                      <a:pt x="231" y="78"/>
                      <a:pt x="231" y="78"/>
                      <a:pt x="231" y="78"/>
                    </a:cubicBezTo>
                    <a:cubicBezTo>
                      <a:pt x="233" y="78"/>
                      <a:pt x="233" y="78"/>
                      <a:pt x="233" y="78"/>
                    </a:cubicBezTo>
                    <a:cubicBezTo>
                      <a:pt x="233" y="78"/>
                      <a:pt x="233" y="78"/>
                      <a:pt x="233" y="78"/>
                    </a:cubicBezTo>
                    <a:cubicBezTo>
                      <a:pt x="233" y="78"/>
                      <a:pt x="233" y="78"/>
                      <a:pt x="233" y="78"/>
                    </a:cubicBezTo>
                    <a:cubicBezTo>
                      <a:pt x="233" y="79"/>
                      <a:pt x="233" y="79"/>
                      <a:pt x="233" y="79"/>
                    </a:cubicBezTo>
                    <a:close/>
                    <a:moveTo>
                      <a:pt x="238" y="79"/>
                    </a:moveTo>
                    <a:cubicBezTo>
                      <a:pt x="237" y="79"/>
                      <a:pt x="237" y="79"/>
                      <a:pt x="237" y="79"/>
                    </a:cubicBezTo>
                    <a:cubicBezTo>
                      <a:pt x="237" y="78"/>
                      <a:pt x="237" y="78"/>
                      <a:pt x="237" y="78"/>
                    </a:cubicBezTo>
                    <a:cubicBezTo>
                      <a:pt x="238" y="79"/>
                      <a:pt x="238" y="79"/>
                      <a:pt x="238" y="79"/>
                    </a:cubicBezTo>
                    <a:cubicBezTo>
                      <a:pt x="238" y="79"/>
                      <a:pt x="238" y="79"/>
                      <a:pt x="238" y="79"/>
                    </a:cubicBezTo>
                    <a:close/>
                    <a:moveTo>
                      <a:pt x="241" y="79"/>
                    </a:moveTo>
                    <a:cubicBezTo>
                      <a:pt x="241" y="78"/>
                      <a:pt x="241" y="78"/>
                      <a:pt x="241" y="78"/>
                    </a:cubicBezTo>
                    <a:cubicBezTo>
                      <a:pt x="242" y="79"/>
                      <a:pt x="242" y="79"/>
                      <a:pt x="242" y="79"/>
                    </a:cubicBezTo>
                    <a:cubicBezTo>
                      <a:pt x="242" y="79"/>
                      <a:pt x="241" y="79"/>
                      <a:pt x="241" y="79"/>
                    </a:cubicBezTo>
                    <a:close/>
                    <a:moveTo>
                      <a:pt x="273" y="9"/>
                    </a:moveTo>
                    <a:cubicBezTo>
                      <a:pt x="273" y="9"/>
                      <a:pt x="273" y="9"/>
                      <a:pt x="273" y="9"/>
                    </a:cubicBezTo>
                    <a:cubicBezTo>
                      <a:pt x="273" y="9"/>
                      <a:pt x="272" y="9"/>
                      <a:pt x="272" y="9"/>
                    </a:cubicBezTo>
                    <a:cubicBezTo>
                      <a:pt x="272" y="9"/>
                      <a:pt x="272" y="9"/>
                      <a:pt x="272" y="9"/>
                    </a:cubicBezTo>
                    <a:cubicBezTo>
                      <a:pt x="273" y="9"/>
                      <a:pt x="273" y="9"/>
                      <a:pt x="273" y="9"/>
                    </a:cubicBezTo>
                    <a:cubicBezTo>
                      <a:pt x="273" y="9"/>
                      <a:pt x="273" y="9"/>
                      <a:pt x="273" y="9"/>
                    </a:cubicBezTo>
                    <a:close/>
                    <a:moveTo>
                      <a:pt x="271" y="13"/>
                    </a:moveTo>
                    <a:cubicBezTo>
                      <a:pt x="271" y="13"/>
                      <a:pt x="271" y="13"/>
                      <a:pt x="271" y="13"/>
                    </a:cubicBezTo>
                    <a:cubicBezTo>
                      <a:pt x="271" y="13"/>
                      <a:pt x="271" y="13"/>
                      <a:pt x="271" y="13"/>
                    </a:cubicBezTo>
                    <a:cubicBezTo>
                      <a:pt x="269" y="13"/>
                      <a:pt x="268" y="15"/>
                      <a:pt x="267" y="13"/>
                    </a:cubicBezTo>
                    <a:cubicBezTo>
                      <a:pt x="268" y="12"/>
                      <a:pt x="267" y="11"/>
                      <a:pt x="269" y="11"/>
                    </a:cubicBezTo>
                    <a:cubicBezTo>
                      <a:pt x="268" y="10"/>
                      <a:pt x="270" y="11"/>
                      <a:pt x="270" y="10"/>
                    </a:cubicBezTo>
                    <a:cubicBezTo>
                      <a:pt x="271" y="11"/>
                      <a:pt x="271" y="11"/>
                      <a:pt x="271" y="12"/>
                    </a:cubicBezTo>
                    <a:cubicBezTo>
                      <a:pt x="271" y="12"/>
                      <a:pt x="270" y="12"/>
                      <a:pt x="270" y="12"/>
                    </a:cubicBezTo>
                    <a:cubicBezTo>
                      <a:pt x="270" y="13"/>
                      <a:pt x="270" y="13"/>
                      <a:pt x="271" y="13"/>
                    </a:cubicBezTo>
                    <a:cubicBezTo>
                      <a:pt x="271" y="13"/>
                      <a:pt x="271" y="13"/>
                      <a:pt x="271" y="13"/>
                    </a:cubicBezTo>
                    <a:cubicBezTo>
                      <a:pt x="271" y="12"/>
                      <a:pt x="271" y="12"/>
                      <a:pt x="272" y="12"/>
                    </a:cubicBezTo>
                    <a:cubicBezTo>
                      <a:pt x="272" y="12"/>
                      <a:pt x="273" y="13"/>
                      <a:pt x="273" y="13"/>
                    </a:cubicBezTo>
                    <a:cubicBezTo>
                      <a:pt x="272" y="13"/>
                      <a:pt x="272" y="13"/>
                      <a:pt x="271" y="13"/>
                    </a:cubicBezTo>
                    <a:close/>
                    <a:moveTo>
                      <a:pt x="245" y="79"/>
                    </a:moveTo>
                    <a:cubicBezTo>
                      <a:pt x="245" y="79"/>
                      <a:pt x="245" y="79"/>
                      <a:pt x="245" y="79"/>
                    </a:cubicBezTo>
                    <a:cubicBezTo>
                      <a:pt x="246" y="79"/>
                      <a:pt x="245" y="79"/>
                      <a:pt x="245" y="79"/>
                    </a:cubicBezTo>
                    <a:close/>
                    <a:moveTo>
                      <a:pt x="250" y="79"/>
                    </a:moveTo>
                    <a:cubicBezTo>
                      <a:pt x="249" y="78"/>
                      <a:pt x="249" y="78"/>
                      <a:pt x="249" y="78"/>
                    </a:cubicBezTo>
                    <a:cubicBezTo>
                      <a:pt x="250" y="79"/>
                      <a:pt x="250" y="79"/>
                      <a:pt x="250" y="79"/>
                    </a:cubicBezTo>
                    <a:close/>
                    <a:moveTo>
                      <a:pt x="277" y="17"/>
                    </a:moveTo>
                    <a:cubicBezTo>
                      <a:pt x="277" y="17"/>
                      <a:pt x="277" y="17"/>
                      <a:pt x="277" y="17"/>
                    </a:cubicBezTo>
                    <a:cubicBezTo>
                      <a:pt x="277" y="17"/>
                      <a:pt x="277" y="17"/>
                      <a:pt x="277" y="17"/>
                    </a:cubicBezTo>
                    <a:cubicBezTo>
                      <a:pt x="277" y="17"/>
                      <a:pt x="277" y="17"/>
                      <a:pt x="277" y="17"/>
                    </a:cubicBezTo>
                    <a:cubicBezTo>
                      <a:pt x="277" y="17"/>
                      <a:pt x="277" y="17"/>
                      <a:pt x="277" y="17"/>
                    </a:cubicBezTo>
                    <a:cubicBezTo>
                      <a:pt x="277" y="17"/>
                      <a:pt x="277" y="16"/>
                      <a:pt x="277" y="16"/>
                    </a:cubicBezTo>
                    <a:cubicBezTo>
                      <a:pt x="277" y="16"/>
                      <a:pt x="275" y="16"/>
                      <a:pt x="275" y="15"/>
                    </a:cubicBezTo>
                    <a:cubicBezTo>
                      <a:pt x="276" y="17"/>
                      <a:pt x="276" y="17"/>
                      <a:pt x="276" y="17"/>
                    </a:cubicBezTo>
                    <a:cubicBezTo>
                      <a:pt x="274" y="18"/>
                      <a:pt x="274" y="16"/>
                      <a:pt x="272" y="17"/>
                    </a:cubicBezTo>
                    <a:cubicBezTo>
                      <a:pt x="272" y="17"/>
                      <a:pt x="271" y="17"/>
                      <a:pt x="271" y="17"/>
                    </a:cubicBezTo>
                    <a:cubicBezTo>
                      <a:pt x="270" y="17"/>
                      <a:pt x="270" y="16"/>
                      <a:pt x="270" y="16"/>
                    </a:cubicBezTo>
                    <a:cubicBezTo>
                      <a:pt x="270" y="15"/>
                      <a:pt x="273" y="17"/>
                      <a:pt x="272" y="15"/>
                    </a:cubicBezTo>
                    <a:cubicBezTo>
                      <a:pt x="272" y="14"/>
                      <a:pt x="275" y="16"/>
                      <a:pt x="275" y="14"/>
                    </a:cubicBezTo>
                    <a:cubicBezTo>
                      <a:pt x="275" y="15"/>
                      <a:pt x="276" y="15"/>
                      <a:pt x="277" y="15"/>
                    </a:cubicBezTo>
                    <a:cubicBezTo>
                      <a:pt x="277" y="15"/>
                      <a:pt x="277" y="15"/>
                      <a:pt x="277" y="15"/>
                    </a:cubicBezTo>
                    <a:cubicBezTo>
                      <a:pt x="278" y="16"/>
                      <a:pt x="279" y="17"/>
                      <a:pt x="277" y="17"/>
                    </a:cubicBezTo>
                    <a:close/>
                    <a:moveTo>
                      <a:pt x="252" y="80"/>
                    </a:moveTo>
                    <a:cubicBezTo>
                      <a:pt x="252" y="80"/>
                      <a:pt x="252" y="80"/>
                      <a:pt x="252" y="80"/>
                    </a:cubicBezTo>
                    <a:cubicBezTo>
                      <a:pt x="251" y="80"/>
                      <a:pt x="251" y="80"/>
                      <a:pt x="251" y="80"/>
                    </a:cubicBezTo>
                    <a:cubicBezTo>
                      <a:pt x="251" y="79"/>
                      <a:pt x="252" y="80"/>
                      <a:pt x="252" y="80"/>
                    </a:cubicBezTo>
                    <a:cubicBezTo>
                      <a:pt x="252" y="80"/>
                      <a:pt x="252" y="80"/>
                      <a:pt x="252" y="80"/>
                    </a:cubicBezTo>
                    <a:close/>
                    <a:moveTo>
                      <a:pt x="253" y="79"/>
                    </a:moveTo>
                    <a:cubicBezTo>
                      <a:pt x="253" y="78"/>
                      <a:pt x="253" y="78"/>
                      <a:pt x="253" y="78"/>
                    </a:cubicBezTo>
                    <a:cubicBezTo>
                      <a:pt x="253" y="79"/>
                      <a:pt x="253" y="79"/>
                      <a:pt x="253" y="79"/>
                    </a:cubicBezTo>
                    <a:close/>
                    <a:moveTo>
                      <a:pt x="279" y="18"/>
                    </a:moveTo>
                    <a:cubicBezTo>
                      <a:pt x="279" y="18"/>
                      <a:pt x="280" y="18"/>
                      <a:pt x="280" y="18"/>
                    </a:cubicBezTo>
                    <a:cubicBezTo>
                      <a:pt x="280" y="17"/>
                      <a:pt x="279" y="17"/>
                      <a:pt x="279" y="17"/>
                    </a:cubicBezTo>
                    <a:cubicBezTo>
                      <a:pt x="279" y="16"/>
                      <a:pt x="279" y="16"/>
                      <a:pt x="279" y="16"/>
                    </a:cubicBezTo>
                    <a:cubicBezTo>
                      <a:pt x="279" y="17"/>
                      <a:pt x="279" y="17"/>
                      <a:pt x="279" y="17"/>
                    </a:cubicBezTo>
                    <a:cubicBezTo>
                      <a:pt x="280" y="17"/>
                      <a:pt x="280" y="17"/>
                      <a:pt x="280" y="17"/>
                    </a:cubicBezTo>
                    <a:cubicBezTo>
                      <a:pt x="280" y="17"/>
                      <a:pt x="280" y="18"/>
                      <a:pt x="280" y="18"/>
                    </a:cubicBezTo>
                    <a:cubicBezTo>
                      <a:pt x="280" y="18"/>
                      <a:pt x="279" y="18"/>
                      <a:pt x="279" y="18"/>
                    </a:cubicBezTo>
                    <a:close/>
                    <a:moveTo>
                      <a:pt x="254" y="79"/>
                    </a:moveTo>
                    <a:cubicBezTo>
                      <a:pt x="254" y="79"/>
                      <a:pt x="254" y="79"/>
                      <a:pt x="254" y="79"/>
                    </a:cubicBezTo>
                    <a:cubicBezTo>
                      <a:pt x="254" y="79"/>
                      <a:pt x="254" y="79"/>
                      <a:pt x="255" y="78"/>
                    </a:cubicBezTo>
                    <a:cubicBezTo>
                      <a:pt x="254" y="79"/>
                      <a:pt x="255" y="80"/>
                      <a:pt x="254" y="79"/>
                    </a:cubicBezTo>
                    <a:close/>
                    <a:moveTo>
                      <a:pt x="259" y="80"/>
                    </a:moveTo>
                    <a:cubicBezTo>
                      <a:pt x="260" y="80"/>
                      <a:pt x="260" y="80"/>
                      <a:pt x="260" y="80"/>
                    </a:cubicBezTo>
                    <a:cubicBezTo>
                      <a:pt x="260" y="80"/>
                      <a:pt x="260" y="80"/>
                      <a:pt x="260" y="80"/>
                    </a:cubicBezTo>
                    <a:cubicBezTo>
                      <a:pt x="260" y="80"/>
                      <a:pt x="260" y="80"/>
                      <a:pt x="260" y="79"/>
                    </a:cubicBezTo>
                    <a:cubicBezTo>
                      <a:pt x="259" y="79"/>
                      <a:pt x="259" y="79"/>
                      <a:pt x="259" y="79"/>
                    </a:cubicBezTo>
                    <a:cubicBezTo>
                      <a:pt x="260" y="79"/>
                      <a:pt x="260" y="79"/>
                      <a:pt x="260" y="79"/>
                    </a:cubicBezTo>
                    <a:cubicBezTo>
                      <a:pt x="260" y="79"/>
                      <a:pt x="260" y="79"/>
                      <a:pt x="260" y="80"/>
                    </a:cubicBezTo>
                    <a:cubicBezTo>
                      <a:pt x="260" y="80"/>
                      <a:pt x="260" y="80"/>
                      <a:pt x="260" y="80"/>
                    </a:cubicBezTo>
                    <a:cubicBezTo>
                      <a:pt x="260" y="80"/>
                      <a:pt x="260" y="80"/>
                      <a:pt x="260" y="80"/>
                    </a:cubicBezTo>
                    <a:cubicBezTo>
                      <a:pt x="260" y="80"/>
                      <a:pt x="260" y="80"/>
                      <a:pt x="259" y="80"/>
                    </a:cubicBezTo>
                    <a:close/>
                    <a:moveTo>
                      <a:pt x="262" y="80"/>
                    </a:moveTo>
                    <a:cubicBezTo>
                      <a:pt x="262" y="79"/>
                      <a:pt x="262" y="79"/>
                      <a:pt x="262" y="79"/>
                    </a:cubicBezTo>
                    <a:cubicBezTo>
                      <a:pt x="262" y="79"/>
                      <a:pt x="262" y="79"/>
                      <a:pt x="262" y="79"/>
                    </a:cubicBezTo>
                    <a:lnTo>
                      <a:pt x="262" y="80"/>
                    </a:lnTo>
                    <a:close/>
                    <a:moveTo>
                      <a:pt x="284" y="22"/>
                    </a:moveTo>
                    <a:cubicBezTo>
                      <a:pt x="285" y="21"/>
                      <a:pt x="286" y="24"/>
                      <a:pt x="286" y="22"/>
                    </a:cubicBezTo>
                    <a:cubicBezTo>
                      <a:pt x="287" y="23"/>
                      <a:pt x="288" y="22"/>
                      <a:pt x="288" y="23"/>
                    </a:cubicBezTo>
                    <a:cubicBezTo>
                      <a:pt x="287" y="23"/>
                      <a:pt x="285" y="23"/>
                      <a:pt x="284" y="22"/>
                    </a:cubicBezTo>
                    <a:close/>
                    <a:moveTo>
                      <a:pt x="288" y="22"/>
                    </a:moveTo>
                    <a:cubicBezTo>
                      <a:pt x="289" y="21"/>
                      <a:pt x="289" y="21"/>
                      <a:pt x="289" y="21"/>
                    </a:cubicBezTo>
                    <a:cubicBezTo>
                      <a:pt x="289" y="22"/>
                      <a:pt x="288" y="21"/>
                      <a:pt x="288" y="22"/>
                    </a:cubicBezTo>
                    <a:close/>
                    <a:moveTo>
                      <a:pt x="264" y="81"/>
                    </a:moveTo>
                    <a:cubicBezTo>
                      <a:pt x="265" y="80"/>
                      <a:pt x="265" y="80"/>
                      <a:pt x="265" y="80"/>
                    </a:cubicBezTo>
                    <a:cubicBezTo>
                      <a:pt x="265" y="80"/>
                      <a:pt x="265" y="80"/>
                      <a:pt x="265" y="80"/>
                    </a:cubicBezTo>
                    <a:cubicBezTo>
                      <a:pt x="265" y="80"/>
                      <a:pt x="265" y="81"/>
                      <a:pt x="264" y="81"/>
                    </a:cubicBezTo>
                    <a:close/>
                    <a:moveTo>
                      <a:pt x="290" y="24"/>
                    </a:moveTo>
                    <a:cubicBezTo>
                      <a:pt x="290" y="24"/>
                      <a:pt x="290" y="24"/>
                      <a:pt x="290" y="24"/>
                    </a:cubicBezTo>
                    <a:cubicBezTo>
                      <a:pt x="290" y="24"/>
                      <a:pt x="290" y="24"/>
                      <a:pt x="291" y="24"/>
                    </a:cubicBezTo>
                    <a:lnTo>
                      <a:pt x="290" y="24"/>
                    </a:lnTo>
                    <a:close/>
                    <a:moveTo>
                      <a:pt x="267" y="81"/>
                    </a:moveTo>
                    <a:cubicBezTo>
                      <a:pt x="267" y="81"/>
                      <a:pt x="267" y="81"/>
                      <a:pt x="267" y="81"/>
                    </a:cubicBezTo>
                    <a:cubicBezTo>
                      <a:pt x="267" y="80"/>
                      <a:pt x="267" y="80"/>
                      <a:pt x="267" y="80"/>
                    </a:cubicBezTo>
                    <a:cubicBezTo>
                      <a:pt x="267" y="80"/>
                      <a:pt x="267" y="81"/>
                      <a:pt x="267" y="81"/>
                    </a:cubicBezTo>
                    <a:close/>
                    <a:moveTo>
                      <a:pt x="292" y="24"/>
                    </a:moveTo>
                    <a:cubicBezTo>
                      <a:pt x="292" y="24"/>
                      <a:pt x="291" y="24"/>
                      <a:pt x="291" y="24"/>
                    </a:cubicBezTo>
                    <a:cubicBezTo>
                      <a:pt x="292" y="25"/>
                      <a:pt x="292" y="23"/>
                      <a:pt x="292" y="24"/>
                    </a:cubicBezTo>
                    <a:cubicBezTo>
                      <a:pt x="292" y="24"/>
                      <a:pt x="292" y="24"/>
                      <a:pt x="292" y="24"/>
                    </a:cubicBezTo>
                    <a:close/>
                    <a:moveTo>
                      <a:pt x="294" y="22"/>
                    </a:moveTo>
                    <a:cubicBezTo>
                      <a:pt x="294" y="21"/>
                      <a:pt x="294" y="21"/>
                      <a:pt x="294" y="21"/>
                    </a:cubicBezTo>
                    <a:cubicBezTo>
                      <a:pt x="294" y="21"/>
                      <a:pt x="294" y="21"/>
                      <a:pt x="294" y="21"/>
                    </a:cubicBezTo>
                    <a:cubicBezTo>
                      <a:pt x="295" y="22"/>
                      <a:pt x="294" y="22"/>
                      <a:pt x="294" y="22"/>
                    </a:cubicBezTo>
                    <a:close/>
                    <a:moveTo>
                      <a:pt x="298" y="24"/>
                    </a:moveTo>
                    <a:cubicBezTo>
                      <a:pt x="297" y="24"/>
                      <a:pt x="297" y="23"/>
                      <a:pt x="296" y="24"/>
                    </a:cubicBezTo>
                    <a:cubicBezTo>
                      <a:pt x="296" y="22"/>
                      <a:pt x="298" y="22"/>
                      <a:pt x="299" y="22"/>
                    </a:cubicBezTo>
                    <a:cubicBezTo>
                      <a:pt x="300" y="23"/>
                      <a:pt x="298" y="23"/>
                      <a:pt x="298" y="24"/>
                    </a:cubicBezTo>
                    <a:close/>
                    <a:moveTo>
                      <a:pt x="302" y="23"/>
                    </a:moveTo>
                    <a:cubicBezTo>
                      <a:pt x="302" y="23"/>
                      <a:pt x="301" y="23"/>
                      <a:pt x="301" y="23"/>
                    </a:cubicBezTo>
                    <a:cubicBezTo>
                      <a:pt x="302" y="23"/>
                      <a:pt x="302" y="23"/>
                      <a:pt x="302" y="23"/>
                    </a:cubicBezTo>
                    <a:cubicBezTo>
                      <a:pt x="302" y="23"/>
                      <a:pt x="302" y="23"/>
                      <a:pt x="302" y="23"/>
                    </a:cubicBezTo>
                    <a:close/>
                    <a:moveTo>
                      <a:pt x="303" y="24"/>
                    </a:moveTo>
                    <a:cubicBezTo>
                      <a:pt x="303" y="25"/>
                      <a:pt x="303" y="25"/>
                      <a:pt x="303" y="25"/>
                    </a:cubicBezTo>
                    <a:cubicBezTo>
                      <a:pt x="304" y="25"/>
                      <a:pt x="304" y="25"/>
                      <a:pt x="304" y="25"/>
                    </a:cubicBezTo>
                    <a:cubicBezTo>
                      <a:pt x="304" y="25"/>
                      <a:pt x="304" y="25"/>
                      <a:pt x="303" y="25"/>
                    </a:cubicBezTo>
                    <a:cubicBezTo>
                      <a:pt x="303" y="25"/>
                      <a:pt x="303" y="25"/>
                      <a:pt x="303" y="25"/>
                    </a:cubicBezTo>
                    <a:cubicBezTo>
                      <a:pt x="303" y="24"/>
                      <a:pt x="303" y="23"/>
                      <a:pt x="303" y="23"/>
                    </a:cubicBezTo>
                    <a:cubicBezTo>
                      <a:pt x="304" y="22"/>
                      <a:pt x="305" y="22"/>
                      <a:pt x="306" y="22"/>
                    </a:cubicBezTo>
                    <a:cubicBezTo>
                      <a:pt x="305" y="23"/>
                      <a:pt x="305" y="23"/>
                      <a:pt x="305" y="24"/>
                    </a:cubicBezTo>
                    <a:cubicBezTo>
                      <a:pt x="305" y="24"/>
                      <a:pt x="304" y="24"/>
                      <a:pt x="303" y="24"/>
                    </a:cubicBezTo>
                    <a:close/>
                    <a:moveTo>
                      <a:pt x="282" y="83"/>
                    </a:moveTo>
                    <a:cubicBezTo>
                      <a:pt x="282" y="82"/>
                      <a:pt x="282" y="82"/>
                      <a:pt x="282" y="81"/>
                    </a:cubicBezTo>
                    <a:cubicBezTo>
                      <a:pt x="283" y="81"/>
                      <a:pt x="283" y="82"/>
                      <a:pt x="284" y="81"/>
                    </a:cubicBezTo>
                    <a:cubicBezTo>
                      <a:pt x="284" y="81"/>
                      <a:pt x="284" y="81"/>
                      <a:pt x="284" y="81"/>
                    </a:cubicBezTo>
                    <a:cubicBezTo>
                      <a:pt x="284" y="81"/>
                      <a:pt x="284" y="81"/>
                      <a:pt x="284" y="81"/>
                    </a:cubicBezTo>
                    <a:cubicBezTo>
                      <a:pt x="284" y="81"/>
                      <a:pt x="284" y="81"/>
                      <a:pt x="284" y="82"/>
                    </a:cubicBezTo>
                    <a:cubicBezTo>
                      <a:pt x="283" y="81"/>
                      <a:pt x="283" y="82"/>
                      <a:pt x="282" y="83"/>
                    </a:cubicBezTo>
                    <a:close/>
                    <a:moveTo>
                      <a:pt x="309" y="25"/>
                    </a:moveTo>
                    <a:cubicBezTo>
                      <a:pt x="309" y="25"/>
                      <a:pt x="309" y="25"/>
                      <a:pt x="308" y="25"/>
                    </a:cubicBezTo>
                    <a:cubicBezTo>
                      <a:pt x="308" y="24"/>
                      <a:pt x="309" y="25"/>
                      <a:pt x="310" y="25"/>
                    </a:cubicBezTo>
                    <a:lnTo>
                      <a:pt x="309" y="25"/>
                    </a:lnTo>
                    <a:close/>
                    <a:moveTo>
                      <a:pt x="310" y="23"/>
                    </a:moveTo>
                    <a:cubicBezTo>
                      <a:pt x="310" y="23"/>
                      <a:pt x="310" y="23"/>
                      <a:pt x="310" y="23"/>
                    </a:cubicBezTo>
                    <a:cubicBezTo>
                      <a:pt x="312" y="23"/>
                      <a:pt x="312" y="23"/>
                      <a:pt x="312" y="23"/>
                    </a:cubicBezTo>
                    <a:cubicBezTo>
                      <a:pt x="311" y="23"/>
                      <a:pt x="311" y="23"/>
                      <a:pt x="310" y="23"/>
                    </a:cubicBezTo>
                    <a:close/>
                    <a:moveTo>
                      <a:pt x="287" y="82"/>
                    </a:moveTo>
                    <a:cubicBezTo>
                      <a:pt x="288" y="81"/>
                      <a:pt x="288" y="81"/>
                      <a:pt x="288" y="81"/>
                    </a:cubicBezTo>
                    <a:cubicBezTo>
                      <a:pt x="288" y="81"/>
                      <a:pt x="288" y="81"/>
                      <a:pt x="288" y="82"/>
                    </a:cubicBezTo>
                    <a:cubicBezTo>
                      <a:pt x="287" y="82"/>
                      <a:pt x="287" y="82"/>
                      <a:pt x="287" y="82"/>
                    </a:cubicBezTo>
                    <a:close/>
                    <a:moveTo>
                      <a:pt x="313" y="25"/>
                    </a:moveTo>
                    <a:cubicBezTo>
                      <a:pt x="313" y="25"/>
                      <a:pt x="312" y="25"/>
                      <a:pt x="311" y="25"/>
                    </a:cubicBezTo>
                    <a:cubicBezTo>
                      <a:pt x="312" y="25"/>
                      <a:pt x="312" y="25"/>
                      <a:pt x="313" y="25"/>
                    </a:cubicBezTo>
                    <a:cubicBezTo>
                      <a:pt x="313" y="25"/>
                      <a:pt x="314" y="25"/>
                      <a:pt x="314" y="25"/>
                    </a:cubicBezTo>
                    <a:cubicBezTo>
                      <a:pt x="313" y="25"/>
                      <a:pt x="313" y="25"/>
                      <a:pt x="313" y="25"/>
                    </a:cubicBezTo>
                    <a:close/>
                    <a:moveTo>
                      <a:pt x="314" y="24"/>
                    </a:moveTo>
                    <a:cubicBezTo>
                      <a:pt x="314" y="24"/>
                      <a:pt x="314" y="24"/>
                      <a:pt x="314" y="24"/>
                    </a:cubicBezTo>
                    <a:cubicBezTo>
                      <a:pt x="315" y="25"/>
                      <a:pt x="315" y="25"/>
                      <a:pt x="315" y="25"/>
                    </a:cubicBezTo>
                    <a:lnTo>
                      <a:pt x="314" y="24"/>
                    </a:lnTo>
                    <a:close/>
                    <a:moveTo>
                      <a:pt x="315" y="23"/>
                    </a:moveTo>
                    <a:cubicBezTo>
                      <a:pt x="315" y="24"/>
                      <a:pt x="315" y="24"/>
                      <a:pt x="315" y="24"/>
                    </a:cubicBezTo>
                    <a:cubicBezTo>
                      <a:pt x="316" y="23"/>
                      <a:pt x="316" y="23"/>
                      <a:pt x="316" y="23"/>
                    </a:cubicBezTo>
                    <a:lnTo>
                      <a:pt x="315" y="23"/>
                    </a:lnTo>
                    <a:close/>
                    <a:moveTo>
                      <a:pt x="317" y="24"/>
                    </a:moveTo>
                    <a:cubicBezTo>
                      <a:pt x="317" y="23"/>
                      <a:pt x="317" y="23"/>
                      <a:pt x="317" y="23"/>
                    </a:cubicBezTo>
                    <a:cubicBezTo>
                      <a:pt x="317" y="23"/>
                      <a:pt x="317" y="23"/>
                      <a:pt x="317" y="23"/>
                    </a:cubicBezTo>
                    <a:cubicBezTo>
                      <a:pt x="318" y="23"/>
                      <a:pt x="318" y="23"/>
                      <a:pt x="318" y="23"/>
                    </a:cubicBezTo>
                    <a:cubicBezTo>
                      <a:pt x="318" y="24"/>
                      <a:pt x="318" y="24"/>
                      <a:pt x="318" y="24"/>
                    </a:cubicBezTo>
                    <a:lnTo>
                      <a:pt x="317" y="24"/>
                    </a:lnTo>
                    <a:close/>
                    <a:moveTo>
                      <a:pt x="319" y="26"/>
                    </a:moveTo>
                    <a:cubicBezTo>
                      <a:pt x="318" y="26"/>
                      <a:pt x="318" y="26"/>
                      <a:pt x="318" y="26"/>
                    </a:cubicBezTo>
                    <a:cubicBezTo>
                      <a:pt x="318" y="24"/>
                      <a:pt x="320" y="26"/>
                      <a:pt x="321" y="24"/>
                    </a:cubicBezTo>
                    <a:cubicBezTo>
                      <a:pt x="320" y="25"/>
                      <a:pt x="320" y="26"/>
                      <a:pt x="319" y="26"/>
                    </a:cubicBezTo>
                    <a:close/>
                    <a:moveTo>
                      <a:pt x="325" y="25"/>
                    </a:moveTo>
                    <a:cubicBezTo>
                      <a:pt x="326" y="25"/>
                      <a:pt x="327" y="25"/>
                      <a:pt x="328" y="25"/>
                    </a:cubicBezTo>
                    <a:cubicBezTo>
                      <a:pt x="327" y="26"/>
                      <a:pt x="326" y="25"/>
                      <a:pt x="325" y="25"/>
                    </a:cubicBezTo>
                    <a:close/>
                    <a:moveTo>
                      <a:pt x="328" y="24"/>
                    </a:moveTo>
                    <a:cubicBezTo>
                      <a:pt x="327" y="24"/>
                      <a:pt x="327" y="24"/>
                      <a:pt x="327" y="24"/>
                    </a:cubicBezTo>
                    <a:cubicBezTo>
                      <a:pt x="327" y="24"/>
                      <a:pt x="327" y="24"/>
                      <a:pt x="327" y="24"/>
                    </a:cubicBezTo>
                    <a:cubicBezTo>
                      <a:pt x="327" y="24"/>
                      <a:pt x="326" y="24"/>
                      <a:pt x="326" y="24"/>
                    </a:cubicBezTo>
                    <a:cubicBezTo>
                      <a:pt x="326" y="24"/>
                      <a:pt x="325" y="24"/>
                      <a:pt x="324" y="25"/>
                    </a:cubicBezTo>
                    <a:cubicBezTo>
                      <a:pt x="324" y="25"/>
                      <a:pt x="324" y="25"/>
                      <a:pt x="324" y="25"/>
                    </a:cubicBezTo>
                    <a:cubicBezTo>
                      <a:pt x="324" y="25"/>
                      <a:pt x="323" y="25"/>
                      <a:pt x="323" y="25"/>
                    </a:cubicBezTo>
                    <a:cubicBezTo>
                      <a:pt x="322" y="25"/>
                      <a:pt x="322" y="25"/>
                      <a:pt x="322" y="25"/>
                    </a:cubicBezTo>
                    <a:cubicBezTo>
                      <a:pt x="323" y="24"/>
                      <a:pt x="324" y="24"/>
                      <a:pt x="323" y="23"/>
                    </a:cubicBezTo>
                    <a:cubicBezTo>
                      <a:pt x="324" y="24"/>
                      <a:pt x="325" y="24"/>
                      <a:pt x="326" y="23"/>
                    </a:cubicBezTo>
                    <a:cubicBezTo>
                      <a:pt x="326" y="23"/>
                      <a:pt x="326" y="23"/>
                      <a:pt x="327" y="23"/>
                    </a:cubicBezTo>
                    <a:cubicBezTo>
                      <a:pt x="326" y="23"/>
                      <a:pt x="326" y="23"/>
                      <a:pt x="326" y="23"/>
                    </a:cubicBezTo>
                    <a:cubicBezTo>
                      <a:pt x="326" y="23"/>
                      <a:pt x="326" y="24"/>
                      <a:pt x="326" y="24"/>
                    </a:cubicBezTo>
                    <a:cubicBezTo>
                      <a:pt x="326" y="24"/>
                      <a:pt x="326" y="24"/>
                      <a:pt x="326" y="24"/>
                    </a:cubicBezTo>
                    <a:cubicBezTo>
                      <a:pt x="326" y="24"/>
                      <a:pt x="327" y="24"/>
                      <a:pt x="327" y="24"/>
                    </a:cubicBezTo>
                    <a:cubicBezTo>
                      <a:pt x="327" y="24"/>
                      <a:pt x="328" y="24"/>
                      <a:pt x="327" y="24"/>
                    </a:cubicBezTo>
                    <a:cubicBezTo>
                      <a:pt x="328" y="23"/>
                      <a:pt x="329" y="23"/>
                      <a:pt x="330" y="24"/>
                    </a:cubicBezTo>
                    <a:cubicBezTo>
                      <a:pt x="329" y="23"/>
                      <a:pt x="329" y="24"/>
                      <a:pt x="328" y="24"/>
                    </a:cubicBezTo>
                    <a:close/>
                    <a:moveTo>
                      <a:pt x="333" y="26"/>
                    </a:moveTo>
                    <a:cubicBezTo>
                      <a:pt x="333" y="25"/>
                      <a:pt x="333" y="25"/>
                      <a:pt x="333" y="25"/>
                    </a:cubicBezTo>
                    <a:cubicBezTo>
                      <a:pt x="332" y="25"/>
                      <a:pt x="332" y="24"/>
                      <a:pt x="331" y="25"/>
                    </a:cubicBezTo>
                    <a:cubicBezTo>
                      <a:pt x="331" y="25"/>
                      <a:pt x="331" y="25"/>
                      <a:pt x="331" y="26"/>
                    </a:cubicBezTo>
                    <a:cubicBezTo>
                      <a:pt x="332" y="26"/>
                      <a:pt x="332" y="26"/>
                      <a:pt x="332" y="26"/>
                    </a:cubicBezTo>
                    <a:cubicBezTo>
                      <a:pt x="332" y="26"/>
                      <a:pt x="332" y="26"/>
                      <a:pt x="332" y="26"/>
                    </a:cubicBezTo>
                    <a:cubicBezTo>
                      <a:pt x="332" y="26"/>
                      <a:pt x="332" y="26"/>
                      <a:pt x="332" y="26"/>
                    </a:cubicBezTo>
                    <a:cubicBezTo>
                      <a:pt x="332" y="26"/>
                      <a:pt x="332" y="26"/>
                      <a:pt x="332" y="26"/>
                    </a:cubicBezTo>
                    <a:cubicBezTo>
                      <a:pt x="332" y="26"/>
                      <a:pt x="331" y="26"/>
                      <a:pt x="332" y="26"/>
                    </a:cubicBezTo>
                    <a:cubicBezTo>
                      <a:pt x="332" y="26"/>
                      <a:pt x="332" y="26"/>
                      <a:pt x="332" y="26"/>
                    </a:cubicBezTo>
                    <a:cubicBezTo>
                      <a:pt x="329" y="27"/>
                      <a:pt x="329" y="27"/>
                      <a:pt x="329" y="27"/>
                    </a:cubicBezTo>
                    <a:cubicBezTo>
                      <a:pt x="329" y="27"/>
                      <a:pt x="329" y="26"/>
                      <a:pt x="329" y="26"/>
                    </a:cubicBezTo>
                    <a:cubicBezTo>
                      <a:pt x="329" y="26"/>
                      <a:pt x="329" y="26"/>
                      <a:pt x="329" y="26"/>
                    </a:cubicBezTo>
                    <a:cubicBezTo>
                      <a:pt x="329" y="26"/>
                      <a:pt x="328" y="26"/>
                      <a:pt x="328" y="26"/>
                    </a:cubicBezTo>
                    <a:cubicBezTo>
                      <a:pt x="329" y="26"/>
                      <a:pt x="329" y="26"/>
                      <a:pt x="329" y="26"/>
                    </a:cubicBezTo>
                    <a:cubicBezTo>
                      <a:pt x="329" y="26"/>
                      <a:pt x="330" y="25"/>
                      <a:pt x="331" y="25"/>
                    </a:cubicBezTo>
                    <a:cubicBezTo>
                      <a:pt x="332" y="24"/>
                      <a:pt x="330" y="24"/>
                      <a:pt x="332" y="24"/>
                    </a:cubicBezTo>
                    <a:cubicBezTo>
                      <a:pt x="333" y="24"/>
                      <a:pt x="334" y="25"/>
                      <a:pt x="335" y="24"/>
                    </a:cubicBezTo>
                    <a:cubicBezTo>
                      <a:pt x="335" y="24"/>
                      <a:pt x="335" y="24"/>
                      <a:pt x="335" y="24"/>
                    </a:cubicBezTo>
                    <a:cubicBezTo>
                      <a:pt x="335" y="25"/>
                      <a:pt x="335" y="25"/>
                      <a:pt x="335" y="25"/>
                    </a:cubicBezTo>
                    <a:cubicBezTo>
                      <a:pt x="335" y="24"/>
                      <a:pt x="335" y="24"/>
                      <a:pt x="335" y="24"/>
                    </a:cubicBezTo>
                    <a:cubicBezTo>
                      <a:pt x="334" y="24"/>
                      <a:pt x="333" y="25"/>
                      <a:pt x="333" y="25"/>
                    </a:cubicBezTo>
                    <a:cubicBezTo>
                      <a:pt x="333" y="26"/>
                      <a:pt x="334" y="25"/>
                      <a:pt x="335" y="26"/>
                    </a:cubicBezTo>
                    <a:cubicBezTo>
                      <a:pt x="334" y="26"/>
                      <a:pt x="334" y="25"/>
                      <a:pt x="333" y="26"/>
                    </a:cubicBezTo>
                    <a:close/>
                    <a:moveTo>
                      <a:pt x="338" y="26"/>
                    </a:moveTo>
                    <a:cubicBezTo>
                      <a:pt x="338" y="26"/>
                      <a:pt x="338" y="26"/>
                      <a:pt x="338" y="26"/>
                    </a:cubicBezTo>
                    <a:cubicBezTo>
                      <a:pt x="338" y="27"/>
                      <a:pt x="338" y="27"/>
                      <a:pt x="338" y="27"/>
                    </a:cubicBezTo>
                    <a:cubicBezTo>
                      <a:pt x="337" y="27"/>
                      <a:pt x="338" y="26"/>
                      <a:pt x="337" y="26"/>
                    </a:cubicBezTo>
                    <a:cubicBezTo>
                      <a:pt x="337" y="26"/>
                      <a:pt x="337" y="26"/>
                      <a:pt x="337" y="27"/>
                    </a:cubicBezTo>
                    <a:cubicBezTo>
                      <a:pt x="337" y="26"/>
                      <a:pt x="337" y="26"/>
                      <a:pt x="337" y="27"/>
                    </a:cubicBezTo>
                    <a:cubicBezTo>
                      <a:pt x="337" y="26"/>
                      <a:pt x="336" y="26"/>
                      <a:pt x="336" y="26"/>
                    </a:cubicBezTo>
                    <a:cubicBezTo>
                      <a:pt x="337" y="25"/>
                      <a:pt x="337" y="25"/>
                      <a:pt x="337" y="24"/>
                    </a:cubicBezTo>
                    <a:cubicBezTo>
                      <a:pt x="337" y="24"/>
                      <a:pt x="337" y="24"/>
                      <a:pt x="337" y="24"/>
                    </a:cubicBezTo>
                    <a:cubicBezTo>
                      <a:pt x="337" y="24"/>
                      <a:pt x="337" y="24"/>
                      <a:pt x="337" y="24"/>
                    </a:cubicBezTo>
                    <a:cubicBezTo>
                      <a:pt x="336" y="24"/>
                      <a:pt x="336" y="24"/>
                      <a:pt x="336" y="24"/>
                    </a:cubicBezTo>
                    <a:cubicBezTo>
                      <a:pt x="336" y="24"/>
                      <a:pt x="336" y="24"/>
                      <a:pt x="336" y="24"/>
                    </a:cubicBezTo>
                    <a:cubicBezTo>
                      <a:pt x="336" y="24"/>
                      <a:pt x="336" y="24"/>
                      <a:pt x="337" y="24"/>
                    </a:cubicBezTo>
                    <a:cubicBezTo>
                      <a:pt x="337" y="24"/>
                      <a:pt x="337" y="24"/>
                      <a:pt x="337" y="24"/>
                    </a:cubicBezTo>
                    <a:cubicBezTo>
                      <a:pt x="338" y="24"/>
                      <a:pt x="339" y="24"/>
                      <a:pt x="340" y="24"/>
                    </a:cubicBezTo>
                    <a:cubicBezTo>
                      <a:pt x="340" y="25"/>
                      <a:pt x="340" y="25"/>
                      <a:pt x="340" y="25"/>
                    </a:cubicBezTo>
                    <a:cubicBezTo>
                      <a:pt x="339" y="25"/>
                      <a:pt x="338" y="25"/>
                      <a:pt x="338" y="26"/>
                    </a:cubicBezTo>
                    <a:close/>
                    <a:moveTo>
                      <a:pt x="341" y="25"/>
                    </a:moveTo>
                    <a:cubicBezTo>
                      <a:pt x="341" y="26"/>
                      <a:pt x="340" y="26"/>
                      <a:pt x="340" y="26"/>
                    </a:cubicBezTo>
                    <a:cubicBezTo>
                      <a:pt x="338" y="26"/>
                      <a:pt x="342" y="26"/>
                      <a:pt x="341" y="24"/>
                    </a:cubicBezTo>
                    <a:cubicBezTo>
                      <a:pt x="342" y="24"/>
                      <a:pt x="343" y="25"/>
                      <a:pt x="343" y="24"/>
                    </a:cubicBezTo>
                    <a:cubicBezTo>
                      <a:pt x="343" y="24"/>
                      <a:pt x="342" y="25"/>
                      <a:pt x="343" y="25"/>
                    </a:cubicBezTo>
                    <a:cubicBezTo>
                      <a:pt x="343" y="25"/>
                      <a:pt x="342" y="26"/>
                      <a:pt x="341" y="25"/>
                    </a:cubicBezTo>
                    <a:close/>
                    <a:moveTo>
                      <a:pt x="342" y="27"/>
                    </a:moveTo>
                    <a:cubicBezTo>
                      <a:pt x="342" y="27"/>
                      <a:pt x="342" y="27"/>
                      <a:pt x="341" y="27"/>
                    </a:cubicBezTo>
                    <a:cubicBezTo>
                      <a:pt x="342" y="27"/>
                      <a:pt x="342" y="27"/>
                      <a:pt x="342" y="27"/>
                    </a:cubicBezTo>
                    <a:cubicBezTo>
                      <a:pt x="343" y="27"/>
                      <a:pt x="344" y="27"/>
                      <a:pt x="344" y="27"/>
                    </a:cubicBezTo>
                    <a:cubicBezTo>
                      <a:pt x="344" y="28"/>
                      <a:pt x="343" y="27"/>
                      <a:pt x="342" y="27"/>
                    </a:cubicBezTo>
                    <a:close/>
                    <a:moveTo>
                      <a:pt x="346" y="28"/>
                    </a:moveTo>
                    <a:cubicBezTo>
                      <a:pt x="345" y="27"/>
                      <a:pt x="345" y="27"/>
                      <a:pt x="345" y="27"/>
                    </a:cubicBezTo>
                    <a:cubicBezTo>
                      <a:pt x="345" y="27"/>
                      <a:pt x="345" y="27"/>
                      <a:pt x="345" y="27"/>
                    </a:cubicBezTo>
                    <a:cubicBezTo>
                      <a:pt x="345" y="26"/>
                      <a:pt x="344" y="26"/>
                      <a:pt x="344" y="26"/>
                    </a:cubicBezTo>
                    <a:cubicBezTo>
                      <a:pt x="344" y="26"/>
                      <a:pt x="343" y="27"/>
                      <a:pt x="343" y="26"/>
                    </a:cubicBezTo>
                    <a:cubicBezTo>
                      <a:pt x="344" y="26"/>
                      <a:pt x="345" y="26"/>
                      <a:pt x="345" y="25"/>
                    </a:cubicBezTo>
                    <a:cubicBezTo>
                      <a:pt x="345" y="24"/>
                      <a:pt x="345" y="24"/>
                      <a:pt x="345" y="24"/>
                    </a:cubicBezTo>
                    <a:cubicBezTo>
                      <a:pt x="345" y="24"/>
                      <a:pt x="345" y="24"/>
                      <a:pt x="345" y="24"/>
                    </a:cubicBezTo>
                    <a:cubicBezTo>
                      <a:pt x="345" y="24"/>
                      <a:pt x="345" y="24"/>
                      <a:pt x="345" y="24"/>
                    </a:cubicBezTo>
                    <a:cubicBezTo>
                      <a:pt x="345" y="25"/>
                      <a:pt x="347" y="24"/>
                      <a:pt x="347" y="25"/>
                    </a:cubicBezTo>
                    <a:cubicBezTo>
                      <a:pt x="347" y="25"/>
                      <a:pt x="347" y="25"/>
                      <a:pt x="347" y="25"/>
                    </a:cubicBezTo>
                    <a:cubicBezTo>
                      <a:pt x="347" y="25"/>
                      <a:pt x="347" y="25"/>
                      <a:pt x="347" y="25"/>
                    </a:cubicBezTo>
                    <a:cubicBezTo>
                      <a:pt x="347" y="25"/>
                      <a:pt x="347" y="25"/>
                      <a:pt x="347" y="25"/>
                    </a:cubicBezTo>
                    <a:cubicBezTo>
                      <a:pt x="346" y="25"/>
                      <a:pt x="345" y="25"/>
                      <a:pt x="345" y="26"/>
                    </a:cubicBezTo>
                    <a:cubicBezTo>
                      <a:pt x="345" y="26"/>
                      <a:pt x="345" y="26"/>
                      <a:pt x="346" y="26"/>
                    </a:cubicBezTo>
                    <a:cubicBezTo>
                      <a:pt x="346" y="26"/>
                      <a:pt x="346" y="26"/>
                      <a:pt x="346" y="26"/>
                    </a:cubicBezTo>
                    <a:cubicBezTo>
                      <a:pt x="347" y="26"/>
                      <a:pt x="347" y="26"/>
                      <a:pt x="347" y="26"/>
                    </a:cubicBezTo>
                    <a:cubicBezTo>
                      <a:pt x="347" y="26"/>
                      <a:pt x="347" y="26"/>
                      <a:pt x="346" y="26"/>
                    </a:cubicBezTo>
                    <a:cubicBezTo>
                      <a:pt x="346" y="26"/>
                      <a:pt x="346" y="26"/>
                      <a:pt x="346" y="26"/>
                    </a:cubicBezTo>
                    <a:cubicBezTo>
                      <a:pt x="345" y="26"/>
                      <a:pt x="345" y="27"/>
                      <a:pt x="345" y="27"/>
                    </a:cubicBezTo>
                    <a:cubicBezTo>
                      <a:pt x="345" y="28"/>
                      <a:pt x="346" y="27"/>
                      <a:pt x="346" y="28"/>
                    </a:cubicBezTo>
                    <a:cubicBezTo>
                      <a:pt x="348" y="27"/>
                      <a:pt x="348" y="27"/>
                      <a:pt x="348" y="27"/>
                    </a:cubicBezTo>
                    <a:cubicBezTo>
                      <a:pt x="348" y="28"/>
                      <a:pt x="346" y="28"/>
                      <a:pt x="346" y="28"/>
                    </a:cubicBezTo>
                    <a:close/>
                    <a:moveTo>
                      <a:pt x="349" y="25"/>
                    </a:moveTo>
                    <a:cubicBezTo>
                      <a:pt x="350" y="24"/>
                      <a:pt x="350" y="24"/>
                      <a:pt x="350" y="24"/>
                    </a:cubicBezTo>
                    <a:cubicBezTo>
                      <a:pt x="350" y="25"/>
                      <a:pt x="350" y="25"/>
                      <a:pt x="350" y="25"/>
                    </a:cubicBezTo>
                    <a:cubicBezTo>
                      <a:pt x="350" y="25"/>
                      <a:pt x="351" y="25"/>
                      <a:pt x="352" y="25"/>
                    </a:cubicBezTo>
                    <a:cubicBezTo>
                      <a:pt x="352" y="25"/>
                      <a:pt x="351" y="25"/>
                      <a:pt x="351" y="25"/>
                    </a:cubicBezTo>
                    <a:cubicBezTo>
                      <a:pt x="351" y="26"/>
                      <a:pt x="351" y="25"/>
                      <a:pt x="351" y="25"/>
                    </a:cubicBezTo>
                    <a:cubicBezTo>
                      <a:pt x="350" y="25"/>
                      <a:pt x="350" y="25"/>
                      <a:pt x="349" y="25"/>
                    </a:cubicBezTo>
                    <a:close/>
                    <a:moveTo>
                      <a:pt x="349" y="27"/>
                    </a:moveTo>
                    <a:cubicBezTo>
                      <a:pt x="349" y="27"/>
                      <a:pt x="349" y="27"/>
                      <a:pt x="349" y="27"/>
                    </a:cubicBezTo>
                    <a:cubicBezTo>
                      <a:pt x="349" y="27"/>
                      <a:pt x="349" y="27"/>
                      <a:pt x="349" y="27"/>
                    </a:cubicBezTo>
                    <a:cubicBezTo>
                      <a:pt x="349" y="27"/>
                      <a:pt x="349" y="27"/>
                      <a:pt x="349" y="27"/>
                    </a:cubicBezTo>
                    <a:cubicBezTo>
                      <a:pt x="350" y="27"/>
                      <a:pt x="350" y="25"/>
                      <a:pt x="351" y="27"/>
                    </a:cubicBezTo>
                    <a:cubicBezTo>
                      <a:pt x="350" y="27"/>
                      <a:pt x="349" y="27"/>
                      <a:pt x="349" y="27"/>
                    </a:cubicBezTo>
                    <a:close/>
                    <a:moveTo>
                      <a:pt x="354" y="29"/>
                    </a:moveTo>
                    <a:cubicBezTo>
                      <a:pt x="355" y="28"/>
                      <a:pt x="355" y="28"/>
                      <a:pt x="356" y="29"/>
                    </a:cubicBezTo>
                    <a:cubicBezTo>
                      <a:pt x="355" y="28"/>
                      <a:pt x="355" y="28"/>
                      <a:pt x="354" y="29"/>
                    </a:cubicBezTo>
                    <a:close/>
                    <a:moveTo>
                      <a:pt x="361" y="28"/>
                    </a:moveTo>
                    <a:cubicBezTo>
                      <a:pt x="361" y="28"/>
                      <a:pt x="361" y="28"/>
                      <a:pt x="361" y="28"/>
                    </a:cubicBezTo>
                    <a:cubicBezTo>
                      <a:pt x="360" y="29"/>
                      <a:pt x="360" y="29"/>
                      <a:pt x="359" y="29"/>
                    </a:cubicBezTo>
                    <a:cubicBezTo>
                      <a:pt x="359" y="29"/>
                      <a:pt x="359" y="29"/>
                      <a:pt x="359" y="29"/>
                    </a:cubicBezTo>
                    <a:cubicBezTo>
                      <a:pt x="358" y="29"/>
                      <a:pt x="358" y="29"/>
                      <a:pt x="358" y="29"/>
                    </a:cubicBezTo>
                    <a:cubicBezTo>
                      <a:pt x="357" y="28"/>
                      <a:pt x="357" y="28"/>
                      <a:pt x="357" y="28"/>
                    </a:cubicBezTo>
                    <a:cubicBezTo>
                      <a:pt x="357" y="28"/>
                      <a:pt x="358" y="28"/>
                      <a:pt x="358" y="27"/>
                    </a:cubicBezTo>
                    <a:cubicBezTo>
                      <a:pt x="358" y="27"/>
                      <a:pt x="358" y="27"/>
                      <a:pt x="358" y="27"/>
                    </a:cubicBezTo>
                    <a:cubicBezTo>
                      <a:pt x="358" y="26"/>
                      <a:pt x="358" y="26"/>
                      <a:pt x="358" y="26"/>
                    </a:cubicBezTo>
                    <a:cubicBezTo>
                      <a:pt x="356" y="26"/>
                      <a:pt x="355" y="28"/>
                      <a:pt x="353" y="27"/>
                    </a:cubicBezTo>
                    <a:cubicBezTo>
                      <a:pt x="353" y="27"/>
                      <a:pt x="353" y="27"/>
                      <a:pt x="353" y="27"/>
                    </a:cubicBezTo>
                    <a:cubicBezTo>
                      <a:pt x="353" y="26"/>
                      <a:pt x="354" y="26"/>
                      <a:pt x="354" y="26"/>
                    </a:cubicBezTo>
                    <a:cubicBezTo>
                      <a:pt x="353" y="25"/>
                      <a:pt x="353" y="26"/>
                      <a:pt x="352" y="25"/>
                    </a:cubicBezTo>
                    <a:cubicBezTo>
                      <a:pt x="354" y="24"/>
                      <a:pt x="355" y="25"/>
                      <a:pt x="356" y="25"/>
                    </a:cubicBezTo>
                    <a:cubicBezTo>
                      <a:pt x="357" y="25"/>
                      <a:pt x="357" y="25"/>
                      <a:pt x="357" y="25"/>
                    </a:cubicBezTo>
                    <a:cubicBezTo>
                      <a:pt x="358" y="24"/>
                      <a:pt x="359" y="25"/>
                      <a:pt x="360" y="25"/>
                    </a:cubicBezTo>
                    <a:cubicBezTo>
                      <a:pt x="360" y="26"/>
                      <a:pt x="360" y="26"/>
                      <a:pt x="360" y="26"/>
                    </a:cubicBezTo>
                    <a:cubicBezTo>
                      <a:pt x="360" y="26"/>
                      <a:pt x="359" y="26"/>
                      <a:pt x="359" y="27"/>
                    </a:cubicBezTo>
                    <a:cubicBezTo>
                      <a:pt x="359" y="26"/>
                      <a:pt x="359" y="26"/>
                      <a:pt x="359" y="26"/>
                    </a:cubicBezTo>
                    <a:cubicBezTo>
                      <a:pt x="358" y="26"/>
                      <a:pt x="358" y="27"/>
                      <a:pt x="358" y="27"/>
                    </a:cubicBezTo>
                    <a:cubicBezTo>
                      <a:pt x="358" y="28"/>
                      <a:pt x="359" y="28"/>
                      <a:pt x="359" y="29"/>
                    </a:cubicBezTo>
                    <a:cubicBezTo>
                      <a:pt x="360" y="28"/>
                      <a:pt x="360" y="28"/>
                      <a:pt x="360" y="28"/>
                    </a:cubicBezTo>
                    <a:cubicBezTo>
                      <a:pt x="360" y="28"/>
                      <a:pt x="360" y="28"/>
                      <a:pt x="360" y="28"/>
                    </a:cubicBezTo>
                    <a:cubicBezTo>
                      <a:pt x="361" y="28"/>
                      <a:pt x="360" y="28"/>
                      <a:pt x="360" y="28"/>
                    </a:cubicBezTo>
                    <a:cubicBezTo>
                      <a:pt x="361" y="28"/>
                      <a:pt x="361" y="28"/>
                      <a:pt x="361" y="27"/>
                    </a:cubicBezTo>
                    <a:cubicBezTo>
                      <a:pt x="361" y="27"/>
                      <a:pt x="361" y="27"/>
                      <a:pt x="361" y="27"/>
                    </a:cubicBezTo>
                    <a:cubicBezTo>
                      <a:pt x="362" y="27"/>
                      <a:pt x="362" y="27"/>
                      <a:pt x="362" y="27"/>
                    </a:cubicBezTo>
                    <a:cubicBezTo>
                      <a:pt x="361" y="28"/>
                      <a:pt x="361" y="28"/>
                      <a:pt x="361" y="28"/>
                    </a:cubicBezTo>
                    <a:cubicBezTo>
                      <a:pt x="361" y="29"/>
                      <a:pt x="361" y="29"/>
                      <a:pt x="361" y="29"/>
                    </a:cubicBezTo>
                    <a:cubicBezTo>
                      <a:pt x="361" y="29"/>
                      <a:pt x="361" y="29"/>
                      <a:pt x="361" y="28"/>
                    </a:cubicBezTo>
                    <a:close/>
                    <a:moveTo>
                      <a:pt x="362" y="29"/>
                    </a:moveTo>
                    <a:cubicBezTo>
                      <a:pt x="362" y="29"/>
                      <a:pt x="362" y="29"/>
                      <a:pt x="362" y="29"/>
                    </a:cubicBezTo>
                    <a:cubicBezTo>
                      <a:pt x="362" y="28"/>
                      <a:pt x="362" y="28"/>
                      <a:pt x="362" y="28"/>
                    </a:cubicBezTo>
                    <a:cubicBezTo>
                      <a:pt x="362" y="28"/>
                      <a:pt x="362" y="28"/>
                      <a:pt x="362" y="28"/>
                    </a:cubicBezTo>
                    <a:lnTo>
                      <a:pt x="362" y="29"/>
                    </a:lnTo>
                    <a:close/>
                    <a:moveTo>
                      <a:pt x="363" y="28"/>
                    </a:moveTo>
                    <a:cubicBezTo>
                      <a:pt x="362" y="27"/>
                      <a:pt x="362" y="27"/>
                      <a:pt x="362" y="27"/>
                    </a:cubicBezTo>
                    <a:cubicBezTo>
                      <a:pt x="363" y="27"/>
                      <a:pt x="363" y="27"/>
                      <a:pt x="363" y="27"/>
                    </a:cubicBezTo>
                    <a:lnTo>
                      <a:pt x="363" y="28"/>
                    </a:lnTo>
                    <a:close/>
                    <a:moveTo>
                      <a:pt x="369" y="24"/>
                    </a:moveTo>
                    <a:cubicBezTo>
                      <a:pt x="369" y="25"/>
                      <a:pt x="369" y="25"/>
                      <a:pt x="369" y="25"/>
                    </a:cubicBezTo>
                    <a:cubicBezTo>
                      <a:pt x="368" y="24"/>
                      <a:pt x="368" y="24"/>
                      <a:pt x="368" y="24"/>
                    </a:cubicBezTo>
                    <a:lnTo>
                      <a:pt x="369" y="24"/>
                    </a:lnTo>
                    <a:close/>
                    <a:moveTo>
                      <a:pt x="363" y="29"/>
                    </a:moveTo>
                    <a:cubicBezTo>
                      <a:pt x="364" y="29"/>
                      <a:pt x="364" y="28"/>
                      <a:pt x="365" y="28"/>
                    </a:cubicBezTo>
                    <a:cubicBezTo>
                      <a:pt x="365" y="28"/>
                      <a:pt x="365" y="28"/>
                      <a:pt x="365" y="28"/>
                    </a:cubicBezTo>
                    <a:cubicBezTo>
                      <a:pt x="365" y="28"/>
                      <a:pt x="366" y="28"/>
                      <a:pt x="366" y="28"/>
                    </a:cubicBezTo>
                    <a:cubicBezTo>
                      <a:pt x="365" y="27"/>
                      <a:pt x="365" y="27"/>
                      <a:pt x="365" y="27"/>
                    </a:cubicBezTo>
                    <a:cubicBezTo>
                      <a:pt x="365" y="27"/>
                      <a:pt x="366" y="27"/>
                      <a:pt x="365" y="26"/>
                    </a:cubicBezTo>
                    <a:cubicBezTo>
                      <a:pt x="365" y="26"/>
                      <a:pt x="365" y="26"/>
                      <a:pt x="364" y="26"/>
                    </a:cubicBezTo>
                    <a:cubicBezTo>
                      <a:pt x="365" y="26"/>
                      <a:pt x="365" y="26"/>
                      <a:pt x="365" y="26"/>
                    </a:cubicBezTo>
                    <a:cubicBezTo>
                      <a:pt x="365" y="26"/>
                      <a:pt x="365" y="26"/>
                      <a:pt x="365" y="26"/>
                    </a:cubicBezTo>
                    <a:cubicBezTo>
                      <a:pt x="366" y="25"/>
                      <a:pt x="367" y="26"/>
                      <a:pt x="368" y="26"/>
                    </a:cubicBezTo>
                    <a:cubicBezTo>
                      <a:pt x="368" y="26"/>
                      <a:pt x="368" y="26"/>
                      <a:pt x="368" y="26"/>
                    </a:cubicBezTo>
                    <a:cubicBezTo>
                      <a:pt x="368" y="26"/>
                      <a:pt x="366" y="27"/>
                      <a:pt x="366" y="27"/>
                    </a:cubicBezTo>
                    <a:cubicBezTo>
                      <a:pt x="366" y="27"/>
                      <a:pt x="366" y="27"/>
                      <a:pt x="366" y="28"/>
                    </a:cubicBezTo>
                    <a:cubicBezTo>
                      <a:pt x="366" y="28"/>
                      <a:pt x="366" y="28"/>
                      <a:pt x="366" y="28"/>
                    </a:cubicBezTo>
                    <a:cubicBezTo>
                      <a:pt x="366" y="28"/>
                      <a:pt x="366" y="28"/>
                      <a:pt x="365" y="28"/>
                    </a:cubicBezTo>
                    <a:cubicBezTo>
                      <a:pt x="365" y="28"/>
                      <a:pt x="365" y="28"/>
                      <a:pt x="365" y="29"/>
                    </a:cubicBezTo>
                    <a:cubicBezTo>
                      <a:pt x="365" y="28"/>
                      <a:pt x="365" y="28"/>
                      <a:pt x="365" y="29"/>
                    </a:cubicBezTo>
                    <a:cubicBezTo>
                      <a:pt x="364" y="29"/>
                      <a:pt x="364" y="29"/>
                      <a:pt x="364" y="29"/>
                    </a:cubicBezTo>
                    <a:cubicBezTo>
                      <a:pt x="365" y="29"/>
                      <a:pt x="365" y="29"/>
                      <a:pt x="366" y="29"/>
                    </a:cubicBezTo>
                    <a:cubicBezTo>
                      <a:pt x="366" y="29"/>
                      <a:pt x="366" y="29"/>
                      <a:pt x="366" y="29"/>
                    </a:cubicBezTo>
                    <a:cubicBezTo>
                      <a:pt x="366" y="29"/>
                      <a:pt x="366" y="29"/>
                      <a:pt x="366" y="29"/>
                    </a:cubicBezTo>
                    <a:cubicBezTo>
                      <a:pt x="366" y="29"/>
                      <a:pt x="364" y="30"/>
                      <a:pt x="363" y="29"/>
                    </a:cubicBezTo>
                    <a:close/>
                    <a:moveTo>
                      <a:pt x="392" y="27"/>
                    </a:moveTo>
                    <a:cubicBezTo>
                      <a:pt x="392" y="27"/>
                      <a:pt x="392" y="27"/>
                      <a:pt x="393" y="27"/>
                    </a:cubicBezTo>
                    <a:cubicBezTo>
                      <a:pt x="393" y="27"/>
                      <a:pt x="393" y="27"/>
                      <a:pt x="393" y="27"/>
                    </a:cubicBezTo>
                    <a:cubicBezTo>
                      <a:pt x="393" y="27"/>
                      <a:pt x="394" y="27"/>
                      <a:pt x="394" y="27"/>
                    </a:cubicBezTo>
                    <a:cubicBezTo>
                      <a:pt x="394" y="26"/>
                      <a:pt x="394" y="26"/>
                      <a:pt x="394" y="26"/>
                    </a:cubicBezTo>
                    <a:cubicBezTo>
                      <a:pt x="395" y="27"/>
                      <a:pt x="395" y="27"/>
                      <a:pt x="395" y="27"/>
                    </a:cubicBezTo>
                    <a:cubicBezTo>
                      <a:pt x="394" y="27"/>
                      <a:pt x="394" y="28"/>
                      <a:pt x="393" y="28"/>
                    </a:cubicBezTo>
                    <a:cubicBezTo>
                      <a:pt x="393" y="28"/>
                      <a:pt x="392" y="28"/>
                      <a:pt x="391" y="28"/>
                    </a:cubicBezTo>
                    <a:cubicBezTo>
                      <a:pt x="390" y="28"/>
                      <a:pt x="392" y="27"/>
                      <a:pt x="390" y="27"/>
                    </a:cubicBezTo>
                    <a:cubicBezTo>
                      <a:pt x="390" y="27"/>
                      <a:pt x="392" y="26"/>
                      <a:pt x="392" y="27"/>
                    </a:cubicBezTo>
                    <a:close/>
                    <a:moveTo>
                      <a:pt x="380" y="27"/>
                    </a:moveTo>
                    <a:cubicBezTo>
                      <a:pt x="380" y="26"/>
                      <a:pt x="380" y="26"/>
                      <a:pt x="380" y="26"/>
                    </a:cubicBezTo>
                    <a:cubicBezTo>
                      <a:pt x="380" y="26"/>
                      <a:pt x="380" y="26"/>
                      <a:pt x="380" y="25"/>
                    </a:cubicBezTo>
                    <a:cubicBezTo>
                      <a:pt x="380" y="25"/>
                      <a:pt x="380" y="25"/>
                      <a:pt x="380" y="25"/>
                    </a:cubicBezTo>
                    <a:cubicBezTo>
                      <a:pt x="380" y="25"/>
                      <a:pt x="380" y="25"/>
                      <a:pt x="380" y="25"/>
                    </a:cubicBezTo>
                    <a:cubicBezTo>
                      <a:pt x="380" y="25"/>
                      <a:pt x="380" y="25"/>
                      <a:pt x="380" y="25"/>
                    </a:cubicBezTo>
                    <a:cubicBezTo>
                      <a:pt x="381" y="25"/>
                      <a:pt x="381" y="25"/>
                      <a:pt x="381" y="25"/>
                    </a:cubicBezTo>
                    <a:cubicBezTo>
                      <a:pt x="381" y="25"/>
                      <a:pt x="381" y="25"/>
                      <a:pt x="381" y="25"/>
                    </a:cubicBezTo>
                    <a:cubicBezTo>
                      <a:pt x="381" y="25"/>
                      <a:pt x="381" y="25"/>
                      <a:pt x="381" y="25"/>
                    </a:cubicBezTo>
                    <a:cubicBezTo>
                      <a:pt x="380" y="25"/>
                      <a:pt x="380" y="25"/>
                      <a:pt x="380" y="25"/>
                    </a:cubicBezTo>
                    <a:cubicBezTo>
                      <a:pt x="380" y="25"/>
                      <a:pt x="380" y="26"/>
                      <a:pt x="380" y="26"/>
                    </a:cubicBezTo>
                    <a:cubicBezTo>
                      <a:pt x="381" y="26"/>
                      <a:pt x="382" y="27"/>
                      <a:pt x="381" y="28"/>
                    </a:cubicBezTo>
                    <a:cubicBezTo>
                      <a:pt x="381" y="28"/>
                      <a:pt x="381" y="28"/>
                      <a:pt x="381" y="28"/>
                    </a:cubicBezTo>
                    <a:cubicBezTo>
                      <a:pt x="381" y="28"/>
                      <a:pt x="381" y="28"/>
                      <a:pt x="381" y="28"/>
                    </a:cubicBezTo>
                    <a:cubicBezTo>
                      <a:pt x="381" y="28"/>
                      <a:pt x="381" y="28"/>
                      <a:pt x="381" y="28"/>
                    </a:cubicBezTo>
                    <a:cubicBezTo>
                      <a:pt x="382" y="28"/>
                      <a:pt x="382" y="28"/>
                      <a:pt x="382" y="28"/>
                    </a:cubicBezTo>
                    <a:cubicBezTo>
                      <a:pt x="382" y="28"/>
                      <a:pt x="382" y="28"/>
                      <a:pt x="383" y="28"/>
                    </a:cubicBezTo>
                    <a:cubicBezTo>
                      <a:pt x="383" y="27"/>
                      <a:pt x="381" y="27"/>
                      <a:pt x="382" y="26"/>
                    </a:cubicBezTo>
                    <a:cubicBezTo>
                      <a:pt x="383" y="27"/>
                      <a:pt x="386" y="26"/>
                      <a:pt x="386" y="26"/>
                    </a:cubicBezTo>
                    <a:cubicBezTo>
                      <a:pt x="386" y="26"/>
                      <a:pt x="388" y="26"/>
                      <a:pt x="388" y="26"/>
                    </a:cubicBezTo>
                    <a:cubicBezTo>
                      <a:pt x="388" y="26"/>
                      <a:pt x="388" y="26"/>
                      <a:pt x="388" y="26"/>
                    </a:cubicBezTo>
                    <a:cubicBezTo>
                      <a:pt x="389" y="27"/>
                      <a:pt x="389" y="26"/>
                      <a:pt x="390" y="26"/>
                    </a:cubicBezTo>
                    <a:cubicBezTo>
                      <a:pt x="389" y="27"/>
                      <a:pt x="389" y="27"/>
                      <a:pt x="389" y="27"/>
                    </a:cubicBezTo>
                    <a:cubicBezTo>
                      <a:pt x="389" y="27"/>
                      <a:pt x="389" y="27"/>
                      <a:pt x="389" y="27"/>
                    </a:cubicBezTo>
                    <a:cubicBezTo>
                      <a:pt x="389" y="27"/>
                      <a:pt x="388" y="27"/>
                      <a:pt x="388" y="27"/>
                    </a:cubicBezTo>
                    <a:cubicBezTo>
                      <a:pt x="389" y="28"/>
                      <a:pt x="388" y="28"/>
                      <a:pt x="389" y="28"/>
                    </a:cubicBezTo>
                    <a:cubicBezTo>
                      <a:pt x="389" y="30"/>
                      <a:pt x="391" y="29"/>
                      <a:pt x="391" y="29"/>
                    </a:cubicBezTo>
                    <a:cubicBezTo>
                      <a:pt x="391" y="30"/>
                      <a:pt x="388" y="29"/>
                      <a:pt x="390" y="30"/>
                    </a:cubicBezTo>
                    <a:cubicBezTo>
                      <a:pt x="390" y="31"/>
                      <a:pt x="389" y="31"/>
                      <a:pt x="388" y="30"/>
                    </a:cubicBezTo>
                    <a:cubicBezTo>
                      <a:pt x="388" y="30"/>
                      <a:pt x="388" y="30"/>
                      <a:pt x="388" y="30"/>
                    </a:cubicBezTo>
                    <a:cubicBezTo>
                      <a:pt x="388" y="30"/>
                      <a:pt x="388" y="30"/>
                      <a:pt x="388" y="30"/>
                    </a:cubicBezTo>
                    <a:cubicBezTo>
                      <a:pt x="388" y="30"/>
                      <a:pt x="388" y="30"/>
                      <a:pt x="388" y="30"/>
                    </a:cubicBezTo>
                    <a:cubicBezTo>
                      <a:pt x="388" y="30"/>
                      <a:pt x="388" y="30"/>
                      <a:pt x="388" y="30"/>
                    </a:cubicBezTo>
                    <a:cubicBezTo>
                      <a:pt x="388" y="30"/>
                      <a:pt x="388" y="30"/>
                      <a:pt x="388" y="30"/>
                    </a:cubicBezTo>
                    <a:cubicBezTo>
                      <a:pt x="387" y="30"/>
                      <a:pt x="387" y="30"/>
                      <a:pt x="387" y="30"/>
                    </a:cubicBezTo>
                    <a:cubicBezTo>
                      <a:pt x="387" y="29"/>
                      <a:pt x="387" y="29"/>
                      <a:pt x="387" y="29"/>
                    </a:cubicBezTo>
                    <a:cubicBezTo>
                      <a:pt x="387" y="30"/>
                      <a:pt x="387" y="30"/>
                      <a:pt x="387" y="30"/>
                    </a:cubicBezTo>
                    <a:cubicBezTo>
                      <a:pt x="387" y="30"/>
                      <a:pt x="388" y="30"/>
                      <a:pt x="388" y="30"/>
                    </a:cubicBezTo>
                    <a:cubicBezTo>
                      <a:pt x="388" y="30"/>
                      <a:pt x="388" y="30"/>
                      <a:pt x="388" y="30"/>
                    </a:cubicBezTo>
                    <a:cubicBezTo>
                      <a:pt x="388" y="30"/>
                      <a:pt x="388" y="30"/>
                      <a:pt x="388" y="30"/>
                    </a:cubicBezTo>
                    <a:cubicBezTo>
                      <a:pt x="388" y="30"/>
                      <a:pt x="388" y="30"/>
                      <a:pt x="388" y="29"/>
                    </a:cubicBezTo>
                    <a:cubicBezTo>
                      <a:pt x="388" y="29"/>
                      <a:pt x="387" y="29"/>
                      <a:pt x="388" y="29"/>
                    </a:cubicBezTo>
                    <a:cubicBezTo>
                      <a:pt x="388" y="29"/>
                      <a:pt x="388" y="29"/>
                      <a:pt x="388" y="29"/>
                    </a:cubicBezTo>
                    <a:cubicBezTo>
                      <a:pt x="387" y="28"/>
                      <a:pt x="387" y="28"/>
                      <a:pt x="386" y="29"/>
                    </a:cubicBezTo>
                    <a:cubicBezTo>
                      <a:pt x="386" y="29"/>
                      <a:pt x="386" y="29"/>
                      <a:pt x="386" y="29"/>
                    </a:cubicBezTo>
                    <a:cubicBezTo>
                      <a:pt x="386" y="29"/>
                      <a:pt x="386" y="29"/>
                      <a:pt x="386" y="29"/>
                    </a:cubicBezTo>
                    <a:cubicBezTo>
                      <a:pt x="386" y="29"/>
                      <a:pt x="386" y="29"/>
                      <a:pt x="386" y="29"/>
                    </a:cubicBezTo>
                    <a:cubicBezTo>
                      <a:pt x="386" y="29"/>
                      <a:pt x="386" y="29"/>
                      <a:pt x="386" y="29"/>
                    </a:cubicBezTo>
                    <a:cubicBezTo>
                      <a:pt x="386" y="29"/>
                      <a:pt x="386" y="29"/>
                      <a:pt x="386" y="29"/>
                    </a:cubicBezTo>
                    <a:cubicBezTo>
                      <a:pt x="386" y="28"/>
                      <a:pt x="385" y="28"/>
                      <a:pt x="385" y="28"/>
                    </a:cubicBezTo>
                    <a:cubicBezTo>
                      <a:pt x="385" y="29"/>
                      <a:pt x="385" y="29"/>
                      <a:pt x="385" y="30"/>
                    </a:cubicBezTo>
                    <a:cubicBezTo>
                      <a:pt x="385" y="30"/>
                      <a:pt x="385" y="30"/>
                      <a:pt x="385" y="30"/>
                    </a:cubicBezTo>
                    <a:cubicBezTo>
                      <a:pt x="386" y="30"/>
                      <a:pt x="386" y="30"/>
                      <a:pt x="386" y="30"/>
                    </a:cubicBezTo>
                    <a:cubicBezTo>
                      <a:pt x="386" y="30"/>
                      <a:pt x="386" y="30"/>
                      <a:pt x="386" y="30"/>
                    </a:cubicBezTo>
                    <a:cubicBezTo>
                      <a:pt x="386" y="30"/>
                      <a:pt x="386" y="30"/>
                      <a:pt x="385" y="30"/>
                    </a:cubicBezTo>
                    <a:cubicBezTo>
                      <a:pt x="385" y="30"/>
                      <a:pt x="385" y="30"/>
                      <a:pt x="385" y="30"/>
                    </a:cubicBezTo>
                    <a:cubicBezTo>
                      <a:pt x="385" y="30"/>
                      <a:pt x="385" y="30"/>
                      <a:pt x="385" y="30"/>
                    </a:cubicBezTo>
                    <a:cubicBezTo>
                      <a:pt x="385" y="30"/>
                      <a:pt x="384" y="31"/>
                      <a:pt x="383" y="30"/>
                    </a:cubicBezTo>
                    <a:cubicBezTo>
                      <a:pt x="383" y="29"/>
                      <a:pt x="385" y="30"/>
                      <a:pt x="384" y="28"/>
                    </a:cubicBezTo>
                    <a:cubicBezTo>
                      <a:pt x="382" y="28"/>
                      <a:pt x="382" y="28"/>
                      <a:pt x="382" y="28"/>
                    </a:cubicBezTo>
                    <a:cubicBezTo>
                      <a:pt x="382" y="28"/>
                      <a:pt x="382" y="28"/>
                      <a:pt x="381" y="28"/>
                    </a:cubicBezTo>
                    <a:cubicBezTo>
                      <a:pt x="381" y="28"/>
                      <a:pt x="381" y="28"/>
                      <a:pt x="381" y="28"/>
                    </a:cubicBezTo>
                    <a:cubicBezTo>
                      <a:pt x="381" y="28"/>
                      <a:pt x="381" y="28"/>
                      <a:pt x="381" y="28"/>
                    </a:cubicBezTo>
                    <a:cubicBezTo>
                      <a:pt x="381" y="28"/>
                      <a:pt x="381" y="28"/>
                      <a:pt x="381" y="28"/>
                    </a:cubicBezTo>
                    <a:cubicBezTo>
                      <a:pt x="381" y="27"/>
                      <a:pt x="380" y="28"/>
                      <a:pt x="380" y="27"/>
                    </a:cubicBezTo>
                    <a:cubicBezTo>
                      <a:pt x="380" y="27"/>
                      <a:pt x="379" y="27"/>
                      <a:pt x="380" y="27"/>
                    </a:cubicBezTo>
                    <a:close/>
                    <a:moveTo>
                      <a:pt x="379" y="28"/>
                    </a:moveTo>
                    <a:cubicBezTo>
                      <a:pt x="380" y="28"/>
                      <a:pt x="379" y="28"/>
                      <a:pt x="379" y="28"/>
                    </a:cubicBezTo>
                    <a:cubicBezTo>
                      <a:pt x="380" y="28"/>
                      <a:pt x="381" y="29"/>
                      <a:pt x="380" y="29"/>
                    </a:cubicBezTo>
                    <a:cubicBezTo>
                      <a:pt x="380" y="29"/>
                      <a:pt x="380" y="29"/>
                      <a:pt x="379" y="28"/>
                    </a:cubicBezTo>
                    <a:cubicBezTo>
                      <a:pt x="379" y="28"/>
                      <a:pt x="379" y="29"/>
                      <a:pt x="379" y="29"/>
                    </a:cubicBezTo>
                    <a:cubicBezTo>
                      <a:pt x="379" y="29"/>
                      <a:pt x="379" y="30"/>
                      <a:pt x="378" y="29"/>
                    </a:cubicBezTo>
                    <a:cubicBezTo>
                      <a:pt x="378" y="29"/>
                      <a:pt x="378" y="29"/>
                      <a:pt x="379" y="29"/>
                    </a:cubicBezTo>
                    <a:cubicBezTo>
                      <a:pt x="379" y="29"/>
                      <a:pt x="379" y="28"/>
                      <a:pt x="379" y="28"/>
                    </a:cubicBezTo>
                    <a:close/>
                    <a:moveTo>
                      <a:pt x="380" y="30"/>
                    </a:moveTo>
                    <a:cubicBezTo>
                      <a:pt x="378" y="30"/>
                      <a:pt x="378" y="30"/>
                      <a:pt x="378" y="30"/>
                    </a:cubicBezTo>
                    <a:cubicBezTo>
                      <a:pt x="380" y="30"/>
                      <a:pt x="380" y="30"/>
                      <a:pt x="380" y="30"/>
                    </a:cubicBezTo>
                    <a:close/>
                    <a:moveTo>
                      <a:pt x="377" y="33"/>
                    </a:moveTo>
                    <a:cubicBezTo>
                      <a:pt x="377" y="33"/>
                      <a:pt x="377" y="32"/>
                      <a:pt x="378" y="33"/>
                    </a:cubicBezTo>
                    <a:cubicBezTo>
                      <a:pt x="379" y="33"/>
                      <a:pt x="378" y="32"/>
                      <a:pt x="378" y="32"/>
                    </a:cubicBezTo>
                    <a:cubicBezTo>
                      <a:pt x="379" y="32"/>
                      <a:pt x="378" y="33"/>
                      <a:pt x="379" y="33"/>
                    </a:cubicBezTo>
                    <a:cubicBezTo>
                      <a:pt x="380" y="33"/>
                      <a:pt x="380" y="33"/>
                      <a:pt x="380" y="33"/>
                    </a:cubicBezTo>
                    <a:cubicBezTo>
                      <a:pt x="380" y="33"/>
                      <a:pt x="380" y="33"/>
                      <a:pt x="380" y="33"/>
                    </a:cubicBezTo>
                    <a:lnTo>
                      <a:pt x="377" y="33"/>
                    </a:lnTo>
                    <a:close/>
                    <a:moveTo>
                      <a:pt x="380" y="30"/>
                    </a:moveTo>
                    <a:cubicBezTo>
                      <a:pt x="380" y="29"/>
                      <a:pt x="381" y="29"/>
                      <a:pt x="382" y="29"/>
                    </a:cubicBezTo>
                    <a:cubicBezTo>
                      <a:pt x="382" y="29"/>
                      <a:pt x="382" y="29"/>
                      <a:pt x="382" y="29"/>
                    </a:cubicBezTo>
                    <a:cubicBezTo>
                      <a:pt x="382" y="29"/>
                      <a:pt x="382" y="29"/>
                      <a:pt x="382" y="29"/>
                    </a:cubicBezTo>
                    <a:cubicBezTo>
                      <a:pt x="382" y="29"/>
                      <a:pt x="383" y="30"/>
                      <a:pt x="382" y="30"/>
                    </a:cubicBezTo>
                    <a:cubicBezTo>
                      <a:pt x="382" y="30"/>
                      <a:pt x="381" y="30"/>
                      <a:pt x="380" y="30"/>
                    </a:cubicBezTo>
                    <a:close/>
                    <a:moveTo>
                      <a:pt x="384" y="32"/>
                    </a:moveTo>
                    <a:cubicBezTo>
                      <a:pt x="384" y="33"/>
                      <a:pt x="384" y="33"/>
                      <a:pt x="384" y="33"/>
                    </a:cubicBezTo>
                    <a:cubicBezTo>
                      <a:pt x="384" y="33"/>
                      <a:pt x="384" y="33"/>
                      <a:pt x="383" y="33"/>
                    </a:cubicBezTo>
                    <a:cubicBezTo>
                      <a:pt x="383" y="33"/>
                      <a:pt x="383" y="33"/>
                      <a:pt x="383" y="33"/>
                    </a:cubicBezTo>
                    <a:cubicBezTo>
                      <a:pt x="383" y="33"/>
                      <a:pt x="384" y="33"/>
                      <a:pt x="384" y="33"/>
                    </a:cubicBezTo>
                    <a:cubicBezTo>
                      <a:pt x="384" y="33"/>
                      <a:pt x="384" y="33"/>
                      <a:pt x="384" y="33"/>
                    </a:cubicBezTo>
                    <a:cubicBezTo>
                      <a:pt x="384" y="33"/>
                      <a:pt x="384" y="33"/>
                      <a:pt x="384" y="32"/>
                    </a:cubicBezTo>
                    <a:cubicBezTo>
                      <a:pt x="384" y="32"/>
                      <a:pt x="384" y="32"/>
                      <a:pt x="384" y="32"/>
                    </a:cubicBezTo>
                    <a:cubicBezTo>
                      <a:pt x="383" y="32"/>
                      <a:pt x="382" y="33"/>
                      <a:pt x="381" y="32"/>
                    </a:cubicBezTo>
                    <a:cubicBezTo>
                      <a:pt x="381" y="31"/>
                      <a:pt x="381" y="31"/>
                      <a:pt x="381" y="31"/>
                    </a:cubicBezTo>
                    <a:cubicBezTo>
                      <a:pt x="381" y="31"/>
                      <a:pt x="382" y="33"/>
                      <a:pt x="383" y="32"/>
                    </a:cubicBezTo>
                    <a:cubicBezTo>
                      <a:pt x="382" y="31"/>
                      <a:pt x="383" y="32"/>
                      <a:pt x="384" y="32"/>
                    </a:cubicBezTo>
                    <a:cubicBezTo>
                      <a:pt x="384" y="32"/>
                      <a:pt x="384" y="32"/>
                      <a:pt x="384" y="32"/>
                    </a:cubicBezTo>
                    <a:cubicBezTo>
                      <a:pt x="384" y="31"/>
                      <a:pt x="384" y="31"/>
                      <a:pt x="384" y="31"/>
                    </a:cubicBezTo>
                    <a:cubicBezTo>
                      <a:pt x="384" y="31"/>
                      <a:pt x="384" y="32"/>
                      <a:pt x="384" y="32"/>
                    </a:cubicBezTo>
                    <a:cubicBezTo>
                      <a:pt x="386" y="32"/>
                      <a:pt x="386" y="32"/>
                      <a:pt x="386" y="32"/>
                    </a:cubicBezTo>
                    <a:cubicBezTo>
                      <a:pt x="386" y="33"/>
                      <a:pt x="384" y="32"/>
                      <a:pt x="384" y="32"/>
                    </a:cubicBezTo>
                    <a:close/>
                    <a:moveTo>
                      <a:pt x="364" y="88"/>
                    </a:moveTo>
                    <a:cubicBezTo>
                      <a:pt x="364" y="87"/>
                      <a:pt x="364" y="87"/>
                      <a:pt x="364" y="87"/>
                    </a:cubicBezTo>
                    <a:cubicBezTo>
                      <a:pt x="364" y="87"/>
                      <a:pt x="364" y="87"/>
                      <a:pt x="364" y="87"/>
                    </a:cubicBezTo>
                    <a:lnTo>
                      <a:pt x="364" y="88"/>
                    </a:lnTo>
                    <a:close/>
                    <a:moveTo>
                      <a:pt x="367" y="88"/>
                    </a:moveTo>
                    <a:cubicBezTo>
                      <a:pt x="367" y="88"/>
                      <a:pt x="367" y="88"/>
                      <a:pt x="367" y="88"/>
                    </a:cubicBezTo>
                    <a:cubicBezTo>
                      <a:pt x="367" y="87"/>
                      <a:pt x="367" y="87"/>
                      <a:pt x="367" y="87"/>
                    </a:cubicBezTo>
                    <a:lnTo>
                      <a:pt x="367" y="88"/>
                    </a:lnTo>
                    <a:close/>
                    <a:moveTo>
                      <a:pt x="371" y="85"/>
                    </a:moveTo>
                    <a:cubicBezTo>
                      <a:pt x="371" y="84"/>
                      <a:pt x="371" y="84"/>
                      <a:pt x="371" y="84"/>
                    </a:cubicBezTo>
                    <a:cubicBezTo>
                      <a:pt x="372" y="84"/>
                      <a:pt x="372" y="84"/>
                      <a:pt x="372" y="84"/>
                    </a:cubicBezTo>
                    <a:cubicBezTo>
                      <a:pt x="371" y="84"/>
                      <a:pt x="371" y="84"/>
                      <a:pt x="371" y="85"/>
                    </a:cubicBezTo>
                    <a:close/>
                    <a:moveTo>
                      <a:pt x="394" y="33"/>
                    </a:moveTo>
                    <a:cubicBezTo>
                      <a:pt x="394" y="33"/>
                      <a:pt x="394" y="33"/>
                      <a:pt x="394" y="33"/>
                    </a:cubicBezTo>
                    <a:cubicBezTo>
                      <a:pt x="393" y="33"/>
                      <a:pt x="392" y="33"/>
                      <a:pt x="390" y="33"/>
                    </a:cubicBezTo>
                    <a:cubicBezTo>
                      <a:pt x="390" y="33"/>
                      <a:pt x="391" y="33"/>
                      <a:pt x="390" y="34"/>
                    </a:cubicBezTo>
                    <a:cubicBezTo>
                      <a:pt x="390" y="33"/>
                      <a:pt x="391" y="33"/>
                      <a:pt x="390" y="32"/>
                    </a:cubicBezTo>
                    <a:cubicBezTo>
                      <a:pt x="389" y="33"/>
                      <a:pt x="387" y="33"/>
                      <a:pt x="386" y="32"/>
                    </a:cubicBezTo>
                    <a:cubicBezTo>
                      <a:pt x="386" y="32"/>
                      <a:pt x="387" y="31"/>
                      <a:pt x="387" y="32"/>
                    </a:cubicBezTo>
                    <a:cubicBezTo>
                      <a:pt x="389" y="31"/>
                      <a:pt x="392" y="32"/>
                      <a:pt x="393" y="32"/>
                    </a:cubicBezTo>
                    <a:cubicBezTo>
                      <a:pt x="393" y="32"/>
                      <a:pt x="394" y="32"/>
                      <a:pt x="394" y="33"/>
                    </a:cubicBezTo>
                    <a:cubicBezTo>
                      <a:pt x="394" y="33"/>
                      <a:pt x="395" y="32"/>
                      <a:pt x="395" y="32"/>
                    </a:cubicBezTo>
                    <a:lnTo>
                      <a:pt x="394" y="33"/>
                    </a:lnTo>
                    <a:close/>
                    <a:moveTo>
                      <a:pt x="398" y="33"/>
                    </a:moveTo>
                    <a:cubicBezTo>
                      <a:pt x="398" y="33"/>
                      <a:pt x="398" y="33"/>
                      <a:pt x="398" y="33"/>
                    </a:cubicBezTo>
                    <a:cubicBezTo>
                      <a:pt x="398" y="33"/>
                      <a:pt x="396" y="33"/>
                      <a:pt x="396" y="32"/>
                    </a:cubicBezTo>
                    <a:cubicBezTo>
                      <a:pt x="397" y="32"/>
                      <a:pt x="398" y="32"/>
                      <a:pt x="399" y="32"/>
                    </a:cubicBezTo>
                    <a:lnTo>
                      <a:pt x="398" y="33"/>
                    </a:lnTo>
                    <a:close/>
                    <a:moveTo>
                      <a:pt x="375" y="88"/>
                    </a:moveTo>
                    <a:cubicBezTo>
                      <a:pt x="375" y="87"/>
                      <a:pt x="375" y="87"/>
                      <a:pt x="375" y="87"/>
                    </a:cubicBezTo>
                    <a:cubicBezTo>
                      <a:pt x="376" y="87"/>
                      <a:pt x="376" y="87"/>
                      <a:pt x="376" y="87"/>
                    </a:cubicBezTo>
                    <a:lnTo>
                      <a:pt x="375" y="88"/>
                    </a:lnTo>
                    <a:close/>
                    <a:moveTo>
                      <a:pt x="403" y="30"/>
                    </a:moveTo>
                    <a:cubicBezTo>
                      <a:pt x="403" y="30"/>
                      <a:pt x="403" y="30"/>
                      <a:pt x="403" y="30"/>
                    </a:cubicBezTo>
                    <a:cubicBezTo>
                      <a:pt x="402" y="30"/>
                      <a:pt x="402" y="30"/>
                      <a:pt x="402" y="30"/>
                    </a:cubicBezTo>
                    <a:lnTo>
                      <a:pt x="403" y="30"/>
                    </a:lnTo>
                    <a:close/>
                    <a:moveTo>
                      <a:pt x="398" y="36"/>
                    </a:moveTo>
                    <a:cubicBezTo>
                      <a:pt x="398" y="36"/>
                      <a:pt x="398" y="36"/>
                      <a:pt x="398" y="36"/>
                    </a:cubicBezTo>
                    <a:cubicBezTo>
                      <a:pt x="398" y="36"/>
                      <a:pt x="398" y="36"/>
                      <a:pt x="398" y="36"/>
                    </a:cubicBezTo>
                    <a:cubicBezTo>
                      <a:pt x="399" y="36"/>
                      <a:pt x="399" y="35"/>
                      <a:pt x="399" y="36"/>
                    </a:cubicBezTo>
                    <a:lnTo>
                      <a:pt x="398" y="36"/>
                    </a:lnTo>
                    <a:close/>
                    <a:moveTo>
                      <a:pt x="402" y="34"/>
                    </a:moveTo>
                    <a:cubicBezTo>
                      <a:pt x="401" y="34"/>
                      <a:pt x="401" y="34"/>
                      <a:pt x="401" y="34"/>
                    </a:cubicBezTo>
                    <a:cubicBezTo>
                      <a:pt x="401" y="34"/>
                      <a:pt x="400" y="34"/>
                      <a:pt x="400" y="34"/>
                    </a:cubicBezTo>
                    <a:cubicBezTo>
                      <a:pt x="400" y="34"/>
                      <a:pt x="401" y="34"/>
                      <a:pt x="401" y="34"/>
                    </a:cubicBezTo>
                    <a:cubicBezTo>
                      <a:pt x="401" y="34"/>
                      <a:pt x="401" y="34"/>
                      <a:pt x="402" y="34"/>
                    </a:cubicBezTo>
                    <a:cubicBezTo>
                      <a:pt x="402" y="33"/>
                      <a:pt x="402" y="33"/>
                      <a:pt x="402" y="33"/>
                    </a:cubicBezTo>
                    <a:cubicBezTo>
                      <a:pt x="402" y="33"/>
                      <a:pt x="402" y="34"/>
                      <a:pt x="402" y="34"/>
                    </a:cubicBezTo>
                    <a:cubicBezTo>
                      <a:pt x="402" y="34"/>
                      <a:pt x="402" y="34"/>
                      <a:pt x="402" y="34"/>
                    </a:cubicBezTo>
                    <a:close/>
                    <a:moveTo>
                      <a:pt x="414" y="34"/>
                    </a:moveTo>
                    <a:cubicBezTo>
                      <a:pt x="414" y="34"/>
                      <a:pt x="414" y="34"/>
                      <a:pt x="414" y="34"/>
                    </a:cubicBezTo>
                    <a:cubicBezTo>
                      <a:pt x="414" y="34"/>
                      <a:pt x="414" y="34"/>
                      <a:pt x="414" y="34"/>
                    </a:cubicBezTo>
                    <a:cubicBezTo>
                      <a:pt x="414" y="34"/>
                      <a:pt x="414" y="34"/>
                      <a:pt x="414" y="34"/>
                    </a:cubicBezTo>
                    <a:cubicBezTo>
                      <a:pt x="415" y="34"/>
                      <a:pt x="414" y="33"/>
                      <a:pt x="415" y="33"/>
                    </a:cubicBezTo>
                    <a:cubicBezTo>
                      <a:pt x="415" y="33"/>
                      <a:pt x="414" y="34"/>
                      <a:pt x="415" y="34"/>
                    </a:cubicBezTo>
                    <a:cubicBezTo>
                      <a:pt x="414" y="34"/>
                      <a:pt x="414" y="34"/>
                      <a:pt x="414" y="34"/>
                    </a:cubicBezTo>
                    <a:cubicBezTo>
                      <a:pt x="414" y="34"/>
                      <a:pt x="414" y="34"/>
                      <a:pt x="414" y="34"/>
                    </a:cubicBezTo>
                    <a:cubicBezTo>
                      <a:pt x="414" y="34"/>
                      <a:pt x="414" y="34"/>
                      <a:pt x="414" y="34"/>
                    </a:cubicBezTo>
                    <a:cubicBezTo>
                      <a:pt x="414" y="34"/>
                      <a:pt x="414" y="34"/>
                      <a:pt x="414" y="34"/>
                    </a:cubicBezTo>
                    <a:close/>
                    <a:moveTo>
                      <a:pt x="413" y="27"/>
                    </a:moveTo>
                    <a:cubicBezTo>
                      <a:pt x="413" y="26"/>
                      <a:pt x="414" y="28"/>
                      <a:pt x="414" y="27"/>
                    </a:cubicBezTo>
                    <a:cubicBezTo>
                      <a:pt x="414" y="27"/>
                      <a:pt x="415" y="27"/>
                      <a:pt x="416" y="27"/>
                    </a:cubicBezTo>
                    <a:cubicBezTo>
                      <a:pt x="415" y="27"/>
                      <a:pt x="414" y="27"/>
                      <a:pt x="413" y="27"/>
                    </a:cubicBezTo>
                    <a:close/>
                    <a:moveTo>
                      <a:pt x="407" y="29"/>
                    </a:moveTo>
                    <a:cubicBezTo>
                      <a:pt x="407" y="29"/>
                      <a:pt x="407" y="30"/>
                      <a:pt x="406" y="30"/>
                    </a:cubicBezTo>
                    <a:cubicBezTo>
                      <a:pt x="407" y="31"/>
                      <a:pt x="408" y="29"/>
                      <a:pt x="408" y="29"/>
                    </a:cubicBezTo>
                    <a:cubicBezTo>
                      <a:pt x="408" y="30"/>
                      <a:pt x="408" y="30"/>
                      <a:pt x="408" y="30"/>
                    </a:cubicBezTo>
                    <a:cubicBezTo>
                      <a:pt x="409" y="31"/>
                      <a:pt x="410" y="30"/>
                      <a:pt x="410" y="30"/>
                    </a:cubicBezTo>
                    <a:cubicBezTo>
                      <a:pt x="410" y="31"/>
                      <a:pt x="410" y="31"/>
                      <a:pt x="410" y="31"/>
                    </a:cubicBezTo>
                    <a:cubicBezTo>
                      <a:pt x="410" y="31"/>
                      <a:pt x="410" y="31"/>
                      <a:pt x="410" y="31"/>
                    </a:cubicBezTo>
                    <a:cubicBezTo>
                      <a:pt x="411" y="30"/>
                      <a:pt x="412" y="31"/>
                      <a:pt x="413" y="30"/>
                    </a:cubicBezTo>
                    <a:cubicBezTo>
                      <a:pt x="413" y="31"/>
                      <a:pt x="413" y="31"/>
                      <a:pt x="413" y="31"/>
                    </a:cubicBezTo>
                    <a:cubicBezTo>
                      <a:pt x="412" y="31"/>
                      <a:pt x="412" y="31"/>
                      <a:pt x="411" y="31"/>
                    </a:cubicBezTo>
                    <a:cubicBezTo>
                      <a:pt x="411" y="31"/>
                      <a:pt x="411" y="31"/>
                      <a:pt x="411" y="31"/>
                    </a:cubicBezTo>
                    <a:cubicBezTo>
                      <a:pt x="410" y="31"/>
                      <a:pt x="409" y="32"/>
                      <a:pt x="408" y="31"/>
                    </a:cubicBezTo>
                    <a:cubicBezTo>
                      <a:pt x="408" y="31"/>
                      <a:pt x="407" y="30"/>
                      <a:pt x="407" y="30"/>
                    </a:cubicBezTo>
                    <a:cubicBezTo>
                      <a:pt x="406" y="31"/>
                      <a:pt x="406" y="31"/>
                      <a:pt x="406" y="31"/>
                    </a:cubicBezTo>
                    <a:cubicBezTo>
                      <a:pt x="405" y="32"/>
                      <a:pt x="405" y="30"/>
                      <a:pt x="405" y="31"/>
                    </a:cubicBezTo>
                    <a:cubicBezTo>
                      <a:pt x="404" y="31"/>
                      <a:pt x="404" y="30"/>
                      <a:pt x="404" y="30"/>
                    </a:cubicBezTo>
                    <a:cubicBezTo>
                      <a:pt x="405" y="29"/>
                      <a:pt x="406" y="30"/>
                      <a:pt x="407" y="29"/>
                    </a:cubicBezTo>
                    <a:close/>
                    <a:moveTo>
                      <a:pt x="402" y="36"/>
                    </a:moveTo>
                    <a:cubicBezTo>
                      <a:pt x="402" y="36"/>
                      <a:pt x="402" y="36"/>
                      <a:pt x="402" y="36"/>
                    </a:cubicBezTo>
                    <a:cubicBezTo>
                      <a:pt x="403" y="36"/>
                      <a:pt x="403" y="36"/>
                      <a:pt x="403" y="36"/>
                    </a:cubicBezTo>
                    <a:lnTo>
                      <a:pt x="402" y="36"/>
                    </a:lnTo>
                    <a:close/>
                    <a:moveTo>
                      <a:pt x="385" y="88"/>
                    </a:moveTo>
                    <a:cubicBezTo>
                      <a:pt x="385" y="88"/>
                      <a:pt x="384" y="88"/>
                      <a:pt x="383" y="88"/>
                    </a:cubicBezTo>
                    <a:cubicBezTo>
                      <a:pt x="384" y="88"/>
                      <a:pt x="385" y="88"/>
                      <a:pt x="385" y="88"/>
                    </a:cubicBezTo>
                    <a:cubicBezTo>
                      <a:pt x="385" y="88"/>
                      <a:pt x="386" y="88"/>
                      <a:pt x="386" y="87"/>
                    </a:cubicBezTo>
                    <a:cubicBezTo>
                      <a:pt x="386" y="88"/>
                      <a:pt x="385" y="88"/>
                      <a:pt x="385" y="88"/>
                    </a:cubicBezTo>
                    <a:close/>
                    <a:moveTo>
                      <a:pt x="406" y="36"/>
                    </a:moveTo>
                    <a:cubicBezTo>
                      <a:pt x="406" y="36"/>
                      <a:pt x="406" y="36"/>
                      <a:pt x="406" y="36"/>
                    </a:cubicBezTo>
                    <a:cubicBezTo>
                      <a:pt x="407" y="36"/>
                      <a:pt x="407" y="36"/>
                      <a:pt x="407" y="36"/>
                    </a:cubicBezTo>
                    <a:cubicBezTo>
                      <a:pt x="407" y="36"/>
                      <a:pt x="406" y="36"/>
                      <a:pt x="406" y="36"/>
                    </a:cubicBezTo>
                    <a:close/>
                    <a:moveTo>
                      <a:pt x="385" y="87"/>
                    </a:moveTo>
                    <a:cubicBezTo>
                      <a:pt x="385" y="87"/>
                      <a:pt x="385" y="87"/>
                      <a:pt x="385" y="87"/>
                    </a:cubicBezTo>
                    <a:cubicBezTo>
                      <a:pt x="384" y="87"/>
                      <a:pt x="384" y="87"/>
                      <a:pt x="384" y="87"/>
                    </a:cubicBezTo>
                    <a:cubicBezTo>
                      <a:pt x="384" y="87"/>
                      <a:pt x="384" y="87"/>
                      <a:pt x="384" y="87"/>
                    </a:cubicBezTo>
                    <a:cubicBezTo>
                      <a:pt x="384" y="87"/>
                      <a:pt x="384" y="87"/>
                      <a:pt x="385" y="87"/>
                    </a:cubicBezTo>
                    <a:close/>
                    <a:moveTo>
                      <a:pt x="407" y="36"/>
                    </a:moveTo>
                    <a:cubicBezTo>
                      <a:pt x="408" y="36"/>
                      <a:pt x="408" y="36"/>
                      <a:pt x="408" y="36"/>
                    </a:cubicBezTo>
                    <a:cubicBezTo>
                      <a:pt x="408" y="36"/>
                      <a:pt x="408" y="36"/>
                      <a:pt x="408" y="36"/>
                    </a:cubicBezTo>
                    <a:cubicBezTo>
                      <a:pt x="408" y="36"/>
                      <a:pt x="408" y="37"/>
                      <a:pt x="407" y="36"/>
                    </a:cubicBezTo>
                    <a:close/>
                    <a:moveTo>
                      <a:pt x="386" y="87"/>
                    </a:moveTo>
                    <a:cubicBezTo>
                      <a:pt x="386" y="86"/>
                      <a:pt x="386" y="86"/>
                      <a:pt x="386" y="86"/>
                    </a:cubicBezTo>
                    <a:cubicBezTo>
                      <a:pt x="387" y="87"/>
                      <a:pt x="387" y="87"/>
                      <a:pt x="387" y="87"/>
                    </a:cubicBezTo>
                    <a:cubicBezTo>
                      <a:pt x="386" y="87"/>
                      <a:pt x="386" y="87"/>
                      <a:pt x="386" y="87"/>
                    </a:cubicBezTo>
                    <a:close/>
                    <a:moveTo>
                      <a:pt x="403" y="33"/>
                    </a:moveTo>
                    <a:cubicBezTo>
                      <a:pt x="404" y="33"/>
                      <a:pt x="405" y="34"/>
                      <a:pt x="406" y="33"/>
                    </a:cubicBezTo>
                    <a:cubicBezTo>
                      <a:pt x="406" y="33"/>
                      <a:pt x="406" y="33"/>
                      <a:pt x="405" y="32"/>
                    </a:cubicBezTo>
                    <a:cubicBezTo>
                      <a:pt x="406" y="33"/>
                      <a:pt x="406" y="33"/>
                      <a:pt x="406" y="33"/>
                    </a:cubicBezTo>
                    <a:cubicBezTo>
                      <a:pt x="406" y="33"/>
                      <a:pt x="406" y="33"/>
                      <a:pt x="406" y="33"/>
                    </a:cubicBezTo>
                    <a:cubicBezTo>
                      <a:pt x="406" y="33"/>
                      <a:pt x="407" y="32"/>
                      <a:pt x="408" y="33"/>
                    </a:cubicBezTo>
                    <a:cubicBezTo>
                      <a:pt x="409" y="32"/>
                      <a:pt x="411" y="33"/>
                      <a:pt x="412" y="33"/>
                    </a:cubicBezTo>
                    <a:cubicBezTo>
                      <a:pt x="412" y="33"/>
                      <a:pt x="413" y="33"/>
                      <a:pt x="413" y="33"/>
                    </a:cubicBezTo>
                    <a:cubicBezTo>
                      <a:pt x="413" y="33"/>
                      <a:pt x="412" y="33"/>
                      <a:pt x="412" y="33"/>
                    </a:cubicBezTo>
                    <a:cubicBezTo>
                      <a:pt x="412" y="33"/>
                      <a:pt x="413" y="34"/>
                      <a:pt x="413" y="34"/>
                    </a:cubicBezTo>
                    <a:cubicBezTo>
                      <a:pt x="412" y="34"/>
                      <a:pt x="411" y="34"/>
                      <a:pt x="411" y="34"/>
                    </a:cubicBezTo>
                    <a:cubicBezTo>
                      <a:pt x="408" y="34"/>
                      <a:pt x="406" y="34"/>
                      <a:pt x="403" y="33"/>
                    </a:cubicBezTo>
                    <a:close/>
                    <a:moveTo>
                      <a:pt x="413" y="37"/>
                    </a:moveTo>
                    <a:cubicBezTo>
                      <a:pt x="412" y="36"/>
                      <a:pt x="410" y="37"/>
                      <a:pt x="409" y="36"/>
                    </a:cubicBezTo>
                    <a:cubicBezTo>
                      <a:pt x="410" y="36"/>
                      <a:pt x="411" y="37"/>
                      <a:pt x="412" y="36"/>
                    </a:cubicBezTo>
                    <a:cubicBezTo>
                      <a:pt x="412" y="36"/>
                      <a:pt x="412" y="36"/>
                      <a:pt x="412" y="36"/>
                    </a:cubicBezTo>
                    <a:cubicBezTo>
                      <a:pt x="412" y="36"/>
                      <a:pt x="412" y="36"/>
                      <a:pt x="412" y="36"/>
                    </a:cubicBezTo>
                    <a:cubicBezTo>
                      <a:pt x="412" y="36"/>
                      <a:pt x="412" y="36"/>
                      <a:pt x="412" y="36"/>
                    </a:cubicBezTo>
                    <a:cubicBezTo>
                      <a:pt x="412" y="36"/>
                      <a:pt x="412" y="36"/>
                      <a:pt x="412" y="36"/>
                    </a:cubicBezTo>
                    <a:cubicBezTo>
                      <a:pt x="413" y="37"/>
                      <a:pt x="414" y="35"/>
                      <a:pt x="415" y="36"/>
                    </a:cubicBezTo>
                    <a:cubicBezTo>
                      <a:pt x="415" y="37"/>
                      <a:pt x="414" y="37"/>
                      <a:pt x="413" y="37"/>
                    </a:cubicBezTo>
                    <a:close/>
                    <a:moveTo>
                      <a:pt x="429" y="34"/>
                    </a:moveTo>
                    <a:cubicBezTo>
                      <a:pt x="429" y="34"/>
                      <a:pt x="429" y="35"/>
                      <a:pt x="429" y="35"/>
                    </a:cubicBezTo>
                    <a:cubicBezTo>
                      <a:pt x="430" y="35"/>
                      <a:pt x="430" y="34"/>
                      <a:pt x="430" y="34"/>
                    </a:cubicBezTo>
                    <a:cubicBezTo>
                      <a:pt x="432" y="34"/>
                      <a:pt x="432" y="34"/>
                      <a:pt x="432" y="34"/>
                    </a:cubicBezTo>
                    <a:cubicBezTo>
                      <a:pt x="431" y="35"/>
                      <a:pt x="430" y="36"/>
                      <a:pt x="429" y="35"/>
                    </a:cubicBezTo>
                    <a:cubicBezTo>
                      <a:pt x="429" y="34"/>
                      <a:pt x="429" y="34"/>
                      <a:pt x="429" y="34"/>
                    </a:cubicBezTo>
                    <a:cubicBezTo>
                      <a:pt x="429" y="34"/>
                      <a:pt x="428" y="34"/>
                      <a:pt x="428" y="35"/>
                    </a:cubicBezTo>
                    <a:cubicBezTo>
                      <a:pt x="428" y="35"/>
                      <a:pt x="428" y="35"/>
                      <a:pt x="428" y="35"/>
                    </a:cubicBezTo>
                    <a:cubicBezTo>
                      <a:pt x="428" y="35"/>
                      <a:pt x="428" y="35"/>
                      <a:pt x="428" y="35"/>
                    </a:cubicBezTo>
                    <a:cubicBezTo>
                      <a:pt x="428" y="34"/>
                      <a:pt x="428" y="34"/>
                      <a:pt x="428" y="34"/>
                    </a:cubicBezTo>
                    <a:cubicBezTo>
                      <a:pt x="428" y="34"/>
                      <a:pt x="428" y="34"/>
                      <a:pt x="428" y="34"/>
                    </a:cubicBezTo>
                    <a:cubicBezTo>
                      <a:pt x="427" y="34"/>
                      <a:pt x="427" y="34"/>
                      <a:pt x="427" y="34"/>
                    </a:cubicBezTo>
                    <a:cubicBezTo>
                      <a:pt x="427" y="34"/>
                      <a:pt x="427" y="34"/>
                      <a:pt x="427" y="34"/>
                    </a:cubicBezTo>
                    <a:cubicBezTo>
                      <a:pt x="428" y="33"/>
                      <a:pt x="429" y="34"/>
                      <a:pt x="429" y="34"/>
                    </a:cubicBezTo>
                    <a:close/>
                    <a:moveTo>
                      <a:pt x="416" y="36"/>
                    </a:moveTo>
                    <a:cubicBezTo>
                      <a:pt x="417" y="37"/>
                      <a:pt x="417" y="37"/>
                      <a:pt x="417" y="37"/>
                    </a:cubicBezTo>
                    <a:cubicBezTo>
                      <a:pt x="417" y="37"/>
                      <a:pt x="417" y="37"/>
                      <a:pt x="417" y="37"/>
                    </a:cubicBezTo>
                    <a:cubicBezTo>
                      <a:pt x="417" y="37"/>
                      <a:pt x="417" y="37"/>
                      <a:pt x="417" y="37"/>
                    </a:cubicBezTo>
                    <a:cubicBezTo>
                      <a:pt x="417" y="37"/>
                      <a:pt x="417" y="37"/>
                      <a:pt x="417" y="37"/>
                    </a:cubicBezTo>
                    <a:cubicBezTo>
                      <a:pt x="417" y="37"/>
                      <a:pt x="416" y="37"/>
                      <a:pt x="416" y="36"/>
                    </a:cubicBezTo>
                    <a:close/>
                    <a:moveTo>
                      <a:pt x="418" y="34"/>
                    </a:moveTo>
                    <a:cubicBezTo>
                      <a:pt x="418" y="34"/>
                      <a:pt x="418" y="34"/>
                      <a:pt x="418" y="34"/>
                    </a:cubicBezTo>
                    <a:cubicBezTo>
                      <a:pt x="419" y="34"/>
                      <a:pt x="419" y="34"/>
                      <a:pt x="419" y="34"/>
                    </a:cubicBezTo>
                    <a:lnTo>
                      <a:pt x="418" y="34"/>
                    </a:lnTo>
                    <a:close/>
                    <a:moveTo>
                      <a:pt x="425" y="37"/>
                    </a:moveTo>
                    <a:cubicBezTo>
                      <a:pt x="424" y="37"/>
                      <a:pt x="424" y="37"/>
                      <a:pt x="424" y="37"/>
                    </a:cubicBezTo>
                    <a:cubicBezTo>
                      <a:pt x="424" y="37"/>
                      <a:pt x="424" y="37"/>
                      <a:pt x="424" y="37"/>
                    </a:cubicBezTo>
                    <a:cubicBezTo>
                      <a:pt x="424" y="37"/>
                      <a:pt x="424" y="37"/>
                      <a:pt x="424" y="37"/>
                    </a:cubicBezTo>
                    <a:cubicBezTo>
                      <a:pt x="425" y="37"/>
                      <a:pt x="425" y="37"/>
                      <a:pt x="425" y="37"/>
                    </a:cubicBezTo>
                    <a:cubicBezTo>
                      <a:pt x="424" y="37"/>
                      <a:pt x="424" y="37"/>
                      <a:pt x="424" y="37"/>
                    </a:cubicBezTo>
                    <a:lnTo>
                      <a:pt x="425" y="37"/>
                    </a:lnTo>
                    <a:close/>
                    <a:moveTo>
                      <a:pt x="426" y="34"/>
                    </a:moveTo>
                    <a:cubicBezTo>
                      <a:pt x="426" y="35"/>
                      <a:pt x="426" y="35"/>
                      <a:pt x="426" y="35"/>
                    </a:cubicBezTo>
                    <a:cubicBezTo>
                      <a:pt x="425" y="34"/>
                      <a:pt x="425" y="34"/>
                      <a:pt x="425" y="34"/>
                    </a:cubicBezTo>
                    <a:cubicBezTo>
                      <a:pt x="425" y="34"/>
                      <a:pt x="425" y="34"/>
                      <a:pt x="425" y="34"/>
                    </a:cubicBezTo>
                    <a:cubicBezTo>
                      <a:pt x="424" y="34"/>
                      <a:pt x="424" y="34"/>
                      <a:pt x="424" y="34"/>
                    </a:cubicBezTo>
                    <a:cubicBezTo>
                      <a:pt x="424" y="34"/>
                      <a:pt x="424" y="34"/>
                      <a:pt x="424" y="34"/>
                    </a:cubicBezTo>
                    <a:cubicBezTo>
                      <a:pt x="423" y="35"/>
                      <a:pt x="421" y="34"/>
                      <a:pt x="419" y="34"/>
                    </a:cubicBezTo>
                    <a:cubicBezTo>
                      <a:pt x="419" y="34"/>
                      <a:pt x="419" y="34"/>
                      <a:pt x="419" y="34"/>
                    </a:cubicBezTo>
                    <a:cubicBezTo>
                      <a:pt x="422" y="34"/>
                      <a:pt x="424" y="33"/>
                      <a:pt x="427" y="34"/>
                    </a:cubicBezTo>
                    <a:cubicBezTo>
                      <a:pt x="426" y="34"/>
                      <a:pt x="426" y="34"/>
                      <a:pt x="426"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5" name="Freeform 38"/>
              <p:cNvSpPr/>
              <p:nvPr/>
            </p:nvSpPr>
            <p:spPr bwMode="auto">
              <a:xfrm>
                <a:off x="1655" y="18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6" name="Freeform 39"/>
              <p:cNvSpPr/>
              <p:nvPr/>
            </p:nvSpPr>
            <p:spPr bwMode="auto">
              <a:xfrm>
                <a:off x="1649" y="1839"/>
                <a:ext cx="6" cy="6"/>
              </a:xfrm>
              <a:custGeom>
                <a:avLst/>
                <a:gdLst>
                  <a:gd name="T0" fmla="*/ 0 w 1"/>
                  <a:gd name="T1" fmla="*/ 1 h 1"/>
                  <a:gd name="T2" fmla="*/ 1 w 1"/>
                  <a:gd name="T3" fmla="*/ 1 h 1"/>
                  <a:gd name="T4" fmla="*/ 1 w 1"/>
                  <a:gd name="T5" fmla="*/ 0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0"/>
                      <a:pt x="1" y="0"/>
                      <a:pt x="1" y="0"/>
                    </a:cubicBez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7" name="Freeform 40"/>
              <p:cNvSpPr/>
              <p:nvPr/>
            </p:nvSpPr>
            <p:spPr bwMode="auto">
              <a:xfrm>
                <a:off x="1904" y="1369"/>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8" name="Freeform 41"/>
              <p:cNvSpPr/>
              <p:nvPr/>
            </p:nvSpPr>
            <p:spPr bwMode="auto">
              <a:xfrm>
                <a:off x="1339" y="1817"/>
                <a:ext cx="5"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9" name="Freeform 42"/>
              <p:cNvSpPr/>
              <p:nvPr/>
            </p:nvSpPr>
            <p:spPr bwMode="auto">
              <a:xfrm>
                <a:off x="3041"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0" name="Freeform 43"/>
              <p:cNvSpPr/>
              <p:nvPr/>
            </p:nvSpPr>
            <p:spPr bwMode="auto">
              <a:xfrm>
                <a:off x="1805" y="18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1" name="Freeform 44"/>
              <p:cNvSpPr/>
              <p:nvPr/>
            </p:nvSpPr>
            <p:spPr bwMode="auto">
              <a:xfrm>
                <a:off x="2825" y="1834"/>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2" name="Freeform 45"/>
              <p:cNvSpPr/>
              <p:nvPr/>
            </p:nvSpPr>
            <p:spPr bwMode="auto">
              <a:xfrm>
                <a:off x="2520" y="1811"/>
                <a:ext cx="6" cy="6"/>
              </a:xfrm>
              <a:custGeom>
                <a:avLst/>
                <a:gdLst>
                  <a:gd name="T0" fmla="*/ 1 w 1"/>
                  <a:gd name="T1" fmla="*/ 1 h 1"/>
                  <a:gd name="T2" fmla="*/ 1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3" name="Freeform 46"/>
              <p:cNvSpPr/>
              <p:nvPr/>
            </p:nvSpPr>
            <p:spPr bwMode="auto">
              <a:xfrm>
                <a:off x="2526" y="1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4" name="Freeform 47"/>
              <p:cNvSpPr/>
              <p:nvPr/>
            </p:nvSpPr>
            <p:spPr bwMode="auto">
              <a:xfrm>
                <a:off x="2148" y="18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5" name="Freeform 48"/>
              <p:cNvSpPr/>
              <p:nvPr/>
            </p:nvSpPr>
            <p:spPr bwMode="auto">
              <a:xfrm>
                <a:off x="1339" y="18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6" name="Freeform 49"/>
              <p:cNvSpPr/>
              <p:nvPr/>
            </p:nvSpPr>
            <p:spPr bwMode="auto">
              <a:xfrm>
                <a:off x="934" y="1520"/>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7" name="Freeform 50"/>
              <p:cNvSpPr/>
              <p:nvPr/>
            </p:nvSpPr>
            <p:spPr bwMode="auto">
              <a:xfrm>
                <a:off x="939" y="15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8" name="Freeform 51"/>
              <p:cNvSpPr/>
              <p:nvPr/>
            </p:nvSpPr>
            <p:spPr bwMode="auto">
              <a:xfrm>
                <a:off x="1272" y="1806"/>
                <a:ext cx="0" cy="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9" name="Freeform 52"/>
              <p:cNvSpPr/>
              <p:nvPr/>
            </p:nvSpPr>
            <p:spPr bwMode="auto">
              <a:xfrm>
                <a:off x="1477" y="138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0" name="Freeform 53"/>
              <p:cNvSpPr/>
              <p:nvPr/>
            </p:nvSpPr>
            <p:spPr bwMode="auto">
              <a:xfrm>
                <a:off x="1838"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1" name="Freeform 54"/>
              <p:cNvSpPr/>
              <p:nvPr/>
            </p:nvSpPr>
            <p:spPr bwMode="auto">
              <a:xfrm>
                <a:off x="1206" y="1918"/>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2" name="Freeform 55"/>
              <p:cNvSpPr/>
              <p:nvPr/>
            </p:nvSpPr>
            <p:spPr bwMode="auto">
              <a:xfrm>
                <a:off x="1228" y="1839"/>
                <a:ext cx="5" cy="6"/>
              </a:xfrm>
              <a:custGeom>
                <a:avLst/>
                <a:gdLst>
                  <a:gd name="T0" fmla="*/ 5 w 5"/>
                  <a:gd name="T1" fmla="*/ 0 h 6"/>
                  <a:gd name="T2" fmla="*/ 0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0"/>
                    </a:lnTo>
                    <a:lnTo>
                      <a:pt x="0"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3" name="Freeform 56"/>
              <p:cNvSpPr/>
              <p:nvPr/>
            </p:nvSpPr>
            <p:spPr bwMode="auto">
              <a:xfrm>
                <a:off x="1206" y="19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4" name="Freeform 57"/>
              <p:cNvSpPr/>
              <p:nvPr/>
            </p:nvSpPr>
            <p:spPr bwMode="auto">
              <a:xfrm>
                <a:off x="1272" y="1811"/>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5" name="Freeform 58"/>
              <p:cNvSpPr/>
              <p:nvPr/>
            </p:nvSpPr>
            <p:spPr bwMode="auto">
              <a:xfrm>
                <a:off x="1300" y="1890"/>
                <a:ext cx="5"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6" name="Freeform 59"/>
              <p:cNvSpPr/>
              <p:nvPr/>
            </p:nvSpPr>
            <p:spPr bwMode="auto">
              <a:xfrm>
                <a:off x="1472" y="1374"/>
                <a:ext cx="5" cy="12"/>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1"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7" name="Freeform 60"/>
              <p:cNvSpPr/>
              <p:nvPr/>
            </p:nvSpPr>
            <p:spPr bwMode="auto">
              <a:xfrm>
                <a:off x="3513" y="1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8" name="Freeform 61"/>
              <p:cNvSpPr/>
              <p:nvPr/>
            </p:nvSpPr>
            <p:spPr bwMode="auto">
              <a:xfrm>
                <a:off x="3530" y="14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9" name="Freeform 62"/>
              <p:cNvSpPr/>
              <p:nvPr/>
            </p:nvSpPr>
            <p:spPr bwMode="auto">
              <a:xfrm>
                <a:off x="3469" y="14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0" name="Freeform 63"/>
              <p:cNvSpPr/>
              <p:nvPr/>
            </p:nvSpPr>
            <p:spPr bwMode="auto">
              <a:xfrm>
                <a:off x="3380" y="1464"/>
                <a:ext cx="0" cy="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1" name="Freeform 64"/>
              <p:cNvSpPr/>
              <p:nvPr/>
            </p:nvSpPr>
            <p:spPr bwMode="auto">
              <a:xfrm>
                <a:off x="3380" y="1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2" name="Freeform 65"/>
              <p:cNvSpPr/>
              <p:nvPr/>
            </p:nvSpPr>
            <p:spPr bwMode="auto">
              <a:xfrm>
                <a:off x="3230" y="1447"/>
                <a:ext cx="17" cy="11"/>
              </a:xfrm>
              <a:custGeom>
                <a:avLst/>
                <a:gdLst>
                  <a:gd name="T0" fmla="*/ 3 w 3"/>
                  <a:gd name="T1" fmla="*/ 1 h 2"/>
                  <a:gd name="T2" fmla="*/ 1 w 3"/>
                  <a:gd name="T3" fmla="*/ 1 h 2"/>
                  <a:gd name="T4" fmla="*/ 1 w 3"/>
                  <a:gd name="T5" fmla="*/ 1 h 2"/>
                  <a:gd name="T6" fmla="*/ 1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2" y="1"/>
                      <a:pt x="1" y="0"/>
                      <a:pt x="1" y="1"/>
                    </a:cubicBezTo>
                    <a:cubicBezTo>
                      <a:pt x="1" y="1"/>
                      <a:pt x="1" y="1"/>
                      <a:pt x="1" y="1"/>
                    </a:cubicBezTo>
                    <a:cubicBezTo>
                      <a:pt x="1" y="1"/>
                      <a:pt x="0" y="2"/>
                      <a:pt x="1" y="2"/>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3" name="Freeform 66"/>
              <p:cNvSpPr/>
              <p:nvPr/>
            </p:nvSpPr>
            <p:spPr bwMode="auto">
              <a:xfrm>
                <a:off x="3463" y="1442"/>
                <a:ext cx="17" cy="16"/>
              </a:xfrm>
              <a:custGeom>
                <a:avLst/>
                <a:gdLst>
                  <a:gd name="T0" fmla="*/ 1 w 3"/>
                  <a:gd name="T1" fmla="*/ 1 h 3"/>
                  <a:gd name="T2" fmla="*/ 3 w 3"/>
                  <a:gd name="T3" fmla="*/ 2 h 3"/>
                  <a:gd name="T4" fmla="*/ 3 w 3"/>
                  <a:gd name="T5" fmla="*/ 2 h 3"/>
                  <a:gd name="T6" fmla="*/ 2 w 3"/>
                  <a:gd name="T7" fmla="*/ 1 h 3"/>
                  <a:gd name="T8" fmla="*/ 0 w 3"/>
                  <a:gd name="T9" fmla="*/ 2 h 3"/>
                  <a:gd name="T10" fmla="*/ 1 w 3"/>
                  <a:gd name="T11" fmla="*/ 2 h 3"/>
                  <a:gd name="T12" fmla="*/ 1 w 3"/>
                  <a:gd name="T13" fmla="*/ 2 h 3"/>
                  <a:gd name="T14" fmla="*/ 1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1"/>
                    </a:moveTo>
                    <a:cubicBezTo>
                      <a:pt x="2" y="2"/>
                      <a:pt x="3" y="2"/>
                      <a:pt x="3" y="2"/>
                    </a:cubicBezTo>
                    <a:cubicBezTo>
                      <a:pt x="3" y="2"/>
                      <a:pt x="3" y="2"/>
                      <a:pt x="3" y="2"/>
                    </a:cubicBezTo>
                    <a:cubicBezTo>
                      <a:pt x="2" y="1"/>
                      <a:pt x="2" y="1"/>
                      <a:pt x="2" y="1"/>
                    </a:cubicBezTo>
                    <a:cubicBezTo>
                      <a:pt x="2" y="3"/>
                      <a:pt x="0" y="0"/>
                      <a:pt x="0" y="2"/>
                    </a:cubicBezTo>
                    <a:cubicBezTo>
                      <a:pt x="1" y="2"/>
                      <a:pt x="1" y="2"/>
                      <a:pt x="1" y="2"/>
                    </a:cubicBezTo>
                    <a:cubicBezTo>
                      <a:pt x="1" y="2"/>
                      <a:pt x="1" y="2"/>
                      <a:pt x="1" y="2"/>
                    </a:cubicBezTo>
                    <a:cubicBezTo>
                      <a:pt x="1" y="2"/>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4" name="Freeform 67"/>
              <p:cNvSpPr/>
              <p:nvPr/>
            </p:nvSpPr>
            <p:spPr bwMode="auto">
              <a:xfrm>
                <a:off x="3519" y="1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5" name="Freeform 68"/>
              <p:cNvSpPr/>
              <p:nvPr/>
            </p:nvSpPr>
            <p:spPr bwMode="auto">
              <a:xfrm>
                <a:off x="3591" y="1531"/>
                <a:ext cx="5" cy="6"/>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6" name="Freeform 69"/>
              <p:cNvSpPr/>
              <p:nvPr/>
            </p:nvSpPr>
            <p:spPr bwMode="auto">
              <a:xfrm>
                <a:off x="3186" y="1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7" name="Freeform 70"/>
              <p:cNvSpPr/>
              <p:nvPr/>
            </p:nvSpPr>
            <p:spPr bwMode="auto">
              <a:xfrm>
                <a:off x="3164" y="148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8" name="Freeform 71"/>
              <p:cNvSpPr/>
              <p:nvPr/>
            </p:nvSpPr>
            <p:spPr bwMode="auto">
              <a:xfrm>
                <a:off x="3591" y="15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9" name="Freeform 72"/>
              <p:cNvSpPr/>
              <p:nvPr/>
            </p:nvSpPr>
            <p:spPr bwMode="auto">
              <a:xfrm>
                <a:off x="3574" y="1486"/>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0" name="Freeform 73"/>
              <p:cNvSpPr/>
              <p:nvPr/>
            </p:nvSpPr>
            <p:spPr bwMode="auto">
              <a:xfrm>
                <a:off x="3186" y="1464"/>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1" name="Freeform 74"/>
              <p:cNvSpPr/>
              <p:nvPr/>
            </p:nvSpPr>
            <p:spPr bwMode="auto">
              <a:xfrm>
                <a:off x="3629" y="1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2" name="Freeform 75"/>
              <p:cNvSpPr/>
              <p:nvPr/>
            </p:nvSpPr>
            <p:spPr bwMode="auto">
              <a:xfrm>
                <a:off x="3685" y="16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3" name="Freeform 76"/>
              <p:cNvSpPr/>
              <p:nvPr/>
            </p:nvSpPr>
            <p:spPr bwMode="auto">
              <a:xfrm>
                <a:off x="3629" y="1626"/>
                <a:ext cx="6"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4" name="Freeform 77"/>
              <p:cNvSpPr/>
              <p:nvPr/>
            </p:nvSpPr>
            <p:spPr bwMode="auto">
              <a:xfrm>
                <a:off x="3674" y="1621"/>
                <a:ext cx="16" cy="11"/>
              </a:xfrm>
              <a:custGeom>
                <a:avLst/>
                <a:gdLst>
                  <a:gd name="T0" fmla="*/ 0 w 3"/>
                  <a:gd name="T1" fmla="*/ 0 h 2"/>
                  <a:gd name="T2" fmla="*/ 0 w 3"/>
                  <a:gd name="T3" fmla="*/ 1 h 2"/>
                  <a:gd name="T4" fmla="*/ 3 w 3"/>
                  <a:gd name="T5" fmla="*/ 1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1"/>
                      <a:pt x="0" y="1"/>
                      <a:pt x="0" y="1"/>
                    </a:cubicBezTo>
                    <a:cubicBezTo>
                      <a:pt x="1" y="1"/>
                      <a:pt x="2" y="2"/>
                      <a:pt x="3" y="1"/>
                    </a:cubicBezTo>
                    <a:cubicBezTo>
                      <a:pt x="3" y="1"/>
                      <a:pt x="3"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5" name="Freeform 78"/>
              <p:cNvSpPr/>
              <p:nvPr/>
            </p:nvSpPr>
            <p:spPr bwMode="auto">
              <a:xfrm>
                <a:off x="3219" y="14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6" name="Freeform 79"/>
              <p:cNvSpPr/>
              <p:nvPr/>
            </p:nvSpPr>
            <p:spPr bwMode="auto">
              <a:xfrm>
                <a:off x="3663" y="1767"/>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7" name="Freeform 80"/>
              <p:cNvSpPr/>
              <p:nvPr/>
            </p:nvSpPr>
            <p:spPr bwMode="auto">
              <a:xfrm>
                <a:off x="3513" y="1548"/>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8" name="Freeform 81"/>
              <p:cNvSpPr/>
              <p:nvPr/>
            </p:nvSpPr>
            <p:spPr bwMode="auto">
              <a:xfrm>
                <a:off x="3724" y="1458"/>
                <a:ext cx="5" cy="6"/>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9" name="Freeform 82"/>
              <p:cNvSpPr/>
              <p:nvPr/>
            </p:nvSpPr>
            <p:spPr bwMode="auto">
              <a:xfrm>
                <a:off x="3857" y="1514"/>
                <a:ext cx="5"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0" name="Freeform 83"/>
              <p:cNvSpPr/>
              <p:nvPr/>
            </p:nvSpPr>
            <p:spPr bwMode="auto">
              <a:xfrm>
                <a:off x="3851" y="1520"/>
                <a:ext cx="6"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1" name="Freeform 84"/>
              <p:cNvSpPr/>
              <p:nvPr/>
            </p:nvSpPr>
            <p:spPr bwMode="auto">
              <a:xfrm>
                <a:off x="3912" y="1537"/>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2" name="Rectangle 85"/>
              <p:cNvSpPr>
                <a:spLocks noChangeArrowheads="1"/>
              </p:cNvSpPr>
              <p:nvPr/>
            </p:nvSpPr>
            <p:spPr bwMode="auto">
              <a:xfrm>
                <a:off x="3901" y="1537"/>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43" name="Rectangle 86"/>
              <p:cNvSpPr>
                <a:spLocks noChangeArrowheads="1"/>
              </p:cNvSpPr>
              <p:nvPr/>
            </p:nvSpPr>
            <p:spPr bwMode="auto">
              <a:xfrm>
                <a:off x="3812" y="1503"/>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44" name="Freeform 87"/>
              <p:cNvSpPr/>
              <p:nvPr/>
            </p:nvSpPr>
            <p:spPr bwMode="auto">
              <a:xfrm>
                <a:off x="4007" y="1593"/>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5" name="Freeform 88"/>
              <p:cNvSpPr/>
              <p:nvPr/>
            </p:nvSpPr>
            <p:spPr bwMode="auto">
              <a:xfrm>
                <a:off x="4012" y="15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6" name="Freeform 89"/>
              <p:cNvSpPr/>
              <p:nvPr/>
            </p:nvSpPr>
            <p:spPr bwMode="auto">
              <a:xfrm>
                <a:off x="4007" y="1593"/>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7" name="Freeform 90"/>
              <p:cNvSpPr/>
              <p:nvPr/>
            </p:nvSpPr>
            <p:spPr bwMode="auto">
              <a:xfrm>
                <a:off x="3696" y="1458"/>
                <a:ext cx="6" cy="6"/>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8" name="Freeform 91"/>
              <p:cNvSpPr/>
              <p:nvPr/>
            </p:nvSpPr>
            <p:spPr bwMode="auto">
              <a:xfrm>
                <a:off x="3957" y="157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9" name="Rectangle 92"/>
              <p:cNvSpPr>
                <a:spLocks noChangeArrowheads="1"/>
              </p:cNvSpPr>
              <p:nvPr/>
            </p:nvSpPr>
            <p:spPr bwMode="auto">
              <a:xfrm>
                <a:off x="3679" y="1458"/>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50" name="Rectangle 93"/>
              <p:cNvSpPr>
                <a:spLocks noChangeArrowheads="1"/>
              </p:cNvSpPr>
              <p:nvPr/>
            </p:nvSpPr>
            <p:spPr bwMode="auto">
              <a:xfrm>
                <a:off x="3790" y="1503"/>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51" name="Freeform 94"/>
              <p:cNvSpPr/>
              <p:nvPr/>
            </p:nvSpPr>
            <p:spPr bwMode="auto">
              <a:xfrm>
                <a:off x="3990" y="1593"/>
                <a:ext cx="6" cy="5"/>
              </a:xfrm>
              <a:custGeom>
                <a:avLst/>
                <a:gdLst>
                  <a:gd name="T0" fmla="*/ 6 w 6"/>
                  <a:gd name="T1" fmla="*/ 0 h 5"/>
                  <a:gd name="T2" fmla="*/ 0 w 6"/>
                  <a:gd name="T3" fmla="*/ 0 h 5"/>
                  <a:gd name="T4" fmla="*/ 0 w 6"/>
                  <a:gd name="T5" fmla="*/ 0 h 5"/>
                  <a:gd name="T6" fmla="*/ 0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0" y="0"/>
                    </a:lnTo>
                    <a:lnTo>
                      <a:pt x="0" y="0"/>
                    </a:lnTo>
                    <a:lnTo>
                      <a:pt x="0"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2" name="Freeform 95"/>
              <p:cNvSpPr/>
              <p:nvPr/>
            </p:nvSpPr>
            <p:spPr bwMode="auto">
              <a:xfrm>
                <a:off x="3862" y="1537"/>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3" name="Freeform 96"/>
              <p:cNvSpPr/>
              <p:nvPr/>
            </p:nvSpPr>
            <p:spPr bwMode="auto">
              <a:xfrm>
                <a:off x="3940" y="1570"/>
                <a:ext cx="6" cy="6"/>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4" name="Freeform 97"/>
              <p:cNvSpPr/>
              <p:nvPr/>
            </p:nvSpPr>
            <p:spPr bwMode="auto">
              <a:xfrm>
                <a:off x="3707" y="1475"/>
                <a:ext cx="6" cy="0"/>
              </a:xfrm>
              <a:custGeom>
                <a:avLst/>
                <a:gdLst>
                  <a:gd name="T0" fmla="*/ 6 w 6"/>
                  <a:gd name="T1" fmla="*/ 0 w 6"/>
                  <a:gd name="T2" fmla="*/ 0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0" y="0"/>
                    </a:lnTo>
                    <a:lnTo>
                      <a:pt x="0"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5" name="Freeform 98"/>
              <p:cNvSpPr/>
              <p:nvPr/>
            </p:nvSpPr>
            <p:spPr bwMode="auto">
              <a:xfrm>
                <a:off x="3779" y="1503"/>
                <a:ext cx="6" cy="6"/>
              </a:xfrm>
              <a:custGeom>
                <a:avLst/>
                <a:gdLst>
                  <a:gd name="T0" fmla="*/ 6 w 6"/>
                  <a:gd name="T1" fmla="*/ 0 h 6"/>
                  <a:gd name="T2" fmla="*/ 0 w 6"/>
                  <a:gd name="T3" fmla="*/ 0 h 6"/>
                  <a:gd name="T4" fmla="*/ 0 w 6"/>
                  <a:gd name="T5" fmla="*/ 0 h 6"/>
                  <a:gd name="T6" fmla="*/ 0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0"/>
                    </a:lnTo>
                    <a:lnTo>
                      <a:pt x="0" y="0"/>
                    </a:lnTo>
                    <a:lnTo>
                      <a:pt x="0" y="6"/>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6" name="Freeform 99"/>
              <p:cNvSpPr/>
              <p:nvPr/>
            </p:nvSpPr>
            <p:spPr bwMode="auto">
              <a:xfrm>
                <a:off x="3812" y="15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7" name="Freeform 100"/>
              <p:cNvSpPr/>
              <p:nvPr/>
            </p:nvSpPr>
            <p:spPr bwMode="auto">
              <a:xfrm>
                <a:off x="3668" y="1458"/>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8" name="Freeform 101"/>
              <p:cNvSpPr/>
              <p:nvPr/>
            </p:nvSpPr>
            <p:spPr bwMode="auto">
              <a:xfrm>
                <a:off x="3646" y="1447"/>
                <a:ext cx="6" cy="6"/>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9" name="Freeform 102"/>
              <p:cNvSpPr/>
              <p:nvPr/>
            </p:nvSpPr>
            <p:spPr bwMode="auto">
              <a:xfrm>
                <a:off x="3846" y="1537"/>
                <a:ext cx="11" cy="5"/>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1"/>
                      <a:pt x="0" y="0"/>
                    </a:cubicBezTo>
                    <a:cubicBezTo>
                      <a:pt x="0" y="1"/>
                      <a:pt x="0"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0" name="Freeform 103"/>
              <p:cNvSpPr/>
              <p:nvPr/>
            </p:nvSpPr>
            <p:spPr bwMode="auto">
              <a:xfrm>
                <a:off x="3690" y="1470"/>
                <a:ext cx="6" cy="5"/>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1" name="Rectangle 104"/>
              <p:cNvSpPr>
                <a:spLocks noChangeArrowheads="1"/>
              </p:cNvSpPr>
              <p:nvPr/>
            </p:nvSpPr>
            <p:spPr bwMode="auto">
              <a:xfrm>
                <a:off x="3796" y="15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62" name="Freeform 105"/>
              <p:cNvSpPr/>
              <p:nvPr/>
            </p:nvSpPr>
            <p:spPr bwMode="auto">
              <a:xfrm>
                <a:off x="3635" y="1453"/>
                <a:ext cx="17" cy="1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1"/>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3" name="Freeform 106"/>
              <p:cNvSpPr/>
              <p:nvPr/>
            </p:nvSpPr>
            <p:spPr bwMode="auto">
              <a:xfrm>
                <a:off x="3907" y="1565"/>
                <a:ext cx="0" cy="5"/>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4" name="Freeform 107"/>
              <p:cNvSpPr/>
              <p:nvPr/>
            </p:nvSpPr>
            <p:spPr bwMode="auto">
              <a:xfrm>
                <a:off x="3923" y="15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5" name="Freeform 108"/>
              <p:cNvSpPr/>
              <p:nvPr/>
            </p:nvSpPr>
            <p:spPr bwMode="auto">
              <a:xfrm>
                <a:off x="3946" y="1593"/>
                <a:ext cx="22" cy="5"/>
              </a:xfrm>
              <a:custGeom>
                <a:avLst/>
                <a:gdLst>
                  <a:gd name="T0" fmla="*/ 0 w 4"/>
                  <a:gd name="T1" fmla="*/ 1 h 1"/>
                  <a:gd name="T2" fmla="*/ 4 w 4"/>
                  <a:gd name="T3" fmla="*/ 0 h 1"/>
                  <a:gd name="T4" fmla="*/ 2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1" y="1"/>
                      <a:pt x="3" y="1"/>
                      <a:pt x="4" y="0"/>
                    </a:cubicBezTo>
                    <a:cubicBezTo>
                      <a:pt x="3" y="0"/>
                      <a:pt x="2" y="0"/>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6" name="Rectangle 109"/>
              <p:cNvSpPr>
                <a:spLocks noChangeArrowheads="1"/>
              </p:cNvSpPr>
              <p:nvPr/>
            </p:nvSpPr>
            <p:spPr bwMode="auto">
              <a:xfrm>
                <a:off x="3790" y="15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67" name="Freeform 110"/>
              <p:cNvSpPr/>
              <p:nvPr/>
            </p:nvSpPr>
            <p:spPr bwMode="auto">
              <a:xfrm>
                <a:off x="3674" y="1470"/>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8" name="Freeform 111"/>
              <p:cNvSpPr/>
              <p:nvPr/>
            </p:nvSpPr>
            <p:spPr bwMode="auto">
              <a:xfrm>
                <a:off x="3896" y="1565"/>
                <a:ext cx="5" cy="5"/>
              </a:xfrm>
              <a:custGeom>
                <a:avLst/>
                <a:gdLst>
                  <a:gd name="T0" fmla="*/ 5 w 5"/>
                  <a:gd name="T1" fmla="*/ 5 h 5"/>
                  <a:gd name="T2" fmla="*/ 0 w 5"/>
                  <a:gd name="T3" fmla="*/ 0 h 5"/>
                  <a:gd name="T4" fmla="*/ 0 w 5"/>
                  <a:gd name="T5" fmla="*/ 5 h 5"/>
                  <a:gd name="T6" fmla="*/ 5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0"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9" name="Freeform 112"/>
              <p:cNvSpPr/>
              <p:nvPr/>
            </p:nvSpPr>
            <p:spPr bwMode="auto">
              <a:xfrm>
                <a:off x="3901" y="1570"/>
                <a:ext cx="11" cy="6"/>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1"/>
                      <a:pt x="2" y="1"/>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0" name="Freeform 113"/>
              <p:cNvSpPr/>
              <p:nvPr/>
            </p:nvSpPr>
            <p:spPr bwMode="auto">
              <a:xfrm>
                <a:off x="3935" y="1587"/>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1" name="Freeform 114"/>
              <p:cNvSpPr/>
              <p:nvPr/>
            </p:nvSpPr>
            <p:spPr bwMode="auto">
              <a:xfrm>
                <a:off x="3663" y="1470"/>
                <a:ext cx="5" cy="5"/>
              </a:xfrm>
              <a:custGeom>
                <a:avLst/>
                <a:gdLst>
                  <a:gd name="T0" fmla="*/ 0 w 5"/>
                  <a:gd name="T1" fmla="*/ 0 h 5"/>
                  <a:gd name="T2" fmla="*/ 5 w 5"/>
                  <a:gd name="T3" fmla="*/ 5 h 5"/>
                  <a:gd name="T4" fmla="*/ 5 w 5"/>
                  <a:gd name="T5" fmla="*/ 0 h 5"/>
                  <a:gd name="T6" fmla="*/ 0 w 5"/>
                  <a:gd name="T7" fmla="*/ 0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5" y="5"/>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2" name="Freeform 115"/>
              <p:cNvSpPr/>
              <p:nvPr/>
            </p:nvSpPr>
            <p:spPr bwMode="auto">
              <a:xfrm>
                <a:off x="3624" y="1453"/>
                <a:ext cx="5" cy="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3" name="Freeform 116"/>
              <p:cNvSpPr/>
              <p:nvPr/>
            </p:nvSpPr>
            <p:spPr bwMode="auto">
              <a:xfrm>
                <a:off x="3696" y="1486"/>
                <a:ext cx="11" cy="6"/>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4" name="Freeform 117"/>
              <p:cNvSpPr/>
              <p:nvPr/>
            </p:nvSpPr>
            <p:spPr bwMode="auto">
              <a:xfrm>
                <a:off x="3879" y="1565"/>
                <a:ext cx="6" cy="5"/>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5" name="Freeform 118"/>
              <p:cNvSpPr/>
              <p:nvPr/>
            </p:nvSpPr>
            <p:spPr bwMode="auto">
              <a:xfrm>
                <a:off x="3923" y="1593"/>
                <a:ext cx="23" cy="11"/>
              </a:xfrm>
              <a:custGeom>
                <a:avLst/>
                <a:gdLst>
                  <a:gd name="T0" fmla="*/ 1 w 4"/>
                  <a:gd name="T1" fmla="*/ 1 h 2"/>
                  <a:gd name="T2" fmla="*/ 4 w 4"/>
                  <a:gd name="T3" fmla="*/ 0 h 2"/>
                  <a:gd name="T4" fmla="*/ 1 w 4"/>
                  <a:gd name="T5" fmla="*/ 1 h 2"/>
                  <a:gd name="T6" fmla="*/ 0 w 4"/>
                  <a:gd name="T7" fmla="*/ 0 h 2"/>
                  <a:gd name="T8" fmla="*/ 0 w 4"/>
                  <a:gd name="T9" fmla="*/ 1 h 2"/>
                  <a:gd name="T10" fmla="*/ 1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1" y="1"/>
                    </a:moveTo>
                    <a:cubicBezTo>
                      <a:pt x="2" y="1"/>
                      <a:pt x="4" y="2"/>
                      <a:pt x="4" y="0"/>
                    </a:cubicBezTo>
                    <a:cubicBezTo>
                      <a:pt x="3" y="1"/>
                      <a:pt x="2" y="0"/>
                      <a:pt x="1" y="1"/>
                    </a:cubicBezTo>
                    <a:cubicBezTo>
                      <a:pt x="1" y="1"/>
                      <a:pt x="1" y="1"/>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6" name="Freeform 119"/>
              <p:cNvSpPr/>
              <p:nvPr/>
            </p:nvSpPr>
            <p:spPr bwMode="auto">
              <a:xfrm>
                <a:off x="3624" y="1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7" name="Freeform 120"/>
              <p:cNvSpPr/>
              <p:nvPr/>
            </p:nvSpPr>
            <p:spPr bwMode="auto">
              <a:xfrm>
                <a:off x="3624" y="1458"/>
                <a:ext cx="0" cy="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8" name="Freeform 121"/>
              <p:cNvSpPr/>
              <p:nvPr/>
            </p:nvSpPr>
            <p:spPr bwMode="auto">
              <a:xfrm>
                <a:off x="3607" y="1453"/>
                <a:ext cx="17" cy="11"/>
              </a:xfrm>
              <a:custGeom>
                <a:avLst/>
                <a:gdLst>
                  <a:gd name="T0" fmla="*/ 3 w 3"/>
                  <a:gd name="T1" fmla="*/ 1 h 2"/>
                  <a:gd name="T2" fmla="*/ 2 w 3"/>
                  <a:gd name="T3" fmla="*/ 0 h 2"/>
                  <a:gd name="T4" fmla="*/ 2 w 3"/>
                  <a:gd name="T5" fmla="*/ 1 h 2"/>
                  <a:gd name="T6" fmla="*/ 1 w 3"/>
                  <a:gd name="T7" fmla="*/ 0 h 2"/>
                  <a:gd name="T8" fmla="*/ 0 w 3"/>
                  <a:gd name="T9" fmla="*/ 0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0"/>
                      <a:pt x="2" y="0"/>
                    </a:cubicBezTo>
                    <a:cubicBezTo>
                      <a:pt x="2" y="1"/>
                      <a:pt x="2" y="1"/>
                      <a:pt x="2" y="1"/>
                    </a:cubicBezTo>
                    <a:cubicBezTo>
                      <a:pt x="1" y="1"/>
                      <a:pt x="1" y="0"/>
                      <a:pt x="1" y="0"/>
                    </a:cubicBezTo>
                    <a:cubicBezTo>
                      <a:pt x="1" y="0"/>
                      <a:pt x="0" y="1"/>
                      <a:pt x="0" y="0"/>
                    </a:cubicBezTo>
                    <a:cubicBezTo>
                      <a:pt x="0" y="2"/>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9" name="Freeform 122"/>
              <p:cNvSpPr/>
              <p:nvPr/>
            </p:nvSpPr>
            <p:spPr bwMode="auto">
              <a:xfrm>
                <a:off x="3890" y="1576"/>
                <a:ext cx="6"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0" name="Freeform 123"/>
              <p:cNvSpPr/>
              <p:nvPr/>
            </p:nvSpPr>
            <p:spPr bwMode="auto">
              <a:xfrm>
                <a:off x="3635" y="1470"/>
                <a:ext cx="17" cy="5"/>
              </a:xfrm>
              <a:custGeom>
                <a:avLst/>
                <a:gdLst>
                  <a:gd name="T0" fmla="*/ 0 w 3"/>
                  <a:gd name="T1" fmla="*/ 0 h 1"/>
                  <a:gd name="T2" fmla="*/ 1 w 3"/>
                  <a:gd name="T3" fmla="*/ 1 h 1"/>
                  <a:gd name="T4" fmla="*/ 3 w 3"/>
                  <a:gd name="T5" fmla="*/ 1 h 1"/>
                  <a:gd name="T6" fmla="*/ 3 w 3"/>
                  <a:gd name="T7" fmla="*/ 1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1" y="1"/>
                      <a:pt x="1" y="1"/>
                      <a:pt x="1" y="1"/>
                    </a:cubicBezTo>
                    <a:cubicBezTo>
                      <a:pt x="2" y="0"/>
                      <a:pt x="2" y="1"/>
                      <a:pt x="3" y="1"/>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1" name="Freeform 124"/>
              <p:cNvSpPr/>
              <p:nvPr/>
            </p:nvSpPr>
            <p:spPr bwMode="auto">
              <a:xfrm>
                <a:off x="3785" y="15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2" name="Freeform 125"/>
              <p:cNvSpPr/>
              <p:nvPr/>
            </p:nvSpPr>
            <p:spPr bwMode="auto">
              <a:xfrm>
                <a:off x="3785" y="1531"/>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3" name="Freeform 126"/>
              <p:cNvSpPr/>
              <p:nvPr/>
            </p:nvSpPr>
            <p:spPr bwMode="auto">
              <a:xfrm>
                <a:off x="3801" y="1542"/>
                <a:ext cx="6" cy="0"/>
              </a:xfrm>
              <a:custGeom>
                <a:avLst/>
                <a:gdLst>
                  <a:gd name="T0" fmla="*/ 6 w 6"/>
                  <a:gd name="T1" fmla="*/ 6 w 6"/>
                  <a:gd name="T2" fmla="*/ 0 w 6"/>
                  <a:gd name="T3" fmla="*/ 6 w 6"/>
                  <a:gd name="T4" fmla="*/ 6 w 6"/>
                </a:gdLst>
                <a:ahLst/>
                <a:cxnLst>
                  <a:cxn ang="0">
                    <a:pos x="T0" y="0"/>
                  </a:cxn>
                  <a:cxn ang="0">
                    <a:pos x="T1" y="0"/>
                  </a:cxn>
                  <a:cxn ang="0">
                    <a:pos x="T2" y="0"/>
                  </a:cxn>
                  <a:cxn ang="0">
                    <a:pos x="T3" y="0"/>
                  </a:cxn>
                  <a:cxn ang="0">
                    <a:pos x="T4" y="0"/>
                  </a:cxn>
                </a:cxnLst>
                <a:rect l="0" t="0" r="r" b="b"/>
                <a:pathLst>
                  <a:path w="6">
                    <a:moveTo>
                      <a:pt x="6" y="0"/>
                    </a:moveTo>
                    <a:lnTo>
                      <a:pt x="6"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4" name="Freeform 127"/>
              <p:cNvSpPr/>
              <p:nvPr/>
            </p:nvSpPr>
            <p:spPr bwMode="auto">
              <a:xfrm>
                <a:off x="3663" y="14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5" name="Freeform 128"/>
              <p:cNvSpPr/>
              <p:nvPr/>
            </p:nvSpPr>
            <p:spPr bwMode="auto">
              <a:xfrm>
                <a:off x="3663" y="1481"/>
                <a:ext cx="5" cy="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6" name="Freeform 129"/>
              <p:cNvSpPr/>
              <p:nvPr/>
            </p:nvSpPr>
            <p:spPr bwMode="auto">
              <a:xfrm>
                <a:off x="3668" y="14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7" name="Freeform 130"/>
              <p:cNvSpPr/>
              <p:nvPr/>
            </p:nvSpPr>
            <p:spPr bwMode="auto">
              <a:xfrm>
                <a:off x="3657" y="148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8" name="Freeform 131"/>
              <p:cNvSpPr/>
              <p:nvPr/>
            </p:nvSpPr>
            <p:spPr bwMode="auto">
              <a:xfrm>
                <a:off x="3873" y="1570"/>
                <a:ext cx="12" cy="1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1"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9" name="Freeform 132"/>
              <p:cNvSpPr/>
              <p:nvPr/>
            </p:nvSpPr>
            <p:spPr bwMode="auto">
              <a:xfrm>
                <a:off x="3901" y="1587"/>
                <a:ext cx="11" cy="6"/>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0" name="Freeform 133"/>
              <p:cNvSpPr/>
              <p:nvPr/>
            </p:nvSpPr>
            <p:spPr bwMode="auto">
              <a:xfrm>
                <a:off x="3862" y="1565"/>
                <a:ext cx="6" cy="5"/>
              </a:xfrm>
              <a:custGeom>
                <a:avLst/>
                <a:gdLst>
                  <a:gd name="T0" fmla="*/ 0 w 6"/>
                  <a:gd name="T1" fmla="*/ 5 h 5"/>
                  <a:gd name="T2" fmla="*/ 0 w 6"/>
                  <a:gd name="T3" fmla="*/ 5 h 5"/>
                  <a:gd name="T4" fmla="*/ 6 w 6"/>
                  <a:gd name="T5" fmla="*/ 5 h 5"/>
                  <a:gd name="T6" fmla="*/ 0 w 6"/>
                  <a:gd name="T7" fmla="*/ 0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0" y="5"/>
                    </a:lnTo>
                    <a:lnTo>
                      <a:pt x="6"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1" name="Freeform 134"/>
              <p:cNvSpPr/>
              <p:nvPr/>
            </p:nvSpPr>
            <p:spPr bwMode="auto">
              <a:xfrm>
                <a:off x="3735" y="1514"/>
                <a:ext cx="11" cy="6"/>
              </a:xfrm>
              <a:custGeom>
                <a:avLst/>
                <a:gdLst>
                  <a:gd name="T0" fmla="*/ 2 w 2"/>
                  <a:gd name="T1" fmla="*/ 1 h 1"/>
                  <a:gd name="T2" fmla="*/ 2 w 2"/>
                  <a:gd name="T3" fmla="*/ 1 h 1"/>
                  <a:gd name="T4" fmla="*/ 1 w 2"/>
                  <a:gd name="T5" fmla="*/ 0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0"/>
                      <a:pt x="1" y="1"/>
                      <a:pt x="1" y="0"/>
                    </a:cubicBezTo>
                    <a:cubicBezTo>
                      <a:pt x="0" y="1"/>
                      <a:pt x="1" y="1"/>
                      <a:pt x="1" y="1"/>
                    </a:cubicBezTo>
                    <a:cubicBezTo>
                      <a:pt x="1" y="1"/>
                      <a:pt x="1" y="1"/>
                      <a:pt x="1" y="1"/>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2" name="Freeform 135"/>
              <p:cNvSpPr/>
              <p:nvPr/>
            </p:nvSpPr>
            <p:spPr bwMode="auto">
              <a:xfrm>
                <a:off x="3591" y="1453"/>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3" name="Freeform 136"/>
              <p:cNvSpPr/>
              <p:nvPr/>
            </p:nvSpPr>
            <p:spPr bwMode="auto">
              <a:xfrm>
                <a:off x="3591" y="1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4" name="Freeform 137"/>
              <p:cNvSpPr/>
              <p:nvPr/>
            </p:nvSpPr>
            <p:spPr bwMode="auto">
              <a:xfrm>
                <a:off x="3790" y="1542"/>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5" name="Freeform 138"/>
              <p:cNvSpPr/>
              <p:nvPr/>
            </p:nvSpPr>
            <p:spPr bwMode="auto">
              <a:xfrm>
                <a:off x="3774" y="1531"/>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6" name="Freeform 139"/>
              <p:cNvSpPr/>
              <p:nvPr/>
            </p:nvSpPr>
            <p:spPr bwMode="auto">
              <a:xfrm>
                <a:off x="3862" y="1570"/>
                <a:ext cx="11" cy="17"/>
              </a:xfrm>
              <a:custGeom>
                <a:avLst/>
                <a:gdLst>
                  <a:gd name="T0" fmla="*/ 0 w 2"/>
                  <a:gd name="T1" fmla="*/ 1 h 3"/>
                  <a:gd name="T2" fmla="*/ 2 w 2"/>
                  <a:gd name="T3" fmla="*/ 1 h 3"/>
                  <a:gd name="T4" fmla="*/ 0 w 2"/>
                  <a:gd name="T5" fmla="*/ 1 h 3"/>
                </a:gdLst>
                <a:ahLst/>
                <a:cxnLst>
                  <a:cxn ang="0">
                    <a:pos x="T0" y="T1"/>
                  </a:cxn>
                  <a:cxn ang="0">
                    <a:pos x="T2" y="T3"/>
                  </a:cxn>
                  <a:cxn ang="0">
                    <a:pos x="T4" y="T5"/>
                  </a:cxn>
                </a:cxnLst>
                <a:rect l="0" t="0" r="r" b="b"/>
                <a:pathLst>
                  <a:path w="2" h="3">
                    <a:moveTo>
                      <a:pt x="0" y="1"/>
                    </a:moveTo>
                    <a:cubicBezTo>
                      <a:pt x="0" y="1"/>
                      <a:pt x="2" y="3"/>
                      <a:pt x="2" y="1"/>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7" name="Freeform 140"/>
              <p:cNvSpPr/>
              <p:nvPr/>
            </p:nvSpPr>
            <p:spPr bwMode="auto">
              <a:xfrm>
                <a:off x="3580" y="1453"/>
                <a:ext cx="11" cy="5"/>
              </a:xfrm>
              <a:custGeom>
                <a:avLst/>
                <a:gdLst>
                  <a:gd name="T0" fmla="*/ 1 w 2"/>
                  <a:gd name="T1" fmla="*/ 1 h 1"/>
                  <a:gd name="T2" fmla="*/ 2 w 2"/>
                  <a:gd name="T3" fmla="*/ 1 h 1"/>
                  <a:gd name="T4" fmla="*/ 1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1" y="1"/>
                      <a:pt x="1" y="0"/>
                      <a:pt x="1" y="0"/>
                    </a:cubicBezTo>
                    <a:cubicBezTo>
                      <a:pt x="0" y="1"/>
                      <a:pt x="0" y="1"/>
                      <a:pt x="0" y="1"/>
                    </a:cubicBezTo>
                    <a:cubicBezTo>
                      <a:pt x="1"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8" name="Freeform 141"/>
              <p:cNvSpPr/>
              <p:nvPr/>
            </p:nvSpPr>
            <p:spPr bwMode="auto">
              <a:xfrm>
                <a:off x="3568" y="1453"/>
                <a:ext cx="12" cy="5"/>
              </a:xfrm>
              <a:custGeom>
                <a:avLst/>
                <a:gdLst>
                  <a:gd name="T0" fmla="*/ 2 w 2"/>
                  <a:gd name="T1" fmla="*/ 1 h 1"/>
                  <a:gd name="T2" fmla="*/ 2 w 2"/>
                  <a:gd name="T3" fmla="*/ 1 h 1"/>
                  <a:gd name="T4" fmla="*/ 2 w 2"/>
                  <a:gd name="T5" fmla="*/ 0 h 1"/>
                  <a:gd name="T6" fmla="*/ 1 w 2"/>
                  <a:gd name="T7" fmla="*/ 0 h 1"/>
                  <a:gd name="T8" fmla="*/ 0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0"/>
                      <a:pt x="2" y="0"/>
                    </a:cubicBezTo>
                    <a:cubicBezTo>
                      <a:pt x="1" y="0"/>
                      <a:pt x="1" y="0"/>
                      <a:pt x="1" y="0"/>
                    </a:cubicBezTo>
                    <a:cubicBezTo>
                      <a:pt x="1" y="0"/>
                      <a:pt x="1" y="0"/>
                      <a:pt x="0" y="0"/>
                    </a:cubicBezTo>
                    <a:cubicBezTo>
                      <a:pt x="2"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9" name="Freeform 142"/>
              <p:cNvSpPr/>
              <p:nvPr/>
            </p:nvSpPr>
            <p:spPr bwMode="auto">
              <a:xfrm>
                <a:off x="3724" y="1514"/>
                <a:ext cx="5" cy="6"/>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0" name="Freeform 143"/>
              <p:cNvSpPr/>
              <p:nvPr/>
            </p:nvSpPr>
            <p:spPr bwMode="auto">
              <a:xfrm>
                <a:off x="3840" y="1570"/>
                <a:ext cx="6"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1" name="Freeform 144"/>
              <p:cNvSpPr/>
              <p:nvPr/>
            </p:nvSpPr>
            <p:spPr bwMode="auto">
              <a:xfrm>
                <a:off x="3846" y="1570"/>
                <a:ext cx="11" cy="12"/>
              </a:xfrm>
              <a:custGeom>
                <a:avLst/>
                <a:gdLst>
                  <a:gd name="T0" fmla="*/ 2 w 2"/>
                  <a:gd name="T1" fmla="*/ 1 h 2"/>
                  <a:gd name="T2" fmla="*/ 0 w 2"/>
                  <a:gd name="T3" fmla="*/ 1 h 2"/>
                  <a:gd name="T4" fmla="*/ 2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0" y="0"/>
                      <a:pt x="0" y="1"/>
                    </a:cubicBezTo>
                    <a:cubicBezTo>
                      <a:pt x="2" y="2"/>
                      <a:pt x="2" y="2"/>
                      <a:pt x="2" y="2"/>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2" name="Freeform 145"/>
              <p:cNvSpPr/>
              <p:nvPr/>
            </p:nvSpPr>
            <p:spPr bwMode="auto">
              <a:xfrm>
                <a:off x="3513" y="1425"/>
                <a:ext cx="6" cy="11"/>
              </a:xfrm>
              <a:custGeom>
                <a:avLst/>
                <a:gdLst>
                  <a:gd name="T0" fmla="*/ 1 w 1"/>
                  <a:gd name="T1" fmla="*/ 1 h 2"/>
                  <a:gd name="T2" fmla="*/ 0 w 1"/>
                  <a:gd name="T3" fmla="*/ 1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2"/>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3" name="Freeform 146"/>
              <p:cNvSpPr/>
              <p:nvPr/>
            </p:nvSpPr>
            <p:spPr bwMode="auto">
              <a:xfrm>
                <a:off x="3873" y="1587"/>
                <a:ext cx="1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4" name="Freeform 147"/>
              <p:cNvSpPr/>
              <p:nvPr/>
            </p:nvSpPr>
            <p:spPr bwMode="auto">
              <a:xfrm>
                <a:off x="3857" y="1587"/>
                <a:ext cx="16" cy="6"/>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2" y="0"/>
                      <a:pt x="3" y="1"/>
                      <a:pt x="3" y="0"/>
                    </a:cubicBezTo>
                    <a:cubicBezTo>
                      <a:pt x="2" y="0"/>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5" name="Freeform 148"/>
              <p:cNvSpPr/>
              <p:nvPr/>
            </p:nvSpPr>
            <p:spPr bwMode="auto">
              <a:xfrm>
                <a:off x="3713" y="1514"/>
                <a:ext cx="5" cy="6"/>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6" name="Freeform 149"/>
              <p:cNvSpPr/>
              <p:nvPr/>
            </p:nvSpPr>
            <p:spPr bwMode="auto">
              <a:xfrm>
                <a:off x="3763" y="1537"/>
                <a:ext cx="5" cy="5"/>
              </a:xfrm>
              <a:custGeom>
                <a:avLst/>
                <a:gdLst>
                  <a:gd name="T0" fmla="*/ 0 w 5"/>
                  <a:gd name="T1" fmla="*/ 5 h 5"/>
                  <a:gd name="T2" fmla="*/ 5 w 5"/>
                  <a:gd name="T3" fmla="*/ 5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7" name="Rectangle 150"/>
              <p:cNvSpPr>
                <a:spLocks noChangeArrowheads="1"/>
              </p:cNvSpPr>
              <p:nvPr/>
            </p:nvSpPr>
            <p:spPr bwMode="auto">
              <a:xfrm>
                <a:off x="3624" y="148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08" name="Freeform 151"/>
              <p:cNvSpPr/>
              <p:nvPr/>
            </p:nvSpPr>
            <p:spPr bwMode="auto">
              <a:xfrm>
                <a:off x="3746" y="1537"/>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9" name="Freeform 152"/>
              <p:cNvSpPr/>
              <p:nvPr/>
            </p:nvSpPr>
            <p:spPr bwMode="auto">
              <a:xfrm>
                <a:off x="3552" y="1453"/>
                <a:ext cx="11" cy="5"/>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1" y="1"/>
                      <a:pt x="1" y="1"/>
                      <a:pt x="1"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0" name="Freeform 153"/>
              <p:cNvSpPr/>
              <p:nvPr/>
            </p:nvSpPr>
            <p:spPr bwMode="auto">
              <a:xfrm>
                <a:off x="3668" y="1514"/>
                <a:ext cx="0" cy="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1" name="Freeform 154"/>
              <p:cNvSpPr/>
              <p:nvPr/>
            </p:nvSpPr>
            <p:spPr bwMode="auto">
              <a:xfrm>
                <a:off x="3663" y="1514"/>
                <a:ext cx="5" cy="6"/>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2" name="Freeform 155"/>
              <p:cNvSpPr/>
              <p:nvPr/>
            </p:nvSpPr>
            <p:spPr bwMode="auto">
              <a:xfrm>
                <a:off x="3668" y="1514"/>
                <a:ext cx="39" cy="12"/>
              </a:xfrm>
              <a:custGeom>
                <a:avLst/>
                <a:gdLst>
                  <a:gd name="T0" fmla="*/ 7 w 7"/>
                  <a:gd name="T1" fmla="*/ 1 h 2"/>
                  <a:gd name="T2" fmla="*/ 5 w 7"/>
                  <a:gd name="T3" fmla="*/ 0 h 2"/>
                  <a:gd name="T4" fmla="*/ 0 w 7"/>
                  <a:gd name="T5" fmla="*/ 0 h 2"/>
                  <a:gd name="T6" fmla="*/ 2 w 7"/>
                  <a:gd name="T7" fmla="*/ 1 h 2"/>
                  <a:gd name="T8" fmla="*/ 7 w 7"/>
                  <a:gd name="T9" fmla="*/ 1 h 2"/>
                </a:gdLst>
                <a:ahLst/>
                <a:cxnLst>
                  <a:cxn ang="0">
                    <a:pos x="T0" y="T1"/>
                  </a:cxn>
                  <a:cxn ang="0">
                    <a:pos x="T2" y="T3"/>
                  </a:cxn>
                  <a:cxn ang="0">
                    <a:pos x="T4" y="T5"/>
                  </a:cxn>
                  <a:cxn ang="0">
                    <a:pos x="T6" y="T7"/>
                  </a:cxn>
                  <a:cxn ang="0">
                    <a:pos x="T8" y="T9"/>
                  </a:cxn>
                </a:cxnLst>
                <a:rect l="0" t="0" r="r" b="b"/>
                <a:pathLst>
                  <a:path w="7" h="2">
                    <a:moveTo>
                      <a:pt x="7" y="1"/>
                    </a:moveTo>
                    <a:cubicBezTo>
                      <a:pt x="5" y="0"/>
                      <a:pt x="5" y="0"/>
                      <a:pt x="5" y="0"/>
                    </a:cubicBezTo>
                    <a:cubicBezTo>
                      <a:pt x="4" y="0"/>
                      <a:pt x="1" y="0"/>
                      <a:pt x="0" y="0"/>
                    </a:cubicBezTo>
                    <a:cubicBezTo>
                      <a:pt x="0" y="0"/>
                      <a:pt x="1" y="1"/>
                      <a:pt x="2" y="1"/>
                    </a:cubicBezTo>
                    <a:cubicBezTo>
                      <a:pt x="3" y="0"/>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3" name="Rectangle 156"/>
              <p:cNvSpPr>
                <a:spLocks noChangeArrowheads="1"/>
              </p:cNvSpPr>
              <p:nvPr/>
            </p:nvSpPr>
            <p:spPr bwMode="auto">
              <a:xfrm>
                <a:off x="3824" y="15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14" name="Freeform 157"/>
              <p:cNvSpPr/>
              <p:nvPr/>
            </p:nvSpPr>
            <p:spPr bwMode="auto">
              <a:xfrm>
                <a:off x="3835" y="1576"/>
                <a:ext cx="5" cy="6"/>
              </a:xfrm>
              <a:custGeom>
                <a:avLst/>
                <a:gdLst>
                  <a:gd name="T0" fmla="*/ 5 w 5"/>
                  <a:gd name="T1" fmla="*/ 6 h 6"/>
                  <a:gd name="T2" fmla="*/ 5 w 5"/>
                  <a:gd name="T3" fmla="*/ 0 h 6"/>
                  <a:gd name="T4" fmla="*/ 0 w 5"/>
                  <a:gd name="T5" fmla="*/ 0 h 6"/>
                  <a:gd name="T6" fmla="*/ 0 w 5"/>
                  <a:gd name="T7" fmla="*/ 0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lnTo>
                      <a:pt x="5" y="0"/>
                    </a:lnTo>
                    <a:lnTo>
                      <a:pt x="0" y="0"/>
                    </a:lnTo>
                    <a:lnTo>
                      <a:pt x="0" y="0"/>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5" name="Freeform 158"/>
              <p:cNvSpPr/>
              <p:nvPr/>
            </p:nvSpPr>
            <p:spPr bwMode="auto">
              <a:xfrm>
                <a:off x="3480" y="1425"/>
                <a:ext cx="11" cy="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0"/>
                      <a:pt x="1" y="0"/>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6" name="Rectangle 159"/>
              <p:cNvSpPr>
                <a:spLocks noChangeArrowheads="1"/>
              </p:cNvSpPr>
              <p:nvPr/>
            </p:nvSpPr>
            <p:spPr bwMode="auto">
              <a:xfrm>
                <a:off x="3613" y="148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17" name="Freeform 160"/>
              <p:cNvSpPr/>
              <p:nvPr/>
            </p:nvSpPr>
            <p:spPr bwMode="auto">
              <a:xfrm>
                <a:off x="3507" y="1436"/>
                <a:ext cx="6" cy="6"/>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8" name="Freeform 161"/>
              <p:cNvSpPr/>
              <p:nvPr/>
            </p:nvSpPr>
            <p:spPr bwMode="auto">
              <a:xfrm>
                <a:off x="3713" y="1531"/>
                <a:ext cx="27" cy="11"/>
              </a:xfrm>
              <a:custGeom>
                <a:avLst/>
                <a:gdLst>
                  <a:gd name="T0" fmla="*/ 5 w 5"/>
                  <a:gd name="T1" fmla="*/ 1 h 2"/>
                  <a:gd name="T2" fmla="*/ 4 w 5"/>
                  <a:gd name="T3" fmla="*/ 1 h 2"/>
                  <a:gd name="T4" fmla="*/ 0 w 5"/>
                  <a:gd name="T5" fmla="*/ 0 h 2"/>
                  <a:gd name="T6" fmla="*/ 0 w 5"/>
                  <a:gd name="T7" fmla="*/ 1 h 2"/>
                  <a:gd name="T8" fmla="*/ 1 w 5"/>
                  <a:gd name="T9" fmla="*/ 1 h 2"/>
                  <a:gd name="T10" fmla="*/ 2 w 5"/>
                  <a:gd name="T11" fmla="*/ 1 h 2"/>
                  <a:gd name="T12" fmla="*/ 3 w 5"/>
                  <a:gd name="T13" fmla="*/ 1 h 2"/>
                  <a:gd name="T14" fmla="*/ 4 w 5"/>
                  <a:gd name="T15" fmla="*/ 2 h 2"/>
                  <a:gd name="T16" fmla="*/ 5 w 5"/>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5" y="1"/>
                    </a:moveTo>
                    <a:cubicBezTo>
                      <a:pt x="4" y="0"/>
                      <a:pt x="4" y="1"/>
                      <a:pt x="4" y="1"/>
                    </a:cubicBezTo>
                    <a:cubicBezTo>
                      <a:pt x="3" y="0"/>
                      <a:pt x="1" y="1"/>
                      <a:pt x="0" y="0"/>
                    </a:cubicBezTo>
                    <a:cubicBezTo>
                      <a:pt x="0" y="1"/>
                      <a:pt x="0" y="1"/>
                      <a:pt x="0" y="1"/>
                    </a:cubicBezTo>
                    <a:cubicBezTo>
                      <a:pt x="1" y="1"/>
                      <a:pt x="1" y="1"/>
                      <a:pt x="1" y="1"/>
                    </a:cubicBezTo>
                    <a:cubicBezTo>
                      <a:pt x="1" y="1"/>
                      <a:pt x="2" y="1"/>
                      <a:pt x="2" y="1"/>
                    </a:cubicBezTo>
                    <a:cubicBezTo>
                      <a:pt x="2" y="1"/>
                      <a:pt x="2" y="1"/>
                      <a:pt x="3" y="1"/>
                    </a:cubicBezTo>
                    <a:cubicBezTo>
                      <a:pt x="3" y="1"/>
                      <a:pt x="4" y="1"/>
                      <a:pt x="4" y="2"/>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9" name="Freeform 162"/>
              <p:cNvSpPr/>
              <p:nvPr/>
            </p:nvSpPr>
            <p:spPr bwMode="auto">
              <a:xfrm>
                <a:off x="3740"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0" name="Freeform 163"/>
              <p:cNvSpPr/>
              <p:nvPr/>
            </p:nvSpPr>
            <p:spPr bwMode="auto">
              <a:xfrm>
                <a:off x="3735" y="1542"/>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1" name="Freeform 164"/>
              <p:cNvSpPr/>
              <p:nvPr/>
            </p:nvSpPr>
            <p:spPr bwMode="auto">
              <a:xfrm>
                <a:off x="3746" y="1537"/>
                <a:ext cx="0" cy="11"/>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2" name="Freeform 165"/>
              <p:cNvSpPr/>
              <p:nvPr/>
            </p:nvSpPr>
            <p:spPr bwMode="auto">
              <a:xfrm>
                <a:off x="3818" y="1570"/>
                <a:ext cx="11" cy="1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0" y="1"/>
                      <a:pt x="0" y="1"/>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3" name="Freeform 166"/>
              <p:cNvSpPr/>
              <p:nvPr/>
            </p:nvSpPr>
            <p:spPr bwMode="auto">
              <a:xfrm>
                <a:off x="3613" y="14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4" name="Freeform 167"/>
              <p:cNvSpPr/>
              <p:nvPr/>
            </p:nvSpPr>
            <p:spPr bwMode="auto">
              <a:xfrm>
                <a:off x="3846" y="1587"/>
                <a:ext cx="5"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5" name="Freeform 168"/>
              <p:cNvSpPr/>
              <p:nvPr/>
            </p:nvSpPr>
            <p:spPr bwMode="auto">
              <a:xfrm>
                <a:off x="3513" y="1442"/>
                <a:ext cx="6" cy="5"/>
              </a:xfrm>
              <a:custGeom>
                <a:avLst/>
                <a:gdLst>
                  <a:gd name="T0" fmla="*/ 6 w 6"/>
                  <a:gd name="T1" fmla="*/ 5 h 5"/>
                  <a:gd name="T2" fmla="*/ 0 w 6"/>
                  <a:gd name="T3" fmla="*/ 0 h 5"/>
                  <a:gd name="T4" fmla="*/ 6 w 6"/>
                  <a:gd name="T5" fmla="*/ 5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6" y="5"/>
                    </a:lnTo>
                    <a:lnTo>
                      <a:pt x="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6" name="Freeform 169"/>
              <p:cNvSpPr/>
              <p:nvPr/>
            </p:nvSpPr>
            <p:spPr bwMode="auto">
              <a:xfrm>
                <a:off x="3790" y="1565"/>
                <a:ext cx="6"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7" name="Freeform 170"/>
              <p:cNvSpPr/>
              <p:nvPr/>
            </p:nvSpPr>
            <p:spPr bwMode="auto">
              <a:xfrm>
                <a:off x="3779" y="1565"/>
                <a:ext cx="11" cy="11"/>
              </a:xfrm>
              <a:custGeom>
                <a:avLst/>
                <a:gdLst>
                  <a:gd name="T0" fmla="*/ 1 w 2"/>
                  <a:gd name="T1" fmla="*/ 0 h 2"/>
                  <a:gd name="T2" fmla="*/ 1 w 2"/>
                  <a:gd name="T3" fmla="*/ 1 h 2"/>
                  <a:gd name="T4" fmla="*/ 1 w 2"/>
                  <a:gd name="T5" fmla="*/ 1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0"/>
                      <a:pt x="1" y="1"/>
                      <a:pt x="1" y="1"/>
                    </a:cubicBezTo>
                    <a:cubicBezTo>
                      <a:pt x="1" y="1"/>
                      <a:pt x="1" y="1"/>
                      <a:pt x="1" y="1"/>
                    </a:cubicBezTo>
                    <a:cubicBezTo>
                      <a:pt x="1" y="2"/>
                      <a:pt x="1" y="2"/>
                      <a:pt x="2" y="1"/>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8" name="Freeform 171"/>
              <p:cNvSpPr/>
              <p:nvPr/>
            </p:nvSpPr>
            <p:spPr bwMode="auto">
              <a:xfrm>
                <a:off x="3513" y="1447"/>
                <a:ext cx="11" cy="11"/>
              </a:xfrm>
              <a:custGeom>
                <a:avLst/>
                <a:gdLst>
                  <a:gd name="T0" fmla="*/ 2 w 2"/>
                  <a:gd name="T1" fmla="*/ 1 h 2"/>
                  <a:gd name="T2" fmla="*/ 2 w 2"/>
                  <a:gd name="T3" fmla="*/ 1 h 2"/>
                  <a:gd name="T4" fmla="*/ 1 w 2"/>
                  <a:gd name="T5" fmla="*/ 0 h 2"/>
                  <a:gd name="T6" fmla="*/ 1 w 2"/>
                  <a:gd name="T7" fmla="*/ 1 h 2"/>
                  <a:gd name="T8" fmla="*/ 0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2" y="1"/>
                      <a:pt x="2" y="1"/>
                    </a:cubicBezTo>
                    <a:cubicBezTo>
                      <a:pt x="2" y="1"/>
                      <a:pt x="1" y="0"/>
                      <a:pt x="1" y="0"/>
                    </a:cubicBezTo>
                    <a:cubicBezTo>
                      <a:pt x="1" y="1"/>
                      <a:pt x="1" y="1"/>
                      <a:pt x="1" y="1"/>
                    </a:cubicBezTo>
                    <a:cubicBezTo>
                      <a:pt x="1" y="1"/>
                      <a:pt x="0" y="1"/>
                      <a:pt x="0" y="1"/>
                    </a:cubicBezTo>
                    <a:cubicBezTo>
                      <a:pt x="1"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9" name="Freeform 172"/>
              <p:cNvSpPr/>
              <p:nvPr/>
            </p:nvSpPr>
            <p:spPr bwMode="auto">
              <a:xfrm>
                <a:off x="3502" y="1447"/>
                <a:ext cx="5" cy="11"/>
              </a:xfrm>
              <a:custGeom>
                <a:avLst/>
                <a:gdLst>
                  <a:gd name="T0" fmla="*/ 0 w 1"/>
                  <a:gd name="T1" fmla="*/ 2 h 2"/>
                  <a:gd name="T2" fmla="*/ 1 w 1"/>
                  <a:gd name="T3" fmla="*/ 1 h 2"/>
                  <a:gd name="T4" fmla="*/ 1 w 1"/>
                  <a:gd name="T5" fmla="*/ 1 h 2"/>
                  <a:gd name="T6" fmla="*/ 1 w 1"/>
                  <a:gd name="T7" fmla="*/ 2 h 2"/>
                  <a:gd name="T8" fmla="*/ 1 w 1"/>
                  <a:gd name="T9" fmla="*/ 1 h 2"/>
                  <a:gd name="T10" fmla="*/ 1 w 1"/>
                  <a:gd name="T11" fmla="*/ 1 h 2"/>
                  <a:gd name="T12" fmla="*/ 1 w 1"/>
                  <a:gd name="T13" fmla="*/ 1 h 2"/>
                  <a:gd name="T14" fmla="*/ 1 w 1"/>
                  <a:gd name="T15" fmla="*/ 0 h 2"/>
                  <a:gd name="T16" fmla="*/ 0 w 1"/>
                  <a:gd name="T17" fmla="*/ 1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0" y="1"/>
                      <a:pt x="0" y="1"/>
                      <a:pt x="1" y="1"/>
                    </a:cubicBezTo>
                    <a:cubicBezTo>
                      <a:pt x="1" y="1"/>
                      <a:pt x="1" y="1"/>
                      <a:pt x="1" y="1"/>
                    </a:cubicBezTo>
                    <a:cubicBezTo>
                      <a:pt x="1" y="2"/>
                      <a:pt x="1" y="2"/>
                      <a:pt x="1" y="2"/>
                    </a:cubicBezTo>
                    <a:cubicBezTo>
                      <a:pt x="1"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0" name="Freeform 173"/>
              <p:cNvSpPr/>
              <p:nvPr/>
            </p:nvSpPr>
            <p:spPr bwMode="auto">
              <a:xfrm>
                <a:off x="3507" y="1453"/>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1" name="Freeform 174"/>
              <p:cNvSpPr/>
              <p:nvPr/>
            </p:nvSpPr>
            <p:spPr bwMode="auto">
              <a:xfrm>
                <a:off x="3807" y="1576"/>
                <a:ext cx="5"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2" name="Freeform 175"/>
              <p:cNvSpPr/>
              <p:nvPr/>
            </p:nvSpPr>
            <p:spPr bwMode="auto">
              <a:xfrm>
                <a:off x="3840" y="1587"/>
                <a:ext cx="6" cy="6"/>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3" name="Freeform 176"/>
              <p:cNvSpPr/>
              <p:nvPr/>
            </p:nvSpPr>
            <p:spPr bwMode="auto">
              <a:xfrm>
                <a:off x="3807" y="1587"/>
                <a:ext cx="28" cy="6"/>
              </a:xfrm>
              <a:custGeom>
                <a:avLst/>
                <a:gdLst>
                  <a:gd name="T0" fmla="*/ 0 w 5"/>
                  <a:gd name="T1" fmla="*/ 1 h 1"/>
                  <a:gd name="T2" fmla="*/ 4 w 5"/>
                  <a:gd name="T3" fmla="*/ 1 h 1"/>
                  <a:gd name="T4" fmla="*/ 5 w 5"/>
                  <a:gd name="T5" fmla="*/ 0 h 1"/>
                  <a:gd name="T6" fmla="*/ 3 w 5"/>
                  <a:gd name="T7" fmla="*/ 0 h 1"/>
                  <a:gd name="T8" fmla="*/ 2 w 5"/>
                  <a:gd name="T9" fmla="*/ 1 h 1"/>
                  <a:gd name="T10" fmla="*/ 0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0" y="1"/>
                    </a:moveTo>
                    <a:cubicBezTo>
                      <a:pt x="1" y="0"/>
                      <a:pt x="3" y="1"/>
                      <a:pt x="4" y="1"/>
                    </a:cubicBezTo>
                    <a:cubicBezTo>
                      <a:pt x="4" y="0"/>
                      <a:pt x="5" y="1"/>
                      <a:pt x="5" y="0"/>
                    </a:cubicBezTo>
                    <a:cubicBezTo>
                      <a:pt x="4" y="0"/>
                      <a:pt x="4" y="1"/>
                      <a:pt x="3" y="0"/>
                    </a:cubicBezTo>
                    <a:cubicBezTo>
                      <a:pt x="3" y="0"/>
                      <a:pt x="3" y="1"/>
                      <a:pt x="2"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4" name="Freeform 177"/>
              <p:cNvSpPr/>
              <p:nvPr/>
            </p:nvSpPr>
            <p:spPr bwMode="auto">
              <a:xfrm>
                <a:off x="3446" y="1425"/>
                <a:ext cx="6" cy="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5" name="Freeform 178"/>
              <p:cNvSpPr/>
              <p:nvPr/>
            </p:nvSpPr>
            <p:spPr bwMode="auto">
              <a:xfrm>
                <a:off x="3652" y="1509"/>
                <a:ext cx="11" cy="11"/>
              </a:xfrm>
              <a:custGeom>
                <a:avLst/>
                <a:gdLst>
                  <a:gd name="T0" fmla="*/ 2 w 2"/>
                  <a:gd name="T1" fmla="*/ 2 h 2"/>
                  <a:gd name="T2" fmla="*/ 0 w 2"/>
                  <a:gd name="T3" fmla="*/ 2 h 2"/>
                  <a:gd name="T4" fmla="*/ 2 w 2"/>
                  <a:gd name="T5" fmla="*/ 2 h 2"/>
                </a:gdLst>
                <a:ahLst/>
                <a:cxnLst>
                  <a:cxn ang="0">
                    <a:pos x="T0" y="T1"/>
                  </a:cxn>
                  <a:cxn ang="0">
                    <a:pos x="T2" y="T3"/>
                  </a:cxn>
                  <a:cxn ang="0">
                    <a:pos x="T4" y="T5"/>
                  </a:cxn>
                </a:cxnLst>
                <a:rect l="0" t="0" r="r" b="b"/>
                <a:pathLst>
                  <a:path w="2" h="2">
                    <a:moveTo>
                      <a:pt x="2" y="2"/>
                    </a:moveTo>
                    <a:cubicBezTo>
                      <a:pt x="1" y="2"/>
                      <a:pt x="0" y="0"/>
                      <a:pt x="0"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6" name="Freeform 179"/>
              <p:cNvSpPr/>
              <p:nvPr/>
            </p:nvSpPr>
            <p:spPr bwMode="auto">
              <a:xfrm>
                <a:off x="3718" y="1542"/>
                <a:ext cx="0" cy="6"/>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7" name="Freeform 180"/>
              <p:cNvSpPr/>
              <p:nvPr/>
            </p:nvSpPr>
            <p:spPr bwMode="auto">
              <a:xfrm>
                <a:off x="3796" y="1576"/>
                <a:ext cx="5" cy="6"/>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8" name="Freeform 181"/>
              <p:cNvSpPr/>
              <p:nvPr/>
            </p:nvSpPr>
            <p:spPr bwMode="auto">
              <a:xfrm>
                <a:off x="3568" y="14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9" name="Freeform 182"/>
              <p:cNvSpPr/>
              <p:nvPr/>
            </p:nvSpPr>
            <p:spPr bwMode="auto">
              <a:xfrm>
                <a:off x="3768" y="1565"/>
                <a:ext cx="6" cy="5"/>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0" name="Freeform 183"/>
              <p:cNvSpPr/>
              <p:nvPr/>
            </p:nvSpPr>
            <p:spPr bwMode="auto">
              <a:xfrm>
                <a:off x="3696" y="15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1" name="Freeform 184"/>
              <p:cNvSpPr/>
              <p:nvPr/>
            </p:nvSpPr>
            <p:spPr bwMode="auto">
              <a:xfrm>
                <a:off x="3690" y="1537"/>
                <a:ext cx="17" cy="11"/>
              </a:xfrm>
              <a:custGeom>
                <a:avLst/>
                <a:gdLst>
                  <a:gd name="T0" fmla="*/ 3 w 3"/>
                  <a:gd name="T1" fmla="*/ 1 h 2"/>
                  <a:gd name="T2" fmla="*/ 2 w 3"/>
                  <a:gd name="T3" fmla="*/ 0 h 2"/>
                  <a:gd name="T4" fmla="*/ 2 w 3"/>
                  <a:gd name="T5" fmla="*/ 1 h 2"/>
                  <a:gd name="T6" fmla="*/ 0 w 3"/>
                  <a:gd name="T7" fmla="*/ 1 h 2"/>
                  <a:gd name="T8" fmla="*/ 0 w 3"/>
                  <a:gd name="T9" fmla="*/ 1 h 2"/>
                  <a:gd name="T10" fmla="*/ 0 w 3"/>
                  <a:gd name="T11" fmla="*/ 2 h 2"/>
                  <a:gd name="T12" fmla="*/ 1 w 3"/>
                  <a:gd name="T13" fmla="*/ 1 h 2"/>
                  <a:gd name="T14" fmla="*/ 1 w 3"/>
                  <a:gd name="T15" fmla="*/ 2 h 2"/>
                  <a:gd name="T16" fmla="*/ 1 w 3"/>
                  <a:gd name="T17" fmla="*/ 2 h 2"/>
                  <a:gd name="T18" fmla="*/ 2 w 3"/>
                  <a:gd name="T19" fmla="*/ 2 h 2"/>
                  <a:gd name="T20" fmla="*/ 2 w 3"/>
                  <a:gd name="T21" fmla="*/ 1 h 2"/>
                  <a:gd name="T22" fmla="*/ 3 w 3"/>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1"/>
                    </a:moveTo>
                    <a:cubicBezTo>
                      <a:pt x="3" y="1"/>
                      <a:pt x="1" y="1"/>
                      <a:pt x="2" y="0"/>
                    </a:cubicBezTo>
                    <a:cubicBezTo>
                      <a:pt x="2" y="0"/>
                      <a:pt x="2" y="0"/>
                      <a:pt x="2" y="1"/>
                    </a:cubicBezTo>
                    <a:cubicBezTo>
                      <a:pt x="1" y="1"/>
                      <a:pt x="1" y="1"/>
                      <a:pt x="0" y="1"/>
                    </a:cubicBezTo>
                    <a:cubicBezTo>
                      <a:pt x="0" y="1"/>
                      <a:pt x="0" y="1"/>
                      <a:pt x="0" y="1"/>
                    </a:cubicBezTo>
                    <a:cubicBezTo>
                      <a:pt x="0" y="1"/>
                      <a:pt x="0" y="1"/>
                      <a:pt x="0" y="2"/>
                    </a:cubicBezTo>
                    <a:cubicBezTo>
                      <a:pt x="0" y="1"/>
                      <a:pt x="0" y="1"/>
                      <a:pt x="1" y="1"/>
                    </a:cubicBezTo>
                    <a:cubicBezTo>
                      <a:pt x="1" y="1"/>
                      <a:pt x="1" y="1"/>
                      <a:pt x="1" y="2"/>
                    </a:cubicBezTo>
                    <a:cubicBezTo>
                      <a:pt x="1" y="2"/>
                      <a:pt x="1" y="2"/>
                      <a:pt x="1" y="2"/>
                    </a:cubicBezTo>
                    <a:cubicBezTo>
                      <a:pt x="1" y="2"/>
                      <a:pt x="2" y="2"/>
                      <a:pt x="2" y="2"/>
                    </a:cubicBezTo>
                    <a:cubicBezTo>
                      <a:pt x="2" y="2"/>
                      <a:pt x="2" y="2"/>
                      <a:pt x="2" y="1"/>
                    </a:cubicBezTo>
                    <a:cubicBezTo>
                      <a:pt x="2"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2" name="Freeform 185"/>
              <p:cNvSpPr/>
              <p:nvPr/>
            </p:nvSpPr>
            <p:spPr bwMode="auto">
              <a:xfrm>
                <a:off x="3685" y="1531"/>
                <a:ext cx="11" cy="6"/>
              </a:xfrm>
              <a:custGeom>
                <a:avLst/>
                <a:gdLst>
                  <a:gd name="T0" fmla="*/ 2 w 2"/>
                  <a:gd name="T1" fmla="*/ 1 h 1"/>
                  <a:gd name="T2" fmla="*/ 2 w 2"/>
                  <a:gd name="T3" fmla="*/ 0 h 1"/>
                  <a:gd name="T4" fmla="*/ 0 w 2"/>
                  <a:gd name="T5" fmla="*/ 1 h 1"/>
                  <a:gd name="T6" fmla="*/ 1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0" y="0"/>
                      <a:pt x="0" y="1"/>
                    </a:cubicBezTo>
                    <a:cubicBezTo>
                      <a:pt x="0"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3" name="Freeform 186"/>
              <p:cNvSpPr/>
              <p:nvPr/>
            </p:nvSpPr>
            <p:spPr bwMode="auto">
              <a:xfrm>
                <a:off x="3690" y="1537"/>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4" name="Freeform 187"/>
              <p:cNvSpPr/>
              <p:nvPr/>
            </p:nvSpPr>
            <p:spPr bwMode="auto">
              <a:xfrm>
                <a:off x="3430" y="1419"/>
                <a:ext cx="11" cy="11"/>
              </a:xfrm>
              <a:custGeom>
                <a:avLst/>
                <a:gdLst>
                  <a:gd name="T0" fmla="*/ 2 w 2"/>
                  <a:gd name="T1" fmla="*/ 2 h 2"/>
                  <a:gd name="T2" fmla="*/ 0 w 2"/>
                  <a:gd name="T3" fmla="*/ 1 h 2"/>
                  <a:gd name="T4" fmla="*/ 2 w 2"/>
                  <a:gd name="T5" fmla="*/ 2 h 2"/>
                </a:gdLst>
                <a:ahLst/>
                <a:cxnLst>
                  <a:cxn ang="0">
                    <a:pos x="T0" y="T1"/>
                  </a:cxn>
                  <a:cxn ang="0">
                    <a:pos x="T2" y="T3"/>
                  </a:cxn>
                  <a:cxn ang="0">
                    <a:pos x="T4" y="T5"/>
                  </a:cxn>
                </a:cxnLst>
                <a:rect l="0" t="0" r="r" b="b"/>
                <a:pathLst>
                  <a:path w="2" h="2">
                    <a:moveTo>
                      <a:pt x="2" y="2"/>
                    </a:moveTo>
                    <a:cubicBezTo>
                      <a:pt x="2" y="1"/>
                      <a:pt x="0" y="0"/>
                      <a:pt x="0" y="1"/>
                    </a:cubicBezTo>
                    <a:cubicBezTo>
                      <a:pt x="0" y="2"/>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5" name="Freeform 188"/>
              <p:cNvSpPr/>
              <p:nvPr/>
            </p:nvSpPr>
            <p:spPr bwMode="auto">
              <a:xfrm>
                <a:off x="3557" y="1475"/>
                <a:ext cx="6" cy="6"/>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6" name="Freeform 189"/>
              <p:cNvSpPr/>
              <p:nvPr/>
            </p:nvSpPr>
            <p:spPr bwMode="auto">
              <a:xfrm>
                <a:off x="3785" y="1576"/>
                <a:ext cx="5" cy="6"/>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7" name="Freeform 190"/>
              <p:cNvSpPr/>
              <p:nvPr/>
            </p:nvSpPr>
            <p:spPr bwMode="auto">
              <a:xfrm>
                <a:off x="3713" y="1548"/>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8" name="Freeform 191"/>
              <p:cNvSpPr/>
              <p:nvPr/>
            </p:nvSpPr>
            <p:spPr bwMode="auto">
              <a:xfrm>
                <a:off x="3901" y="1626"/>
                <a:ext cx="6"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9" name="Freeform 192"/>
              <p:cNvSpPr/>
              <p:nvPr/>
            </p:nvSpPr>
            <p:spPr bwMode="auto">
              <a:xfrm>
                <a:off x="3457" y="1436"/>
                <a:ext cx="6" cy="6"/>
              </a:xfrm>
              <a:custGeom>
                <a:avLst/>
                <a:gdLst>
                  <a:gd name="T0" fmla="*/ 0 w 6"/>
                  <a:gd name="T1" fmla="*/ 0 h 6"/>
                  <a:gd name="T2" fmla="*/ 0 w 6"/>
                  <a:gd name="T3" fmla="*/ 6 h 6"/>
                  <a:gd name="T4" fmla="*/ 6 w 6"/>
                  <a:gd name="T5" fmla="*/ 0 h 6"/>
                  <a:gd name="T6" fmla="*/ 0 w 6"/>
                  <a:gd name="T7" fmla="*/ 0 h 6"/>
                </a:gdLst>
                <a:ahLst/>
                <a:cxnLst>
                  <a:cxn ang="0">
                    <a:pos x="T0" y="T1"/>
                  </a:cxn>
                  <a:cxn ang="0">
                    <a:pos x="T2" y="T3"/>
                  </a:cxn>
                  <a:cxn ang="0">
                    <a:pos x="T4" y="T5"/>
                  </a:cxn>
                  <a:cxn ang="0">
                    <a:pos x="T6" y="T7"/>
                  </a:cxn>
                </a:cxnLst>
                <a:rect l="0" t="0" r="r" b="b"/>
                <a:pathLst>
                  <a:path w="6" h="6">
                    <a:moveTo>
                      <a:pt x="0" y="0"/>
                    </a:moveTo>
                    <a:lnTo>
                      <a:pt x="0" y="6"/>
                    </a:lnTo>
                    <a:lnTo>
                      <a:pt x="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0" name="Freeform 193"/>
              <p:cNvSpPr/>
              <p:nvPr/>
            </p:nvSpPr>
            <p:spPr bwMode="auto">
              <a:xfrm>
                <a:off x="3485" y="1447"/>
                <a:ext cx="6"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1" name="Freeform 194"/>
              <p:cNvSpPr/>
              <p:nvPr/>
            </p:nvSpPr>
            <p:spPr bwMode="auto">
              <a:xfrm>
                <a:off x="3768" y="1576"/>
                <a:ext cx="17" cy="6"/>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0"/>
                      <a:pt x="0" y="1"/>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2" name="Freeform 195"/>
              <p:cNvSpPr/>
              <p:nvPr/>
            </p:nvSpPr>
            <p:spPr bwMode="auto">
              <a:xfrm>
                <a:off x="3507" y="1458"/>
                <a:ext cx="6" cy="6"/>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3" name="Freeform 196"/>
              <p:cNvSpPr/>
              <p:nvPr/>
            </p:nvSpPr>
            <p:spPr bwMode="auto">
              <a:xfrm>
                <a:off x="3668" y="1531"/>
                <a:ext cx="17" cy="6"/>
              </a:xfrm>
              <a:custGeom>
                <a:avLst/>
                <a:gdLst>
                  <a:gd name="T0" fmla="*/ 3 w 3"/>
                  <a:gd name="T1" fmla="*/ 1 h 1"/>
                  <a:gd name="T2" fmla="*/ 0 w 3"/>
                  <a:gd name="T3" fmla="*/ 1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1" y="1"/>
                      <a:pt x="0" y="1"/>
                    </a:cubicBezTo>
                    <a:cubicBezTo>
                      <a:pt x="1" y="1"/>
                      <a:pt x="1" y="1"/>
                      <a:pt x="1" y="1"/>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4" name="Freeform 197"/>
              <p:cNvSpPr/>
              <p:nvPr/>
            </p:nvSpPr>
            <p:spPr bwMode="auto">
              <a:xfrm>
                <a:off x="3779" y="1582"/>
                <a:ext cx="17" cy="11"/>
              </a:xfrm>
              <a:custGeom>
                <a:avLst/>
                <a:gdLst>
                  <a:gd name="T0" fmla="*/ 2 w 3"/>
                  <a:gd name="T1" fmla="*/ 2 h 2"/>
                  <a:gd name="T2" fmla="*/ 2 w 3"/>
                  <a:gd name="T3" fmla="*/ 1 h 2"/>
                  <a:gd name="T4" fmla="*/ 3 w 3"/>
                  <a:gd name="T5" fmla="*/ 1 h 2"/>
                  <a:gd name="T6" fmla="*/ 1 w 3"/>
                  <a:gd name="T7" fmla="*/ 0 h 2"/>
                  <a:gd name="T8" fmla="*/ 1 w 3"/>
                  <a:gd name="T9" fmla="*/ 2 h 2"/>
                  <a:gd name="T10" fmla="*/ 1 w 3"/>
                  <a:gd name="T11" fmla="*/ 1 h 2"/>
                  <a:gd name="T12" fmla="*/ 1 w 3"/>
                  <a:gd name="T13" fmla="*/ 2 h 2"/>
                  <a:gd name="T14" fmla="*/ 2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2"/>
                    </a:moveTo>
                    <a:cubicBezTo>
                      <a:pt x="2" y="1"/>
                      <a:pt x="2" y="1"/>
                      <a:pt x="2" y="1"/>
                    </a:cubicBezTo>
                    <a:cubicBezTo>
                      <a:pt x="3" y="1"/>
                      <a:pt x="3" y="1"/>
                      <a:pt x="3" y="1"/>
                    </a:cubicBezTo>
                    <a:cubicBezTo>
                      <a:pt x="2" y="1"/>
                      <a:pt x="2" y="0"/>
                      <a:pt x="1" y="0"/>
                    </a:cubicBezTo>
                    <a:cubicBezTo>
                      <a:pt x="2" y="1"/>
                      <a:pt x="1" y="1"/>
                      <a:pt x="1" y="2"/>
                    </a:cubicBezTo>
                    <a:cubicBezTo>
                      <a:pt x="1" y="1"/>
                      <a:pt x="1" y="1"/>
                      <a:pt x="1" y="1"/>
                    </a:cubicBezTo>
                    <a:cubicBezTo>
                      <a:pt x="1" y="2"/>
                      <a:pt x="0" y="2"/>
                      <a:pt x="1" y="2"/>
                    </a:cubicBezTo>
                    <a:cubicBezTo>
                      <a:pt x="1"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5" name="Freeform 198"/>
              <p:cNvSpPr/>
              <p:nvPr/>
            </p:nvSpPr>
            <p:spPr bwMode="auto">
              <a:xfrm>
                <a:off x="3796" y="15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6" name="Freeform 199"/>
              <p:cNvSpPr/>
              <p:nvPr/>
            </p:nvSpPr>
            <p:spPr bwMode="auto">
              <a:xfrm>
                <a:off x="3796" y="1587"/>
                <a:ext cx="5"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7" name="Freeform 200"/>
              <p:cNvSpPr/>
              <p:nvPr/>
            </p:nvSpPr>
            <p:spPr bwMode="auto">
              <a:xfrm>
                <a:off x="3824" y="1604"/>
                <a:ext cx="16" cy="6"/>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0"/>
                      <a:pt x="1" y="1"/>
                      <a:pt x="0" y="1"/>
                    </a:cubicBezTo>
                    <a:cubicBezTo>
                      <a:pt x="1"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8" name="Freeform 201"/>
              <p:cNvSpPr/>
              <p:nvPr/>
            </p:nvSpPr>
            <p:spPr bwMode="auto">
              <a:xfrm>
                <a:off x="3430" y="1430"/>
                <a:ext cx="5" cy="6"/>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9" name="Freeform 202"/>
              <p:cNvSpPr/>
              <p:nvPr/>
            </p:nvSpPr>
            <p:spPr bwMode="auto">
              <a:xfrm>
                <a:off x="3668" y="1537"/>
                <a:ext cx="11" cy="11"/>
              </a:xfrm>
              <a:custGeom>
                <a:avLst/>
                <a:gdLst>
                  <a:gd name="T0" fmla="*/ 2 w 2"/>
                  <a:gd name="T1" fmla="*/ 1 h 2"/>
                  <a:gd name="T2" fmla="*/ 0 w 2"/>
                  <a:gd name="T3" fmla="*/ 1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0" y="0"/>
                      <a:pt x="0" y="1"/>
                    </a:cubicBezTo>
                    <a:cubicBezTo>
                      <a:pt x="1" y="2"/>
                      <a:pt x="1" y="2"/>
                      <a:pt x="1" y="2"/>
                    </a:cubicBezTo>
                    <a:cubicBezTo>
                      <a:pt x="2"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0" name="Freeform 203"/>
              <p:cNvSpPr/>
              <p:nvPr/>
            </p:nvSpPr>
            <p:spPr bwMode="auto">
              <a:xfrm>
                <a:off x="3763" y="1576"/>
                <a:ext cx="0" cy="6"/>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1" name="Freeform 204"/>
              <p:cNvSpPr/>
              <p:nvPr/>
            </p:nvSpPr>
            <p:spPr bwMode="auto">
              <a:xfrm>
                <a:off x="3408" y="1425"/>
                <a:ext cx="11" cy="11"/>
              </a:xfrm>
              <a:custGeom>
                <a:avLst/>
                <a:gdLst>
                  <a:gd name="T0" fmla="*/ 0 w 2"/>
                  <a:gd name="T1" fmla="*/ 1 h 2"/>
                  <a:gd name="T2" fmla="*/ 2 w 2"/>
                  <a:gd name="T3" fmla="*/ 1 h 2"/>
                  <a:gd name="T4" fmla="*/ 0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0"/>
                      <a:pt x="1" y="2"/>
                      <a:pt x="2"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00" name="Group 406"/>
            <p:cNvGrpSpPr/>
            <p:nvPr/>
          </p:nvGrpSpPr>
          <p:grpSpPr bwMode="auto">
            <a:xfrm>
              <a:off x="2980" y="1402"/>
              <a:ext cx="888" cy="376"/>
              <a:chOff x="2980" y="1402"/>
              <a:chExt cx="888" cy="376"/>
            </a:xfrm>
            <a:grpFill/>
          </p:grpSpPr>
          <p:sp>
            <p:nvSpPr>
              <p:cNvPr id="3962" name="Freeform 206"/>
              <p:cNvSpPr/>
              <p:nvPr/>
            </p:nvSpPr>
            <p:spPr bwMode="auto">
              <a:xfrm>
                <a:off x="3635" y="1526"/>
                <a:ext cx="6" cy="5"/>
              </a:xfrm>
              <a:custGeom>
                <a:avLst/>
                <a:gdLst>
                  <a:gd name="T0" fmla="*/ 0 w 6"/>
                  <a:gd name="T1" fmla="*/ 5 h 5"/>
                  <a:gd name="T2" fmla="*/ 0 w 6"/>
                  <a:gd name="T3" fmla="*/ 5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0" y="5"/>
                    </a:lnTo>
                    <a:lnTo>
                      <a:pt x="6"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3" name="Freeform 207"/>
              <p:cNvSpPr/>
              <p:nvPr/>
            </p:nvSpPr>
            <p:spPr bwMode="auto">
              <a:xfrm>
                <a:off x="3801" y="1604"/>
                <a:ext cx="23" cy="11"/>
              </a:xfrm>
              <a:custGeom>
                <a:avLst/>
                <a:gdLst>
                  <a:gd name="T0" fmla="*/ 1 w 4"/>
                  <a:gd name="T1" fmla="*/ 1 h 2"/>
                  <a:gd name="T2" fmla="*/ 0 w 4"/>
                  <a:gd name="T3" fmla="*/ 1 h 2"/>
                  <a:gd name="T4" fmla="*/ 4 w 4"/>
                  <a:gd name="T5" fmla="*/ 1 h 2"/>
                  <a:gd name="T6" fmla="*/ 1 w 4"/>
                  <a:gd name="T7" fmla="*/ 1 h 2"/>
                </a:gdLst>
                <a:ahLst/>
                <a:cxnLst>
                  <a:cxn ang="0">
                    <a:pos x="T0" y="T1"/>
                  </a:cxn>
                  <a:cxn ang="0">
                    <a:pos x="T2" y="T3"/>
                  </a:cxn>
                  <a:cxn ang="0">
                    <a:pos x="T4" y="T5"/>
                  </a:cxn>
                  <a:cxn ang="0">
                    <a:pos x="T6" y="T7"/>
                  </a:cxn>
                </a:cxnLst>
                <a:rect l="0" t="0" r="r" b="b"/>
                <a:pathLst>
                  <a:path w="4" h="2">
                    <a:moveTo>
                      <a:pt x="1" y="1"/>
                    </a:moveTo>
                    <a:cubicBezTo>
                      <a:pt x="1" y="1"/>
                      <a:pt x="0" y="1"/>
                      <a:pt x="0" y="1"/>
                    </a:cubicBezTo>
                    <a:cubicBezTo>
                      <a:pt x="1" y="1"/>
                      <a:pt x="2" y="1"/>
                      <a:pt x="4" y="1"/>
                    </a:cubicBezTo>
                    <a:cubicBezTo>
                      <a:pt x="3" y="0"/>
                      <a:pt x="2"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4" name="Freeform 208"/>
              <p:cNvSpPr/>
              <p:nvPr/>
            </p:nvSpPr>
            <p:spPr bwMode="auto">
              <a:xfrm>
                <a:off x="3507" y="1475"/>
                <a:ext cx="6" cy="6"/>
              </a:xfrm>
              <a:custGeom>
                <a:avLst/>
                <a:gdLst>
                  <a:gd name="T0" fmla="*/ 6 w 6"/>
                  <a:gd name="T1" fmla="*/ 0 h 6"/>
                  <a:gd name="T2" fmla="*/ 0 w 6"/>
                  <a:gd name="T3" fmla="*/ 0 h 6"/>
                  <a:gd name="T4" fmla="*/ 6 w 6"/>
                  <a:gd name="T5" fmla="*/ 6 h 6"/>
                  <a:gd name="T6" fmla="*/ 6 w 6"/>
                  <a:gd name="T7" fmla="*/ 0 h 6"/>
                </a:gdLst>
                <a:ahLst/>
                <a:cxnLst>
                  <a:cxn ang="0">
                    <a:pos x="T0" y="T1"/>
                  </a:cxn>
                  <a:cxn ang="0">
                    <a:pos x="T2" y="T3"/>
                  </a:cxn>
                  <a:cxn ang="0">
                    <a:pos x="T4" y="T5"/>
                  </a:cxn>
                  <a:cxn ang="0">
                    <a:pos x="T6" y="T7"/>
                  </a:cxn>
                </a:cxnLst>
                <a:rect l="0" t="0" r="r" b="b"/>
                <a:pathLst>
                  <a:path w="6" h="6">
                    <a:moveTo>
                      <a:pt x="6" y="0"/>
                    </a:moveTo>
                    <a:lnTo>
                      <a:pt x="0" y="0"/>
                    </a:lnTo>
                    <a:lnTo>
                      <a:pt x="6" y="6"/>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5" name="Freeform 209"/>
              <p:cNvSpPr/>
              <p:nvPr/>
            </p:nvSpPr>
            <p:spPr bwMode="auto">
              <a:xfrm>
                <a:off x="3652" y="1548"/>
                <a:ext cx="5" cy="6"/>
              </a:xfrm>
              <a:custGeom>
                <a:avLst/>
                <a:gdLst>
                  <a:gd name="T0" fmla="*/ 5 w 5"/>
                  <a:gd name="T1" fmla="*/ 6 h 6"/>
                  <a:gd name="T2" fmla="*/ 0 w 5"/>
                  <a:gd name="T3" fmla="*/ 0 h 6"/>
                  <a:gd name="T4" fmla="*/ 0 w 5"/>
                  <a:gd name="T5" fmla="*/ 6 h 6"/>
                  <a:gd name="T6" fmla="*/ 5 w 5"/>
                  <a:gd name="T7" fmla="*/ 6 h 6"/>
                </a:gdLst>
                <a:ahLst/>
                <a:cxnLst>
                  <a:cxn ang="0">
                    <a:pos x="T0" y="T1"/>
                  </a:cxn>
                  <a:cxn ang="0">
                    <a:pos x="T2" y="T3"/>
                  </a:cxn>
                  <a:cxn ang="0">
                    <a:pos x="T4" y="T5"/>
                  </a:cxn>
                  <a:cxn ang="0">
                    <a:pos x="T6" y="T7"/>
                  </a:cxn>
                </a:cxnLst>
                <a:rect l="0" t="0" r="r" b="b"/>
                <a:pathLst>
                  <a:path w="5" h="6">
                    <a:moveTo>
                      <a:pt x="5" y="6"/>
                    </a:moveTo>
                    <a:lnTo>
                      <a:pt x="0" y="0"/>
                    </a:lnTo>
                    <a:lnTo>
                      <a:pt x="0" y="6"/>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6" name="Freeform 210"/>
              <p:cNvSpPr/>
              <p:nvPr/>
            </p:nvSpPr>
            <p:spPr bwMode="auto">
              <a:xfrm>
                <a:off x="3574" y="1537"/>
                <a:ext cx="83" cy="11"/>
              </a:xfrm>
              <a:custGeom>
                <a:avLst/>
                <a:gdLst>
                  <a:gd name="T0" fmla="*/ 13 w 15"/>
                  <a:gd name="T1" fmla="*/ 0 h 2"/>
                  <a:gd name="T2" fmla="*/ 14 w 15"/>
                  <a:gd name="T3" fmla="*/ 1 h 2"/>
                  <a:gd name="T4" fmla="*/ 12 w 15"/>
                  <a:gd name="T5" fmla="*/ 1 h 2"/>
                  <a:gd name="T6" fmla="*/ 7 w 15"/>
                  <a:gd name="T7" fmla="*/ 0 h 2"/>
                  <a:gd name="T8" fmla="*/ 4 w 15"/>
                  <a:gd name="T9" fmla="*/ 1 h 2"/>
                  <a:gd name="T10" fmla="*/ 4 w 15"/>
                  <a:gd name="T11" fmla="*/ 1 h 2"/>
                  <a:gd name="T12" fmla="*/ 3 w 15"/>
                  <a:gd name="T13" fmla="*/ 1 h 2"/>
                  <a:gd name="T14" fmla="*/ 1 w 15"/>
                  <a:gd name="T15" fmla="*/ 0 h 2"/>
                  <a:gd name="T16" fmla="*/ 1 w 15"/>
                  <a:gd name="T17" fmla="*/ 1 h 2"/>
                  <a:gd name="T18" fmla="*/ 3 w 15"/>
                  <a:gd name="T19" fmla="*/ 2 h 2"/>
                  <a:gd name="T20" fmla="*/ 4 w 15"/>
                  <a:gd name="T21" fmla="*/ 1 h 2"/>
                  <a:gd name="T22" fmla="*/ 8 w 15"/>
                  <a:gd name="T23" fmla="*/ 1 h 2"/>
                  <a:gd name="T24" fmla="*/ 11 w 15"/>
                  <a:gd name="T25" fmla="*/ 1 h 2"/>
                  <a:gd name="T26" fmla="*/ 9 w 15"/>
                  <a:gd name="T27" fmla="*/ 2 h 2"/>
                  <a:gd name="T28" fmla="*/ 10 w 15"/>
                  <a:gd name="T29" fmla="*/ 2 h 2"/>
                  <a:gd name="T30" fmla="*/ 12 w 15"/>
                  <a:gd name="T31" fmla="*/ 1 h 2"/>
                  <a:gd name="T32" fmla="*/ 14 w 15"/>
                  <a:gd name="T33" fmla="*/ 1 h 2"/>
                  <a:gd name="T34" fmla="*/ 13 w 15"/>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
                    <a:moveTo>
                      <a:pt x="13" y="0"/>
                    </a:moveTo>
                    <a:cubicBezTo>
                      <a:pt x="13" y="0"/>
                      <a:pt x="13" y="0"/>
                      <a:pt x="14" y="1"/>
                    </a:cubicBezTo>
                    <a:cubicBezTo>
                      <a:pt x="12" y="1"/>
                      <a:pt x="12" y="1"/>
                      <a:pt x="12" y="1"/>
                    </a:cubicBezTo>
                    <a:cubicBezTo>
                      <a:pt x="11" y="1"/>
                      <a:pt x="8" y="1"/>
                      <a:pt x="7" y="0"/>
                    </a:cubicBezTo>
                    <a:cubicBezTo>
                      <a:pt x="7" y="1"/>
                      <a:pt x="4" y="0"/>
                      <a:pt x="4" y="1"/>
                    </a:cubicBezTo>
                    <a:cubicBezTo>
                      <a:pt x="3" y="1"/>
                      <a:pt x="4" y="1"/>
                      <a:pt x="4" y="1"/>
                    </a:cubicBezTo>
                    <a:cubicBezTo>
                      <a:pt x="3" y="1"/>
                      <a:pt x="3" y="1"/>
                      <a:pt x="3" y="1"/>
                    </a:cubicBezTo>
                    <a:cubicBezTo>
                      <a:pt x="2" y="0"/>
                      <a:pt x="1" y="1"/>
                      <a:pt x="1" y="0"/>
                    </a:cubicBezTo>
                    <a:cubicBezTo>
                      <a:pt x="1" y="0"/>
                      <a:pt x="0" y="1"/>
                      <a:pt x="1" y="1"/>
                    </a:cubicBezTo>
                    <a:cubicBezTo>
                      <a:pt x="2" y="1"/>
                      <a:pt x="2" y="2"/>
                      <a:pt x="3" y="2"/>
                    </a:cubicBezTo>
                    <a:cubicBezTo>
                      <a:pt x="3" y="2"/>
                      <a:pt x="4" y="2"/>
                      <a:pt x="4" y="1"/>
                    </a:cubicBezTo>
                    <a:cubicBezTo>
                      <a:pt x="5" y="1"/>
                      <a:pt x="7" y="1"/>
                      <a:pt x="8" y="1"/>
                    </a:cubicBezTo>
                    <a:cubicBezTo>
                      <a:pt x="9" y="1"/>
                      <a:pt x="10" y="0"/>
                      <a:pt x="11" y="1"/>
                    </a:cubicBezTo>
                    <a:cubicBezTo>
                      <a:pt x="10" y="1"/>
                      <a:pt x="10" y="2"/>
                      <a:pt x="9" y="2"/>
                    </a:cubicBezTo>
                    <a:cubicBezTo>
                      <a:pt x="10" y="2"/>
                      <a:pt x="10" y="2"/>
                      <a:pt x="10" y="2"/>
                    </a:cubicBezTo>
                    <a:cubicBezTo>
                      <a:pt x="10" y="2"/>
                      <a:pt x="13" y="2"/>
                      <a:pt x="12" y="1"/>
                    </a:cubicBezTo>
                    <a:cubicBezTo>
                      <a:pt x="13" y="1"/>
                      <a:pt x="14" y="1"/>
                      <a:pt x="14" y="1"/>
                    </a:cubicBezTo>
                    <a:cubicBezTo>
                      <a:pt x="15" y="1"/>
                      <a:pt x="14"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7" name="Freeform 211"/>
              <p:cNvSpPr/>
              <p:nvPr/>
            </p:nvSpPr>
            <p:spPr bwMode="auto">
              <a:xfrm>
                <a:off x="3646" y="1542"/>
                <a:ext cx="11" cy="6"/>
              </a:xfrm>
              <a:custGeom>
                <a:avLst/>
                <a:gdLst>
                  <a:gd name="T0" fmla="*/ 0 w 2"/>
                  <a:gd name="T1" fmla="*/ 1 h 1"/>
                  <a:gd name="T2" fmla="*/ 1 w 2"/>
                  <a:gd name="T3" fmla="*/ 1 h 1"/>
                  <a:gd name="T4" fmla="*/ 2 w 2"/>
                  <a:gd name="T5" fmla="*/ 1 h 1"/>
                  <a:gd name="T6" fmla="*/ 1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1" y="1"/>
                    </a:cubicBezTo>
                    <a:cubicBezTo>
                      <a:pt x="1" y="1"/>
                      <a:pt x="2" y="1"/>
                      <a:pt x="2" y="1"/>
                    </a:cubicBezTo>
                    <a:cubicBezTo>
                      <a:pt x="1" y="0"/>
                      <a:pt x="1" y="0"/>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8" name="Freeform 212"/>
              <p:cNvSpPr/>
              <p:nvPr/>
            </p:nvSpPr>
            <p:spPr bwMode="auto">
              <a:xfrm>
                <a:off x="3774" y="1587"/>
                <a:ext cx="5"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9" name="Freeform 213"/>
              <p:cNvSpPr/>
              <p:nvPr/>
            </p:nvSpPr>
            <p:spPr bwMode="auto">
              <a:xfrm>
                <a:off x="3391" y="1425"/>
                <a:ext cx="5" cy="5"/>
              </a:xfrm>
              <a:custGeom>
                <a:avLst/>
                <a:gdLst>
                  <a:gd name="T0" fmla="*/ 5 w 5"/>
                  <a:gd name="T1" fmla="*/ 5 h 5"/>
                  <a:gd name="T2" fmla="*/ 0 w 5"/>
                  <a:gd name="T3" fmla="*/ 0 h 5"/>
                  <a:gd name="T4" fmla="*/ 0 w 5"/>
                  <a:gd name="T5" fmla="*/ 5 h 5"/>
                  <a:gd name="T6" fmla="*/ 5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0" y="5"/>
                    </a:lnTo>
                    <a:lnTo>
                      <a:pt x="5"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0" name="Freeform 214"/>
              <p:cNvSpPr/>
              <p:nvPr/>
            </p:nvSpPr>
            <p:spPr bwMode="auto">
              <a:xfrm>
                <a:off x="3618" y="1526"/>
                <a:ext cx="6"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1" name="Freeform 215"/>
              <p:cNvSpPr/>
              <p:nvPr/>
            </p:nvSpPr>
            <p:spPr bwMode="auto">
              <a:xfrm>
                <a:off x="3657" y="1542"/>
                <a:ext cx="6" cy="6"/>
              </a:xfrm>
              <a:custGeom>
                <a:avLst/>
                <a:gdLst>
                  <a:gd name="T0" fmla="*/ 0 w 1"/>
                  <a:gd name="T1" fmla="*/ 1 h 1"/>
                  <a:gd name="T2" fmla="*/ 0 w 1"/>
                  <a:gd name="T3" fmla="*/ 0 h 1"/>
                  <a:gd name="T4" fmla="*/ 0 w 1"/>
                  <a:gd name="T5" fmla="*/ 0 h 1"/>
                  <a:gd name="T6" fmla="*/ 0 w 1"/>
                  <a:gd name="T7" fmla="*/ 0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2" name="Freeform 216"/>
              <p:cNvSpPr/>
              <p:nvPr/>
            </p:nvSpPr>
            <p:spPr bwMode="auto">
              <a:xfrm>
                <a:off x="3663" y="1542"/>
                <a:ext cx="5" cy="6"/>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3" name="Freeform 217"/>
              <p:cNvSpPr/>
              <p:nvPr/>
            </p:nvSpPr>
            <p:spPr bwMode="auto">
              <a:xfrm>
                <a:off x="3402" y="1436"/>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4" name="Freeform 218"/>
              <p:cNvSpPr/>
              <p:nvPr/>
            </p:nvSpPr>
            <p:spPr bwMode="auto">
              <a:xfrm>
                <a:off x="3491" y="1475"/>
                <a:ext cx="11" cy="6"/>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5" name="Freeform 219"/>
              <p:cNvSpPr/>
              <p:nvPr/>
            </p:nvSpPr>
            <p:spPr bwMode="auto">
              <a:xfrm>
                <a:off x="3862" y="1632"/>
                <a:ext cx="6" cy="6"/>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6" name="Freeform 220"/>
              <p:cNvSpPr/>
              <p:nvPr/>
            </p:nvSpPr>
            <p:spPr bwMode="auto">
              <a:xfrm>
                <a:off x="3724" y="1576"/>
                <a:ext cx="5" cy="11"/>
              </a:xfrm>
              <a:custGeom>
                <a:avLst/>
                <a:gdLst>
                  <a:gd name="T0" fmla="*/ 1 w 1"/>
                  <a:gd name="T1" fmla="*/ 1 h 2"/>
                  <a:gd name="T2" fmla="*/ 0 w 1"/>
                  <a:gd name="T3" fmla="*/ 2 h 2"/>
                  <a:gd name="T4" fmla="*/ 0 w 1"/>
                  <a:gd name="T5" fmla="*/ 2 h 2"/>
                  <a:gd name="T6" fmla="*/ 0 w 1"/>
                  <a:gd name="T7" fmla="*/ 2 h 2"/>
                  <a:gd name="T8" fmla="*/ 1 w 1"/>
                  <a:gd name="T9" fmla="*/ 0 h 2"/>
                  <a:gd name="T10" fmla="*/ 0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0" y="2"/>
                      <a:pt x="0" y="1"/>
                      <a:pt x="0" y="2"/>
                    </a:cubicBezTo>
                    <a:cubicBezTo>
                      <a:pt x="0" y="2"/>
                      <a:pt x="0" y="2"/>
                      <a:pt x="0" y="2"/>
                    </a:cubicBezTo>
                    <a:cubicBezTo>
                      <a:pt x="0" y="2"/>
                      <a:pt x="0" y="2"/>
                      <a:pt x="0" y="2"/>
                    </a:cubicBezTo>
                    <a:cubicBezTo>
                      <a:pt x="1" y="2"/>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7" name="Freeform 221"/>
              <p:cNvSpPr/>
              <p:nvPr/>
            </p:nvSpPr>
            <p:spPr bwMode="auto">
              <a:xfrm>
                <a:off x="3385" y="1430"/>
                <a:ext cx="11" cy="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0" y="0"/>
                      <a:pt x="1" y="1"/>
                      <a:pt x="1"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8" name="Rectangle 222"/>
              <p:cNvSpPr>
                <a:spLocks noChangeArrowheads="1"/>
              </p:cNvSpPr>
              <p:nvPr/>
            </p:nvSpPr>
            <p:spPr bwMode="auto">
              <a:xfrm>
                <a:off x="3435" y="145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79" name="Freeform 223"/>
              <p:cNvSpPr/>
              <p:nvPr/>
            </p:nvSpPr>
            <p:spPr bwMode="auto">
              <a:xfrm>
                <a:off x="3613" y="1531"/>
                <a:ext cx="11" cy="6"/>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0"/>
                      <a:pt x="1" y="1"/>
                      <a:pt x="2" y="0"/>
                    </a:cubicBezTo>
                    <a:cubicBezTo>
                      <a:pt x="1" y="0"/>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0" name="Freeform 224"/>
              <p:cNvSpPr/>
              <p:nvPr/>
            </p:nvSpPr>
            <p:spPr bwMode="auto">
              <a:xfrm>
                <a:off x="3469" y="1475"/>
                <a:ext cx="11"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2"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1" name="Freeform 225"/>
              <p:cNvSpPr/>
              <p:nvPr/>
            </p:nvSpPr>
            <p:spPr bwMode="auto">
              <a:xfrm>
                <a:off x="3713" y="1576"/>
                <a:ext cx="5" cy="6"/>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2" name="Freeform 226"/>
              <p:cNvSpPr/>
              <p:nvPr/>
            </p:nvSpPr>
            <p:spPr bwMode="auto">
              <a:xfrm>
                <a:off x="3385" y="1436"/>
                <a:ext cx="6"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3" name="Freeform 227"/>
              <p:cNvSpPr/>
              <p:nvPr/>
            </p:nvSpPr>
            <p:spPr bwMode="auto">
              <a:xfrm>
                <a:off x="3596" y="1526"/>
                <a:ext cx="6" cy="11"/>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4" name="Freeform 228"/>
              <p:cNvSpPr/>
              <p:nvPr/>
            </p:nvSpPr>
            <p:spPr bwMode="auto">
              <a:xfrm>
                <a:off x="3374" y="1430"/>
                <a:ext cx="6" cy="6"/>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5" name="Freeform 229"/>
              <p:cNvSpPr/>
              <p:nvPr/>
            </p:nvSpPr>
            <p:spPr bwMode="auto">
              <a:xfrm>
                <a:off x="3352" y="1425"/>
                <a:ext cx="11" cy="11"/>
              </a:xfrm>
              <a:custGeom>
                <a:avLst/>
                <a:gdLst>
                  <a:gd name="T0" fmla="*/ 1 w 2"/>
                  <a:gd name="T1" fmla="*/ 2 h 2"/>
                  <a:gd name="T2" fmla="*/ 1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1" y="1"/>
                    </a:cubicBezTo>
                    <a:cubicBezTo>
                      <a:pt x="1" y="0"/>
                      <a:pt x="2" y="0"/>
                      <a:pt x="1" y="0"/>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6" name="Freeform 230"/>
              <p:cNvSpPr/>
              <p:nvPr/>
            </p:nvSpPr>
            <p:spPr bwMode="auto">
              <a:xfrm>
                <a:off x="3702" y="1576"/>
                <a:ext cx="5"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7" name="Freeform 231"/>
              <p:cNvSpPr/>
              <p:nvPr/>
            </p:nvSpPr>
            <p:spPr bwMode="auto">
              <a:xfrm>
                <a:off x="3824" y="1626"/>
                <a:ext cx="11" cy="6"/>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8" name="Freeform 232"/>
              <p:cNvSpPr/>
              <p:nvPr/>
            </p:nvSpPr>
            <p:spPr bwMode="auto">
              <a:xfrm>
                <a:off x="3846" y="1638"/>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9" name="Freeform 233"/>
              <p:cNvSpPr/>
              <p:nvPr/>
            </p:nvSpPr>
            <p:spPr bwMode="auto">
              <a:xfrm>
                <a:off x="3602" y="1531"/>
                <a:ext cx="5" cy="6"/>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0" name="Oval 234"/>
              <p:cNvSpPr>
                <a:spLocks noChangeArrowheads="1"/>
              </p:cNvSpPr>
              <p:nvPr/>
            </p:nvSpPr>
            <p:spPr bwMode="auto">
              <a:xfrm>
                <a:off x="3402" y="144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1" name="Freeform 235"/>
              <p:cNvSpPr/>
              <p:nvPr/>
            </p:nvSpPr>
            <p:spPr bwMode="auto">
              <a:xfrm>
                <a:off x="3635" y="1548"/>
                <a:ext cx="6"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2" name="Freeform 236"/>
              <p:cNvSpPr/>
              <p:nvPr/>
            </p:nvSpPr>
            <p:spPr bwMode="auto">
              <a:xfrm>
                <a:off x="3369" y="1436"/>
                <a:ext cx="5"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3" name="Freeform 237"/>
              <p:cNvSpPr/>
              <p:nvPr/>
            </p:nvSpPr>
            <p:spPr bwMode="auto">
              <a:xfrm>
                <a:off x="3374" y="14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4" name="Freeform 238"/>
              <p:cNvSpPr/>
              <p:nvPr/>
            </p:nvSpPr>
            <p:spPr bwMode="auto">
              <a:xfrm>
                <a:off x="3374" y="14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5" name="Freeform 239"/>
              <p:cNvSpPr/>
              <p:nvPr/>
            </p:nvSpPr>
            <p:spPr bwMode="auto">
              <a:xfrm>
                <a:off x="3363" y="1436"/>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6" name="Freeform 240"/>
              <p:cNvSpPr/>
              <p:nvPr/>
            </p:nvSpPr>
            <p:spPr bwMode="auto">
              <a:xfrm>
                <a:off x="3452" y="1470"/>
                <a:ext cx="5" cy="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7" name="Freeform 241"/>
              <p:cNvSpPr/>
              <p:nvPr/>
            </p:nvSpPr>
            <p:spPr bwMode="auto">
              <a:xfrm>
                <a:off x="3613" y="1548"/>
                <a:ext cx="5"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8" name="Freeform 242"/>
              <p:cNvSpPr/>
              <p:nvPr/>
            </p:nvSpPr>
            <p:spPr bwMode="auto">
              <a:xfrm>
                <a:off x="3618" y="1542"/>
                <a:ext cx="6"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9" name="Freeform 243"/>
              <p:cNvSpPr/>
              <p:nvPr/>
            </p:nvSpPr>
            <p:spPr bwMode="auto">
              <a:xfrm>
                <a:off x="3618" y="1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0" name="Freeform 244"/>
              <p:cNvSpPr/>
              <p:nvPr/>
            </p:nvSpPr>
            <p:spPr bwMode="auto">
              <a:xfrm>
                <a:off x="3335" y="1419"/>
                <a:ext cx="6" cy="6"/>
              </a:xfrm>
              <a:custGeom>
                <a:avLst/>
                <a:gdLst>
                  <a:gd name="T0" fmla="*/ 6 w 6"/>
                  <a:gd name="T1" fmla="*/ 6 h 6"/>
                  <a:gd name="T2" fmla="*/ 0 w 6"/>
                  <a:gd name="T3" fmla="*/ 0 h 6"/>
                  <a:gd name="T4" fmla="*/ 0 w 6"/>
                  <a:gd name="T5" fmla="*/ 6 h 6"/>
                  <a:gd name="T6" fmla="*/ 6 w 6"/>
                  <a:gd name="T7" fmla="*/ 6 h 6"/>
                </a:gdLst>
                <a:ahLst/>
                <a:cxnLst>
                  <a:cxn ang="0">
                    <a:pos x="T0" y="T1"/>
                  </a:cxn>
                  <a:cxn ang="0">
                    <a:pos x="T2" y="T3"/>
                  </a:cxn>
                  <a:cxn ang="0">
                    <a:pos x="T4" y="T5"/>
                  </a:cxn>
                  <a:cxn ang="0">
                    <a:pos x="T6" y="T7"/>
                  </a:cxn>
                </a:cxnLst>
                <a:rect l="0" t="0" r="r" b="b"/>
                <a:pathLst>
                  <a:path w="6" h="6">
                    <a:moveTo>
                      <a:pt x="6" y="6"/>
                    </a:moveTo>
                    <a:lnTo>
                      <a:pt x="0" y="0"/>
                    </a:lnTo>
                    <a:lnTo>
                      <a:pt x="0" y="6"/>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1" name="Freeform 245"/>
              <p:cNvSpPr/>
              <p:nvPr/>
            </p:nvSpPr>
            <p:spPr bwMode="auto">
              <a:xfrm>
                <a:off x="3724" y="1593"/>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2" name="Freeform 246"/>
              <p:cNvSpPr/>
              <p:nvPr/>
            </p:nvSpPr>
            <p:spPr bwMode="auto">
              <a:xfrm>
                <a:off x="3829" y="1638"/>
                <a:ext cx="6" cy="5"/>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3" name="Freeform 247"/>
              <p:cNvSpPr/>
              <p:nvPr/>
            </p:nvSpPr>
            <p:spPr bwMode="auto">
              <a:xfrm>
                <a:off x="3835" y="1638"/>
                <a:ext cx="5" cy="5"/>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4" name="Freeform 248"/>
              <p:cNvSpPr/>
              <p:nvPr/>
            </p:nvSpPr>
            <p:spPr bwMode="auto">
              <a:xfrm>
                <a:off x="3441" y="1470"/>
                <a:ext cx="5" cy="5"/>
              </a:xfrm>
              <a:custGeom>
                <a:avLst/>
                <a:gdLst>
                  <a:gd name="T0" fmla="*/ 0 w 5"/>
                  <a:gd name="T1" fmla="*/ 5 h 5"/>
                  <a:gd name="T2" fmla="*/ 5 w 5"/>
                  <a:gd name="T3" fmla="*/ 5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5" name="Freeform 249"/>
              <p:cNvSpPr/>
              <p:nvPr/>
            </p:nvSpPr>
            <p:spPr bwMode="auto">
              <a:xfrm>
                <a:off x="3702" y="1582"/>
                <a:ext cx="5" cy="5"/>
              </a:xfrm>
              <a:custGeom>
                <a:avLst/>
                <a:gdLst>
                  <a:gd name="T0" fmla="*/ 5 w 5"/>
                  <a:gd name="T1" fmla="*/ 5 h 5"/>
                  <a:gd name="T2" fmla="*/ 0 w 5"/>
                  <a:gd name="T3" fmla="*/ 0 h 5"/>
                  <a:gd name="T4" fmla="*/ 0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0"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6" name="Freeform 250"/>
              <p:cNvSpPr/>
              <p:nvPr/>
            </p:nvSpPr>
            <p:spPr bwMode="auto">
              <a:xfrm>
                <a:off x="3319" y="14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7" name="Freeform 251"/>
              <p:cNvSpPr/>
              <p:nvPr/>
            </p:nvSpPr>
            <p:spPr bwMode="auto">
              <a:xfrm>
                <a:off x="3313" y="1419"/>
                <a:ext cx="11" cy="11"/>
              </a:xfrm>
              <a:custGeom>
                <a:avLst/>
                <a:gdLst>
                  <a:gd name="T0" fmla="*/ 2 w 2"/>
                  <a:gd name="T1" fmla="*/ 1 h 2"/>
                  <a:gd name="T2" fmla="*/ 0 w 2"/>
                  <a:gd name="T3" fmla="*/ 2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0" y="1"/>
                      <a:pt x="0" y="2"/>
                    </a:cubicBezTo>
                    <a:cubicBezTo>
                      <a:pt x="1" y="2"/>
                      <a:pt x="1" y="2"/>
                      <a:pt x="1" y="2"/>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8" name="Freeform 252"/>
              <p:cNvSpPr/>
              <p:nvPr/>
            </p:nvSpPr>
            <p:spPr bwMode="auto">
              <a:xfrm>
                <a:off x="3363" y="1442"/>
                <a:ext cx="6" cy="5"/>
              </a:xfrm>
              <a:custGeom>
                <a:avLst/>
                <a:gdLst>
                  <a:gd name="T0" fmla="*/ 6 w 6"/>
                  <a:gd name="T1" fmla="*/ 5 h 5"/>
                  <a:gd name="T2" fmla="*/ 6 w 6"/>
                  <a:gd name="T3" fmla="*/ 0 h 5"/>
                  <a:gd name="T4" fmla="*/ 6 w 6"/>
                  <a:gd name="T5" fmla="*/ 0 h 5"/>
                  <a:gd name="T6" fmla="*/ 0 w 6"/>
                  <a:gd name="T7" fmla="*/ 0 h 5"/>
                  <a:gd name="T8" fmla="*/ 6 w 6"/>
                  <a:gd name="T9" fmla="*/ 5 h 5"/>
                </a:gdLst>
                <a:ahLst/>
                <a:cxnLst>
                  <a:cxn ang="0">
                    <a:pos x="T0" y="T1"/>
                  </a:cxn>
                  <a:cxn ang="0">
                    <a:pos x="T2" y="T3"/>
                  </a:cxn>
                  <a:cxn ang="0">
                    <a:pos x="T4" y="T5"/>
                  </a:cxn>
                  <a:cxn ang="0">
                    <a:pos x="T6" y="T7"/>
                  </a:cxn>
                  <a:cxn ang="0">
                    <a:pos x="T8" y="T9"/>
                  </a:cxn>
                </a:cxnLst>
                <a:rect l="0" t="0" r="r" b="b"/>
                <a:pathLst>
                  <a:path w="6" h="5">
                    <a:moveTo>
                      <a:pt x="6" y="5"/>
                    </a:moveTo>
                    <a:lnTo>
                      <a:pt x="6" y="0"/>
                    </a:lnTo>
                    <a:lnTo>
                      <a:pt x="6" y="0"/>
                    </a:lnTo>
                    <a:lnTo>
                      <a:pt x="0" y="0"/>
                    </a:lnTo>
                    <a:lnTo>
                      <a:pt x="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9" name="Freeform 253"/>
              <p:cNvSpPr/>
              <p:nvPr/>
            </p:nvSpPr>
            <p:spPr bwMode="auto">
              <a:xfrm>
                <a:off x="3435" y="1470"/>
                <a:ext cx="6"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0" name="Freeform 254"/>
              <p:cNvSpPr/>
              <p:nvPr/>
            </p:nvSpPr>
            <p:spPr bwMode="auto">
              <a:xfrm>
                <a:off x="3785" y="1638"/>
                <a:ext cx="44" cy="11"/>
              </a:xfrm>
              <a:custGeom>
                <a:avLst/>
                <a:gdLst>
                  <a:gd name="T0" fmla="*/ 3 w 8"/>
                  <a:gd name="T1" fmla="*/ 1 h 2"/>
                  <a:gd name="T2" fmla="*/ 5 w 8"/>
                  <a:gd name="T3" fmla="*/ 1 h 2"/>
                  <a:gd name="T4" fmla="*/ 8 w 8"/>
                  <a:gd name="T5" fmla="*/ 1 h 2"/>
                  <a:gd name="T6" fmla="*/ 5 w 8"/>
                  <a:gd name="T7" fmla="*/ 0 h 2"/>
                  <a:gd name="T8" fmla="*/ 5 w 8"/>
                  <a:gd name="T9" fmla="*/ 1 h 2"/>
                  <a:gd name="T10" fmla="*/ 2 w 8"/>
                  <a:gd name="T11" fmla="*/ 0 h 2"/>
                  <a:gd name="T12" fmla="*/ 2 w 8"/>
                  <a:gd name="T13" fmla="*/ 0 h 2"/>
                  <a:gd name="T14" fmla="*/ 3 w 8"/>
                  <a:gd name="T15" fmla="*/ 0 h 2"/>
                  <a:gd name="T16" fmla="*/ 1 w 8"/>
                  <a:gd name="T17" fmla="*/ 0 h 2"/>
                  <a:gd name="T18" fmla="*/ 1 w 8"/>
                  <a:gd name="T19" fmla="*/ 1 h 2"/>
                  <a:gd name="T20" fmla="*/ 0 w 8"/>
                  <a:gd name="T21" fmla="*/ 1 h 2"/>
                  <a:gd name="T22" fmla="*/ 3 w 8"/>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
                    <a:moveTo>
                      <a:pt x="3" y="1"/>
                    </a:moveTo>
                    <a:cubicBezTo>
                      <a:pt x="3" y="2"/>
                      <a:pt x="4" y="1"/>
                      <a:pt x="5" y="1"/>
                    </a:cubicBezTo>
                    <a:cubicBezTo>
                      <a:pt x="6" y="1"/>
                      <a:pt x="8" y="2"/>
                      <a:pt x="8" y="1"/>
                    </a:cubicBezTo>
                    <a:cubicBezTo>
                      <a:pt x="7" y="1"/>
                      <a:pt x="6" y="0"/>
                      <a:pt x="5" y="0"/>
                    </a:cubicBezTo>
                    <a:cubicBezTo>
                      <a:pt x="5" y="1"/>
                      <a:pt x="5" y="1"/>
                      <a:pt x="5" y="1"/>
                    </a:cubicBezTo>
                    <a:cubicBezTo>
                      <a:pt x="4" y="1"/>
                      <a:pt x="3" y="1"/>
                      <a:pt x="2" y="0"/>
                    </a:cubicBezTo>
                    <a:cubicBezTo>
                      <a:pt x="2" y="0"/>
                      <a:pt x="2" y="0"/>
                      <a:pt x="2" y="0"/>
                    </a:cubicBezTo>
                    <a:cubicBezTo>
                      <a:pt x="3" y="0"/>
                      <a:pt x="3" y="0"/>
                      <a:pt x="3" y="0"/>
                    </a:cubicBezTo>
                    <a:cubicBezTo>
                      <a:pt x="2" y="0"/>
                      <a:pt x="1" y="0"/>
                      <a:pt x="1" y="0"/>
                    </a:cubicBezTo>
                    <a:cubicBezTo>
                      <a:pt x="1" y="1"/>
                      <a:pt x="1" y="1"/>
                      <a:pt x="1" y="1"/>
                    </a:cubicBezTo>
                    <a:cubicBezTo>
                      <a:pt x="1" y="1"/>
                      <a:pt x="0" y="1"/>
                      <a:pt x="0" y="1"/>
                    </a:cubicBezTo>
                    <a:cubicBezTo>
                      <a:pt x="1" y="2"/>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1" name="Freeform 255"/>
              <p:cNvSpPr/>
              <p:nvPr/>
            </p:nvSpPr>
            <p:spPr bwMode="auto">
              <a:xfrm>
                <a:off x="3358" y="1442"/>
                <a:ext cx="5" cy="5"/>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2" name="Freeform 256"/>
              <p:cNvSpPr/>
              <p:nvPr/>
            </p:nvSpPr>
            <p:spPr bwMode="auto">
              <a:xfrm>
                <a:off x="3341" y="1442"/>
                <a:ext cx="17" cy="5"/>
              </a:xfrm>
              <a:custGeom>
                <a:avLst/>
                <a:gdLst>
                  <a:gd name="T0" fmla="*/ 0 w 3"/>
                  <a:gd name="T1" fmla="*/ 0 h 1"/>
                  <a:gd name="T2" fmla="*/ 1 w 3"/>
                  <a:gd name="T3" fmla="*/ 1 h 1"/>
                  <a:gd name="T4" fmla="*/ 1 w 3"/>
                  <a:gd name="T5" fmla="*/ 1 h 1"/>
                  <a:gd name="T6" fmla="*/ 1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1" y="0"/>
                      <a:pt x="1" y="1"/>
                      <a:pt x="1" y="1"/>
                    </a:cubicBezTo>
                    <a:cubicBezTo>
                      <a:pt x="1" y="1"/>
                      <a:pt x="1" y="1"/>
                      <a:pt x="1" y="1"/>
                    </a:cubicBezTo>
                    <a:cubicBezTo>
                      <a:pt x="2" y="1"/>
                      <a:pt x="1" y="1"/>
                      <a:pt x="1" y="1"/>
                    </a:cubicBezTo>
                    <a:cubicBezTo>
                      <a:pt x="2" y="0"/>
                      <a:pt x="2"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3" name="Freeform 257"/>
              <p:cNvSpPr/>
              <p:nvPr/>
            </p:nvSpPr>
            <p:spPr bwMode="auto">
              <a:xfrm>
                <a:off x="3369" y="1447"/>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4" name="Freeform 258"/>
              <p:cNvSpPr/>
              <p:nvPr/>
            </p:nvSpPr>
            <p:spPr bwMode="auto">
              <a:xfrm>
                <a:off x="3607" y="1554"/>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5" name="Freeform 259"/>
              <p:cNvSpPr/>
              <p:nvPr/>
            </p:nvSpPr>
            <p:spPr bwMode="auto">
              <a:xfrm>
                <a:off x="3613" y="1554"/>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6" name="Rectangle 260"/>
              <p:cNvSpPr>
                <a:spLocks noChangeArrowheads="1"/>
              </p:cNvSpPr>
              <p:nvPr/>
            </p:nvSpPr>
            <p:spPr bwMode="auto">
              <a:xfrm>
                <a:off x="3851" y="1655"/>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17" name="Freeform 261"/>
              <p:cNvSpPr/>
              <p:nvPr/>
            </p:nvSpPr>
            <p:spPr bwMode="auto">
              <a:xfrm>
                <a:off x="3801" y="1638"/>
                <a:ext cx="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8" name="Freeform 262"/>
              <p:cNvSpPr/>
              <p:nvPr/>
            </p:nvSpPr>
            <p:spPr bwMode="auto">
              <a:xfrm>
                <a:off x="3291" y="1419"/>
                <a:ext cx="11" cy="11"/>
              </a:xfrm>
              <a:custGeom>
                <a:avLst/>
                <a:gdLst>
                  <a:gd name="T0" fmla="*/ 0 w 2"/>
                  <a:gd name="T1" fmla="*/ 1 h 2"/>
                  <a:gd name="T2" fmla="*/ 1 w 2"/>
                  <a:gd name="T3" fmla="*/ 2 h 2"/>
                  <a:gd name="T4" fmla="*/ 1 w 2"/>
                  <a:gd name="T5" fmla="*/ 1 h 2"/>
                  <a:gd name="T6" fmla="*/ 1 w 2"/>
                  <a:gd name="T7" fmla="*/ 1 h 2"/>
                  <a:gd name="T8" fmla="*/ 2 w 2"/>
                  <a:gd name="T9" fmla="*/ 1 h 2"/>
                  <a:gd name="T10" fmla="*/ 0 w 2"/>
                  <a:gd name="T11" fmla="*/ 1 h 2"/>
                  <a:gd name="T12" fmla="*/ 0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1"/>
                    </a:moveTo>
                    <a:cubicBezTo>
                      <a:pt x="1" y="2"/>
                      <a:pt x="1" y="2"/>
                      <a:pt x="1" y="2"/>
                    </a:cubicBezTo>
                    <a:cubicBezTo>
                      <a:pt x="1" y="1"/>
                      <a:pt x="1" y="1"/>
                      <a:pt x="1" y="1"/>
                    </a:cubicBezTo>
                    <a:cubicBezTo>
                      <a:pt x="1" y="1"/>
                      <a:pt x="1" y="1"/>
                      <a:pt x="1" y="1"/>
                    </a:cubicBezTo>
                    <a:cubicBezTo>
                      <a:pt x="1" y="1"/>
                      <a:pt x="2" y="1"/>
                      <a:pt x="2" y="1"/>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9" name="Freeform 263"/>
              <p:cNvSpPr/>
              <p:nvPr/>
            </p:nvSpPr>
            <p:spPr bwMode="auto">
              <a:xfrm>
                <a:off x="3674" y="1587"/>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0" name="Freeform 264"/>
              <p:cNvSpPr/>
              <p:nvPr/>
            </p:nvSpPr>
            <p:spPr bwMode="auto">
              <a:xfrm>
                <a:off x="3779" y="1632"/>
                <a:ext cx="6" cy="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1" name="Freeform 265"/>
              <p:cNvSpPr/>
              <p:nvPr/>
            </p:nvSpPr>
            <p:spPr bwMode="auto">
              <a:xfrm>
                <a:off x="3274" y="14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2" name="Freeform 266"/>
              <p:cNvSpPr/>
              <p:nvPr/>
            </p:nvSpPr>
            <p:spPr bwMode="auto">
              <a:xfrm>
                <a:off x="3274" y="1419"/>
                <a:ext cx="12" cy="6"/>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1"/>
                      <a:pt x="0" y="1"/>
                    </a:cubicBezTo>
                    <a:cubicBezTo>
                      <a:pt x="1" y="1"/>
                      <a:pt x="2" y="0"/>
                      <a:pt x="2"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3" name="Freeform 267"/>
              <p:cNvSpPr/>
              <p:nvPr/>
            </p:nvSpPr>
            <p:spPr bwMode="auto">
              <a:xfrm>
                <a:off x="3269" y="1419"/>
                <a:ext cx="5" cy="6"/>
              </a:xfrm>
              <a:custGeom>
                <a:avLst/>
                <a:gdLst>
                  <a:gd name="T0" fmla="*/ 1 w 1"/>
                  <a:gd name="T1" fmla="*/ 1 h 1"/>
                  <a:gd name="T2" fmla="*/ 1 w 1"/>
                  <a:gd name="T3" fmla="*/ 0 h 1"/>
                  <a:gd name="T4" fmla="*/ 1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1" y="0"/>
                      <a:pt x="1"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4" name="Freeform 268"/>
              <p:cNvSpPr/>
              <p:nvPr/>
            </p:nvSpPr>
            <p:spPr bwMode="auto">
              <a:xfrm>
                <a:off x="3480" y="1503"/>
                <a:ext cx="5" cy="6"/>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5" name="Freeform 269"/>
              <p:cNvSpPr/>
              <p:nvPr/>
            </p:nvSpPr>
            <p:spPr bwMode="auto">
              <a:xfrm>
                <a:off x="3585" y="1554"/>
                <a:ext cx="6"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6" name="Freeform 270"/>
              <p:cNvSpPr/>
              <p:nvPr/>
            </p:nvSpPr>
            <p:spPr bwMode="auto">
              <a:xfrm>
                <a:off x="3330" y="1442"/>
                <a:ext cx="5"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7" name="Rectangle 271"/>
              <p:cNvSpPr>
                <a:spLocks noChangeArrowheads="1"/>
              </p:cNvSpPr>
              <p:nvPr/>
            </p:nvSpPr>
            <p:spPr bwMode="auto">
              <a:xfrm>
                <a:off x="3341" y="14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28" name="Freeform 272"/>
              <p:cNvSpPr/>
              <p:nvPr/>
            </p:nvSpPr>
            <p:spPr bwMode="auto">
              <a:xfrm>
                <a:off x="3768" y="1638"/>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9" name="Freeform 273"/>
              <p:cNvSpPr/>
              <p:nvPr/>
            </p:nvSpPr>
            <p:spPr bwMode="auto">
              <a:xfrm>
                <a:off x="3724" y="1626"/>
                <a:ext cx="61" cy="29"/>
              </a:xfrm>
              <a:custGeom>
                <a:avLst/>
                <a:gdLst>
                  <a:gd name="T0" fmla="*/ 0 w 11"/>
                  <a:gd name="T1" fmla="*/ 2 h 5"/>
                  <a:gd name="T2" fmla="*/ 3 w 11"/>
                  <a:gd name="T3" fmla="*/ 3 h 5"/>
                  <a:gd name="T4" fmla="*/ 2 w 11"/>
                  <a:gd name="T5" fmla="*/ 3 h 5"/>
                  <a:gd name="T6" fmla="*/ 2 w 11"/>
                  <a:gd name="T7" fmla="*/ 3 h 5"/>
                  <a:gd name="T8" fmla="*/ 6 w 11"/>
                  <a:gd name="T9" fmla="*/ 3 h 5"/>
                  <a:gd name="T10" fmla="*/ 10 w 11"/>
                  <a:gd name="T11" fmla="*/ 4 h 5"/>
                  <a:gd name="T12" fmla="*/ 10 w 11"/>
                  <a:gd name="T13" fmla="*/ 2 h 5"/>
                  <a:gd name="T14" fmla="*/ 10 w 11"/>
                  <a:gd name="T15" fmla="*/ 3 h 5"/>
                  <a:gd name="T16" fmla="*/ 9 w 11"/>
                  <a:gd name="T17" fmla="*/ 3 h 5"/>
                  <a:gd name="T18" fmla="*/ 9 w 11"/>
                  <a:gd name="T19" fmla="*/ 2 h 5"/>
                  <a:gd name="T20" fmla="*/ 9 w 11"/>
                  <a:gd name="T21" fmla="*/ 2 h 5"/>
                  <a:gd name="T22" fmla="*/ 8 w 11"/>
                  <a:gd name="T23" fmla="*/ 2 h 5"/>
                  <a:gd name="T24" fmla="*/ 8 w 11"/>
                  <a:gd name="T25" fmla="*/ 3 h 5"/>
                  <a:gd name="T26" fmla="*/ 8 w 11"/>
                  <a:gd name="T27" fmla="*/ 3 h 5"/>
                  <a:gd name="T28" fmla="*/ 8 w 11"/>
                  <a:gd name="T29" fmla="*/ 3 h 5"/>
                  <a:gd name="T30" fmla="*/ 6 w 11"/>
                  <a:gd name="T31" fmla="*/ 3 h 5"/>
                  <a:gd name="T32" fmla="*/ 7 w 11"/>
                  <a:gd name="T33" fmla="*/ 3 h 5"/>
                  <a:gd name="T34" fmla="*/ 4 w 11"/>
                  <a:gd name="T35" fmla="*/ 3 h 5"/>
                  <a:gd name="T36" fmla="*/ 4 w 11"/>
                  <a:gd name="T37" fmla="*/ 2 h 5"/>
                  <a:gd name="T38" fmla="*/ 3 w 11"/>
                  <a:gd name="T39" fmla="*/ 2 h 5"/>
                  <a:gd name="T40" fmla="*/ 3 w 11"/>
                  <a:gd name="T41" fmla="*/ 2 h 5"/>
                  <a:gd name="T42" fmla="*/ 3 w 11"/>
                  <a:gd name="T43" fmla="*/ 2 h 5"/>
                  <a:gd name="T44" fmla="*/ 3 w 11"/>
                  <a:gd name="T45" fmla="*/ 2 h 5"/>
                  <a:gd name="T46" fmla="*/ 1 w 11"/>
                  <a:gd name="T47" fmla="*/ 2 h 5"/>
                  <a:gd name="T48" fmla="*/ 2 w 11"/>
                  <a:gd name="T49" fmla="*/ 1 h 5"/>
                  <a:gd name="T50" fmla="*/ 1 w 11"/>
                  <a:gd name="T51" fmla="*/ 1 h 5"/>
                  <a:gd name="T52" fmla="*/ 1 w 11"/>
                  <a:gd name="T53" fmla="*/ 1 h 5"/>
                  <a:gd name="T54" fmla="*/ 0 w 11"/>
                  <a:gd name="T5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5">
                    <a:moveTo>
                      <a:pt x="0" y="2"/>
                    </a:moveTo>
                    <a:cubicBezTo>
                      <a:pt x="1" y="3"/>
                      <a:pt x="2" y="2"/>
                      <a:pt x="3" y="3"/>
                    </a:cubicBezTo>
                    <a:cubicBezTo>
                      <a:pt x="2" y="3"/>
                      <a:pt x="2" y="3"/>
                      <a:pt x="2" y="3"/>
                    </a:cubicBezTo>
                    <a:cubicBezTo>
                      <a:pt x="2" y="3"/>
                      <a:pt x="2" y="3"/>
                      <a:pt x="2" y="3"/>
                    </a:cubicBezTo>
                    <a:cubicBezTo>
                      <a:pt x="3" y="4"/>
                      <a:pt x="5" y="4"/>
                      <a:pt x="6" y="3"/>
                    </a:cubicBezTo>
                    <a:cubicBezTo>
                      <a:pt x="7" y="4"/>
                      <a:pt x="9" y="3"/>
                      <a:pt x="10" y="4"/>
                    </a:cubicBezTo>
                    <a:cubicBezTo>
                      <a:pt x="11" y="3"/>
                      <a:pt x="10" y="3"/>
                      <a:pt x="10" y="2"/>
                    </a:cubicBezTo>
                    <a:cubicBezTo>
                      <a:pt x="10" y="2"/>
                      <a:pt x="9" y="2"/>
                      <a:pt x="10" y="3"/>
                    </a:cubicBezTo>
                    <a:cubicBezTo>
                      <a:pt x="9" y="3"/>
                      <a:pt x="9" y="3"/>
                      <a:pt x="9" y="3"/>
                    </a:cubicBezTo>
                    <a:cubicBezTo>
                      <a:pt x="9" y="2"/>
                      <a:pt x="9" y="2"/>
                      <a:pt x="9" y="2"/>
                    </a:cubicBezTo>
                    <a:cubicBezTo>
                      <a:pt x="9" y="2"/>
                      <a:pt x="9" y="2"/>
                      <a:pt x="9" y="2"/>
                    </a:cubicBezTo>
                    <a:cubicBezTo>
                      <a:pt x="8" y="2"/>
                      <a:pt x="8" y="2"/>
                      <a:pt x="8" y="2"/>
                    </a:cubicBezTo>
                    <a:cubicBezTo>
                      <a:pt x="7" y="2"/>
                      <a:pt x="9" y="2"/>
                      <a:pt x="8" y="3"/>
                    </a:cubicBezTo>
                    <a:cubicBezTo>
                      <a:pt x="8" y="3"/>
                      <a:pt x="8" y="3"/>
                      <a:pt x="8" y="3"/>
                    </a:cubicBezTo>
                    <a:cubicBezTo>
                      <a:pt x="8" y="3"/>
                      <a:pt x="8" y="3"/>
                      <a:pt x="8" y="3"/>
                    </a:cubicBezTo>
                    <a:cubicBezTo>
                      <a:pt x="7" y="3"/>
                      <a:pt x="6" y="3"/>
                      <a:pt x="6" y="3"/>
                    </a:cubicBezTo>
                    <a:cubicBezTo>
                      <a:pt x="7" y="3"/>
                      <a:pt x="7" y="3"/>
                      <a:pt x="7" y="3"/>
                    </a:cubicBezTo>
                    <a:cubicBezTo>
                      <a:pt x="5" y="0"/>
                      <a:pt x="6" y="5"/>
                      <a:pt x="4" y="3"/>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1" y="3"/>
                      <a:pt x="1" y="2"/>
                    </a:cubicBezTo>
                    <a:cubicBezTo>
                      <a:pt x="1" y="2"/>
                      <a:pt x="1" y="1"/>
                      <a:pt x="2" y="1"/>
                    </a:cubicBezTo>
                    <a:cubicBezTo>
                      <a:pt x="1" y="1"/>
                      <a:pt x="1" y="1"/>
                      <a:pt x="1" y="1"/>
                    </a:cubicBezTo>
                    <a:cubicBezTo>
                      <a:pt x="1" y="1"/>
                      <a:pt x="1" y="1"/>
                      <a:pt x="1" y="1"/>
                    </a:cubicBezTo>
                    <a:cubicBezTo>
                      <a:pt x="1" y="2"/>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0" name="Freeform 274"/>
              <p:cNvSpPr/>
              <p:nvPr/>
            </p:nvSpPr>
            <p:spPr bwMode="auto">
              <a:xfrm>
                <a:off x="3779" y="1638"/>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1" name="Freeform 275"/>
              <p:cNvSpPr/>
              <p:nvPr/>
            </p:nvSpPr>
            <p:spPr bwMode="auto">
              <a:xfrm>
                <a:off x="3324" y="1447"/>
                <a:ext cx="11" cy="17"/>
              </a:xfrm>
              <a:custGeom>
                <a:avLst/>
                <a:gdLst>
                  <a:gd name="T0" fmla="*/ 1 w 2"/>
                  <a:gd name="T1" fmla="*/ 3 h 3"/>
                  <a:gd name="T2" fmla="*/ 1 w 2"/>
                  <a:gd name="T3" fmla="*/ 2 h 3"/>
                  <a:gd name="T4" fmla="*/ 2 w 2"/>
                  <a:gd name="T5" fmla="*/ 2 h 3"/>
                  <a:gd name="T6" fmla="*/ 0 w 2"/>
                  <a:gd name="T7" fmla="*/ 1 h 3"/>
                  <a:gd name="T8" fmla="*/ 1 w 2"/>
                  <a:gd name="T9" fmla="*/ 1 h 3"/>
                  <a:gd name="T10" fmla="*/ 1 w 2"/>
                  <a:gd name="T11" fmla="*/ 1 h 3"/>
                  <a:gd name="T12" fmla="*/ 2 w 2"/>
                  <a:gd name="T13" fmla="*/ 1 h 3"/>
                  <a:gd name="T14" fmla="*/ 2 w 2"/>
                  <a:gd name="T15" fmla="*/ 0 h 3"/>
                  <a:gd name="T16" fmla="*/ 2 w 2"/>
                  <a:gd name="T17" fmla="*/ 0 h 3"/>
                  <a:gd name="T18" fmla="*/ 0 w 2"/>
                  <a:gd name="T19" fmla="*/ 0 h 3"/>
                  <a:gd name="T20" fmla="*/ 1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1" y="3"/>
                    </a:moveTo>
                    <a:cubicBezTo>
                      <a:pt x="1" y="2"/>
                      <a:pt x="1" y="2"/>
                      <a:pt x="1" y="2"/>
                    </a:cubicBezTo>
                    <a:cubicBezTo>
                      <a:pt x="2" y="2"/>
                      <a:pt x="2" y="2"/>
                      <a:pt x="2" y="2"/>
                    </a:cubicBezTo>
                    <a:cubicBezTo>
                      <a:pt x="2" y="1"/>
                      <a:pt x="1" y="2"/>
                      <a:pt x="0" y="1"/>
                    </a:cubicBezTo>
                    <a:cubicBezTo>
                      <a:pt x="1" y="1"/>
                      <a:pt x="1" y="1"/>
                      <a:pt x="1" y="1"/>
                    </a:cubicBezTo>
                    <a:cubicBezTo>
                      <a:pt x="1" y="1"/>
                      <a:pt x="1" y="1"/>
                      <a:pt x="1" y="1"/>
                    </a:cubicBezTo>
                    <a:cubicBezTo>
                      <a:pt x="2" y="1"/>
                      <a:pt x="2" y="1"/>
                      <a:pt x="2" y="1"/>
                    </a:cubicBezTo>
                    <a:cubicBezTo>
                      <a:pt x="2" y="0"/>
                      <a:pt x="2" y="0"/>
                      <a:pt x="2" y="0"/>
                    </a:cubicBezTo>
                    <a:cubicBezTo>
                      <a:pt x="2" y="0"/>
                      <a:pt x="2" y="0"/>
                      <a:pt x="2" y="0"/>
                    </a:cubicBezTo>
                    <a:cubicBezTo>
                      <a:pt x="0" y="0"/>
                      <a:pt x="0" y="0"/>
                      <a:pt x="0" y="0"/>
                    </a:cubicBezTo>
                    <a:cubicBezTo>
                      <a:pt x="0"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2" name="Freeform 276"/>
              <p:cNvSpPr/>
              <p:nvPr/>
            </p:nvSpPr>
            <p:spPr bwMode="auto">
              <a:xfrm>
                <a:off x="3751" y="1632"/>
                <a:ext cx="6"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3" name="Freeform 277"/>
              <p:cNvSpPr/>
              <p:nvPr/>
            </p:nvSpPr>
            <p:spPr bwMode="auto">
              <a:xfrm>
                <a:off x="3280" y="1425"/>
                <a:ext cx="6"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4" name="Freeform 278"/>
              <p:cNvSpPr/>
              <p:nvPr/>
            </p:nvSpPr>
            <p:spPr bwMode="auto">
              <a:xfrm>
                <a:off x="3835" y="1666"/>
                <a:ext cx="5"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5" name="Freeform 279"/>
              <p:cNvSpPr/>
              <p:nvPr/>
            </p:nvSpPr>
            <p:spPr bwMode="auto">
              <a:xfrm>
                <a:off x="3258" y="1419"/>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6" name="Freeform 280"/>
              <p:cNvSpPr/>
              <p:nvPr/>
            </p:nvSpPr>
            <p:spPr bwMode="auto">
              <a:xfrm>
                <a:off x="3258" y="1425"/>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7" name="Freeform 281"/>
              <p:cNvSpPr/>
              <p:nvPr/>
            </p:nvSpPr>
            <p:spPr bwMode="auto">
              <a:xfrm>
                <a:off x="3258" y="14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8" name="Freeform 282"/>
              <p:cNvSpPr/>
              <p:nvPr/>
            </p:nvSpPr>
            <p:spPr bwMode="auto">
              <a:xfrm>
                <a:off x="3740" y="1632"/>
                <a:ext cx="11" cy="6"/>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0"/>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9" name="Freeform 283"/>
              <p:cNvSpPr/>
              <p:nvPr/>
            </p:nvSpPr>
            <p:spPr bwMode="auto">
              <a:xfrm>
                <a:off x="3824" y="1666"/>
                <a:ext cx="5" cy="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0" name="Freeform 284"/>
              <p:cNvSpPr>
                <a:spLocks noEditPoints="1"/>
              </p:cNvSpPr>
              <p:nvPr/>
            </p:nvSpPr>
            <p:spPr bwMode="auto">
              <a:xfrm>
                <a:off x="3302" y="1442"/>
                <a:ext cx="17" cy="16"/>
              </a:xfrm>
              <a:custGeom>
                <a:avLst/>
                <a:gdLst>
                  <a:gd name="T0" fmla="*/ 3 w 3"/>
                  <a:gd name="T1" fmla="*/ 1 h 3"/>
                  <a:gd name="T2" fmla="*/ 1 w 3"/>
                  <a:gd name="T3" fmla="*/ 0 h 3"/>
                  <a:gd name="T4" fmla="*/ 0 w 3"/>
                  <a:gd name="T5" fmla="*/ 3 h 3"/>
                  <a:gd name="T6" fmla="*/ 3 w 3"/>
                  <a:gd name="T7" fmla="*/ 1 h 3"/>
                  <a:gd name="T8" fmla="*/ 1 w 3"/>
                  <a:gd name="T9" fmla="*/ 2 h 3"/>
                  <a:gd name="T10" fmla="*/ 1 w 3"/>
                  <a:gd name="T11" fmla="*/ 2 h 3"/>
                  <a:gd name="T12" fmla="*/ 1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2" y="1"/>
                      <a:pt x="1" y="1"/>
                      <a:pt x="1" y="0"/>
                    </a:cubicBezTo>
                    <a:cubicBezTo>
                      <a:pt x="0" y="0"/>
                      <a:pt x="0" y="2"/>
                      <a:pt x="0" y="3"/>
                    </a:cubicBezTo>
                    <a:cubicBezTo>
                      <a:pt x="2" y="3"/>
                      <a:pt x="2" y="2"/>
                      <a:pt x="3" y="1"/>
                    </a:cubicBezTo>
                    <a:close/>
                    <a:moveTo>
                      <a:pt x="1" y="2"/>
                    </a:move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1" name="Freeform 285"/>
              <p:cNvSpPr/>
              <p:nvPr/>
            </p:nvSpPr>
            <p:spPr bwMode="auto">
              <a:xfrm>
                <a:off x="3241" y="1414"/>
                <a:ext cx="6" cy="5"/>
              </a:xfrm>
              <a:custGeom>
                <a:avLst/>
                <a:gdLst>
                  <a:gd name="T0" fmla="*/ 6 w 6"/>
                  <a:gd name="T1" fmla="*/ 5 h 5"/>
                  <a:gd name="T2" fmla="*/ 0 w 6"/>
                  <a:gd name="T3" fmla="*/ 0 h 5"/>
                  <a:gd name="T4" fmla="*/ 0 w 6"/>
                  <a:gd name="T5" fmla="*/ 5 h 5"/>
                  <a:gd name="T6" fmla="*/ 0 w 6"/>
                  <a:gd name="T7" fmla="*/ 5 h 5"/>
                  <a:gd name="T8" fmla="*/ 6 w 6"/>
                  <a:gd name="T9" fmla="*/ 5 h 5"/>
                </a:gdLst>
                <a:ahLst/>
                <a:cxnLst>
                  <a:cxn ang="0">
                    <a:pos x="T0" y="T1"/>
                  </a:cxn>
                  <a:cxn ang="0">
                    <a:pos x="T2" y="T3"/>
                  </a:cxn>
                  <a:cxn ang="0">
                    <a:pos x="T4" y="T5"/>
                  </a:cxn>
                  <a:cxn ang="0">
                    <a:pos x="T6" y="T7"/>
                  </a:cxn>
                  <a:cxn ang="0">
                    <a:pos x="T8" y="T9"/>
                  </a:cxn>
                </a:cxnLst>
                <a:rect l="0" t="0" r="r" b="b"/>
                <a:pathLst>
                  <a:path w="6" h="5">
                    <a:moveTo>
                      <a:pt x="6" y="5"/>
                    </a:moveTo>
                    <a:lnTo>
                      <a:pt x="0" y="0"/>
                    </a:lnTo>
                    <a:lnTo>
                      <a:pt x="0" y="5"/>
                    </a:lnTo>
                    <a:lnTo>
                      <a:pt x="0" y="5"/>
                    </a:lnTo>
                    <a:lnTo>
                      <a:pt x="6"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2" name="Freeform 286"/>
              <p:cNvSpPr>
                <a:spLocks noEditPoints="1"/>
              </p:cNvSpPr>
              <p:nvPr/>
            </p:nvSpPr>
            <p:spPr bwMode="auto">
              <a:xfrm>
                <a:off x="3236" y="1419"/>
                <a:ext cx="22" cy="23"/>
              </a:xfrm>
              <a:custGeom>
                <a:avLst/>
                <a:gdLst>
                  <a:gd name="T0" fmla="*/ 1 w 4"/>
                  <a:gd name="T1" fmla="*/ 1 h 4"/>
                  <a:gd name="T2" fmla="*/ 0 w 4"/>
                  <a:gd name="T3" fmla="*/ 2 h 4"/>
                  <a:gd name="T4" fmla="*/ 2 w 4"/>
                  <a:gd name="T5" fmla="*/ 2 h 4"/>
                  <a:gd name="T6" fmla="*/ 1 w 4"/>
                  <a:gd name="T7" fmla="*/ 4 h 4"/>
                  <a:gd name="T8" fmla="*/ 3 w 4"/>
                  <a:gd name="T9" fmla="*/ 3 h 4"/>
                  <a:gd name="T10" fmla="*/ 2 w 4"/>
                  <a:gd name="T11" fmla="*/ 2 h 4"/>
                  <a:gd name="T12" fmla="*/ 4 w 4"/>
                  <a:gd name="T13" fmla="*/ 1 h 4"/>
                  <a:gd name="T14" fmla="*/ 4 w 4"/>
                  <a:gd name="T15" fmla="*/ 0 h 4"/>
                  <a:gd name="T16" fmla="*/ 2 w 4"/>
                  <a:gd name="T17" fmla="*/ 1 h 4"/>
                  <a:gd name="T18" fmla="*/ 2 w 4"/>
                  <a:gd name="T19" fmla="*/ 1 h 4"/>
                  <a:gd name="T20" fmla="*/ 0 w 4"/>
                  <a:gd name="T21" fmla="*/ 0 h 4"/>
                  <a:gd name="T22" fmla="*/ 0 w 4"/>
                  <a:gd name="T23" fmla="*/ 1 h 4"/>
                  <a:gd name="T24" fmla="*/ 1 w 4"/>
                  <a:gd name="T25" fmla="*/ 1 h 4"/>
                  <a:gd name="T26" fmla="*/ 2 w 4"/>
                  <a:gd name="T27" fmla="*/ 2 h 4"/>
                  <a:gd name="T28" fmla="*/ 3 w 4"/>
                  <a:gd name="T29" fmla="*/ 1 h 4"/>
                  <a:gd name="T30" fmla="*/ 2 w 4"/>
                  <a:gd name="T31" fmla="*/ 2 h 4"/>
                  <a:gd name="T32" fmla="*/ 2 w 4"/>
                  <a:gd name="T33" fmla="*/ 2 h 4"/>
                  <a:gd name="T34" fmla="*/ 1 w 4"/>
                  <a:gd name="T35" fmla="*/ 2 h 4"/>
                  <a:gd name="T36" fmla="*/ 2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1" y="1"/>
                    </a:moveTo>
                    <a:cubicBezTo>
                      <a:pt x="0" y="1"/>
                      <a:pt x="0" y="1"/>
                      <a:pt x="0" y="2"/>
                    </a:cubicBezTo>
                    <a:cubicBezTo>
                      <a:pt x="1" y="2"/>
                      <a:pt x="1" y="2"/>
                      <a:pt x="2" y="2"/>
                    </a:cubicBezTo>
                    <a:cubicBezTo>
                      <a:pt x="1" y="3"/>
                      <a:pt x="1" y="3"/>
                      <a:pt x="1" y="4"/>
                    </a:cubicBezTo>
                    <a:cubicBezTo>
                      <a:pt x="2" y="4"/>
                      <a:pt x="2" y="3"/>
                      <a:pt x="3" y="3"/>
                    </a:cubicBezTo>
                    <a:cubicBezTo>
                      <a:pt x="2" y="2"/>
                      <a:pt x="2" y="2"/>
                      <a:pt x="2" y="2"/>
                    </a:cubicBezTo>
                    <a:cubicBezTo>
                      <a:pt x="3" y="2"/>
                      <a:pt x="4" y="2"/>
                      <a:pt x="4" y="1"/>
                    </a:cubicBezTo>
                    <a:cubicBezTo>
                      <a:pt x="3" y="1"/>
                      <a:pt x="4" y="0"/>
                      <a:pt x="4" y="0"/>
                    </a:cubicBezTo>
                    <a:cubicBezTo>
                      <a:pt x="3" y="1"/>
                      <a:pt x="2" y="0"/>
                      <a:pt x="2" y="1"/>
                    </a:cubicBezTo>
                    <a:cubicBezTo>
                      <a:pt x="2" y="1"/>
                      <a:pt x="2" y="1"/>
                      <a:pt x="2" y="1"/>
                    </a:cubicBezTo>
                    <a:cubicBezTo>
                      <a:pt x="1" y="2"/>
                      <a:pt x="1" y="0"/>
                      <a:pt x="0" y="0"/>
                    </a:cubicBezTo>
                    <a:cubicBezTo>
                      <a:pt x="0" y="1"/>
                      <a:pt x="0" y="1"/>
                      <a:pt x="0" y="1"/>
                    </a:cubicBezTo>
                    <a:cubicBezTo>
                      <a:pt x="1" y="1"/>
                      <a:pt x="0" y="1"/>
                      <a:pt x="1" y="1"/>
                    </a:cubicBezTo>
                    <a:close/>
                    <a:moveTo>
                      <a:pt x="2" y="2"/>
                    </a:moveTo>
                    <a:cubicBezTo>
                      <a:pt x="2" y="1"/>
                      <a:pt x="2" y="1"/>
                      <a:pt x="3" y="1"/>
                    </a:cubicBezTo>
                    <a:cubicBezTo>
                      <a:pt x="2" y="2"/>
                      <a:pt x="2" y="2"/>
                      <a:pt x="2" y="2"/>
                    </a:cubicBezTo>
                    <a:cubicBezTo>
                      <a:pt x="2" y="2"/>
                      <a:pt x="2" y="2"/>
                      <a:pt x="2" y="2"/>
                    </a:cubicBezTo>
                    <a:cubicBezTo>
                      <a:pt x="1" y="2"/>
                      <a:pt x="1" y="2"/>
                      <a:pt x="1" y="2"/>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3" name="Freeform 287"/>
              <p:cNvSpPr/>
              <p:nvPr/>
            </p:nvSpPr>
            <p:spPr bwMode="auto">
              <a:xfrm>
                <a:off x="3790" y="1666"/>
                <a:ext cx="28" cy="5"/>
              </a:xfrm>
              <a:custGeom>
                <a:avLst/>
                <a:gdLst>
                  <a:gd name="T0" fmla="*/ 4 w 5"/>
                  <a:gd name="T1" fmla="*/ 0 h 1"/>
                  <a:gd name="T2" fmla="*/ 1 w 5"/>
                  <a:gd name="T3" fmla="*/ 0 h 1"/>
                  <a:gd name="T4" fmla="*/ 1 w 5"/>
                  <a:gd name="T5" fmla="*/ 1 h 1"/>
                  <a:gd name="T6" fmla="*/ 1 w 5"/>
                  <a:gd name="T7" fmla="*/ 1 h 1"/>
                  <a:gd name="T8" fmla="*/ 0 w 5"/>
                  <a:gd name="T9" fmla="*/ 1 h 1"/>
                  <a:gd name="T10" fmla="*/ 1 w 5"/>
                  <a:gd name="T11" fmla="*/ 1 h 1"/>
                  <a:gd name="T12" fmla="*/ 1 w 5"/>
                  <a:gd name="T13" fmla="*/ 1 h 1"/>
                  <a:gd name="T14" fmla="*/ 5 w 5"/>
                  <a:gd name="T15" fmla="*/ 1 h 1"/>
                  <a:gd name="T16" fmla="*/ 4 w 5"/>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
                    <a:moveTo>
                      <a:pt x="4" y="0"/>
                    </a:moveTo>
                    <a:cubicBezTo>
                      <a:pt x="3" y="0"/>
                      <a:pt x="2" y="1"/>
                      <a:pt x="1" y="0"/>
                    </a:cubicBezTo>
                    <a:cubicBezTo>
                      <a:pt x="1" y="1"/>
                      <a:pt x="1" y="1"/>
                      <a:pt x="1" y="1"/>
                    </a:cubicBezTo>
                    <a:cubicBezTo>
                      <a:pt x="1" y="1"/>
                      <a:pt x="1" y="1"/>
                      <a:pt x="1" y="1"/>
                    </a:cubicBezTo>
                    <a:cubicBezTo>
                      <a:pt x="0" y="1"/>
                      <a:pt x="0" y="1"/>
                      <a:pt x="0" y="1"/>
                    </a:cubicBezTo>
                    <a:cubicBezTo>
                      <a:pt x="1" y="1"/>
                      <a:pt x="1" y="1"/>
                      <a:pt x="1" y="1"/>
                    </a:cubicBezTo>
                    <a:cubicBezTo>
                      <a:pt x="1" y="1"/>
                      <a:pt x="1" y="1"/>
                      <a:pt x="1" y="1"/>
                    </a:cubicBezTo>
                    <a:cubicBezTo>
                      <a:pt x="2" y="1"/>
                      <a:pt x="4" y="1"/>
                      <a:pt x="5" y="1"/>
                    </a:cubicBezTo>
                    <a:cubicBezTo>
                      <a:pt x="5"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4" name="Rectangle 288"/>
              <p:cNvSpPr>
                <a:spLocks noChangeArrowheads="1"/>
              </p:cNvSpPr>
              <p:nvPr/>
            </p:nvSpPr>
            <p:spPr bwMode="auto">
              <a:xfrm>
                <a:off x="3263" y="1430"/>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45" name="Freeform 289"/>
              <p:cNvSpPr/>
              <p:nvPr/>
            </p:nvSpPr>
            <p:spPr bwMode="auto">
              <a:xfrm>
                <a:off x="3541" y="1548"/>
                <a:ext cx="11" cy="11"/>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1 h 2"/>
                  <a:gd name="T12" fmla="*/ 0 w 2"/>
                  <a:gd name="T13" fmla="*/ 1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1" y="1"/>
                      <a:pt x="1" y="1"/>
                      <a:pt x="1" y="1"/>
                    </a:cubicBezTo>
                    <a:cubicBezTo>
                      <a:pt x="1" y="1"/>
                      <a:pt x="1" y="1"/>
                      <a:pt x="1" y="1"/>
                    </a:cubicBezTo>
                    <a:cubicBezTo>
                      <a:pt x="0" y="1"/>
                      <a:pt x="0" y="1"/>
                      <a:pt x="0" y="0"/>
                    </a:cubicBezTo>
                    <a:cubicBezTo>
                      <a:pt x="0" y="1"/>
                      <a:pt x="0" y="1"/>
                      <a:pt x="0" y="1"/>
                    </a:cubicBezTo>
                    <a:cubicBezTo>
                      <a:pt x="0" y="1"/>
                      <a:pt x="0" y="1"/>
                      <a:pt x="0" y="1"/>
                    </a:cubicBezTo>
                    <a:cubicBezTo>
                      <a:pt x="0" y="1"/>
                      <a:pt x="0"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6" name="Freeform 290"/>
              <p:cNvSpPr/>
              <p:nvPr/>
            </p:nvSpPr>
            <p:spPr bwMode="auto">
              <a:xfrm>
                <a:off x="3774" y="1655"/>
                <a:ext cx="11" cy="5"/>
              </a:xfrm>
              <a:custGeom>
                <a:avLst/>
                <a:gdLst>
                  <a:gd name="T0" fmla="*/ 2 w 2"/>
                  <a:gd name="T1" fmla="*/ 1 h 1"/>
                  <a:gd name="T2" fmla="*/ 2 w 2"/>
                  <a:gd name="T3" fmla="*/ 0 h 1"/>
                  <a:gd name="T4" fmla="*/ 0 w 2"/>
                  <a:gd name="T5" fmla="*/ 0 h 1"/>
                  <a:gd name="T6" fmla="*/ 0 w 2"/>
                  <a:gd name="T7" fmla="*/ 0 h 1"/>
                  <a:gd name="T8" fmla="*/ 1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0"/>
                      <a:pt x="2" y="0"/>
                      <a:pt x="2" y="0"/>
                    </a:cubicBezTo>
                    <a:cubicBezTo>
                      <a:pt x="0" y="0"/>
                      <a:pt x="0" y="0"/>
                      <a:pt x="0" y="0"/>
                    </a:cubicBezTo>
                    <a:cubicBezTo>
                      <a:pt x="0" y="0"/>
                      <a:pt x="0" y="0"/>
                      <a:pt x="0" y="0"/>
                    </a:cubicBezTo>
                    <a:cubicBezTo>
                      <a:pt x="0" y="1"/>
                      <a:pt x="1" y="1"/>
                      <a:pt x="1"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7" name="Freeform 291"/>
              <p:cNvSpPr/>
              <p:nvPr/>
            </p:nvSpPr>
            <p:spPr bwMode="auto">
              <a:xfrm>
                <a:off x="3613" y="1582"/>
                <a:ext cx="5"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8" name="Freeform 292"/>
              <p:cNvSpPr/>
              <p:nvPr/>
            </p:nvSpPr>
            <p:spPr bwMode="auto">
              <a:xfrm>
                <a:off x="3197" y="1414"/>
                <a:ext cx="33" cy="16"/>
              </a:xfrm>
              <a:custGeom>
                <a:avLst/>
                <a:gdLst>
                  <a:gd name="T0" fmla="*/ 1 w 6"/>
                  <a:gd name="T1" fmla="*/ 3 h 3"/>
                  <a:gd name="T2" fmla="*/ 2 w 6"/>
                  <a:gd name="T3" fmla="*/ 3 h 3"/>
                  <a:gd name="T4" fmla="*/ 5 w 6"/>
                  <a:gd name="T5" fmla="*/ 1 h 3"/>
                  <a:gd name="T6" fmla="*/ 6 w 6"/>
                  <a:gd name="T7" fmla="*/ 1 h 3"/>
                  <a:gd name="T8" fmla="*/ 6 w 6"/>
                  <a:gd name="T9" fmla="*/ 1 h 3"/>
                  <a:gd name="T10" fmla="*/ 4 w 6"/>
                  <a:gd name="T11" fmla="*/ 2 h 3"/>
                  <a:gd name="T12" fmla="*/ 4 w 6"/>
                  <a:gd name="T13" fmla="*/ 2 h 3"/>
                  <a:gd name="T14" fmla="*/ 2 w 6"/>
                  <a:gd name="T15" fmla="*/ 2 h 3"/>
                  <a:gd name="T16" fmla="*/ 2 w 6"/>
                  <a:gd name="T17" fmla="*/ 1 h 3"/>
                  <a:gd name="T18" fmla="*/ 1 w 6"/>
                  <a:gd name="T19" fmla="*/ 1 h 3"/>
                  <a:gd name="T20" fmla="*/ 3 w 6"/>
                  <a:gd name="T21" fmla="*/ 0 h 3"/>
                  <a:gd name="T22" fmla="*/ 1 w 6"/>
                  <a:gd name="T23" fmla="*/ 1 h 3"/>
                  <a:gd name="T24" fmla="*/ 1 w 6"/>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1" y="3"/>
                    </a:moveTo>
                    <a:cubicBezTo>
                      <a:pt x="1" y="3"/>
                      <a:pt x="2" y="2"/>
                      <a:pt x="2" y="3"/>
                    </a:cubicBezTo>
                    <a:cubicBezTo>
                      <a:pt x="4" y="3"/>
                      <a:pt x="5" y="2"/>
                      <a:pt x="5" y="1"/>
                    </a:cubicBezTo>
                    <a:cubicBezTo>
                      <a:pt x="6" y="1"/>
                      <a:pt x="6" y="1"/>
                      <a:pt x="6" y="1"/>
                    </a:cubicBezTo>
                    <a:cubicBezTo>
                      <a:pt x="6" y="1"/>
                      <a:pt x="6" y="1"/>
                      <a:pt x="6" y="1"/>
                    </a:cubicBezTo>
                    <a:cubicBezTo>
                      <a:pt x="5" y="1"/>
                      <a:pt x="4" y="1"/>
                      <a:pt x="4" y="2"/>
                    </a:cubicBezTo>
                    <a:cubicBezTo>
                      <a:pt x="4" y="2"/>
                      <a:pt x="4" y="2"/>
                      <a:pt x="4" y="2"/>
                    </a:cubicBezTo>
                    <a:cubicBezTo>
                      <a:pt x="2" y="2"/>
                      <a:pt x="2" y="2"/>
                      <a:pt x="2" y="2"/>
                    </a:cubicBezTo>
                    <a:cubicBezTo>
                      <a:pt x="2" y="2"/>
                      <a:pt x="2" y="2"/>
                      <a:pt x="2" y="1"/>
                    </a:cubicBezTo>
                    <a:cubicBezTo>
                      <a:pt x="2" y="1"/>
                      <a:pt x="1" y="1"/>
                      <a:pt x="1" y="1"/>
                    </a:cubicBezTo>
                    <a:cubicBezTo>
                      <a:pt x="3" y="0"/>
                      <a:pt x="3" y="0"/>
                      <a:pt x="3" y="0"/>
                    </a:cubicBezTo>
                    <a:cubicBezTo>
                      <a:pt x="2" y="0"/>
                      <a:pt x="2" y="1"/>
                      <a:pt x="1" y="1"/>
                    </a:cubicBezTo>
                    <a:cubicBezTo>
                      <a:pt x="1" y="2"/>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9" name="Freeform 293"/>
              <p:cNvSpPr/>
              <p:nvPr/>
            </p:nvSpPr>
            <p:spPr bwMode="auto">
              <a:xfrm>
                <a:off x="3535" y="15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0" name="Rectangle 294"/>
              <p:cNvSpPr>
                <a:spLocks noChangeArrowheads="1"/>
              </p:cNvSpPr>
              <p:nvPr/>
            </p:nvSpPr>
            <p:spPr bwMode="auto">
              <a:xfrm>
                <a:off x="3269" y="144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51" name="Freeform 295"/>
              <p:cNvSpPr/>
              <p:nvPr/>
            </p:nvSpPr>
            <p:spPr bwMode="auto">
              <a:xfrm>
                <a:off x="3274" y="1442"/>
                <a:ext cx="6" cy="5"/>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0" y="1"/>
                      <a:pt x="0" y="1"/>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2" name="Freeform 296"/>
              <p:cNvSpPr/>
              <p:nvPr/>
            </p:nvSpPr>
            <p:spPr bwMode="auto">
              <a:xfrm>
                <a:off x="3319" y="1464"/>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3" name="Freeform 297"/>
              <p:cNvSpPr/>
              <p:nvPr/>
            </p:nvSpPr>
            <p:spPr bwMode="auto">
              <a:xfrm>
                <a:off x="3524" y="1554"/>
                <a:ext cx="6" cy="5"/>
              </a:xfrm>
              <a:custGeom>
                <a:avLst/>
                <a:gdLst>
                  <a:gd name="T0" fmla="*/ 6 w 6"/>
                  <a:gd name="T1" fmla="*/ 0 h 5"/>
                  <a:gd name="T2" fmla="*/ 0 w 6"/>
                  <a:gd name="T3" fmla="*/ 0 h 5"/>
                  <a:gd name="T4" fmla="*/ 6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0"/>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4" name="Freeform 298"/>
              <p:cNvSpPr/>
              <p:nvPr/>
            </p:nvSpPr>
            <p:spPr bwMode="auto">
              <a:xfrm>
                <a:off x="3330" y="1470"/>
                <a:ext cx="5" cy="0"/>
              </a:xfrm>
              <a:custGeom>
                <a:avLst/>
                <a:gdLst>
                  <a:gd name="T0" fmla="*/ 0 w 5"/>
                  <a:gd name="T1" fmla="*/ 0 w 5"/>
                  <a:gd name="T2" fmla="*/ 5 w 5"/>
                  <a:gd name="T3" fmla="*/ 0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5" name="Freeform 299"/>
              <p:cNvSpPr/>
              <p:nvPr/>
            </p:nvSpPr>
            <p:spPr bwMode="auto">
              <a:xfrm>
                <a:off x="3774" y="1660"/>
                <a:ext cx="0" cy="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6" name="Freeform 300"/>
              <p:cNvSpPr/>
              <p:nvPr/>
            </p:nvSpPr>
            <p:spPr bwMode="auto">
              <a:xfrm>
                <a:off x="3291" y="1453"/>
                <a:ext cx="6" cy="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7" name="Freeform 301"/>
              <p:cNvSpPr/>
              <p:nvPr/>
            </p:nvSpPr>
            <p:spPr bwMode="auto">
              <a:xfrm>
                <a:off x="3302" y="1458"/>
                <a:ext cx="6" cy="6"/>
              </a:xfrm>
              <a:custGeom>
                <a:avLst/>
                <a:gdLst>
                  <a:gd name="T0" fmla="*/ 1 w 1"/>
                  <a:gd name="T1" fmla="*/ 0 h 1"/>
                  <a:gd name="T2" fmla="*/ 0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8" name="Freeform 302"/>
              <p:cNvSpPr/>
              <p:nvPr/>
            </p:nvSpPr>
            <p:spPr bwMode="auto">
              <a:xfrm>
                <a:off x="3308" y="1464"/>
                <a:ext cx="5" cy="6"/>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9" name="Rectangle 303"/>
              <p:cNvSpPr>
                <a:spLocks noChangeArrowheads="1"/>
              </p:cNvSpPr>
              <p:nvPr/>
            </p:nvSpPr>
            <p:spPr bwMode="auto">
              <a:xfrm>
                <a:off x="3269" y="144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60" name="Freeform 304"/>
              <p:cNvSpPr/>
              <p:nvPr/>
            </p:nvSpPr>
            <p:spPr bwMode="auto">
              <a:xfrm>
                <a:off x="3779" y="1671"/>
                <a:ext cx="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1" name="Rectangle 305"/>
              <p:cNvSpPr>
                <a:spLocks noChangeArrowheads="1"/>
              </p:cNvSpPr>
              <p:nvPr/>
            </p:nvSpPr>
            <p:spPr bwMode="auto">
              <a:xfrm>
                <a:off x="3263" y="14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62" name="Freeform 306"/>
              <p:cNvSpPr/>
              <p:nvPr/>
            </p:nvSpPr>
            <p:spPr bwMode="auto">
              <a:xfrm>
                <a:off x="3757" y="16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3" name="Freeform 307"/>
              <p:cNvSpPr/>
              <p:nvPr/>
            </p:nvSpPr>
            <p:spPr bwMode="auto">
              <a:xfrm>
                <a:off x="3740" y="1655"/>
                <a:ext cx="11" cy="11"/>
              </a:xfrm>
              <a:custGeom>
                <a:avLst/>
                <a:gdLst>
                  <a:gd name="T0" fmla="*/ 1 w 2"/>
                  <a:gd name="T1" fmla="*/ 1 h 2"/>
                  <a:gd name="T2" fmla="*/ 1 w 2"/>
                  <a:gd name="T3" fmla="*/ 0 h 2"/>
                  <a:gd name="T4" fmla="*/ 0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1" y="1"/>
                      <a:pt x="1" y="0"/>
                    </a:cubicBezTo>
                    <a:cubicBezTo>
                      <a:pt x="0" y="1"/>
                      <a:pt x="0" y="1"/>
                      <a:pt x="0" y="1"/>
                    </a:cubicBezTo>
                    <a:cubicBezTo>
                      <a:pt x="0"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4" name="Freeform 308"/>
              <p:cNvSpPr/>
              <p:nvPr/>
            </p:nvSpPr>
            <p:spPr bwMode="auto">
              <a:xfrm>
                <a:off x="3258" y="1442"/>
                <a:ext cx="0" cy="5"/>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5" name="Freeform 309"/>
              <p:cNvSpPr/>
              <p:nvPr/>
            </p:nvSpPr>
            <p:spPr bwMode="auto">
              <a:xfrm>
                <a:off x="3768" y="1666"/>
                <a:ext cx="6" cy="5"/>
              </a:xfrm>
              <a:custGeom>
                <a:avLst/>
                <a:gdLst>
                  <a:gd name="T0" fmla="*/ 6 w 6"/>
                  <a:gd name="T1" fmla="*/ 0 h 5"/>
                  <a:gd name="T2" fmla="*/ 6 w 6"/>
                  <a:gd name="T3" fmla="*/ 0 h 5"/>
                  <a:gd name="T4" fmla="*/ 0 w 6"/>
                  <a:gd name="T5" fmla="*/ 5 h 5"/>
                  <a:gd name="T6" fmla="*/ 6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6" y="0"/>
                    </a:lnTo>
                    <a:lnTo>
                      <a:pt x="0" y="5"/>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6" name="Freeform 310"/>
              <p:cNvSpPr/>
              <p:nvPr/>
            </p:nvSpPr>
            <p:spPr bwMode="auto">
              <a:xfrm>
                <a:off x="3297" y="1464"/>
                <a:ext cx="11" cy="6"/>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7" name="Freeform 311"/>
              <p:cNvSpPr/>
              <p:nvPr/>
            </p:nvSpPr>
            <p:spPr bwMode="auto">
              <a:xfrm>
                <a:off x="3258" y="1447"/>
                <a:ext cx="11" cy="11"/>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2"/>
                      <a:pt x="0" y="1"/>
                    </a:cubicBezTo>
                    <a:cubicBezTo>
                      <a:pt x="1"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8" name="Freeform 312"/>
              <p:cNvSpPr/>
              <p:nvPr/>
            </p:nvSpPr>
            <p:spPr bwMode="auto">
              <a:xfrm>
                <a:off x="3247" y="1442"/>
                <a:ext cx="5"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9" name="Freeform 313"/>
              <p:cNvSpPr/>
              <p:nvPr/>
            </p:nvSpPr>
            <p:spPr bwMode="auto">
              <a:xfrm>
                <a:off x="3724" y="16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0" name="Freeform 314"/>
              <p:cNvSpPr/>
              <p:nvPr/>
            </p:nvSpPr>
            <p:spPr bwMode="auto">
              <a:xfrm>
                <a:off x="3724" y="1655"/>
                <a:ext cx="11" cy="5"/>
              </a:xfrm>
              <a:custGeom>
                <a:avLst/>
                <a:gdLst>
                  <a:gd name="T0" fmla="*/ 1 w 2"/>
                  <a:gd name="T1" fmla="*/ 1 h 1"/>
                  <a:gd name="T2" fmla="*/ 1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1" y="1"/>
                      <a:pt x="1" y="0"/>
                    </a:cubicBezTo>
                    <a:cubicBezTo>
                      <a:pt x="1" y="0"/>
                      <a:pt x="0" y="0"/>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1" name="Freeform 315"/>
              <p:cNvSpPr/>
              <p:nvPr/>
            </p:nvSpPr>
            <p:spPr bwMode="auto">
              <a:xfrm>
                <a:off x="3724" y="16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2" name="Rectangle 316"/>
              <p:cNvSpPr>
                <a:spLocks noChangeArrowheads="1"/>
              </p:cNvSpPr>
              <p:nvPr/>
            </p:nvSpPr>
            <p:spPr bwMode="auto">
              <a:xfrm>
                <a:off x="3236" y="1442"/>
                <a:ext cx="5"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73" name="Freeform 317"/>
              <p:cNvSpPr/>
              <p:nvPr/>
            </p:nvSpPr>
            <p:spPr bwMode="auto">
              <a:xfrm>
                <a:off x="3152" y="1419"/>
                <a:ext cx="39" cy="34"/>
              </a:xfrm>
              <a:custGeom>
                <a:avLst/>
                <a:gdLst>
                  <a:gd name="T0" fmla="*/ 1 w 7"/>
                  <a:gd name="T1" fmla="*/ 6 h 6"/>
                  <a:gd name="T2" fmla="*/ 1 w 7"/>
                  <a:gd name="T3" fmla="*/ 5 h 6"/>
                  <a:gd name="T4" fmla="*/ 2 w 7"/>
                  <a:gd name="T5" fmla="*/ 6 h 6"/>
                  <a:gd name="T6" fmla="*/ 2 w 7"/>
                  <a:gd name="T7" fmla="*/ 5 h 6"/>
                  <a:gd name="T8" fmla="*/ 4 w 7"/>
                  <a:gd name="T9" fmla="*/ 4 h 6"/>
                  <a:gd name="T10" fmla="*/ 4 w 7"/>
                  <a:gd name="T11" fmla="*/ 2 h 6"/>
                  <a:gd name="T12" fmla="*/ 7 w 7"/>
                  <a:gd name="T13" fmla="*/ 1 h 6"/>
                  <a:gd name="T14" fmla="*/ 6 w 7"/>
                  <a:gd name="T15" fmla="*/ 1 h 6"/>
                  <a:gd name="T16" fmla="*/ 6 w 7"/>
                  <a:gd name="T17" fmla="*/ 0 h 6"/>
                  <a:gd name="T18" fmla="*/ 4 w 7"/>
                  <a:gd name="T19" fmla="*/ 1 h 6"/>
                  <a:gd name="T20" fmla="*/ 5 w 7"/>
                  <a:gd name="T21" fmla="*/ 1 h 6"/>
                  <a:gd name="T22" fmla="*/ 4 w 7"/>
                  <a:gd name="T23" fmla="*/ 2 h 6"/>
                  <a:gd name="T24" fmla="*/ 3 w 7"/>
                  <a:gd name="T25" fmla="*/ 1 h 6"/>
                  <a:gd name="T26" fmla="*/ 3 w 7"/>
                  <a:gd name="T27" fmla="*/ 1 h 6"/>
                  <a:gd name="T28" fmla="*/ 3 w 7"/>
                  <a:gd name="T29" fmla="*/ 2 h 6"/>
                  <a:gd name="T30" fmla="*/ 4 w 7"/>
                  <a:gd name="T31" fmla="*/ 2 h 6"/>
                  <a:gd name="T32" fmla="*/ 0 w 7"/>
                  <a:gd name="T33" fmla="*/ 5 h 6"/>
                  <a:gd name="T34" fmla="*/ 1 w 7"/>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6">
                    <a:moveTo>
                      <a:pt x="1" y="6"/>
                    </a:moveTo>
                    <a:cubicBezTo>
                      <a:pt x="1" y="5"/>
                      <a:pt x="1" y="5"/>
                      <a:pt x="1" y="5"/>
                    </a:cubicBezTo>
                    <a:cubicBezTo>
                      <a:pt x="1" y="5"/>
                      <a:pt x="2" y="5"/>
                      <a:pt x="2" y="6"/>
                    </a:cubicBezTo>
                    <a:cubicBezTo>
                      <a:pt x="2" y="5"/>
                      <a:pt x="2" y="5"/>
                      <a:pt x="2" y="5"/>
                    </a:cubicBezTo>
                    <a:cubicBezTo>
                      <a:pt x="4" y="6"/>
                      <a:pt x="3" y="4"/>
                      <a:pt x="4" y="4"/>
                    </a:cubicBezTo>
                    <a:cubicBezTo>
                      <a:pt x="3" y="2"/>
                      <a:pt x="5" y="3"/>
                      <a:pt x="4" y="2"/>
                    </a:cubicBezTo>
                    <a:cubicBezTo>
                      <a:pt x="6" y="3"/>
                      <a:pt x="6" y="1"/>
                      <a:pt x="7" y="1"/>
                    </a:cubicBezTo>
                    <a:cubicBezTo>
                      <a:pt x="7" y="1"/>
                      <a:pt x="6" y="1"/>
                      <a:pt x="6" y="1"/>
                    </a:cubicBezTo>
                    <a:cubicBezTo>
                      <a:pt x="6" y="0"/>
                      <a:pt x="6" y="0"/>
                      <a:pt x="6" y="0"/>
                    </a:cubicBezTo>
                    <a:cubicBezTo>
                      <a:pt x="4" y="1"/>
                      <a:pt x="4" y="1"/>
                      <a:pt x="4" y="1"/>
                    </a:cubicBezTo>
                    <a:cubicBezTo>
                      <a:pt x="5" y="1"/>
                      <a:pt x="5" y="1"/>
                      <a:pt x="5" y="1"/>
                    </a:cubicBezTo>
                    <a:cubicBezTo>
                      <a:pt x="4" y="2"/>
                      <a:pt x="4" y="2"/>
                      <a:pt x="4" y="2"/>
                    </a:cubicBezTo>
                    <a:cubicBezTo>
                      <a:pt x="4" y="1"/>
                      <a:pt x="4" y="1"/>
                      <a:pt x="3" y="1"/>
                    </a:cubicBezTo>
                    <a:cubicBezTo>
                      <a:pt x="3" y="1"/>
                      <a:pt x="4" y="2"/>
                      <a:pt x="3" y="1"/>
                    </a:cubicBezTo>
                    <a:cubicBezTo>
                      <a:pt x="3" y="2"/>
                      <a:pt x="3" y="2"/>
                      <a:pt x="3" y="2"/>
                    </a:cubicBezTo>
                    <a:cubicBezTo>
                      <a:pt x="3" y="2"/>
                      <a:pt x="3" y="2"/>
                      <a:pt x="4" y="2"/>
                    </a:cubicBezTo>
                    <a:cubicBezTo>
                      <a:pt x="4" y="4"/>
                      <a:pt x="2" y="4"/>
                      <a:pt x="0"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4" name="Freeform 318"/>
              <p:cNvSpPr/>
              <p:nvPr/>
            </p:nvSpPr>
            <p:spPr bwMode="auto">
              <a:xfrm>
                <a:off x="3225" y="1436"/>
                <a:ext cx="5" cy="11"/>
              </a:xfrm>
              <a:custGeom>
                <a:avLst/>
                <a:gdLst>
                  <a:gd name="T0" fmla="*/ 1 w 1"/>
                  <a:gd name="T1" fmla="*/ 2 h 2"/>
                  <a:gd name="T2" fmla="*/ 0 w 1"/>
                  <a:gd name="T3" fmla="*/ 1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1" y="1"/>
                      <a:pt x="0" y="1"/>
                    </a:cubicBezTo>
                    <a:cubicBezTo>
                      <a:pt x="0" y="0"/>
                      <a:pt x="0" y="1"/>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5" name="Freeform 319"/>
              <p:cNvSpPr/>
              <p:nvPr/>
            </p:nvSpPr>
            <p:spPr bwMode="auto">
              <a:xfrm>
                <a:off x="3158" y="1414"/>
                <a:ext cx="6"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6" name="Freeform 320"/>
              <p:cNvSpPr/>
              <p:nvPr/>
            </p:nvSpPr>
            <p:spPr bwMode="auto">
              <a:xfrm>
                <a:off x="3147" y="1408"/>
                <a:ext cx="0" cy="6"/>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7" name="Freeform 321"/>
              <p:cNvSpPr/>
              <p:nvPr/>
            </p:nvSpPr>
            <p:spPr bwMode="auto">
              <a:xfrm>
                <a:off x="3740" y="1671"/>
                <a:ext cx="6" cy="6"/>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8" name="Freeform 322"/>
              <p:cNvSpPr/>
              <p:nvPr/>
            </p:nvSpPr>
            <p:spPr bwMode="auto">
              <a:xfrm>
                <a:off x="3718" y="1660"/>
                <a:ext cx="6" cy="6"/>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9" name="Freeform 323"/>
              <p:cNvSpPr/>
              <p:nvPr/>
            </p:nvSpPr>
            <p:spPr bwMode="auto">
              <a:xfrm>
                <a:off x="3147" y="1414"/>
                <a:ext cx="5" cy="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0" name="Freeform 324"/>
              <p:cNvSpPr/>
              <p:nvPr/>
            </p:nvSpPr>
            <p:spPr bwMode="auto">
              <a:xfrm>
                <a:off x="3213" y="1442"/>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1" name="Freeform 325"/>
              <p:cNvSpPr/>
              <p:nvPr/>
            </p:nvSpPr>
            <p:spPr bwMode="auto">
              <a:xfrm>
                <a:off x="3457" y="1548"/>
                <a:ext cx="12" cy="11"/>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1"/>
                      <a:pt x="2" y="2"/>
                      <a:pt x="2"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2" name="Freeform 326"/>
              <p:cNvSpPr/>
              <p:nvPr/>
            </p:nvSpPr>
            <p:spPr bwMode="auto">
              <a:xfrm>
                <a:off x="3164" y="1419"/>
                <a:ext cx="0" cy="6"/>
              </a:xfrm>
              <a:custGeom>
                <a:avLst/>
                <a:gdLst>
                  <a:gd name="T0" fmla="*/ 6 h 6"/>
                  <a:gd name="T1" fmla="*/ 6 h 6"/>
                  <a:gd name="T2" fmla="*/ 6 h 6"/>
                  <a:gd name="T3" fmla="*/ 0 h 6"/>
                  <a:gd name="T4" fmla="*/ 6 h 6"/>
                </a:gdLst>
                <a:ahLst/>
                <a:cxnLst>
                  <a:cxn ang="0">
                    <a:pos x="0" y="T0"/>
                  </a:cxn>
                  <a:cxn ang="0">
                    <a:pos x="0" y="T1"/>
                  </a:cxn>
                  <a:cxn ang="0">
                    <a:pos x="0" y="T2"/>
                  </a:cxn>
                  <a:cxn ang="0">
                    <a:pos x="0" y="T3"/>
                  </a:cxn>
                  <a:cxn ang="0">
                    <a:pos x="0" y="T4"/>
                  </a:cxn>
                </a:cxnLst>
                <a:rect l="0" t="0" r="r" b="b"/>
                <a:pathLst>
                  <a:path h="6">
                    <a:moveTo>
                      <a:pt x="0" y="6"/>
                    </a:moveTo>
                    <a:lnTo>
                      <a:pt x="0" y="6"/>
                    </a:ln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3" name="Freeform 327"/>
              <p:cNvSpPr/>
              <p:nvPr/>
            </p:nvSpPr>
            <p:spPr bwMode="auto">
              <a:xfrm>
                <a:off x="3141" y="1414"/>
                <a:ext cx="6" cy="5"/>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4" name="Freeform 328"/>
              <p:cNvSpPr/>
              <p:nvPr/>
            </p:nvSpPr>
            <p:spPr bwMode="auto">
              <a:xfrm>
                <a:off x="3152" y="1419"/>
                <a:ext cx="12" cy="6"/>
              </a:xfrm>
              <a:custGeom>
                <a:avLst/>
                <a:gdLst>
                  <a:gd name="T0" fmla="*/ 1 w 2"/>
                  <a:gd name="T1" fmla="*/ 1 h 1"/>
                  <a:gd name="T2" fmla="*/ 1 w 2"/>
                  <a:gd name="T3" fmla="*/ 0 h 1"/>
                  <a:gd name="T4" fmla="*/ 1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0"/>
                      <a:pt x="1" y="0"/>
                    </a:cubicBezTo>
                    <a:cubicBezTo>
                      <a:pt x="1" y="0"/>
                      <a:pt x="1" y="1"/>
                      <a:pt x="1"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5" name="Freeform 329"/>
              <p:cNvSpPr/>
              <p:nvPr/>
            </p:nvSpPr>
            <p:spPr bwMode="auto">
              <a:xfrm>
                <a:off x="3197" y="1436"/>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6" name="Freeform 330"/>
              <p:cNvSpPr/>
              <p:nvPr/>
            </p:nvSpPr>
            <p:spPr bwMode="auto">
              <a:xfrm>
                <a:off x="3197" y="1436"/>
                <a:ext cx="5" cy="11"/>
              </a:xfrm>
              <a:custGeom>
                <a:avLst/>
                <a:gdLst>
                  <a:gd name="T0" fmla="*/ 0 w 1"/>
                  <a:gd name="T1" fmla="*/ 1 h 2"/>
                  <a:gd name="T2" fmla="*/ 1 w 1"/>
                  <a:gd name="T3" fmla="*/ 2 h 2"/>
                  <a:gd name="T4" fmla="*/ 1 w 1"/>
                  <a:gd name="T5" fmla="*/ 1 h 2"/>
                  <a:gd name="T6" fmla="*/ 0 w 1"/>
                  <a:gd name="T7" fmla="*/ 1 h 2"/>
                  <a:gd name="T8" fmla="*/ 0 w 1"/>
                  <a:gd name="T9" fmla="*/ 0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2"/>
                      <a:pt x="1" y="2"/>
                    </a:cubicBezTo>
                    <a:cubicBezTo>
                      <a:pt x="1" y="1"/>
                      <a:pt x="1" y="1"/>
                      <a:pt x="1" y="1"/>
                    </a:cubicBez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7" name="Freeform 331"/>
              <p:cNvSpPr/>
              <p:nvPr/>
            </p:nvSpPr>
            <p:spPr bwMode="auto">
              <a:xfrm>
                <a:off x="3202" y="1442"/>
                <a:ext cx="11" cy="11"/>
              </a:xfrm>
              <a:custGeom>
                <a:avLst/>
                <a:gdLst>
                  <a:gd name="T0" fmla="*/ 1 w 2"/>
                  <a:gd name="T1" fmla="*/ 1 h 2"/>
                  <a:gd name="T2" fmla="*/ 1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2"/>
                      <a:pt x="1" y="2"/>
                    </a:cubicBezTo>
                    <a:cubicBezTo>
                      <a:pt x="1" y="2"/>
                      <a:pt x="2" y="1"/>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8" name="Freeform 332"/>
              <p:cNvSpPr/>
              <p:nvPr/>
            </p:nvSpPr>
            <p:spPr bwMode="auto">
              <a:xfrm>
                <a:off x="3136" y="1414"/>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9" name="Freeform 333"/>
              <p:cNvSpPr/>
              <p:nvPr/>
            </p:nvSpPr>
            <p:spPr bwMode="auto">
              <a:xfrm>
                <a:off x="3812" y="1711"/>
                <a:ext cx="6"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0" name="Freeform 334"/>
              <p:cNvSpPr/>
              <p:nvPr/>
            </p:nvSpPr>
            <p:spPr bwMode="auto">
              <a:xfrm>
                <a:off x="3141" y="1419"/>
                <a:ext cx="6"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1" name="Freeform 335"/>
              <p:cNvSpPr/>
              <p:nvPr/>
            </p:nvSpPr>
            <p:spPr bwMode="auto">
              <a:xfrm>
                <a:off x="3724" y="1671"/>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2" name="Freeform 336"/>
              <p:cNvSpPr/>
              <p:nvPr/>
            </p:nvSpPr>
            <p:spPr bwMode="auto">
              <a:xfrm>
                <a:off x="3158" y="1425"/>
                <a:ext cx="6" cy="11"/>
              </a:xfrm>
              <a:custGeom>
                <a:avLst/>
                <a:gdLst>
                  <a:gd name="T0" fmla="*/ 0 w 1"/>
                  <a:gd name="T1" fmla="*/ 0 h 2"/>
                  <a:gd name="T2" fmla="*/ 0 w 1"/>
                  <a:gd name="T3" fmla="*/ 2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3" name="Rectangle 337"/>
              <p:cNvSpPr>
                <a:spLocks noChangeArrowheads="1"/>
              </p:cNvSpPr>
              <p:nvPr/>
            </p:nvSpPr>
            <p:spPr bwMode="auto">
              <a:xfrm>
                <a:off x="3119" y="141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94" name="Freeform 338"/>
              <p:cNvSpPr/>
              <p:nvPr/>
            </p:nvSpPr>
            <p:spPr bwMode="auto">
              <a:xfrm>
                <a:off x="3125" y="1414"/>
                <a:ext cx="5" cy="16"/>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5" name="Freeform 339"/>
              <p:cNvSpPr/>
              <p:nvPr/>
            </p:nvSpPr>
            <p:spPr bwMode="auto">
              <a:xfrm>
                <a:off x="3191" y="1447"/>
                <a:ext cx="11" cy="6"/>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0"/>
                      <a:pt x="2"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6" name="Freeform 340"/>
              <p:cNvSpPr/>
              <p:nvPr/>
            </p:nvSpPr>
            <p:spPr bwMode="auto">
              <a:xfrm>
                <a:off x="3663" y="1655"/>
                <a:ext cx="16" cy="11"/>
              </a:xfrm>
              <a:custGeom>
                <a:avLst/>
                <a:gdLst>
                  <a:gd name="T0" fmla="*/ 2 w 3"/>
                  <a:gd name="T1" fmla="*/ 0 h 2"/>
                  <a:gd name="T2" fmla="*/ 0 w 3"/>
                  <a:gd name="T3" fmla="*/ 2 h 2"/>
                  <a:gd name="T4" fmla="*/ 1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1" y="1"/>
                      <a:pt x="0" y="1"/>
                      <a:pt x="0" y="2"/>
                    </a:cubicBezTo>
                    <a:cubicBezTo>
                      <a:pt x="1" y="2"/>
                      <a:pt x="1" y="2"/>
                      <a:pt x="1" y="2"/>
                    </a:cubicBezTo>
                    <a:cubicBezTo>
                      <a:pt x="0"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7" name="Freeform 341"/>
              <p:cNvSpPr/>
              <p:nvPr/>
            </p:nvSpPr>
            <p:spPr bwMode="auto">
              <a:xfrm>
                <a:off x="3729" y="1688"/>
                <a:ext cx="17" cy="6"/>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0"/>
                      <a:pt x="0" y="1"/>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8" name="Rectangle 342"/>
              <p:cNvSpPr>
                <a:spLocks noChangeArrowheads="1"/>
              </p:cNvSpPr>
              <p:nvPr/>
            </p:nvSpPr>
            <p:spPr bwMode="auto">
              <a:xfrm>
                <a:off x="3663" y="16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99" name="Freeform 343"/>
              <p:cNvSpPr/>
              <p:nvPr/>
            </p:nvSpPr>
            <p:spPr bwMode="auto">
              <a:xfrm>
                <a:off x="3108" y="1414"/>
                <a:ext cx="6"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0" name="Freeform 344"/>
              <p:cNvSpPr/>
              <p:nvPr/>
            </p:nvSpPr>
            <p:spPr bwMode="auto">
              <a:xfrm>
                <a:off x="3690" y="1671"/>
                <a:ext cx="12" cy="6"/>
              </a:xfrm>
              <a:custGeom>
                <a:avLst/>
                <a:gdLst>
                  <a:gd name="T0" fmla="*/ 1 w 2"/>
                  <a:gd name="T1" fmla="*/ 0 h 1"/>
                  <a:gd name="T2" fmla="*/ 1 w 2"/>
                  <a:gd name="T3" fmla="*/ 0 h 1"/>
                  <a:gd name="T4" fmla="*/ 0 w 2"/>
                  <a:gd name="T5" fmla="*/ 0 h 1"/>
                  <a:gd name="T6" fmla="*/ 0 w 2"/>
                  <a:gd name="T7" fmla="*/ 0 h 1"/>
                  <a:gd name="T8" fmla="*/ 0 w 2"/>
                  <a:gd name="T9" fmla="*/ 1 h 1"/>
                  <a:gd name="T10" fmla="*/ 1 w 2"/>
                  <a:gd name="T11" fmla="*/ 0 h 1"/>
                  <a:gd name="T12" fmla="*/ 1 w 2"/>
                  <a:gd name="T13" fmla="*/ 1 h 1"/>
                  <a:gd name="T14" fmla="*/ 2 w 2"/>
                  <a:gd name="T15" fmla="*/ 0 h 1"/>
                  <a:gd name="T16" fmla="*/ 1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0"/>
                    </a:moveTo>
                    <a:cubicBezTo>
                      <a:pt x="1" y="0"/>
                      <a:pt x="1" y="0"/>
                      <a:pt x="1" y="0"/>
                    </a:cubicBezTo>
                    <a:cubicBezTo>
                      <a:pt x="0" y="0"/>
                      <a:pt x="0" y="0"/>
                      <a:pt x="0" y="0"/>
                    </a:cubicBezTo>
                    <a:cubicBezTo>
                      <a:pt x="0" y="0"/>
                      <a:pt x="0" y="0"/>
                      <a:pt x="0" y="0"/>
                    </a:cubicBezTo>
                    <a:cubicBezTo>
                      <a:pt x="0" y="0"/>
                      <a:pt x="0" y="1"/>
                      <a:pt x="0" y="1"/>
                    </a:cubicBezTo>
                    <a:cubicBezTo>
                      <a:pt x="1" y="0"/>
                      <a:pt x="1" y="0"/>
                      <a:pt x="1" y="0"/>
                    </a:cubicBezTo>
                    <a:cubicBezTo>
                      <a:pt x="1" y="0"/>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1" name="Freeform 345"/>
              <p:cNvSpPr/>
              <p:nvPr/>
            </p:nvSpPr>
            <p:spPr bwMode="auto">
              <a:xfrm>
                <a:off x="3075" y="1408"/>
                <a:ext cx="39" cy="28"/>
              </a:xfrm>
              <a:custGeom>
                <a:avLst/>
                <a:gdLst>
                  <a:gd name="T0" fmla="*/ 0 w 7"/>
                  <a:gd name="T1" fmla="*/ 2 h 5"/>
                  <a:gd name="T2" fmla="*/ 1 w 7"/>
                  <a:gd name="T3" fmla="*/ 3 h 5"/>
                  <a:gd name="T4" fmla="*/ 1 w 7"/>
                  <a:gd name="T5" fmla="*/ 2 h 5"/>
                  <a:gd name="T6" fmla="*/ 3 w 7"/>
                  <a:gd name="T7" fmla="*/ 2 h 5"/>
                  <a:gd name="T8" fmla="*/ 5 w 7"/>
                  <a:gd name="T9" fmla="*/ 3 h 5"/>
                  <a:gd name="T10" fmla="*/ 4 w 7"/>
                  <a:gd name="T11" fmla="*/ 3 h 5"/>
                  <a:gd name="T12" fmla="*/ 4 w 7"/>
                  <a:gd name="T13" fmla="*/ 4 h 5"/>
                  <a:gd name="T14" fmla="*/ 4 w 7"/>
                  <a:gd name="T15" fmla="*/ 5 h 5"/>
                  <a:gd name="T16" fmla="*/ 4 w 7"/>
                  <a:gd name="T17" fmla="*/ 5 h 5"/>
                  <a:gd name="T18" fmla="*/ 5 w 7"/>
                  <a:gd name="T19" fmla="*/ 4 h 5"/>
                  <a:gd name="T20" fmla="*/ 6 w 7"/>
                  <a:gd name="T21" fmla="*/ 4 h 5"/>
                  <a:gd name="T22" fmla="*/ 6 w 7"/>
                  <a:gd name="T23" fmla="*/ 3 h 5"/>
                  <a:gd name="T24" fmla="*/ 7 w 7"/>
                  <a:gd name="T25" fmla="*/ 3 h 5"/>
                  <a:gd name="T26" fmla="*/ 5 w 7"/>
                  <a:gd name="T27" fmla="*/ 2 h 5"/>
                  <a:gd name="T28" fmla="*/ 4 w 7"/>
                  <a:gd name="T29" fmla="*/ 0 h 5"/>
                  <a:gd name="T30" fmla="*/ 0 w 7"/>
                  <a:gd name="T31" fmla="*/ 1 h 5"/>
                  <a:gd name="T32" fmla="*/ 1 w 7"/>
                  <a:gd name="T33" fmla="*/ 2 h 5"/>
                  <a:gd name="T34" fmla="*/ 0 w 7"/>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5">
                    <a:moveTo>
                      <a:pt x="0" y="2"/>
                    </a:moveTo>
                    <a:cubicBezTo>
                      <a:pt x="1" y="2"/>
                      <a:pt x="1" y="3"/>
                      <a:pt x="1" y="3"/>
                    </a:cubicBezTo>
                    <a:cubicBezTo>
                      <a:pt x="2" y="3"/>
                      <a:pt x="1" y="2"/>
                      <a:pt x="1" y="2"/>
                    </a:cubicBezTo>
                    <a:cubicBezTo>
                      <a:pt x="2" y="2"/>
                      <a:pt x="3" y="2"/>
                      <a:pt x="3" y="2"/>
                    </a:cubicBezTo>
                    <a:cubicBezTo>
                      <a:pt x="5" y="3"/>
                      <a:pt x="5" y="3"/>
                      <a:pt x="5" y="3"/>
                    </a:cubicBezTo>
                    <a:cubicBezTo>
                      <a:pt x="4" y="3"/>
                      <a:pt x="4" y="3"/>
                      <a:pt x="4" y="3"/>
                    </a:cubicBezTo>
                    <a:cubicBezTo>
                      <a:pt x="4" y="4"/>
                      <a:pt x="4" y="4"/>
                      <a:pt x="4" y="4"/>
                    </a:cubicBezTo>
                    <a:cubicBezTo>
                      <a:pt x="5" y="4"/>
                      <a:pt x="4" y="4"/>
                      <a:pt x="4" y="5"/>
                    </a:cubicBezTo>
                    <a:cubicBezTo>
                      <a:pt x="4" y="5"/>
                      <a:pt x="4" y="5"/>
                      <a:pt x="4" y="5"/>
                    </a:cubicBezTo>
                    <a:cubicBezTo>
                      <a:pt x="5" y="5"/>
                      <a:pt x="6" y="4"/>
                      <a:pt x="5" y="4"/>
                    </a:cubicBezTo>
                    <a:cubicBezTo>
                      <a:pt x="5" y="3"/>
                      <a:pt x="6" y="3"/>
                      <a:pt x="6" y="4"/>
                    </a:cubicBezTo>
                    <a:cubicBezTo>
                      <a:pt x="6" y="3"/>
                      <a:pt x="6" y="3"/>
                      <a:pt x="6" y="3"/>
                    </a:cubicBezTo>
                    <a:cubicBezTo>
                      <a:pt x="6" y="3"/>
                      <a:pt x="7" y="3"/>
                      <a:pt x="7" y="3"/>
                    </a:cubicBezTo>
                    <a:cubicBezTo>
                      <a:pt x="6" y="2"/>
                      <a:pt x="5" y="3"/>
                      <a:pt x="5" y="2"/>
                    </a:cubicBezTo>
                    <a:cubicBezTo>
                      <a:pt x="4" y="2"/>
                      <a:pt x="4" y="1"/>
                      <a:pt x="4" y="0"/>
                    </a:cubicBezTo>
                    <a:cubicBezTo>
                      <a:pt x="3" y="2"/>
                      <a:pt x="1" y="1"/>
                      <a:pt x="0" y="1"/>
                    </a:cubicBezTo>
                    <a:cubicBezTo>
                      <a:pt x="1" y="2"/>
                      <a:pt x="1" y="2"/>
                      <a:pt x="1" y="2"/>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2" name="Rectangle 346"/>
              <p:cNvSpPr>
                <a:spLocks noChangeArrowheads="1"/>
              </p:cNvSpPr>
              <p:nvPr/>
            </p:nvSpPr>
            <p:spPr bwMode="auto">
              <a:xfrm>
                <a:off x="3180" y="1447"/>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03" name="Freeform 347"/>
              <p:cNvSpPr/>
              <p:nvPr/>
            </p:nvSpPr>
            <p:spPr bwMode="auto">
              <a:xfrm>
                <a:off x="3114" y="1419"/>
                <a:ext cx="5" cy="6"/>
              </a:xfrm>
              <a:custGeom>
                <a:avLst/>
                <a:gdLst>
                  <a:gd name="T0" fmla="*/ 0 w 5"/>
                  <a:gd name="T1" fmla="*/ 6 h 6"/>
                  <a:gd name="T2" fmla="*/ 0 w 5"/>
                  <a:gd name="T3" fmla="*/ 6 h 6"/>
                  <a:gd name="T4" fmla="*/ 5 w 5"/>
                  <a:gd name="T5" fmla="*/ 6 h 6"/>
                  <a:gd name="T6" fmla="*/ 0 w 5"/>
                  <a:gd name="T7" fmla="*/ 0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0" y="6"/>
                    </a:lnTo>
                    <a:lnTo>
                      <a:pt x="5"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4" name="Freeform 348"/>
              <p:cNvSpPr/>
              <p:nvPr/>
            </p:nvSpPr>
            <p:spPr bwMode="auto">
              <a:xfrm>
                <a:off x="3679" y="1666"/>
                <a:ext cx="6"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5" name="Freeform 349"/>
              <p:cNvSpPr/>
              <p:nvPr/>
            </p:nvSpPr>
            <p:spPr bwMode="auto">
              <a:xfrm>
                <a:off x="3785" y="1711"/>
                <a:ext cx="5" cy="11"/>
              </a:xfrm>
              <a:custGeom>
                <a:avLst/>
                <a:gdLst>
                  <a:gd name="T0" fmla="*/ 0 w 1"/>
                  <a:gd name="T1" fmla="*/ 1 h 2"/>
                  <a:gd name="T2" fmla="*/ 0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1" y="2"/>
                      <a:pt x="1" y="1"/>
                    </a:cubicBezTo>
                    <a:cubicBezTo>
                      <a:pt x="1" y="0"/>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6" name="Freeform 350"/>
              <p:cNvSpPr/>
              <p:nvPr/>
            </p:nvSpPr>
            <p:spPr bwMode="auto">
              <a:xfrm>
                <a:off x="3119" y="1425"/>
                <a:ext cx="6" cy="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7" name="Freeform 351"/>
              <p:cNvSpPr/>
              <p:nvPr/>
            </p:nvSpPr>
            <p:spPr bwMode="auto">
              <a:xfrm>
                <a:off x="3125" y="1430"/>
                <a:ext cx="5" cy="6"/>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8" name="Freeform 352"/>
              <p:cNvSpPr/>
              <p:nvPr/>
            </p:nvSpPr>
            <p:spPr bwMode="auto">
              <a:xfrm>
                <a:off x="3102" y="1436"/>
                <a:ext cx="45" cy="34"/>
              </a:xfrm>
              <a:custGeom>
                <a:avLst/>
                <a:gdLst>
                  <a:gd name="T0" fmla="*/ 0 w 8"/>
                  <a:gd name="T1" fmla="*/ 5 h 6"/>
                  <a:gd name="T2" fmla="*/ 1 w 8"/>
                  <a:gd name="T3" fmla="*/ 6 h 6"/>
                  <a:gd name="T4" fmla="*/ 4 w 8"/>
                  <a:gd name="T5" fmla="*/ 5 h 6"/>
                  <a:gd name="T6" fmla="*/ 2 w 8"/>
                  <a:gd name="T7" fmla="*/ 5 h 6"/>
                  <a:gd name="T8" fmla="*/ 2 w 8"/>
                  <a:gd name="T9" fmla="*/ 3 h 6"/>
                  <a:gd name="T10" fmla="*/ 4 w 8"/>
                  <a:gd name="T11" fmla="*/ 4 h 6"/>
                  <a:gd name="T12" fmla="*/ 6 w 8"/>
                  <a:gd name="T13" fmla="*/ 4 h 6"/>
                  <a:gd name="T14" fmla="*/ 6 w 8"/>
                  <a:gd name="T15" fmla="*/ 4 h 6"/>
                  <a:gd name="T16" fmla="*/ 7 w 8"/>
                  <a:gd name="T17" fmla="*/ 5 h 6"/>
                  <a:gd name="T18" fmla="*/ 5 w 8"/>
                  <a:gd name="T19" fmla="*/ 5 h 6"/>
                  <a:gd name="T20" fmla="*/ 5 w 8"/>
                  <a:gd name="T21" fmla="*/ 6 h 6"/>
                  <a:gd name="T22" fmla="*/ 6 w 8"/>
                  <a:gd name="T23" fmla="*/ 5 h 6"/>
                  <a:gd name="T24" fmla="*/ 7 w 8"/>
                  <a:gd name="T25" fmla="*/ 6 h 6"/>
                  <a:gd name="T26" fmla="*/ 7 w 8"/>
                  <a:gd name="T27" fmla="*/ 5 h 6"/>
                  <a:gd name="T28" fmla="*/ 8 w 8"/>
                  <a:gd name="T29" fmla="*/ 4 h 6"/>
                  <a:gd name="T30" fmla="*/ 7 w 8"/>
                  <a:gd name="T31" fmla="*/ 3 h 6"/>
                  <a:gd name="T32" fmla="*/ 5 w 8"/>
                  <a:gd name="T33" fmla="*/ 3 h 6"/>
                  <a:gd name="T34" fmla="*/ 6 w 8"/>
                  <a:gd name="T35" fmla="*/ 3 h 6"/>
                  <a:gd name="T36" fmla="*/ 6 w 8"/>
                  <a:gd name="T37" fmla="*/ 0 h 6"/>
                  <a:gd name="T38" fmla="*/ 6 w 8"/>
                  <a:gd name="T39" fmla="*/ 0 h 6"/>
                  <a:gd name="T40" fmla="*/ 4 w 8"/>
                  <a:gd name="T41" fmla="*/ 2 h 6"/>
                  <a:gd name="T42" fmla="*/ 1 w 8"/>
                  <a:gd name="T43" fmla="*/ 3 h 6"/>
                  <a:gd name="T44" fmla="*/ 1 w 8"/>
                  <a:gd name="T45" fmla="*/ 3 h 6"/>
                  <a:gd name="T46" fmla="*/ 0 w 8"/>
                  <a:gd name="T4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5"/>
                    </a:moveTo>
                    <a:cubicBezTo>
                      <a:pt x="0" y="5"/>
                      <a:pt x="1" y="5"/>
                      <a:pt x="1" y="6"/>
                    </a:cubicBezTo>
                    <a:cubicBezTo>
                      <a:pt x="4" y="5"/>
                      <a:pt x="4" y="5"/>
                      <a:pt x="4" y="5"/>
                    </a:cubicBezTo>
                    <a:cubicBezTo>
                      <a:pt x="4" y="3"/>
                      <a:pt x="3" y="6"/>
                      <a:pt x="2" y="5"/>
                    </a:cubicBezTo>
                    <a:cubicBezTo>
                      <a:pt x="1" y="4"/>
                      <a:pt x="1" y="4"/>
                      <a:pt x="2" y="3"/>
                    </a:cubicBezTo>
                    <a:cubicBezTo>
                      <a:pt x="3" y="4"/>
                      <a:pt x="4" y="3"/>
                      <a:pt x="4" y="4"/>
                    </a:cubicBezTo>
                    <a:cubicBezTo>
                      <a:pt x="4" y="3"/>
                      <a:pt x="6" y="4"/>
                      <a:pt x="6" y="4"/>
                    </a:cubicBezTo>
                    <a:cubicBezTo>
                      <a:pt x="6" y="4"/>
                      <a:pt x="6" y="4"/>
                      <a:pt x="6" y="4"/>
                    </a:cubicBezTo>
                    <a:cubicBezTo>
                      <a:pt x="7" y="5"/>
                      <a:pt x="7" y="5"/>
                      <a:pt x="7" y="5"/>
                    </a:cubicBezTo>
                    <a:cubicBezTo>
                      <a:pt x="6" y="5"/>
                      <a:pt x="5" y="5"/>
                      <a:pt x="5" y="5"/>
                    </a:cubicBezTo>
                    <a:cubicBezTo>
                      <a:pt x="5" y="6"/>
                      <a:pt x="5" y="6"/>
                      <a:pt x="5" y="6"/>
                    </a:cubicBezTo>
                    <a:cubicBezTo>
                      <a:pt x="5" y="5"/>
                      <a:pt x="6" y="5"/>
                      <a:pt x="6" y="5"/>
                    </a:cubicBezTo>
                    <a:cubicBezTo>
                      <a:pt x="6" y="6"/>
                      <a:pt x="7" y="6"/>
                      <a:pt x="7" y="6"/>
                    </a:cubicBezTo>
                    <a:cubicBezTo>
                      <a:pt x="7" y="5"/>
                      <a:pt x="7" y="5"/>
                      <a:pt x="7" y="5"/>
                    </a:cubicBezTo>
                    <a:cubicBezTo>
                      <a:pt x="6" y="3"/>
                      <a:pt x="8" y="5"/>
                      <a:pt x="8" y="4"/>
                    </a:cubicBezTo>
                    <a:cubicBezTo>
                      <a:pt x="7" y="3"/>
                      <a:pt x="7" y="3"/>
                      <a:pt x="7" y="3"/>
                    </a:cubicBezTo>
                    <a:cubicBezTo>
                      <a:pt x="7" y="3"/>
                      <a:pt x="5" y="4"/>
                      <a:pt x="5" y="3"/>
                    </a:cubicBezTo>
                    <a:cubicBezTo>
                      <a:pt x="5" y="3"/>
                      <a:pt x="5" y="2"/>
                      <a:pt x="6" y="3"/>
                    </a:cubicBezTo>
                    <a:cubicBezTo>
                      <a:pt x="6" y="2"/>
                      <a:pt x="6" y="1"/>
                      <a:pt x="6" y="0"/>
                    </a:cubicBezTo>
                    <a:cubicBezTo>
                      <a:pt x="6" y="0"/>
                      <a:pt x="6" y="0"/>
                      <a:pt x="6" y="0"/>
                    </a:cubicBezTo>
                    <a:cubicBezTo>
                      <a:pt x="6" y="2"/>
                      <a:pt x="5" y="1"/>
                      <a:pt x="4" y="2"/>
                    </a:cubicBezTo>
                    <a:cubicBezTo>
                      <a:pt x="4" y="4"/>
                      <a:pt x="2" y="3"/>
                      <a:pt x="1" y="3"/>
                    </a:cubicBezTo>
                    <a:cubicBezTo>
                      <a:pt x="1" y="3"/>
                      <a:pt x="1" y="3"/>
                      <a:pt x="1" y="3"/>
                    </a:cubicBez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9" name="Freeform 353"/>
              <p:cNvSpPr/>
              <p:nvPr/>
            </p:nvSpPr>
            <p:spPr bwMode="auto">
              <a:xfrm>
                <a:off x="3718" y="1688"/>
                <a:ext cx="6" cy="6"/>
              </a:xfrm>
              <a:custGeom>
                <a:avLst/>
                <a:gdLst>
                  <a:gd name="T0" fmla="*/ 6 w 6"/>
                  <a:gd name="T1" fmla="*/ 6 h 6"/>
                  <a:gd name="T2" fmla="*/ 6 w 6"/>
                  <a:gd name="T3" fmla="*/ 6 h 6"/>
                  <a:gd name="T4" fmla="*/ 0 w 6"/>
                  <a:gd name="T5" fmla="*/ 0 h 6"/>
                  <a:gd name="T6" fmla="*/ 6 w 6"/>
                  <a:gd name="T7" fmla="*/ 6 h 6"/>
                </a:gdLst>
                <a:ahLst/>
                <a:cxnLst>
                  <a:cxn ang="0">
                    <a:pos x="T0" y="T1"/>
                  </a:cxn>
                  <a:cxn ang="0">
                    <a:pos x="T2" y="T3"/>
                  </a:cxn>
                  <a:cxn ang="0">
                    <a:pos x="T4" y="T5"/>
                  </a:cxn>
                  <a:cxn ang="0">
                    <a:pos x="T6" y="T7"/>
                  </a:cxn>
                </a:cxnLst>
                <a:rect l="0" t="0" r="r" b="b"/>
                <a:pathLst>
                  <a:path w="6" h="6">
                    <a:moveTo>
                      <a:pt x="6" y="6"/>
                    </a:moveTo>
                    <a:lnTo>
                      <a:pt x="6" y="6"/>
                    </a:lnTo>
                    <a:lnTo>
                      <a:pt x="0" y="0"/>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0" name="Freeform 354"/>
              <p:cNvSpPr/>
              <p:nvPr/>
            </p:nvSpPr>
            <p:spPr bwMode="auto">
              <a:xfrm>
                <a:off x="3663" y="1671"/>
                <a:ext cx="16" cy="6"/>
              </a:xfrm>
              <a:custGeom>
                <a:avLst/>
                <a:gdLst>
                  <a:gd name="T0" fmla="*/ 2 w 3"/>
                  <a:gd name="T1" fmla="*/ 0 h 1"/>
                  <a:gd name="T2" fmla="*/ 1 w 3"/>
                  <a:gd name="T3" fmla="*/ 0 h 1"/>
                  <a:gd name="T4" fmla="*/ 0 w 3"/>
                  <a:gd name="T5" fmla="*/ 1 h 1"/>
                  <a:gd name="T6" fmla="*/ 2 w 3"/>
                  <a:gd name="T7" fmla="*/ 1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2" y="1"/>
                      <a:pt x="1" y="1"/>
                      <a:pt x="1" y="0"/>
                    </a:cubicBezTo>
                    <a:cubicBezTo>
                      <a:pt x="0" y="0"/>
                      <a:pt x="0" y="1"/>
                      <a:pt x="0" y="1"/>
                    </a:cubicBezTo>
                    <a:cubicBezTo>
                      <a:pt x="1" y="1"/>
                      <a:pt x="2" y="1"/>
                      <a:pt x="2" y="1"/>
                    </a:cubicBezTo>
                    <a:cubicBezTo>
                      <a:pt x="2"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1" name="Freeform 355"/>
              <p:cNvSpPr/>
              <p:nvPr/>
            </p:nvSpPr>
            <p:spPr bwMode="auto">
              <a:xfrm>
                <a:off x="3763" y="1711"/>
                <a:ext cx="5" cy="5"/>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2" name="Freeform 356"/>
              <p:cNvSpPr/>
              <p:nvPr/>
            </p:nvSpPr>
            <p:spPr bwMode="auto">
              <a:xfrm>
                <a:off x="3053" y="1402"/>
                <a:ext cx="11" cy="17"/>
              </a:xfrm>
              <a:custGeom>
                <a:avLst/>
                <a:gdLst>
                  <a:gd name="T0" fmla="*/ 2 w 2"/>
                  <a:gd name="T1" fmla="*/ 1 h 3"/>
                  <a:gd name="T2" fmla="*/ 1 w 2"/>
                  <a:gd name="T3" fmla="*/ 2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cubicBezTo>
                      <a:pt x="1" y="0"/>
                      <a:pt x="1" y="2"/>
                      <a:pt x="1" y="2"/>
                    </a:cubicBezTo>
                    <a:cubicBezTo>
                      <a:pt x="0" y="3"/>
                      <a:pt x="0" y="3"/>
                      <a:pt x="0" y="3"/>
                    </a:cubicBezTo>
                    <a:cubicBezTo>
                      <a:pt x="1"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3" name="Freeform 357"/>
              <p:cNvSpPr/>
              <p:nvPr/>
            </p:nvSpPr>
            <p:spPr bwMode="auto">
              <a:xfrm>
                <a:off x="3114" y="1436"/>
                <a:ext cx="11" cy="6"/>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4" name="Freeform 358"/>
              <p:cNvSpPr/>
              <p:nvPr/>
            </p:nvSpPr>
            <p:spPr bwMode="auto">
              <a:xfrm>
                <a:off x="3152" y="1453"/>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5" name="Freeform 359"/>
              <p:cNvSpPr/>
              <p:nvPr/>
            </p:nvSpPr>
            <p:spPr bwMode="auto">
              <a:xfrm>
                <a:off x="3757" y="1711"/>
                <a:ext cx="6"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6" name="Rectangle 360"/>
              <p:cNvSpPr>
                <a:spLocks noChangeArrowheads="1"/>
              </p:cNvSpPr>
              <p:nvPr/>
            </p:nvSpPr>
            <p:spPr bwMode="auto">
              <a:xfrm>
                <a:off x="3091" y="142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17" name="Freeform 361"/>
              <p:cNvSpPr/>
              <p:nvPr/>
            </p:nvSpPr>
            <p:spPr bwMode="auto">
              <a:xfrm>
                <a:off x="3236" y="1492"/>
                <a:ext cx="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8" name="Freeform 362"/>
              <p:cNvSpPr/>
              <p:nvPr/>
            </p:nvSpPr>
            <p:spPr bwMode="auto">
              <a:xfrm>
                <a:off x="3763" y="1716"/>
                <a:ext cx="5" cy="6"/>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0"/>
                      <a:pt x="1" y="0"/>
                      <a:pt x="1"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9" name="Freeform 363"/>
              <p:cNvSpPr/>
              <p:nvPr/>
            </p:nvSpPr>
            <p:spPr bwMode="auto">
              <a:xfrm>
                <a:off x="3047" y="1408"/>
                <a:ext cx="6"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0" name="Freeform 364"/>
              <p:cNvSpPr/>
              <p:nvPr/>
            </p:nvSpPr>
            <p:spPr bwMode="auto">
              <a:xfrm>
                <a:off x="3690" y="1688"/>
                <a:ext cx="6" cy="6"/>
              </a:xfrm>
              <a:custGeom>
                <a:avLst/>
                <a:gdLst>
                  <a:gd name="T0" fmla="*/ 0 w 1"/>
                  <a:gd name="T1" fmla="*/ 1 h 1"/>
                  <a:gd name="T2" fmla="*/ 0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1" y="1"/>
                      <a:pt x="1"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1" name="Freeform 365"/>
              <p:cNvSpPr/>
              <p:nvPr/>
            </p:nvSpPr>
            <p:spPr bwMode="auto">
              <a:xfrm>
                <a:off x="3724" y="1716"/>
                <a:ext cx="27" cy="11"/>
              </a:xfrm>
              <a:custGeom>
                <a:avLst/>
                <a:gdLst>
                  <a:gd name="T0" fmla="*/ 1 w 5"/>
                  <a:gd name="T1" fmla="*/ 2 h 2"/>
                  <a:gd name="T2" fmla="*/ 5 w 5"/>
                  <a:gd name="T3" fmla="*/ 1 h 2"/>
                  <a:gd name="T4" fmla="*/ 2 w 5"/>
                  <a:gd name="T5" fmla="*/ 0 h 2"/>
                  <a:gd name="T6" fmla="*/ 2 w 5"/>
                  <a:gd name="T7" fmla="*/ 0 h 2"/>
                  <a:gd name="T8" fmla="*/ 2 w 5"/>
                  <a:gd name="T9" fmla="*/ 0 h 2"/>
                  <a:gd name="T10" fmla="*/ 2 w 5"/>
                  <a:gd name="T11" fmla="*/ 0 h 2"/>
                  <a:gd name="T12" fmla="*/ 1 w 5"/>
                  <a:gd name="T13" fmla="*/ 0 h 2"/>
                  <a:gd name="T14" fmla="*/ 1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1" y="2"/>
                    </a:moveTo>
                    <a:cubicBezTo>
                      <a:pt x="2" y="0"/>
                      <a:pt x="4" y="2"/>
                      <a:pt x="5" y="1"/>
                    </a:cubicBezTo>
                    <a:cubicBezTo>
                      <a:pt x="4" y="0"/>
                      <a:pt x="3" y="0"/>
                      <a:pt x="2" y="0"/>
                    </a:cubicBezTo>
                    <a:cubicBezTo>
                      <a:pt x="2" y="0"/>
                      <a:pt x="2" y="0"/>
                      <a:pt x="2" y="0"/>
                    </a:cubicBezTo>
                    <a:cubicBezTo>
                      <a:pt x="2" y="0"/>
                      <a:pt x="2" y="0"/>
                      <a:pt x="2" y="0"/>
                    </a:cubicBezTo>
                    <a:cubicBezTo>
                      <a:pt x="2" y="0"/>
                      <a:pt x="2" y="0"/>
                      <a:pt x="2" y="0"/>
                    </a:cubicBezTo>
                    <a:cubicBezTo>
                      <a:pt x="1" y="0"/>
                      <a:pt x="1" y="0"/>
                      <a:pt x="1"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2" name="Freeform 366"/>
              <p:cNvSpPr/>
              <p:nvPr/>
            </p:nvSpPr>
            <p:spPr bwMode="auto">
              <a:xfrm>
                <a:off x="3064" y="1436"/>
                <a:ext cx="33" cy="17"/>
              </a:xfrm>
              <a:custGeom>
                <a:avLst/>
                <a:gdLst>
                  <a:gd name="T0" fmla="*/ 0 w 6"/>
                  <a:gd name="T1" fmla="*/ 3 h 3"/>
                  <a:gd name="T2" fmla="*/ 0 w 6"/>
                  <a:gd name="T3" fmla="*/ 3 h 3"/>
                  <a:gd name="T4" fmla="*/ 2 w 6"/>
                  <a:gd name="T5" fmla="*/ 2 h 3"/>
                  <a:gd name="T6" fmla="*/ 2 w 6"/>
                  <a:gd name="T7" fmla="*/ 3 h 3"/>
                  <a:gd name="T8" fmla="*/ 3 w 6"/>
                  <a:gd name="T9" fmla="*/ 3 h 3"/>
                  <a:gd name="T10" fmla="*/ 5 w 6"/>
                  <a:gd name="T11" fmla="*/ 1 h 3"/>
                  <a:gd name="T12" fmla="*/ 5 w 6"/>
                  <a:gd name="T13" fmla="*/ 1 h 3"/>
                  <a:gd name="T14" fmla="*/ 5 w 6"/>
                  <a:gd name="T15" fmla="*/ 0 h 3"/>
                  <a:gd name="T16" fmla="*/ 4 w 6"/>
                  <a:gd name="T17" fmla="*/ 1 h 3"/>
                  <a:gd name="T18" fmla="*/ 2 w 6"/>
                  <a:gd name="T19" fmla="*/ 2 h 3"/>
                  <a:gd name="T20" fmla="*/ 3 w 6"/>
                  <a:gd name="T21" fmla="*/ 1 h 3"/>
                  <a:gd name="T22" fmla="*/ 2 w 6"/>
                  <a:gd name="T23" fmla="*/ 1 h 3"/>
                  <a:gd name="T24" fmla="*/ 1 w 6"/>
                  <a:gd name="T25" fmla="*/ 2 h 3"/>
                  <a:gd name="T26" fmla="*/ 1 w 6"/>
                  <a:gd name="T27" fmla="*/ 2 h 3"/>
                  <a:gd name="T28" fmla="*/ 0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0" y="3"/>
                    </a:moveTo>
                    <a:cubicBezTo>
                      <a:pt x="0" y="3"/>
                      <a:pt x="0" y="3"/>
                      <a:pt x="0" y="3"/>
                    </a:cubicBezTo>
                    <a:cubicBezTo>
                      <a:pt x="1" y="3"/>
                      <a:pt x="2" y="3"/>
                      <a:pt x="2" y="2"/>
                    </a:cubicBezTo>
                    <a:cubicBezTo>
                      <a:pt x="2" y="2"/>
                      <a:pt x="2" y="2"/>
                      <a:pt x="2" y="3"/>
                    </a:cubicBezTo>
                    <a:cubicBezTo>
                      <a:pt x="3" y="3"/>
                      <a:pt x="3" y="3"/>
                      <a:pt x="3" y="3"/>
                    </a:cubicBezTo>
                    <a:cubicBezTo>
                      <a:pt x="4" y="3"/>
                      <a:pt x="4" y="2"/>
                      <a:pt x="5" y="1"/>
                    </a:cubicBezTo>
                    <a:cubicBezTo>
                      <a:pt x="5" y="1"/>
                      <a:pt x="5" y="1"/>
                      <a:pt x="5" y="1"/>
                    </a:cubicBezTo>
                    <a:cubicBezTo>
                      <a:pt x="5" y="0"/>
                      <a:pt x="6" y="0"/>
                      <a:pt x="5" y="0"/>
                    </a:cubicBezTo>
                    <a:cubicBezTo>
                      <a:pt x="5" y="0"/>
                      <a:pt x="4" y="0"/>
                      <a:pt x="4" y="1"/>
                    </a:cubicBezTo>
                    <a:cubicBezTo>
                      <a:pt x="2" y="0"/>
                      <a:pt x="4" y="2"/>
                      <a:pt x="2" y="2"/>
                    </a:cubicBezTo>
                    <a:cubicBezTo>
                      <a:pt x="2" y="2"/>
                      <a:pt x="2" y="2"/>
                      <a:pt x="3" y="1"/>
                    </a:cubicBezTo>
                    <a:cubicBezTo>
                      <a:pt x="2" y="1"/>
                      <a:pt x="2" y="1"/>
                      <a:pt x="2" y="1"/>
                    </a:cubicBezTo>
                    <a:cubicBezTo>
                      <a:pt x="2" y="1"/>
                      <a:pt x="1" y="1"/>
                      <a:pt x="1" y="2"/>
                    </a:cubicBezTo>
                    <a:cubicBezTo>
                      <a:pt x="1" y="2"/>
                      <a:pt x="1" y="2"/>
                      <a:pt x="1" y="2"/>
                    </a:cubicBezTo>
                    <a:cubicBezTo>
                      <a:pt x="0" y="1"/>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3" name="Freeform 367"/>
              <p:cNvSpPr/>
              <p:nvPr/>
            </p:nvSpPr>
            <p:spPr bwMode="auto">
              <a:xfrm>
                <a:off x="3114" y="1442"/>
                <a:ext cx="5" cy="11"/>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2"/>
                      <a:pt x="1" y="2"/>
                    </a:cubicBez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4" name="Freeform 368"/>
              <p:cNvSpPr/>
              <p:nvPr/>
            </p:nvSpPr>
            <p:spPr bwMode="auto">
              <a:xfrm>
                <a:off x="3202" y="1486"/>
                <a:ext cx="17" cy="6"/>
              </a:xfrm>
              <a:custGeom>
                <a:avLst/>
                <a:gdLst>
                  <a:gd name="T0" fmla="*/ 0 w 3"/>
                  <a:gd name="T1" fmla="*/ 1 h 1"/>
                  <a:gd name="T2" fmla="*/ 2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0"/>
                      <a:pt x="2" y="1"/>
                    </a:cubicBezTo>
                    <a:cubicBezTo>
                      <a:pt x="3" y="1"/>
                      <a:pt x="3" y="1"/>
                      <a:pt x="3" y="1"/>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5" name="Freeform 369"/>
              <p:cNvSpPr/>
              <p:nvPr/>
            </p:nvSpPr>
            <p:spPr bwMode="auto">
              <a:xfrm>
                <a:off x="3053" y="1419"/>
                <a:ext cx="5" cy="6"/>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6" name="Freeform 370"/>
              <p:cNvSpPr/>
              <p:nvPr/>
            </p:nvSpPr>
            <p:spPr bwMode="auto">
              <a:xfrm>
                <a:off x="3674" y="1688"/>
                <a:ext cx="5" cy="11"/>
              </a:xfrm>
              <a:custGeom>
                <a:avLst/>
                <a:gdLst>
                  <a:gd name="T0" fmla="*/ 1 w 1"/>
                  <a:gd name="T1" fmla="*/ 1 h 2"/>
                  <a:gd name="T2" fmla="*/ 0 w 1"/>
                  <a:gd name="T3" fmla="*/ 1 h 2"/>
                  <a:gd name="T4" fmla="*/ 0 w 1"/>
                  <a:gd name="T5" fmla="*/ 2 h 2"/>
                  <a:gd name="T6" fmla="*/ 1 w 1"/>
                  <a:gd name="T7" fmla="*/ 1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0" y="1"/>
                      <a:pt x="0" y="1"/>
                      <a:pt x="0" y="1"/>
                    </a:cubicBezTo>
                    <a:cubicBezTo>
                      <a:pt x="0" y="1"/>
                      <a:pt x="0" y="2"/>
                      <a:pt x="0" y="2"/>
                    </a:cubicBezTo>
                    <a:cubicBezTo>
                      <a:pt x="1" y="1"/>
                      <a:pt x="1" y="1"/>
                      <a:pt x="1" y="1"/>
                    </a:cubicBezTo>
                    <a:cubicBezTo>
                      <a:pt x="1" y="0"/>
                      <a:pt x="1" y="0"/>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7" name="Freeform 371"/>
              <p:cNvSpPr/>
              <p:nvPr/>
            </p:nvSpPr>
            <p:spPr bwMode="auto">
              <a:xfrm>
                <a:off x="3069" y="1425"/>
                <a:ext cx="6" cy="5"/>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8" name="Rectangle 372"/>
              <p:cNvSpPr>
                <a:spLocks noChangeArrowheads="1"/>
              </p:cNvSpPr>
              <p:nvPr/>
            </p:nvSpPr>
            <p:spPr bwMode="auto">
              <a:xfrm>
                <a:off x="3053" y="1425"/>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29" name="Freeform 373"/>
              <p:cNvSpPr/>
              <p:nvPr/>
            </p:nvSpPr>
            <p:spPr bwMode="auto">
              <a:xfrm>
                <a:off x="3158" y="1470"/>
                <a:ext cx="6" cy="5"/>
              </a:xfrm>
              <a:custGeom>
                <a:avLst/>
                <a:gdLst>
                  <a:gd name="T0" fmla="*/ 6 w 6"/>
                  <a:gd name="T1" fmla="*/ 0 h 5"/>
                  <a:gd name="T2" fmla="*/ 0 w 6"/>
                  <a:gd name="T3" fmla="*/ 5 h 5"/>
                  <a:gd name="T4" fmla="*/ 6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5"/>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0" name="Freeform 374"/>
              <p:cNvSpPr/>
              <p:nvPr/>
            </p:nvSpPr>
            <p:spPr bwMode="auto">
              <a:xfrm>
                <a:off x="3657" y="1688"/>
                <a:ext cx="0" cy="6"/>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1" name="Freeform 375"/>
              <p:cNvSpPr/>
              <p:nvPr/>
            </p:nvSpPr>
            <p:spPr bwMode="auto">
              <a:xfrm>
                <a:off x="3696" y="1716"/>
                <a:ext cx="22" cy="11"/>
              </a:xfrm>
              <a:custGeom>
                <a:avLst/>
                <a:gdLst>
                  <a:gd name="T0" fmla="*/ 3 w 4"/>
                  <a:gd name="T1" fmla="*/ 2 h 2"/>
                  <a:gd name="T2" fmla="*/ 4 w 4"/>
                  <a:gd name="T3" fmla="*/ 0 h 2"/>
                  <a:gd name="T4" fmla="*/ 3 w 4"/>
                  <a:gd name="T5" fmla="*/ 0 h 2"/>
                  <a:gd name="T6" fmla="*/ 0 w 4"/>
                  <a:gd name="T7" fmla="*/ 1 h 2"/>
                  <a:gd name="T8" fmla="*/ 1 w 4"/>
                  <a:gd name="T9" fmla="*/ 1 h 2"/>
                  <a:gd name="T10" fmla="*/ 1 w 4"/>
                  <a:gd name="T11" fmla="*/ 2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4" y="0"/>
                    </a:cubicBezTo>
                    <a:cubicBezTo>
                      <a:pt x="3" y="0"/>
                      <a:pt x="3" y="0"/>
                      <a:pt x="3" y="0"/>
                    </a:cubicBezTo>
                    <a:cubicBezTo>
                      <a:pt x="3" y="2"/>
                      <a:pt x="1" y="0"/>
                      <a:pt x="0" y="1"/>
                    </a:cubicBezTo>
                    <a:cubicBezTo>
                      <a:pt x="1" y="1"/>
                      <a:pt x="1" y="1"/>
                      <a:pt x="1" y="1"/>
                    </a:cubicBezTo>
                    <a:cubicBezTo>
                      <a:pt x="1" y="2"/>
                      <a:pt x="1" y="2"/>
                      <a:pt x="1" y="2"/>
                    </a:cubicBezTo>
                    <a:cubicBezTo>
                      <a:pt x="2" y="1"/>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2" name="Freeform 376"/>
              <p:cNvSpPr/>
              <p:nvPr/>
            </p:nvSpPr>
            <p:spPr bwMode="auto">
              <a:xfrm>
                <a:off x="3003" y="1408"/>
                <a:ext cx="5" cy="6"/>
              </a:xfrm>
              <a:custGeom>
                <a:avLst/>
                <a:gdLst>
                  <a:gd name="T0" fmla="*/ 5 w 5"/>
                  <a:gd name="T1" fmla="*/ 0 h 6"/>
                  <a:gd name="T2" fmla="*/ 5 w 5"/>
                  <a:gd name="T3" fmla="*/ 0 h 6"/>
                  <a:gd name="T4" fmla="*/ 0 w 5"/>
                  <a:gd name="T5" fmla="*/ 6 h 6"/>
                  <a:gd name="T6" fmla="*/ 5 w 5"/>
                  <a:gd name="T7" fmla="*/ 6 h 6"/>
                  <a:gd name="T8" fmla="*/ 5 w 5"/>
                  <a:gd name="T9" fmla="*/ 0 h 6"/>
                </a:gdLst>
                <a:ahLst/>
                <a:cxnLst>
                  <a:cxn ang="0">
                    <a:pos x="T0" y="T1"/>
                  </a:cxn>
                  <a:cxn ang="0">
                    <a:pos x="T2" y="T3"/>
                  </a:cxn>
                  <a:cxn ang="0">
                    <a:pos x="T4" y="T5"/>
                  </a:cxn>
                  <a:cxn ang="0">
                    <a:pos x="T6" y="T7"/>
                  </a:cxn>
                  <a:cxn ang="0">
                    <a:pos x="T8" y="T9"/>
                  </a:cxn>
                </a:cxnLst>
                <a:rect l="0" t="0" r="r" b="b"/>
                <a:pathLst>
                  <a:path w="5" h="6">
                    <a:moveTo>
                      <a:pt x="5" y="0"/>
                    </a:moveTo>
                    <a:lnTo>
                      <a:pt x="5" y="0"/>
                    </a:lnTo>
                    <a:lnTo>
                      <a:pt x="0" y="6"/>
                    </a:lnTo>
                    <a:lnTo>
                      <a:pt x="5"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3" name="Freeform 377"/>
              <p:cNvSpPr/>
              <p:nvPr/>
            </p:nvSpPr>
            <p:spPr bwMode="auto">
              <a:xfrm>
                <a:off x="3041" y="1425"/>
                <a:ext cx="23" cy="22"/>
              </a:xfrm>
              <a:custGeom>
                <a:avLst/>
                <a:gdLst>
                  <a:gd name="T0" fmla="*/ 2 w 4"/>
                  <a:gd name="T1" fmla="*/ 2 h 4"/>
                  <a:gd name="T2" fmla="*/ 3 w 4"/>
                  <a:gd name="T3" fmla="*/ 2 h 4"/>
                  <a:gd name="T4" fmla="*/ 2 w 4"/>
                  <a:gd name="T5" fmla="*/ 3 h 4"/>
                  <a:gd name="T6" fmla="*/ 1 w 4"/>
                  <a:gd name="T7" fmla="*/ 3 h 4"/>
                  <a:gd name="T8" fmla="*/ 4 w 4"/>
                  <a:gd name="T9" fmla="*/ 3 h 4"/>
                  <a:gd name="T10" fmla="*/ 3 w 4"/>
                  <a:gd name="T11" fmla="*/ 2 h 4"/>
                  <a:gd name="T12" fmla="*/ 0 w 4"/>
                  <a:gd name="T13" fmla="*/ 2 h 4"/>
                  <a:gd name="T14" fmla="*/ 0 w 4"/>
                  <a:gd name="T15" fmla="*/ 2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cubicBezTo>
                      <a:pt x="3" y="2"/>
                      <a:pt x="3" y="2"/>
                      <a:pt x="3" y="2"/>
                    </a:cubicBezTo>
                    <a:cubicBezTo>
                      <a:pt x="2" y="2"/>
                      <a:pt x="2" y="3"/>
                      <a:pt x="2" y="3"/>
                    </a:cubicBezTo>
                    <a:cubicBezTo>
                      <a:pt x="1" y="3"/>
                      <a:pt x="1" y="3"/>
                      <a:pt x="1" y="3"/>
                    </a:cubicBezTo>
                    <a:cubicBezTo>
                      <a:pt x="2" y="4"/>
                      <a:pt x="3" y="3"/>
                      <a:pt x="4" y="3"/>
                    </a:cubicBezTo>
                    <a:cubicBezTo>
                      <a:pt x="4" y="2"/>
                      <a:pt x="3" y="2"/>
                      <a:pt x="3" y="2"/>
                    </a:cubicBezTo>
                    <a:cubicBezTo>
                      <a:pt x="2" y="0"/>
                      <a:pt x="2" y="2"/>
                      <a:pt x="0" y="2"/>
                    </a:cubicBezTo>
                    <a:cubicBezTo>
                      <a:pt x="0" y="2"/>
                      <a:pt x="0" y="2"/>
                      <a:pt x="0" y="2"/>
                    </a:cubicBezTo>
                    <a:cubicBezTo>
                      <a:pt x="1"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4" name="Freeform 378"/>
              <p:cNvSpPr/>
              <p:nvPr/>
            </p:nvSpPr>
            <p:spPr bwMode="auto">
              <a:xfrm>
                <a:off x="3125" y="1470"/>
                <a:ext cx="33" cy="11"/>
              </a:xfrm>
              <a:custGeom>
                <a:avLst/>
                <a:gdLst>
                  <a:gd name="T0" fmla="*/ 6 w 6"/>
                  <a:gd name="T1" fmla="*/ 1 h 2"/>
                  <a:gd name="T2" fmla="*/ 4 w 6"/>
                  <a:gd name="T3" fmla="*/ 1 h 2"/>
                  <a:gd name="T4" fmla="*/ 0 w 6"/>
                  <a:gd name="T5" fmla="*/ 0 h 2"/>
                  <a:gd name="T6" fmla="*/ 0 w 6"/>
                  <a:gd name="T7" fmla="*/ 0 h 2"/>
                  <a:gd name="T8" fmla="*/ 1 w 6"/>
                  <a:gd name="T9" fmla="*/ 2 h 2"/>
                  <a:gd name="T10" fmla="*/ 5 w 6"/>
                  <a:gd name="T11" fmla="*/ 1 h 2"/>
                  <a:gd name="T12" fmla="*/ 4 w 6"/>
                  <a:gd name="T13" fmla="*/ 2 h 2"/>
                  <a:gd name="T14" fmla="*/ 4 w 6"/>
                  <a:gd name="T15" fmla="*/ 2 h 2"/>
                  <a:gd name="T16" fmla="*/ 6 w 6"/>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6" y="1"/>
                    </a:moveTo>
                    <a:cubicBezTo>
                      <a:pt x="5" y="1"/>
                      <a:pt x="5" y="0"/>
                      <a:pt x="4" y="1"/>
                    </a:cubicBezTo>
                    <a:cubicBezTo>
                      <a:pt x="3" y="1"/>
                      <a:pt x="1" y="1"/>
                      <a:pt x="0" y="0"/>
                    </a:cubicBezTo>
                    <a:cubicBezTo>
                      <a:pt x="0" y="0"/>
                      <a:pt x="0" y="0"/>
                      <a:pt x="0" y="0"/>
                    </a:cubicBezTo>
                    <a:cubicBezTo>
                      <a:pt x="0" y="1"/>
                      <a:pt x="0" y="2"/>
                      <a:pt x="1" y="2"/>
                    </a:cubicBezTo>
                    <a:cubicBezTo>
                      <a:pt x="2" y="1"/>
                      <a:pt x="4" y="1"/>
                      <a:pt x="5" y="1"/>
                    </a:cubicBezTo>
                    <a:cubicBezTo>
                      <a:pt x="5" y="2"/>
                      <a:pt x="4" y="2"/>
                      <a:pt x="4" y="2"/>
                    </a:cubicBezTo>
                    <a:cubicBezTo>
                      <a:pt x="4" y="2"/>
                      <a:pt x="4" y="2"/>
                      <a:pt x="4" y="2"/>
                    </a:cubicBezTo>
                    <a:cubicBezTo>
                      <a:pt x="5" y="2"/>
                      <a:pt x="6" y="2"/>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5" name="Freeform 379"/>
              <p:cNvSpPr/>
              <p:nvPr/>
            </p:nvSpPr>
            <p:spPr bwMode="auto">
              <a:xfrm>
                <a:off x="2997" y="1408"/>
                <a:ext cx="6" cy="6"/>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6" name="Freeform 380"/>
              <p:cNvSpPr/>
              <p:nvPr/>
            </p:nvSpPr>
            <p:spPr bwMode="auto">
              <a:xfrm>
                <a:off x="3080" y="1453"/>
                <a:ext cx="22" cy="17"/>
              </a:xfrm>
              <a:custGeom>
                <a:avLst/>
                <a:gdLst>
                  <a:gd name="T0" fmla="*/ 3 w 4"/>
                  <a:gd name="T1" fmla="*/ 0 h 3"/>
                  <a:gd name="T2" fmla="*/ 2 w 4"/>
                  <a:gd name="T3" fmla="*/ 2 h 3"/>
                  <a:gd name="T4" fmla="*/ 0 w 4"/>
                  <a:gd name="T5" fmla="*/ 2 h 3"/>
                  <a:gd name="T6" fmla="*/ 3 w 4"/>
                  <a:gd name="T7" fmla="*/ 1 h 3"/>
                  <a:gd name="T8" fmla="*/ 2 w 4"/>
                  <a:gd name="T9" fmla="*/ 1 h 3"/>
                  <a:gd name="T10" fmla="*/ 3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3" y="0"/>
                    </a:moveTo>
                    <a:cubicBezTo>
                      <a:pt x="2" y="0"/>
                      <a:pt x="2" y="1"/>
                      <a:pt x="2" y="2"/>
                    </a:cubicBezTo>
                    <a:cubicBezTo>
                      <a:pt x="1" y="2"/>
                      <a:pt x="0" y="2"/>
                      <a:pt x="0" y="2"/>
                    </a:cubicBezTo>
                    <a:cubicBezTo>
                      <a:pt x="1" y="2"/>
                      <a:pt x="4" y="3"/>
                      <a:pt x="3" y="1"/>
                    </a:cubicBezTo>
                    <a:cubicBezTo>
                      <a:pt x="3" y="1"/>
                      <a:pt x="3" y="1"/>
                      <a:pt x="2" y="1"/>
                    </a:cubicBezTo>
                    <a:cubicBezTo>
                      <a:pt x="1" y="0"/>
                      <a:pt x="4"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7" name="Freeform 381"/>
              <p:cNvSpPr/>
              <p:nvPr/>
            </p:nvSpPr>
            <p:spPr bwMode="auto">
              <a:xfrm>
                <a:off x="3164" y="14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8" name="Freeform 382"/>
              <p:cNvSpPr/>
              <p:nvPr/>
            </p:nvSpPr>
            <p:spPr bwMode="auto">
              <a:xfrm>
                <a:off x="3657" y="1699"/>
                <a:ext cx="11" cy="6"/>
              </a:xfrm>
              <a:custGeom>
                <a:avLst/>
                <a:gdLst>
                  <a:gd name="T0" fmla="*/ 2 w 2"/>
                  <a:gd name="T1" fmla="*/ 0 h 1"/>
                  <a:gd name="T2" fmla="*/ 1 w 2"/>
                  <a:gd name="T3" fmla="*/ 0 h 1"/>
                  <a:gd name="T4" fmla="*/ 0 w 2"/>
                  <a:gd name="T5" fmla="*/ 0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0"/>
                      <a:pt x="1" y="0"/>
                      <a:pt x="0" y="0"/>
                    </a:cubicBezTo>
                    <a:cubicBezTo>
                      <a:pt x="0" y="1"/>
                      <a:pt x="0" y="1"/>
                      <a:pt x="0" y="1"/>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9" name="Freeform 383"/>
              <p:cNvSpPr/>
              <p:nvPr/>
            </p:nvSpPr>
            <p:spPr bwMode="auto">
              <a:xfrm>
                <a:off x="3690" y="1716"/>
                <a:ext cx="1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1"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0" name="Freeform 384"/>
              <p:cNvSpPr/>
              <p:nvPr/>
            </p:nvSpPr>
            <p:spPr bwMode="auto">
              <a:xfrm>
                <a:off x="3008" y="1419"/>
                <a:ext cx="6"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1" name="Freeform 385"/>
              <p:cNvSpPr/>
              <p:nvPr/>
            </p:nvSpPr>
            <p:spPr bwMode="auto">
              <a:xfrm>
                <a:off x="3807" y="1761"/>
                <a:ext cx="5" cy="6"/>
              </a:xfrm>
              <a:custGeom>
                <a:avLst/>
                <a:gdLst>
                  <a:gd name="T0" fmla="*/ 0 w 1"/>
                  <a:gd name="T1" fmla="*/ 1 h 1"/>
                  <a:gd name="T2" fmla="*/ 1 w 1"/>
                  <a:gd name="T3" fmla="*/ 1 h 1"/>
                  <a:gd name="T4" fmla="*/ 1 w 1"/>
                  <a:gd name="T5" fmla="*/ 1 h 1"/>
                  <a:gd name="T6" fmla="*/ 1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1"/>
                      <a:pt x="1" y="1"/>
                    </a:cubicBez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2" name="Freeform 386"/>
              <p:cNvSpPr/>
              <p:nvPr/>
            </p:nvSpPr>
            <p:spPr bwMode="auto">
              <a:xfrm>
                <a:off x="2986" y="1408"/>
                <a:ext cx="6" cy="11"/>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1"/>
                    </a:cubicBezTo>
                    <a:cubicBezTo>
                      <a:pt x="0" y="2"/>
                      <a:pt x="0" y="2"/>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3" name="Freeform 387"/>
              <p:cNvSpPr/>
              <p:nvPr/>
            </p:nvSpPr>
            <p:spPr bwMode="auto">
              <a:xfrm>
                <a:off x="2992" y="1414"/>
                <a:ext cx="11" cy="16"/>
              </a:xfrm>
              <a:custGeom>
                <a:avLst/>
                <a:gdLst>
                  <a:gd name="T0" fmla="*/ 0 w 2"/>
                  <a:gd name="T1" fmla="*/ 2 h 3"/>
                  <a:gd name="T2" fmla="*/ 1 w 2"/>
                  <a:gd name="T3" fmla="*/ 2 h 3"/>
                  <a:gd name="T4" fmla="*/ 1 w 2"/>
                  <a:gd name="T5" fmla="*/ 3 h 3"/>
                  <a:gd name="T6" fmla="*/ 1 w 2"/>
                  <a:gd name="T7" fmla="*/ 2 h 3"/>
                  <a:gd name="T8" fmla="*/ 1 w 2"/>
                  <a:gd name="T9" fmla="*/ 0 h 3"/>
                  <a:gd name="T10" fmla="*/ 0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0" y="2"/>
                    </a:moveTo>
                    <a:cubicBezTo>
                      <a:pt x="0" y="2"/>
                      <a:pt x="0" y="2"/>
                      <a:pt x="1" y="2"/>
                    </a:cubicBezTo>
                    <a:cubicBezTo>
                      <a:pt x="1" y="3"/>
                      <a:pt x="1" y="3"/>
                      <a:pt x="1" y="3"/>
                    </a:cubicBezTo>
                    <a:cubicBezTo>
                      <a:pt x="1" y="2"/>
                      <a:pt x="1" y="2"/>
                      <a:pt x="1" y="2"/>
                    </a:cubicBezTo>
                    <a:cubicBezTo>
                      <a:pt x="1" y="2"/>
                      <a:pt x="2" y="1"/>
                      <a:pt x="1"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4" name="Freeform 388"/>
              <p:cNvSpPr/>
              <p:nvPr/>
            </p:nvSpPr>
            <p:spPr bwMode="auto">
              <a:xfrm>
                <a:off x="3019" y="1425"/>
                <a:ext cx="17" cy="17"/>
              </a:xfrm>
              <a:custGeom>
                <a:avLst/>
                <a:gdLst>
                  <a:gd name="T0" fmla="*/ 1 w 3"/>
                  <a:gd name="T1" fmla="*/ 3 h 3"/>
                  <a:gd name="T2" fmla="*/ 1 w 3"/>
                  <a:gd name="T3" fmla="*/ 2 h 3"/>
                  <a:gd name="T4" fmla="*/ 2 w 3"/>
                  <a:gd name="T5" fmla="*/ 1 h 3"/>
                  <a:gd name="T6" fmla="*/ 2 w 3"/>
                  <a:gd name="T7" fmla="*/ 2 h 3"/>
                  <a:gd name="T8" fmla="*/ 3 w 3"/>
                  <a:gd name="T9" fmla="*/ 2 h 3"/>
                  <a:gd name="T10" fmla="*/ 0 w 3"/>
                  <a:gd name="T11" fmla="*/ 1 h 3"/>
                  <a:gd name="T12" fmla="*/ 1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3"/>
                    </a:moveTo>
                    <a:cubicBezTo>
                      <a:pt x="1" y="2"/>
                      <a:pt x="1" y="2"/>
                      <a:pt x="1" y="2"/>
                    </a:cubicBezTo>
                    <a:cubicBezTo>
                      <a:pt x="1" y="2"/>
                      <a:pt x="2" y="2"/>
                      <a:pt x="2" y="1"/>
                    </a:cubicBezTo>
                    <a:cubicBezTo>
                      <a:pt x="2" y="2"/>
                      <a:pt x="2" y="2"/>
                      <a:pt x="2" y="2"/>
                    </a:cubicBezTo>
                    <a:cubicBezTo>
                      <a:pt x="3" y="3"/>
                      <a:pt x="3" y="1"/>
                      <a:pt x="3" y="2"/>
                    </a:cubicBezTo>
                    <a:cubicBezTo>
                      <a:pt x="3" y="0"/>
                      <a:pt x="2" y="2"/>
                      <a:pt x="0" y="1"/>
                    </a:cubicBezTo>
                    <a:cubicBezTo>
                      <a:pt x="1" y="2"/>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5" name="Rectangle 389"/>
              <p:cNvSpPr>
                <a:spLocks noChangeArrowheads="1"/>
              </p:cNvSpPr>
              <p:nvPr/>
            </p:nvSpPr>
            <p:spPr bwMode="auto">
              <a:xfrm>
                <a:off x="3607" y="1683"/>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46" name="Freeform 390"/>
              <p:cNvSpPr/>
              <p:nvPr/>
            </p:nvSpPr>
            <p:spPr bwMode="auto">
              <a:xfrm>
                <a:off x="3796" y="17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7" name="Freeform 391"/>
              <p:cNvSpPr>
                <a:spLocks noEditPoints="1"/>
              </p:cNvSpPr>
              <p:nvPr/>
            </p:nvSpPr>
            <p:spPr bwMode="auto">
              <a:xfrm>
                <a:off x="2980" y="1436"/>
                <a:ext cx="61" cy="28"/>
              </a:xfrm>
              <a:custGeom>
                <a:avLst/>
                <a:gdLst>
                  <a:gd name="T0" fmla="*/ 4 w 11"/>
                  <a:gd name="T1" fmla="*/ 1 h 5"/>
                  <a:gd name="T2" fmla="*/ 2 w 11"/>
                  <a:gd name="T3" fmla="*/ 2 h 5"/>
                  <a:gd name="T4" fmla="*/ 3 w 11"/>
                  <a:gd name="T5" fmla="*/ 3 h 5"/>
                  <a:gd name="T6" fmla="*/ 2 w 11"/>
                  <a:gd name="T7" fmla="*/ 3 h 5"/>
                  <a:gd name="T8" fmla="*/ 0 w 11"/>
                  <a:gd name="T9" fmla="*/ 4 h 5"/>
                  <a:gd name="T10" fmla="*/ 1 w 11"/>
                  <a:gd name="T11" fmla="*/ 4 h 5"/>
                  <a:gd name="T12" fmla="*/ 1 w 11"/>
                  <a:gd name="T13" fmla="*/ 4 h 5"/>
                  <a:gd name="T14" fmla="*/ 2 w 11"/>
                  <a:gd name="T15" fmla="*/ 4 h 5"/>
                  <a:gd name="T16" fmla="*/ 4 w 11"/>
                  <a:gd name="T17" fmla="*/ 3 h 5"/>
                  <a:gd name="T18" fmla="*/ 7 w 11"/>
                  <a:gd name="T19" fmla="*/ 2 h 5"/>
                  <a:gd name="T20" fmla="*/ 8 w 11"/>
                  <a:gd name="T21" fmla="*/ 5 h 5"/>
                  <a:gd name="T22" fmla="*/ 11 w 11"/>
                  <a:gd name="T23" fmla="*/ 4 h 5"/>
                  <a:gd name="T24" fmla="*/ 8 w 11"/>
                  <a:gd name="T25" fmla="*/ 4 h 5"/>
                  <a:gd name="T26" fmla="*/ 9 w 11"/>
                  <a:gd name="T27" fmla="*/ 3 h 5"/>
                  <a:gd name="T28" fmla="*/ 9 w 11"/>
                  <a:gd name="T29" fmla="*/ 3 h 5"/>
                  <a:gd name="T30" fmla="*/ 10 w 11"/>
                  <a:gd name="T31" fmla="*/ 3 h 5"/>
                  <a:gd name="T32" fmla="*/ 10 w 11"/>
                  <a:gd name="T33" fmla="*/ 2 h 5"/>
                  <a:gd name="T34" fmla="*/ 11 w 11"/>
                  <a:gd name="T35" fmla="*/ 0 h 5"/>
                  <a:gd name="T36" fmla="*/ 8 w 11"/>
                  <a:gd name="T37" fmla="*/ 2 h 5"/>
                  <a:gd name="T38" fmla="*/ 4 w 11"/>
                  <a:gd name="T39" fmla="*/ 2 h 5"/>
                  <a:gd name="T40" fmla="*/ 4 w 11"/>
                  <a:gd name="T41" fmla="*/ 1 h 5"/>
                  <a:gd name="T42" fmla="*/ 3 w 11"/>
                  <a:gd name="T43" fmla="*/ 3 h 5"/>
                  <a:gd name="T44" fmla="*/ 3 w 11"/>
                  <a:gd name="T45" fmla="*/ 3 h 5"/>
                  <a:gd name="T46" fmla="*/ 3 w 11"/>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5">
                    <a:moveTo>
                      <a:pt x="4" y="1"/>
                    </a:moveTo>
                    <a:cubicBezTo>
                      <a:pt x="4" y="2"/>
                      <a:pt x="3" y="2"/>
                      <a:pt x="2" y="2"/>
                    </a:cubicBezTo>
                    <a:cubicBezTo>
                      <a:pt x="2" y="2"/>
                      <a:pt x="3" y="2"/>
                      <a:pt x="3" y="3"/>
                    </a:cubicBezTo>
                    <a:cubicBezTo>
                      <a:pt x="2" y="3"/>
                      <a:pt x="2" y="3"/>
                      <a:pt x="2" y="3"/>
                    </a:cubicBezTo>
                    <a:cubicBezTo>
                      <a:pt x="2" y="4"/>
                      <a:pt x="0" y="3"/>
                      <a:pt x="0" y="4"/>
                    </a:cubicBezTo>
                    <a:cubicBezTo>
                      <a:pt x="0" y="4"/>
                      <a:pt x="1" y="4"/>
                      <a:pt x="1" y="4"/>
                    </a:cubicBezTo>
                    <a:cubicBezTo>
                      <a:pt x="1" y="4"/>
                      <a:pt x="1" y="4"/>
                      <a:pt x="1" y="4"/>
                    </a:cubicBezTo>
                    <a:cubicBezTo>
                      <a:pt x="1" y="4"/>
                      <a:pt x="2" y="4"/>
                      <a:pt x="2" y="4"/>
                    </a:cubicBezTo>
                    <a:cubicBezTo>
                      <a:pt x="3" y="5"/>
                      <a:pt x="3" y="3"/>
                      <a:pt x="4" y="3"/>
                    </a:cubicBezTo>
                    <a:cubicBezTo>
                      <a:pt x="3" y="1"/>
                      <a:pt x="6" y="3"/>
                      <a:pt x="7" y="2"/>
                    </a:cubicBezTo>
                    <a:cubicBezTo>
                      <a:pt x="9" y="3"/>
                      <a:pt x="7" y="4"/>
                      <a:pt x="8" y="5"/>
                    </a:cubicBezTo>
                    <a:cubicBezTo>
                      <a:pt x="9" y="3"/>
                      <a:pt x="10" y="5"/>
                      <a:pt x="11" y="4"/>
                    </a:cubicBezTo>
                    <a:cubicBezTo>
                      <a:pt x="10" y="4"/>
                      <a:pt x="9" y="4"/>
                      <a:pt x="8" y="4"/>
                    </a:cubicBezTo>
                    <a:cubicBezTo>
                      <a:pt x="8" y="3"/>
                      <a:pt x="9" y="3"/>
                      <a:pt x="9" y="3"/>
                    </a:cubicBezTo>
                    <a:cubicBezTo>
                      <a:pt x="10" y="3"/>
                      <a:pt x="9" y="3"/>
                      <a:pt x="9" y="3"/>
                    </a:cubicBezTo>
                    <a:cubicBezTo>
                      <a:pt x="9" y="4"/>
                      <a:pt x="10" y="4"/>
                      <a:pt x="10" y="3"/>
                    </a:cubicBezTo>
                    <a:cubicBezTo>
                      <a:pt x="10" y="3"/>
                      <a:pt x="10" y="3"/>
                      <a:pt x="10" y="2"/>
                    </a:cubicBezTo>
                    <a:cubicBezTo>
                      <a:pt x="11" y="2"/>
                      <a:pt x="11" y="1"/>
                      <a:pt x="11" y="0"/>
                    </a:cubicBezTo>
                    <a:cubicBezTo>
                      <a:pt x="10" y="1"/>
                      <a:pt x="10" y="2"/>
                      <a:pt x="8" y="2"/>
                    </a:cubicBezTo>
                    <a:cubicBezTo>
                      <a:pt x="7" y="1"/>
                      <a:pt x="6" y="2"/>
                      <a:pt x="4" y="2"/>
                    </a:cubicBezTo>
                    <a:cubicBezTo>
                      <a:pt x="4" y="2"/>
                      <a:pt x="4" y="1"/>
                      <a:pt x="4" y="1"/>
                    </a:cubicBezTo>
                    <a:close/>
                    <a:moveTo>
                      <a:pt x="3" y="3"/>
                    </a:moveTo>
                    <a:cubicBezTo>
                      <a:pt x="3" y="3"/>
                      <a:pt x="3" y="3"/>
                      <a:pt x="3" y="3"/>
                    </a:cubicBezTo>
                    <a:cubicBezTo>
                      <a:pt x="3" y="3"/>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8" name="Freeform 392"/>
              <p:cNvSpPr/>
              <p:nvPr/>
            </p:nvSpPr>
            <p:spPr bwMode="auto">
              <a:xfrm>
                <a:off x="3075" y="1453"/>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9" name="Freeform 393"/>
              <p:cNvSpPr/>
              <p:nvPr/>
            </p:nvSpPr>
            <p:spPr bwMode="auto">
              <a:xfrm>
                <a:off x="3136" y="1481"/>
                <a:ext cx="5"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0" name="Rectangle 394"/>
              <p:cNvSpPr>
                <a:spLocks noChangeArrowheads="1"/>
              </p:cNvSpPr>
              <p:nvPr/>
            </p:nvSpPr>
            <p:spPr bwMode="auto">
              <a:xfrm>
                <a:off x="3147" y="1486"/>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51" name="Freeform 395"/>
              <p:cNvSpPr/>
              <p:nvPr/>
            </p:nvSpPr>
            <p:spPr bwMode="auto">
              <a:xfrm>
                <a:off x="3679" y="1722"/>
                <a:ext cx="17" cy="5"/>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2" y="0"/>
                      <a:pt x="2" y="0"/>
                    </a:cubicBezTo>
                    <a:cubicBezTo>
                      <a:pt x="1" y="0"/>
                      <a:pt x="0" y="0"/>
                      <a:pt x="0" y="0"/>
                    </a:cubicBezTo>
                    <a:cubicBezTo>
                      <a:pt x="1" y="1"/>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2" name="Freeform 396"/>
              <p:cNvSpPr/>
              <p:nvPr/>
            </p:nvSpPr>
            <p:spPr bwMode="auto">
              <a:xfrm>
                <a:off x="3064" y="1475"/>
                <a:ext cx="0" cy="6"/>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3" name="Freeform 397"/>
              <p:cNvSpPr/>
              <p:nvPr/>
            </p:nvSpPr>
            <p:spPr bwMode="auto">
              <a:xfrm>
                <a:off x="3053" y="1470"/>
                <a:ext cx="77" cy="16"/>
              </a:xfrm>
              <a:custGeom>
                <a:avLst/>
                <a:gdLst>
                  <a:gd name="T0" fmla="*/ 13 w 14"/>
                  <a:gd name="T1" fmla="*/ 3 h 3"/>
                  <a:gd name="T2" fmla="*/ 13 w 14"/>
                  <a:gd name="T3" fmla="*/ 3 h 3"/>
                  <a:gd name="T4" fmla="*/ 13 w 14"/>
                  <a:gd name="T5" fmla="*/ 2 h 3"/>
                  <a:gd name="T6" fmla="*/ 10 w 14"/>
                  <a:gd name="T7" fmla="*/ 0 h 3"/>
                  <a:gd name="T8" fmla="*/ 7 w 14"/>
                  <a:gd name="T9" fmla="*/ 0 h 3"/>
                  <a:gd name="T10" fmla="*/ 7 w 14"/>
                  <a:gd name="T11" fmla="*/ 0 h 3"/>
                  <a:gd name="T12" fmla="*/ 5 w 14"/>
                  <a:gd name="T13" fmla="*/ 0 h 3"/>
                  <a:gd name="T14" fmla="*/ 0 w 14"/>
                  <a:gd name="T15" fmla="*/ 0 h 3"/>
                  <a:gd name="T16" fmla="*/ 2 w 14"/>
                  <a:gd name="T17" fmla="*/ 1 h 3"/>
                  <a:gd name="T18" fmla="*/ 2 w 14"/>
                  <a:gd name="T19" fmla="*/ 1 h 3"/>
                  <a:gd name="T20" fmla="*/ 3 w 14"/>
                  <a:gd name="T21" fmla="*/ 1 h 3"/>
                  <a:gd name="T22" fmla="*/ 3 w 14"/>
                  <a:gd name="T23" fmla="*/ 1 h 3"/>
                  <a:gd name="T24" fmla="*/ 6 w 14"/>
                  <a:gd name="T25" fmla="*/ 1 h 3"/>
                  <a:gd name="T26" fmla="*/ 7 w 14"/>
                  <a:gd name="T27" fmla="*/ 1 h 3"/>
                  <a:gd name="T28" fmla="*/ 9 w 14"/>
                  <a:gd name="T29" fmla="*/ 0 h 3"/>
                  <a:gd name="T30" fmla="*/ 12 w 14"/>
                  <a:gd name="T31" fmla="*/ 1 h 3"/>
                  <a:gd name="T32" fmla="*/ 13 w 14"/>
                  <a:gd name="T33" fmla="*/ 3 h 3"/>
                  <a:gd name="T34" fmla="*/ 13 w 14"/>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3">
                    <a:moveTo>
                      <a:pt x="13" y="3"/>
                    </a:moveTo>
                    <a:cubicBezTo>
                      <a:pt x="13" y="3"/>
                      <a:pt x="13" y="3"/>
                      <a:pt x="13" y="3"/>
                    </a:cubicBezTo>
                    <a:cubicBezTo>
                      <a:pt x="13" y="2"/>
                      <a:pt x="13" y="2"/>
                      <a:pt x="13" y="2"/>
                    </a:cubicBezTo>
                    <a:cubicBezTo>
                      <a:pt x="14" y="1"/>
                      <a:pt x="11" y="0"/>
                      <a:pt x="10" y="0"/>
                    </a:cubicBezTo>
                    <a:cubicBezTo>
                      <a:pt x="10" y="0"/>
                      <a:pt x="8" y="1"/>
                      <a:pt x="7" y="0"/>
                    </a:cubicBezTo>
                    <a:cubicBezTo>
                      <a:pt x="7" y="0"/>
                      <a:pt x="7" y="0"/>
                      <a:pt x="7" y="0"/>
                    </a:cubicBezTo>
                    <a:cubicBezTo>
                      <a:pt x="5" y="0"/>
                      <a:pt x="5" y="0"/>
                      <a:pt x="5" y="0"/>
                    </a:cubicBezTo>
                    <a:cubicBezTo>
                      <a:pt x="3" y="1"/>
                      <a:pt x="2" y="0"/>
                      <a:pt x="0" y="0"/>
                    </a:cubicBezTo>
                    <a:cubicBezTo>
                      <a:pt x="0" y="2"/>
                      <a:pt x="1" y="1"/>
                      <a:pt x="2" y="1"/>
                    </a:cubicBezTo>
                    <a:cubicBezTo>
                      <a:pt x="2" y="1"/>
                      <a:pt x="2" y="1"/>
                      <a:pt x="2" y="1"/>
                    </a:cubicBezTo>
                    <a:cubicBezTo>
                      <a:pt x="2" y="1"/>
                      <a:pt x="3" y="1"/>
                      <a:pt x="3" y="1"/>
                    </a:cubicBezTo>
                    <a:cubicBezTo>
                      <a:pt x="3" y="1"/>
                      <a:pt x="3" y="1"/>
                      <a:pt x="3" y="1"/>
                    </a:cubicBezTo>
                    <a:cubicBezTo>
                      <a:pt x="4" y="1"/>
                      <a:pt x="5" y="1"/>
                      <a:pt x="6" y="1"/>
                    </a:cubicBezTo>
                    <a:cubicBezTo>
                      <a:pt x="7" y="1"/>
                      <a:pt x="7" y="1"/>
                      <a:pt x="7" y="1"/>
                    </a:cubicBezTo>
                    <a:cubicBezTo>
                      <a:pt x="7" y="0"/>
                      <a:pt x="9" y="1"/>
                      <a:pt x="9" y="0"/>
                    </a:cubicBezTo>
                    <a:cubicBezTo>
                      <a:pt x="10" y="1"/>
                      <a:pt x="11" y="1"/>
                      <a:pt x="12" y="1"/>
                    </a:cubicBezTo>
                    <a:cubicBezTo>
                      <a:pt x="13" y="2"/>
                      <a:pt x="13" y="2"/>
                      <a:pt x="13" y="3"/>
                    </a:cubicBezTo>
                    <a:cubicBezTo>
                      <a:pt x="13" y="3"/>
                      <a:pt x="13" y="3"/>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4" name="Freeform 398"/>
              <p:cNvSpPr/>
              <p:nvPr/>
            </p:nvSpPr>
            <p:spPr bwMode="auto">
              <a:xfrm>
                <a:off x="3064" y="1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5" name="Freeform 399"/>
              <p:cNvSpPr/>
              <p:nvPr/>
            </p:nvSpPr>
            <p:spPr bwMode="auto">
              <a:xfrm>
                <a:off x="3774" y="1761"/>
                <a:ext cx="16" cy="17"/>
              </a:xfrm>
              <a:custGeom>
                <a:avLst/>
                <a:gdLst>
                  <a:gd name="T0" fmla="*/ 1 w 3"/>
                  <a:gd name="T1" fmla="*/ 1 h 3"/>
                  <a:gd name="T2" fmla="*/ 2 w 3"/>
                  <a:gd name="T3" fmla="*/ 2 h 3"/>
                  <a:gd name="T4" fmla="*/ 3 w 3"/>
                  <a:gd name="T5" fmla="*/ 2 h 3"/>
                  <a:gd name="T6" fmla="*/ 1 w 3"/>
                  <a:gd name="T7" fmla="*/ 1 h 3"/>
                </a:gdLst>
                <a:ahLst/>
                <a:cxnLst>
                  <a:cxn ang="0">
                    <a:pos x="T0" y="T1"/>
                  </a:cxn>
                  <a:cxn ang="0">
                    <a:pos x="T2" y="T3"/>
                  </a:cxn>
                  <a:cxn ang="0">
                    <a:pos x="T4" y="T5"/>
                  </a:cxn>
                  <a:cxn ang="0">
                    <a:pos x="T6" y="T7"/>
                  </a:cxn>
                </a:cxnLst>
                <a:rect l="0" t="0" r="r" b="b"/>
                <a:pathLst>
                  <a:path w="3" h="3">
                    <a:moveTo>
                      <a:pt x="1" y="1"/>
                    </a:moveTo>
                    <a:cubicBezTo>
                      <a:pt x="0" y="3"/>
                      <a:pt x="2" y="1"/>
                      <a:pt x="2" y="2"/>
                    </a:cubicBezTo>
                    <a:cubicBezTo>
                      <a:pt x="2" y="2"/>
                      <a:pt x="2" y="2"/>
                      <a:pt x="3" y="2"/>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6" name="Freeform 400"/>
              <p:cNvSpPr/>
              <p:nvPr/>
            </p:nvSpPr>
            <p:spPr bwMode="auto">
              <a:xfrm>
                <a:off x="3790" y="1767"/>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7" name="Freeform 401"/>
              <p:cNvSpPr/>
              <p:nvPr/>
            </p:nvSpPr>
            <p:spPr bwMode="auto">
              <a:xfrm>
                <a:off x="3790" y="1767"/>
                <a:ext cx="0" cy="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8" name="Freeform 402"/>
              <p:cNvSpPr/>
              <p:nvPr/>
            </p:nvSpPr>
            <p:spPr bwMode="auto">
              <a:xfrm>
                <a:off x="3091" y="1464"/>
                <a:ext cx="6" cy="6"/>
              </a:xfrm>
              <a:custGeom>
                <a:avLst/>
                <a:gdLst>
                  <a:gd name="T0" fmla="*/ 6 w 6"/>
                  <a:gd name="T1" fmla="*/ 6 h 6"/>
                  <a:gd name="T2" fmla="*/ 6 w 6"/>
                  <a:gd name="T3" fmla="*/ 0 h 6"/>
                  <a:gd name="T4" fmla="*/ 0 w 6"/>
                  <a:gd name="T5" fmla="*/ 6 h 6"/>
                  <a:gd name="T6" fmla="*/ 6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0"/>
                    </a:lnTo>
                    <a:lnTo>
                      <a:pt x="0" y="6"/>
                    </a:lnTo>
                    <a:lnTo>
                      <a:pt x="6" y="6"/>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9" name="Freeform 403"/>
              <p:cNvSpPr/>
              <p:nvPr/>
            </p:nvSpPr>
            <p:spPr bwMode="auto">
              <a:xfrm>
                <a:off x="3047" y="1447"/>
                <a:ext cx="11" cy="17"/>
              </a:xfrm>
              <a:custGeom>
                <a:avLst/>
                <a:gdLst>
                  <a:gd name="T0" fmla="*/ 1 w 2"/>
                  <a:gd name="T1" fmla="*/ 0 h 3"/>
                  <a:gd name="T2" fmla="*/ 1 w 2"/>
                  <a:gd name="T3" fmla="*/ 2 h 3"/>
                  <a:gd name="T4" fmla="*/ 1 w 2"/>
                  <a:gd name="T5" fmla="*/ 2 h 3"/>
                  <a:gd name="T6" fmla="*/ 0 w 2"/>
                  <a:gd name="T7" fmla="*/ 2 h 3"/>
                  <a:gd name="T8" fmla="*/ 2 w 2"/>
                  <a:gd name="T9" fmla="*/ 3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1"/>
                      <a:pt x="0" y="1"/>
                      <a:pt x="1" y="2"/>
                    </a:cubicBezTo>
                    <a:cubicBezTo>
                      <a:pt x="1" y="2"/>
                      <a:pt x="1" y="2"/>
                      <a:pt x="1" y="2"/>
                    </a:cubicBezTo>
                    <a:cubicBezTo>
                      <a:pt x="0" y="2"/>
                      <a:pt x="0" y="2"/>
                      <a:pt x="0" y="2"/>
                    </a:cubicBezTo>
                    <a:cubicBezTo>
                      <a:pt x="2" y="3"/>
                      <a:pt x="2" y="3"/>
                      <a:pt x="2" y="3"/>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0" name="Freeform 404"/>
              <p:cNvSpPr/>
              <p:nvPr/>
            </p:nvSpPr>
            <p:spPr bwMode="auto">
              <a:xfrm>
                <a:off x="3602" y="1694"/>
                <a:ext cx="11"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1" name="Freeform 405"/>
              <p:cNvSpPr/>
              <p:nvPr/>
            </p:nvSpPr>
            <p:spPr bwMode="auto">
              <a:xfrm>
                <a:off x="2986" y="1430"/>
                <a:ext cx="17" cy="12"/>
              </a:xfrm>
              <a:custGeom>
                <a:avLst/>
                <a:gdLst>
                  <a:gd name="T0" fmla="*/ 2 w 3"/>
                  <a:gd name="T1" fmla="*/ 0 h 2"/>
                  <a:gd name="T2" fmla="*/ 0 w 3"/>
                  <a:gd name="T3" fmla="*/ 2 h 2"/>
                  <a:gd name="T4" fmla="*/ 0 w 3"/>
                  <a:gd name="T5" fmla="*/ 2 h 2"/>
                  <a:gd name="T6" fmla="*/ 2 w 3"/>
                  <a:gd name="T7" fmla="*/ 2 h 2"/>
                  <a:gd name="T8" fmla="*/ 3 w 3"/>
                  <a:gd name="T9" fmla="*/ 1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1"/>
                      <a:pt x="0" y="1"/>
                      <a:pt x="0" y="2"/>
                    </a:cubicBezTo>
                    <a:cubicBezTo>
                      <a:pt x="0" y="2"/>
                      <a:pt x="0" y="2"/>
                      <a:pt x="0" y="2"/>
                    </a:cubicBezTo>
                    <a:cubicBezTo>
                      <a:pt x="1" y="2"/>
                      <a:pt x="1" y="2"/>
                      <a:pt x="2" y="2"/>
                    </a:cubicBezTo>
                    <a:cubicBezTo>
                      <a:pt x="2" y="1"/>
                      <a:pt x="2"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01" name="Group 607"/>
            <p:cNvGrpSpPr/>
            <p:nvPr/>
          </p:nvGrpSpPr>
          <p:grpSpPr bwMode="auto">
            <a:xfrm>
              <a:off x="2481" y="1380"/>
              <a:ext cx="1631" cy="650"/>
              <a:chOff x="2481" y="1380"/>
              <a:chExt cx="1631" cy="650"/>
            </a:xfrm>
            <a:grpFill/>
          </p:grpSpPr>
          <p:sp>
            <p:nvSpPr>
              <p:cNvPr id="3762" name="Freeform 407"/>
              <p:cNvSpPr/>
              <p:nvPr/>
            </p:nvSpPr>
            <p:spPr bwMode="auto">
              <a:xfrm>
                <a:off x="2986" y="14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3" name="Freeform 408"/>
              <p:cNvSpPr/>
              <p:nvPr/>
            </p:nvSpPr>
            <p:spPr bwMode="auto">
              <a:xfrm>
                <a:off x="2986" y="1442"/>
                <a:ext cx="6" cy="5"/>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4" name="Freeform 409"/>
              <p:cNvSpPr/>
              <p:nvPr/>
            </p:nvSpPr>
            <p:spPr bwMode="auto">
              <a:xfrm>
                <a:off x="2958" y="1419"/>
                <a:ext cx="6" cy="6"/>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5" name="Freeform 410"/>
              <p:cNvSpPr/>
              <p:nvPr/>
            </p:nvSpPr>
            <p:spPr bwMode="auto">
              <a:xfrm>
                <a:off x="3108" y="1481"/>
                <a:ext cx="11" cy="5"/>
              </a:xfrm>
              <a:custGeom>
                <a:avLst/>
                <a:gdLst>
                  <a:gd name="T0" fmla="*/ 2 w 2"/>
                  <a:gd name="T1" fmla="*/ 1 h 1"/>
                  <a:gd name="T2" fmla="*/ 2 w 2"/>
                  <a:gd name="T3" fmla="*/ 1 h 1"/>
                  <a:gd name="T4" fmla="*/ 0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1" y="1"/>
                      <a:pt x="0" y="0"/>
                      <a:pt x="0" y="1"/>
                    </a:cubicBezTo>
                    <a:cubicBezTo>
                      <a:pt x="0" y="1"/>
                      <a:pt x="0" y="1"/>
                      <a:pt x="0" y="1"/>
                    </a:cubicBezTo>
                    <a:cubicBezTo>
                      <a:pt x="1"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6" name="Freeform 411"/>
              <p:cNvSpPr/>
              <p:nvPr/>
            </p:nvSpPr>
            <p:spPr bwMode="auto">
              <a:xfrm>
                <a:off x="3591" y="1688"/>
                <a:ext cx="5" cy="6"/>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7" name="Freeform 412"/>
              <p:cNvSpPr/>
              <p:nvPr/>
            </p:nvSpPr>
            <p:spPr bwMode="auto">
              <a:xfrm>
                <a:off x="2925" y="1408"/>
                <a:ext cx="22" cy="17"/>
              </a:xfrm>
              <a:custGeom>
                <a:avLst/>
                <a:gdLst>
                  <a:gd name="T0" fmla="*/ 2 w 4"/>
                  <a:gd name="T1" fmla="*/ 1 h 3"/>
                  <a:gd name="T2" fmla="*/ 2 w 4"/>
                  <a:gd name="T3" fmla="*/ 2 h 3"/>
                  <a:gd name="T4" fmla="*/ 2 w 4"/>
                  <a:gd name="T5" fmla="*/ 2 h 3"/>
                  <a:gd name="T6" fmla="*/ 4 w 4"/>
                  <a:gd name="T7" fmla="*/ 2 h 3"/>
                  <a:gd name="T8" fmla="*/ 4 w 4"/>
                  <a:gd name="T9" fmla="*/ 2 h 3"/>
                  <a:gd name="T10" fmla="*/ 3 w 4"/>
                  <a:gd name="T11" fmla="*/ 0 h 3"/>
                  <a:gd name="T12" fmla="*/ 2 w 4"/>
                  <a:gd name="T13" fmla="*/ 1 h 3"/>
                  <a:gd name="T14" fmla="*/ 1 w 4"/>
                  <a:gd name="T15" fmla="*/ 1 h 3"/>
                  <a:gd name="T16" fmla="*/ 0 w 4"/>
                  <a:gd name="T17" fmla="*/ 2 h 3"/>
                  <a:gd name="T18" fmla="*/ 2 w 4"/>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2" y="1"/>
                    </a:moveTo>
                    <a:cubicBezTo>
                      <a:pt x="2" y="2"/>
                      <a:pt x="2" y="2"/>
                      <a:pt x="2" y="2"/>
                    </a:cubicBezTo>
                    <a:cubicBezTo>
                      <a:pt x="2" y="2"/>
                      <a:pt x="2" y="2"/>
                      <a:pt x="2" y="2"/>
                    </a:cubicBezTo>
                    <a:cubicBezTo>
                      <a:pt x="3" y="2"/>
                      <a:pt x="3" y="2"/>
                      <a:pt x="4" y="2"/>
                    </a:cubicBezTo>
                    <a:cubicBezTo>
                      <a:pt x="4" y="2"/>
                      <a:pt x="4" y="2"/>
                      <a:pt x="4" y="2"/>
                    </a:cubicBezTo>
                    <a:cubicBezTo>
                      <a:pt x="4" y="1"/>
                      <a:pt x="2" y="1"/>
                      <a:pt x="3" y="0"/>
                    </a:cubicBezTo>
                    <a:cubicBezTo>
                      <a:pt x="2" y="1"/>
                      <a:pt x="1" y="0"/>
                      <a:pt x="2" y="1"/>
                    </a:cubicBezTo>
                    <a:cubicBezTo>
                      <a:pt x="1" y="1"/>
                      <a:pt x="1" y="1"/>
                      <a:pt x="1" y="1"/>
                    </a:cubicBezTo>
                    <a:cubicBezTo>
                      <a:pt x="2" y="2"/>
                      <a:pt x="0" y="1"/>
                      <a:pt x="0" y="2"/>
                    </a:cubicBezTo>
                    <a:cubicBezTo>
                      <a:pt x="1" y="3"/>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8" name="Freeform 413"/>
              <p:cNvSpPr/>
              <p:nvPr/>
            </p:nvSpPr>
            <p:spPr bwMode="auto">
              <a:xfrm>
                <a:off x="2969" y="1425"/>
                <a:ext cx="6" cy="5"/>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9" name="Freeform 414"/>
              <p:cNvSpPr/>
              <p:nvPr/>
            </p:nvSpPr>
            <p:spPr bwMode="auto">
              <a:xfrm>
                <a:off x="3097" y="1492"/>
                <a:ext cx="17" cy="11"/>
              </a:xfrm>
              <a:custGeom>
                <a:avLst/>
                <a:gdLst>
                  <a:gd name="T0" fmla="*/ 3 w 3"/>
                  <a:gd name="T1" fmla="*/ 0 h 2"/>
                  <a:gd name="T2" fmla="*/ 1 w 3"/>
                  <a:gd name="T3" fmla="*/ 1 h 2"/>
                  <a:gd name="T4" fmla="*/ 1 w 3"/>
                  <a:gd name="T5" fmla="*/ 1 h 2"/>
                  <a:gd name="T6" fmla="*/ 0 w 3"/>
                  <a:gd name="T7" fmla="*/ 2 h 2"/>
                  <a:gd name="T8" fmla="*/ 2 w 3"/>
                  <a:gd name="T9" fmla="*/ 2 h 2"/>
                  <a:gd name="T10" fmla="*/ 2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1"/>
                      <a:pt x="1" y="1"/>
                      <a:pt x="1" y="1"/>
                    </a:cubicBezTo>
                    <a:cubicBezTo>
                      <a:pt x="1" y="1"/>
                      <a:pt x="1" y="1"/>
                      <a:pt x="1" y="1"/>
                    </a:cubicBezTo>
                    <a:cubicBezTo>
                      <a:pt x="0" y="2"/>
                      <a:pt x="0" y="2"/>
                      <a:pt x="0" y="2"/>
                    </a:cubicBezTo>
                    <a:cubicBezTo>
                      <a:pt x="2" y="2"/>
                      <a:pt x="2" y="2"/>
                      <a:pt x="2" y="2"/>
                    </a:cubicBezTo>
                    <a:cubicBezTo>
                      <a:pt x="2" y="2"/>
                      <a:pt x="2" y="2"/>
                      <a:pt x="2" y="2"/>
                    </a:cubicBezTo>
                    <a:cubicBezTo>
                      <a:pt x="3" y="2"/>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0" name="Freeform 415"/>
              <p:cNvSpPr/>
              <p:nvPr/>
            </p:nvSpPr>
            <p:spPr bwMode="auto">
              <a:xfrm>
                <a:off x="3679" y="1739"/>
                <a:ext cx="6" cy="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1" name="Freeform 416"/>
              <p:cNvSpPr/>
              <p:nvPr/>
            </p:nvSpPr>
            <p:spPr bwMode="auto">
              <a:xfrm>
                <a:off x="2919" y="1408"/>
                <a:ext cx="0" cy="6"/>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2" name="Freeform 417"/>
              <p:cNvSpPr/>
              <p:nvPr/>
            </p:nvSpPr>
            <p:spPr bwMode="auto">
              <a:xfrm>
                <a:off x="3125" y="1503"/>
                <a:ext cx="5" cy="6"/>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0"/>
                      <a:pt x="0" y="0"/>
                    </a:cubicBezTo>
                    <a:cubicBezTo>
                      <a:pt x="0"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3" name="Freeform 418"/>
              <p:cNvSpPr/>
              <p:nvPr/>
            </p:nvSpPr>
            <p:spPr bwMode="auto">
              <a:xfrm>
                <a:off x="3563" y="1694"/>
                <a:ext cx="5" cy="5"/>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4" name="Freeform 419"/>
              <p:cNvSpPr/>
              <p:nvPr/>
            </p:nvSpPr>
            <p:spPr bwMode="auto">
              <a:xfrm>
                <a:off x="3119" y="1498"/>
                <a:ext cx="6" cy="5"/>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5" name="Freeform 420"/>
              <p:cNvSpPr/>
              <p:nvPr/>
            </p:nvSpPr>
            <p:spPr bwMode="auto">
              <a:xfrm>
                <a:off x="3657" y="1733"/>
                <a:ext cx="6" cy="6"/>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6" name="Freeform 421"/>
              <p:cNvSpPr/>
              <p:nvPr/>
            </p:nvSpPr>
            <p:spPr bwMode="auto">
              <a:xfrm>
                <a:off x="2942" y="1425"/>
                <a:ext cx="16" cy="11"/>
              </a:xfrm>
              <a:custGeom>
                <a:avLst/>
                <a:gdLst>
                  <a:gd name="T0" fmla="*/ 0 w 3"/>
                  <a:gd name="T1" fmla="*/ 1 h 2"/>
                  <a:gd name="T2" fmla="*/ 2 w 3"/>
                  <a:gd name="T3" fmla="*/ 2 h 2"/>
                  <a:gd name="T4" fmla="*/ 3 w 3"/>
                  <a:gd name="T5" fmla="*/ 2 h 2"/>
                  <a:gd name="T6" fmla="*/ 2 w 3"/>
                  <a:gd name="T7" fmla="*/ 1 h 2"/>
                  <a:gd name="T8" fmla="*/ 0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1" y="1"/>
                      <a:pt x="2" y="2"/>
                      <a:pt x="2" y="2"/>
                    </a:cubicBezTo>
                    <a:cubicBezTo>
                      <a:pt x="3" y="2"/>
                      <a:pt x="3" y="2"/>
                      <a:pt x="3" y="2"/>
                    </a:cubicBezTo>
                    <a:cubicBezTo>
                      <a:pt x="2" y="1"/>
                      <a:pt x="2" y="1"/>
                      <a:pt x="2" y="1"/>
                    </a:cubicBezTo>
                    <a:cubicBezTo>
                      <a:pt x="2" y="0"/>
                      <a:pt x="1"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7" name="Freeform 422"/>
              <p:cNvSpPr/>
              <p:nvPr/>
            </p:nvSpPr>
            <p:spPr bwMode="auto">
              <a:xfrm>
                <a:off x="3014" y="1458"/>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8" name="Freeform 423"/>
              <p:cNvSpPr/>
              <p:nvPr/>
            </p:nvSpPr>
            <p:spPr bwMode="auto">
              <a:xfrm>
                <a:off x="3058" y="1475"/>
                <a:ext cx="17" cy="11"/>
              </a:xfrm>
              <a:custGeom>
                <a:avLst/>
                <a:gdLst>
                  <a:gd name="T0" fmla="*/ 0 w 3"/>
                  <a:gd name="T1" fmla="*/ 2 h 2"/>
                  <a:gd name="T2" fmla="*/ 3 w 3"/>
                  <a:gd name="T3" fmla="*/ 1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1"/>
                      <a:pt x="3" y="1"/>
                      <a:pt x="3" y="1"/>
                    </a:cubicBezTo>
                    <a:cubicBezTo>
                      <a:pt x="2" y="0"/>
                      <a:pt x="1" y="1"/>
                      <a:pt x="0"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9" name="Freeform 424"/>
              <p:cNvSpPr/>
              <p:nvPr/>
            </p:nvSpPr>
            <p:spPr bwMode="auto">
              <a:xfrm>
                <a:off x="3080" y="1492"/>
                <a:ext cx="17" cy="6"/>
              </a:xfrm>
              <a:custGeom>
                <a:avLst/>
                <a:gdLst>
                  <a:gd name="T0" fmla="*/ 1 w 3"/>
                  <a:gd name="T1" fmla="*/ 0 h 1"/>
                  <a:gd name="T2" fmla="*/ 1 w 3"/>
                  <a:gd name="T3" fmla="*/ 1 h 1"/>
                  <a:gd name="T4" fmla="*/ 1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0" y="0"/>
                      <a:pt x="1" y="1"/>
                      <a:pt x="1" y="1"/>
                    </a:cubicBezTo>
                    <a:cubicBezTo>
                      <a:pt x="1" y="1"/>
                      <a:pt x="1" y="1"/>
                      <a:pt x="1" y="1"/>
                    </a:cubicBezTo>
                    <a:cubicBezTo>
                      <a:pt x="2" y="1"/>
                      <a:pt x="3" y="0"/>
                      <a:pt x="3"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0" name="Freeform 425"/>
              <p:cNvSpPr/>
              <p:nvPr/>
            </p:nvSpPr>
            <p:spPr bwMode="auto">
              <a:xfrm>
                <a:off x="2881" y="1402"/>
                <a:ext cx="16" cy="17"/>
              </a:xfrm>
              <a:custGeom>
                <a:avLst/>
                <a:gdLst>
                  <a:gd name="T0" fmla="*/ 0 w 3"/>
                  <a:gd name="T1" fmla="*/ 3 h 3"/>
                  <a:gd name="T2" fmla="*/ 3 w 3"/>
                  <a:gd name="T3" fmla="*/ 2 h 3"/>
                  <a:gd name="T4" fmla="*/ 2 w 3"/>
                  <a:gd name="T5" fmla="*/ 2 h 3"/>
                  <a:gd name="T6" fmla="*/ 3 w 3"/>
                  <a:gd name="T7" fmla="*/ 1 h 3"/>
                  <a:gd name="T8" fmla="*/ 1 w 3"/>
                  <a:gd name="T9" fmla="*/ 1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cubicBezTo>
                      <a:pt x="1" y="2"/>
                      <a:pt x="3" y="3"/>
                      <a:pt x="3" y="2"/>
                    </a:cubicBezTo>
                    <a:cubicBezTo>
                      <a:pt x="2" y="2"/>
                      <a:pt x="2" y="2"/>
                      <a:pt x="2" y="2"/>
                    </a:cubicBezTo>
                    <a:cubicBezTo>
                      <a:pt x="2" y="1"/>
                      <a:pt x="3" y="1"/>
                      <a:pt x="3" y="1"/>
                    </a:cubicBezTo>
                    <a:cubicBezTo>
                      <a:pt x="2" y="0"/>
                      <a:pt x="2" y="1"/>
                      <a:pt x="1" y="1"/>
                    </a:cubicBezTo>
                    <a:cubicBezTo>
                      <a:pt x="1"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1" name="Freeform 426"/>
              <p:cNvSpPr/>
              <p:nvPr/>
            </p:nvSpPr>
            <p:spPr bwMode="auto">
              <a:xfrm>
                <a:off x="3041" y="1470"/>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2" name="Freeform 427"/>
              <p:cNvSpPr/>
              <p:nvPr/>
            </p:nvSpPr>
            <p:spPr bwMode="auto">
              <a:xfrm>
                <a:off x="3041" y="1470"/>
                <a:ext cx="6" cy="5"/>
              </a:xfrm>
              <a:custGeom>
                <a:avLst/>
                <a:gdLst>
                  <a:gd name="T0" fmla="*/ 1 w 1"/>
                  <a:gd name="T1" fmla="*/ 1 h 1"/>
                  <a:gd name="T2" fmla="*/ 1 w 1"/>
                  <a:gd name="T3" fmla="*/ 1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1"/>
                    </a:cubicBezTo>
                    <a:cubicBezTo>
                      <a:pt x="1" y="0"/>
                      <a:pt x="1" y="0"/>
                      <a:pt x="1" y="0"/>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3" name="Freeform 428"/>
              <p:cNvSpPr/>
              <p:nvPr/>
            </p:nvSpPr>
            <p:spPr bwMode="auto">
              <a:xfrm>
                <a:off x="3114" y="1498"/>
                <a:ext cx="0" cy="5"/>
              </a:xfrm>
              <a:custGeom>
                <a:avLst/>
                <a:gdLst>
                  <a:gd name="T0" fmla="*/ 5 h 5"/>
                  <a:gd name="T1" fmla="*/ 0 h 5"/>
                  <a:gd name="T2" fmla="*/ 5 h 5"/>
                  <a:gd name="T3" fmla="*/ 5 h 5"/>
                  <a:gd name="T4" fmla="*/ 5 h 5"/>
                </a:gdLst>
                <a:ahLst/>
                <a:cxnLst>
                  <a:cxn ang="0">
                    <a:pos x="0" y="T0"/>
                  </a:cxn>
                  <a:cxn ang="0">
                    <a:pos x="0" y="T1"/>
                  </a:cxn>
                  <a:cxn ang="0">
                    <a:pos x="0" y="T2"/>
                  </a:cxn>
                  <a:cxn ang="0">
                    <a:pos x="0" y="T3"/>
                  </a:cxn>
                  <a:cxn ang="0">
                    <a:pos x="0" y="T4"/>
                  </a:cxn>
                </a:cxnLst>
                <a:rect l="0" t="0" r="r" b="b"/>
                <a:pathLst>
                  <a:path h="5">
                    <a:moveTo>
                      <a:pt x="0" y="5"/>
                    </a:move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4" name="Freeform 429"/>
              <p:cNvSpPr/>
              <p:nvPr/>
            </p:nvSpPr>
            <p:spPr bwMode="auto">
              <a:xfrm>
                <a:off x="2870" y="1419"/>
                <a:ext cx="33" cy="17"/>
              </a:xfrm>
              <a:custGeom>
                <a:avLst/>
                <a:gdLst>
                  <a:gd name="T0" fmla="*/ 3 w 6"/>
                  <a:gd name="T1" fmla="*/ 3 h 3"/>
                  <a:gd name="T2" fmla="*/ 6 w 6"/>
                  <a:gd name="T3" fmla="*/ 2 h 3"/>
                  <a:gd name="T4" fmla="*/ 5 w 6"/>
                  <a:gd name="T5" fmla="*/ 2 h 3"/>
                  <a:gd name="T6" fmla="*/ 5 w 6"/>
                  <a:gd name="T7" fmla="*/ 1 h 3"/>
                  <a:gd name="T8" fmla="*/ 6 w 6"/>
                  <a:gd name="T9" fmla="*/ 1 h 3"/>
                  <a:gd name="T10" fmla="*/ 6 w 6"/>
                  <a:gd name="T11" fmla="*/ 1 h 3"/>
                  <a:gd name="T12" fmla="*/ 2 w 6"/>
                  <a:gd name="T13" fmla="*/ 2 h 3"/>
                  <a:gd name="T14" fmla="*/ 2 w 6"/>
                  <a:gd name="T15" fmla="*/ 2 h 3"/>
                  <a:gd name="T16" fmla="*/ 2 w 6"/>
                  <a:gd name="T17" fmla="*/ 1 h 3"/>
                  <a:gd name="T18" fmla="*/ 1 w 6"/>
                  <a:gd name="T19" fmla="*/ 1 h 3"/>
                  <a:gd name="T20" fmla="*/ 0 w 6"/>
                  <a:gd name="T21" fmla="*/ 1 h 3"/>
                  <a:gd name="T22" fmla="*/ 3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3" y="3"/>
                    </a:moveTo>
                    <a:cubicBezTo>
                      <a:pt x="4" y="2"/>
                      <a:pt x="5" y="3"/>
                      <a:pt x="6" y="2"/>
                    </a:cubicBezTo>
                    <a:cubicBezTo>
                      <a:pt x="5" y="2"/>
                      <a:pt x="5" y="2"/>
                      <a:pt x="5" y="2"/>
                    </a:cubicBezTo>
                    <a:cubicBezTo>
                      <a:pt x="5" y="2"/>
                      <a:pt x="4" y="1"/>
                      <a:pt x="5" y="1"/>
                    </a:cubicBezTo>
                    <a:cubicBezTo>
                      <a:pt x="5" y="1"/>
                      <a:pt x="5" y="1"/>
                      <a:pt x="6" y="1"/>
                    </a:cubicBezTo>
                    <a:cubicBezTo>
                      <a:pt x="6" y="1"/>
                      <a:pt x="6" y="1"/>
                      <a:pt x="6" y="1"/>
                    </a:cubicBezTo>
                    <a:cubicBezTo>
                      <a:pt x="5" y="1"/>
                      <a:pt x="2" y="0"/>
                      <a:pt x="2" y="2"/>
                    </a:cubicBezTo>
                    <a:cubicBezTo>
                      <a:pt x="2" y="2"/>
                      <a:pt x="2" y="2"/>
                      <a:pt x="2" y="2"/>
                    </a:cubicBezTo>
                    <a:cubicBezTo>
                      <a:pt x="1" y="1"/>
                      <a:pt x="2" y="1"/>
                      <a:pt x="2" y="1"/>
                    </a:cubicBezTo>
                    <a:cubicBezTo>
                      <a:pt x="1" y="1"/>
                      <a:pt x="1" y="1"/>
                      <a:pt x="1" y="1"/>
                    </a:cubicBezTo>
                    <a:cubicBezTo>
                      <a:pt x="1" y="1"/>
                      <a:pt x="0" y="1"/>
                      <a:pt x="0" y="1"/>
                    </a:cubicBezTo>
                    <a:cubicBezTo>
                      <a:pt x="1" y="2"/>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5" name="Freeform 430"/>
              <p:cNvSpPr/>
              <p:nvPr/>
            </p:nvSpPr>
            <p:spPr bwMode="auto">
              <a:xfrm>
                <a:off x="2903" y="1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6" name="Freeform 431"/>
              <p:cNvSpPr/>
              <p:nvPr/>
            </p:nvSpPr>
            <p:spPr bwMode="auto">
              <a:xfrm>
                <a:off x="2903" y="1414"/>
                <a:ext cx="11" cy="11"/>
              </a:xfrm>
              <a:custGeom>
                <a:avLst/>
                <a:gdLst>
                  <a:gd name="T0" fmla="*/ 1 w 2"/>
                  <a:gd name="T1" fmla="*/ 2 h 2"/>
                  <a:gd name="T2" fmla="*/ 2 w 2"/>
                  <a:gd name="T3" fmla="*/ 0 h 2"/>
                  <a:gd name="T4" fmla="*/ 0 w 2"/>
                  <a:gd name="T5" fmla="*/ 2 h 2"/>
                  <a:gd name="T6" fmla="*/ 0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1"/>
                      <a:pt x="2" y="1"/>
                      <a:pt x="2" y="0"/>
                    </a:cubicBezTo>
                    <a:cubicBezTo>
                      <a:pt x="1" y="0"/>
                      <a:pt x="0" y="0"/>
                      <a:pt x="0" y="2"/>
                    </a:cubicBezTo>
                    <a:cubicBezTo>
                      <a:pt x="0" y="2"/>
                      <a:pt x="0" y="2"/>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7" name="Rectangle 432"/>
              <p:cNvSpPr>
                <a:spLocks noChangeArrowheads="1"/>
              </p:cNvSpPr>
              <p:nvPr/>
            </p:nvSpPr>
            <p:spPr bwMode="auto">
              <a:xfrm>
                <a:off x="2975" y="14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88" name="Freeform 433"/>
              <p:cNvSpPr/>
              <p:nvPr/>
            </p:nvSpPr>
            <p:spPr bwMode="auto">
              <a:xfrm>
                <a:off x="2964" y="1442"/>
                <a:ext cx="11" cy="11"/>
              </a:xfrm>
              <a:custGeom>
                <a:avLst/>
                <a:gdLst>
                  <a:gd name="T0" fmla="*/ 2 w 2"/>
                  <a:gd name="T1" fmla="*/ 1 h 2"/>
                  <a:gd name="T2" fmla="*/ 1 w 2"/>
                  <a:gd name="T3" fmla="*/ 0 h 2"/>
                  <a:gd name="T4" fmla="*/ 0 w 2"/>
                  <a:gd name="T5" fmla="*/ 1 h 2"/>
                  <a:gd name="T6" fmla="*/ 1 w 2"/>
                  <a:gd name="T7" fmla="*/ 2 h 2"/>
                  <a:gd name="T8" fmla="*/ 1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1"/>
                      <a:pt x="2" y="0"/>
                      <a:pt x="1" y="0"/>
                    </a:cubicBezTo>
                    <a:cubicBezTo>
                      <a:pt x="2" y="1"/>
                      <a:pt x="0" y="0"/>
                      <a:pt x="0" y="1"/>
                    </a:cubicBezTo>
                    <a:cubicBezTo>
                      <a:pt x="1" y="2"/>
                      <a:pt x="1" y="2"/>
                      <a:pt x="1" y="2"/>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9" name="Freeform 434"/>
              <p:cNvSpPr/>
              <p:nvPr/>
            </p:nvSpPr>
            <p:spPr bwMode="auto">
              <a:xfrm>
                <a:off x="2980" y="1442"/>
                <a:ext cx="6" cy="11"/>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2"/>
                      <a:pt x="0" y="1"/>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0" name="Freeform 435"/>
              <p:cNvSpPr/>
              <p:nvPr/>
            </p:nvSpPr>
            <p:spPr bwMode="auto">
              <a:xfrm>
                <a:off x="2914" y="1425"/>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1" name="Freeform 436"/>
              <p:cNvSpPr/>
              <p:nvPr/>
            </p:nvSpPr>
            <p:spPr bwMode="auto">
              <a:xfrm>
                <a:off x="2908" y="1419"/>
                <a:ext cx="17" cy="11"/>
              </a:xfrm>
              <a:custGeom>
                <a:avLst/>
                <a:gdLst>
                  <a:gd name="T0" fmla="*/ 1 w 3"/>
                  <a:gd name="T1" fmla="*/ 0 h 2"/>
                  <a:gd name="T2" fmla="*/ 2 w 3"/>
                  <a:gd name="T3" fmla="*/ 1 h 2"/>
                  <a:gd name="T4" fmla="*/ 1 w 3"/>
                  <a:gd name="T5" fmla="*/ 1 h 2"/>
                  <a:gd name="T6" fmla="*/ 2 w 3"/>
                  <a:gd name="T7" fmla="*/ 1 h 2"/>
                  <a:gd name="T8" fmla="*/ 2 w 3"/>
                  <a:gd name="T9" fmla="*/ 1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0" y="1"/>
                      <a:pt x="1" y="1"/>
                      <a:pt x="2" y="1"/>
                    </a:cubicBezTo>
                    <a:cubicBezTo>
                      <a:pt x="1" y="1"/>
                      <a:pt x="1" y="1"/>
                      <a:pt x="1" y="1"/>
                    </a:cubicBezTo>
                    <a:cubicBezTo>
                      <a:pt x="1" y="1"/>
                      <a:pt x="2" y="2"/>
                      <a:pt x="2" y="1"/>
                    </a:cubicBezTo>
                    <a:cubicBezTo>
                      <a:pt x="2" y="1"/>
                      <a:pt x="2" y="1"/>
                      <a:pt x="2" y="1"/>
                    </a:cubicBezTo>
                    <a:cubicBezTo>
                      <a:pt x="2" y="1"/>
                      <a:pt x="3" y="1"/>
                      <a:pt x="2"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2" name="Freeform 437"/>
              <p:cNvSpPr>
                <a:spLocks noEditPoints="1"/>
              </p:cNvSpPr>
              <p:nvPr/>
            </p:nvSpPr>
            <p:spPr bwMode="auto">
              <a:xfrm>
                <a:off x="2914" y="1425"/>
                <a:ext cx="50" cy="45"/>
              </a:xfrm>
              <a:custGeom>
                <a:avLst/>
                <a:gdLst>
                  <a:gd name="T0" fmla="*/ 2 w 9"/>
                  <a:gd name="T1" fmla="*/ 3 h 8"/>
                  <a:gd name="T2" fmla="*/ 1 w 9"/>
                  <a:gd name="T3" fmla="*/ 3 h 8"/>
                  <a:gd name="T4" fmla="*/ 1 w 9"/>
                  <a:gd name="T5" fmla="*/ 6 h 8"/>
                  <a:gd name="T6" fmla="*/ 2 w 9"/>
                  <a:gd name="T7" fmla="*/ 6 h 8"/>
                  <a:gd name="T8" fmla="*/ 2 w 9"/>
                  <a:gd name="T9" fmla="*/ 6 h 8"/>
                  <a:gd name="T10" fmla="*/ 3 w 9"/>
                  <a:gd name="T11" fmla="*/ 7 h 8"/>
                  <a:gd name="T12" fmla="*/ 3 w 9"/>
                  <a:gd name="T13" fmla="*/ 8 h 8"/>
                  <a:gd name="T14" fmla="*/ 4 w 9"/>
                  <a:gd name="T15" fmla="*/ 7 h 8"/>
                  <a:gd name="T16" fmla="*/ 4 w 9"/>
                  <a:gd name="T17" fmla="*/ 6 h 8"/>
                  <a:gd name="T18" fmla="*/ 5 w 9"/>
                  <a:gd name="T19" fmla="*/ 5 h 8"/>
                  <a:gd name="T20" fmla="*/ 5 w 9"/>
                  <a:gd name="T21" fmla="*/ 6 h 8"/>
                  <a:gd name="T22" fmla="*/ 6 w 9"/>
                  <a:gd name="T23" fmla="*/ 6 h 8"/>
                  <a:gd name="T24" fmla="*/ 5 w 9"/>
                  <a:gd name="T25" fmla="*/ 5 h 8"/>
                  <a:gd name="T26" fmla="*/ 4 w 9"/>
                  <a:gd name="T27" fmla="*/ 5 h 8"/>
                  <a:gd name="T28" fmla="*/ 4 w 9"/>
                  <a:gd name="T29" fmla="*/ 4 h 8"/>
                  <a:gd name="T30" fmla="*/ 3 w 9"/>
                  <a:gd name="T31" fmla="*/ 4 h 8"/>
                  <a:gd name="T32" fmla="*/ 5 w 9"/>
                  <a:gd name="T33" fmla="*/ 4 h 8"/>
                  <a:gd name="T34" fmla="*/ 5 w 9"/>
                  <a:gd name="T35" fmla="*/ 4 h 8"/>
                  <a:gd name="T36" fmla="*/ 7 w 9"/>
                  <a:gd name="T37" fmla="*/ 4 h 8"/>
                  <a:gd name="T38" fmla="*/ 6 w 9"/>
                  <a:gd name="T39" fmla="*/ 5 h 8"/>
                  <a:gd name="T40" fmla="*/ 6 w 9"/>
                  <a:gd name="T41" fmla="*/ 5 h 8"/>
                  <a:gd name="T42" fmla="*/ 7 w 9"/>
                  <a:gd name="T43" fmla="*/ 4 h 8"/>
                  <a:gd name="T44" fmla="*/ 7 w 9"/>
                  <a:gd name="T45" fmla="*/ 4 h 8"/>
                  <a:gd name="T46" fmla="*/ 9 w 9"/>
                  <a:gd name="T47" fmla="*/ 4 h 8"/>
                  <a:gd name="T48" fmla="*/ 5 w 9"/>
                  <a:gd name="T49" fmla="*/ 3 h 8"/>
                  <a:gd name="T50" fmla="*/ 3 w 9"/>
                  <a:gd name="T51" fmla="*/ 3 h 8"/>
                  <a:gd name="T52" fmla="*/ 1 w 9"/>
                  <a:gd name="T53" fmla="*/ 1 h 8"/>
                  <a:gd name="T54" fmla="*/ 3 w 9"/>
                  <a:gd name="T55" fmla="*/ 1 h 8"/>
                  <a:gd name="T56" fmla="*/ 3 w 9"/>
                  <a:gd name="T57" fmla="*/ 0 h 8"/>
                  <a:gd name="T58" fmla="*/ 3 w 9"/>
                  <a:gd name="T59" fmla="*/ 0 h 8"/>
                  <a:gd name="T60" fmla="*/ 1 w 9"/>
                  <a:gd name="T61" fmla="*/ 2 h 8"/>
                  <a:gd name="T62" fmla="*/ 2 w 9"/>
                  <a:gd name="T63" fmla="*/ 3 h 8"/>
                  <a:gd name="T64" fmla="*/ 3 w 9"/>
                  <a:gd name="T65" fmla="*/ 4 h 8"/>
                  <a:gd name="T66" fmla="*/ 3 w 9"/>
                  <a:gd name="T67" fmla="*/ 6 h 8"/>
                  <a:gd name="T68" fmla="*/ 1 w 9"/>
                  <a:gd name="T69" fmla="*/ 5 h 8"/>
                  <a:gd name="T70" fmla="*/ 2 w 9"/>
                  <a:gd name="T71" fmla="*/ 4 h 8"/>
                  <a:gd name="T72" fmla="*/ 3 w 9"/>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2" y="3"/>
                    </a:moveTo>
                    <a:cubicBezTo>
                      <a:pt x="2" y="3"/>
                      <a:pt x="1" y="3"/>
                      <a:pt x="1" y="3"/>
                    </a:cubicBezTo>
                    <a:cubicBezTo>
                      <a:pt x="0" y="4"/>
                      <a:pt x="0" y="5"/>
                      <a:pt x="1" y="6"/>
                    </a:cubicBezTo>
                    <a:cubicBezTo>
                      <a:pt x="2" y="6"/>
                      <a:pt x="2" y="6"/>
                      <a:pt x="2" y="6"/>
                    </a:cubicBezTo>
                    <a:cubicBezTo>
                      <a:pt x="2" y="6"/>
                      <a:pt x="2" y="6"/>
                      <a:pt x="2" y="6"/>
                    </a:cubicBezTo>
                    <a:cubicBezTo>
                      <a:pt x="2" y="6"/>
                      <a:pt x="3" y="7"/>
                      <a:pt x="3" y="7"/>
                    </a:cubicBezTo>
                    <a:cubicBezTo>
                      <a:pt x="3" y="7"/>
                      <a:pt x="3" y="7"/>
                      <a:pt x="3" y="8"/>
                    </a:cubicBezTo>
                    <a:cubicBezTo>
                      <a:pt x="4" y="8"/>
                      <a:pt x="3" y="7"/>
                      <a:pt x="4" y="7"/>
                    </a:cubicBezTo>
                    <a:cubicBezTo>
                      <a:pt x="5" y="6"/>
                      <a:pt x="4" y="6"/>
                      <a:pt x="4" y="6"/>
                    </a:cubicBezTo>
                    <a:cubicBezTo>
                      <a:pt x="5" y="5"/>
                      <a:pt x="5" y="5"/>
                      <a:pt x="5" y="5"/>
                    </a:cubicBezTo>
                    <a:cubicBezTo>
                      <a:pt x="5" y="6"/>
                      <a:pt x="5" y="6"/>
                      <a:pt x="5" y="6"/>
                    </a:cubicBezTo>
                    <a:cubicBezTo>
                      <a:pt x="5" y="6"/>
                      <a:pt x="6" y="6"/>
                      <a:pt x="6" y="6"/>
                    </a:cubicBezTo>
                    <a:cubicBezTo>
                      <a:pt x="5" y="6"/>
                      <a:pt x="4" y="5"/>
                      <a:pt x="5" y="5"/>
                    </a:cubicBezTo>
                    <a:cubicBezTo>
                      <a:pt x="4" y="5"/>
                      <a:pt x="4" y="5"/>
                      <a:pt x="4" y="5"/>
                    </a:cubicBezTo>
                    <a:cubicBezTo>
                      <a:pt x="3" y="5"/>
                      <a:pt x="3" y="5"/>
                      <a:pt x="4" y="4"/>
                    </a:cubicBezTo>
                    <a:cubicBezTo>
                      <a:pt x="4" y="4"/>
                      <a:pt x="3" y="4"/>
                      <a:pt x="3" y="4"/>
                    </a:cubicBezTo>
                    <a:cubicBezTo>
                      <a:pt x="4" y="3"/>
                      <a:pt x="5" y="4"/>
                      <a:pt x="5" y="4"/>
                    </a:cubicBezTo>
                    <a:cubicBezTo>
                      <a:pt x="5" y="4"/>
                      <a:pt x="5" y="4"/>
                      <a:pt x="5" y="4"/>
                    </a:cubicBezTo>
                    <a:cubicBezTo>
                      <a:pt x="6" y="3"/>
                      <a:pt x="6" y="4"/>
                      <a:pt x="7" y="4"/>
                    </a:cubicBezTo>
                    <a:cubicBezTo>
                      <a:pt x="6" y="5"/>
                      <a:pt x="6" y="5"/>
                      <a:pt x="6" y="5"/>
                    </a:cubicBezTo>
                    <a:cubicBezTo>
                      <a:pt x="6" y="5"/>
                      <a:pt x="6" y="5"/>
                      <a:pt x="6" y="5"/>
                    </a:cubicBezTo>
                    <a:cubicBezTo>
                      <a:pt x="7" y="5"/>
                      <a:pt x="7" y="5"/>
                      <a:pt x="7" y="4"/>
                    </a:cubicBezTo>
                    <a:cubicBezTo>
                      <a:pt x="7" y="4"/>
                      <a:pt x="7" y="4"/>
                      <a:pt x="7" y="4"/>
                    </a:cubicBezTo>
                    <a:cubicBezTo>
                      <a:pt x="7" y="4"/>
                      <a:pt x="8" y="4"/>
                      <a:pt x="9" y="4"/>
                    </a:cubicBezTo>
                    <a:cubicBezTo>
                      <a:pt x="8" y="3"/>
                      <a:pt x="5" y="4"/>
                      <a:pt x="5" y="3"/>
                    </a:cubicBezTo>
                    <a:cubicBezTo>
                      <a:pt x="4" y="3"/>
                      <a:pt x="4" y="4"/>
                      <a:pt x="3" y="3"/>
                    </a:cubicBezTo>
                    <a:cubicBezTo>
                      <a:pt x="2" y="3"/>
                      <a:pt x="2" y="2"/>
                      <a:pt x="1" y="1"/>
                    </a:cubicBezTo>
                    <a:cubicBezTo>
                      <a:pt x="2" y="1"/>
                      <a:pt x="2" y="0"/>
                      <a:pt x="3" y="1"/>
                    </a:cubicBezTo>
                    <a:cubicBezTo>
                      <a:pt x="3" y="0"/>
                      <a:pt x="3" y="0"/>
                      <a:pt x="3" y="0"/>
                    </a:cubicBezTo>
                    <a:cubicBezTo>
                      <a:pt x="3" y="0"/>
                      <a:pt x="3" y="0"/>
                      <a:pt x="3" y="0"/>
                    </a:cubicBezTo>
                    <a:cubicBezTo>
                      <a:pt x="2" y="0"/>
                      <a:pt x="1" y="1"/>
                      <a:pt x="1" y="2"/>
                    </a:cubicBezTo>
                    <a:cubicBezTo>
                      <a:pt x="2" y="2"/>
                      <a:pt x="1" y="3"/>
                      <a:pt x="2" y="3"/>
                    </a:cubicBezTo>
                    <a:close/>
                    <a:moveTo>
                      <a:pt x="3" y="4"/>
                    </a:moveTo>
                    <a:cubicBezTo>
                      <a:pt x="3" y="5"/>
                      <a:pt x="3" y="5"/>
                      <a:pt x="3" y="6"/>
                    </a:cubicBezTo>
                    <a:cubicBezTo>
                      <a:pt x="2" y="5"/>
                      <a:pt x="2" y="5"/>
                      <a:pt x="1" y="5"/>
                    </a:cubicBezTo>
                    <a:cubicBezTo>
                      <a:pt x="1" y="4"/>
                      <a:pt x="1" y="4"/>
                      <a:pt x="2" y="4"/>
                    </a:cubicBezTo>
                    <a:cubicBezTo>
                      <a:pt x="2" y="4"/>
                      <a:pt x="2"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3" name="Freeform 438"/>
              <p:cNvSpPr/>
              <p:nvPr/>
            </p:nvSpPr>
            <p:spPr bwMode="auto">
              <a:xfrm>
                <a:off x="3075" y="1486"/>
                <a:ext cx="5" cy="6"/>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4" name="Freeform 439"/>
              <p:cNvSpPr/>
              <p:nvPr/>
            </p:nvSpPr>
            <p:spPr bwMode="auto">
              <a:xfrm>
                <a:off x="3036" y="1470"/>
                <a:ext cx="5" cy="5"/>
              </a:xfrm>
              <a:custGeom>
                <a:avLst/>
                <a:gdLst>
                  <a:gd name="T0" fmla="*/ 0 w 5"/>
                  <a:gd name="T1" fmla="*/ 5 h 5"/>
                  <a:gd name="T2" fmla="*/ 0 w 5"/>
                  <a:gd name="T3" fmla="*/ 5 h 5"/>
                  <a:gd name="T4" fmla="*/ 5 w 5"/>
                  <a:gd name="T5" fmla="*/ 5 h 5"/>
                  <a:gd name="T6" fmla="*/ 0 w 5"/>
                  <a:gd name="T7" fmla="*/ 0 h 5"/>
                  <a:gd name="T8" fmla="*/ 0 w 5"/>
                  <a:gd name="T9" fmla="*/ 5 h 5"/>
                </a:gdLst>
                <a:ahLst/>
                <a:cxnLst>
                  <a:cxn ang="0">
                    <a:pos x="T0" y="T1"/>
                  </a:cxn>
                  <a:cxn ang="0">
                    <a:pos x="T2" y="T3"/>
                  </a:cxn>
                  <a:cxn ang="0">
                    <a:pos x="T4" y="T5"/>
                  </a:cxn>
                  <a:cxn ang="0">
                    <a:pos x="T6" y="T7"/>
                  </a:cxn>
                  <a:cxn ang="0">
                    <a:pos x="T8" y="T9"/>
                  </a:cxn>
                </a:cxnLst>
                <a:rect l="0" t="0" r="r" b="b"/>
                <a:pathLst>
                  <a:path w="5" h="5">
                    <a:moveTo>
                      <a:pt x="0" y="5"/>
                    </a:moveTo>
                    <a:lnTo>
                      <a:pt x="0" y="5"/>
                    </a:lnTo>
                    <a:lnTo>
                      <a:pt x="5"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5" name="Freeform 440"/>
              <p:cNvSpPr/>
              <p:nvPr/>
            </p:nvSpPr>
            <p:spPr bwMode="auto">
              <a:xfrm>
                <a:off x="4112" y="1940"/>
                <a:ext cx="0" cy="6"/>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6" name="Freeform 441"/>
              <p:cNvSpPr/>
              <p:nvPr/>
            </p:nvSpPr>
            <p:spPr bwMode="auto">
              <a:xfrm>
                <a:off x="2897" y="1414"/>
                <a:ext cx="6" cy="5"/>
              </a:xfrm>
              <a:custGeom>
                <a:avLst/>
                <a:gdLst>
                  <a:gd name="T0" fmla="*/ 6 w 6"/>
                  <a:gd name="T1" fmla="*/ 0 h 5"/>
                  <a:gd name="T2" fmla="*/ 6 w 6"/>
                  <a:gd name="T3" fmla="*/ 0 h 5"/>
                  <a:gd name="T4" fmla="*/ 0 w 6"/>
                  <a:gd name="T5" fmla="*/ 0 h 5"/>
                  <a:gd name="T6" fmla="*/ 6 w 6"/>
                  <a:gd name="T7" fmla="*/ 5 h 5"/>
                  <a:gd name="T8" fmla="*/ 6 w 6"/>
                  <a:gd name="T9" fmla="*/ 0 h 5"/>
                </a:gdLst>
                <a:ahLst/>
                <a:cxnLst>
                  <a:cxn ang="0">
                    <a:pos x="T0" y="T1"/>
                  </a:cxn>
                  <a:cxn ang="0">
                    <a:pos x="T2" y="T3"/>
                  </a:cxn>
                  <a:cxn ang="0">
                    <a:pos x="T4" y="T5"/>
                  </a:cxn>
                  <a:cxn ang="0">
                    <a:pos x="T6" y="T7"/>
                  </a:cxn>
                  <a:cxn ang="0">
                    <a:pos x="T8" y="T9"/>
                  </a:cxn>
                </a:cxnLst>
                <a:rect l="0" t="0" r="r" b="b"/>
                <a:pathLst>
                  <a:path w="6" h="5">
                    <a:moveTo>
                      <a:pt x="6" y="0"/>
                    </a:moveTo>
                    <a:lnTo>
                      <a:pt x="6" y="0"/>
                    </a:lnTo>
                    <a:lnTo>
                      <a:pt x="0" y="0"/>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7" name="Freeform 442"/>
              <p:cNvSpPr/>
              <p:nvPr/>
            </p:nvSpPr>
            <p:spPr bwMode="auto">
              <a:xfrm>
                <a:off x="4095" y="1940"/>
                <a:ext cx="11"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8" name="Rectangle 443"/>
              <p:cNvSpPr>
                <a:spLocks noChangeArrowheads="1"/>
              </p:cNvSpPr>
              <p:nvPr/>
            </p:nvSpPr>
            <p:spPr bwMode="auto">
              <a:xfrm>
                <a:off x="3047" y="1481"/>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99" name="Freeform 444"/>
              <p:cNvSpPr/>
              <p:nvPr/>
            </p:nvSpPr>
            <p:spPr bwMode="auto">
              <a:xfrm>
                <a:off x="3091" y="1498"/>
                <a:ext cx="0" cy="5"/>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0" name="Freeform 445"/>
              <p:cNvSpPr/>
              <p:nvPr/>
            </p:nvSpPr>
            <p:spPr bwMode="auto">
              <a:xfrm>
                <a:off x="3696" y="1761"/>
                <a:ext cx="6" cy="6"/>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0" y="0"/>
                    </a:cubicBezTo>
                    <a:cubicBezTo>
                      <a:pt x="0"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1" name="Rectangle 446"/>
              <p:cNvSpPr>
                <a:spLocks noChangeArrowheads="1"/>
              </p:cNvSpPr>
              <p:nvPr/>
            </p:nvSpPr>
            <p:spPr bwMode="auto">
              <a:xfrm>
                <a:off x="2870" y="1402"/>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02" name="Rectangle 447"/>
              <p:cNvSpPr>
                <a:spLocks noChangeArrowheads="1"/>
              </p:cNvSpPr>
              <p:nvPr/>
            </p:nvSpPr>
            <p:spPr bwMode="auto">
              <a:xfrm>
                <a:off x="3014" y="1470"/>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03" name="Freeform 448"/>
              <p:cNvSpPr/>
              <p:nvPr/>
            </p:nvSpPr>
            <p:spPr bwMode="auto">
              <a:xfrm>
                <a:off x="2858" y="1402"/>
                <a:ext cx="6" cy="0"/>
              </a:xfrm>
              <a:custGeom>
                <a:avLst/>
                <a:gdLst>
                  <a:gd name="T0" fmla="*/ 6 w 6"/>
                  <a:gd name="T1" fmla="*/ 6 w 6"/>
                  <a:gd name="T2" fmla="*/ 0 w 6"/>
                  <a:gd name="T3" fmla="*/ 6 w 6"/>
                  <a:gd name="T4" fmla="*/ 6 w 6"/>
                </a:gdLst>
                <a:ahLst/>
                <a:cxnLst>
                  <a:cxn ang="0">
                    <a:pos x="T0" y="0"/>
                  </a:cxn>
                  <a:cxn ang="0">
                    <a:pos x="T1" y="0"/>
                  </a:cxn>
                  <a:cxn ang="0">
                    <a:pos x="T2" y="0"/>
                  </a:cxn>
                  <a:cxn ang="0">
                    <a:pos x="T3" y="0"/>
                  </a:cxn>
                  <a:cxn ang="0">
                    <a:pos x="T4" y="0"/>
                  </a:cxn>
                </a:cxnLst>
                <a:rect l="0" t="0" r="r" b="b"/>
                <a:pathLst>
                  <a:path w="6">
                    <a:moveTo>
                      <a:pt x="6" y="0"/>
                    </a:moveTo>
                    <a:lnTo>
                      <a:pt x="6" y="0"/>
                    </a:ln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4" name="Freeform 449"/>
              <p:cNvSpPr/>
              <p:nvPr/>
            </p:nvSpPr>
            <p:spPr bwMode="auto">
              <a:xfrm>
                <a:off x="3663" y="1750"/>
                <a:ext cx="5"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5" name="Freeform 450"/>
              <p:cNvSpPr/>
              <p:nvPr/>
            </p:nvSpPr>
            <p:spPr bwMode="auto">
              <a:xfrm>
                <a:off x="3036" y="1481"/>
                <a:ext cx="5" cy="5"/>
              </a:xfrm>
              <a:custGeom>
                <a:avLst/>
                <a:gdLst>
                  <a:gd name="T0" fmla="*/ 0 w 1"/>
                  <a:gd name="T1" fmla="*/ 0 h 1"/>
                  <a:gd name="T2" fmla="*/ 0 w 1"/>
                  <a:gd name="T3" fmla="*/ 0 h 1"/>
                  <a:gd name="T4" fmla="*/ 1 w 1"/>
                  <a:gd name="T5" fmla="*/ 0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0"/>
                      <a:pt x="1" y="1"/>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6" name="Freeform 451"/>
              <p:cNvSpPr/>
              <p:nvPr/>
            </p:nvSpPr>
            <p:spPr bwMode="auto">
              <a:xfrm>
                <a:off x="3857" y="1839"/>
                <a:ext cx="11" cy="6"/>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7" name="Freeform 452"/>
              <p:cNvSpPr/>
              <p:nvPr/>
            </p:nvSpPr>
            <p:spPr bwMode="auto">
              <a:xfrm>
                <a:off x="2997" y="1464"/>
                <a:ext cx="11" cy="6"/>
              </a:xfrm>
              <a:custGeom>
                <a:avLst/>
                <a:gdLst>
                  <a:gd name="T0" fmla="*/ 1 w 2"/>
                  <a:gd name="T1" fmla="*/ 1 h 1"/>
                  <a:gd name="T2" fmla="*/ 0 w 2"/>
                  <a:gd name="T3" fmla="*/ 0 h 1"/>
                  <a:gd name="T4" fmla="*/ 0 w 2"/>
                  <a:gd name="T5" fmla="*/ 1 h 1"/>
                  <a:gd name="T6" fmla="*/ 1 w 2"/>
                  <a:gd name="T7" fmla="*/ 1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0" y="0"/>
                      <a:pt x="0" y="0"/>
                      <a:pt x="0" y="0"/>
                    </a:cubicBezTo>
                    <a:cubicBezTo>
                      <a:pt x="0" y="1"/>
                      <a:pt x="0" y="1"/>
                      <a:pt x="0" y="1"/>
                    </a:cubicBezTo>
                    <a:cubicBezTo>
                      <a:pt x="1" y="1"/>
                      <a:pt x="1" y="1"/>
                      <a:pt x="1" y="1"/>
                    </a:cubicBezTo>
                    <a:cubicBezTo>
                      <a:pt x="1" y="1"/>
                      <a:pt x="2" y="1"/>
                      <a:pt x="2"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8" name="Freeform 453"/>
              <p:cNvSpPr/>
              <p:nvPr/>
            </p:nvSpPr>
            <p:spPr bwMode="auto">
              <a:xfrm>
                <a:off x="2853" y="1402"/>
                <a:ext cx="5"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9" name="Freeform 454"/>
              <p:cNvSpPr/>
              <p:nvPr/>
            </p:nvSpPr>
            <p:spPr bwMode="auto">
              <a:xfrm>
                <a:off x="3796" y="1845"/>
                <a:ext cx="83" cy="17"/>
              </a:xfrm>
              <a:custGeom>
                <a:avLst/>
                <a:gdLst>
                  <a:gd name="T0" fmla="*/ 15 w 15"/>
                  <a:gd name="T1" fmla="*/ 1 h 3"/>
                  <a:gd name="T2" fmla="*/ 15 w 15"/>
                  <a:gd name="T3" fmla="*/ 1 h 3"/>
                  <a:gd name="T4" fmla="*/ 7 w 15"/>
                  <a:gd name="T5" fmla="*/ 1 h 3"/>
                  <a:gd name="T6" fmla="*/ 5 w 15"/>
                  <a:gd name="T7" fmla="*/ 1 h 3"/>
                  <a:gd name="T8" fmla="*/ 4 w 15"/>
                  <a:gd name="T9" fmla="*/ 1 h 3"/>
                  <a:gd name="T10" fmla="*/ 0 w 15"/>
                  <a:gd name="T11" fmla="*/ 2 h 3"/>
                  <a:gd name="T12" fmla="*/ 1 w 15"/>
                  <a:gd name="T13" fmla="*/ 2 h 3"/>
                  <a:gd name="T14" fmla="*/ 3 w 15"/>
                  <a:gd name="T15" fmla="*/ 2 h 3"/>
                  <a:gd name="T16" fmla="*/ 3 w 15"/>
                  <a:gd name="T17" fmla="*/ 3 h 3"/>
                  <a:gd name="T18" fmla="*/ 4 w 15"/>
                  <a:gd name="T19" fmla="*/ 2 h 3"/>
                  <a:gd name="T20" fmla="*/ 7 w 15"/>
                  <a:gd name="T21" fmla="*/ 2 h 3"/>
                  <a:gd name="T22" fmla="*/ 10 w 15"/>
                  <a:gd name="T23" fmla="*/ 2 h 3"/>
                  <a:gd name="T24" fmla="*/ 14 w 15"/>
                  <a:gd name="T25" fmla="*/ 2 h 3"/>
                  <a:gd name="T26" fmla="*/ 15 w 15"/>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3">
                    <a:moveTo>
                      <a:pt x="15" y="1"/>
                    </a:moveTo>
                    <a:cubicBezTo>
                      <a:pt x="15" y="1"/>
                      <a:pt x="15" y="1"/>
                      <a:pt x="15" y="1"/>
                    </a:cubicBezTo>
                    <a:cubicBezTo>
                      <a:pt x="12" y="1"/>
                      <a:pt x="10" y="1"/>
                      <a:pt x="7" y="1"/>
                    </a:cubicBezTo>
                    <a:cubicBezTo>
                      <a:pt x="6" y="1"/>
                      <a:pt x="5" y="0"/>
                      <a:pt x="5" y="1"/>
                    </a:cubicBezTo>
                    <a:cubicBezTo>
                      <a:pt x="4" y="1"/>
                      <a:pt x="4" y="1"/>
                      <a:pt x="4" y="1"/>
                    </a:cubicBezTo>
                    <a:cubicBezTo>
                      <a:pt x="3" y="1"/>
                      <a:pt x="1" y="2"/>
                      <a:pt x="0" y="2"/>
                    </a:cubicBezTo>
                    <a:cubicBezTo>
                      <a:pt x="0" y="3"/>
                      <a:pt x="1" y="3"/>
                      <a:pt x="1" y="2"/>
                    </a:cubicBezTo>
                    <a:cubicBezTo>
                      <a:pt x="2" y="1"/>
                      <a:pt x="3" y="2"/>
                      <a:pt x="3" y="2"/>
                    </a:cubicBezTo>
                    <a:cubicBezTo>
                      <a:pt x="3" y="3"/>
                      <a:pt x="3" y="3"/>
                      <a:pt x="3" y="3"/>
                    </a:cubicBezTo>
                    <a:cubicBezTo>
                      <a:pt x="4" y="2"/>
                      <a:pt x="4" y="2"/>
                      <a:pt x="4" y="2"/>
                    </a:cubicBezTo>
                    <a:cubicBezTo>
                      <a:pt x="5" y="2"/>
                      <a:pt x="6" y="1"/>
                      <a:pt x="7" y="2"/>
                    </a:cubicBezTo>
                    <a:cubicBezTo>
                      <a:pt x="7" y="1"/>
                      <a:pt x="8" y="1"/>
                      <a:pt x="10" y="2"/>
                    </a:cubicBezTo>
                    <a:cubicBezTo>
                      <a:pt x="11" y="2"/>
                      <a:pt x="12" y="1"/>
                      <a:pt x="14" y="2"/>
                    </a:cubicBezTo>
                    <a:cubicBezTo>
                      <a:pt x="14" y="2"/>
                      <a:pt x="14" y="1"/>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0" name="Freeform 455"/>
              <p:cNvSpPr/>
              <p:nvPr/>
            </p:nvSpPr>
            <p:spPr bwMode="auto">
              <a:xfrm>
                <a:off x="2847" y="1402"/>
                <a:ext cx="6" cy="6"/>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1" name="Freeform 456"/>
              <p:cNvSpPr/>
              <p:nvPr/>
            </p:nvSpPr>
            <p:spPr bwMode="auto">
              <a:xfrm>
                <a:off x="3668" y="17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2" name="Freeform 457"/>
              <p:cNvSpPr/>
              <p:nvPr/>
            </p:nvSpPr>
            <p:spPr bwMode="auto">
              <a:xfrm>
                <a:off x="2842" y="1402"/>
                <a:ext cx="5" cy="6"/>
              </a:xfrm>
              <a:custGeom>
                <a:avLst/>
                <a:gdLst>
                  <a:gd name="T0" fmla="*/ 5 w 5"/>
                  <a:gd name="T1" fmla="*/ 6 h 6"/>
                  <a:gd name="T2" fmla="*/ 0 w 5"/>
                  <a:gd name="T3" fmla="*/ 0 h 6"/>
                  <a:gd name="T4" fmla="*/ 5 w 5"/>
                  <a:gd name="T5" fmla="*/ 6 h 6"/>
                  <a:gd name="T6" fmla="*/ 5 w 5"/>
                  <a:gd name="T7" fmla="*/ 6 h 6"/>
                </a:gdLst>
                <a:ahLst/>
                <a:cxnLst>
                  <a:cxn ang="0">
                    <a:pos x="T0" y="T1"/>
                  </a:cxn>
                  <a:cxn ang="0">
                    <a:pos x="T2" y="T3"/>
                  </a:cxn>
                  <a:cxn ang="0">
                    <a:pos x="T4" y="T5"/>
                  </a:cxn>
                  <a:cxn ang="0">
                    <a:pos x="T6" y="T7"/>
                  </a:cxn>
                </a:cxnLst>
                <a:rect l="0" t="0" r="r" b="b"/>
                <a:pathLst>
                  <a:path w="5" h="6">
                    <a:moveTo>
                      <a:pt x="5" y="6"/>
                    </a:moveTo>
                    <a:lnTo>
                      <a:pt x="0" y="0"/>
                    </a:lnTo>
                    <a:lnTo>
                      <a:pt x="5" y="6"/>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3" name="Freeform 458"/>
              <p:cNvSpPr/>
              <p:nvPr/>
            </p:nvSpPr>
            <p:spPr bwMode="auto">
              <a:xfrm>
                <a:off x="2986" y="1464"/>
                <a:ext cx="11" cy="6"/>
              </a:xfrm>
              <a:custGeom>
                <a:avLst/>
                <a:gdLst>
                  <a:gd name="T0" fmla="*/ 1 w 2"/>
                  <a:gd name="T1" fmla="*/ 1 h 1"/>
                  <a:gd name="T2" fmla="*/ 2 w 2"/>
                  <a:gd name="T3" fmla="*/ 1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1" y="1"/>
                      <a:pt x="0" y="0"/>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4" name="Freeform 459"/>
              <p:cNvSpPr/>
              <p:nvPr/>
            </p:nvSpPr>
            <p:spPr bwMode="auto">
              <a:xfrm>
                <a:off x="2958" y="1453"/>
                <a:ext cx="6" cy="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5" name="Freeform 460"/>
              <p:cNvSpPr/>
              <p:nvPr/>
            </p:nvSpPr>
            <p:spPr bwMode="auto">
              <a:xfrm>
                <a:off x="3014" y="1481"/>
                <a:ext cx="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6" name="Freeform 461"/>
              <p:cNvSpPr/>
              <p:nvPr/>
            </p:nvSpPr>
            <p:spPr bwMode="auto">
              <a:xfrm>
                <a:off x="2864" y="1414"/>
                <a:ext cx="6"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7" name="Freeform 462"/>
              <p:cNvSpPr/>
              <p:nvPr/>
            </p:nvSpPr>
            <p:spPr bwMode="auto">
              <a:xfrm>
                <a:off x="4073" y="1940"/>
                <a:ext cx="6" cy="6"/>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8" name="Freeform 463"/>
              <p:cNvSpPr/>
              <p:nvPr/>
            </p:nvSpPr>
            <p:spPr bwMode="auto">
              <a:xfrm>
                <a:off x="2853" y="1414"/>
                <a:ext cx="5"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9" name="Freeform 464"/>
              <p:cNvSpPr/>
              <p:nvPr/>
            </p:nvSpPr>
            <p:spPr bwMode="auto">
              <a:xfrm>
                <a:off x="3541" y="1711"/>
                <a:ext cx="0" cy="5"/>
              </a:xfrm>
              <a:custGeom>
                <a:avLst/>
                <a:gdLst>
                  <a:gd name="T0" fmla="*/ 5 h 5"/>
                  <a:gd name="T1" fmla="*/ 0 h 5"/>
                  <a:gd name="T2" fmla="*/ 0 h 5"/>
                  <a:gd name="T3" fmla="*/ 0 h 5"/>
                  <a:gd name="T4" fmla="*/ 5 h 5"/>
                </a:gdLst>
                <a:ahLst/>
                <a:cxnLst>
                  <a:cxn ang="0">
                    <a:pos x="0" y="T0"/>
                  </a:cxn>
                  <a:cxn ang="0">
                    <a:pos x="0" y="T1"/>
                  </a:cxn>
                  <a:cxn ang="0">
                    <a:pos x="0" y="T2"/>
                  </a:cxn>
                  <a:cxn ang="0">
                    <a:pos x="0" y="T3"/>
                  </a:cxn>
                  <a:cxn ang="0">
                    <a:pos x="0" y="T4"/>
                  </a:cxn>
                </a:cxnLst>
                <a:rect l="0" t="0" r="r" b="b"/>
                <a:pathLst>
                  <a:path h="5">
                    <a:moveTo>
                      <a:pt x="0" y="5"/>
                    </a:moveTo>
                    <a:lnTo>
                      <a:pt x="0" y="0"/>
                    </a:lnTo>
                    <a:lnTo>
                      <a:pt x="0" y="0"/>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0" name="Freeform 465"/>
              <p:cNvSpPr/>
              <p:nvPr/>
            </p:nvSpPr>
            <p:spPr bwMode="auto">
              <a:xfrm>
                <a:off x="3840" y="1839"/>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1" name="Freeform 466"/>
              <p:cNvSpPr/>
              <p:nvPr/>
            </p:nvSpPr>
            <p:spPr bwMode="auto">
              <a:xfrm>
                <a:off x="3025" y="1486"/>
                <a:ext cx="5" cy="6"/>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2" name="Freeform 467"/>
              <p:cNvSpPr/>
              <p:nvPr/>
            </p:nvSpPr>
            <p:spPr bwMode="auto">
              <a:xfrm>
                <a:off x="2881" y="1436"/>
                <a:ext cx="33" cy="17"/>
              </a:xfrm>
              <a:custGeom>
                <a:avLst/>
                <a:gdLst>
                  <a:gd name="T0" fmla="*/ 6 w 6"/>
                  <a:gd name="T1" fmla="*/ 2 h 3"/>
                  <a:gd name="T2" fmla="*/ 4 w 6"/>
                  <a:gd name="T3" fmla="*/ 1 h 3"/>
                  <a:gd name="T4" fmla="*/ 0 w 6"/>
                  <a:gd name="T5" fmla="*/ 0 h 3"/>
                  <a:gd name="T6" fmla="*/ 0 w 6"/>
                  <a:gd name="T7" fmla="*/ 1 h 3"/>
                  <a:gd name="T8" fmla="*/ 4 w 6"/>
                  <a:gd name="T9" fmla="*/ 1 h 3"/>
                  <a:gd name="T10" fmla="*/ 3 w 6"/>
                  <a:gd name="T11" fmla="*/ 2 h 3"/>
                  <a:gd name="T12" fmla="*/ 1 w 6"/>
                  <a:gd name="T13" fmla="*/ 2 h 3"/>
                  <a:gd name="T14" fmla="*/ 6 w 6"/>
                  <a:gd name="T15" fmla="*/ 3 h 3"/>
                  <a:gd name="T16" fmla="*/ 5 w 6"/>
                  <a:gd name="T17" fmla="*/ 2 h 3"/>
                  <a:gd name="T18" fmla="*/ 6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6" y="2"/>
                    </a:moveTo>
                    <a:cubicBezTo>
                      <a:pt x="6" y="1"/>
                      <a:pt x="5" y="1"/>
                      <a:pt x="4" y="1"/>
                    </a:cubicBezTo>
                    <a:cubicBezTo>
                      <a:pt x="3" y="0"/>
                      <a:pt x="2" y="1"/>
                      <a:pt x="0" y="0"/>
                    </a:cubicBezTo>
                    <a:cubicBezTo>
                      <a:pt x="0" y="1"/>
                      <a:pt x="0" y="1"/>
                      <a:pt x="0" y="1"/>
                    </a:cubicBezTo>
                    <a:cubicBezTo>
                      <a:pt x="2" y="2"/>
                      <a:pt x="3" y="1"/>
                      <a:pt x="4" y="1"/>
                    </a:cubicBezTo>
                    <a:cubicBezTo>
                      <a:pt x="4" y="2"/>
                      <a:pt x="3" y="2"/>
                      <a:pt x="3" y="2"/>
                    </a:cubicBezTo>
                    <a:cubicBezTo>
                      <a:pt x="2" y="2"/>
                      <a:pt x="2" y="2"/>
                      <a:pt x="1" y="2"/>
                    </a:cubicBezTo>
                    <a:cubicBezTo>
                      <a:pt x="2" y="3"/>
                      <a:pt x="4" y="3"/>
                      <a:pt x="6" y="3"/>
                    </a:cubicBezTo>
                    <a:cubicBezTo>
                      <a:pt x="6" y="3"/>
                      <a:pt x="5" y="3"/>
                      <a:pt x="5" y="2"/>
                    </a:cubicBezTo>
                    <a:cubicBezTo>
                      <a:pt x="5"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3" name="Freeform 468"/>
              <p:cNvSpPr/>
              <p:nvPr/>
            </p:nvSpPr>
            <p:spPr bwMode="auto">
              <a:xfrm>
                <a:off x="2886" y="1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4" name="Freeform 469"/>
              <p:cNvSpPr/>
              <p:nvPr/>
            </p:nvSpPr>
            <p:spPr bwMode="auto">
              <a:xfrm>
                <a:off x="3091" y="15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5" name="Freeform 470"/>
              <p:cNvSpPr/>
              <p:nvPr/>
            </p:nvSpPr>
            <p:spPr bwMode="auto">
              <a:xfrm>
                <a:off x="4062" y="1940"/>
                <a:ext cx="6" cy="12"/>
              </a:xfrm>
              <a:custGeom>
                <a:avLst/>
                <a:gdLst>
                  <a:gd name="T0" fmla="*/ 0 w 1"/>
                  <a:gd name="T1" fmla="*/ 1 h 2"/>
                  <a:gd name="T2" fmla="*/ 0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2"/>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6" name="Freeform 471"/>
              <p:cNvSpPr/>
              <p:nvPr/>
            </p:nvSpPr>
            <p:spPr bwMode="auto">
              <a:xfrm>
                <a:off x="2814" y="1402"/>
                <a:ext cx="11" cy="6"/>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0" y="0"/>
                      <a:pt x="0" y="1"/>
                    </a:cubicBezTo>
                    <a:cubicBezTo>
                      <a:pt x="0"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7" name="Freeform 472"/>
              <p:cNvSpPr/>
              <p:nvPr/>
            </p:nvSpPr>
            <p:spPr bwMode="auto">
              <a:xfrm>
                <a:off x="2842" y="1414"/>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8" name="Rectangle 473"/>
              <p:cNvSpPr>
                <a:spLocks noChangeArrowheads="1"/>
              </p:cNvSpPr>
              <p:nvPr/>
            </p:nvSpPr>
            <p:spPr bwMode="auto">
              <a:xfrm>
                <a:off x="3086" y="15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29" name="Freeform 474"/>
              <p:cNvSpPr/>
              <p:nvPr/>
            </p:nvSpPr>
            <p:spPr bwMode="auto">
              <a:xfrm>
                <a:off x="3746" y="1806"/>
                <a:ext cx="11" cy="5"/>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0" name="Freeform 475"/>
              <p:cNvSpPr/>
              <p:nvPr/>
            </p:nvSpPr>
            <p:spPr bwMode="auto">
              <a:xfrm>
                <a:off x="2975" y="1475"/>
                <a:ext cx="11" cy="6"/>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0"/>
                      <a:pt x="0" y="0"/>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1" name="Freeform 476"/>
              <p:cNvSpPr/>
              <p:nvPr/>
            </p:nvSpPr>
            <p:spPr bwMode="auto">
              <a:xfrm>
                <a:off x="2847" y="14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2" name="Freeform 477"/>
              <p:cNvSpPr/>
              <p:nvPr/>
            </p:nvSpPr>
            <p:spPr bwMode="auto">
              <a:xfrm>
                <a:off x="2847" y="14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3" name="Freeform 478"/>
              <p:cNvSpPr/>
              <p:nvPr/>
            </p:nvSpPr>
            <p:spPr bwMode="auto">
              <a:xfrm>
                <a:off x="2836" y="1419"/>
                <a:ext cx="28" cy="23"/>
              </a:xfrm>
              <a:custGeom>
                <a:avLst/>
                <a:gdLst>
                  <a:gd name="T0" fmla="*/ 1 w 5"/>
                  <a:gd name="T1" fmla="*/ 0 h 4"/>
                  <a:gd name="T2" fmla="*/ 2 w 5"/>
                  <a:gd name="T3" fmla="*/ 3 h 4"/>
                  <a:gd name="T4" fmla="*/ 1 w 5"/>
                  <a:gd name="T5" fmla="*/ 3 h 4"/>
                  <a:gd name="T6" fmla="*/ 1 w 5"/>
                  <a:gd name="T7" fmla="*/ 3 h 4"/>
                  <a:gd name="T8" fmla="*/ 0 w 5"/>
                  <a:gd name="T9" fmla="*/ 3 h 4"/>
                  <a:gd name="T10" fmla="*/ 1 w 5"/>
                  <a:gd name="T11" fmla="*/ 4 h 4"/>
                  <a:gd name="T12" fmla="*/ 2 w 5"/>
                  <a:gd name="T13" fmla="*/ 4 h 4"/>
                  <a:gd name="T14" fmla="*/ 5 w 5"/>
                  <a:gd name="T15" fmla="*/ 4 h 4"/>
                  <a:gd name="T16" fmla="*/ 3 w 5"/>
                  <a:gd name="T17" fmla="*/ 3 h 4"/>
                  <a:gd name="T18" fmla="*/ 4 w 5"/>
                  <a:gd name="T19" fmla="*/ 2 h 4"/>
                  <a:gd name="T20" fmla="*/ 4 w 5"/>
                  <a:gd name="T21" fmla="*/ 2 h 4"/>
                  <a:gd name="T22" fmla="*/ 4 w 5"/>
                  <a:gd name="T23" fmla="*/ 1 h 4"/>
                  <a:gd name="T24" fmla="*/ 4 w 5"/>
                  <a:gd name="T25" fmla="*/ 0 h 4"/>
                  <a:gd name="T26" fmla="*/ 2 w 5"/>
                  <a:gd name="T27" fmla="*/ 1 h 4"/>
                  <a:gd name="T28" fmla="*/ 2 w 5"/>
                  <a:gd name="T29" fmla="*/ 0 h 4"/>
                  <a:gd name="T30" fmla="*/ 1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1" y="0"/>
                    </a:moveTo>
                    <a:cubicBezTo>
                      <a:pt x="2" y="1"/>
                      <a:pt x="0" y="2"/>
                      <a:pt x="2" y="3"/>
                    </a:cubicBezTo>
                    <a:cubicBezTo>
                      <a:pt x="1" y="3"/>
                      <a:pt x="1" y="3"/>
                      <a:pt x="1" y="3"/>
                    </a:cubicBezTo>
                    <a:cubicBezTo>
                      <a:pt x="1" y="3"/>
                      <a:pt x="1" y="3"/>
                      <a:pt x="1" y="3"/>
                    </a:cubicBezTo>
                    <a:cubicBezTo>
                      <a:pt x="0" y="3"/>
                      <a:pt x="0" y="3"/>
                      <a:pt x="0" y="3"/>
                    </a:cubicBezTo>
                    <a:cubicBezTo>
                      <a:pt x="0" y="4"/>
                      <a:pt x="1" y="3"/>
                      <a:pt x="1" y="4"/>
                    </a:cubicBezTo>
                    <a:cubicBezTo>
                      <a:pt x="2" y="4"/>
                      <a:pt x="2" y="4"/>
                      <a:pt x="2" y="4"/>
                    </a:cubicBezTo>
                    <a:cubicBezTo>
                      <a:pt x="2" y="3"/>
                      <a:pt x="4" y="4"/>
                      <a:pt x="5" y="4"/>
                    </a:cubicBezTo>
                    <a:cubicBezTo>
                      <a:pt x="3" y="3"/>
                      <a:pt x="3" y="3"/>
                      <a:pt x="3" y="3"/>
                    </a:cubicBezTo>
                    <a:cubicBezTo>
                      <a:pt x="3" y="2"/>
                      <a:pt x="4" y="3"/>
                      <a:pt x="4" y="2"/>
                    </a:cubicBezTo>
                    <a:cubicBezTo>
                      <a:pt x="4" y="2"/>
                      <a:pt x="4" y="2"/>
                      <a:pt x="4" y="2"/>
                    </a:cubicBezTo>
                    <a:cubicBezTo>
                      <a:pt x="3" y="1"/>
                      <a:pt x="4" y="1"/>
                      <a:pt x="4" y="1"/>
                    </a:cubicBezTo>
                    <a:cubicBezTo>
                      <a:pt x="4" y="0"/>
                      <a:pt x="4" y="0"/>
                      <a:pt x="4" y="0"/>
                    </a:cubicBezTo>
                    <a:cubicBezTo>
                      <a:pt x="4" y="1"/>
                      <a:pt x="2" y="1"/>
                      <a:pt x="2" y="1"/>
                    </a:cubicBezTo>
                    <a:cubicBezTo>
                      <a:pt x="1"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4" name="Rectangle 479"/>
              <p:cNvSpPr>
                <a:spLocks noChangeArrowheads="1"/>
              </p:cNvSpPr>
              <p:nvPr/>
            </p:nvSpPr>
            <p:spPr bwMode="auto">
              <a:xfrm>
                <a:off x="2864" y="1425"/>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35" name="Freeform 480"/>
              <p:cNvSpPr/>
              <p:nvPr/>
            </p:nvSpPr>
            <p:spPr bwMode="auto">
              <a:xfrm>
                <a:off x="2825" y="1408"/>
                <a:ext cx="11" cy="11"/>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1"/>
                      <a:pt x="0" y="0"/>
                      <a:pt x="0" y="1"/>
                    </a:cubicBezTo>
                    <a:cubicBezTo>
                      <a:pt x="1"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6" name="Freeform 481"/>
              <p:cNvSpPr/>
              <p:nvPr/>
            </p:nvSpPr>
            <p:spPr bwMode="auto">
              <a:xfrm>
                <a:off x="3036" y="1503"/>
                <a:ext cx="11" cy="6"/>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1" y="1"/>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7" name="Freeform 482"/>
              <p:cNvSpPr/>
              <p:nvPr/>
            </p:nvSpPr>
            <p:spPr bwMode="auto">
              <a:xfrm>
                <a:off x="3807" y="1839"/>
                <a:ext cx="11" cy="6"/>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1"/>
                      <a:pt x="2"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8" name="Freeform 483"/>
              <p:cNvSpPr/>
              <p:nvPr/>
            </p:nvSpPr>
            <p:spPr bwMode="auto">
              <a:xfrm>
                <a:off x="4051" y="1946"/>
                <a:ext cx="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9" name="Freeform 484"/>
              <p:cNvSpPr/>
              <p:nvPr/>
            </p:nvSpPr>
            <p:spPr bwMode="auto">
              <a:xfrm>
                <a:off x="2803" y="1408"/>
                <a:ext cx="22" cy="6"/>
              </a:xfrm>
              <a:custGeom>
                <a:avLst/>
                <a:gdLst>
                  <a:gd name="T0" fmla="*/ 0 w 4"/>
                  <a:gd name="T1" fmla="*/ 1 h 1"/>
                  <a:gd name="T2" fmla="*/ 2 w 4"/>
                  <a:gd name="T3" fmla="*/ 1 h 1"/>
                  <a:gd name="T4" fmla="*/ 3 w 4"/>
                  <a:gd name="T5" fmla="*/ 1 h 1"/>
                  <a:gd name="T6" fmla="*/ 4 w 4"/>
                  <a:gd name="T7" fmla="*/ 1 h 1"/>
                  <a:gd name="T8" fmla="*/ 0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2" y="1"/>
                      <a:pt x="2" y="1"/>
                      <a:pt x="2" y="1"/>
                    </a:cubicBezTo>
                    <a:cubicBezTo>
                      <a:pt x="3" y="1"/>
                      <a:pt x="3" y="1"/>
                      <a:pt x="3" y="1"/>
                    </a:cubicBezTo>
                    <a:cubicBezTo>
                      <a:pt x="4" y="1"/>
                      <a:pt x="4" y="1"/>
                      <a:pt x="4" y="1"/>
                    </a:cubicBezTo>
                    <a:cubicBezTo>
                      <a:pt x="3" y="0"/>
                      <a:pt x="1"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0" name="Freeform 485"/>
              <p:cNvSpPr/>
              <p:nvPr/>
            </p:nvSpPr>
            <p:spPr bwMode="auto">
              <a:xfrm>
                <a:off x="2947" y="1464"/>
                <a:ext cx="6"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1" name="Freeform 486"/>
              <p:cNvSpPr/>
              <p:nvPr/>
            </p:nvSpPr>
            <p:spPr bwMode="auto">
              <a:xfrm>
                <a:off x="2792" y="1430"/>
                <a:ext cx="5" cy="6"/>
              </a:xfrm>
              <a:custGeom>
                <a:avLst/>
                <a:gdLst>
                  <a:gd name="T0" fmla="*/ 1 w 1"/>
                  <a:gd name="T1" fmla="*/ 0 h 1"/>
                  <a:gd name="T2" fmla="*/ 0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2" name="Freeform 487"/>
              <p:cNvSpPr/>
              <p:nvPr/>
            </p:nvSpPr>
            <p:spPr bwMode="auto">
              <a:xfrm>
                <a:off x="2814" y="1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3" name="Freeform 488"/>
              <p:cNvSpPr/>
              <p:nvPr/>
            </p:nvSpPr>
            <p:spPr bwMode="auto">
              <a:xfrm>
                <a:off x="2770" y="1414"/>
                <a:ext cx="66" cy="39"/>
              </a:xfrm>
              <a:custGeom>
                <a:avLst/>
                <a:gdLst>
                  <a:gd name="T0" fmla="*/ 9 w 12"/>
                  <a:gd name="T1" fmla="*/ 1 h 7"/>
                  <a:gd name="T2" fmla="*/ 8 w 12"/>
                  <a:gd name="T3" fmla="*/ 2 h 7"/>
                  <a:gd name="T4" fmla="*/ 9 w 12"/>
                  <a:gd name="T5" fmla="*/ 3 h 7"/>
                  <a:gd name="T6" fmla="*/ 7 w 12"/>
                  <a:gd name="T7" fmla="*/ 4 h 7"/>
                  <a:gd name="T8" fmla="*/ 8 w 12"/>
                  <a:gd name="T9" fmla="*/ 4 h 7"/>
                  <a:gd name="T10" fmla="*/ 9 w 12"/>
                  <a:gd name="T11" fmla="*/ 6 h 7"/>
                  <a:gd name="T12" fmla="*/ 7 w 12"/>
                  <a:gd name="T13" fmla="*/ 4 h 7"/>
                  <a:gd name="T14" fmla="*/ 7 w 12"/>
                  <a:gd name="T15" fmla="*/ 5 h 7"/>
                  <a:gd name="T16" fmla="*/ 6 w 12"/>
                  <a:gd name="T17" fmla="*/ 4 h 7"/>
                  <a:gd name="T18" fmla="*/ 5 w 12"/>
                  <a:gd name="T19" fmla="*/ 4 h 7"/>
                  <a:gd name="T20" fmla="*/ 5 w 12"/>
                  <a:gd name="T21" fmla="*/ 5 h 7"/>
                  <a:gd name="T22" fmla="*/ 3 w 12"/>
                  <a:gd name="T23" fmla="*/ 5 h 7"/>
                  <a:gd name="T24" fmla="*/ 2 w 12"/>
                  <a:gd name="T25" fmla="*/ 4 h 7"/>
                  <a:gd name="T26" fmla="*/ 2 w 12"/>
                  <a:gd name="T27" fmla="*/ 4 h 7"/>
                  <a:gd name="T28" fmla="*/ 2 w 12"/>
                  <a:gd name="T29" fmla="*/ 4 h 7"/>
                  <a:gd name="T30" fmla="*/ 2 w 12"/>
                  <a:gd name="T31" fmla="*/ 5 h 7"/>
                  <a:gd name="T32" fmla="*/ 1 w 12"/>
                  <a:gd name="T33" fmla="*/ 4 h 7"/>
                  <a:gd name="T34" fmla="*/ 1 w 12"/>
                  <a:gd name="T35" fmla="*/ 6 h 7"/>
                  <a:gd name="T36" fmla="*/ 1 w 12"/>
                  <a:gd name="T37" fmla="*/ 7 h 7"/>
                  <a:gd name="T38" fmla="*/ 3 w 12"/>
                  <a:gd name="T39" fmla="*/ 7 h 7"/>
                  <a:gd name="T40" fmla="*/ 6 w 12"/>
                  <a:gd name="T41" fmla="*/ 6 h 7"/>
                  <a:gd name="T42" fmla="*/ 10 w 12"/>
                  <a:gd name="T43" fmla="*/ 6 h 7"/>
                  <a:gd name="T44" fmla="*/ 10 w 12"/>
                  <a:gd name="T45" fmla="*/ 6 h 7"/>
                  <a:gd name="T46" fmla="*/ 10 w 12"/>
                  <a:gd name="T47" fmla="*/ 4 h 7"/>
                  <a:gd name="T48" fmla="*/ 9 w 12"/>
                  <a:gd name="T49" fmla="*/ 3 h 7"/>
                  <a:gd name="T50" fmla="*/ 11 w 12"/>
                  <a:gd name="T51" fmla="*/ 4 h 7"/>
                  <a:gd name="T52" fmla="*/ 12 w 12"/>
                  <a:gd name="T53" fmla="*/ 2 h 7"/>
                  <a:gd name="T54" fmla="*/ 12 w 12"/>
                  <a:gd name="T55" fmla="*/ 2 h 7"/>
                  <a:gd name="T56" fmla="*/ 11 w 12"/>
                  <a:gd name="T57" fmla="*/ 1 h 7"/>
                  <a:gd name="T58" fmla="*/ 11 w 12"/>
                  <a:gd name="T59" fmla="*/ 2 h 7"/>
                  <a:gd name="T60" fmla="*/ 10 w 12"/>
                  <a:gd name="T61" fmla="*/ 2 h 7"/>
                  <a:gd name="T62" fmla="*/ 10 w 12"/>
                  <a:gd name="T63" fmla="*/ 2 h 7"/>
                  <a:gd name="T64" fmla="*/ 9 w 12"/>
                  <a:gd name="T65" fmla="*/ 2 h 7"/>
                  <a:gd name="T66" fmla="*/ 10 w 12"/>
                  <a:gd name="T67" fmla="*/ 2 h 7"/>
                  <a:gd name="T68" fmla="*/ 9 w 12"/>
                  <a:gd name="T6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7">
                    <a:moveTo>
                      <a:pt x="9" y="1"/>
                    </a:moveTo>
                    <a:cubicBezTo>
                      <a:pt x="8" y="1"/>
                      <a:pt x="7" y="2"/>
                      <a:pt x="8" y="2"/>
                    </a:cubicBezTo>
                    <a:cubicBezTo>
                      <a:pt x="8" y="2"/>
                      <a:pt x="9" y="2"/>
                      <a:pt x="9" y="3"/>
                    </a:cubicBezTo>
                    <a:cubicBezTo>
                      <a:pt x="8" y="3"/>
                      <a:pt x="8" y="4"/>
                      <a:pt x="7" y="4"/>
                    </a:cubicBezTo>
                    <a:cubicBezTo>
                      <a:pt x="8" y="5"/>
                      <a:pt x="8" y="4"/>
                      <a:pt x="8" y="4"/>
                    </a:cubicBezTo>
                    <a:cubicBezTo>
                      <a:pt x="9" y="5"/>
                      <a:pt x="8" y="6"/>
                      <a:pt x="9" y="6"/>
                    </a:cubicBezTo>
                    <a:cubicBezTo>
                      <a:pt x="8" y="6"/>
                      <a:pt x="6" y="5"/>
                      <a:pt x="7" y="4"/>
                    </a:cubicBezTo>
                    <a:cubicBezTo>
                      <a:pt x="7" y="5"/>
                      <a:pt x="7" y="5"/>
                      <a:pt x="7" y="5"/>
                    </a:cubicBezTo>
                    <a:cubicBezTo>
                      <a:pt x="6" y="4"/>
                      <a:pt x="6" y="4"/>
                      <a:pt x="6" y="4"/>
                    </a:cubicBezTo>
                    <a:cubicBezTo>
                      <a:pt x="6" y="4"/>
                      <a:pt x="5" y="5"/>
                      <a:pt x="5" y="4"/>
                    </a:cubicBezTo>
                    <a:cubicBezTo>
                      <a:pt x="5" y="5"/>
                      <a:pt x="5" y="5"/>
                      <a:pt x="5" y="5"/>
                    </a:cubicBezTo>
                    <a:cubicBezTo>
                      <a:pt x="4" y="5"/>
                      <a:pt x="4" y="6"/>
                      <a:pt x="3" y="5"/>
                    </a:cubicBezTo>
                    <a:cubicBezTo>
                      <a:pt x="3" y="4"/>
                      <a:pt x="3" y="4"/>
                      <a:pt x="2" y="4"/>
                    </a:cubicBezTo>
                    <a:cubicBezTo>
                      <a:pt x="2" y="4"/>
                      <a:pt x="2" y="4"/>
                      <a:pt x="2" y="4"/>
                    </a:cubicBezTo>
                    <a:cubicBezTo>
                      <a:pt x="2" y="4"/>
                      <a:pt x="2" y="4"/>
                      <a:pt x="2" y="4"/>
                    </a:cubicBezTo>
                    <a:cubicBezTo>
                      <a:pt x="2" y="4"/>
                      <a:pt x="3" y="5"/>
                      <a:pt x="2" y="5"/>
                    </a:cubicBezTo>
                    <a:cubicBezTo>
                      <a:pt x="2" y="5"/>
                      <a:pt x="2" y="5"/>
                      <a:pt x="1" y="4"/>
                    </a:cubicBezTo>
                    <a:cubicBezTo>
                      <a:pt x="1" y="5"/>
                      <a:pt x="0" y="6"/>
                      <a:pt x="1" y="6"/>
                    </a:cubicBezTo>
                    <a:cubicBezTo>
                      <a:pt x="1" y="6"/>
                      <a:pt x="1" y="6"/>
                      <a:pt x="1" y="7"/>
                    </a:cubicBezTo>
                    <a:cubicBezTo>
                      <a:pt x="1" y="7"/>
                      <a:pt x="2" y="5"/>
                      <a:pt x="3" y="7"/>
                    </a:cubicBezTo>
                    <a:cubicBezTo>
                      <a:pt x="6" y="6"/>
                      <a:pt x="6" y="6"/>
                      <a:pt x="6" y="6"/>
                    </a:cubicBezTo>
                    <a:cubicBezTo>
                      <a:pt x="8" y="6"/>
                      <a:pt x="9" y="6"/>
                      <a:pt x="10" y="6"/>
                    </a:cubicBezTo>
                    <a:cubicBezTo>
                      <a:pt x="10" y="6"/>
                      <a:pt x="10" y="6"/>
                      <a:pt x="10" y="6"/>
                    </a:cubicBezTo>
                    <a:cubicBezTo>
                      <a:pt x="10" y="5"/>
                      <a:pt x="9" y="4"/>
                      <a:pt x="10" y="4"/>
                    </a:cubicBezTo>
                    <a:cubicBezTo>
                      <a:pt x="10" y="3"/>
                      <a:pt x="9" y="5"/>
                      <a:pt x="9" y="3"/>
                    </a:cubicBezTo>
                    <a:cubicBezTo>
                      <a:pt x="10" y="2"/>
                      <a:pt x="10" y="4"/>
                      <a:pt x="11" y="4"/>
                    </a:cubicBezTo>
                    <a:cubicBezTo>
                      <a:pt x="11" y="3"/>
                      <a:pt x="12" y="3"/>
                      <a:pt x="12" y="2"/>
                    </a:cubicBezTo>
                    <a:cubicBezTo>
                      <a:pt x="12" y="2"/>
                      <a:pt x="12" y="2"/>
                      <a:pt x="12" y="2"/>
                    </a:cubicBezTo>
                    <a:cubicBezTo>
                      <a:pt x="12" y="2"/>
                      <a:pt x="12" y="1"/>
                      <a:pt x="11" y="1"/>
                    </a:cubicBezTo>
                    <a:cubicBezTo>
                      <a:pt x="10" y="0"/>
                      <a:pt x="11" y="2"/>
                      <a:pt x="11" y="2"/>
                    </a:cubicBezTo>
                    <a:cubicBezTo>
                      <a:pt x="10" y="3"/>
                      <a:pt x="10" y="2"/>
                      <a:pt x="10" y="2"/>
                    </a:cubicBezTo>
                    <a:cubicBezTo>
                      <a:pt x="10" y="2"/>
                      <a:pt x="10" y="2"/>
                      <a:pt x="10" y="2"/>
                    </a:cubicBezTo>
                    <a:cubicBezTo>
                      <a:pt x="9" y="2"/>
                      <a:pt x="9" y="2"/>
                      <a:pt x="9" y="2"/>
                    </a:cubicBezTo>
                    <a:cubicBezTo>
                      <a:pt x="9" y="1"/>
                      <a:pt x="9" y="2"/>
                      <a:pt x="10" y="2"/>
                    </a:cubicBezTo>
                    <a:cubicBezTo>
                      <a:pt x="10" y="1"/>
                      <a:pt x="10"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4" name="Freeform 489"/>
              <p:cNvSpPr/>
              <p:nvPr/>
            </p:nvSpPr>
            <p:spPr bwMode="auto">
              <a:xfrm>
                <a:off x="2814" y="1425"/>
                <a:ext cx="0" cy="5"/>
              </a:xfrm>
              <a:custGeom>
                <a:avLst/>
                <a:gdLst>
                  <a:gd name="T0" fmla="*/ 0 h 1"/>
                  <a:gd name="T1" fmla="*/ 0 h 1"/>
                  <a:gd name="T2" fmla="*/ 1 h 1"/>
                  <a:gd name="T3" fmla="*/ 0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5" name="Freeform 490"/>
              <p:cNvSpPr/>
              <p:nvPr/>
            </p:nvSpPr>
            <p:spPr bwMode="auto">
              <a:xfrm>
                <a:off x="2870" y="1436"/>
                <a:ext cx="5" cy="1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1"/>
                      <a:pt x="0" y="1"/>
                    </a:cubicBezTo>
                    <a:cubicBezTo>
                      <a:pt x="1"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6" name="Freeform 491"/>
              <p:cNvSpPr/>
              <p:nvPr/>
            </p:nvSpPr>
            <p:spPr bwMode="auto">
              <a:xfrm>
                <a:off x="2919" y="1458"/>
                <a:ext cx="12" cy="1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2"/>
                      <a:pt x="0" y="1"/>
                    </a:cubicBezTo>
                    <a:cubicBezTo>
                      <a:pt x="1"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7" name="Freeform 492"/>
              <p:cNvSpPr/>
              <p:nvPr/>
            </p:nvSpPr>
            <p:spPr bwMode="auto">
              <a:xfrm>
                <a:off x="2958" y="1481"/>
                <a:ext cx="6"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8" name="Freeform 493"/>
              <p:cNvSpPr/>
              <p:nvPr/>
            </p:nvSpPr>
            <p:spPr bwMode="auto">
              <a:xfrm>
                <a:off x="2975" y="1486"/>
                <a:ext cx="5" cy="0"/>
              </a:xfrm>
              <a:custGeom>
                <a:avLst/>
                <a:gdLst>
                  <a:gd name="T0" fmla="*/ 5 w 5"/>
                  <a:gd name="T1" fmla="*/ 0 w 5"/>
                  <a:gd name="T2" fmla="*/ 0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0" y="0"/>
                    </a:lnTo>
                    <a:lnTo>
                      <a:pt x="0"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9" name="Freeform 494"/>
              <p:cNvSpPr/>
              <p:nvPr/>
            </p:nvSpPr>
            <p:spPr bwMode="auto">
              <a:xfrm>
                <a:off x="3718" y="1811"/>
                <a:ext cx="11" cy="6"/>
              </a:xfrm>
              <a:custGeom>
                <a:avLst/>
                <a:gdLst>
                  <a:gd name="T0" fmla="*/ 2 w 2"/>
                  <a:gd name="T1" fmla="*/ 1 h 1"/>
                  <a:gd name="T2" fmla="*/ 2 w 2"/>
                  <a:gd name="T3" fmla="*/ 0 h 1"/>
                  <a:gd name="T4" fmla="*/ 0 w 2"/>
                  <a:gd name="T5" fmla="*/ 1 h 1"/>
                  <a:gd name="T6" fmla="*/ 2 w 2"/>
                  <a:gd name="T7" fmla="*/ 0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1"/>
                      <a:pt x="2" y="0"/>
                      <a:pt x="2" y="0"/>
                    </a:cubicBezTo>
                    <a:cubicBezTo>
                      <a:pt x="1" y="0"/>
                      <a:pt x="0" y="0"/>
                      <a:pt x="0" y="1"/>
                    </a:cubicBezTo>
                    <a:cubicBezTo>
                      <a:pt x="1" y="1"/>
                      <a:pt x="1" y="1"/>
                      <a:pt x="2" y="0"/>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0" name="Freeform 495"/>
              <p:cNvSpPr/>
              <p:nvPr/>
            </p:nvSpPr>
            <p:spPr bwMode="auto">
              <a:xfrm>
                <a:off x="4040" y="1946"/>
                <a:ext cx="5" cy="6"/>
              </a:xfrm>
              <a:custGeom>
                <a:avLst/>
                <a:gdLst>
                  <a:gd name="T0" fmla="*/ 0 w 5"/>
                  <a:gd name="T1" fmla="*/ 6 h 6"/>
                  <a:gd name="T2" fmla="*/ 5 w 5"/>
                  <a:gd name="T3" fmla="*/ 6 h 6"/>
                  <a:gd name="T4" fmla="*/ 5 w 5"/>
                  <a:gd name="T5" fmla="*/ 6 h 6"/>
                  <a:gd name="T6" fmla="*/ 0 w 5"/>
                  <a:gd name="T7" fmla="*/ 0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5" y="6"/>
                    </a:lnTo>
                    <a:lnTo>
                      <a:pt x="5"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1" name="Freeform 496"/>
              <p:cNvSpPr/>
              <p:nvPr/>
            </p:nvSpPr>
            <p:spPr bwMode="auto">
              <a:xfrm>
                <a:off x="3663" y="1783"/>
                <a:ext cx="5" cy="6"/>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2" name="Freeform 497"/>
              <p:cNvSpPr/>
              <p:nvPr/>
            </p:nvSpPr>
            <p:spPr bwMode="auto">
              <a:xfrm>
                <a:off x="3790" y="1839"/>
                <a:ext cx="6"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3" name="Freeform 498"/>
              <p:cNvSpPr>
                <a:spLocks noEditPoints="1"/>
              </p:cNvSpPr>
              <p:nvPr/>
            </p:nvSpPr>
            <p:spPr bwMode="auto">
              <a:xfrm>
                <a:off x="2481" y="1386"/>
                <a:ext cx="322" cy="61"/>
              </a:xfrm>
              <a:custGeom>
                <a:avLst/>
                <a:gdLst>
                  <a:gd name="T0" fmla="*/ 3 w 58"/>
                  <a:gd name="T1" fmla="*/ 8 h 11"/>
                  <a:gd name="T2" fmla="*/ 12 w 58"/>
                  <a:gd name="T3" fmla="*/ 7 h 11"/>
                  <a:gd name="T4" fmla="*/ 16 w 58"/>
                  <a:gd name="T5" fmla="*/ 9 h 11"/>
                  <a:gd name="T6" fmla="*/ 26 w 58"/>
                  <a:gd name="T7" fmla="*/ 8 h 11"/>
                  <a:gd name="T8" fmla="*/ 22 w 58"/>
                  <a:gd name="T9" fmla="*/ 9 h 11"/>
                  <a:gd name="T10" fmla="*/ 30 w 58"/>
                  <a:gd name="T11" fmla="*/ 7 h 11"/>
                  <a:gd name="T12" fmla="*/ 31 w 58"/>
                  <a:gd name="T13" fmla="*/ 8 h 11"/>
                  <a:gd name="T14" fmla="*/ 31 w 58"/>
                  <a:gd name="T15" fmla="*/ 9 h 11"/>
                  <a:gd name="T16" fmla="*/ 33 w 58"/>
                  <a:gd name="T17" fmla="*/ 7 h 11"/>
                  <a:gd name="T18" fmla="*/ 34 w 58"/>
                  <a:gd name="T19" fmla="*/ 9 h 11"/>
                  <a:gd name="T20" fmla="*/ 38 w 58"/>
                  <a:gd name="T21" fmla="*/ 4 h 11"/>
                  <a:gd name="T22" fmla="*/ 37 w 58"/>
                  <a:gd name="T23" fmla="*/ 6 h 11"/>
                  <a:gd name="T24" fmla="*/ 36 w 58"/>
                  <a:gd name="T25" fmla="*/ 9 h 11"/>
                  <a:gd name="T26" fmla="*/ 38 w 58"/>
                  <a:gd name="T27" fmla="*/ 9 h 11"/>
                  <a:gd name="T28" fmla="*/ 41 w 58"/>
                  <a:gd name="T29" fmla="*/ 10 h 11"/>
                  <a:gd name="T30" fmla="*/ 44 w 58"/>
                  <a:gd name="T31" fmla="*/ 10 h 11"/>
                  <a:gd name="T32" fmla="*/ 46 w 58"/>
                  <a:gd name="T33" fmla="*/ 9 h 11"/>
                  <a:gd name="T34" fmla="*/ 39 w 58"/>
                  <a:gd name="T35" fmla="*/ 7 h 11"/>
                  <a:gd name="T36" fmla="*/ 44 w 58"/>
                  <a:gd name="T37" fmla="*/ 6 h 11"/>
                  <a:gd name="T38" fmla="*/ 47 w 58"/>
                  <a:gd name="T39" fmla="*/ 7 h 11"/>
                  <a:gd name="T40" fmla="*/ 50 w 58"/>
                  <a:gd name="T41" fmla="*/ 7 h 11"/>
                  <a:gd name="T42" fmla="*/ 49 w 58"/>
                  <a:gd name="T43" fmla="*/ 4 h 11"/>
                  <a:gd name="T44" fmla="*/ 52 w 58"/>
                  <a:gd name="T45" fmla="*/ 5 h 11"/>
                  <a:gd name="T46" fmla="*/ 56 w 58"/>
                  <a:gd name="T47" fmla="*/ 7 h 11"/>
                  <a:gd name="T48" fmla="*/ 57 w 58"/>
                  <a:gd name="T49" fmla="*/ 6 h 11"/>
                  <a:gd name="T50" fmla="*/ 53 w 58"/>
                  <a:gd name="T51" fmla="*/ 5 h 11"/>
                  <a:gd name="T52" fmla="*/ 55 w 58"/>
                  <a:gd name="T53" fmla="*/ 4 h 11"/>
                  <a:gd name="T54" fmla="*/ 47 w 58"/>
                  <a:gd name="T55" fmla="*/ 3 h 11"/>
                  <a:gd name="T56" fmla="*/ 40 w 58"/>
                  <a:gd name="T57" fmla="*/ 3 h 11"/>
                  <a:gd name="T58" fmla="*/ 38 w 58"/>
                  <a:gd name="T59" fmla="*/ 3 h 11"/>
                  <a:gd name="T60" fmla="*/ 36 w 58"/>
                  <a:gd name="T61" fmla="*/ 2 h 11"/>
                  <a:gd name="T62" fmla="*/ 29 w 58"/>
                  <a:gd name="T63" fmla="*/ 2 h 11"/>
                  <a:gd name="T64" fmla="*/ 25 w 58"/>
                  <a:gd name="T65" fmla="*/ 1 h 11"/>
                  <a:gd name="T66" fmla="*/ 23 w 58"/>
                  <a:gd name="T67" fmla="*/ 5 h 11"/>
                  <a:gd name="T68" fmla="*/ 24 w 58"/>
                  <a:gd name="T69" fmla="*/ 3 h 11"/>
                  <a:gd name="T70" fmla="*/ 19 w 58"/>
                  <a:gd name="T71" fmla="*/ 3 h 11"/>
                  <a:gd name="T72" fmla="*/ 13 w 58"/>
                  <a:gd name="T73" fmla="*/ 2 h 11"/>
                  <a:gd name="T74" fmla="*/ 7 w 58"/>
                  <a:gd name="T75" fmla="*/ 0 h 11"/>
                  <a:gd name="T76" fmla="*/ 11 w 58"/>
                  <a:gd name="T77" fmla="*/ 2 h 11"/>
                  <a:gd name="T78" fmla="*/ 13 w 58"/>
                  <a:gd name="T79" fmla="*/ 5 h 11"/>
                  <a:gd name="T80" fmla="*/ 7 w 58"/>
                  <a:gd name="T81" fmla="*/ 3 h 11"/>
                  <a:gd name="T82" fmla="*/ 0 w 58"/>
                  <a:gd name="T83" fmla="*/ 4 h 11"/>
                  <a:gd name="T84" fmla="*/ 56 w 58"/>
                  <a:gd name="T85" fmla="*/ 7 h 11"/>
                  <a:gd name="T86" fmla="*/ 43 w 58"/>
                  <a:gd name="T87" fmla="*/ 5 h 11"/>
                  <a:gd name="T88" fmla="*/ 41 w 58"/>
                  <a:gd name="T89" fmla="*/ 5 h 11"/>
                  <a:gd name="T90" fmla="*/ 42 w 58"/>
                  <a:gd name="T91" fmla="*/ 5 h 11"/>
                  <a:gd name="T92" fmla="*/ 39 w 58"/>
                  <a:gd name="T93" fmla="*/ 7 h 11"/>
                  <a:gd name="T94" fmla="*/ 34 w 58"/>
                  <a:gd name="T95" fmla="*/ 3 h 11"/>
                  <a:gd name="T96" fmla="*/ 34 w 58"/>
                  <a:gd name="T97" fmla="*/ 3 h 11"/>
                  <a:gd name="T98" fmla="*/ 29 w 58"/>
                  <a:gd name="T99" fmla="*/ 4 h 11"/>
                  <a:gd name="T100" fmla="*/ 27 w 58"/>
                  <a:gd name="T101" fmla="*/ 6 h 11"/>
                  <a:gd name="T102" fmla="*/ 26 w 58"/>
                  <a:gd name="T103" fmla="*/ 4 h 11"/>
                  <a:gd name="T104" fmla="*/ 18 w 58"/>
                  <a:gd name="T105" fmla="*/ 5 h 11"/>
                  <a:gd name="T106" fmla="*/ 16 w 58"/>
                  <a:gd name="T107" fmla="*/ 3 h 11"/>
                  <a:gd name="T108" fmla="*/ 16 w 58"/>
                  <a:gd name="T109" fmla="*/ 4 h 11"/>
                  <a:gd name="T110" fmla="*/ 15 w 58"/>
                  <a:gd name="T111" fmla="*/ 5 h 11"/>
                  <a:gd name="T112" fmla="*/ 13 w 58"/>
                  <a:gd name="T113" fmla="*/ 8 h 11"/>
                  <a:gd name="T114" fmla="*/ 13 w 58"/>
                  <a:gd name="T11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11">
                    <a:moveTo>
                      <a:pt x="2" y="4"/>
                    </a:moveTo>
                    <a:cubicBezTo>
                      <a:pt x="2" y="5"/>
                      <a:pt x="2" y="5"/>
                      <a:pt x="2" y="6"/>
                    </a:cubicBezTo>
                    <a:cubicBezTo>
                      <a:pt x="3" y="6"/>
                      <a:pt x="3" y="6"/>
                      <a:pt x="3" y="6"/>
                    </a:cubicBezTo>
                    <a:cubicBezTo>
                      <a:pt x="3" y="8"/>
                      <a:pt x="3" y="8"/>
                      <a:pt x="3" y="8"/>
                    </a:cubicBezTo>
                    <a:cubicBezTo>
                      <a:pt x="3" y="8"/>
                      <a:pt x="3" y="8"/>
                      <a:pt x="3" y="8"/>
                    </a:cubicBezTo>
                    <a:cubicBezTo>
                      <a:pt x="3" y="7"/>
                      <a:pt x="4" y="7"/>
                      <a:pt x="5" y="6"/>
                    </a:cubicBezTo>
                    <a:cubicBezTo>
                      <a:pt x="6" y="6"/>
                      <a:pt x="6" y="7"/>
                      <a:pt x="7" y="7"/>
                    </a:cubicBezTo>
                    <a:cubicBezTo>
                      <a:pt x="7" y="7"/>
                      <a:pt x="7" y="7"/>
                      <a:pt x="7" y="6"/>
                    </a:cubicBezTo>
                    <a:cubicBezTo>
                      <a:pt x="8" y="6"/>
                      <a:pt x="9" y="7"/>
                      <a:pt x="10" y="6"/>
                    </a:cubicBezTo>
                    <a:cubicBezTo>
                      <a:pt x="11" y="7"/>
                      <a:pt x="12" y="6"/>
                      <a:pt x="12" y="7"/>
                    </a:cubicBezTo>
                    <a:cubicBezTo>
                      <a:pt x="12" y="7"/>
                      <a:pt x="12" y="7"/>
                      <a:pt x="12" y="7"/>
                    </a:cubicBezTo>
                    <a:cubicBezTo>
                      <a:pt x="13" y="7"/>
                      <a:pt x="13" y="7"/>
                      <a:pt x="13" y="7"/>
                    </a:cubicBezTo>
                    <a:cubicBezTo>
                      <a:pt x="13" y="8"/>
                      <a:pt x="13" y="8"/>
                      <a:pt x="13" y="8"/>
                    </a:cubicBezTo>
                    <a:cubicBezTo>
                      <a:pt x="13" y="8"/>
                      <a:pt x="12" y="8"/>
                      <a:pt x="12" y="8"/>
                    </a:cubicBezTo>
                    <a:cubicBezTo>
                      <a:pt x="16" y="9"/>
                      <a:pt x="16" y="9"/>
                      <a:pt x="16" y="9"/>
                    </a:cubicBezTo>
                    <a:cubicBezTo>
                      <a:pt x="17" y="9"/>
                      <a:pt x="18" y="9"/>
                      <a:pt x="19" y="8"/>
                    </a:cubicBezTo>
                    <a:cubicBezTo>
                      <a:pt x="18" y="8"/>
                      <a:pt x="18" y="7"/>
                      <a:pt x="17" y="7"/>
                    </a:cubicBezTo>
                    <a:cubicBezTo>
                      <a:pt x="19" y="6"/>
                      <a:pt x="21" y="8"/>
                      <a:pt x="23" y="7"/>
                    </a:cubicBezTo>
                    <a:cubicBezTo>
                      <a:pt x="23" y="7"/>
                      <a:pt x="24" y="8"/>
                      <a:pt x="24" y="7"/>
                    </a:cubicBezTo>
                    <a:cubicBezTo>
                      <a:pt x="25" y="7"/>
                      <a:pt x="26" y="6"/>
                      <a:pt x="26" y="8"/>
                    </a:cubicBezTo>
                    <a:cubicBezTo>
                      <a:pt x="27" y="7"/>
                      <a:pt x="27" y="7"/>
                      <a:pt x="27" y="7"/>
                    </a:cubicBezTo>
                    <a:cubicBezTo>
                      <a:pt x="28" y="8"/>
                      <a:pt x="27" y="7"/>
                      <a:pt x="27" y="8"/>
                    </a:cubicBezTo>
                    <a:cubicBezTo>
                      <a:pt x="26" y="8"/>
                      <a:pt x="26" y="8"/>
                      <a:pt x="26" y="8"/>
                    </a:cubicBezTo>
                    <a:cubicBezTo>
                      <a:pt x="25" y="8"/>
                      <a:pt x="24" y="7"/>
                      <a:pt x="23" y="8"/>
                    </a:cubicBezTo>
                    <a:cubicBezTo>
                      <a:pt x="22" y="7"/>
                      <a:pt x="23" y="9"/>
                      <a:pt x="22" y="9"/>
                    </a:cubicBezTo>
                    <a:cubicBezTo>
                      <a:pt x="23" y="10"/>
                      <a:pt x="22" y="9"/>
                      <a:pt x="23" y="9"/>
                    </a:cubicBezTo>
                    <a:cubicBezTo>
                      <a:pt x="24" y="10"/>
                      <a:pt x="25" y="8"/>
                      <a:pt x="26" y="10"/>
                    </a:cubicBezTo>
                    <a:cubicBezTo>
                      <a:pt x="26" y="8"/>
                      <a:pt x="28" y="8"/>
                      <a:pt x="28" y="8"/>
                    </a:cubicBezTo>
                    <a:cubicBezTo>
                      <a:pt x="28" y="8"/>
                      <a:pt x="28" y="8"/>
                      <a:pt x="28" y="8"/>
                    </a:cubicBezTo>
                    <a:cubicBezTo>
                      <a:pt x="28" y="7"/>
                      <a:pt x="29" y="8"/>
                      <a:pt x="30" y="7"/>
                    </a:cubicBezTo>
                    <a:cubicBezTo>
                      <a:pt x="30" y="7"/>
                      <a:pt x="30" y="6"/>
                      <a:pt x="29" y="6"/>
                    </a:cubicBezTo>
                    <a:cubicBezTo>
                      <a:pt x="29" y="6"/>
                      <a:pt x="29" y="6"/>
                      <a:pt x="30" y="6"/>
                    </a:cubicBezTo>
                    <a:cubicBezTo>
                      <a:pt x="30" y="6"/>
                      <a:pt x="30" y="6"/>
                      <a:pt x="30" y="6"/>
                    </a:cubicBezTo>
                    <a:cubicBezTo>
                      <a:pt x="30" y="6"/>
                      <a:pt x="30" y="6"/>
                      <a:pt x="30" y="6"/>
                    </a:cubicBezTo>
                    <a:cubicBezTo>
                      <a:pt x="31" y="8"/>
                      <a:pt x="31" y="8"/>
                      <a:pt x="31" y="8"/>
                    </a:cubicBezTo>
                    <a:cubicBezTo>
                      <a:pt x="30" y="8"/>
                      <a:pt x="29" y="8"/>
                      <a:pt x="29" y="8"/>
                    </a:cubicBezTo>
                    <a:cubicBezTo>
                      <a:pt x="30" y="8"/>
                      <a:pt x="30" y="8"/>
                      <a:pt x="30" y="8"/>
                    </a:cubicBezTo>
                    <a:cubicBezTo>
                      <a:pt x="30" y="9"/>
                      <a:pt x="30" y="9"/>
                      <a:pt x="30" y="9"/>
                    </a:cubicBezTo>
                    <a:cubicBezTo>
                      <a:pt x="29" y="9"/>
                      <a:pt x="29" y="9"/>
                      <a:pt x="29" y="9"/>
                    </a:cubicBezTo>
                    <a:cubicBezTo>
                      <a:pt x="29" y="10"/>
                      <a:pt x="30" y="9"/>
                      <a:pt x="31" y="9"/>
                    </a:cubicBezTo>
                    <a:cubicBezTo>
                      <a:pt x="31" y="8"/>
                      <a:pt x="30" y="6"/>
                      <a:pt x="30" y="6"/>
                    </a:cubicBezTo>
                    <a:cubicBezTo>
                      <a:pt x="30" y="5"/>
                      <a:pt x="30" y="5"/>
                      <a:pt x="31" y="5"/>
                    </a:cubicBezTo>
                    <a:cubicBezTo>
                      <a:pt x="31" y="5"/>
                      <a:pt x="31" y="6"/>
                      <a:pt x="32" y="6"/>
                    </a:cubicBezTo>
                    <a:cubicBezTo>
                      <a:pt x="31" y="7"/>
                      <a:pt x="31" y="7"/>
                      <a:pt x="31" y="7"/>
                    </a:cubicBezTo>
                    <a:cubicBezTo>
                      <a:pt x="33" y="7"/>
                      <a:pt x="33" y="7"/>
                      <a:pt x="33" y="7"/>
                    </a:cubicBezTo>
                    <a:cubicBezTo>
                      <a:pt x="32" y="8"/>
                      <a:pt x="33" y="8"/>
                      <a:pt x="32" y="8"/>
                    </a:cubicBezTo>
                    <a:cubicBezTo>
                      <a:pt x="33" y="8"/>
                      <a:pt x="33" y="8"/>
                      <a:pt x="33" y="9"/>
                    </a:cubicBezTo>
                    <a:cubicBezTo>
                      <a:pt x="33" y="9"/>
                      <a:pt x="32" y="9"/>
                      <a:pt x="32" y="9"/>
                    </a:cubicBezTo>
                    <a:cubicBezTo>
                      <a:pt x="32" y="9"/>
                      <a:pt x="32" y="10"/>
                      <a:pt x="32" y="10"/>
                    </a:cubicBezTo>
                    <a:cubicBezTo>
                      <a:pt x="32" y="9"/>
                      <a:pt x="33" y="10"/>
                      <a:pt x="34" y="9"/>
                    </a:cubicBezTo>
                    <a:cubicBezTo>
                      <a:pt x="33" y="8"/>
                      <a:pt x="33" y="8"/>
                      <a:pt x="33" y="8"/>
                    </a:cubicBezTo>
                    <a:cubicBezTo>
                      <a:pt x="33" y="7"/>
                      <a:pt x="32" y="6"/>
                      <a:pt x="33" y="6"/>
                    </a:cubicBezTo>
                    <a:cubicBezTo>
                      <a:pt x="34" y="6"/>
                      <a:pt x="34" y="6"/>
                      <a:pt x="34" y="7"/>
                    </a:cubicBezTo>
                    <a:cubicBezTo>
                      <a:pt x="34" y="6"/>
                      <a:pt x="34" y="5"/>
                      <a:pt x="34" y="5"/>
                    </a:cubicBezTo>
                    <a:cubicBezTo>
                      <a:pt x="36" y="5"/>
                      <a:pt x="37" y="4"/>
                      <a:pt x="38" y="4"/>
                    </a:cubicBezTo>
                    <a:cubicBezTo>
                      <a:pt x="38" y="4"/>
                      <a:pt x="38" y="5"/>
                      <a:pt x="38" y="5"/>
                    </a:cubicBezTo>
                    <a:cubicBezTo>
                      <a:pt x="39" y="6"/>
                      <a:pt x="39" y="5"/>
                      <a:pt x="39" y="5"/>
                    </a:cubicBezTo>
                    <a:cubicBezTo>
                      <a:pt x="39" y="5"/>
                      <a:pt x="39" y="5"/>
                      <a:pt x="39" y="5"/>
                    </a:cubicBezTo>
                    <a:cubicBezTo>
                      <a:pt x="39" y="6"/>
                      <a:pt x="38" y="6"/>
                      <a:pt x="37" y="6"/>
                    </a:cubicBezTo>
                    <a:cubicBezTo>
                      <a:pt x="37" y="6"/>
                      <a:pt x="37" y="6"/>
                      <a:pt x="37" y="6"/>
                    </a:cubicBezTo>
                    <a:cubicBezTo>
                      <a:pt x="37" y="6"/>
                      <a:pt x="37" y="6"/>
                      <a:pt x="37" y="6"/>
                    </a:cubicBezTo>
                    <a:cubicBezTo>
                      <a:pt x="37" y="7"/>
                      <a:pt x="37" y="7"/>
                      <a:pt x="37" y="7"/>
                    </a:cubicBezTo>
                    <a:cubicBezTo>
                      <a:pt x="35" y="8"/>
                      <a:pt x="35" y="8"/>
                      <a:pt x="35" y="8"/>
                    </a:cubicBezTo>
                    <a:cubicBezTo>
                      <a:pt x="36" y="8"/>
                      <a:pt x="37" y="8"/>
                      <a:pt x="37" y="8"/>
                    </a:cubicBezTo>
                    <a:cubicBezTo>
                      <a:pt x="36" y="9"/>
                      <a:pt x="36" y="9"/>
                      <a:pt x="36" y="9"/>
                    </a:cubicBezTo>
                    <a:cubicBezTo>
                      <a:pt x="36" y="9"/>
                      <a:pt x="36" y="9"/>
                      <a:pt x="36" y="9"/>
                    </a:cubicBezTo>
                    <a:cubicBezTo>
                      <a:pt x="35" y="9"/>
                      <a:pt x="35" y="8"/>
                      <a:pt x="35" y="9"/>
                    </a:cubicBezTo>
                    <a:cubicBezTo>
                      <a:pt x="35" y="9"/>
                      <a:pt x="35" y="9"/>
                      <a:pt x="35" y="10"/>
                    </a:cubicBezTo>
                    <a:cubicBezTo>
                      <a:pt x="35" y="9"/>
                      <a:pt x="35" y="9"/>
                      <a:pt x="35" y="9"/>
                    </a:cubicBezTo>
                    <a:cubicBezTo>
                      <a:pt x="36" y="10"/>
                      <a:pt x="37" y="8"/>
                      <a:pt x="38" y="9"/>
                    </a:cubicBezTo>
                    <a:cubicBezTo>
                      <a:pt x="37" y="9"/>
                      <a:pt x="37" y="8"/>
                      <a:pt x="37" y="7"/>
                    </a:cubicBezTo>
                    <a:cubicBezTo>
                      <a:pt x="38" y="7"/>
                      <a:pt x="38" y="7"/>
                      <a:pt x="38" y="7"/>
                    </a:cubicBezTo>
                    <a:cubicBezTo>
                      <a:pt x="38" y="7"/>
                      <a:pt x="38" y="7"/>
                      <a:pt x="38" y="7"/>
                    </a:cubicBezTo>
                    <a:cubicBezTo>
                      <a:pt x="40" y="8"/>
                      <a:pt x="40" y="10"/>
                      <a:pt x="41" y="9"/>
                    </a:cubicBezTo>
                    <a:cubicBezTo>
                      <a:pt x="41" y="10"/>
                      <a:pt x="41" y="10"/>
                      <a:pt x="41" y="10"/>
                    </a:cubicBezTo>
                    <a:cubicBezTo>
                      <a:pt x="42" y="10"/>
                      <a:pt x="42" y="10"/>
                      <a:pt x="42" y="10"/>
                    </a:cubicBezTo>
                    <a:cubicBezTo>
                      <a:pt x="42" y="10"/>
                      <a:pt x="42" y="10"/>
                      <a:pt x="42" y="10"/>
                    </a:cubicBezTo>
                    <a:cubicBezTo>
                      <a:pt x="43" y="10"/>
                      <a:pt x="44" y="9"/>
                      <a:pt x="43" y="10"/>
                    </a:cubicBezTo>
                    <a:cubicBezTo>
                      <a:pt x="44" y="10"/>
                      <a:pt x="44" y="10"/>
                      <a:pt x="44" y="10"/>
                    </a:cubicBezTo>
                    <a:cubicBezTo>
                      <a:pt x="44" y="10"/>
                      <a:pt x="44" y="10"/>
                      <a:pt x="44" y="10"/>
                    </a:cubicBezTo>
                    <a:cubicBezTo>
                      <a:pt x="45" y="10"/>
                      <a:pt x="45" y="10"/>
                      <a:pt x="45" y="11"/>
                    </a:cubicBezTo>
                    <a:cubicBezTo>
                      <a:pt x="46" y="10"/>
                      <a:pt x="46" y="10"/>
                      <a:pt x="46" y="10"/>
                    </a:cubicBezTo>
                    <a:cubicBezTo>
                      <a:pt x="43" y="8"/>
                      <a:pt x="48" y="10"/>
                      <a:pt x="48" y="9"/>
                    </a:cubicBezTo>
                    <a:cubicBezTo>
                      <a:pt x="46" y="8"/>
                      <a:pt x="46" y="8"/>
                      <a:pt x="46" y="8"/>
                    </a:cubicBezTo>
                    <a:cubicBezTo>
                      <a:pt x="46" y="9"/>
                      <a:pt x="46" y="9"/>
                      <a:pt x="46" y="9"/>
                    </a:cubicBezTo>
                    <a:cubicBezTo>
                      <a:pt x="45" y="8"/>
                      <a:pt x="45" y="8"/>
                      <a:pt x="45" y="8"/>
                    </a:cubicBezTo>
                    <a:cubicBezTo>
                      <a:pt x="45" y="8"/>
                      <a:pt x="44" y="8"/>
                      <a:pt x="44" y="8"/>
                    </a:cubicBezTo>
                    <a:cubicBezTo>
                      <a:pt x="45" y="9"/>
                      <a:pt x="45" y="9"/>
                      <a:pt x="45" y="9"/>
                    </a:cubicBezTo>
                    <a:cubicBezTo>
                      <a:pt x="44" y="9"/>
                      <a:pt x="43" y="10"/>
                      <a:pt x="41" y="9"/>
                    </a:cubicBezTo>
                    <a:cubicBezTo>
                      <a:pt x="41" y="7"/>
                      <a:pt x="40" y="9"/>
                      <a:pt x="39" y="7"/>
                    </a:cubicBezTo>
                    <a:cubicBezTo>
                      <a:pt x="40" y="7"/>
                      <a:pt x="40" y="7"/>
                      <a:pt x="41" y="7"/>
                    </a:cubicBezTo>
                    <a:cubicBezTo>
                      <a:pt x="42" y="6"/>
                      <a:pt x="42" y="6"/>
                      <a:pt x="42" y="6"/>
                    </a:cubicBezTo>
                    <a:cubicBezTo>
                      <a:pt x="42" y="7"/>
                      <a:pt x="43" y="7"/>
                      <a:pt x="43" y="7"/>
                    </a:cubicBezTo>
                    <a:cubicBezTo>
                      <a:pt x="43" y="6"/>
                      <a:pt x="43" y="6"/>
                      <a:pt x="43" y="6"/>
                    </a:cubicBezTo>
                    <a:cubicBezTo>
                      <a:pt x="44" y="6"/>
                      <a:pt x="44" y="6"/>
                      <a:pt x="44" y="6"/>
                    </a:cubicBezTo>
                    <a:cubicBezTo>
                      <a:pt x="44" y="6"/>
                      <a:pt x="44" y="6"/>
                      <a:pt x="44" y="6"/>
                    </a:cubicBezTo>
                    <a:cubicBezTo>
                      <a:pt x="44" y="6"/>
                      <a:pt x="45" y="6"/>
                      <a:pt x="45" y="5"/>
                    </a:cubicBezTo>
                    <a:cubicBezTo>
                      <a:pt x="45" y="6"/>
                      <a:pt x="45" y="8"/>
                      <a:pt x="44" y="7"/>
                    </a:cubicBezTo>
                    <a:cubicBezTo>
                      <a:pt x="44" y="8"/>
                      <a:pt x="44" y="8"/>
                      <a:pt x="44" y="8"/>
                    </a:cubicBezTo>
                    <a:cubicBezTo>
                      <a:pt x="44" y="7"/>
                      <a:pt x="46" y="7"/>
                      <a:pt x="47" y="7"/>
                    </a:cubicBezTo>
                    <a:cubicBezTo>
                      <a:pt x="47" y="8"/>
                      <a:pt x="47" y="8"/>
                      <a:pt x="47" y="8"/>
                    </a:cubicBezTo>
                    <a:cubicBezTo>
                      <a:pt x="48" y="7"/>
                      <a:pt x="48" y="7"/>
                      <a:pt x="48" y="7"/>
                    </a:cubicBezTo>
                    <a:cubicBezTo>
                      <a:pt x="48" y="7"/>
                      <a:pt x="48" y="8"/>
                      <a:pt x="49" y="8"/>
                    </a:cubicBezTo>
                    <a:cubicBezTo>
                      <a:pt x="49" y="7"/>
                      <a:pt x="49" y="7"/>
                      <a:pt x="49" y="7"/>
                    </a:cubicBezTo>
                    <a:cubicBezTo>
                      <a:pt x="49" y="7"/>
                      <a:pt x="49" y="7"/>
                      <a:pt x="50" y="7"/>
                    </a:cubicBezTo>
                    <a:cubicBezTo>
                      <a:pt x="50" y="6"/>
                      <a:pt x="50" y="6"/>
                      <a:pt x="50" y="6"/>
                    </a:cubicBezTo>
                    <a:cubicBezTo>
                      <a:pt x="49" y="5"/>
                      <a:pt x="49" y="7"/>
                      <a:pt x="48" y="6"/>
                    </a:cubicBezTo>
                    <a:cubicBezTo>
                      <a:pt x="48" y="6"/>
                      <a:pt x="48" y="6"/>
                      <a:pt x="49" y="6"/>
                    </a:cubicBezTo>
                    <a:cubicBezTo>
                      <a:pt x="48" y="6"/>
                      <a:pt x="47" y="6"/>
                      <a:pt x="46" y="5"/>
                    </a:cubicBezTo>
                    <a:cubicBezTo>
                      <a:pt x="47" y="4"/>
                      <a:pt x="47" y="4"/>
                      <a:pt x="49" y="4"/>
                    </a:cubicBezTo>
                    <a:cubicBezTo>
                      <a:pt x="49" y="4"/>
                      <a:pt x="49" y="4"/>
                      <a:pt x="49" y="4"/>
                    </a:cubicBezTo>
                    <a:cubicBezTo>
                      <a:pt x="50" y="4"/>
                      <a:pt x="49" y="4"/>
                      <a:pt x="50" y="4"/>
                    </a:cubicBezTo>
                    <a:cubicBezTo>
                      <a:pt x="50" y="3"/>
                      <a:pt x="51" y="4"/>
                      <a:pt x="51" y="4"/>
                    </a:cubicBezTo>
                    <a:cubicBezTo>
                      <a:pt x="51" y="5"/>
                      <a:pt x="50" y="5"/>
                      <a:pt x="50" y="5"/>
                    </a:cubicBezTo>
                    <a:cubicBezTo>
                      <a:pt x="51" y="5"/>
                      <a:pt x="52" y="5"/>
                      <a:pt x="52" y="5"/>
                    </a:cubicBezTo>
                    <a:cubicBezTo>
                      <a:pt x="52" y="5"/>
                      <a:pt x="52" y="5"/>
                      <a:pt x="52" y="5"/>
                    </a:cubicBezTo>
                    <a:cubicBezTo>
                      <a:pt x="54" y="5"/>
                      <a:pt x="52" y="8"/>
                      <a:pt x="55" y="8"/>
                    </a:cubicBezTo>
                    <a:cubicBezTo>
                      <a:pt x="55" y="8"/>
                      <a:pt x="55" y="8"/>
                      <a:pt x="55" y="8"/>
                    </a:cubicBezTo>
                    <a:cubicBezTo>
                      <a:pt x="55" y="8"/>
                      <a:pt x="54" y="8"/>
                      <a:pt x="54" y="7"/>
                    </a:cubicBezTo>
                    <a:cubicBezTo>
                      <a:pt x="55" y="7"/>
                      <a:pt x="56" y="7"/>
                      <a:pt x="56" y="7"/>
                    </a:cubicBezTo>
                    <a:cubicBezTo>
                      <a:pt x="57" y="8"/>
                      <a:pt x="56" y="8"/>
                      <a:pt x="57" y="8"/>
                    </a:cubicBezTo>
                    <a:cubicBezTo>
                      <a:pt x="57" y="8"/>
                      <a:pt x="57" y="8"/>
                      <a:pt x="57" y="8"/>
                    </a:cubicBezTo>
                    <a:cubicBezTo>
                      <a:pt x="57" y="7"/>
                      <a:pt x="58" y="7"/>
                      <a:pt x="57" y="7"/>
                    </a:cubicBezTo>
                    <a:cubicBezTo>
                      <a:pt x="57" y="7"/>
                      <a:pt x="58" y="6"/>
                      <a:pt x="58" y="6"/>
                    </a:cubicBezTo>
                    <a:cubicBezTo>
                      <a:pt x="57" y="6"/>
                      <a:pt x="57" y="6"/>
                      <a:pt x="57" y="6"/>
                    </a:cubicBezTo>
                    <a:cubicBezTo>
                      <a:pt x="57" y="5"/>
                      <a:pt x="57" y="6"/>
                      <a:pt x="56" y="6"/>
                    </a:cubicBezTo>
                    <a:cubicBezTo>
                      <a:pt x="56" y="6"/>
                      <a:pt x="56" y="6"/>
                      <a:pt x="56" y="6"/>
                    </a:cubicBezTo>
                    <a:cubicBezTo>
                      <a:pt x="55" y="7"/>
                      <a:pt x="54" y="5"/>
                      <a:pt x="53" y="5"/>
                    </a:cubicBezTo>
                    <a:cubicBezTo>
                      <a:pt x="53" y="5"/>
                      <a:pt x="53" y="5"/>
                      <a:pt x="53" y="5"/>
                    </a:cubicBezTo>
                    <a:cubicBezTo>
                      <a:pt x="53" y="5"/>
                      <a:pt x="53" y="5"/>
                      <a:pt x="53" y="5"/>
                    </a:cubicBezTo>
                    <a:cubicBezTo>
                      <a:pt x="54" y="5"/>
                      <a:pt x="55" y="4"/>
                      <a:pt x="56" y="5"/>
                    </a:cubicBezTo>
                    <a:cubicBezTo>
                      <a:pt x="56" y="5"/>
                      <a:pt x="56" y="5"/>
                      <a:pt x="56" y="5"/>
                    </a:cubicBezTo>
                    <a:cubicBezTo>
                      <a:pt x="56" y="5"/>
                      <a:pt x="56" y="5"/>
                      <a:pt x="56" y="5"/>
                    </a:cubicBezTo>
                    <a:cubicBezTo>
                      <a:pt x="56" y="4"/>
                      <a:pt x="56" y="4"/>
                      <a:pt x="56" y="4"/>
                    </a:cubicBezTo>
                    <a:cubicBezTo>
                      <a:pt x="55" y="4"/>
                      <a:pt x="55" y="4"/>
                      <a:pt x="55" y="4"/>
                    </a:cubicBezTo>
                    <a:cubicBezTo>
                      <a:pt x="54" y="4"/>
                      <a:pt x="55" y="4"/>
                      <a:pt x="54" y="3"/>
                    </a:cubicBezTo>
                    <a:cubicBezTo>
                      <a:pt x="54" y="4"/>
                      <a:pt x="54" y="4"/>
                      <a:pt x="54" y="4"/>
                    </a:cubicBezTo>
                    <a:cubicBezTo>
                      <a:pt x="54" y="3"/>
                      <a:pt x="54" y="3"/>
                      <a:pt x="53" y="3"/>
                    </a:cubicBezTo>
                    <a:cubicBezTo>
                      <a:pt x="52" y="3"/>
                      <a:pt x="49" y="2"/>
                      <a:pt x="48" y="4"/>
                    </a:cubicBezTo>
                    <a:cubicBezTo>
                      <a:pt x="47" y="3"/>
                      <a:pt x="47" y="3"/>
                      <a:pt x="47" y="3"/>
                    </a:cubicBezTo>
                    <a:cubicBezTo>
                      <a:pt x="47" y="3"/>
                      <a:pt x="47" y="4"/>
                      <a:pt x="47" y="4"/>
                    </a:cubicBezTo>
                    <a:cubicBezTo>
                      <a:pt x="46" y="2"/>
                      <a:pt x="44" y="4"/>
                      <a:pt x="43" y="2"/>
                    </a:cubicBezTo>
                    <a:cubicBezTo>
                      <a:pt x="43" y="2"/>
                      <a:pt x="43" y="3"/>
                      <a:pt x="43" y="3"/>
                    </a:cubicBezTo>
                    <a:cubicBezTo>
                      <a:pt x="43" y="3"/>
                      <a:pt x="42" y="2"/>
                      <a:pt x="41" y="3"/>
                    </a:cubicBezTo>
                    <a:cubicBezTo>
                      <a:pt x="40" y="3"/>
                      <a:pt x="40" y="3"/>
                      <a:pt x="40" y="3"/>
                    </a:cubicBezTo>
                    <a:cubicBezTo>
                      <a:pt x="40" y="2"/>
                      <a:pt x="40" y="2"/>
                      <a:pt x="40" y="2"/>
                    </a:cubicBezTo>
                    <a:cubicBezTo>
                      <a:pt x="38" y="3"/>
                      <a:pt x="38" y="3"/>
                      <a:pt x="38" y="3"/>
                    </a:cubicBezTo>
                    <a:cubicBezTo>
                      <a:pt x="38" y="3"/>
                      <a:pt x="38" y="3"/>
                      <a:pt x="39" y="2"/>
                    </a:cubicBezTo>
                    <a:cubicBezTo>
                      <a:pt x="38" y="2"/>
                      <a:pt x="38" y="2"/>
                      <a:pt x="38" y="2"/>
                    </a:cubicBezTo>
                    <a:cubicBezTo>
                      <a:pt x="38" y="3"/>
                      <a:pt x="38" y="3"/>
                      <a:pt x="38" y="3"/>
                    </a:cubicBezTo>
                    <a:cubicBezTo>
                      <a:pt x="38" y="3"/>
                      <a:pt x="38" y="3"/>
                      <a:pt x="38" y="3"/>
                    </a:cubicBezTo>
                    <a:cubicBezTo>
                      <a:pt x="37" y="3"/>
                      <a:pt x="37" y="4"/>
                      <a:pt x="36" y="3"/>
                    </a:cubicBezTo>
                    <a:cubicBezTo>
                      <a:pt x="36" y="2"/>
                      <a:pt x="37" y="2"/>
                      <a:pt x="37" y="2"/>
                    </a:cubicBezTo>
                    <a:cubicBezTo>
                      <a:pt x="36" y="2"/>
                      <a:pt x="35" y="1"/>
                      <a:pt x="35" y="2"/>
                    </a:cubicBezTo>
                    <a:cubicBezTo>
                      <a:pt x="36" y="2"/>
                      <a:pt x="36" y="2"/>
                      <a:pt x="36" y="2"/>
                    </a:cubicBezTo>
                    <a:cubicBezTo>
                      <a:pt x="35" y="2"/>
                      <a:pt x="36" y="3"/>
                      <a:pt x="35" y="3"/>
                    </a:cubicBezTo>
                    <a:cubicBezTo>
                      <a:pt x="34" y="1"/>
                      <a:pt x="31" y="3"/>
                      <a:pt x="30" y="1"/>
                    </a:cubicBezTo>
                    <a:cubicBezTo>
                      <a:pt x="30" y="2"/>
                      <a:pt x="30" y="2"/>
                      <a:pt x="30" y="2"/>
                    </a:cubicBezTo>
                    <a:cubicBezTo>
                      <a:pt x="28" y="2"/>
                      <a:pt x="28" y="2"/>
                      <a:pt x="28" y="2"/>
                    </a:cubicBezTo>
                    <a:cubicBezTo>
                      <a:pt x="29" y="2"/>
                      <a:pt x="29" y="2"/>
                      <a:pt x="29" y="2"/>
                    </a:cubicBezTo>
                    <a:cubicBezTo>
                      <a:pt x="28" y="3"/>
                      <a:pt x="28" y="3"/>
                      <a:pt x="28" y="3"/>
                    </a:cubicBezTo>
                    <a:cubicBezTo>
                      <a:pt x="29" y="3"/>
                      <a:pt x="29" y="3"/>
                      <a:pt x="29" y="3"/>
                    </a:cubicBezTo>
                    <a:cubicBezTo>
                      <a:pt x="29" y="3"/>
                      <a:pt x="29" y="3"/>
                      <a:pt x="29" y="3"/>
                    </a:cubicBezTo>
                    <a:cubicBezTo>
                      <a:pt x="28" y="3"/>
                      <a:pt x="27" y="3"/>
                      <a:pt x="27" y="2"/>
                    </a:cubicBezTo>
                    <a:cubicBezTo>
                      <a:pt x="27" y="1"/>
                      <a:pt x="25" y="2"/>
                      <a:pt x="25" y="1"/>
                    </a:cubicBezTo>
                    <a:cubicBezTo>
                      <a:pt x="25" y="1"/>
                      <a:pt x="25" y="2"/>
                      <a:pt x="25" y="2"/>
                    </a:cubicBezTo>
                    <a:cubicBezTo>
                      <a:pt x="26" y="2"/>
                      <a:pt x="25" y="3"/>
                      <a:pt x="26" y="3"/>
                    </a:cubicBezTo>
                    <a:cubicBezTo>
                      <a:pt x="25" y="3"/>
                      <a:pt x="25" y="4"/>
                      <a:pt x="25" y="5"/>
                    </a:cubicBezTo>
                    <a:cubicBezTo>
                      <a:pt x="24" y="5"/>
                      <a:pt x="24" y="5"/>
                      <a:pt x="24" y="5"/>
                    </a:cubicBezTo>
                    <a:cubicBezTo>
                      <a:pt x="24" y="5"/>
                      <a:pt x="23" y="5"/>
                      <a:pt x="23" y="5"/>
                    </a:cubicBezTo>
                    <a:cubicBezTo>
                      <a:pt x="24" y="5"/>
                      <a:pt x="24" y="5"/>
                      <a:pt x="24" y="6"/>
                    </a:cubicBezTo>
                    <a:cubicBezTo>
                      <a:pt x="23" y="5"/>
                      <a:pt x="23" y="7"/>
                      <a:pt x="22" y="5"/>
                    </a:cubicBezTo>
                    <a:cubicBezTo>
                      <a:pt x="23" y="5"/>
                      <a:pt x="23" y="5"/>
                      <a:pt x="23" y="5"/>
                    </a:cubicBezTo>
                    <a:cubicBezTo>
                      <a:pt x="23" y="5"/>
                      <a:pt x="22" y="5"/>
                      <a:pt x="22" y="5"/>
                    </a:cubicBezTo>
                    <a:cubicBezTo>
                      <a:pt x="21" y="4"/>
                      <a:pt x="23" y="4"/>
                      <a:pt x="24" y="3"/>
                    </a:cubicBezTo>
                    <a:cubicBezTo>
                      <a:pt x="23" y="3"/>
                      <a:pt x="23" y="3"/>
                      <a:pt x="23" y="3"/>
                    </a:cubicBezTo>
                    <a:cubicBezTo>
                      <a:pt x="23" y="3"/>
                      <a:pt x="23" y="3"/>
                      <a:pt x="23" y="3"/>
                    </a:cubicBezTo>
                    <a:cubicBezTo>
                      <a:pt x="21" y="2"/>
                      <a:pt x="22" y="5"/>
                      <a:pt x="20" y="4"/>
                    </a:cubicBezTo>
                    <a:cubicBezTo>
                      <a:pt x="20" y="4"/>
                      <a:pt x="20" y="4"/>
                      <a:pt x="20" y="3"/>
                    </a:cubicBezTo>
                    <a:cubicBezTo>
                      <a:pt x="20" y="3"/>
                      <a:pt x="19" y="3"/>
                      <a:pt x="19" y="3"/>
                    </a:cubicBezTo>
                    <a:cubicBezTo>
                      <a:pt x="18" y="2"/>
                      <a:pt x="17" y="3"/>
                      <a:pt x="16" y="1"/>
                    </a:cubicBezTo>
                    <a:cubicBezTo>
                      <a:pt x="15" y="1"/>
                      <a:pt x="15" y="2"/>
                      <a:pt x="14" y="2"/>
                    </a:cubicBezTo>
                    <a:cubicBezTo>
                      <a:pt x="15" y="3"/>
                      <a:pt x="15" y="3"/>
                      <a:pt x="15" y="3"/>
                    </a:cubicBezTo>
                    <a:cubicBezTo>
                      <a:pt x="15" y="4"/>
                      <a:pt x="13" y="2"/>
                      <a:pt x="13" y="2"/>
                    </a:cubicBezTo>
                    <a:cubicBezTo>
                      <a:pt x="13" y="2"/>
                      <a:pt x="13" y="2"/>
                      <a:pt x="13" y="2"/>
                    </a:cubicBezTo>
                    <a:cubicBezTo>
                      <a:pt x="13" y="1"/>
                      <a:pt x="12" y="2"/>
                      <a:pt x="12" y="1"/>
                    </a:cubicBezTo>
                    <a:cubicBezTo>
                      <a:pt x="12" y="2"/>
                      <a:pt x="11" y="0"/>
                      <a:pt x="11" y="0"/>
                    </a:cubicBezTo>
                    <a:cubicBezTo>
                      <a:pt x="10" y="1"/>
                      <a:pt x="10" y="1"/>
                      <a:pt x="10" y="1"/>
                    </a:cubicBezTo>
                    <a:cubicBezTo>
                      <a:pt x="9" y="1"/>
                      <a:pt x="8" y="1"/>
                      <a:pt x="7" y="0"/>
                    </a:cubicBezTo>
                    <a:cubicBezTo>
                      <a:pt x="7" y="0"/>
                      <a:pt x="7" y="0"/>
                      <a:pt x="7" y="0"/>
                    </a:cubicBezTo>
                    <a:cubicBezTo>
                      <a:pt x="7" y="1"/>
                      <a:pt x="8" y="1"/>
                      <a:pt x="8" y="1"/>
                    </a:cubicBezTo>
                    <a:cubicBezTo>
                      <a:pt x="8" y="1"/>
                      <a:pt x="8" y="2"/>
                      <a:pt x="8" y="2"/>
                    </a:cubicBezTo>
                    <a:cubicBezTo>
                      <a:pt x="8" y="2"/>
                      <a:pt x="8" y="2"/>
                      <a:pt x="8" y="2"/>
                    </a:cubicBezTo>
                    <a:cubicBezTo>
                      <a:pt x="8" y="2"/>
                      <a:pt x="8" y="2"/>
                      <a:pt x="8" y="2"/>
                    </a:cubicBezTo>
                    <a:cubicBezTo>
                      <a:pt x="9" y="2"/>
                      <a:pt x="11" y="1"/>
                      <a:pt x="11" y="2"/>
                    </a:cubicBezTo>
                    <a:cubicBezTo>
                      <a:pt x="12" y="2"/>
                      <a:pt x="12" y="2"/>
                      <a:pt x="13" y="2"/>
                    </a:cubicBezTo>
                    <a:cubicBezTo>
                      <a:pt x="13" y="3"/>
                      <a:pt x="11" y="3"/>
                      <a:pt x="11" y="4"/>
                    </a:cubicBezTo>
                    <a:cubicBezTo>
                      <a:pt x="12" y="5"/>
                      <a:pt x="12" y="5"/>
                      <a:pt x="12" y="5"/>
                    </a:cubicBezTo>
                    <a:cubicBezTo>
                      <a:pt x="12" y="4"/>
                      <a:pt x="12" y="4"/>
                      <a:pt x="12" y="4"/>
                    </a:cubicBezTo>
                    <a:cubicBezTo>
                      <a:pt x="12" y="4"/>
                      <a:pt x="13" y="5"/>
                      <a:pt x="13" y="5"/>
                    </a:cubicBezTo>
                    <a:cubicBezTo>
                      <a:pt x="11" y="4"/>
                      <a:pt x="8" y="7"/>
                      <a:pt x="6" y="5"/>
                    </a:cubicBezTo>
                    <a:cubicBezTo>
                      <a:pt x="6" y="4"/>
                      <a:pt x="7" y="4"/>
                      <a:pt x="7" y="4"/>
                    </a:cubicBezTo>
                    <a:cubicBezTo>
                      <a:pt x="8" y="5"/>
                      <a:pt x="7" y="4"/>
                      <a:pt x="8" y="3"/>
                    </a:cubicBezTo>
                    <a:cubicBezTo>
                      <a:pt x="7" y="3"/>
                      <a:pt x="7" y="4"/>
                      <a:pt x="7" y="4"/>
                    </a:cubicBezTo>
                    <a:cubicBezTo>
                      <a:pt x="7" y="3"/>
                      <a:pt x="7" y="3"/>
                      <a:pt x="7" y="3"/>
                    </a:cubicBezTo>
                    <a:cubicBezTo>
                      <a:pt x="6" y="3"/>
                      <a:pt x="6" y="3"/>
                      <a:pt x="6" y="3"/>
                    </a:cubicBezTo>
                    <a:cubicBezTo>
                      <a:pt x="6" y="4"/>
                      <a:pt x="6" y="5"/>
                      <a:pt x="5" y="5"/>
                    </a:cubicBezTo>
                    <a:cubicBezTo>
                      <a:pt x="4" y="4"/>
                      <a:pt x="3" y="5"/>
                      <a:pt x="2" y="5"/>
                    </a:cubicBezTo>
                    <a:cubicBezTo>
                      <a:pt x="2" y="4"/>
                      <a:pt x="2" y="3"/>
                      <a:pt x="2" y="2"/>
                    </a:cubicBezTo>
                    <a:cubicBezTo>
                      <a:pt x="1" y="2"/>
                      <a:pt x="1" y="4"/>
                      <a:pt x="0" y="4"/>
                    </a:cubicBezTo>
                    <a:cubicBezTo>
                      <a:pt x="0" y="4"/>
                      <a:pt x="0" y="4"/>
                      <a:pt x="0" y="4"/>
                    </a:cubicBezTo>
                    <a:cubicBezTo>
                      <a:pt x="0" y="3"/>
                      <a:pt x="1" y="5"/>
                      <a:pt x="2" y="4"/>
                    </a:cubicBezTo>
                    <a:close/>
                    <a:moveTo>
                      <a:pt x="55" y="6"/>
                    </a:moveTo>
                    <a:cubicBezTo>
                      <a:pt x="55" y="7"/>
                      <a:pt x="55" y="7"/>
                      <a:pt x="55" y="7"/>
                    </a:cubicBezTo>
                    <a:cubicBezTo>
                      <a:pt x="56" y="7"/>
                      <a:pt x="56" y="7"/>
                      <a:pt x="56" y="7"/>
                    </a:cubicBezTo>
                    <a:cubicBezTo>
                      <a:pt x="56" y="7"/>
                      <a:pt x="55" y="7"/>
                      <a:pt x="55" y="7"/>
                    </a:cubicBezTo>
                    <a:cubicBezTo>
                      <a:pt x="55" y="7"/>
                      <a:pt x="55" y="7"/>
                      <a:pt x="55" y="7"/>
                    </a:cubicBezTo>
                    <a:lnTo>
                      <a:pt x="55" y="6"/>
                    </a:lnTo>
                    <a:close/>
                    <a:moveTo>
                      <a:pt x="42" y="5"/>
                    </a:moveTo>
                    <a:cubicBezTo>
                      <a:pt x="43" y="5"/>
                      <a:pt x="43" y="5"/>
                      <a:pt x="43" y="5"/>
                    </a:cubicBezTo>
                    <a:cubicBezTo>
                      <a:pt x="43" y="5"/>
                      <a:pt x="43" y="5"/>
                      <a:pt x="43" y="5"/>
                    </a:cubicBezTo>
                    <a:cubicBezTo>
                      <a:pt x="41" y="6"/>
                      <a:pt x="41" y="6"/>
                      <a:pt x="41" y="6"/>
                    </a:cubicBezTo>
                    <a:cubicBezTo>
                      <a:pt x="41" y="6"/>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2" y="4"/>
                      <a:pt x="40" y="5"/>
                      <a:pt x="40" y="4"/>
                    </a:cubicBezTo>
                    <a:cubicBezTo>
                      <a:pt x="41" y="5"/>
                      <a:pt x="42" y="3"/>
                      <a:pt x="42" y="5"/>
                    </a:cubicBezTo>
                    <a:close/>
                    <a:moveTo>
                      <a:pt x="39" y="6"/>
                    </a:moveTo>
                    <a:cubicBezTo>
                      <a:pt x="38" y="7"/>
                      <a:pt x="38" y="7"/>
                      <a:pt x="38" y="7"/>
                    </a:cubicBezTo>
                    <a:cubicBezTo>
                      <a:pt x="38" y="7"/>
                      <a:pt x="39" y="6"/>
                      <a:pt x="39" y="6"/>
                    </a:cubicBezTo>
                    <a:cubicBezTo>
                      <a:pt x="39" y="6"/>
                      <a:pt x="39" y="6"/>
                      <a:pt x="39" y="6"/>
                    </a:cubicBezTo>
                    <a:cubicBezTo>
                      <a:pt x="39" y="7"/>
                      <a:pt x="39" y="7"/>
                      <a:pt x="39" y="7"/>
                    </a:cubicBezTo>
                    <a:cubicBezTo>
                      <a:pt x="39" y="7"/>
                      <a:pt x="39" y="6"/>
                      <a:pt x="39" y="6"/>
                    </a:cubicBezTo>
                    <a:close/>
                    <a:moveTo>
                      <a:pt x="34" y="4"/>
                    </a:moveTo>
                    <a:cubicBezTo>
                      <a:pt x="33" y="4"/>
                      <a:pt x="34" y="5"/>
                      <a:pt x="33" y="5"/>
                    </a:cubicBezTo>
                    <a:cubicBezTo>
                      <a:pt x="33" y="5"/>
                      <a:pt x="33" y="4"/>
                      <a:pt x="34" y="4"/>
                    </a:cubicBezTo>
                    <a:close/>
                    <a:moveTo>
                      <a:pt x="34" y="3"/>
                    </a:moveTo>
                    <a:cubicBezTo>
                      <a:pt x="33" y="3"/>
                      <a:pt x="33" y="3"/>
                      <a:pt x="33" y="3"/>
                    </a:cubicBezTo>
                    <a:cubicBezTo>
                      <a:pt x="34" y="3"/>
                      <a:pt x="34" y="3"/>
                      <a:pt x="33" y="3"/>
                    </a:cubicBezTo>
                    <a:cubicBezTo>
                      <a:pt x="33" y="3"/>
                      <a:pt x="33" y="3"/>
                      <a:pt x="33" y="3"/>
                    </a:cubicBezTo>
                    <a:cubicBezTo>
                      <a:pt x="33" y="3"/>
                      <a:pt x="33" y="2"/>
                      <a:pt x="33" y="3"/>
                    </a:cubicBezTo>
                    <a:cubicBezTo>
                      <a:pt x="33" y="2"/>
                      <a:pt x="33" y="3"/>
                      <a:pt x="34" y="3"/>
                    </a:cubicBezTo>
                    <a:close/>
                    <a:moveTo>
                      <a:pt x="30" y="2"/>
                    </a:moveTo>
                    <a:cubicBezTo>
                      <a:pt x="30" y="2"/>
                      <a:pt x="31" y="2"/>
                      <a:pt x="31" y="2"/>
                    </a:cubicBezTo>
                    <a:cubicBezTo>
                      <a:pt x="30" y="3"/>
                      <a:pt x="30" y="2"/>
                      <a:pt x="29" y="3"/>
                    </a:cubicBezTo>
                    <a:cubicBezTo>
                      <a:pt x="29" y="2"/>
                      <a:pt x="29" y="2"/>
                      <a:pt x="30" y="2"/>
                    </a:cubicBezTo>
                    <a:close/>
                    <a:moveTo>
                      <a:pt x="29" y="4"/>
                    </a:moveTo>
                    <a:cubicBezTo>
                      <a:pt x="29" y="4"/>
                      <a:pt x="29" y="4"/>
                      <a:pt x="29" y="4"/>
                    </a:cubicBezTo>
                    <a:cubicBezTo>
                      <a:pt x="29" y="4"/>
                      <a:pt x="29" y="4"/>
                      <a:pt x="29" y="4"/>
                    </a:cubicBezTo>
                    <a:cubicBezTo>
                      <a:pt x="28" y="5"/>
                      <a:pt x="28" y="5"/>
                      <a:pt x="28" y="6"/>
                    </a:cubicBezTo>
                    <a:cubicBezTo>
                      <a:pt x="28" y="6"/>
                      <a:pt x="28" y="6"/>
                      <a:pt x="28" y="6"/>
                    </a:cubicBezTo>
                    <a:cubicBezTo>
                      <a:pt x="28" y="6"/>
                      <a:pt x="28" y="5"/>
                      <a:pt x="27" y="6"/>
                    </a:cubicBezTo>
                    <a:cubicBezTo>
                      <a:pt x="27" y="5"/>
                      <a:pt x="27" y="5"/>
                      <a:pt x="28" y="5"/>
                    </a:cubicBezTo>
                    <a:cubicBezTo>
                      <a:pt x="27" y="4"/>
                      <a:pt x="27" y="4"/>
                      <a:pt x="27" y="4"/>
                    </a:cubicBezTo>
                    <a:cubicBezTo>
                      <a:pt x="28" y="4"/>
                      <a:pt x="28" y="5"/>
                      <a:pt x="29" y="4"/>
                    </a:cubicBezTo>
                    <a:close/>
                    <a:moveTo>
                      <a:pt x="26" y="4"/>
                    </a:moveTo>
                    <a:cubicBezTo>
                      <a:pt x="26" y="4"/>
                      <a:pt x="26" y="4"/>
                      <a:pt x="26" y="4"/>
                    </a:cubicBezTo>
                    <a:cubicBezTo>
                      <a:pt x="25" y="4"/>
                      <a:pt x="25" y="4"/>
                      <a:pt x="25" y="4"/>
                    </a:cubicBezTo>
                    <a:lnTo>
                      <a:pt x="26" y="4"/>
                    </a:lnTo>
                    <a:close/>
                    <a:moveTo>
                      <a:pt x="18" y="4"/>
                    </a:moveTo>
                    <a:cubicBezTo>
                      <a:pt x="19" y="4"/>
                      <a:pt x="19" y="4"/>
                      <a:pt x="19" y="4"/>
                    </a:cubicBezTo>
                    <a:cubicBezTo>
                      <a:pt x="18" y="5"/>
                      <a:pt x="18" y="5"/>
                      <a:pt x="18" y="5"/>
                    </a:cubicBezTo>
                    <a:cubicBezTo>
                      <a:pt x="20" y="5"/>
                      <a:pt x="20" y="5"/>
                      <a:pt x="20" y="5"/>
                    </a:cubicBezTo>
                    <a:cubicBezTo>
                      <a:pt x="19" y="5"/>
                      <a:pt x="18" y="5"/>
                      <a:pt x="17" y="5"/>
                    </a:cubicBezTo>
                    <a:lnTo>
                      <a:pt x="18" y="4"/>
                    </a:lnTo>
                    <a:close/>
                    <a:moveTo>
                      <a:pt x="16" y="3"/>
                    </a:moveTo>
                    <a:cubicBezTo>
                      <a:pt x="16" y="3"/>
                      <a:pt x="16" y="3"/>
                      <a:pt x="16" y="3"/>
                    </a:cubicBezTo>
                    <a:cubicBezTo>
                      <a:pt x="16" y="3"/>
                      <a:pt x="17" y="3"/>
                      <a:pt x="17" y="3"/>
                    </a:cubicBezTo>
                    <a:cubicBezTo>
                      <a:pt x="17" y="4"/>
                      <a:pt x="17" y="4"/>
                      <a:pt x="17" y="4"/>
                    </a:cubicBezTo>
                    <a:cubicBezTo>
                      <a:pt x="17" y="4"/>
                      <a:pt x="17" y="3"/>
                      <a:pt x="16" y="3"/>
                    </a:cubicBezTo>
                    <a:cubicBezTo>
                      <a:pt x="16" y="3"/>
                      <a:pt x="16" y="3"/>
                      <a:pt x="16" y="3"/>
                    </a:cubicBezTo>
                    <a:cubicBezTo>
                      <a:pt x="16" y="4"/>
                      <a:pt x="16" y="4"/>
                      <a:pt x="16" y="4"/>
                    </a:cubicBezTo>
                    <a:cubicBezTo>
                      <a:pt x="15" y="4"/>
                      <a:pt x="15" y="4"/>
                      <a:pt x="15" y="4"/>
                    </a:cubicBezTo>
                    <a:cubicBezTo>
                      <a:pt x="15" y="4"/>
                      <a:pt x="16" y="3"/>
                      <a:pt x="16" y="3"/>
                    </a:cubicBezTo>
                    <a:close/>
                    <a:moveTo>
                      <a:pt x="15" y="5"/>
                    </a:moveTo>
                    <a:cubicBezTo>
                      <a:pt x="15" y="5"/>
                      <a:pt x="15" y="5"/>
                      <a:pt x="15" y="5"/>
                    </a:cubicBezTo>
                    <a:cubicBezTo>
                      <a:pt x="15" y="5"/>
                      <a:pt x="15" y="5"/>
                      <a:pt x="15" y="5"/>
                    </a:cubicBezTo>
                    <a:close/>
                    <a:moveTo>
                      <a:pt x="16" y="7"/>
                    </a:moveTo>
                    <a:cubicBezTo>
                      <a:pt x="16" y="7"/>
                      <a:pt x="16" y="7"/>
                      <a:pt x="16" y="7"/>
                    </a:cubicBezTo>
                    <a:cubicBezTo>
                      <a:pt x="14" y="7"/>
                      <a:pt x="14" y="7"/>
                      <a:pt x="14" y="7"/>
                    </a:cubicBezTo>
                    <a:cubicBezTo>
                      <a:pt x="14" y="8"/>
                      <a:pt x="14" y="8"/>
                      <a:pt x="14" y="8"/>
                    </a:cubicBezTo>
                    <a:cubicBezTo>
                      <a:pt x="13" y="8"/>
                      <a:pt x="13" y="8"/>
                      <a:pt x="13" y="8"/>
                    </a:cubicBezTo>
                    <a:cubicBezTo>
                      <a:pt x="13" y="7"/>
                      <a:pt x="15" y="7"/>
                      <a:pt x="16" y="7"/>
                    </a:cubicBezTo>
                    <a:close/>
                    <a:moveTo>
                      <a:pt x="13" y="4"/>
                    </a:moveTo>
                    <a:cubicBezTo>
                      <a:pt x="14" y="3"/>
                      <a:pt x="14" y="3"/>
                      <a:pt x="14" y="3"/>
                    </a:cubicBezTo>
                    <a:cubicBezTo>
                      <a:pt x="14" y="4"/>
                      <a:pt x="14" y="4"/>
                      <a:pt x="15" y="4"/>
                    </a:cubicBezTo>
                    <a:cubicBezTo>
                      <a:pt x="14"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4" name="Freeform 499"/>
              <p:cNvSpPr/>
              <p:nvPr/>
            </p:nvSpPr>
            <p:spPr bwMode="auto">
              <a:xfrm>
                <a:off x="2515" y="1386"/>
                <a:ext cx="11" cy="11"/>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1"/>
                      <a:pt x="1" y="2"/>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5" name="Freeform 500"/>
              <p:cNvSpPr/>
              <p:nvPr/>
            </p:nvSpPr>
            <p:spPr bwMode="auto">
              <a:xfrm>
                <a:off x="260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6" name="Freeform 501"/>
              <p:cNvSpPr/>
              <p:nvPr/>
            </p:nvSpPr>
            <p:spPr bwMode="auto">
              <a:xfrm>
                <a:off x="2620" y="13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7" name="Freeform 502"/>
              <p:cNvSpPr/>
              <p:nvPr/>
            </p:nvSpPr>
            <p:spPr bwMode="auto">
              <a:xfrm>
                <a:off x="2875" y="1447"/>
                <a:ext cx="6" cy="6"/>
              </a:xfrm>
              <a:custGeom>
                <a:avLst/>
                <a:gdLst>
                  <a:gd name="T0" fmla="*/ 1 w 1"/>
                  <a:gd name="T1" fmla="*/ 0 h 1"/>
                  <a:gd name="T2" fmla="*/ 1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0" y="0"/>
                      <a:pt x="0" y="0"/>
                    </a:cubicBezTo>
                    <a:cubicBezTo>
                      <a:pt x="1" y="1"/>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8" name="Freeform 503"/>
              <p:cNvSpPr/>
              <p:nvPr/>
            </p:nvSpPr>
            <p:spPr bwMode="auto">
              <a:xfrm>
                <a:off x="2864" y="1447"/>
                <a:ext cx="11" cy="6"/>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9" name="Freeform 504"/>
              <p:cNvSpPr/>
              <p:nvPr/>
            </p:nvSpPr>
            <p:spPr bwMode="auto">
              <a:xfrm>
                <a:off x="287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0" name="Freeform 505"/>
              <p:cNvSpPr/>
              <p:nvPr/>
            </p:nvSpPr>
            <p:spPr bwMode="auto">
              <a:xfrm>
                <a:off x="3674" y="1800"/>
                <a:ext cx="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1" name="Freeform 506"/>
              <p:cNvSpPr/>
              <p:nvPr/>
            </p:nvSpPr>
            <p:spPr bwMode="auto">
              <a:xfrm>
                <a:off x="3679" y="1795"/>
                <a:ext cx="11" cy="5"/>
              </a:xfrm>
              <a:custGeom>
                <a:avLst/>
                <a:gdLst>
                  <a:gd name="T0" fmla="*/ 0 w 2"/>
                  <a:gd name="T1" fmla="*/ 1 h 1"/>
                  <a:gd name="T2" fmla="*/ 0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2"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2" name="Freeform 507"/>
              <p:cNvSpPr/>
              <p:nvPr/>
            </p:nvSpPr>
            <p:spPr bwMode="auto">
              <a:xfrm>
                <a:off x="2892" y="1458"/>
                <a:ext cx="5"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3" name="Freeform 508"/>
              <p:cNvSpPr/>
              <p:nvPr/>
            </p:nvSpPr>
            <p:spPr bwMode="auto">
              <a:xfrm>
                <a:off x="3025" y="1514"/>
                <a:ext cx="5" cy="6"/>
              </a:xfrm>
              <a:custGeom>
                <a:avLst/>
                <a:gdLst>
                  <a:gd name="T0" fmla="*/ 5 w 5"/>
                  <a:gd name="T1" fmla="*/ 6 h 6"/>
                  <a:gd name="T2" fmla="*/ 0 w 5"/>
                  <a:gd name="T3" fmla="*/ 0 h 6"/>
                  <a:gd name="T4" fmla="*/ 0 w 5"/>
                  <a:gd name="T5" fmla="*/ 6 h 6"/>
                  <a:gd name="T6" fmla="*/ 5 w 5"/>
                  <a:gd name="T7" fmla="*/ 6 h 6"/>
                </a:gdLst>
                <a:ahLst/>
                <a:cxnLst>
                  <a:cxn ang="0">
                    <a:pos x="T0" y="T1"/>
                  </a:cxn>
                  <a:cxn ang="0">
                    <a:pos x="T2" y="T3"/>
                  </a:cxn>
                  <a:cxn ang="0">
                    <a:pos x="T4" y="T5"/>
                  </a:cxn>
                  <a:cxn ang="0">
                    <a:pos x="T6" y="T7"/>
                  </a:cxn>
                </a:cxnLst>
                <a:rect l="0" t="0" r="r" b="b"/>
                <a:pathLst>
                  <a:path w="5" h="6">
                    <a:moveTo>
                      <a:pt x="5" y="6"/>
                    </a:moveTo>
                    <a:lnTo>
                      <a:pt x="0" y="0"/>
                    </a:lnTo>
                    <a:lnTo>
                      <a:pt x="0" y="6"/>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4" name="Freeform 509"/>
              <p:cNvSpPr/>
              <p:nvPr/>
            </p:nvSpPr>
            <p:spPr bwMode="auto">
              <a:xfrm>
                <a:off x="3591" y="176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5" name="Freeform 510"/>
              <p:cNvSpPr/>
              <p:nvPr/>
            </p:nvSpPr>
            <p:spPr bwMode="auto">
              <a:xfrm>
                <a:off x="2886" y="1458"/>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6" name="Freeform 511"/>
              <p:cNvSpPr/>
              <p:nvPr/>
            </p:nvSpPr>
            <p:spPr bwMode="auto">
              <a:xfrm>
                <a:off x="3707" y="1817"/>
                <a:ext cx="11" cy="6"/>
              </a:xfrm>
              <a:custGeom>
                <a:avLst/>
                <a:gdLst>
                  <a:gd name="T0" fmla="*/ 1 w 2"/>
                  <a:gd name="T1" fmla="*/ 0 h 1"/>
                  <a:gd name="T2" fmla="*/ 0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1" y="1"/>
                      <a:pt x="1" y="0"/>
                      <a:pt x="1"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7" name="Freeform 512"/>
              <p:cNvSpPr/>
              <p:nvPr/>
            </p:nvSpPr>
            <p:spPr bwMode="auto">
              <a:xfrm>
                <a:off x="3702" y="1839"/>
                <a:ext cx="88" cy="28"/>
              </a:xfrm>
              <a:custGeom>
                <a:avLst/>
                <a:gdLst>
                  <a:gd name="T0" fmla="*/ 16 w 16"/>
                  <a:gd name="T1" fmla="*/ 3 h 5"/>
                  <a:gd name="T2" fmla="*/ 15 w 16"/>
                  <a:gd name="T3" fmla="*/ 2 h 5"/>
                  <a:gd name="T4" fmla="*/ 14 w 16"/>
                  <a:gd name="T5" fmla="*/ 3 h 5"/>
                  <a:gd name="T6" fmla="*/ 12 w 16"/>
                  <a:gd name="T7" fmla="*/ 3 h 5"/>
                  <a:gd name="T8" fmla="*/ 13 w 16"/>
                  <a:gd name="T9" fmla="*/ 2 h 5"/>
                  <a:gd name="T10" fmla="*/ 13 w 16"/>
                  <a:gd name="T11" fmla="*/ 2 h 5"/>
                  <a:gd name="T12" fmla="*/ 14 w 16"/>
                  <a:gd name="T13" fmla="*/ 1 h 5"/>
                  <a:gd name="T14" fmla="*/ 11 w 16"/>
                  <a:gd name="T15" fmla="*/ 1 h 5"/>
                  <a:gd name="T16" fmla="*/ 12 w 16"/>
                  <a:gd name="T17" fmla="*/ 1 h 5"/>
                  <a:gd name="T18" fmla="*/ 11 w 16"/>
                  <a:gd name="T19" fmla="*/ 2 h 5"/>
                  <a:gd name="T20" fmla="*/ 11 w 16"/>
                  <a:gd name="T21" fmla="*/ 2 h 5"/>
                  <a:gd name="T22" fmla="*/ 9 w 16"/>
                  <a:gd name="T23" fmla="*/ 3 h 5"/>
                  <a:gd name="T24" fmla="*/ 10 w 16"/>
                  <a:gd name="T25" fmla="*/ 2 h 5"/>
                  <a:gd name="T26" fmla="*/ 8 w 16"/>
                  <a:gd name="T27" fmla="*/ 1 h 5"/>
                  <a:gd name="T28" fmla="*/ 8 w 16"/>
                  <a:gd name="T29" fmla="*/ 1 h 5"/>
                  <a:gd name="T30" fmla="*/ 9 w 16"/>
                  <a:gd name="T31" fmla="*/ 1 h 5"/>
                  <a:gd name="T32" fmla="*/ 9 w 16"/>
                  <a:gd name="T33" fmla="*/ 2 h 5"/>
                  <a:gd name="T34" fmla="*/ 6 w 16"/>
                  <a:gd name="T35" fmla="*/ 2 h 5"/>
                  <a:gd name="T36" fmla="*/ 7 w 16"/>
                  <a:gd name="T37" fmla="*/ 3 h 5"/>
                  <a:gd name="T38" fmla="*/ 6 w 16"/>
                  <a:gd name="T39" fmla="*/ 3 h 5"/>
                  <a:gd name="T40" fmla="*/ 1 w 16"/>
                  <a:gd name="T41" fmla="*/ 3 h 5"/>
                  <a:gd name="T42" fmla="*/ 1 w 16"/>
                  <a:gd name="T43" fmla="*/ 4 h 5"/>
                  <a:gd name="T44" fmla="*/ 0 w 16"/>
                  <a:gd name="T45" fmla="*/ 4 h 5"/>
                  <a:gd name="T46" fmla="*/ 1 w 16"/>
                  <a:gd name="T47" fmla="*/ 5 h 5"/>
                  <a:gd name="T48" fmla="*/ 1 w 16"/>
                  <a:gd name="T49" fmla="*/ 4 h 5"/>
                  <a:gd name="T50" fmla="*/ 5 w 16"/>
                  <a:gd name="T51" fmla="*/ 4 h 5"/>
                  <a:gd name="T52" fmla="*/ 6 w 16"/>
                  <a:gd name="T53" fmla="*/ 4 h 5"/>
                  <a:gd name="T54" fmla="*/ 13 w 16"/>
                  <a:gd name="T55" fmla="*/ 4 h 5"/>
                  <a:gd name="T56" fmla="*/ 13 w 16"/>
                  <a:gd name="T57" fmla="*/ 4 h 5"/>
                  <a:gd name="T58" fmla="*/ 16 w 16"/>
                  <a:gd name="T5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5">
                    <a:moveTo>
                      <a:pt x="16" y="3"/>
                    </a:moveTo>
                    <a:cubicBezTo>
                      <a:pt x="15" y="2"/>
                      <a:pt x="15" y="2"/>
                      <a:pt x="15" y="2"/>
                    </a:cubicBezTo>
                    <a:cubicBezTo>
                      <a:pt x="14" y="3"/>
                      <a:pt x="14" y="3"/>
                      <a:pt x="14" y="3"/>
                    </a:cubicBezTo>
                    <a:cubicBezTo>
                      <a:pt x="14" y="3"/>
                      <a:pt x="12" y="3"/>
                      <a:pt x="12" y="3"/>
                    </a:cubicBezTo>
                    <a:cubicBezTo>
                      <a:pt x="13" y="2"/>
                      <a:pt x="13" y="2"/>
                      <a:pt x="13" y="2"/>
                    </a:cubicBezTo>
                    <a:cubicBezTo>
                      <a:pt x="13" y="2"/>
                      <a:pt x="13" y="2"/>
                      <a:pt x="13" y="2"/>
                    </a:cubicBezTo>
                    <a:cubicBezTo>
                      <a:pt x="13" y="2"/>
                      <a:pt x="14" y="1"/>
                      <a:pt x="14" y="1"/>
                    </a:cubicBezTo>
                    <a:cubicBezTo>
                      <a:pt x="13" y="0"/>
                      <a:pt x="12" y="1"/>
                      <a:pt x="11" y="1"/>
                    </a:cubicBezTo>
                    <a:cubicBezTo>
                      <a:pt x="11" y="1"/>
                      <a:pt x="12" y="1"/>
                      <a:pt x="12" y="1"/>
                    </a:cubicBezTo>
                    <a:cubicBezTo>
                      <a:pt x="11" y="2"/>
                      <a:pt x="11" y="2"/>
                      <a:pt x="11" y="2"/>
                    </a:cubicBezTo>
                    <a:cubicBezTo>
                      <a:pt x="11" y="2"/>
                      <a:pt x="11" y="2"/>
                      <a:pt x="11" y="2"/>
                    </a:cubicBezTo>
                    <a:cubicBezTo>
                      <a:pt x="10" y="3"/>
                      <a:pt x="10" y="3"/>
                      <a:pt x="9" y="3"/>
                    </a:cubicBezTo>
                    <a:cubicBezTo>
                      <a:pt x="10" y="2"/>
                      <a:pt x="10" y="2"/>
                      <a:pt x="10" y="2"/>
                    </a:cubicBezTo>
                    <a:cubicBezTo>
                      <a:pt x="10" y="1"/>
                      <a:pt x="9" y="1"/>
                      <a:pt x="8" y="1"/>
                    </a:cubicBezTo>
                    <a:cubicBezTo>
                      <a:pt x="8" y="1"/>
                      <a:pt x="8" y="1"/>
                      <a:pt x="8" y="1"/>
                    </a:cubicBezTo>
                    <a:cubicBezTo>
                      <a:pt x="9" y="1"/>
                      <a:pt x="9" y="1"/>
                      <a:pt x="9" y="1"/>
                    </a:cubicBezTo>
                    <a:cubicBezTo>
                      <a:pt x="9" y="2"/>
                      <a:pt x="9" y="2"/>
                      <a:pt x="9" y="2"/>
                    </a:cubicBezTo>
                    <a:cubicBezTo>
                      <a:pt x="6" y="2"/>
                      <a:pt x="6" y="2"/>
                      <a:pt x="6" y="2"/>
                    </a:cubicBezTo>
                    <a:cubicBezTo>
                      <a:pt x="7" y="3"/>
                      <a:pt x="7" y="3"/>
                      <a:pt x="7" y="3"/>
                    </a:cubicBezTo>
                    <a:cubicBezTo>
                      <a:pt x="6" y="3"/>
                      <a:pt x="6" y="3"/>
                      <a:pt x="6" y="3"/>
                    </a:cubicBezTo>
                    <a:cubicBezTo>
                      <a:pt x="5" y="3"/>
                      <a:pt x="2" y="4"/>
                      <a:pt x="1" y="3"/>
                    </a:cubicBezTo>
                    <a:cubicBezTo>
                      <a:pt x="1" y="4"/>
                      <a:pt x="1" y="4"/>
                      <a:pt x="1" y="4"/>
                    </a:cubicBezTo>
                    <a:cubicBezTo>
                      <a:pt x="0" y="4"/>
                      <a:pt x="0" y="4"/>
                      <a:pt x="0" y="4"/>
                    </a:cubicBezTo>
                    <a:cubicBezTo>
                      <a:pt x="1" y="5"/>
                      <a:pt x="1" y="5"/>
                      <a:pt x="1" y="5"/>
                    </a:cubicBezTo>
                    <a:cubicBezTo>
                      <a:pt x="1" y="4"/>
                      <a:pt x="1" y="4"/>
                      <a:pt x="1" y="4"/>
                    </a:cubicBezTo>
                    <a:cubicBezTo>
                      <a:pt x="3" y="5"/>
                      <a:pt x="3" y="4"/>
                      <a:pt x="5" y="4"/>
                    </a:cubicBezTo>
                    <a:cubicBezTo>
                      <a:pt x="5" y="4"/>
                      <a:pt x="5" y="5"/>
                      <a:pt x="6" y="4"/>
                    </a:cubicBezTo>
                    <a:cubicBezTo>
                      <a:pt x="9" y="5"/>
                      <a:pt x="11" y="3"/>
                      <a:pt x="13" y="4"/>
                    </a:cubicBezTo>
                    <a:cubicBezTo>
                      <a:pt x="13" y="4"/>
                      <a:pt x="13" y="4"/>
                      <a:pt x="13" y="4"/>
                    </a:cubicBezTo>
                    <a:cubicBezTo>
                      <a:pt x="14" y="4"/>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8" name="Freeform 513"/>
              <p:cNvSpPr/>
              <p:nvPr/>
            </p:nvSpPr>
            <p:spPr bwMode="auto">
              <a:xfrm>
                <a:off x="4023" y="1952"/>
                <a:ext cx="0" cy="5"/>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9" name="Freeform 514"/>
              <p:cNvSpPr/>
              <p:nvPr/>
            </p:nvSpPr>
            <p:spPr bwMode="auto">
              <a:xfrm>
                <a:off x="3574" y="1755"/>
                <a:ext cx="6" cy="12"/>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0" name="Freeform 515"/>
              <p:cNvSpPr/>
              <p:nvPr/>
            </p:nvSpPr>
            <p:spPr bwMode="auto">
              <a:xfrm>
                <a:off x="3657" y="1795"/>
                <a:ext cx="6" cy="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1" name="Freeform 516"/>
              <p:cNvSpPr/>
              <p:nvPr/>
            </p:nvSpPr>
            <p:spPr bwMode="auto">
              <a:xfrm>
                <a:off x="2908" y="1470"/>
                <a:ext cx="11" cy="5"/>
              </a:xfrm>
              <a:custGeom>
                <a:avLst/>
                <a:gdLst>
                  <a:gd name="T0" fmla="*/ 2 w 2"/>
                  <a:gd name="T1" fmla="*/ 1 h 1"/>
                  <a:gd name="T2" fmla="*/ 0 w 2"/>
                  <a:gd name="T3" fmla="*/ 1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2" name="Freeform 517"/>
              <p:cNvSpPr/>
              <p:nvPr/>
            </p:nvSpPr>
            <p:spPr bwMode="auto">
              <a:xfrm>
                <a:off x="3657" y="1800"/>
                <a:ext cx="17" cy="6"/>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2" y="0"/>
                      <a:pt x="3" y="1"/>
                      <a:pt x="3" y="0"/>
                    </a:cubicBezTo>
                    <a:cubicBezTo>
                      <a:pt x="2" y="0"/>
                      <a:pt x="1"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3" name="Freeform 518"/>
              <p:cNvSpPr/>
              <p:nvPr/>
            </p:nvSpPr>
            <p:spPr bwMode="auto">
              <a:xfrm>
                <a:off x="2847" y="1447"/>
                <a:ext cx="11" cy="6"/>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1" y="1"/>
                      <a:pt x="2" y="1"/>
                    </a:cubicBezTo>
                    <a:cubicBezTo>
                      <a:pt x="2" y="1"/>
                      <a:pt x="2" y="1"/>
                      <a:pt x="2" y="0"/>
                    </a:cubicBezTo>
                    <a:cubicBezTo>
                      <a:pt x="2" y="0"/>
                      <a:pt x="2" y="0"/>
                      <a:pt x="2"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4" name="Rectangle 519"/>
              <p:cNvSpPr>
                <a:spLocks noChangeArrowheads="1"/>
              </p:cNvSpPr>
              <p:nvPr/>
            </p:nvSpPr>
            <p:spPr bwMode="auto">
              <a:xfrm>
                <a:off x="2886" y="1458"/>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75" name="Freeform 520"/>
              <p:cNvSpPr/>
              <p:nvPr/>
            </p:nvSpPr>
            <p:spPr bwMode="auto">
              <a:xfrm>
                <a:off x="2980" y="1503"/>
                <a:ext cx="6"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6" name="Freeform 521"/>
              <p:cNvSpPr/>
              <p:nvPr/>
            </p:nvSpPr>
            <p:spPr bwMode="auto">
              <a:xfrm>
                <a:off x="2825" y="1436"/>
                <a:ext cx="17" cy="22"/>
              </a:xfrm>
              <a:custGeom>
                <a:avLst/>
                <a:gdLst>
                  <a:gd name="T0" fmla="*/ 2 w 3"/>
                  <a:gd name="T1" fmla="*/ 4 h 4"/>
                  <a:gd name="T2" fmla="*/ 2 w 3"/>
                  <a:gd name="T3" fmla="*/ 4 h 4"/>
                  <a:gd name="T4" fmla="*/ 3 w 3"/>
                  <a:gd name="T5" fmla="*/ 2 h 4"/>
                  <a:gd name="T6" fmla="*/ 2 w 3"/>
                  <a:gd name="T7" fmla="*/ 2 h 4"/>
                  <a:gd name="T8" fmla="*/ 3 w 3"/>
                  <a:gd name="T9" fmla="*/ 2 h 4"/>
                  <a:gd name="T10" fmla="*/ 2 w 3"/>
                  <a:gd name="T11" fmla="*/ 2 h 4"/>
                  <a:gd name="T12" fmla="*/ 1 w 3"/>
                  <a:gd name="T13" fmla="*/ 1 h 4"/>
                  <a:gd name="T14" fmla="*/ 2 w 3"/>
                  <a:gd name="T15" fmla="*/ 1 h 4"/>
                  <a:gd name="T16" fmla="*/ 2 w 3"/>
                  <a:gd name="T17" fmla="*/ 1 h 4"/>
                  <a:gd name="T18" fmla="*/ 0 w 3"/>
                  <a:gd name="T19" fmla="*/ 1 h 4"/>
                  <a:gd name="T20" fmla="*/ 2 w 3"/>
                  <a:gd name="T21" fmla="*/ 3 h 4"/>
                  <a:gd name="T22" fmla="*/ 2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4"/>
                    </a:moveTo>
                    <a:cubicBezTo>
                      <a:pt x="2" y="4"/>
                      <a:pt x="2" y="4"/>
                      <a:pt x="2" y="4"/>
                    </a:cubicBezTo>
                    <a:cubicBezTo>
                      <a:pt x="2" y="3"/>
                      <a:pt x="3" y="3"/>
                      <a:pt x="3" y="2"/>
                    </a:cubicBezTo>
                    <a:cubicBezTo>
                      <a:pt x="3" y="1"/>
                      <a:pt x="3" y="2"/>
                      <a:pt x="2" y="2"/>
                    </a:cubicBezTo>
                    <a:cubicBezTo>
                      <a:pt x="2" y="2"/>
                      <a:pt x="2" y="2"/>
                      <a:pt x="3" y="2"/>
                    </a:cubicBezTo>
                    <a:cubicBezTo>
                      <a:pt x="2" y="2"/>
                      <a:pt x="2" y="2"/>
                      <a:pt x="2" y="2"/>
                    </a:cubicBezTo>
                    <a:cubicBezTo>
                      <a:pt x="2" y="2"/>
                      <a:pt x="1" y="2"/>
                      <a:pt x="1" y="1"/>
                    </a:cubicBezTo>
                    <a:cubicBezTo>
                      <a:pt x="1" y="2"/>
                      <a:pt x="1" y="1"/>
                      <a:pt x="2" y="1"/>
                    </a:cubicBezTo>
                    <a:cubicBezTo>
                      <a:pt x="2" y="1"/>
                      <a:pt x="2" y="1"/>
                      <a:pt x="2" y="1"/>
                    </a:cubicBezTo>
                    <a:cubicBezTo>
                      <a:pt x="1" y="0"/>
                      <a:pt x="1" y="1"/>
                      <a:pt x="0" y="1"/>
                    </a:cubicBezTo>
                    <a:cubicBezTo>
                      <a:pt x="0" y="2"/>
                      <a:pt x="1" y="2"/>
                      <a:pt x="2" y="3"/>
                    </a:cubicBezTo>
                    <a:cubicBezTo>
                      <a:pt x="2" y="3"/>
                      <a:pt x="2"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7" name="Freeform 522"/>
              <p:cNvSpPr/>
              <p:nvPr/>
            </p:nvSpPr>
            <p:spPr bwMode="auto">
              <a:xfrm>
                <a:off x="2714" y="1391"/>
                <a:ext cx="11" cy="11"/>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1" y="0"/>
                    </a:cubicBezTo>
                    <a:cubicBezTo>
                      <a:pt x="1" y="1"/>
                      <a:pt x="0" y="0"/>
                      <a:pt x="0" y="1"/>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8" name="Freeform 523"/>
              <p:cNvSpPr/>
              <p:nvPr/>
            </p:nvSpPr>
            <p:spPr bwMode="auto">
              <a:xfrm>
                <a:off x="2975" y="1503"/>
                <a:ext cx="5" cy="6"/>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9" name="Freeform 524"/>
              <p:cNvSpPr/>
              <p:nvPr/>
            </p:nvSpPr>
            <p:spPr bwMode="auto">
              <a:xfrm>
                <a:off x="2886" y="1464"/>
                <a:ext cx="17" cy="17"/>
              </a:xfrm>
              <a:custGeom>
                <a:avLst/>
                <a:gdLst>
                  <a:gd name="T0" fmla="*/ 2 w 3"/>
                  <a:gd name="T1" fmla="*/ 2 h 3"/>
                  <a:gd name="T2" fmla="*/ 2 w 3"/>
                  <a:gd name="T3" fmla="*/ 3 h 3"/>
                  <a:gd name="T4" fmla="*/ 3 w 3"/>
                  <a:gd name="T5" fmla="*/ 2 h 3"/>
                  <a:gd name="T6" fmla="*/ 2 w 3"/>
                  <a:gd name="T7" fmla="*/ 2 h 3"/>
                  <a:gd name="T8" fmla="*/ 2 w 3"/>
                  <a:gd name="T9" fmla="*/ 2 h 3"/>
                  <a:gd name="T10" fmla="*/ 2 w 3"/>
                  <a:gd name="T11" fmla="*/ 1 h 3"/>
                  <a:gd name="T12" fmla="*/ 0 w 3"/>
                  <a:gd name="T13" fmla="*/ 2 h 3"/>
                  <a:gd name="T14" fmla="*/ 2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2"/>
                    </a:moveTo>
                    <a:cubicBezTo>
                      <a:pt x="2" y="3"/>
                      <a:pt x="2" y="3"/>
                      <a:pt x="2" y="3"/>
                    </a:cubicBezTo>
                    <a:cubicBezTo>
                      <a:pt x="3" y="3"/>
                      <a:pt x="3" y="2"/>
                      <a:pt x="3" y="2"/>
                    </a:cubicBezTo>
                    <a:cubicBezTo>
                      <a:pt x="3" y="2"/>
                      <a:pt x="3" y="2"/>
                      <a:pt x="2" y="2"/>
                    </a:cubicBezTo>
                    <a:cubicBezTo>
                      <a:pt x="2" y="2"/>
                      <a:pt x="2" y="2"/>
                      <a:pt x="2" y="2"/>
                    </a:cubicBezTo>
                    <a:cubicBezTo>
                      <a:pt x="2" y="1"/>
                      <a:pt x="2" y="1"/>
                      <a:pt x="2" y="1"/>
                    </a:cubicBezTo>
                    <a:cubicBezTo>
                      <a:pt x="1" y="2"/>
                      <a:pt x="0" y="0"/>
                      <a:pt x="0" y="2"/>
                    </a:cubicBezTo>
                    <a:cubicBezTo>
                      <a:pt x="0" y="3"/>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0" name="Freeform 525"/>
              <p:cNvSpPr/>
              <p:nvPr/>
            </p:nvSpPr>
            <p:spPr bwMode="auto">
              <a:xfrm>
                <a:off x="2858" y="1453"/>
                <a:ext cx="12" cy="11"/>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1"/>
                      <a:pt x="2" y="2"/>
                      <a:pt x="2"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1" name="Freeform 526"/>
              <p:cNvSpPr/>
              <p:nvPr/>
            </p:nvSpPr>
            <p:spPr bwMode="auto">
              <a:xfrm>
                <a:off x="2903" y="1475"/>
                <a:ext cx="5" cy="6"/>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2" name="Freeform 527"/>
              <p:cNvSpPr/>
              <p:nvPr/>
            </p:nvSpPr>
            <p:spPr bwMode="auto">
              <a:xfrm>
                <a:off x="4001" y="1952"/>
                <a:ext cx="11" cy="5"/>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3" name="Freeform 528"/>
              <p:cNvSpPr/>
              <p:nvPr/>
            </p:nvSpPr>
            <p:spPr bwMode="auto">
              <a:xfrm>
                <a:off x="3801"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4" name="Freeform 529"/>
              <p:cNvSpPr/>
              <p:nvPr/>
            </p:nvSpPr>
            <p:spPr bwMode="auto">
              <a:xfrm>
                <a:off x="3796" y="1862"/>
                <a:ext cx="5" cy="5"/>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5" name="Freeform 530"/>
              <p:cNvSpPr/>
              <p:nvPr/>
            </p:nvSpPr>
            <p:spPr bwMode="auto">
              <a:xfrm>
                <a:off x="2753" y="1408"/>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6" name="Freeform 531"/>
              <p:cNvSpPr/>
              <p:nvPr/>
            </p:nvSpPr>
            <p:spPr bwMode="auto">
              <a:xfrm>
                <a:off x="2764" y="1419"/>
                <a:ext cx="6" cy="6"/>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0"/>
                      <a:pt x="1" y="0"/>
                      <a:pt x="1" y="0"/>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7" name="Freeform 532"/>
              <p:cNvSpPr/>
              <p:nvPr/>
            </p:nvSpPr>
            <p:spPr bwMode="auto">
              <a:xfrm>
                <a:off x="2847" y="1458"/>
                <a:ext cx="6" cy="6"/>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8" name="Freeform 533"/>
              <p:cNvSpPr/>
              <p:nvPr/>
            </p:nvSpPr>
            <p:spPr bwMode="auto">
              <a:xfrm>
                <a:off x="3746" y="1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9" name="Freeform 534"/>
              <p:cNvSpPr/>
              <p:nvPr/>
            </p:nvSpPr>
            <p:spPr bwMode="auto">
              <a:xfrm>
                <a:off x="3735" y="1845"/>
                <a:ext cx="11" cy="11"/>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1"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0" name="Freeform 535"/>
              <p:cNvSpPr/>
              <p:nvPr/>
            </p:nvSpPr>
            <p:spPr bwMode="auto">
              <a:xfrm>
                <a:off x="3713" y="18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1" name="Freeform 536"/>
              <p:cNvSpPr/>
              <p:nvPr/>
            </p:nvSpPr>
            <p:spPr bwMode="auto">
              <a:xfrm>
                <a:off x="3796" y="18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2" name="Freeform 537"/>
              <p:cNvSpPr/>
              <p:nvPr/>
            </p:nvSpPr>
            <p:spPr bwMode="auto">
              <a:xfrm>
                <a:off x="3796" y="1867"/>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3" name="Freeform 538"/>
              <p:cNvSpPr/>
              <p:nvPr/>
            </p:nvSpPr>
            <p:spPr bwMode="auto">
              <a:xfrm>
                <a:off x="2692" y="1391"/>
                <a:ext cx="6" cy="6"/>
              </a:xfrm>
              <a:custGeom>
                <a:avLst/>
                <a:gdLst>
                  <a:gd name="T0" fmla="*/ 1 w 1"/>
                  <a:gd name="T1" fmla="*/ 1 h 1"/>
                  <a:gd name="T2" fmla="*/ 1 w 1"/>
                  <a:gd name="T3" fmla="*/ 0 h 1"/>
                  <a:gd name="T4" fmla="*/ 0 w 1"/>
                  <a:gd name="T5" fmla="*/ 1 h 1"/>
                  <a:gd name="T6" fmla="*/ 0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0" y="1"/>
                      <a:pt x="1" y="0"/>
                      <a:pt x="1" y="0"/>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4" name="Rectangle 539"/>
              <p:cNvSpPr>
                <a:spLocks noChangeArrowheads="1"/>
              </p:cNvSpPr>
              <p:nvPr/>
            </p:nvSpPr>
            <p:spPr bwMode="auto">
              <a:xfrm>
                <a:off x="3873" y="19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95" name="Freeform 540"/>
              <p:cNvSpPr/>
              <p:nvPr/>
            </p:nvSpPr>
            <p:spPr bwMode="auto">
              <a:xfrm>
                <a:off x="2964" y="1509"/>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6" name="Freeform 541"/>
              <p:cNvSpPr/>
              <p:nvPr/>
            </p:nvSpPr>
            <p:spPr bwMode="auto">
              <a:xfrm>
                <a:off x="2870" y="1470"/>
                <a:ext cx="0" cy="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7" name="Freeform 542"/>
              <p:cNvSpPr/>
              <p:nvPr/>
            </p:nvSpPr>
            <p:spPr bwMode="auto">
              <a:xfrm>
                <a:off x="2947" y="1509"/>
                <a:ext cx="6"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8" name="Freeform 543"/>
              <p:cNvSpPr/>
              <p:nvPr/>
            </p:nvSpPr>
            <p:spPr bwMode="auto">
              <a:xfrm>
                <a:off x="3990" y="1957"/>
                <a:ext cx="0" cy="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9" name="Freeform 544"/>
              <p:cNvSpPr/>
              <p:nvPr/>
            </p:nvSpPr>
            <p:spPr bwMode="auto">
              <a:xfrm>
                <a:off x="3779" y="1867"/>
                <a:ext cx="6" cy="6"/>
              </a:xfrm>
              <a:custGeom>
                <a:avLst/>
                <a:gdLst>
                  <a:gd name="T0" fmla="*/ 1 w 1"/>
                  <a:gd name="T1" fmla="*/ 1 h 1"/>
                  <a:gd name="T2" fmla="*/ 0 w 1"/>
                  <a:gd name="T3" fmla="*/ 0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0"/>
                      <a:pt x="0" y="0"/>
                      <a:pt x="0" y="0"/>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0" name="Freeform 545"/>
              <p:cNvSpPr/>
              <p:nvPr/>
            </p:nvSpPr>
            <p:spPr bwMode="auto">
              <a:xfrm>
                <a:off x="3862" y="1901"/>
                <a:ext cx="6" cy="6"/>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1" name="Freeform 546"/>
              <p:cNvSpPr/>
              <p:nvPr/>
            </p:nvSpPr>
            <p:spPr bwMode="auto">
              <a:xfrm>
                <a:off x="3663" y="1823"/>
                <a:ext cx="11" cy="11"/>
              </a:xfrm>
              <a:custGeom>
                <a:avLst/>
                <a:gdLst>
                  <a:gd name="T0" fmla="*/ 2 w 2"/>
                  <a:gd name="T1" fmla="*/ 1 h 2"/>
                  <a:gd name="T2" fmla="*/ 2 w 2"/>
                  <a:gd name="T3" fmla="*/ 1 h 2"/>
                  <a:gd name="T4" fmla="*/ 1 w 2"/>
                  <a:gd name="T5" fmla="*/ 0 h 2"/>
                  <a:gd name="T6" fmla="*/ 0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2" y="1"/>
                    </a:cubicBezTo>
                    <a:cubicBezTo>
                      <a:pt x="2" y="1"/>
                      <a:pt x="2" y="0"/>
                      <a:pt x="1" y="0"/>
                    </a:cubicBezTo>
                    <a:cubicBezTo>
                      <a:pt x="0" y="1"/>
                      <a:pt x="0" y="1"/>
                      <a:pt x="0" y="1"/>
                    </a:cubicBezTo>
                    <a:cubicBezTo>
                      <a:pt x="1" y="2"/>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2" name="Freeform 547"/>
              <p:cNvSpPr/>
              <p:nvPr/>
            </p:nvSpPr>
            <p:spPr bwMode="auto">
              <a:xfrm>
                <a:off x="3718" y="1845"/>
                <a:ext cx="6" cy="6"/>
              </a:xfrm>
              <a:custGeom>
                <a:avLst/>
                <a:gdLst>
                  <a:gd name="T0" fmla="*/ 6 w 6"/>
                  <a:gd name="T1" fmla="*/ 0 h 6"/>
                  <a:gd name="T2" fmla="*/ 0 w 6"/>
                  <a:gd name="T3" fmla="*/ 0 h 6"/>
                  <a:gd name="T4" fmla="*/ 6 w 6"/>
                  <a:gd name="T5" fmla="*/ 6 h 6"/>
                  <a:gd name="T6" fmla="*/ 6 w 6"/>
                  <a:gd name="T7" fmla="*/ 0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0"/>
                    </a:lnTo>
                    <a:lnTo>
                      <a:pt x="6" y="6"/>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3" name="Freeform 548"/>
              <p:cNvSpPr/>
              <p:nvPr/>
            </p:nvSpPr>
            <p:spPr bwMode="auto">
              <a:xfrm>
                <a:off x="3946" y="1957"/>
                <a:ext cx="33" cy="11"/>
              </a:xfrm>
              <a:custGeom>
                <a:avLst/>
                <a:gdLst>
                  <a:gd name="T0" fmla="*/ 6 w 6"/>
                  <a:gd name="T1" fmla="*/ 0 h 2"/>
                  <a:gd name="T2" fmla="*/ 1 w 6"/>
                  <a:gd name="T3" fmla="*/ 1 h 2"/>
                  <a:gd name="T4" fmla="*/ 0 w 6"/>
                  <a:gd name="T5" fmla="*/ 2 h 2"/>
                  <a:gd name="T6" fmla="*/ 1 w 6"/>
                  <a:gd name="T7" fmla="*/ 2 h 2"/>
                  <a:gd name="T8" fmla="*/ 1 w 6"/>
                  <a:gd name="T9" fmla="*/ 2 h 2"/>
                  <a:gd name="T10" fmla="*/ 3 w 6"/>
                  <a:gd name="T11" fmla="*/ 2 h 2"/>
                  <a:gd name="T12" fmla="*/ 3 w 6"/>
                  <a:gd name="T13" fmla="*/ 2 h 2"/>
                  <a:gd name="T14" fmla="*/ 5 w 6"/>
                  <a:gd name="T15" fmla="*/ 1 h 2"/>
                  <a:gd name="T16" fmla="*/ 6 w 6"/>
                  <a:gd name="T17" fmla="*/ 0 h 2"/>
                  <a:gd name="T18" fmla="*/ 6 w 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6" y="0"/>
                    </a:moveTo>
                    <a:cubicBezTo>
                      <a:pt x="5" y="1"/>
                      <a:pt x="2" y="0"/>
                      <a:pt x="1" y="1"/>
                    </a:cubicBezTo>
                    <a:cubicBezTo>
                      <a:pt x="1" y="1"/>
                      <a:pt x="0" y="2"/>
                      <a:pt x="0" y="2"/>
                    </a:cubicBezTo>
                    <a:cubicBezTo>
                      <a:pt x="1" y="2"/>
                      <a:pt x="1" y="2"/>
                      <a:pt x="1" y="2"/>
                    </a:cubicBezTo>
                    <a:cubicBezTo>
                      <a:pt x="1" y="2"/>
                      <a:pt x="1" y="2"/>
                      <a:pt x="1" y="2"/>
                    </a:cubicBezTo>
                    <a:cubicBezTo>
                      <a:pt x="3" y="2"/>
                      <a:pt x="3" y="2"/>
                      <a:pt x="3" y="2"/>
                    </a:cubicBezTo>
                    <a:cubicBezTo>
                      <a:pt x="3" y="2"/>
                      <a:pt x="3" y="2"/>
                      <a:pt x="3" y="2"/>
                    </a:cubicBezTo>
                    <a:cubicBezTo>
                      <a:pt x="3" y="2"/>
                      <a:pt x="3" y="0"/>
                      <a:pt x="5" y="1"/>
                    </a:cubicBezTo>
                    <a:cubicBezTo>
                      <a:pt x="5" y="0"/>
                      <a:pt x="6" y="2"/>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4" name="Freeform 549"/>
              <p:cNvSpPr/>
              <p:nvPr/>
            </p:nvSpPr>
            <p:spPr bwMode="auto">
              <a:xfrm>
                <a:off x="2847" y="1464"/>
                <a:ext cx="6" cy="11"/>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5" name="Freeform 550"/>
              <p:cNvSpPr/>
              <p:nvPr/>
            </p:nvSpPr>
            <p:spPr bwMode="auto">
              <a:xfrm>
                <a:off x="2764" y="1430"/>
                <a:ext cx="6" cy="6"/>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6" name="Freeform 551"/>
              <p:cNvSpPr/>
              <p:nvPr/>
            </p:nvSpPr>
            <p:spPr bwMode="auto">
              <a:xfrm>
                <a:off x="2659" y="1391"/>
                <a:ext cx="5"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7" name="Freeform 552"/>
              <p:cNvSpPr/>
              <p:nvPr/>
            </p:nvSpPr>
            <p:spPr bwMode="auto">
              <a:xfrm>
                <a:off x="2664" y="1391"/>
                <a:ext cx="6" cy="6"/>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8" name="Freeform 553"/>
              <p:cNvSpPr/>
              <p:nvPr/>
            </p:nvSpPr>
            <p:spPr bwMode="auto">
              <a:xfrm>
                <a:off x="3757" y="1867"/>
                <a:ext cx="17" cy="6"/>
              </a:xfrm>
              <a:custGeom>
                <a:avLst/>
                <a:gdLst>
                  <a:gd name="T0" fmla="*/ 0 w 3"/>
                  <a:gd name="T1" fmla="*/ 1 h 1"/>
                  <a:gd name="T2" fmla="*/ 1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1" y="1"/>
                    </a:cubicBezTo>
                    <a:cubicBezTo>
                      <a:pt x="1" y="0"/>
                      <a:pt x="2"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9" name="Freeform 554"/>
              <p:cNvSpPr/>
              <p:nvPr/>
            </p:nvSpPr>
            <p:spPr bwMode="auto">
              <a:xfrm>
                <a:off x="2753" y="1430"/>
                <a:ext cx="11" cy="6"/>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1" y="1"/>
                    </a:cubicBezTo>
                    <a:cubicBezTo>
                      <a:pt x="2" y="1"/>
                      <a:pt x="1" y="1"/>
                      <a:pt x="2"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0" name="Freeform 555"/>
              <p:cNvSpPr/>
              <p:nvPr/>
            </p:nvSpPr>
            <p:spPr bwMode="auto">
              <a:xfrm>
                <a:off x="3696" y="1845"/>
                <a:ext cx="17" cy="6"/>
              </a:xfrm>
              <a:custGeom>
                <a:avLst/>
                <a:gdLst>
                  <a:gd name="T0" fmla="*/ 2 w 3"/>
                  <a:gd name="T1" fmla="*/ 1 h 1"/>
                  <a:gd name="T2" fmla="*/ 3 w 3"/>
                  <a:gd name="T3" fmla="*/ 0 h 1"/>
                  <a:gd name="T4" fmla="*/ 1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1"/>
                      <a:pt x="3" y="0"/>
                    </a:cubicBezTo>
                    <a:cubicBezTo>
                      <a:pt x="2" y="0"/>
                      <a:pt x="2" y="0"/>
                      <a:pt x="1" y="0"/>
                    </a:cubicBezTo>
                    <a:cubicBezTo>
                      <a:pt x="2" y="1"/>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1" name="Rectangle 556"/>
              <p:cNvSpPr>
                <a:spLocks noChangeArrowheads="1"/>
              </p:cNvSpPr>
              <p:nvPr/>
            </p:nvSpPr>
            <p:spPr bwMode="auto">
              <a:xfrm>
                <a:off x="2842" y="14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12" name="Freeform 557"/>
              <p:cNvSpPr/>
              <p:nvPr/>
            </p:nvSpPr>
            <p:spPr bwMode="auto">
              <a:xfrm>
                <a:off x="3846" y="1907"/>
                <a:ext cx="5" cy="5"/>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3" name="Freeform 558"/>
              <p:cNvSpPr/>
              <p:nvPr/>
            </p:nvSpPr>
            <p:spPr bwMode="auto">
              <a:xfrm>
                <a:off x="2637" y="1386"/>
                <a:ext cx="11" cy="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0"/>
                      <a:pt x="1"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4" name="Freeform 559"/>
              <p:cNvSpPr/>
              <p:nvPr/>
            </p:nvSpPr>
            <p:spPr bwMode="auto">
              <a:xfrm>
                <a:off x="2825" y="1464"/>
                <a:ext cx="11" cy="11"/>
              </a:xfrm>
              <a:custGeom>
                <a:avLst/>
                <a:gdLst>
                  <a:gd name="T0" fmla="*/ 0 w 2"/>
                  <a:gd name="T1" fmla="*/ 1 h 2"/>
                  <a:gd name="T2" fmla="*/ 2 w 2"/>
                  <a:gd name="T3" fmla="*/ 1 h 2"/>
                  <a:gd name="T4" fmla="*/ 0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0"/>
                      <a:pt x="1" y="2"/>
                      <a:pt x="2" y="1"/>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5" name="Rectangle 560"/>
              <p:cNvSpPr>
                <a:spLocks noChangeArrowheads="1"/>
              </p:cNvSpPr>
              <p:nvPr/>
            </p:nvSpPr>
            <p:spPr bwMode="auto">
              <a:xfrm>
                <a:off x="3746" y="18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16" name="Freeform 561"/>
              <p:cNvSpPr/>
              <p:nvPr/>
            </p:nvSpPr>
            <p:spPr bwMode="auto">
              <a:xfrm>
                <a:off x="2753" y="1442"/>
                <a:ext cx="6" cy="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7" name="Freeform 562"/>
              <p:cNvSpPr/>
              <p:nvPr/>
            </p:nvSpPr>
            <p:spPr bwMode="auto">
              <a:xfrm>
                <a:off x="2814" y="1464"/>
                <a:ext cx="6" cy="11"/>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1"/>
                      <a:pt x="1" y="2"/>
                    </a:cubicBez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8" name="Freeform 563"/>
              <p:cNvSpPr/>
              <p:nvPr/>
            </p:nvSpPr>
            <p:spPr bwMode="auto">
              <a:xfrm>
                <a:off x="3685" y="1845"/>
                <a:ext cx="5"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9" name="Freeform 564"/>
              <p:cNvSpPr/>
              <p:nvPr/>
            </p:nvSpPr>
            <p:spPr bwMode="auto">
              <a:xfrm>
                <a:off x="3685"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0" name="Freeform 565"/>
              <p:cNvSpPr/>
              <p:nvPr/>
            </p:nvSpPr>
            <p:spPr bwMode="auto">
              <a:xfrm>
                <a:off x="3679" y="1845"/>
                <a:ext cx="6" cy="6"/>
              </a:xfrm>
              <a:custGeom>
                <a:avLst/>
                <a:gdLst>
                  <a:gd name="T0" fmla="*/ 1 w 1"/>
                  <a:gd name="T1" fmla="*/ 1 h 1"/>
                  <a:gd name="T2" fmla="*/ 0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1"/>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1" name="Freeform 566"/>
              <p:cNvSpPr/>
              <p:nvPr/>
            </p:nvSpPr>
            <p:spPr bwMode="auto">
              <a:xfrm>
                <a:off x="3480" y="1767"/>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2" name="Freeform 567"/>
              <p:cNvSpPr/>
              <p:nvPr/>
            </p:nvSpPr>
            <p:spPr bwMode="auto">
              <a:xfrm>
                <a:off x="3812" y="1907"/>
                <a:ext cx="6"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3" name="Freeform 568"/>
              <p:cNvSpPr/>
              <p:nvPr/>
            </p:nvSpPr>
            <p:spPr bwMode="auto">
              <a:xfrm>
                <a:off x="3718" y="1867"/>
                <a:ext cx="6" cy="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4" name="Freeform 569"/>
              <p:cNvSpPr/>
              <p:nvPr/>
            </p:nvSpPr>
            <p:spPr bwMode="auto">
              <a:xfrm>
                <a:off x="3674" y="1845"/>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5" name="Freeform 570"/>
              <p:cNvSpPr/>
              <p:nvPr/>
            </p:nvSpPr>
            <p:spPr bwMode="auto">
              <a:xfrm>
                <a:off x="3901" y="1957"/>
                <a:ext cx="50" cy="23"/>
              </a:xfrm>
              <a:custGeom>
                <a:avLst/>
                <a:gdLst>
                  <a:gd name="T0" fmla="*/ 3 w 9"/>
                  <a:gd name="T1" fmla="*/ 2 h 4"/>
                  <a:gd name="T2" fmla="*/ 0 w 9"/>
                  <a:gd name="T3" fmla="*/ 3 h 4"/>
                  <a:gd name="T4" fmla="*/ 0 w 9"/>
                  <a:gd name="T5" fmla="*/ 3 h 4"/>
                  <a:gd name="T6" fmla="*/ 2 w 9"/>
                  <a:gd name="T7" fmla="*/ 3 h 4"/>
                  <a:gd name="T8" fmla="*/ 3 w 9"/>
                  <a:gd name="T9" fmla="*/ 3 h 4"/>
                  <a:gd name="T10" fmla="*/ 6 w 9"/>
                  <a:gd name="T11" fmla="*/ 2 h 4"/>
                  <a:gd name="T12" fmla="*/ 3 w 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3" y="2"/>
                    </a:moveTo>
                    <a:cubicBezTo>
                      <a:pt x="2" y="3"/>
                      <a:pt x="0" y="2"/>
                      <a:pt x="0" y="3"/>
                    </a:cubicBezTo>
                    <a:cubicBezTo>
                      <a:pt x="0" y="3"/>
                      <a:pt x="0" y="3"/>
                      <a:pt x="0" y="3"/>
                    </a:cubicBezTo>
                    <a:cubicBezTo>
                      <a:pt x="1" y="3"/>
                      <a:pt x="2" y="4"/>
                      <a:pt x="2" y="3"/>
                    </a:cubicBezTo>
                    <a:cubicBezTo>
                      <a:pt x="2" y="3"/>
                      <a:pt x="3" y="3"/>
                      <a:pt x="3" y="3"/>
                    </a:cubicBezTo>
                    <a:cubicBezTo>
                      <a:pt x="4" y="2"/>
                      <a:pt x="5" y="3"/>
                      <a:pt x="6" y="2"/>
                    </a:cubicBezTo>
                    <a:cubicBezTo>
                      <a:pt x="9" y="0"/>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6" name="Freeform 571"/>
              <p:cNvSpPr/>
              <p:nvPr/>
            </p:nvSpPr>
            <p:spPr bwMode="auto">
              <a:xfrm>
                <a:off x="3679" y="1851"/>
                <a:ext cx="0" cy="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7" name="Freeform 572"/>
              <p:cNvSpPr/>
              <p:nvPr/>
            </p:nvSpPr>
            <p:spPr bwMode="auto">
              <a:xfrm>
                <a:off x="3674" y="1856"/>
                <a:ext cx="28" cy="11"/>
              </a:xfrm>
              <a:custGeom>
                <a:avLst/>
                <a:gdLst>
                  <a:gd name="T0" fmla="*/ 4 w 5"/>
                  <a:gd name="T1" fmla="*/ 1 h 2"/>
                  <a:gd name="T2" fmla="*/ 5 w 5"/>
                  <a:gd name="T3" fmla="*/ 1 h 2"/>
                  <a:gd name="T4" fmla="*/ 0 w 5"/>
                  <a:gd name="T5" fmla="*/ 1 h 2"/>
                  <a:gd name="T6" fmla="*/ 3 w 5"/>
                  <a:gd name="T7" fmla="*/ 2 h 2"/>
                  <a:gd name="T8" fmla="*/ 3 w 5"/>
                  <a:gd name="T9" fmla="*/ 1 h 2"/>
                  <a:gd name="T10" fmla="*/ 3 w 5"/>
                  <a:gd name="T11" fmla="*/ 1 h 2"/>
                  <a:gd name="T12" fmla="*/ 4 w 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1"/>
                    </a:moveTo>
                    <a:cubicBezTo>
                      <a:pt x="4" y="2"/>
                      <a:pt x="4" y="1"/>
                      <a:pt x="5" y="1"/>
                    </a:cubicBezTo>
                    <a:cubicBezTo>
                      <a:pt x="3" y="1"/>
                      <a:pt x="1" y="0"/>
                      <a:pt x="0" y="1"/>
                    </a:cubicBezTo>
                    <a:cubicBezTo>
                      <a:pt x="1" y="1"/>
                      <a:pt x="2" y="2"/>
                      <a:pt x="3" y="2"/>
                    </a:cubicBezTo>
                    <a:cubicBezTo>
                      <a:pt x="3" y="2"/>
                      <a:pt x="3" y="1"/>
                      <a:pt x="3" y="1"/>
                    </a:cubicBezTo>
                    <a:cubicBezTo>
                      <a:pt x="3" y="1"/>
                      <a:pt x="3" y="1"/>
                      <a:pt x="3" y="1"/>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8" name="Freeform 573"/>
              <p:cNvSpPr/>
              <p:nvPr/>
            </p:nvSpPr>
            <p:spPr bwMode="auto">
              <a:xfrm>
                <a:off x="2675" y="1419"/>
                <a:ext cx="6" cy="6"/>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9" name="Freeform 574"/>
              <p:cNvSpPr/>
              <p:nvPr/>
            </p:nvSpPr>
            <p:spPr bwMode="auto">
              <a:xfrm>
                <a:off x="2748" y="1458"/>
                <a:ext cx="11" cy="12"/>
              </a:xfrm>
              <a:custGeom>
                <a:avLst/>
                <a:gdLst>
                  <a:gd name="T0" fmla="*/ 2 w 2"/>
                  <a:gd name="T1" fmla="*/ 0 h 2"/>
                  <a:gd name="T2" fmla="*/ 1 w 2"/>
                  <a:gd name="T3" fmla="*/ 1 h 2"/>
                  <a:gd name="T4" fmla="*/ 0 w 2"/>
                  <a:gd name="T5" fmla="*/ 1 h 2"/>
                  <a:gd name="T6" fmla="*/ 1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1" y="0"/>
                      <a:pt x="1" y="0"/>
                      <a:pt x="1" y="1"/>
                    </a:cubicBezTo>
                    <a:cubicBezTo>
                      <a:pt x="1" y="1"/>
                      <a:pt x="0" y="1"/>
                      <a:pt x="0" y="1"/>
                    </a:cubicBezTo>
                    <a:cubicBezTo>
                      <a:pt x="1" y="2"/>
                      <a:pt x="1" y="2"/>
                      <a:pt x="1" y="2"/>
                    </a:cubicBezTo>
                    <a:cubicBezTo>
                      <a:pt x="1" y="1"/>
                      <a:pt x="1"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0" name="Freeform 575"/>
              <p:cNvSpPr/>
              <p:nvPr/>
            </p:nvSpPr>
            <p:spPr bwMode="auto">
              <a:xfrm>
                <a:off x="3657" y="1851"/>
                <a:ext cx="11" cy="5"/>
              </a:xfrm>
              <a:custGeom>
                <a:avLst/>
                <a:gdLst>
                  <a:gd name="T0" fmla="*/ 2 w 2"/>
                  <a:gd name="T1" fmla="*/ 1 h 1"/>
                  <a:gd name="T2" fmla="*/ 2 w 2"/>
                  <a:gd name="T3" fmla="*/ 0 h 1"/>
                  <a:gd name="T4" fmla="*/ 1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2" y="0"/>
                      <a:pt x="2" y="0"/>
                      <a:pt x="1" y="0"/>
                    </a:cubicBezTo>
                    <a:cubicBezTo>
                      <a:pt x="0"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1" name="Freeform 576"/>
              <p:cNvSpPr/>
              <p:nvPr/>
            </p:nvSpPr>
            <p:spPr bwMode="auto">
              <a:xfrm>
                <a:off x="3718" y="1873"/>
                <a:ext cx="6" cy="6"/>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2" name="Freeform 577"/>
              <p:cNvSpPr/>
              <p:nvPr/>
            </p:nvSpPr>
            <p:spPr bwMode="auto">
              <a:xfrm>
                <a:off x="2731" y="1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3" name="Freeform 578"/>
              <p:cNvSpPr/>
              <p:nvPr/>
            </p:nvSpPr>
            <p:spPr bwMode="auto">
              <a:xfrm>
                <a:off x="2731" y="1447"/>
                <a:ext cx="11" cy="11"/>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0" y="1"/>
                      <a:pt x="0" y="1"/>
                      <a:pt x="1"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4" name="Freeform 579"/>
              <p:cNvSpPr/>
              <p:nvPr/>
            </p:nvSpPr>
            <p:spPr bwMode="auto">
              <a:xfrm>
                <a:off x="2742" y="1453"/>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5" name="Freeform 580"/>
              <p:cNvSpPr/>
              <p:nvPr/>
            </p:nvSpPr>
            <p:spPr bwMode="auto">
              <a:xfrm>
                <a:off x="3707" y="1873"/>
                <a:ext cx="11" cy="6"/>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6" name="Freeform 581"/>
              <p:cNvSpPr/>
              <p:nvPr/>
            </p:nvSpPr>
            <p:spPr bwMode="auto">
              <a:xfrm>
                <a:off x="2759" y="1464"/>
                <a:ext cx="5" cy="6"/>
              </a:xfrm>
              <a:custGeom>
                <a:avLst/>
                <a:gdLst>
                  <a:gd name="T0" fmla="*/ 5 w 5"/>
                  <a:gd name="T1" fmla="*/ 0 h 6"/>
                  <a:gd name="T2" fmla="*/ 0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0"/>
                    </a:lnTo>
                    <a:lnTo>
                      <a:pt x="0"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7" name="Freeform 582"/>
              <p:cNvSpPr/>
              <p:nvPr/>
            </p:nvSpPr>
            <p:spPr bwMode="auto">
              <a:xfrm>
                <a:off x="3785" y="1912"/>
                <a:ext cx="5" cy="0"/>
              </a:xfrm>
              <a:custGeom>
                <a:avLst/>
                <a:gdLst>
                  <a:gd name="T0" fmla="*/ 5 w 5"/>
                  <a:gd name="T1" fmla="*/ 5 w 5"/>
                  <a:gd name="T2" fmla="*/ 0 w 5"/>
                  <a:gd name="T3" fmla="*/ 5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0"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8" name="Freeform 583"/>
              <p:cNvSpPr/>
              <p:nvPr/>
            </p:nvSpPr>
            <p:spPr bwMode="auto">
              <a:xfrm>
                <a:off x="3696" y="1873"/>
                <a:ext cx="6" cy="6"/>
              </a:xfrm>
              <a:custGeom>
                <a:avLst/>
                <a:gdLst>
                  <a:gd name="T0" fmla="*/ 6 w 6"/>
                  <a:gd name="T1" fmla="*/ 6 h 6"/>
                  <a:gd name="T2" fmla="*/ 6 w 6"/>
                  <a:gd name="T3" fmla="*/ 0 h 6"/>
                  <a:gd name="T4" fmla="*/ 6 w 6"/>
                  <a:gd name="T5" fmla="*/ 0 h 6"/>
                  <a:gd name="T6" fmla="*/ 0 w 6"/>
                  <a:gd name="T7" fmla="*/ 6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0"/>
                    </a:lnTo>
                    <a:lnTo>
                      <a:pt x="6" y="0"/>
                    </a:lnTo>
                    <a:lnTo>
                      <a:pt x="0" y="6"/>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9" name="Freeform 584"/>
              <p:cNvSpPr/>
              <p:nvPr/>
            </p:nvSpPr>
            <p:spPr bwMode="auto">
              <a:xfrm>
                <a:off x="2570" y="1386"/>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0" name="Freeform 585"/>
              <p:cNvSpPr/>
              <p:nvPr/>
            </p:nvSpPr>
            <p:spPr bwMode="auto">
              <a:xfrm>
                <a:off x="2564" y="1386"/>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1" name="Freeform 586"/>
              <p:cNvSpPr/>
              <p:nvPr/>
            </p:nvSpPr>
            <p:spPr bwMode="auto">
              <a:xfrm>
                <a:off x="2692" y="1436"/>
                <a:ext cx="11" cy="17"/>
              </a:xfrm>
              <a:custGeom>
                <a:avLst/>
                <a:gdLst>
                  <a:gd name="T0" fmla="*/ 2 w 2"/>
                  <a:gd name="T1" fmla="*/ 3 h 3"/>
                  <a:gd name="T2" fmla="*/ 2 w 2"/>
                  <a:gd name="T3" fmla="*/ 2 h 3"/>
                  <a:gd name="T4" fmla="*/ 1 w 2"/>
                  <a:gd name="T5" fmla="*/ 2 h 3"/>
                  <a:gd name="T6" fmla="*/ 1 w 2"/>
                  <a:gd name="T7" fmla="*/ 0 h 3"/>
                  <a:gd name="T8" fmla="*/ 1 w 2"/>
                  <a:gd name="T9" fmla="*/ 2 h 3"/>
                  <a:gd name="T10" fmla="*/ 1 w 2"/>
                  <a:gd name="T11" fmla="*/ 2 h 3"/>
                  <a:gd name="T12" fmla="*/ 0 w 2"/>
                  <a:gd name="T13" fmla="*/ 2 h 3"/>
                  <a:gd name="T14" fmla="*/ 0 w 2"/>
                  <a:gd name="T15" fmla="*/ 3 h 3"/>
                  <a:gd name="T16" fmla="*/ 0 w 2"/>
                  <a:gd name="T17" fmla="*/ 3 h 3"/>
                  <a:gd name="T18" fmla="*/ 0 w 2"/>
                  <a:gd name="T19" fmla="*/ 3 h 3"/>
                  <a:gd name="T20" fmla="*/ 2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2" y="3"/>
                    </a:moveTo>
                    <a:cubicBezTo>
                      <a:pt x="2" y="2"/>
                      <a:pt x="2" y="2"/>
                      <a:pt x="2" y="2"/>
                    </a:cubicBezTo>
                    <a:cubicBezTo>
                      <a:pt x="1" y="2"/>
                      <a:pt x="1" y="2"/>
                      <a:pt x="1" y="2"/>
                    </a:cubicBezTo>
                    <a:cubicBezTo>
                      <a:pt x="1" y="2"/>
                      <a:pt x="2" y="1"/>
                      <a:pt x="1" y="0"/>
                    </a:cubicBezTo>
                    <a:cubicBezTo>
                      <a:pt x="1" y="2"/>
                      <a:pt x="1" y="2"/>
                      <a:pt x="1" y="2"/>
                    </a:cubicBezTo>
                    <a:cubicBezTo>
                      <a:pt x="1" y="2"/>
                      <a:pt x="1" y="2"/>
                      <a:pt x="1" y="2"/>
                    </a:cubicBezTo>
                    <a:cubicBezTo>
                      <a:pt x="1" y="2"/>
                      <a:pt x="0" y="3"/>
                      <a:pt x="0" y="2"/>
                    </a:cubicBezTo>
                    <a:cubicBezTo>
                      <a:pt x="0" y="3"/>
                      <a:pt x="0" y="3"/>
                      <a:pt x="0" y="3"/>
                    </a:cubicBezTo>
                    <a:cubicBezTo>
                      <a:pt x="0" y="3"/>
                      <a:pt x="0" y="3"/>
                      <a:pt x="0" y="3"/>
                    </a:cubicBezTo>
                    <a:cubicBezTo>
                      <a:pt x="0" y="3"/>
                      <a:pt x="0" y="3"/>
                      <a:pt x="0" y="3"/>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2" name="Freeform 587"/>
              <p:cNvSpPr>
                <a:spLocks noEditPoints="1"/>
              </p:cNvSpPr>
              <p:nvPr/>
            </p:nvSpPr>
            <p:spPr bwMode="auto">
              <a:xfrm>
                <a:off x="3219" y="1851"/>
                <a:ext cx="455" cy="39"/>
              </a:xfrm>
              <a:custGeom>
                <a:avLst/>
                <a:gdLst>
                  <a:gd name="T0" fmla="*/ 12 w 82"/>
                  <a:gd name="T1" fmla="*/ 5 h 7"/>
                  <a:gd name="T2" fmla="*/ 14 w 82"/>
                  <a:gd name="T3" fmla="*/ 4 h 7"/>
                  <a:gd name="T4" fmla="*/ 16 w 82"/>
                  <a:gd name="T5" fmla="*/ 5 h 7"/>
                  <a:gd name="T6" fmla="*/ 18 w 82"/>
                  <a:gd name="T7" fmla="*/ 5 h 7"/>
                  <a:gd name="T8" fmla="*/ 39 w 82"/>
                  <a:gd name="T9" fmla="*/ 5 h 7"/>
                  <a:gd name="T10" fmla="*/ 44 w 82"/>
                  <a:gd name="T11" fmla="*/ 6 h 7"/>
                  <a:gd name="T12" fmla="*/ 48 w 82"/>
                  <a:gd name="T13" fmla="*/ 6 h 7"/>
                  <a:gd name="T14" fmla="*/ 55 w 82"/>
                  <a:gd name="T15" fmla="*/ 5 h 7"/>
                  <a:gd name="T16" fmla="*/ 55 w 82"/>
                  <a:gd name="T17" fmla="*/ 6 h 7"/>
                  <a:gd name="T18" fmla="*/ 58 w 82"/>
                  <a:gd name="T19" fmla="*/ 5 h 7"/>
                  <a:gd name="T20" fmla="*/ 59 w 82"/>
                  <a:gd name="T21" fmla="*/ 5 h 7"/>
                  <a:gd name="T22" fmla="*/ 60 w 82"/>
                  <a:gd name="T23" fmla="*/ 5 h 7"/>
                  <a:gd name="T24" fmla="*/ 61 w 82"/>
                  <a:gd name="T25" fmla="*/ 6 h 7"/>
                  <a:gd name="T26" fmla="*/ 66 w 82"/>
                  <a:gd name="T27" fmla="*/ 4 h 7"/>
                  <a:gd name="T28" fmla="*/ 67 w 82"/>
                  <a:gd name="T29" fmla="*/ 5 h 7"/>
                  <a:gd name="T30" fmla="*/ 68 w 82"/>
                  <a:gd name="T31" fmla="*/ 6 h 7"/>
                  <a:gd name="T32" fmla="*/ 70 w 82"/>
                  <a:gd name="T33" fmla="*/ 6 h 7"/>
                  <a:gd name="T34" fmla="*/ 71 w 82"/>
                  <a:gd name="T35" fmla="*/ 5 h 7"/>
                  <a:gd name="T36" fmla="*/ 74 w 82"/>
                  <a:gd name="T37" fmla="*/ 5 h 7"/>
                  <a:gd name="T38" fmla="*/ 73 w 82"/>
                  <a:gd name="T39" fmla="*/ 4 h 7"/>
                  <a:gd name="T40" fmla="*/ 76 w 82"/>
                  <a:gd name="T41" fmla="*/ 5 h 7"/>
                  <a:gd name="T42" fmla="*/ 80 w 82"/>
                  <a:gd name="T43" fmla="*/ 5 h 7"/>
                  <a:gd name="T44" fmla="*/ 81 w 82"/>
                  <a:gd name="T45" fmla="*/ 5 h 7"/>
                  <a:gd name="T46" fmla="*/ 76 w 82"/>
                  <a:gd name="T47" fmla="*/ 4 h 7"/>
                  <a:gd name="T48" fmla="*/ 77 w 82"/>
                  <a:gd name="T49" fmla="*/ 3 h 7"/>
                  <a:gd name="T50" fmla="*/ 78 w 82"/>
                  <a:gd name="T51" fmla="*/ 2 h 7"/>
                  <a:gd name="T52" fmla="*/ 73 w 82"/>
                  <a:gd name="T53" fmla="*/ 0 h 7"/>
                  <a:gd name="T54" fmla="*/ 71 w 82"/>
                  <a:gd name="T55" fmla="*/ 1 h 7"/>
                  <a:gd name="T56" fmla="*/ 68 w 82"/>
                  <a:gd name="T57" fmla="*/ 2 h 7"/>
                  <a:gd name="T58" fmla="*/ 68 w 82"/>
                  <a:gd name="T59" fmla="*/ 2 h 7"/>
                  <a:gd name="T60" fmla="*/ 67 w 82"/>
                  <a:gd name="T61" fmla="*/ 2 h 7"/>
                  <a:gd name="T62" fmla="*/ 61 w 82"/>
                  <a:gd name="T63" fmla="*/ 2 h 7"/>
                  <a:gd name="T64" fmla="*/ 59 w 82"/>
                  <a:gd name="T65" fmla="*/ 2 h 7"/>
                  <a:gd name="T66" fmla="*/ 59 w 82"/>
                  <a:gd name="T67" fmla="*/ 2 h 7"/>
                  <a:gd name="T68" fmla="*/ 53 w 82"/>
                  <a:gd name="T69" fmla="*/ 2 h 7"/>
                  <a:gd name="T70" fmla="*/ 52 w 82"/>
                  <a:gd name="T71" fmla="*/ 1 h 7"/>
                  <a:gd name="T72" fmla="*/ 51 w 82"/>
                  <a:gd name="T73" fmla="*/ 3 h 7"/>
                  <a:gd name="T74" fmla="*/ 48 w 82"/>
                  <a:gd name="T75" fmla="*/ 3 h 7"/>
                  <a:gd name="T76" fmla="*/ 45 w 82"/>
                  <a:gd name="T77" fmla="*/ 3 h 7"/>
                  <a:gd name="T78" fmla="*/ 37 w 82"/>
                  <a:gd name="T79" fmla="*/ 3 h 7"/>
                  <a:gd name="T80" fmla="*/ 33 w 82"/>
                  <a:gd name="T81" fmla="*/ 3 h 7"/>
                  <a:gd name="T82" fmla="*/ 25 w 82"/>
                  <a:gd name="T83" fmla="*/ 4 h 7"/>
                  <a:gd name="T84" fmla="*/ 16 w 82"/>
                  <a:gd name="T85" fmla="*/ 4 h 7"/>
                  <a:gd name="T86" fmla="*/ 10 w 82"/>
                  <a:gd name="T87" fmla="*/ 4 h 7"/>
                  <a:gd name="T88" fmla="*/ 9 w 82"/>
                  <a:gd name="T89" fmla="*/ 4 h 7"/>
                  <a:gd name="T90" fmla="*/ 0 w 82"/>
                  <a:gd name="T91" fmla="*/ 5 h 7"/>
                  <a:gd name="T92" fmla="*/ 1 w 82"/>
                  <a:gd name="T93" fmla="*/ 5 h 7"/>
                  <a:gd name="T94" fmla="*/ 6 w 82"/>
                  <a:gd name="T95" fmla="*/ 6 h 7"/>
                  <a:gd name="T96" fmla="*/ 5 w 82"/>
                  <a:gd name="T97" fmla="*/ 5 h 7"/>
                  <a:gd name="T98" fmla="*/ 4 w 82"/>
                  <a:gd name="T99" fmla="*/ 4 h 7"/>
                  <a:gd name="T100" fmla="*/ 7 w 82"/>
                  <a:gd name="T101" fmla="*/ 4 h 7"/>
                  <a:gd name="T102" fmla="*/ 19 w 82"/>
                  <a:gd name="T103" fmla="*/ 5 h 7"/>
                  <a:gd name="T104" fmla="*/ 20 w 82"/>
                  <a:gd name="T105" fmla="*/ 5 h 7"/>
                  <a:gd name="T106" fmla="*/ 19 w 82"/>
                  <a:gd name="T107" fmla="*/ 5 h 7"/>
                  <a:gd name="T108" fmla="*/ 19 w 82"/>
                  <a:gd name="T109" fmla="*/ 6 h 7"/>
                  <a:gd name="T110" fmla="*/ 2 w 82"/>
                  <a:gd name="T11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7">
                    <a:moveTo>
                      <a:pt x="7" y="5"/>
                    </a:moveTo>
                    <a:cubicBezTo>
                      <a:pt x="8" y="5"/>
                      <a:pt x="11" y="6"/>
                      <a:pt x="12" y="5"/>
                    </a:cubicBezTo>
                    <a:cubicBezTo>
                      <a:pt x="12" y="5"/>
                      <a:pt x="12" y="5"/>
                      <a:pt x="12" y="5"/>
                    </a:cubicBezTo>
                    <a:cubicBezTo>
                      <a:pt x="13" y="5"/>
                      <a:pt x="13" y="5"/>
                      <a:pt x="13" y="5"/>
                    </a:cubicBezTo>
                    <a:cubicBezTo>
                      <a:pt x="13" y="5"/>
                      <a:pt x="13" y="5"/>
                      <a:pt x="13" y="5"/>
                    </a:cubicBezTo>
                    <a:cubicBezTo>
                      <a:pt x="12" y="3"/>
                      <a:pt x="14" y="5"/>
                      <a:pt x="14" y="4"/>
                    </a:cubicBezTo>
                    <a:cubicBezTo>
                      <a:pt x="15" y="5"/>
                      <a:pt x="15" y="4"/>
                      <a:pt x="15" y="5"/>
                    </a:cubicBezTo>
                    <a:cubicBezTo>
                      <a:pt x="16" y="4"/>
                      <a:pt x="16" y="4"/>
                      <a:pt x="16" y="4"/>
                    </a:cubicBezTo>
                    <a:cubicBezTo>
                      <a:pt x="16" y="5"/>
                      <a:pt x="16" y="5"/>
                      <a:pt x="16" y="5"/>
                    </a:cubicBezTo>
                    <a:cubicBezTo>
                      <a:pt x="16" y="5"/>
                      <a:pt x="16" y="4"/>
                      <a:pt x="17" y="5"/>
                    </a:cubicBezTo>
                    <a:cubicBezTo>
                      <a:pt x="18" y="4"/>
                      <a:pt x="18" y="4"/>
                      <a:pt x="18" y="4"/>
                    </a:cubicBezTo>
                    <a:cubicBezTo>
                      <a:pt x="18" y="5"/>
                      <a:pt x="18" y="5"/>
                      <a:pt x="18" y="5"/>
                    </a:cubicBezTo>
                    <a:cubicBezTo>
                      <a:pt x="18" y="5"/>
                      <a:pt x="19" y="5"/>
                      <a:pt x="19" y="6"/>
                    </a:cubicBezTo>
                    <a:cubicBezTo>
                      <a:pt x="22" y="7"/>
                      <a:pt x="26" y="6"/>
                      <a:pt x="30" y="7"/>
                    </a:cubicBezTo>
                    <a:cubicBezTo>
                      <a:pt x="33" y="6"/>
                      <a:pt x="37" y="7"/>
                      <a:pt x="39" y="5"/>
                    </a:cubicBezTo>
                    <a:cubicBezTo>
                      <a:pt x="39" y="6"/>
                      <a:pt x="39" y="6"/>
                      <a:pt x="39" y="6"/>
                    </a:cubicBezTo>
                    <a:cubicBezTo>
                      <a:pt x="40" y="6"/>
                      <a:pt x="42" y="6"/>
                      <a:pt x="43" y="6"/>
                    </a:cubicBezTo>
                    <a:cubicBezTo>
                      <a:pt x="43" y="6"/>
                      <a:pt x="43" y="5"/>
                      <a:pt x="44" y="6"/>
                    </a:cubicBezTo>
                    <a:cubicBezTo>
                      <a:pt x="44" y="7"/>
                      <a:pt x="45" y="6"/>
                      <a:pt x="45" y="6"/>
                    </a:cubicBezTo>
                    <a:cubicBezTo>
                      <a:pt x="46" y="6"/>
                      <a:pt x="46" y="5"/>
                      <a:pt x="46" y="5"/>
                    </a:cubicBezTo>
                    <a:cubicBezTo>
                      <a:pt x="46" y="7"/>
                      <a:pt x="48" y="6"/>
                      <a:pt x="48" y="6"/>
                    </a:cubicBezTo>
                    <a:cubicBezTo>
                      <a:pt x="49" y="7"/>
                      <a:pt x="51" y="6"/>
                      <a:pt x="52" y="6"/>
                    </a:cubicBezTo>
                    <a:cubicBezTo>
                      <a:pt x="52" y="6"/>
                      <a:pt x="55" y="6"/>
                      <a:pt x="54" y="5"/>
                    </a:cubicBezTo>
                    <a:cubicBezTo>
                      <a:pt x="54" y="5"/>
                      <a:pt x="54" y="4"/>
                      <a:pt x="55" y="5"/>
                    </a:cubicBezTo>
                    <a:cubicBezTo>
                      <a:pt x="55" y="4"/>
                      <a:pt x="55" y="4"/>
                      <a:pt x="55" y="4"/>
                    </a:cubicBezTo>
                    <a:cubicBezTo>
                      <a:pt x="56" y="3"/>
                      <a:pt x="57" y="4"/>
                      <a:pt x="58" y="4"/>
                    </a:cubicBezTo>
                    <a:cubicBezTo>
                      <a:pt x="58" y="6"/>
                      <a:pt x="55" y="4"/>
                      <a:pt x="55" y="6"/>
                    </a:cubicBezTo>
                    <a:cubicBezTo>
                      <a:pt x="56" y="6"/>
                      <a:pt x="57" y="5"/>
                      <a:pt x="57" y="6"/>
                    </a:cubicBezTo>
                    <a:cubicBezTo>
                      <a:pt x="58" y="6"/>
                      <a:pt x="58" y="6"/>
                      <a:pt x="59" y="6"/>
                    </a:cubicBezTo>
                    <a:cubicBezTo>
                      <a:pt x="58" y="5"/>
                      <a:pt x="58" y="5"/>
                      <a:pt x="58" y="5"/>
                    </a:cubicBezTo>
                    <a:cubicBezTo>
                      <a:pt x="58" y="5"/>
                      <a:pt x="58" y="5"/>
                      <a:pt x="58" y="4"/>
                    </a:cubicBezTo>
                    <a:cubicBezTo>
                      <a:pt x="58" y="4"/>
                      <a:pt x="58" y="4"/>
                      <a:pt x="58" y="4"/>
                    </a:cubicBezTo>
                    <a:cubicBezTo>
                      <a:pt x="58" y="4"/>
                      <a:pt x="59" y="4"/>
                      <a:pt x="59" y="5"/>
                    </a:cubicBezTo>
                    <a:cubicBezTo>
                      <a:pt x="60" y="4"/>
                      <a:pt x="60" y="4"/>
                      <a:pt x="60" y="4"/>
                    </a:cubicBezTo>
                    <a:cubicBezTo>
                      <a:pt x="60" y="5"/>
                      <a:pt x="60" y="5"/>
                      <a:pt x="59" y="5"/>
                    </a:cubicBezTo>
                    <a:cubicBezTo>
                      <a:pt x="60" y="5"/>
                      <a:pt x="60" y="5"/>
                      <a:pt x="60" y="5"/>
                    </a:cubicBezTo>
                    <a:cubicBezTo>
                      <a:pt x="60" y="5"/>
                      <a:pt x="60" y="5"/>
                      <a:pt x="60" y="5"/>
                    </a:cubicBezTo>
                    <a:cubicBezTo>
                      <a:pt x="60" y="6"/>
                      <a:pt x="60" y="6"/>
                      <a:pt x="60" y="6"/>
                    </a:cubicBezTo>
                    <a:cubicBezTo>
                      <a:pt x="61" y="6"/>
                      <a:pt x="61" y="6"/>
                      <a:pt x="61" y="6"/>
                    </a:cubicBezTo>
                    <a:cubicBezTo>
                      <a:pt x="61" y="5"/>
                      <a:pt x="60" y="5"/>
                      <a:pt x="60" y="5"/>
                    </a:cubicBezTo>
                    <a:cubicBezTo>
                      <a:pt x="60" y="1"/>
                      <a:pt x="64" y="5"/>
                      <a:pt x="66" y="3"/>
                    </a:cubicBezTo>
                    <a:cubicBezTo>
                      <a:pt x="66" y="3"/>
                      <a:pt x="66" y="3"/>
                      <a:pt x="66" y="4"/>
                    </a:cubicBezTo>
                    <a:cubicBezTo>
                      <a:pt x="65" y="4"/>
                      <a:pt x="65" y="5"/>
                      <a:pt x="65" y="4"/>
                    </a:cubicBezTo>
                    <a:cubicBezTo>
                      <a:pt x="65" y="5"/>
                      <a:pt x="65" y="5"/>
                      <a:pt x="65" y="5"/>
                    </a:cubicBezTo>
                    <a:cubicBezTo>
                      <a:pt x="66" y="4"/>
                      <a:pt x="67" y="5"/>
                      <a:pt x="67" y="5"/>
                    </a:cubicBezTo>
                    <a:cubicBezTo>
                      <a:pt x="67" y="5"/>
                      <a:pt x="67" y="6"/>
                      <a:pt x="66" y="5"/>
                    </a:cubicBezTo>
                    <a:cubicBezTo>
                      <a:pt x="66" y="5"/>
                      <a:pt x="65" y="5"/>
                      <a:pt x="65" y="6"/>
                    </a:cubicBezTo>
                    <a:cubicBezTo>
                      <a:pt x="66" y="6"/>
                      <a:pt x="67" y="6"/>
                      <a:pt x="68" y="6"/>
                    </a:cubicBezTo>
                    <a:cubicBezTo>
                      <a:pt x="68" y="5"/>
                      <a:pt x="69" y="6"/>
                      <a:pt x="69" y="6"/>
                    </a:cubicBezTo>
                    <a:cubicBezTo>
                      <a:pt x="69" y="5"/>
                      <a:pt x="69" y="5"/>
                      <a:pt x="69" y="5"/>
                    </a:cubicBezTo>
                    <a:cubicBezTo>
                      <a:pt x="70" y="5"/>
                      <a:pt x="70" y="6"/>
                      <a:pt x="70" y="6"/>
                    </a:cubicBezTo>
                    <a:cubicBezTo>
                      <a:pt x="71" y="4"/>
                      <a:pt x="68" y="6"/>
                      <a:pt x="67" y="4"/>
                    </a:cubicBezTo>
                    <a:cubicBezTo>
                      <a:pt x="67" y="3"/>
                      <a:pt x="69" y="5"/>
                      <a:pt x="70" y="4"/>
                    </a:cubicBezTo>
                    <a:cubicBezTo>
                      <a:pt x="70" y="4"/>
                      <a:pt x="71" y="4"/>
                      <a:pt x="71" y="5"/>
                    </a:cubicBezTo>
                    <a:cubicBezTo>
                      <a:pt x="72" y="4"/>
                      <a:pt x="71" y="4"/>
                      <a:pt x="71" y="4"/>
                    </a:cubicBezTo>
                    <a:cubicBezTo>
                      <a:pt x="73" y="4"/>
                      <a:pt x="72" y="6"/>
                      <a:pt x="73" y="6"/>
                    </a:cubicBezTo>
                    <a:cubicBezTo>
                      <a:pt x="74" y="5"/>
                      <a:pt x="74" y="5"/>
                      <a:pt x="74" y="5"/>
                    </a:cubicBezTo>
                    <a:cubicBezTo>
                      <a:pt x="74" y="4"/>
                      <a:pt x="73" y="4"/>
                      <a:pt x="73" y="5"/>
                    </a:cubicBezTo>
                    <a:cubicBezTo>
                      <a:pt x="72" y="3"/>
                      <a:pt x="72" y="3"/>
                      <a:pt x="72" y="3"/>
                    </a:cubicBezTo>
                    <a:cubicBezTo>
                      <a:pt x="72" y="3"/>
                      <a:pt x="73" y="3"/>
                      <a:pt x="73" y="4"/>
                    </a:cubicBezTo>
                    <a:cubicBezTo>
                      <a:pt x="73" y="3"/>
                      <a:pt x="73" y="3"/>
                      <a:pt x="73" y="3"/>
                    </a:cubicBezTo>
                    <a:cubicBezTo>
                      <a:pt x="74" y="4"/>
                      <a:pt x="75" y="3"/>
                      <a:pt x="76" y="4"/>
                    </a:cubicBezTo>
                    <a:cubicBezTo>
                      <a:pt x="76" y="5"/>
                      <a:pt x="76" y="5"/>
                      <a:pt x="76" y="5"/>
                    </a:cubicBezTo>
                    <a:cubicBezTo>
                      <a:pt x="76" y="5"/>
                      <a:pt x="77" y="5"/>
                      <a:pt x="78" y="5"/>
                    </a:cubicBezTo>
                    <a:cubicBezTo>
                      <a:pt x="78" y="5"/>
                      <a:pt x="78" y="5"/>
                      <a:pt x="78" y="5"/>
                    </a:cubicBezTo>
                    <a:cubicBezTo>
                      <a:pt x="79" y="5"/>
                      <a:pt x="79" y="5"/>
                      <a:pt x="80" y="5"/>
                    </a:cubicBezTo>
                    <a:cubicBezTo>
                      <a:pt x="81" y="4"/>
                      <a:pt x="81" y="5"/>
                      <a:pt x="82" y="5"/>
                    </a:cubicBezTo>
                    <a:cubicBezTo>
                      <a:pt x="82" y="5"/>
                      <a:pt x="82" y="5"/>
                      <a:pt x="82" y="5"/>
                    </a:cubicBezTo>
                    <a:cubicBezTo>
                      <a:pt x="81" y="5"/>
                      <a:pt x="81" y="5"/>
                      <a:pt x="81" y="5"/>
                    </a:cubicBezTo>
                    <a:cubicBezTo>
                      <a:pt x="81" y="4"/>
                      <a:pt x="81" y="4"/>
                      <a:pt x="81" y="4"/>
                    </a:cubicBezTo>
                    <a:cubicBezTo>
                      <a:pt x="81" y="5"/>
                      <a:pt x="80" y="4"/>
                      <a:pt x="79" y="5"/>
                    </a:cubicBezTo>
                    <a:cubicBezTo>
                      <a:pt x="79" y="3"/>
                      <a:pt x="78" y="5"/>
                      <a:pt x="76" y="4"/>
                    </a:cubicBezTo>
                    <a:cubicBezTo>
                      <a:pt x="77" y="3"/>
                      <a:pt x="77" y="3"/>
                      <a:pt x="77" y="3"/>
                    </a:cubicBezTo>
                    <a:cubicBezTo>
                      <a:pt x="77" y="3"/>
                      <a:pt x="77" y="3"/>
                      <a:pt x="77" y="3"/>
                    </a:cubicBezTo>
                    <a:cubicBezTo>
                      <a:pt x="77" y="3"/>
                      <a:pt x="77" y="3"/>
                      <a:pt x="77" y="3"/>
                    </a:cubicBezTo>
                    <a:cubicBezTo>
                      <a:pt x="79" y="3"/>
                      <a:pt x="80" y="2"/>
                      <a:pt x="81" y="2"/>
                    </a:cubicBezTo>
                    <a:cubicBezTo>
                      <a:pt x="81" y="2"/>
                      <a:pt x="79" y="1"/>
                      <a:pt x="78" y="2"/>
                    </a:cubicBezTo>
                    <a:cubicBezTo>
                      <a:pt x="78" y="2"/>
                      <a:pt x="78" y="2"/>
                      <a:pt x="78" y="2"/>
                    </a:cubicBezTo>
                    <a:cubicBezTo>
                      <a:pt x="77" y="2"/>
                      <a:pt x="76" y="2"/>
                      <a:pt x="75" y="2"/>
                    </a:cubicBezTo>
                    <a:cubicBezTo>
                      <a:pt x="74" y="2"/>
                      <a:pt x="73" y="2"/>
                      <a:pt x="72" y="2"/>
                    </a:cubicBezTo>
                    <a:cubicBezTo>
                      <a:pt x="72" y="2"/>
                      <a:pt x="73" y="1"/>
                      <a:pt x="73" y="0"/>
                    </a:cubicBezTo>
                    <a:cubicBezTo>
                      <a:pt x="72" y="0"/>
                      <a:pt x="72" y="0"/>
                      <a:pt x="72" y="0"/>
                    </a:cubicBezTo>
                    <a:cubicBezTo>
                      <a:pt x="71" y="0"/>
                      <a:pt x="71" y="0"/>
                      <a:pt x="71" y="0"/>
                    </a:cubicBezTo>
                    <a:cubicBezTo>
                      <a:pt x="71" y="0"/>
                      <a:pt x="71" y="0"/>
                      <a:pt x="71" y="1"/>
                    </a:cubicBezTo>
                    <a:cubicBezTo>
                      <a:pt x="70" y="1"/>
                      <a:pt x="70" y="1"/>
                      <a:pt x="70" y="1"/>
                    </a:cubicBezTo>
                    <a:cubicBezTo>
                      <a:pt x="70" y="1"/>
                      <a:pt x="70" y="2"/>
                      <a:pt x="70" y="2"/>
                    </a:cubicBezTo>
                    <a:cubicBezTo>
                      <a:pt x="69" y="3"/>
                      <a:pt x="69" y="2"/>
                      <a:pt x="68" y="2"/>
                    </a:cubicBezTo>
                    <a:cubicBezTo>
                      <a:pt x="68" y="1"/>
                      <a:pt x="68" y="1"/>
                      <a:pt x="68" y="1"/>
                    </a:cubicBezTo>
                    <a:cubicBezTo>
                      <a:pt x="68" y="1"/>
                      <a:pt x="68" y="1"/>
                      <a:pt x="68" y="1"/>
                    </a:cubicBezTo>
                    <a:cubicBezTo>
                      <a:pt x="68" y="2"/>
                      <a:pt x="69" y="2"/>
                      <a:pt x="68" y="2"/>
                    </a:cubicBezTo>
                    <a:cubicBezTo>
                      <a:pt x="68" y="2"/>
                      <a:pt x="67" y="3"/>
                      <a:pt x="67" y="2"/>
                    </a:cubicBezTo>
                    <a:cubicBezTo>
                      <a:pt x="67" y="2"/>
                      <a:pt x="67" y="2"/>
                      <a:pt x="67" y="2"/>
                    </a:cubicBezTo>
                    <a:cubicBezTo>
                      <a:pt x="67" y="2"/>
                      <a:pt x="67" y="2"/>
                      <a:pt x="67" y="2"/>
                    </a:cubicBezTo>
                    <a:cubicBezTo>
                      <a:pt x="66" y="1"/>
                      <a:pt x="66" y="3"/>
                      <a:pt x="65" y="2"/>
                    </a:cubicBezTo>
                    <a:cubicBezTo>
                      <a:pt x="64" y="3"/>
                      <a:pt x="62" y="3"/>
                      <a:pt x="61" y="2"/>
                    </a:cubicBezTo>
                    <a:cubicBezTo>
                      <a:pt x="61" y="2"/>
                      <a:pt x="61" y="2"/>
                      <a:pt x="61" y="2"/>
                    </a:cubicBezTo>
                    <a:cubicBezTo>
                      <a:pt x="60" y="2"/>
                      <a:pt x="60" y="2"/>
                      <a:pt x="60" y="2"/>
                    </a:cubicBezTo>
                    <a:cubicBezTo>
                      <a:pt x="60" y="2"/>
                      <a:pt x="59" y="3"/>
                      <a:pt x="59" y="2"/>
                    </a:cubicBezTo>
                    <a:cubicBezTo>
                      <a:pt x="59" y="2"/>
                      <a:pt x="59" y="2"/>
                      <a:pt x="59" y="2"/>
                    </a:cubicBezTo>
                    <a:cubicBezTo>
                      <a:pt x="59" y="2"/>
                      <a:pt x="59" y="2"/>
                      <a:pt x="59" y="2"/>
                    </a:cubicBezTo>
                    <a:cubicBezTo>
                      <a:pt x="59" y="1"/>
                      <a:pt x="59" y="2"/>
                      <a:pt x="59" y="2"/>
                    </a:cubicBezTo>
                    <a:cubicBezTo>
                      <a:pt x="59" y="2"/>
                      <a:pt x="59" y="2"/>
                      <a:pt x="59" y="2"/>
                    </a:cubicBezTo>
                    <a:cubicBezTo>
                      <a:pt x="52" y="3"/>
                      <a:pt x="52" y="3"/>
                      <a:pt x="52" y="3"/>
                    </a:cubicBezTo>
                    <a:cubicBezTo>
                      <a:pt x="52" y="2"/>
                      <a:pt x="52" y="2"/>
                      <a:pt x="52" y="2"/>
                    </a:cubicBezTo>
                    <a:cubicBezTo>
                      <a:pt x="52" y="2"/>
                      <a:pt x="53" y="2"/>
                      <a:pt x="53" y="2"/>
                    </a:cubicBezTo>
                    <a:cubicBezTo>
                      <a:pt x="52" y="2"/>
                      <a:pt x="52" y="2"/>
                      <a:pt x="52" y="2"/>
                    </a:cubicBezTo>
                    <a:cubicBezTo>
                      <a:pt x="53" y="1"/>
                      <a:pt x="53" y="1"/>
                      <a:pt x="53" y="1"/>
                    </a:cubicBezTo>
                    <a:cubicBezTo>
                      <a:pt x="52" y="1"/>
                      <a:pt x="52" y="1"/>
                      <a:pt x="52" y="1"/>
                    </a:cubicBezTo>
                    <a:cubicBezTo>
                      <a:pt x="52" y="1"/>
                      <a:pt x="52" y="1"/>
                      <a:pt x="52" y="1"/>
                    </a:cubicBezTo>
                    <a:cubicBezTo>
                      <a:pt x="52" y="2"/>
                      <a:pt x="51" y="2"/>
                      <a:pt x="52" y="3"/>
                    </a:cubicBezTo>
                    <a:cubicBezTo>
                      <a:pt x="51" y="3"/>
                      <a:pt x="51" y="3"/>
                      <a:pt x="51" y="3"/>
                    </a:cubicBezTo>
                    <a:cubicBezTo>
                      <a:pt x="51" y="2"/>
                      <a:pt x="51" y="2"/>
                      <a:pt x="51" y="2"/>
                    </a:cubicBezTo>
                    <a:cubicBezTo>
                      <a:pt x="51" y="3"/>
                      <a:pt x="51" y="3"/>
                      <a:pt x="51" y="3"/>
                    </a:cubicBezTo>
                    <a:cubicBezTo>
                      <a:pt x="50" y="3"/>
                      <a:pt x="48" y="3"/>
                      <a:pt x="48" y="3"/>
                    </a:cubicBezTo>
                    <a:cubicBezTo>
                      <a:pt x="48" y="3"/>
                      <a:pt x="48" y="3"/>
                      <a:pt x="48" y="3"/>
                    </a:cubicBezTo>
                    <a:cubicBezTo>
                      <a:pt x="47" y="3"/>
                      <a:pt x="45" y="3"/>
                      <a:pt x="45" y="2"/>
                    </a:cubicBezTo>
                    <a:cubicBezTo>
                      <a:pt x="44" y="2"/>
                      <a:pt x="45" y="3"/>
                      <a:pt x="45" y="3"/>
                    </a:cubicBezTo>
                    <a:cubicBezTo>
                      <a:pt x="39" y="3"/>
                      <a:pt x="39" y="3"/>
                      <a:pt x="39" y="3"/>
                    </a:cubicBezTo>
                    <a:cubicBezTo>
                      <a:pt x="39" y="4"/>
                      <a:pt x="39" y="4"/>
                      <a:pt x="39" y="4"/>
                    </a:cubicBezTo>
                    <a:cubicBezTo>
                      <a:pt x="37" y="3"/>
                      <a:pt x="37" y="3"/>
                      <a:pt x="37" y="3"/>
                    </a:cubicBezTo>
                    <a:cubicBezTo>
                      <a:pt x="36" y="4"/>
                      <a:pt x="35" y="2"/>
                      <a:pt x="34" y="4"/>
                    </a:cubicBezTo>
                    <a:cubicBezTo>
                      <a:pt x="34" y="3"/>
                      <a:pt x="33" y="4"/>
                      <a:pt x="33" y="3"/>
                    </a:cubicBezTo>
                    <a:cubicBezTo>
                      <a:pt x="33" y="3"/>
                      <a:pt x="33" y="3"/>
                      <a:pt x="33" y="3"/>
                    </a:cubicBezTo>
                    <a:cubicBezTo>
                      <a:pt x="33" y="3"/>
                      <a:pt x="33" y="3"/>
                      <a:pt x="33" y="3"/>
                    </a:cubicBezTo>
                    <a:cubicBezTo>
                      <a:pt x="33" y="4"/>
                      <a:pt x="32" y="3"/>
                      <a:pt x="32" y="4"/>
                    </a:cubicBezTo>
                    <a:cubicBezTo>
                      <a:pt x="30" y="3"/>
                      <a:pt x="27" y="4"/>
                      <a:pt x="25" y="4"/>
                    </a:cubicBezTo>
                    <a:cubicBezTo>
                      <a:pt x="24" y="3"/>
                      <a:pt x="22" y="4"/>
                      <a:pt x="22" y="3"/>
                    </a:cubicBezTo>
                    <a:cubicBezTo>
                      <a:pt x="22" y="3"/>
                      <a:pt x="22" y="4"/>
                      <a:pt x="21" y="4"/>
                    </a:cubicBezTo>
                    <a:cubicBezTo>
                      <a:pt x="19" y="3"/>
                      <a:pt x="17" y="4"/>
                      <a:pt x="16" y="4"/>
                    </a:cubicBezTo>
                    <a:cubicBezTo>
                      <a:pt x="16" y="4"/>
                      <a:pt x="16" y="4"/>
                      <a:pt x="16" y="4"/>
                    </a:cubicBezTo>
                    <a:cubicBezTo>
                      <a:pt x="15" y="5"/>
                      <a:pt x="13" y="3"/>
                      <a:pt x="12" y="4"/>
                    </a:cubicBezTo>
                    <a:cubicBezTo>
                      <a:pt x="12" y="4"/>
                      <a:pt x="10" y="4"/>
                      <a:pt x="10" y="4"/>
                    </a:cubicBezTo>
                    <a:cubicBezTo>
                      <a:pt x="10" y="5"/>
                      <a:pt x="10" y="5"/>
                      <a:pt x="10" y="5"/>
                    </a:cubicBezTo>
                    <a:cubicBezTo>
                      <a:pt x="9" y="5"/>
                      <a:pt x="9" y="5"/>
                      <a:pt x="8" y="5"/>
                    </a:cubicBezTo>
                    <a:cubicBezTo>
                      <a:pt x="8" y="5"/>
                      <a:pt x="8" y="4"/>
                      <a:pt x="9" y="4"/>
                    </a:cubicBezTo>
                    <a:cubicBezTo>
                      <a:pt x="9" y="4"/>
                      <a:pt x="8" y="4"/>
                      <a:pt x="7" y="4"/>
                    </a:cubicBezTo>
                    <a:cubicBezTo>
                      <a:pt x="6" y="4"/>
                      <a:pt x="5" y="4"/>
                      <a:pt x="3" y="4"/>
                    </a:cubicBezTo>
                    <a:cubicBezTo>
                      <a:pt x="2" y="3"/>
                      <a:pt x="0" y="4"/>
                      <a:pt x="0" y="5"/>
                    </a:cubicBezTo>
                    <a:cubicBezTo>
                      <a:pt x="0" y="5"/>
                      <a:pt x="1" y="6"/>
                      <a:pt x="0" y="6"/>
                    </a:cubicBezTo>
                    <a:cubicBezTo>
                      <a:pt x="0" y="6"/>
                      <a:pt x="0" y="6"/>
                      <a:pt x="0" y="6"/>
                    </a:cubicBezTo>
                    <a:cubicBezTo>
                      <a:pt x="1" y="5"/>
                      <a:pt x="1" y="5"/>
                      <a:pt x="1" y="5"/>
                    </a:cubicBezTo>
                    <a:cubicBezTo>
                      <a:pt x="0" y="5"/>
                      <a:pt x="0" y="5"/>
                      <a:pt x="0" y="5"/>
                    </a:cubicBezTo>
                    <a:cubicBezTo>
                      <a:pt x="1" y="6"/>
                      <a:pt x="0" y="5"/>
                      <a:pt x="1" y="5"/>
                    </a:cubicBezTo>
                    <a:cubicBezTo>
                      <a:pt x="2" y="5"/>
                      <a:pt x="5" y="5"/>
                      <a:pt x="6" y="6"/>
                    </a:cubicBezTo>
                    <a:cubicBezTo>
                      <a:pt x="6" y="6"/>
                      <a:pt x="6" y="5"/>
                      <a:pt x="6" y="5"/>
                    </a:cubicBezTo>
                    <a:cubicBezTo>
                      <a:pt x="6" y="5"/>
                      <a:pt x="6" y="5"/>
                      <a:pt x="5" y="5"/>
                    </a:cubicBezTo>
                    <a:cubicBezTo>
                      <a:pt x="5" y="5"/>
                      <a:pt x="5" y="5"/>
                      <a:pt x="5" y="5"/>
                    </a:cubicBezTo>
                    <a:cubicBezTo>
                      <a:pt x="4" y="4"/>
                      <a:pt x="3" y="6"/>
                      <a:pt x="2" y="5"/>
                    </a:cubicBezTo>
                    <a:cubicBezTo>
                      <a:pt x="3" y="4"/>
                      <a:pt x="4" y="5"/>
                      <a:pt x="4" y="4"/>
                    </a:cubicBezTo>
                    <a:cubicBezTo>
                      <a:pt x="4" y="4"/>
                      <a:pt x="4" y="4"/>
                      <a:pt x="4" y="4"/>
                    </a:cubicBezTo>
                    <a:cubicBezTo>
                      <a:pt x="5" y="4"/>
                      <a:pt x="5" y="5"/>
                      <a:pt x="6" y="4"/>
                    </a:cubicBezTo>
                    <a:cubicBezTo>
                      <a:pt x="6" y="4"/>
                      <a:pt x="6" y="4"/>
                      <a:pt x="6" y="5"/>
                    </a:cubicBezTo>
                    <a:cubicBezTo>
                      <a:pt x="6" y="5"/>
                      <a:pt x="6" y="4"/>
                      <a:pt x="7" y="4"/>
                    </a:cubicBezTo>
                    <a:cubicBezTo>
                      <a:pt x="7" y="4"/>
                      <a:pt x="7" y="4"/>
                      <a:pt x="7" y="4"/>
                    </a:cubicBezTo>
                    <a:cubicBezTo>
                      <a:pt x="8" y="5"/>
                      <a:pt x="7" y="5"/>
                      <a:pt x="7" y="5"/>
                    </a:cubicBezTo>
                    <a:close/>
                    <a:moveTo>
                      <a:pt x="19" y="5"/>
                    </a:moveTo>
                    <a:cubicBezTo>
                      <a:pt x="19" y="5"/>
                      <a:pt x="19" y="5"/>
                      <a:pt x="19" y="5"/>
                    </a:cubicBezTo>
                    <a:cubicBezTo>
                      <a:pt x="19" y="5"/>
                      <a:pt x="19" y="5"/>
                      <a:pt x="19" y="5"/>
                    </a:cubicBezTo>
                    <a:cubicBezTo>
                      <a:pt x="19" y="5"/>
                      <a:pt x="19" y="5"/>
                      <a:pt x="20" y="5"/>
                    </a:cubicBezTo>
                    <a:cubicBezTo>
                      <a:pt x="19" y="5"/>
                      <a:pt x="19" y="5"/>
                      <a:pt x="19" y="5"/>
                    </a:cubicBezTo>
                    <a:cubicBezTo>
                      <a:pt x="19" y="5"/>
                      <a:pt x="19" y="5"/>
                      <a:pt x="19" y="5"/>
                    </a:cubicBezTo>
                    <a:cubicBezTo>
                      <a:pt x="19" y="5"/>
                      <a:pt x="19" y="5"/>
                      <a:pt x="19" y="5"/>
                    </a:cubicBezTo>
                    <a:cubicBezTo>
                      <a:pt x="19" y="5"/>
                      <a:pt x="19" y="5"/>
                      <a:pt x="19" y="5"/>
                    </a:cubicBezTo>
                    <a:cubicBezTo>
                      <a:pt x="20" y="6"/>
                      <a:pt x="20" y="6"/>
                      <a:pt x="20" y="6"/>
                    </a:cubicBezTo>
                    <a:cubicBezTo>
                      <a:pt x="19" y="6"/>
                      <a:pt x="19" y="6"/>
                      <a:pt x="19" y="6"/>
                    </a:cubicBezTo>
                    <a:cubicBezTo>
                      <a:pt x="19" y="6"/>
                      <a:pt x="19" y="5"/>
                      <a:pt x="19" y="5"/>
                    </a:cubicBezTo>
                    <a:close/>
                    <a:moveTo>
                      <a:pt x="2" y="4"/>
                    </a:move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3" name="Freeform 588"/>
              <p:cNvSpPr/>
              <p:nvPr/>
            </p:nvSpPr>
            <p:spPr bwMode="auto">
              <a:xfrm>
                <a:off x="3507" y="18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4" name="Freeform 589"/>
              <p:cNvSpPr/>
              <p:nvPr/>
            </p:nvSpPr>
            <p:spPr bwMode="auto">
              <a:xfrm>
                <a:off x="3491" y="1851"/>
                <a:ext cx="16" cy="11"/>
              </a:xfrm>
              <a:custGeom>
                <a:avLst/>
                <a:gdLst>
                  <a:gd name="T0" fmla="*/ 3 w 3"/>
                  <a:gd name="T1" fmla="*/ 1 h 2"/>
                  <a:gd name="T2" fmla="*/ 3 w 3"/>
                  <a:gd name="T3" fmla="*/ 1 h 2"/>
                  <a:gd name="T4" fmla="*/ 0 w 3"/>
                  <a:gd name="T5" fmla="*/ 1 h 2"/>
                  <a:gd name="T6" fmla="*/ 3 w 3"/>
                  <a:gd name="T7" fmla="*/ 1 h 2"/>
                  <a:gd name="T8" fmla="*/ 3 w 3"/>
                  <a:gd name="T9" fmla="*/ 1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3" y="1"/>
                      <a:pt x="3" y="1"/>
                    </a:cubicBezTo>
                    <a:cubicBezTo>
                      <a:pt x="2" y="1"/>
                      <a:pt x="1" y="0"/>
                      <a:pt x="0" y="1"/>
                    </a:cubicBezTo>
                    <a:cubicBezTo>
                      <a:pt x="1" y="1"/>
                      <a:pt x="2" y="2"/>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5" name="Freeform 590"/>
              <p:cNvSpPr/>
              <p:nvPr/>
            </p:nvSpPr>
            <p:spPr bwMode="auto">
              <a:xfrm>
                <a:off x="2770" y="1470"/>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6" name="Freeform 591"/>
              <p:cNvSpPr/>
              <p:nvPr/>
            </p:nvSpPr>
            <p:spPr bwMode="auto">
              <a:xfrm>
                <a:off x="3629" y="1851"/>
                <a:ext cx="12" cy="5"/>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1" y="1"/>
                      <a:pt x="0" y="0"/>
                    </a:cubicBezTo>
                    <a:cubicBezTo>
                      <a:pt x="0" y="1"/>
                      <a:pt x="1" y="1"/>
                      <a:pt x="1"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7" name="Rectangle 592"/>
              <p:cNvSpPr>
                <a:spLocks noChangeArrowheads="1"/>
              </p:cNvSpPr>
              <p:nvPr/>
            </p:nvSpPr>
            <p:spPr bwMode="auto">
              <a:xfrm>
                <a:off x="2742" y="1464"/>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48" name="Oval 593"/>
              <p:cNvSpPr>
                <a:spLocks noChangeArrowheads="1"/>
              </p:cNvSpPr>
              <p:nvPr/>
            </p:nvSpPr>
            <p:spPr bwMode="auto">
              <a:xfrm>
                <a:off x="2686" y="144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9" name="Freeform 594"/>
              <p:cNvSpPr/>
              <p:nvPr/>
            </p:nvSpPr>
            <p:spPr bwMode="auto">
              <a:xfrm>
                <a:off x="3763" y="1912"/>
                <a:ext cx="11" cy="6"/>
              </a:xfrm>
              <a:custGeom>
                <a:avLst/>
                <a:gdLst>
                  <a:gd name="T0" fmla="*/ 2 w 2"/>
                  <a:gd name="T1" fmla="*/ 0 h 1"/>
                  <a:gd name="T2" fmla="*/ 0 w 2"/>
                  <a:gd name="T3" fmla="*/ 0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0" y="0"/>
                      <a:pt x="0" y="0"/>
                      <a:pt x="0" y="0"/>
                    </a:cubicBezTo>
                    <a:cubicBezTo>
                      <a:pt x="1" y="0"/>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0" name="Rectangle 595"/>
              <p:cNvSpPr>
                <a:spLocks noChangeArrowheads="1"/>
              </p:cNvSpPr>
              <p:nvPr/>
            </p:nvSpPr>
            <p:spPr bwMode="auto">
              <a:xfrm>
                <a:off x="3790" y="192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51" name="Freeform 596"/>
              <p:cNvSpPr/>
              <p:nvPr/>
            </p:nvSpPr>
            <p:spPr bwMode="auto">
              <a:xfrm>
                <a:off x="2725" y="1458"/>
                <a:ext cx="6"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2" name="Freeform 597"/>
              <p:cNvSpPr/>
              <p:nvPr/>
            </p:nvSpPr>
            <p:spPr bwMode="auto">
              <a:xfrm>
                <a:off x="3679" y="1873"/>
                <a:ext cx="6" cy="6"/>
              </a:xfrm>
              <a:custGeom>
                <a:avLst/>
                <a:gdLst>
                  <a:gd name="T0" fmla="*/ 6 w 6"/>
                  <a:gd name="T1" fmla="*/ 6 h 6"/>
                  <a:gd name="T2" fmla="*/ 0 w 6"/>
                  <a:gd name="T3" fmla="*/ 0 h 6"/>
                  <a:gd name="T4" fmla="*/ 0 w 6"/>
                  <a:gd name="T5" fmla="*/ 6 h 6"/>
                  <a:gd name="T6" fmla="*/ 6 w 6"/>
                  <a:gd name="T7" fmla="*/ 6 h 6"/>
                </a:gdLst>
                <a:ahLst/>
                <a:cxnLst>
                  <a:cxn ang="0">
                    <a:pos x="T0" y="T1"/>
                  </a:cxn>
                  <a:cxn ang="0">
                    <a:pos x="T2" y="T3"/>
                  </a:cxn>
                  <a:cxn ang="0">
                    <a:pos x="T4" y="T5"/>
                  </a:cxn>
                  <a:cxn ang="0">
                    <a:pos x="T6" y="T7"/>
                  </a:cxn>
                </a:cxnLst>
                <a:rect l="0" t="0" r="r" b="b"/>
                <a:pathLst>
                  <a:path w="6" h="6">
                    <a:moveTo>
                      <a:pt x="6" y="6"/>
                    </a:moveTo>
                    <a:lnTo>
                      <a:pt x="0" y="0"/>
                    </a:lnTo>
                    <a:lnTo>
                      <a:pt x="0" y="6"/>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3" name="Freeform 598"/>
              <p:cNvSpPr/>
              <p:nvPr/>
            </p:nvSpPr>
            <p:spPr bwMode="auto">
              <a:xfrm>
                <a:off x="2526" y="1380"/>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4" name="Freeform 599"/>
              <p:cNvSpPr/>
              <p:nvPr/>
            </p:nvSpPr>
            <p:spPr bwMode="auto">
              <a:xfrm>
                <a:off x="3208" y="1968"/>
                <a:ext cx="688" cy="62"/>
              </a:xfrm>
              <a:custGeom>
                <a:avLst/>
                <a:gdLst>
                  <a:gd name="T0" fmla="*/ 114 w 124"/>
                  <a:gd name="T1" fmla="*/ 2 h 11"/>
                  <a:gd name="T2" fmla="*/ 83 w 124"/>
                  <a:gd name="T3" fmla="*/ 4 h 11"/>
                  <a:gd name="T4" fmla="*/ 83 w 124"/>
                  <a:gd name="T5" fmla="*/ 5 h 11"/>
                  <a:gd name="T6" fmla="*/ 25 w 124"/>
                  <a:gd name="T7" fmla="*/ 6 h 11"/>
                  <a:gd name="T8" fmla="*/ 7 w 124"/>
                  <a:gd name="T9" fmla="*/ 6 h 11"/>
                  <a:gd name="T10" fmla="*/ 3 w 124"/>
                  <a:gd name="T11" fmla="*/ 6 h 11"/>
                  <a:gd name="T12" fmla="*/ 0 w 124"/>
                  <a:gd name="T13" fmla="*/ 8 h 11"/>
                  <a:gd name="T14" fmla="*/ 2 w 124"/>
                  <a:gd name="T15" fmla="*/ 9 h 11"/>
                  <a:gd name="T16" fmla="*/ 2 w 124"/>
                  <a:gd name="T17" fmla="*/ 8 h 11"/>
                  <a:gd name="T18" fmla="*/ 4 w 124"/>
                  <a:gd name="T19" fmla="*/ 9 h 11"/>
                  <a:gd name="T20" fmla="*/ 9 w 124"/>
                  <a:gd name="T21" fmla="*/ 9 h 11"/>
                  <a:gd name="T22" fmla="*/ 15 w 124"/>
                  <a:gd name="T23" fmla="*/ 9 h 11"/>
                  <a:gd name="T24" fmla="*/ 20 w 124"/>
                  <a:gd name="T25" fmla="*/ 10 h 11"/>
                  <a:gd name="T26" fmla="*/ 22 w 124"/>
                  <a:gd name="T27" fmla="*/ 9 h 11"/>
                  <a:gd name="T28" fmla="*/ 30 w 124"/>
                  <a:gd name="T29" fmla="*/ 10 h 11"/>
                  <a:gd name="T30" fmla="*/ 33 w 124"/>
                  <a:gd name="T31" fmla="*/ 10 h 11"/>
                  <a:gd name="T32" fmla="*/ 36 w 124"/>
                  <a:gd name="T33" fmla="*/ 9 h 11"/>
                  <a:gd name="T34" fmla="*/ 43 w 124"/>
                  <a:gd name="T35" fmla="*/ 10 h 11"/>
                  <a:gd name="T36" fmla="*/ 47 w 124"/>
                  <a:gd name="T37" fmla="*/ 9 h 11"/>
                  <a:gd name="T38" fmla="*/ 58 w 124"/>
                  <a:gd name="T39" fmla="*/ 8 h 11"/>
                  <a:gd name="T40" fmla="*/ 58 w 124"/>
                  <a:gd name="T41" fmla="*/ 8 h 11"/>
                  <a:gd name="T42" fmla="*/ 66 w 124"/>
                  <a:gd name="T43" fmla="*/ 8 h 11"/>
                  <a:gd name="T44" fmla="*/ 70 w 124"/>
                  <a:gd name="T45" fmla="*/ 8 h 11"/>
                  <a:gd name="T46" fmla="*/ 78 w 124"/>
                  <a:gd name="T47" fmla="*/ 8 h 11"/>
                  <a:gd name="T48" fmla="*/ 78 w 124"/>
                  <a:gd name="T49" fmla="*/ 8 h 11"/>
                  <a:gd name="T50" fmla="*/ 78 w 124"/>
                  <a:gd name="T51" fmla="*/ 7 h 11"/>
                  <a:gd name="T52" fmla="*/ 81 w 124"/>
                  <a:gd name="T53" fmla="*/ 7 h 11"/>
                  <a:gd name="T54" fmla="*/ 86 w 124"/>
                  <a:gd name="T55" fmla="*/ 6 h 11"/>
                  <a:gd name="T56" fmla="*/ 93 w 124"/>
                  <a:gd name="T57" fmla="*/ 6 h 11"/>
                  <a:gd name="T58" fmla="*/ 94 w 124"/>
                  <a:gd name="T59" fmla="*/ 5 h 11"/>
                  <a:gd name="T60" fmla="*/ 96 w 124"/>
                  <a:gd name="T61" fmla="*/ 5 h 11"/>
                  <a:gd name="T62" fmla="*/ 102 w 124"/>
                  <a:gd name="T63" fmla="*/ 4 h 11"/>
                  <a:gd name="T64" fmla="*/ 106 w 124"/>
                  <a:gd name="T65" fmla="*/ 4 h 11"/>
                  <a:gd name="T66" fmla="*/ 113 w 124"/>
                  <a:gd name="T67" fmla="*/ 3 h 11"/>
                  <a:gd name="T68" fmla="*/ 117 w 124"/>
                  <a:gd name="T69" fmla="*/ 3 h 11"/>
                  <a:gd name="T70" fmla="*/ 120 w 124"/>
                  <a:gd name="T71" fmla="*/ 2 h 11"/>
                  <a:gd name="T72" fmla="*/ 120 w 124"/>
                  <a:gd name="T73" fmla="*/ 2 h 11"/>
                  <a:gd name="T74" fmla="*/ 124 w 124"/>
                  <a:gd name="T7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1">
                    <a:moveTo>
                      <a:pt x="124" y="0"/>
                    </a:moveTo>
                    <a:cubicBezTo>
                      <a:pt x="120" y="1"/>
                      <a:pt x="117" y="2"/>
                      <a:pt x="114" y="2"/>
                    </a:cubicBezTo>
                    <a:cubicBezTo>
                      <a:pt x="113" y="2"/>
                      <a:pt x="112" y="3"/>
                      <a:pt x="112" y="2"/>
                    </a:cubicBezTo>
                    <a:cubicBezTo>
                      <a:pt x="102" y="3"/>
                      <a:pt x="93" y="3"/>
                      <a:pt x="83" y="4"/>
                    </a:cubicBezTo>
                    <a:cubicBezTo>
                      <a:pt x="83" y="4"/>
                      <a:pt x="83" y="4"/>
                      <a:pt x="83" y="4"/>
                    </a:cubicBezTo>
                    <a:cubicBezTo>
                      <a:pt x="83" y="5"/>
                      <a:pt x="83" y="5"/>
                      <a:pt x="83" y="5"/>
                    </a:cubicBezTo>
                    <a:cubicBezTo>
                      <a:pt x="76" y="5"/>
                      <a:pt x="69" y="5"/>
                      <a:pt x="61" y="6"/>
                    </a:cubicBezTo>
                    <a:cubicBezTo>
                      <a:pt x="50" y="6"/>
                      <a:pt x="37" y="7"/>
                      <a:pt x="25" y="6"/>
                    </a:cubicBezTo>
                    <a:cubicBezTo>
                      <a:pt x="22" y="6"/>
                      <a:pt x="17" y="7"/>
                      <a:pt x="13" y="6"/>
                    </a:cubicBezTo>
                    <a:cubicBezTo>
                      <a:pt x="11" y="6"/>
                      <a:pt x="9" y="7"/>
                      <a:pt x="7" y="6"/>
                    </a:cubicBezTo>
                    <a:cubicBezTo>
                      <a:pt x="7" y="6"/>
                      <a:pt x="6" y="6"/>
                      <a:pt x="6" y="7"/>
                    </a:cubicBezTo>
                    <a:cubicBezTo>
                      <a:pt x="5" y="7"/>
                      <a:pt x="4" y="7"/>
                      <a:pt x="3" y="6"/>
                    </a:cubicBezTo>
                    <a:cubicBezTo>
                      <a:pt x="3" y="7"/>
                      <a:pt x="1" y="7"/>
                      <a:pt x="1" y="8"/>
                    </a:cubicBezTo>
                    <a:cubicBezTo>
                      <a:pt x="1" y="9"/>
                      <a:pt x="0" y="8"/>
                      <a:pt x="0" y="8"/>
                    </a:cubicBezTo>
                    <a:cubicBezTo>
                      <a:pt x="0" y="9"/>
                      <a:pt x="1" y="8"/>
                      <a:pt x="2" y="8"/>
                    </a:cubicBezTo>
                    <a:cubicBezTo>
                      <a:pt x="2" y="8"/>
                      <a:pt x="2" y="9"/>
                      <a:pt x="2" y="9"/>
                    </a:cubicBezTo>
                    <a:cubicBezTo>
                      <a:pt x="2" y="9"/>
                      <a:pt x="2" y="9"/>
                      <a:pt x="2" y="9"/>
                    </a:cubicBezTo>
                    <a:cubicBezTo>
                      <a:pt x="2" y="8"/>
                      <a:pt x="2" y="8"/>
                      <a:pt x="2" y="8"/>
                    </a:cubicBezTo>
                    <a:cubicBezTo>
                      <a:pt x="2" y="8"/>
                      <a:pt x="2" y="8"/>
                      <a:pt x="2" y="8"/>
                    </a:cubicBezTo>
                    <a:cubicBezTo>
                      <a:pt x="3" y="8"/>
                      <a:pt x="4" y="9"/>
                      <a:pt x="4" y="9"/>
                    </a:cubicBezTo>
                    <a:cubicBezTo>
                      <a:pt x="6" y="9"/>
                      <a:pt x="7" y="9"/>
                      <a:pt x="9" y="8"/>
                    </a:cubicBezTo>
                    <a:cubicBezTo>
                      <a:pt x="9" y="8"/>
                      <a:pt x="9" y="9"/>
                      <a:pt x="9" y="9"/>
                    </a:cubicBezTo>
                    <a:cubicBezTo>
                      <a:pt x="10" y="9"/>
                      <a:pt x="11" y="9"/>
                      <a:pt x="12" y="9"/>
                    </a:cubicBezTo>
                    <a:cubicBezTo>
                      <a:pt x="12" y="11"/>
                      <a:pt x="13" y="8"/>
                      <a:pt x="15" y="9"/>
                    </a:cubicBezTo>
                    <a:cubicBezTo>
                      <a:pt x="15" y="8"/>
                      <a:pt x="17" y="10"/>
                      <a:pt x="19" y="9"/>
                    </a:cubicBezTo>
                    <a:cubicBezTo>
                      <a:pt x="19" y="9"/>
                      <a:pt x="20" y="9"/>
                      <a:pt x="20" y="10"/>
                    </a:cubicBezTo>
                    <a:cubicBezTo>
                      <a:pt x="21" y="9"/>
                      <a:pt x="21" y="9"/>
                      <a:pt x="21" y="9"/>
                    </a:cubicBezTo>
                    <a:cubicBezTo>
                      <a:pt x="22" y="9"/>
                      <a:pt x="22" y="9"/>
                      <a:pt x="22" y="9"/>
                    </a:cubicBezTo>
                    <a:cubicBezTo>
                      <a:pt x="23" y="10"/>
                      <a:pt x="23" y="8"/>
                      <a:pt x="24" y="9"/>
                    </a:cubicBezTo>
                    <a:cubicBezTo>
                      <a:pt x="26" y="10"/>
                      <a:pt x="28" y="8"/>
                      <a:pt x="30" y="10"/>
                    </a:cubicBezTo>
                    <a:cubicBezTo>
                      <a:pt x="31" y="9"/>
                      <a:pt x="31" y="10"/>
                      <a:pt x="32" y="9"/>
                    </a:cubicBezTo>
                    <a:cubicBezTo>
                      <a:pt x="32" y="10"/>
                      <a:pt x="33" y="10"/>
                      <a:pt x="33" y="10"/>
                    </a:cubicBezTo>
                    <a:cubicBezTo>
                      <a:pt x="33" y="8"/>
                      <a:pt x="36" y="11"/>
                      <a:pt x="36" y="9"/>
                    </a:cubicBezTo>
                    <a:cubicBezTo>
                      <a:pt x="36" y="9"/>
                      <a:pt x="36" y="9"/>
                      <a:pt x="36" y="9"/>
                    </a:cubicBezTo>
                    <a:cubicBezTo>
                      <a:pt x="38" y="9"/>
                      <a:pt x="39" y="10"/>
                      <a:pt x="41" y="10"/>
                    </a:cubicBezTo>
                    <a:cubicBezTo>
                      <a:pt x="42" y="8"/>
                      <a:pt x="43" y="10"/>
                      <a:pt x="43" y="10"/>
                    </a:cubicBezTo>
                    <a:cubicBezTo>
                      <a:pt x="44" y="10"/>
                      <a:pt x="44" y="9"/>
                      <a:pt x="44" y="9"/>
                    </a:cubicBezTo>
                    <a:cubicBezTo>
                      <a:pt x="45" y="9"/>
                      <a:pt x="46" y="8"/>
                      <a:pt x="47" y="9"/>
                    </a:cubicBezTo>
                    <a:cubicBezTo>
                      <a:pt x="47" y="8"/>
                      <a:pt x="48" y="9"/>
                      <a:pt x="49" y="8"/>
                    </a:cubicBezTo>
                    <a:cubicBezTo>
                      <a:pt x="52" y="9"/>
                      <a:pt x="55" y="8"/>
                      <a:pt x="58" y="8"/>
                    </a:cubicBezTo>
                    <a:cubicBezTo>
                      <a:pt x="58" y="9"/>
                      <a:pt x="58" y="9"/>
                      <a:pt x="58" y="9"/>
                    </a:cubicBezTo>
                    <a:cubicBezTo>
                      <a:pt x="58" y="8"/>
                      <a:pt x="58" y="8"/>
                      <a:pt x="58" y="8"/>
                    </a:cubicBezTo>
                    <a:cubicBezTo>
                      <a:pt x="60" y="10"/>
                      <a:pt x="60" y="7"/>
                      <a:pt x="62" y="8"/>
                    </a:cubicBezTo>
                    <a:cubicBezTo>
                      <a:pt x="63" y="7"/>
                      <a:pt x="64" y="8"/>
                      <a:pt x="66" y="8"/>
                    </a:cubicBezTo>
                    <a:cubicBezTo>
                      <a:pt x="67" y="9"/>
                      <a:pt x="68" y="8"/>
                      <a:pt x="68" y="8"/>
                    </a:cubicBezTo>
                    <a:cubicBezTo>
                      <a:pt x="69" y="8"/>
                      <a:pt x="70" y="7"/>
                      <a:pt x="70" y="8"/>
                    </a:cubicBezTo>
                    <a:cubicBezTo>
                      <a:pt x="71" y="8"/>
                      <a:pt x="72" y="8"/>
                      <a:pt x="73" y="8"/>
                    </a:cubicBezTo>
                    <a:cubicBezTo>
                      <a:pt x="74" y="7"/>
                      <a:pt x="76" y="8"/>
                      <a:pt x="78" y="8"/>
                    </a:cubicBezTo>
                    <a:cubicBezTo>
                      <a:pt x="77" y="8"/>
                      <a:pt x="77" y="8"/>
                      <a:pt x="77" y="8"/>
                    </a:cubicBezTo>
                    <a:cubicBezTo>
                      <a:pt x="78" y="8"/>
                      <a:pt x="78" y="8"/>
                      <a:pt x="78" y="8"/>
                    </a:cubicBezTo>
                    <a:cubicBezTo>
                      <a:pt x="78" y="7"/>
                      <a:pt x="78" y="7"/>
                      <a:pt x="78" y="7"/>
                    </a:cubicBezTo>
                    <a:cubicBezTo>
                      <a:pt x="78" y="7"/>
                      <a:pt x="78" y="7"/>
                      <a:pt x="78" y="7"/>
                    </a:cubicBezTo>
                    <a:cubicBezTo>
                      <a:pt x="78" y="7"/>
                      <a:pt x="79" y="8"/>
                      <a:pt x="79" y="7"/>
                    </a:cubicBezTo>
                    <a:cubicBezTo>
                      <a:pt x="80" y="8"/>
                      <a:pt x="80" y="5"/>
                      <a:pt x="81" y="7"/>
                    </a:cubicBezTo>
                    <a:cubicBezTo>
                      <a:pt x="82" y="7"/>
                      <a:pt x="82" y="7"/>
                      <a:pt x="83" y="7"/>
                    </a:cubicBezTo>
                    <a:cubicBezTo>
                      <a:pt x="84" y="7"/>
                      <a:pt x="85" y="6"/>
                      <a:pt x="86" y="6"/>
                    </a:cubicBezTo>
                    <a:cubicBezTo>
                      <a:pt x="88" y="7"/>
                      <a:pt x="89" y="7"/>
                      <a:pt x="90" y="6"/>
                    </a:cubicBezTo>
                    <a:cubicBezTo>
                      <a:pt x="91" y="7"/>
                      <a:pt x="92" y="6"/>
                      <a:pt x="93" y="6"/>
                    </a:cubicBezTo>
                    <a:cubicBezTo>
                      <a:pt x="93" y="6"/>
                      <a:pt x="93" y="6"/>
                      <a:pt x="93" y="5"/>
                    </a:cubicBezTo>
                    <a:cubicBezTo>
                      <a:pt x="94" y="5"/>
                      <a:pt x="94" y="5"/>
                      <a:pt x="94" y="5"/>
                    </a:cubicBezTo>
                    <a:cubicBezTo>
                      <a:pt x="94" y="5"/>
                      <a:pt x="94" y="5"/>
                      <a:pt x="94" y="5"/>
                    </a:cubicBezTo>
                    <a:cubicBezTo>
                      <a:pt x="96" y="5"/>
                      <a:pt x="96" y="5"/>
                      <a:pt x="96" y="5"/>
                    </a:cubicBezTo>
                    <a:cubicBezTo>
                      <a:pt x="97" y="7"/>
                      <a:pt x="98" y="4"/>
                      <a:pt x="100" y="5"/>
                    </a:cubicBezTo>
                    <a:cubicBezTo>
                      <a:pt x="100" y="5"/>
                      <a:pt x="102" y="5"/>
                      <a:pt x="102" y="4"/>
                    </a:cubicBezTo>
                    <a:cubicBezTo>
                      <a:pt x="103" y="4"/>
                      <a:pt x="105" y="4"/>
                      <a:pt x="106" y="4"/>
                    </a:cubicBezTo>
                    <a:cubicBezTo>
                      <a:pt x="106" y="4"/>
                      <a:pt x="106" y="4"/>
                      <a:pt x="106" y="4"/>
                    </a:cubicBezTo>
                    <a:cubicBezTo>
                      <a:pt x="109" y="5"/>
                      <a:pt x="109" y="3"/>
                      <a:pt x="112" y="3"/>
                    </a:cubicBezTo>
                    <a:cubicBezTo>
                      <a:pt x="112" y="3"/>
                      <a:pt x="113" y="4"/>
                      <a:pt x="113" y="3"/>
                    </a:cubicBezTo>
                    <a:cubicBezTo>
                      <a:pt x="113" y="3"/>
                      <a:pt x="114" y="3"/>
                      <a:pt x="114" y="3"/>
                    </a:cubicBezTo>
                    <a:cubicBezTo>
                      <a:pt x="117" y="3"/>
                      <a:pt x="117" y="3"/>
                      <a:pt x="117" y="3"/>
                    </a:cubicBezTo>
                    <a:cubicBezTo>
                      <a:pt x="118" y="4"/>
                      <a:pt x="119" y="1"/>
                      <a:pt x="120" y="2"/>
                    </a:cubicBezTo>
                    <a:cubicBezTo>
                      <a:pt x="120" y="2"/>
                      <a:pt x="120" y="2"/>
                      <a:pt x="120" y="2"/>
                    </a:cubicBezTo>
                    <a:cubicBezTo>
                      <a:pt x="120" y="2"/>
                      <a:pt x="120" y="2"/>
                      <a:pt x="120" y="2"/>
                    </a:cubicBezTo>
                    <a:cubicBezTo>
                      <a:pt x="120" y="2"/>
                      <a:pt x="120" y="2"/>
                      <a:pt x="120" y="2"/>
                    </a:cubicBezTo>
                    <a:cubicBezTo>
                      <a:pt x="123" y="3"/>
                      <a:pt x="122" y="0"/>
                      <a:pt x="124" y="1"/>
                    </a:cubicBezTo>
                    <a:cubicBezTo>
                      <a:pt x="124" y="1"/>
                      <a:pt x="124" y="2"/>
                      <a:pt x="124" y="2"/>
                    </a:cubicBezTo>
                    <a:cubicBezTo>
                      <a:pt x="124" y="1"/>
                      <a:pt x="124" y="1"/>
                      <a:pt x="1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5" name="Freeform 600"/>
              <p:cNvSpPr/>
              <p:nvPr/>
            </p:nvSpPr>
            <p:spPr bwMode="auto">
              <a:xfrm>
                <a:off x="3779" y="1918"/>
                <a:ext cx="6" cy="11"/>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6" name="Freeform 601"/>
              <p:cNvSpPr/>
              <p:nvPr/>
            </p:nvSpPr>
            <p:spPr bwMode="auto">
              <a:xfrm>
                <a:off x="2714" y="1464"/>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7" name="Freeform 602"/>
              <p:cNvSpPr/>
              <p:nvPr/>
            </p:nvSpPr>
            <p:spPr bwMode="auto">
              <a:xfrm>
                <a:off x="2653" y="1442"/>
                <a:ext cx="28" cy="11"/>
              </a:xfrm>
              <a:custGeom>
                <a:avLst/>
                <a:gdLst>
                  <a:gd name="T0" fmla="*/ 5 w 5"/>
                  <a:gd name="T1" fmla="*/ 1 h 2"/>
                  <a:gd name="T2" fmla="*/ 3 w 5"/>
                  <a:gd name="T3" fmla="*/ 0 h 2"/>
                  <a:gd name="T4" fmla="*/ 2 w 5"/>
                  <a:gd name="T5" fmla="*/ 1 h 2"/>
                  <a:gd name="T6" fmla="*/ 1 w 5"/>
                  <a:gd name="T7" fmla="*/ 0 h 2"/>
                  <a:gd name="T8" fmla="*/ 1 w 5"/>
                  <a:gd name="T9" fmla="*/ 2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1"/>
                      <a:pt x="3" y="1"/>
                      <a:pt x="3" y="0"/>
                    </a:cubicBezTo>
                    <a:cubicBezTo>
                      <a:pt x="2" y="1"/>
                      <a:pt x="2" y="1"/>
                      <a:pt x="2" y="1"/>
                    </a:cubicBezTo>
                    <a:cubicBezTo>
                      <a:pt x="2" y="0"/>
                      <a:pt x="2" y="1"/>
                      <a:pt x="1" y="0"/>
                    </a:cubicBezTo>
                    <a:cubicBezTo>
                      <a:pt x="1" y="1"/>
                      <a:pt x="0" y="1"/>
                      <a:pt x="1" y="2"/>
                    </a:cubicBezTo>
                    <a:cubicBezTo>
                      <a:pt x="3" y="1"/>
                      <a:pt x="4" y="2"/>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8" name="Freeform 603"/>
              <p:cNvSpPr/>
              <p:nvPr/>
            </p:nvSpPr>
            <p:spPr bwMode="auto">
              <a:xfrm>
                <a:off x="2698" y="1458"/>
                <a:ext cx="11" cy="12"/>
              </a:xfrm>
              <a:custGeom>
                <a:avLst/>
                <a:gdLst>
                  <a:gd name="T0" fmla="*/ 0 w 2"/>
                  <a:gd name="T1" fmla="*/ 1 h 2"/>
                  <a:gd name="T2" fmla="*/ 2 w 2"/>
                  <a:gd name="T3" fmla="*/ 1 h 2"/>
                  <a:gd name="T4" fmla="*/ 1 w 2"/>
                  <a:gd name="T5" fmla="*/ 0 h 2"/>
                  <a:gd name="T6" fmla="*/ 0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2"/>
                      <a:pt x="1" y="1"/>
                      <a:pt x="2" y="1"/>
                    </a:cubicBezTo>
                    <a:cubicBezTo>
                      <a:pt x="2" y="1"/>
                      <a:pt x="2" y="0"/>
                      <a:pt x="1" y="0"/>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9" name="Freeform 604"/>
              <p:cNvSpPr/>
              <p:nvPr/>
            </p:nvSpPr>
            <p:spPr bwMode="auto">
              <a:xfrm>
                <a:off x="3596" y="1851"/>
                <a:ext cx="0" cy="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0" name="Rectangle 605"/>
              <p:cNvSpPr>
                <a:spLocks noChangeArrowheads="1"/>
              </p:cNvSpPr>
              <p:nvPr/>
            </p:nvSpPr>
            <p:spPr bwMode="auto">
              <a:xfrm>
                <a:off x="2637" y="14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61" name="Freeform 606"/>
              <p:cNvSpPr/>
              <p:nvPr/>
            </p:nvSpPr>
            <p:spPr bwMode="auto">
              <a:xfrm>
                <a:off x="3585" y="1851"/>
                <a:ext cx="6" cy="5"/>
              </a:xfrm>
              <a:custGeom>
                <a:avLst/>
                <a:gdLst>
                  <a:gd name="T0" fmla="*/ 6 w 6"/>
                  <a:gd name="T1" fmla="*/ 0 h 5"/>
                  <a:gd name="T2" fmla="*/ 6 w 6"/>
                  <a:gd name="T3" fmla="*/ 0 h 5"/>
                  <a:gd name="T4" fmla="*/ 0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6" y="0"/>
                    </a:lnTo>
                    <a:lnTo>
                      <a:pt x="0"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02" name="Group 808"/>
            <p:cNvGrpSpPr/>
            <p:nvPr/>
          </p:nvGrpSpPr>
          <p:grpSpPr bwMode="auto">
            <a:xfrm>
              <a:off x="1122" y="1083"/>
              <a:ext cx="2685" cy="1009"/>
              <a:chOff x="1122" y="1083"/>
              <a:chExt cx="2685" cy="1009"/>
            </a:xfrm>
            <a:grpFill/>
          </p:grpSpPr>
          <p:sp>
            <p:nvSpPr>
              <p:cNvPr id="3562" name="Freeform 608"/>
              <p:cNvSpPr/>
              <p:nvPr/>
            </p:nvSpPr>
            <p:spPr bwMode="auto">
              <a:xfrm>
                <a:off x="2681" y="1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3" name="Freeform 609"/>
              <p:cNvSpPr/>
              <p:nvPr/>
            </p:nvSpPr>
            <p:spPr bwMode="auto">
              <a:xfrm>
                <a:off x="2681" y="1458"/>
                <a:ext cx="11" cy="12"/>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1"/>
                      <a:pt x="1" y="2"/>
                      <a:pt x="2" y="0"/>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4" name="Freeform 610"/>
              <p:cNvSpPr/>
              <p:nvPr/>
            </p:nvSpPr>
            <p:spPr bwMode="auto">
              <a:xfrm>
                <a:off x="2631" y="1436"/>
                <a:ext cx="11" cy="11"/>
              </a:xfrm>
              <a:custGeom>
                <a:avLst/>
                <a:gdLst>
                  <a:gd name="T0" fmla="*/ 1 w 2"/>
                  <a:gd name="T1" fmla="*/ 0 h 2"/>
                  <a:gd name="T2" fmla="*/ 0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1"/>
                      <a:pt x="0" y="2"/>
                    </a:cubicBezTo>
                    <a:cubicBezTo>
                      <a:pt x="1" y="2"/>
                      <a:pt x="1" y="2"/>
                      <a:pt x="1" y="2"/>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5" name="Freeform 611"/>
              <p:cNvSpPr/>
              <p:nvPr/>
            </p:nvSpPr>
            <p:spPr bwMode="auto">
              <a:xfrm>
                <a:off x="3724" y="1918"/>
                <a:ext cx="5" cy="6"/>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6" name="Freeform 612"/>
              <p:cNvSpPr/>
              <p:nvPr/>
            </p:nvSpPr>
            <p:spPr bwMode="auto">
              <a:xfrm>
                <a:off x="2653" y="1447"/>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lnTo>
                      <a:pt x="0" y="0"/>
                    </a:lnTo>
                    <a:lnTo>
                      <a:pt x="0" y="6"/>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7" name="Freeform 613"/>
              <p:cNvSpPr/>
              <p:nvPr/>
            </p:nvSpPr>
            <p:spPr bwMode="auto">
              <a:xfrm>
                <a:off x="2648" y="1447"/>
                <a:ext cx="5" cy="6"/>
              </a:xfrm>
              <a:custGeom>
                <a:avLst/>
                <a:gdLst>
                  <a:gd name="T0" fmla="*/ 5 w 5"/>
                  <a:gd name="T1" fmla="*/ 0 h 6"/>
                  <a:gd name="T2" fmla="*/ 0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0"/>
                    </a:lnTo>
                    <a:lnTo>
                      <a:pt x="0"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8" name="Freeform 614"/>
              <p:cNvSpPr/>
              <p:nvPr/>
            </p:nvSpPr>
            <p:spPr bwMode="auto">
              <a:xfrm>
                <a:off x="2670" y="1458"/>
                <a:ext cx="5"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9" name="Freeform 615"/>
              <p:cNvSpPr/>
              <p:nvPr/>
            </p:nvSpPr>
            <p:spPr bwMode="auto">
              <a:xfrm>
                <a:off x="3751" y="1929"/>
                <a:ext cx="6" cy="6"/>
              </a:xfrm>
              <a:custGeom>
                <a:avLst/>
                <a:gdLst>
                  <a:gd name="T0" fmla="*/ 0 w 6"/>
                  <a:gd name="T1" fmla="*/ 0 h 6"/>
                  <a:gd name="T2" fmla="*/ 0 w 6"/>
                  <a:gd name="T3" fmla="*/ 6 h 6"/>
                  <a:gd name="T4" fmla="*/ 6 w 6"/>
                  <a:gd name="T5" fmla="*/ 0 h 6"/>
                  <a:gd name="T6" fmla="*/ 0 w 6"/>
                  <a:gd name="T7" fmla="*/ 0 h 6"/>
                </a:gdLst>
                <a:ahLst/>
                <a:cxnLst>
                  <a:cxn ang="0">
                    <a:pos x="T0" y="T1"/>
                  </a:cxn>
                  <a:cxn ang="0">
                    <a:pos x="T2" y="T3"/>
                  </a:cxn>
                  <a:cxn ang="0">
                    <a:pos x="T4" y="T5"/>
                  </a:cxn>
                  <a:cxn ang="0">
                    <a:pos x="T6" y="T7"/>
                  </a:cxn>
                </a:cxnLst>
                <a:rect l="0" t="0" r="r" b="b"/>
                <a:pathLst>
                  <a:path w="6" h="6">
                    <a:moveTo>
                      <a:pt x="0" y="0"/>
                    </a:moveTo>
                    <a:lnTo>
                      <a:pt x="0" y="6"/>
                    </a:lnTo>
                    <a:lnTo>
                      <a:pt x="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0" name="Freeform 616"/>
              <p:cNvSpPr/>
              <p:nvPr/>
            </p:nvSpPr>
            <p:spPr bwMode="auto">
              <a:xfrm>
                <a:off x="2587" y="1425"/>
                <a:ext cx="11" cy="11"/>
              </a:xfrm>
              <a:custGeom>
                <a:avLst/>
                <a:gdLst>
                  <a:gd name="T0" fmla="*/ 0 w 2"/>
                  <a:gd name="T1" fmla="*/ 1 h 2"/>
                  <a:gd name="T2" fmla="*/ 1 w 2"/>
                  <a:gd name="T3" fmla="*/ 2 h 2"/>
                  <a:gd name="T4" fmla="*/ 0 w 2"/>
                  <a:gd name="T5" fmla="*/ 1 h 2"/>
                </a:gdLst>
                <a:ahLst/>
                <a:cxnLst>
                  <a:cxn ang="0">
                    <a:pos x="T0" y="T1"/>
                  </a:cxn>
                  <a:cxn ang="0">
                    <a:pos x="T2" y="T3"/>
                  </a:cxn>
                  <a:cxn ang="0">
                    <a:pos x="T4" y="T5"/>
                  </a:cxn>
                </a:cxnLst>
                <a:rect l="0" t="0" r="r" b="b"/>
                <a:pathLst>
                  <a:path w="2" h="2">
                    <a:moveTo>
                      <a:pt x="0" y="1"/>
                    </a:moveTo>
                    <a:cubicBezTo>
                      <a:pt x="1" y="2"/>
                      <a:pt x="1" y="2"/>
                      <a:pt x="1"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1" name="Freeform 617"/>
              <p:cNvSpPr/>
              <p:nvPr/>
            </p:nvSpPr>
            <p:spPr bwMode="auto">
              <a:xfrm>
                <a:off x="2681" y="146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lnTo>
                      <a:pt x="0" y="0"/>
                    </a:lnTo>
                    <a:lnTo>
                      <a:pt x="0" y="6"/>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2" name="Freeform 618"/>
              <p:cNvSpPr/>
              <p:nvPr/>
            </p:nvSpPr>
            <p:spPr bwMode="auto">
              <a:xfrm>
                <a:off x="2498" y="1391"/>
                <a:ext cx="11" cy="6"/>
              </a:xfrm>
              <a:custGeom>
                <a:avLst/>
                <a:gdLst>
                  <a:gd name="T0" fmla="*/ 1 w 2"/>
                  <a:gd name="T1" fmla="*/ 1 h 1"/>
                  <a:gd name="T2" fmla="*/ 2 w 2"/>
                  <a:gd name="T3" fmla="*/ 0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3" name="Freeform 619"/>
              <p:cNvSpPr/>
              <p:nvPr/>
            </p:nvSpPr>
            <p:spPr bwMode="auto">
              <a:xfrm>
                <a:off x="2526" y="1402"/>
                <a:ext cx="5" cy="6"/>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4" name="Freeform 620"/>
              <p:cNvSpPr/>
              <p:nvPr/>
            </p:nvSpPr>
            <p:spPr bwMode="auto">
              <a:xfrm>
                <a:off x="2531" y="1408"/>
                <a:ext cx="6" cy="6"/>
              </a:xfrm>
              <a:custGeom>
                <a:avLst/>
                <a:gdLst>
                  <a:gd name="T0" fmla="*/ 0 w 6"/>
                  <a:gd name="T1" fmla="*/ 0 h 6"/>
                  <a:gd name="T2" fmla="*/ 0 w 6"/>
                  <a:gd name="T3" fmla="*/ 0 h 6"/>
                  <a:gd name="T4" fmla="*/ 6 w 6"/>
                  <a:gd name="T5" fmla="*/ 6 h 6"/>
                  <a:gd name="T6" fmla="*/ 6 w 6"/>
                  <a:gd name="T7" fmla="*/ 0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lnTo>
                      <a:pt x="0" y="0"/>
                    </a:lnTo>
                    <a:lnTo>
                      <a:pt x="6" y="6"/>
                    </a:lnTo>
                    <a:lnTo>
                      <a:pt x="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5" name="Rectangle 621"/>
              <p:cNvSpPr>
                <a:spLocks noChangeArrowheads="1"/>
              </p:cNvSpPr>
              <p:nvPr/>
            </p:nvSpPr>
            <p:spPr bwMode="auto">
              <a:xfrm>
                <a:off x="2625" y="1447"/>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76" name="Freeform 622"/>
              <p:cNvSpPr/>
              <p:nvPr/>
            </p:nvSpPr>
            <p:spPr bwMode="auto">
              <a:xfrm>
                <a:off x="3552" y="1851"/>
                <a:ext cx="11" cy="5"/>
              </a:xfrm>
              <a:custGeom>
                <a:avLst/>
                <a:gdLst>
                  <a:gd name="T0" fmla="*/ 2 w 2"/>
                  <a:gd name="T1" fmla="*/ 1 h 1"/>
                  <a:gd name="T2" fmla="*/ 2 w 2"/>
                  <a:gd name="T3" fmla="*/ 1 h 1"/>
                  <a:gd name="T4" fmla="*/ 1 w 2"/>
                  <a:gd name="T5" fmla="*/ 1 h 1"/>
                  <a:gd name="T6" fmla="*/ 1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1" y="1"/>
                      <a:pt x="1" y="1"/>
                      <a:pt x="1" y="1"/>
                    </a:cubicBezTo>
                    <a:cubicBezTo>
                      <a:pt x="1" y="0"/>
                      <a:pt x="1" y="0"/>
                      <a:pt x="1" y="0"/>
                    </a:cubicBezTo>
                    <a:cubicBezTo>
                      <a:pt x="1" y="0"/>
                      <a:pt x="0" y="0"/>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7" name="Freeform 623"/>
              <p:cNvSpPr/>
              <p:nvPr/>
            </p:nvSpPr>
            <p:spPr bwMode="auto">
              <a:xfrm>
                <a:off x="3557" y="185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8" name="Freeform 624"/>
              <p:cNvSpPr/>
              <p:nvPr/>
            </p:nvSpPr>
            <p:spPr bwMode="auto">
              <a:xfrm>
                <a:off x="2609" y="1442"/>
                <a:ext cx="5"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9" name="Freeform 625"/>
              <p:cNvSpPr/>
              <p:nvPr/>
            </p:nvSpPr>
            <p:spPr bwMode="auto">
              <a:xfrm>
                <a:off x="2476" y="1386"/>
                <a:ext cx="11" cy="11"/>
              </a:xfrm>
              <a:custGeom>
                <a:avLst/>
                <a:gdLst>
                  <a:gd name="T0" fmla="*/ 1 w 2"/>
                  <a:gd name="T1" fmla="*/ 1 h 2"/>
                  <a:gd name="T2" fmla="*/ 2 w 2"/>
                  <a:gd name="T3" fmla="*/ 1 h 2"/>
                  <a:gd name="T4" fmla="*/ 1 w 2"/>
                  <a:gd name="T5" fmla="*/ 1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1" y="0"/>
                      <a:pt x="1" y="1"/>
                      <a:pt x="1" y="1"/>
                    </a:cubicBezTo>
                    <a:cubicBezTo>
                      <a:pt x="0" y="1"/>
                      <a:pt x="0" y="2"/>
                      <a:pt x="0" y="2"/>
                    </a:cubicBezTo>
                    <a:cubicBezTo>
                      <a:pt x="1"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0" name="Freeform 626"/>
              <p:cNvSpPr/>
              <p:nvPr/>
            </p:nvSpPr>
            <p:spPr bwMode="auto">
              <a:xfrm>
                <a:off x="3535" y="1851"/>
                <a:ext cx="11" cy="5"/>
              </a:xfrm>
              <a:custGeom>
                <a:avLst/>
                <a:gdLst>
                  <a:gd name="T0" fmla="*/ 2 w 2"/>
                  <a:gd name="T1" fmla="*/ 1 h 1"/>
                  <a:gd name="T2" fmla="*/ 2 w 2"/>
                  <a:gd name="T3" fmla="*/ 0 h 1"/>
                  <a:gd name="T4" fmla="*/ 0 w 2"/>
                  <a:gd name="T5" fmla="*/ 0 h 1"/>
                  <a:gd name="T6" fmla="*/ 0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0"/>
                      <a:pt x="2" y="0"/>
                      <a:pt x="2" y="0"/>
                    </a:cubicBezTo>
                    <a:cubicBezTo>
                      <a:pt x="0" y="0"/>
                      <a:pt x="0" y="0"/>
                      <a:pt x="0" y="0"/>
                    </a:cubicBezTo>
                    <a:cubicBezTo>
                      <a:pt x="0" y="0"/>
                      <a:pt x="0" y="1"/>
                      <a:pt x="0" y="1"/>
                    </a:cubicBezTo>
                    <a:cubicBezTo>
                      <a:pt x="1"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1" name="Freeform 627"/>
              <p:cNvSpPr/>
              <p:nvPr/>
            </p:nvSpPr>
            <p:spPr bwMode="auto">
              <a:xfrm>
                <a:off x="3546" y="1856"/>
                <a:ext cx="6"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2" name="Freeform 628"/>
              <p:cNvSpPr/>
              <p:nvPr/>
            </p:nvSpPr>
            <p:spPr bwMode="auto">
              <a:xfrm>
                <a:off x="3552" y="18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3" name="Freeform 629"/>
              <p:cNvSpPr/>
              <p:nvPr/>
            </p:nvSpPr>
            <p:spPr bwMode="auto">
              <a:xfrm>
                <a:off x="2509" y="1402"/>
                <a:ext cx="0" cy="6"/>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4" name="Freeform 630"/>
              <p:cNvSpPr/>
              <p:nvPr/>
            </p:nvSpPr>
            <p:spPr bwMode="auto">
              <a:xfrm>
                <a:off x="2587" y="1442"/>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5" name="Freeform 631"/>
              <p:cNvSpPr/>
              <p:nvPr/>
            </p:nvSpPr>
            <p:spPr bwMode="auto">
              <a:xfrm>
                <a:off x="2592" y="1442"/>
                <a:ext cx="11" cy="5"/>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6" name="Freeform 632"/>
              <p:cNvSpPr/>
              <p:nvPr/>
            </p:nvSpPr>
            <p:spPr bwMode="auto">
              <a:xfrm>
                <a:off x="2559" y="1436"/>
                <a:ext cx="11" cy="6"/>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1"/>
                      <a:pt x="2" y="0"/>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7" name="Rectangle 633"/>
              <p:cNvSpPr>
                <a:spLocks noChangeArrowheads="1"/>
              </p:cNvSpPr>
              <p:nvPr/>
            </p:nvSpPr>
            <p:spPr bwMode="auto">
              <a:xfrm>
                <a:off x="3524" y="1851"/>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88" name="Freeform 634"/>
              <p:cNvSpPr/>
              <p:nvPr/>
            </p:nvSpPr>
            <p:spPr bwMode="auto">
              <a:xfrm>
                <a:off x="3530" y="1856"/>
                <a:ext cx="5" cy="6"/>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9" name="Freeform 635"/>
              <p:cNvSpPr/>
              <p:nvPr/>
            </p:nvSpPr>
            <p:spPr bwMode="auto">
              <a:xfrm>
                <a:off x="2531" y="1425"/>
                <a:ext cx="6"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0" name="Oval 636"/>
              <p:cNvSpPr>
                <a:spLocks noChangeArrowheads="1"/>
              </p:cNvSpPr>
              <p:nvPr/>
            </p:nvSpPr>
            <p:spPr bwMode="auto">
              <a:xfrm>
                <a:off x="2420" y="1380"/>
                <a:ext cx="6"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1" name="Freeform 637"/>
              <p:cNvSpPr/>
              <p:nvPr/>
            </p:nvSpPr>
            <p:spPr bwMode="auto">
              <a:xfrm>
                <a:off x="3513" y="1856"/>
                <a:ext cx="6" cy="6"/>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1"/>
                      <a:pt x="1"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2" name="Freeform 638"/>
              <p:cNvSpPr/>
              <p:nvPr/>
            </p:nvSpPr>
            <p:spPr bwMode="auto">
              <a:xfrm>
                <a:off x="2487" y="1430"/>
                <a:ext cx="72" cy="17"/>
              </a:xfrm>
              <a:custGeom>
                <a:avLst/>
                <a:gdLst>
                  <a:gd name="T0" fmla="*/ 13 w 13"/>
                  <a:gd name="T1" fmla="*/ 2 h 3"/>
                  <a:gd name="T2" fmla="*/ 11 w 13"/>
                  <a:gd name="T3" fmla="*/ 1 h 3"/>
                  <a:gd name="T4" fmla="*/ 8 w 13"/>
                  <a:gd name="T5" fmla="*/ 1 h 3"/>
                  <a:gd name="T6" fmla="*/ 2 w 13"/>
                  <a:gd name="T7" fmla="*/ 1 h 3"/>
                  <a:gd name="T8" fmla="*/ 2 w 13"/>
                  <a:gd name="T9" fmla="*/ 1 h 3"/>
                  <a:gd name="T10" fmla="*/ 1 w 13"/>
                  <a:gd name="T11" fmla="*/ 0 h 3"/>
                  <a:gd name="T12" fmla="*/ 0 w 13"/>
                  <a:gd name="T13" fmla="*/ 1 h 3"/>
                  <a:gd name="T14" fmla="*/ 7 w 13"/>
                  <a:gd name="T15" fmla="*/ 2 h 3"/>
                  <a:gd name="T16" fmla="*/ 9 w 13"/>
                  <a:gd name="T17" fmla="*/ 2 h 3"/>
                  <a:gd name="T18" fmla="*/ 11 w 13"/>
                  <a:gd name="T19" fmla="*/ 2 h 3"/>
                  <a:gd name="T20" fmla="*/ 11 w 13"/>
                  <a:gd name="T21" fmla="*/ 2 h 3"/>
                  <a:gd name="T22" fmla="*/ 13 w 13"/>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3">
                    <a:moveTo>
                      <a:pt x="13" y="2"/>
                    </a:moveTo>
                    <a:cubicBezTo>
                      <a:pt x="12" y="1"/>
                      <a:pt x="11" y="2"/>
                      <a:pt x="11" y="1"/>
                    </a:cubicBezTo>
                    <a:cubicBezTo>
                      <a:pt x="10" y="2"/>
                      <a:pt x="8" y="1"/>
                      <a:pt x="8" y="1"/>
                    </a:cubicBezTo>
                    <a:cubicBezTo>
                      <a:pt x="6" y="1"/>
                      <a:pt x="3" y="0"/>
                      <a:pt x="2" y="1"/>
                    </a:cubicBezTo>
                    <a:cubicBezTo>
                      <a:pt x="2" y="1"/>
                      <a:pt x="2" y="1"/>
                      <a:pt x="2" y="1"/>
                    </a:cubicBezTo>
                    <a:cubicBezTo>
                      <a:pt x="1" y="0"/>
                      <a:pt x="1" y="0"/>
                      <a:pt x="1" y="0"/>
                    </a:cubicBezTo>
                    <a:cubicBezTo>
                      <a:pt x="1" y="0"/>
                      <a:pt x="0" y="0"/>
                      <a:pt x="0" y="1"/>
                    </a:cubicBezTo>
                    <a:cubicBezTo>
                      <a:pt x="3" y="3"/>
                      <a:pt x="5" y="0"/>
                      <a:pt x="7" y="2"/>
                    </a:cubicBezTo>
                    <a:cubicBezTo>
                      <a:pt x="8" y="2"/>
                      <a:pt x="9" y="3"/>
                      <a:pt x="9" y="2"/>
                    </a:cubicBezTo>
                    <a:cubicBezTo>
                      <a:pt x="9" y="2"/>
                      <a:pt x="10" y="2"/>
                      <a:pt x="11" y="2"/>
                    </a:cubicBezTo>
                    <a:cubicBezTo>
                      <a:pt x="11" y="2"/>
                      <a:pt x="11" y="2"/>
                      <a:pt x="11" y="2"/>
                    </a:cubicBezTo>
                    <a:cubicBezTo>
                      <a:pt x="12" y="2"/>
                      <a:pt x="13" y="2"/>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3" name="Freeform 639"/>
              <p:cNvSpPr/>
              <p:nvPr/>
            </p:nvSpPr>
            <p:spPr bwMode="auto">
              <a:xfrm>
                <a:off x="3568" y="1879"/>
                <a:ext cx="6" cy="11"/>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0" y="0"/>
                    </a:cubicBezTo>
                    <a:cubicBezTo>
                      <a:pt x="1"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4" name="Freeform 640"/>
              <p:cNvSpPr/>
              <p:nvPr/>
            </p:nvSpPr>
            <p:spPr bwMode="auto">
              <a:xfrm>
                <a:off x="2587" y="14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5" name="Freeform 641"/>
              <p:cNvSpPr/>
              <p:nvPr/>
            </p:nvSpPr>
            <p:spPr bwMode="auto">
              <a:xfrm>
                <a:off x="2587" y="1453"/>
                <a:ext cx="5" cy="5"/>
              </a:xfrm>
              <a:custGeom>
                <a:avLst/>
                <a:gdLst>
                  <a:gd name="T0" fmla="*/ 0 w 5"/>
                  <a:gd name="T1" fmla="*/ 5 h 5"/>
                  <a:gd name="T2" fmla="*/ 5 w 5"/>
                  <a:gd name="T3" fmla="*/ 5 h 5"/>
                  <a:gd name="T4" fmla="*/ 5 w 5"/>
                  <a:gd name="T5" fmla="*/ 5 h 5"/>
                  <a:gd name="T6" fmla="*/ 0 w 5"/>
                  <a:gd name="T7" fmla="*/ 0 h 5"/>
                  <a:gd name="T8" fmla="*/ 0 w 5"/>
                  <a:gd name="T9" fmla="*/ 5 h 5"/>
                </a:gdLst>
                <a:ahLst/>
                <a:cxnLst>
                  <a:cxn ang="0">
                    <a:pos x="T0" y="T1"/>
                  </a:cxn>
                  <a:cxn ang="0">
                    <a:pos x="T2" y="T3"/>
                  </a:cxn>
                  <a:cxn ang="0">
                    <a:pos x="T4" y="T5"/>
                  </a:cxn>
                  <a:cxn ang="0">
                    <a:pos x="T6" y="T7"/>
                  </a:cxn>
                  <a:cxn ang="0">
                    <a:pos x="T8" y="T9"/>
                  </a:cxn>
                </a:cxnLst>
                <a:rect l="0" t="0" r="r" b="b"/>
                <a:pathLst>
                  <a:path w="5" h="5">
                    <a:moveTo>
                      <a:pt x="0" y="5"/>
                    </a:moveTo>
                    <a:lnTo>
                      <a:pt x="5" y="5"/>
                    </a:lnTo>
                    <a:lnTo>
                      <a:pt x="5"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6" name="Freeform 642"/>
              <p:cNvSpPr/>
              <p:nvPr/>
            </p:nvSpPr>
            <p:spPr bwMode="auto">
              <a:xfrm>
                <a:off x="3668" y="1924"/>
                <a:ext cx="11" cy="5"/>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0"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7" name="Freeform 643"/>
              <p:cNvSpPr/>
              <p:nvPr/>
            </p:nvSpPr>
            <p:spPr bwMode="auto">
              <a:xfrm>
                <a:off x="2503" y="1425"/>
                <a:ext cx="6"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8" name="Rectangle 644"/>
              <p:cNvSpPr>
                <a:spLocks noChangeArrowheads="1"/>
              </p:cNvSpPr>
              <p:nvPr/>
            </p:nvSpPr>
            <p:spPr bwMode="auto">
              <a:xfrm>
                <a:off x="2426" y="13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99" name="Freeform 645"/>
              <p:cNvSpPr/>
              <p:nvPr/>
            </p:nvSpPr>
            <p:spPr bwMode="auto">
              <a:xfrm>
                <a:off x="3474" y="1856"/>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0" name="Freeform 646"/>
              <p:cNvSpPr/>
              <p:nvPr/>
            </p:nvSpPr>
            <p:spPr bwMode="auto">
              <a:xfrm>
                <a:off x="3491" y="1862"/>
                <a:ext cx="5"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1" name="Freeform 647"/>
              <p:cNvSpPr/>
              <p:nvPr/>
            </p:nvSpPr>
            <p:spPr bwMode="auto">
              <a:xfrm>
                <a:off x="3801" y="1996"/>
                <a:ext cx="6" cy="6"/>
              </a:xfrm>
              <a:custGeom>
                <a:avLst/>
                <a:gdLst>
                  <a:gd name="T0" fmla="*/ 1 w 1"/>
                  <a:gd name="T1" fmla="*/ 0 h 1"/>
                  <a:gd name="T2" fmla="*/ 0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2" name="Rectangle 648"/>
              <p:cNvSpPr>
                <a:spLocks noChangeArrowheads="1"/>
              </p:cNvSpPr>
              <p:nvPr/>
            </p:nvSpPr>
            <p:spPr bwMode="auto">
              <a:xfrm>
                <a:off x="2354" y="1369"/>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03" name="Freeform 649"/>
              <p:cNvSpPr/>
              <p:nvPr/>
            </p:nvSpPr>
            <p:spPr bwMode="auto">
              <a:xfrm>
                <a:off x="2481" y="1425"/>
                <a:ext cx="6" cy="5"/>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0"/>
                      <a:pt x="1"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4" name="Freeform 650"/>
              <p:cNvSpPr/>
              <p:nvPr/>
            </p:nvSpPr>
            <p:spPr bwMode="auto">
              <a:xfrm>
                <a:off x="2348" y="1369"/>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5" name="Freeform 651"/>
              <p:cNvSpPr/>
              <p:nvPr/>
            </p:nvSpPr>
            <p:spPr bwMode="auto">
              <a:xfrm>
                <a:off x="3457" y="1851"/>
                <a:ext cx="6" cy="11"/>
              </a:xfrm>
              <a:custGeom>
                <a:avLst/>
                <a:gdLst>
                  <a:gd name="T0" fmla="*/ 1 w 1"/>
                  <a:gd name="T1" fmla="*/ 1 h 2"/>
                  <a:gd name="T2" fmla="*/ 0 w 1"/>
                  <a:gd name="T3" fmla="*/ 1 h 2"/>
                  <a:gd name="T4" fmla="*/ 0 w 1"/>
                  <a:gd name="T5" fmla="*/ 2 h 2"/>
                  <a:gd name="T6" fmla="*/ 1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0" y="0"/>
                      <a:pt x="0" y="1"/>
                    </a:cubicBezTo>
                    <a:cubicBezTo>
                      <a:pt x="0" y="1"/>
                      <a:pt x="0" y="1"/>
                      <a:pt x="0" y="2"/>
                    </a:cubicBezTo>
                    <a:cubicBezTo>
                      <a:pt x="1" y="2"/>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6" name="Freeform 652"/>
              <p:cNvSpPr/>
              <p:nvPr/>
            </p:nvSpPr>
            <p:spPr bwMode="auto">
              <a:xfrm>
                <a:off x="3629" y="1929"/>
                <a:ext cx="6" cy="6"/>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7" name="Freeform 653"/>
              <p:cNvSpPr/>
              <p:nvPr/>
            </p:nvSpPr>
            <p:spPr bwMode="auto">
              <a:xfrm>
                <a:off x="2476" y="1430"/>
                <a:ext cx="11" cy="12"/>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0" y="0"/>
                      <a:pt x="0" y="1"/>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8" name="Freeform 654"/>
              <p:cNvSpPr/>
              <p:nvPr/>
            </p:nvSpPr>
            <p:spPr bwMode="auto">
              <a:xfrm>
                <a:off x="2503" y="1442"/>
                <a:ext cx="6" cy="5"/>
              </a:xfrm>
              <a:custGeom>
                <a:avLst/>
                <a:gdLst>
                  <a:gd name="T0" fmla="*/ 6 w 6"/>
                  <a:gd name="T1" fmla="*/ 0 h 5"/>
                  <a:gd name="T2" fmla="*/ 0 w 6"/>
                  <a:gd name="T3" fmla="*/ 0 h 5"/>
                  <a:gd name="T4" fmla="*/ 0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0"/>
                    </a:lnTo>
                    <a:lnTo>
                      <a:pt x="0"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9" name="Freeform 655"/>
              <p:cNvSpPr/>
              <p:nvPr/>
            </p:nvSpPr>
            <p:spPr bwMode="auto">
              <a:xfrm>
                <a:off x="3446" y="1851"/>
                <a:ext cx="6"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0" name="Freeform 656"/>
              <p:cNvSpPr/>
              <p:nvPr/>
            </p:nvSpPr>
            <p:spPr bwMode="auto">
              <a:xfrm>
                <a:off x="2465" y="1430"/>
                <a:ext cx="5" cy="6"/>
              </a:xfrm>
              <a:custGeom>
                <a:avLst/>
                <a:gdLst>
                  <a:gd name="T0" fmla="*/ 1 w 1"/>
                  <a:gd name="T1" fmla="*/ 1 h 1"/>
                  <a:gd name="T2" fmla="*/ 1 w 1"/>
                  <a:gd name="T3" fmla="*/ 0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1" name="Freeform 657"/>
              <p:cNvSpPr/>
              <p:nvPr/>
            </p:nvSpPr>
            <p:spPr bwMode="auto">
              <a:xfrm>
                <a:off x="3591" y="19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2" name="Freeform 658"/>
              <p:cNvSpPr/>
              <p:nvPr/>
            </p:nvSpPr>
            <p:spPr bwMode="auto">
              <a:xfrm>
                <a:off x="3607" y="1935"/>
                <a:ext cx="11"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3" name="Freeform 659"/>
              <p:cNvSpPr/>
              <p:nvPr/>
            </p:nvSpPr>
            <p:spPr bwMode="auto">
              <a:xfrm>
                <a:off x="2481" y="1442"/>
                <a:ext cx="6" cy="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4" name="Freeform 660"/>
              <p:cNvSpPr/>
              <p:nvPr/>
            </p:nvSpPr>
            <p:spPr bwMode="auto">
              <a:xfrm>
                <a:off x="2487" y="1442"/>
                <a:ext cx="5" cy="11"/>
              </a:xfrm>
              <a:custGeom>
                <a:avLst/>
                <a:gdLst>
                  <a:gd name="T0" fmla="*/ 0 w 5"/>
                  <a:gd name="T1" fmla="*/ 11 h 11"/>
                  <a:gd name="T2" fmla="*/ 5 w 5"/>
                  <a:gd name="T3" fmla="*/ 11 h 11"/>
                  <a:gd name="T4" fmla="*/ 5 w 5"/>
                  <a:gd name="T5" fmla="*/ 5 h 11"/>
                  <a:gd name="T6" fmla="*/ 5 w 5"/>
                  <a:gd name="T7" fmla="*/ 0 h 11"/>
                  <a:gd name="T8" fmla="*/ 0 w 5"/>
                  <a:gd name="T9" fmla="*/ 11 h 11"/>
                </a:gdLst>
                <a:ahLst/>
                <a:cxnLst>
                  <a:cxn ang="0">
                    <a:pos x="T0" y="T1"/>
                  </a:cxn>
                  <a:cxn ang="0">
                    <a:pos x="T2" y="T3"/>
                  </a:cxn>
                  <a:cxn ang="0">
                    <a:pos x="T4" y="T5"/>
                  </a:cxn>
                  <a:cxn ang="0">
                    <a:pos x="T6" y="T7"/>
                  </a:cxn>
                  <a:cxn ang="0">
                    <a:pos x="T8" y="T9"/>
                  </a:cxn>
                </a:cxnLst>
                <a:rect l="0" t="0" r="r" b="b"/>
                <a:pathLst>
                  <a:path w="5" h="11">
                    <a:moveTo>
                      <a:pt x="0" y="11"/>
                    </a:moveTo>
                    <a:lnTo>
                      <a:pt x="5" y="11"/>
                    </a:lnTo>
                    <a:lnTo>
                      <a:pt x="5" y="5"/>
                    </a:lnTo>
                    <a:lnTo>
                      <a:pt x="5" y="0"/>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5" name="Freeform 661"/>
              <p:cNvSpPr/>
              <p:nvPr/>
            </p:nvSpPr>
            <p:spPr bwMode="auto">
              <a:xfrm>
                <a:off x="2326" y="1380"/>
                <a:ext cx="28" cy="17"/>
              </a:xfrm>
              <a:custGeom>
                <a:avLst/>
                <a:gdLst>
                  <a:gd name="T0" fmla="*/ 2 w 5"/>
                  <a:gd name="T1" fmla="*/ 2 h 3"/>
                  <a:gd name="T2" fmla="*/ 3 w 5"/>
                  <a:gd name="T3" fmla="*/ 2 h 3"/>
                  <a:gd name="T4" fmla="*/ 3 w 5"/>
                  <a:gd name="T5" fmla="*/ 3 h 3"/>
                  <a:gd name="T6" fmla="*/ 3 w 5"/>
                  <a:gd name="T7" fmla="*/ 3 h 3"/>
                  <a:gd name="T8" fmla="*/ 3 w 5"/>
                  <a:gd name="T9" fmla="*/ 3 h 3"/>
                  <a:gd name="T10" fmla="*/ 3 w 5"/>
                  <a:gd name="T11" fmla="*/ 3 h 3"/>
                  <a:gd name="T12" fmla="*/ 5 w 5"/>
                  <a:gd name="T13" fmla="*/ 2 h 3"/>
                  <a:gd name="T14" fmla="*/ 4 w 5"/>
                  <a:gd name="T15" fmla="*/ 2 h 3"/>
                  <a:gd name="T16" fmla="*/ 5 w 5"/>
                  <a:gd name="T17" fmla="*/ 2 h 3"/>
                  <a:gd name="T18" fmla="*/ 3 w 5"/>
                  <a:gd name="T19" fmla="*/ 1 h 3"/>
                  <a:gd name="T20" fmla="*/ 3 w 5"/>
                  <a:gd name="T21" fmla="*/ 0 h 3"/>
                  <a:gd name="T22" fmla="*/ 3 w 5"/>
                  <a:gd name="T23" fmla="*/ 1 h 3"/>
                  <a:gd name="T24" fmla="*/ 2 w 5"/>
                  <a:gd name="T25" fmla="*/ 2 h 3"/>
                  <a:gd name="T26" fmla="*/ 1 w 5"/>
                  <a:gd name="T27" fmla="*/ 0 h 3"/>
                  <a:gd name="T28" fmla="*/ 0 w 5"/>
                  <a:gd name="T29" fmla="*/ 1 h 3"/>
                  <a:gd name="T30" fmla="*/ 2 w 5"/>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2" y="2"/>
                    </a:moveTo>
                    <a:cubicBezTo>
                      <a:pt x="2" y="2"/>
                      <a:pt x="3" y="2"/>
                      <a:pt x="3" y="2"/>
                    </a:cubicBezTo>
                    <a:cubicBezTo>
                      <a:pt x="3" y="2"/>
                      <a:pt x="4" y="3"/>
                      <a:pt x="3" y="3"/>
                    </a:cubicBezTo>
                    <a:cubicBezTo>
                      <a:pt x="3" y="3"/>
                      <a:pt x="3" y="3"/>
                      <a:pt x="3" y="3"/>
                    </a:cubicBezTo>
                    <a:cubicBezTo>
                      <a:pt x="3" y="3"/>
                      <a:pt x="3" y="3"/>
                      <a:pt x="3" y="3"/>
                    </a:cubicBezTo>
                    <a:cubicBezTo>
                      <a:pt x="3" y="3"/>
                      <a:pt x="3" y="3"/>
                      <a:pt x="3" y="3"/>
                    </a:cubicBezTo>
                    <a:cubicBezTo>
                      <a:pt x="3" y="2"/>
                      <a:pt x="5" y="3"/>
                      <a:pt x="5" y="2"/>
                    </a:cubicBezTo>
                    <a:cubicBezTo>
                      <a:pt x="5" y="2"/>
                      <a:pt x="4" y="2"/>
                      <a:pt x="4" y="2"/>
                    </a:cubicBezTo>
                    <a:cubicBezTo>
                      <a:pt x="4" y="2"/>
                      <a:pt x="5" y="2"/>
                      <a:pt x="5" y="2"/>
                    </a:cubicBezTo>
                    <a:cubicBezTo>
                      <a:pt x="4" y="2"/>
                      <a:pt x="4" y="0"/>
                      <a:pt x="3" y="1"/>
                    </a:cubicBezTo>
                    <a:cubicBezTo>
                      <a:pt x="3" y="0"/>
                      <a:pt x="3" y="0"/>
                      <a:pt x="3" y="0"/>
                    </a:cubicBezTo>
                    <a:cubicBezTo>
                      <a:pt x="2" y="0"/>
                      <a:pt x="3" y="1"/>
                      <a:pt x="3" y="1"/>
                    </a:cubicBezTo>
                    <a:cubicBezTo>
                      <a:pt x="2" y="2"/>
                      <a:pt x="2" y="2"/>
                      <a:pt x="2" y="2"/>
                    </a:cubicBezTo>
                    <a:cubicBezTo>
                      <a:pt x="2" y="1"/>
                      <a:pt x="2" y="0"/>
                      <a:pt x="1" y="0"/>
                    </a:cubicBezTo>
                    <a:cubicBezTo>
                      <a:pt x="0" y="0"/>
                      <a:pt x="0"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6" name="Freeform 662"/>
              <p:cNvSpPr/>
              <p:nvPr/>
            </p:nvSpPr>
            <p:spPr bwMode="auto">
              <a:xfrm>
                <a:off x="2354" y="13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7" name="Rectangle 663"/>
              <p:cNvSpPr>
                <a:spLocks noChangeArrowheads="1"/>
              </p:cNvSpPr>
              <p:nvPr/>
            </p:nvSpPr>
            <p:spPr bwMode="auto">
              <a:xfrm>
                <a:off x="2354" y="1391"/>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18" name="Freeform 664"/>
              <p:cNvSpPr/>
              <p:nvPr/>
            </p:nvSpPr>
            <p:spPr bwMode="auto">
              <a:xfrm>
                <a:off x="2298" y="1369"/>
                <a:ext cx="6" cy="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9" name="Freeform 665"/>
              <p:cNvSpPr/>
              <p:nvPr/>
            </p:nvSpPr>
            <p:spPr bwMode="auto">
              <a:xfrm>
                <a:off x="2465" y="1442"/>
                <a:ext cx="5"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0" name="Freeform 666"/>
              <p:cNvSpPr/>
              <p:nvPr/>
            </p:nvSpPr>
            <p:spPr bwMode="auto">
              <a:xfrm>
                <a:off x="3585" y="1929"/>
                <a:ext cx="11" cy="11"/>
              </a:xfrm>
              <a:custGeom>
                <a:avLst/>
                <a:gdLst>
                  <a:gd name="T0" fmla="*/ 2 w 2"/>
                  <a:gd name="T1" fmla="*/ 2 h 2"/>
                  <a:gd name="T2" fmla="*/ 2 w 2"/>
                  <a:gd name="T3" fmla="*/ 1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2"/>
                      <a:pt x="2" y="1"/>
                      <a:pt x="2" y="1"/>
                    </a:cubicBezTo>
                    <a:cubicBezTo>
                      <a:pt x="2" y="1"/>
                      <a:pt x="1" y="0"/>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1" name="Freeform 667"/>
              <p:cNvSpPr/>
              <p:nvPr/>
            </p:nvSpPr>
            <p:spPr bwMode="auto">
              <a:xfrm>
                <a:off x="2293" y="1380"/>
                <a:ext cx="27" cy="17"/>
              </a:xfrm>
              <a:custGeom>
                <a:avLst/>
                <a:gdLst>
                  <a:gd name="T0" fmla="*/ 1 w 5"/>
                  <a:gd name="T1" fmla="*/ 1 h 3"/>
                  <a:gd name="T2" fmla="*/ 0 w 5"/>
                  <a:gd name="T3" fmla="*/ 3 h 3"/>
                  <a:gd name="T4" fmla="*/ 0 w 5"/>
                  <a:gd name="T5" fmla="*/ 2 h 3"/>
                  <a:gd name="T6" fmla="*/ 1 w 5"/>
                  <a:gd name="T7" fmla="*/ 2 h 3"/>
                  <a:gd name="T8" fmla="*/ 2 w 5"/>
                  <a:gd name="T9" fmla="*/ 2 h 3"/>
                  <a:gd name="T10" fmla="*/ 5 w 5"/>
                  <a:gd name="T11" fmla="*/ 1 h 3"/>
                  <a:gd name="T12" fmla="*/ 4 w 5"/>
                  <a:gd name="T13" fmla="*/ 0 h 3"/>
                  <a:gd name="T14" fmla="*/ 2 w 5"/>
                  <a:gd name="T15" fmla="*/ 1 h 3"/>
                  <a:gd name="T16" fmla="*/ 1 w 5"/>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1" y="1"/>
                    </a:moveTo>
                    <a:cubicBezTo>
                      <a:pt x="0" y="1"/>
                      <a:pt x="0" y="2"/>
                      <a:pt x="0" y="3"/>
                    </a:cubicBezTo>
                    <a:cubicBezTo>
                      <a:pt x="0" y="3"/>
                      <a:pt x="0" y="2"/>
                      <a:pt x="0" y="2"/>
                    </a:cubicBezTo>
                    <a:cubicBezTo>
                      <a:pt x="1" y="2"/>
                      <a:pt x="1" y="2"/>
                      <a:pt x="1" y="2"/>
                    </a:cubicBezTo>
                    <a:cubicBezTo>
                      <a:pt x="2" y="2"/>
                      <a:pt x="2" y="2"/>
                      <a:pt x="2" y="2"/>
                    </a:cubicBezTo>
                    <a:cubicBezTo>
                      <a:pt x="3" y="2"/>
                      <a:pt x="4" y="1"/>
                      <a:pt x="5" y="1"/>
                    </a:cubicBezTo>
                    <a:cubicBezTo>
                      <a:pt x="4" y="0"/>
                      <a:pt x="4" y="0"/>
                      <a:pt x="4" y="0"/>
                    </a:cubicBezTo>
                    <a:cubicBezTo>
                      <a:pt x="3" y="0"/>
                      <a:pt x="2" y="0"/>
                      <a:pt x="2"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2" name="Rectangle 668"/>
              <p:cNvSpPr>
                <a:spLocks noChangeArrowheads="1"/>
              </p:cNvSpPr>
              <p:nvPr/>
            </p:nvSpPr>
            <p:spPr bwMode="auto">
              <a:xfrm>
                <a:off x="2298" y="1391"/>
                <a:ext cx="6"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23" name="Freeform 669"/>
              <p:cNvSpPr/>
              <p:nvPr/>
            </p:nvSpPr>
            <p:spPr bwMode="auto">
              <a:xfrm>
                <a:off x="2387" y="1408"/>
                <a:ext cx="6" cy="6"/>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4" name="Freeform 670"/>
              <p:cNvSpPr/>
              <p:nvPr/>
            </p:nvSpPr>
            <p:spPr bwMode="auto">
              <a:xfrm>
                <a:off x="2387"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5" name="Freeform 671"/>
              <p:cNvSpPr/>
              <p:nvPr/>
            </p:nvSpPr>
            <p:spPr bwMode="auto">
              <a:xfrm>
                <a:off x="3408" y="1856"/>
                <a:ext cx="5" cy="6"/>
              </a:xfrm>
              <a:custGeom>
                <a:avLst/>
                <a:gdLst>
                  <a:gd name="T0" fmla="*/ 5 w 5"/>
                  <a:gd name="T1" fmla="*/ 0 h 6"/>
                  <a:gd name="T2" fmla="*/ 0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0"/>
                    </a:lnTo>
                    <a:lnTo>
                      <a:pt x="0" y="6"/>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6" name="Freeform 672"/>
              <p:cNvSpPr/>
              <p:nvPr/>
            </p:nvSpPr>
            <p:spPr bwMode="auto">
              <a:xfrm>
                <a:off x="3419" y="1862"/>
                <a:ext cx="5" cy="5"/>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7" name="Freeform 673"/>
              <p:cNvSpPr/>
              <p:nvPr/>
            </p:nvSpPr>
            <p:spPr bwMode="auto">
              <a:xfrm>
                <a:off x="3557" y="1929"/>
                <a:ext cx="23" cy="11"/>
              </a:xfrm>
              <a:custGeom>
                <a:avLst/>
                <a:gdLst>
                  <a:gd name="T0" fmla="*/ 0 w 4"/>
                  <a:gd name="T1" fmla="*/ 2 h 2"/>
                  <a:gd name="T2" fmla="*/ 0 w 4"/>
                  <a:gd name="T3" fmla="*/ 2 h 2"/>
                  <a:gd name="T4" fmla="*/ 0 w 4"/>
                  <a:gd name="T5" fmla="*/ 2 h 2"/>
                  <a:gd name="T6" fmla="*/ 1 w 4"/>
                  <a:gd name="T7" fmla="*/ 2 h 2"/>
                  <a:gd name="T8" fmla="*/ 4 w 4"/>
                  <a:gd name="T9" fmla="*/ 1 h 2"/>
                  <a:gd name="T10" fmla="*/ 3 w 4"/>
                  <a:gd name="T11" fmla="*/ 1 h 2"/>
                  <a:gd name="T12" fmla="*/ 0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2"/>
                    </a:moveTo>
                    <a:cubicBezTo>
                      <a:pt x="0" y="2"/>
                      <a:pt x="0" y="2"/>
                      <a:pt x="0" y="2"/>
                    </a:cubicBezTo>
                    <a:cubicBezTo>
                      <a:pt x="0" y="2"/>
                      <a:pt x="0" y="2"/>
                      <a:pt x="0" y="2"/>
                    </a:cubicBezTo>
                    <a:cubicBezTo>
                      <a:pt x="0" y="2"/>
                      <a:pt x="1" y="2"/>
                      <a:pt x="1" y="2"/>
                    </a:cubicBezTo>
                    <a:cubicBezTo>
                      <a:pt x="2" y="2"/>
                      <a:pt x="3" y="2"/>
                      <a:pt x="4" y="1"/>
                    </a:cubicBezTo>
                    <a:cubicBezTo>
                      <a:pt x="3" y="1"/>
                      <a:pt x="3" y="1"/>
                      <a:pt x="3" y="1"/>
                    </a:cubicBezTo>
                    <a:cubicBezTo>
                      <a:pt x="2" y="2"/>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8" name="Freeform 674"/>
              <p:cNvSpPr/>
              <p:nvPr/>
            </p:nvSpPr>
            <p:spPr bwMode="auto">
              <a:xfrm>
                <a:off x="2276" y="1369"/>
                <a:ext cx="6" cy="5"/>
              </a:xfrm>
              <a:custGeom>
                <a:avLst/>
                <a:gdLst>
                  <a:gd name="T0" fmla="*/ 6 w 6"/>
                  <a:gd name="T1" fmla="*/ 0 h 5"/>
                  <a:gd name="T2" fmla="*/ 0 w 6"/>
                  <a:gd name="T3" fmla="*/ 0 h 5"/>
                  <a:gd name="T4" fmla="*/ 6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0"/>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9" name="Rectangle 675"/>
              <p:cNvSpPr>
                <a:spLocks noChangeArrowheads="1"/>
              </p:cNvSpPr>
              <p:nvPr/>
            </p:nvSpPr>
            <p:spPr bwMode="auto">
              <a:xfrm>
                <a:off x="2337" y="139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0" name="Freeform 676"/>
              <p:cNvSpPr/>
              <p:nvPr/>
            </p:nvSpPr>
            <p:spPr bwMode="auto">
              <a:xfrm>
                <a:off x="3391" y="1856"/>
                <a:ext cx="11" cy="6"/>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1" name="Freeform 677"/>
              <p:cNvSpPr/>
              <p:nvPr/>
            </p:nvSpPr>
            <p:spPr bwMode="auto">
              <a:xfrm>
                <a:off x="2282" y="1374"/>
                <a:ext cx="16" cy="12"/>
              </a:xfrm>
              <a:custGeom>
                <a:avLst/>
                <a:gdLst>
                  <a:gd name="T0" fmla="*/ 1 w 3"/>
                  <a:gd name="T1" fmla="*/ 1 h 2"/>
                  <a:gd name="T2" fmla="*/ 3 w 3"/>
                  <a:gd name="T3" fmla="*/ 1 h 2"/>
                  <a:gd name="T4" fmla="*/ 2 w 3"/>
                  <a:gd name="T5" fmla="*/ 1 h 2"/>
                  <a:gd name="T6" fmla="*/ 2 w 3"/>
                  <a:gd name="T7" fmla="*/ 1 h 2"/>
                  <a:gd name="T8" fmla="*/ 1 w 3"/>
                  <a:gd name="T9" fmla="*/ 1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2" y="1"/>
                      <a:pt x="3" y="2"/>
                      <a:pt x="3" y="1"/>
                    </a:cubicBezTo>
                    <a:cubicBezTo>
                      <a:pt x="3" y="1"/>
                      <a:pt x="2" y="1"/>
                      <a:pt x="2" y="1"/>
                    </a:cubicBezTo>
                    <a:cubicBezTo>
                      <a:pt x="2" y="1"/>
                      <a:pt x="2" y="1"/>
                      <a:pt x="2" y="1"/>
                    </a:cubicBezTo>
                    <a:cubicBezTo>
                      <a:pt x="1" y="0"/>
                      <a:pt x="1" y="1"/>
                      <a:pt x="1" y="1"/>
                    </a:cubicBezTo>
                    <a:cubicBezTo>
                      <a:pt x="0"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2" name="Freeform 678"/>
              <p:cNvSpPr/>
              <p:nvPr/>
            </p:nvSpPr>
            <p:spPr bwMode="auto">
              <a:xfrm>
                <a:off x="2304" y="1397"/>
                <a:ext cx="39" cy="22"/>
              </a:xfrm>
              <a:custGeom>
                <a:avLst/>
                <a:gdLst>
                  <a:gd name="T0" fmla="*/ 7 w 7"/>
                  <a:gd name="T1" fmla="*/ 0 h 4"/>
                  <a:gd name="T2" fmla="*/ 5 w 7"/>
                  <a:gd name="T3" fmla="*/ 2 h 4"/>
                  <a:gd name="T4" fmla="*/ 4 w 7"/>
                  <a:gd name="T5" fmla="*/ 1 h 4"/>
                  <a:gd name="T6" fmla="*/ 4 w 7"/>
                  <a:gd name="T7" fmla="*/ 1 h 4"/>
                  <a:gd name="T8" fmla="*/ 5 w 7"/>
                  <a:gd name="T9" fmla="*/ 1 h 4"/>
                  <a:gd name="T10" fmla="*/ 1 w 7"/>
                  <a:gd name="T11" fmla="*/ 0 h 4"/>
                  <a:gd name="T12" fmla="*/ 1 w 7"/>
                  <a:gd name="T13" fmla="*/ 1 h 4"/>
                  <a:gd name="T14" fmla="*/ 0 w 7"/>
                  <a:gd name="T15" fmla="*/ 1 h 4"/>
                  <a:gd name="T16" fmla="*/ 1 w 7"/>
                  <a:gd name="T17" fmla="*/ 2 h 4"/>
                  <a:gd name="T18" fmla="*/ 1 w 7"/>
                  <a:gd name="T19" fmla="*/ 2 h 4"/>
                  <a:gd name="T20" fmla="*/ 1 w 7"/>
                  <a:gd name="T21" fmla="*/ 3 h 4"/>
                  <a:gd name="T22" fmla="*/ 1 w 7"/>
                  <a:gd name="T23" fmla="*/ 3 h 4"/>
                  <a:gd name="T24" fmla="*/ 1 w 7"/>
                  <a:gd name="T25" fmla="*/ 4 h 4"/>
                  <a:gd name="T26" fmla="*/ 5 w 7"/>
                  <a:gd name="T27" fmla="*/ 3 h 4"/>
                  <a:gd name="T28" fmla="*/ 4 w 7"/>
                  <a:gd name="T29" fmla="*/ 3 h 4"/>
                  <a:gd name="T30" fmla="*/ 5 w 7"/>
                  <a:gd name="T31" fmla="*/ 3 h 4"/>
                  <a:gd name="T32" fmla="*/ 5 w 7"/>
                  <a:gd name="T33" fmla="*/ 2 h 4"/>
                  <a:gd name="T34" fmla="*/ 7 w 7"/>
                  <a:gd name="T3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4">
                    <a:moveTo>
                      <a:pt x="7" y="0"/>
                    </a:moveTo>
                    <a:cubicBezTo>
                      <a:pt x="6" y="0"/>
                      <a:pt x="6" y="1"/>
                      <a:pt x="5" y="2"/>
                    </a:cubicBezTo>
                    <a:cubicBezTo>
                      <a:pt x="4" y="2"/>
                      <a:pt x="4" y="1"/>
                      <a:pt x="4" y="1"/>
                    </a:cubicBezTo>
                    <a:cubicBezTo>
                      <a:pt x="4" y="1"/>
                      <a:pt x="4" y="1"/>
                      <a:pt x="4" y="1"/>
                    </a:cubicBezTo>
                    <a:cubicBezTo>
                      <a:pt x="5" y="1"/>
                      <a:pt x="5" y="1"/>
                      <a:pt x="5" y="1"/>
                    </a:cubicBezTo>
                    <a:cubicBezTo>
                      <a:pt x="3" y="1"/>
                      <a:pt x="2" y="0"/>
                      <a:pt x="1" y="0"/>
                    </a:cubicBezTo>
                    <a:cubicBezTo>
                      <a:pt x="1" y="0"/>
                      <a:pt x="0" y="1"/>
                      <a:pt x="1" y="1"/>
                    </a:cubicBezTo>
                    <a:cubicBezTo>
                      <a:pt x="0" y="1"/>
                      <a:pt x="0" y="1"/>
                      <a:pt x="0" y="1"/>
                    </a:cubicBezTo>
                    <a:cubicBezTo>
                      <a:pt x="0" y="2"/>
                      <a:pt x="1" y="2"/>
                      <a:pt x="1" y="2"/>
                    </a:cubicBezTo>
                    <a:cubicBezTo>
                      <a:pt x="1" y="2"/>
                      <a:pt x="1" y="2"/>
                      <a:pt x="1" y="2"/>
                    </a:cubicBezTo>
                    <a:cubicBezTo>
                      <a:pt x="1" y="2"/>
                      <a:pt x="1" y="3"/>
                      <a:pt x="1" y="3"/>
                    </a:cubicBezTo>
                    <a:cubicBezTo>
                      <a:pt x="1" y="3"/>
                      <a:pt x="1" y="3"/>
                      <a:pt x="1" y="3"/>
                    </a:cubicBezTo>
                    <a:cubicBezTo>
                      <a:pt x="1" y="3"/>
                      <a:pt x="1" y="4"/>
                      <a:pt x="1" y="4"/>
                    </a:cubicBezTo>
                    <a:cubicBezTo>
                      <a:pt x="3" y="3"/>
                      <a:pt x="4" y="4"/>
                      <a:pt x="5" y="3"/>
                    </a:cubicBezTo>
                    <a:cubicBezTo>
                      <a:pt x="5" y="3"/>
                      <a:pt x="4" y="3"/>
                      <a:pt x="4" y="3"/>
                    </a:cubicBezTo>
                    <a:cubicBezTo>
                      <a:pt x="5" y="3"/>
                      <a:pt x="5" y="3"/>
                      <a:pt x="5" y="3"/>
                    </a:cubicBezTo>
                    <a:cubicBezTo>
                      <a:pt x="6" y="2"/>
                      <a:pt x="5" y="2"/>
                      <a:pt x="5" y="2"/>
                    </a:cubicBezTo>
                    <a:cubicBezTo>
                      <a:pt x="6" y="3"/>
                      <a:pt x="7"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3" name="Freeform 679"/>
              <p:cNvSpPr/>
              <p:nvPr/>
            </p:nvSpPr>
            <p:spPr bwMode="auto">
              <a:xfrm>
                <a:off x="2304" y="1408"/>
                <a:ext cx="0" cy="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4" name="Freeform 680"/>
              <p:cNvSpPr/>
              <p:nvPr/>
            </p:nvSpPr>
            <p:spPr bwMode="auto">
              <a:xfrm>
                <a:off x="2304" y="1408"/>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5" name="Freeform 681"/>
              <p:cNvSpPr/>
              <p:nvPr/>
            </p:nvSpPr>
            <p:spPr bwMode="auto">
              <a:xfrm>
                <a:off x="2248" y="1369"/>
                <a:ext cx="6" cy="5"/>
              </a:xfrm>
              <a:custGeom>
                <a:avLst/>
                <a:gdLst>
                  <a:gd name="T0" fmla="*/ 6 w 6"/>
                  <a:gd name="T1" fmla="*/ 0 h 5"/>
                  <a:gd name="T2" fmla="*/ 0 w 6"/>
                  <a:gd name="T3" fmla="*/ 0 h 5"/>
                  <a:gd name="T4" fmla="*/ 6 w 6"/>
                  <a:gd name="T5" fmla="*/ 5 h 5"/>
                  <a:gd name="T6" fmla="*/ 6 w 6"/>
                  <a:gd name="T7" fmla="*/ 0 h 5"/>
                </a:gdLst>
                <a:ahLst/>
                <a:cxnLst>
                  <a:cxn ang="0">
                    <a:pos x="T0" y="T1"/>
                  </a:cxn>
                  <a:cxn ang="0">
                    <a:pos x="T2" y="T3"/>
                  </a:cxn>
                  <a:cxn ang="0">
                    <a:pos x="T4" y="T5"/>
                  </a:cxn>
                  <a:cxn ang="0">
                    <a:pos x="T6" y="T7"/>
                  </a:cxn>
                </a:cxnLst>
                <a:rect l="0" t="0" r="r" b="b"/>
                <a:pathLst>
                  <a:path w="6" h="5">
                    <a:moveTo>
                      <a:pt x="6" y="0"/>
                    </a:moveTo>
                    <a:lnTo>
                      <a:pt x="0" y="0"/>
                    </a:lnTo>
                    <a:lnTo>
                      <a:pt x="6" y="5"/>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6" name="Freeform 682"/>
              <p:cNvSpPr/>
              <p:nvPr/>
            </p:nvSpPr>
            <p:spPr bwMode="auto">
              <a:xfrm>
                <a:off x="2270" y="1380"/>
                <a:ext cx="17" cy="17"/>
              </a:xfrm>
              <a:custGeom>
                <a:avLst/>
                <a:gdLst>
                  <a:gd name="T0" fmla="*/ 0 w 3"/>
                  <a:gd name="T1" fmla="*/ 2 h 3"/>
                  <a:gd name="T2" fmla="*/ 1 w 3"/>
                  <a:gd name="T3" fmla="*/ 2 h 3"/>
                  <a:gd name="T4" fmla="*/ 1 w 3"/>
                  <a:gd name="T5" fmla="*/ 3 h 3"/>
                  <a:gd name="T6" fmla="*/ 3 w 3"/>
                  <a:gd name="T7" fmla="*/ 2 h 3"/>
                  <a:gd name="T8" fmla="*/ 3 w 3"/>
                  <a:gd name="T9" fmla="*/ 0 h 3"/>
                  <a:gd name="T10" fmla="*/ 2 w 3"/>
                  <a:gd name="T11" fmla="*/ 1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1" y="2"/>
                      <a:pt x="1" y="2"/>
                      <a:pt x="1" y="2"/>
                    </a:cubicBezTo>
                    <a:cubicBezTo>
                      <a:pt x="1" y="3"/>
                      <a:pt x="1" y="3"/>
                      <a:pt x="1" y="3"/>
                    </a:cubicBezTo>
                    <a:cubicBezTo>
                      <a:pt x="2" y="2"/>
                      <a:pt x="3" y="3"/>
                      <a:pt x="3" y="2"/>
                    </a:cubicBezTo>
                    <a:cubicBezTo>
                      <a:pt x="3" y="2"/>
                      <a:pt x="3" y="1"/>
                      <a:pt x="3" y="0"/>
                    </a:cubicBezTo>
                    <a:cubicBezTo>
                      <a:pt x="2" y="1"/>
                      <a:pt x="2" y="1"/>
                      <a:pt x="2" y="1"/>
                    </a:cubicBezTo>
                    <a:cubicBezTo>
                      <a:pt x="2" y="2"/>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7" name="Freeform 683"/>
              <p:cNvSpPr/>
              <p:nvPr/>
            </p:nvSpPr>
            <p:spPr bwMode="auto">
              <a:xfrm>
                <a:off x="2409" y="1436"/>
                <a:ext cx="6" cy="11"/>
              </a:xfrm>
              <a:custGeom>
                <a:avLst/>
                <a:gdLst>
                  <a:gd name="T0" fmla="*/ 1 w 1"/>
                  <a:gd name="T1" fmla="*/ 1 h 2"/>
                  <a:gd name="T2" fmla="*/ 0 w 1"/>
                  <a:gd name="T3" fmla="*/ 1 h 2"/>
                  <a:gd name="T4" fmla="*/ 0 w 1"/>
                  <a:gd name="T5" fmla="*/ 1 h 2"/>
                  <a:gd name="T6" fmla="*/ 1 w 1"/>
                  <a:gd name="T7" fmla="*/ 1 h 2"/>
                  <a:gd name="T8" fmla="*/ 1 w 1"/>
                  <a:gd name="T9" fmla="*/ 2 h 2"/>
                  <a:gd name="T10" fmla="*/ 1 w 1"/>
                  <a:gd name="T11" fmla="*/ 2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0" y="0"/>
                      <a:pt x="0" y="1"/>
                    </a:cubicBezTo>
                    <a:cubicBezTo>
                      <a:pt x="0" y="1"/>
                      <a:pt x="0" y="1"/>
                      <a:pt x="0" y="1"/>
                    </a:cubicBezTo>
                    <a:cubicBezTo>
                      <a:pt x="1" y="1"/>
                      <a:pt x="1" y="1"/>
                      <a:pt x="1" y="1"/>
                    </a:cubicBezTo>
                    <a:cubicBezTo>
                      <a:pt x="1" y="2"/>
                      <a:pt x="1" y="2"/>
                      <a:pt x="1"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8" name="Freeform 684"/>
              <p:cNvSpPr/>
              <p:nvPr/>
            </p:nvSpPr>
            <p:spPr bwMode="auto">
              <a:xfrm>
                <a:off x="2265" y="137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lnTo>
                      <a:pt x="0" y="0"/>
                    </a:lnTo>
                    <a:lnTo>
                      <a:pt x="0" y="6"/>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9" name="Freeform 685"/>
              <p:cNvSpPr/>
              <p:nvPr/>
            </p:nvSpPr>
            <p:spPr bwMode="auto">
              <a:xfrm>
                <a:off x="2270" y="1380"/>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0" name="Freeform 686"/>
              <p:cNvSpPr/>
              <p:nvPr/>
            </p:nvSpPr>
            <p:spPr bwMode="auto">
              <a:xfrm>
                <a:off x="3363" y="1856"/>
                <a:ext cx="6"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1" name="Freeform 687"/>
              <p:cNvSpPr/>
              <p:nvPr/>
            </p:nvSpPr>
            <p:spPr bwMode="auto">
              <a:xfrm>
                <a:off x="2254" y="1374"/>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2" name="Freeform 688"/>
              <p:cNvSpPr/>
              <p:nvPr/>
            </p:nvSpPr>
            <p:spPr bwMode="auto">
              <a:xfrm>
                <a:off x="2282" y="1391"/>
                <a:ext cx="22" cy="17"/>
              </a:xfrm>
              <a:custGeom>
                <a:avLst/>
                <a:gdLst>
                  <a:gd name="T0" fmla="*/ 3 w 4"/>
                  <a:gd name="T1" fmla="*/ 1 h 3"/>
                  <a:gd name="T2" fmla="*/ 1 w 4"/>
                  <a:gd name="T3" fmla="*/ 2 h 3"/>
                  <a:gd name="T4" fmla="*/ 1 w 4"/>
                  <a:gd name="T5" fmla="*/ 2 h 3"/>
                  <a:gd name="T6" fmla="*/ 1 w 4"/>
                  <a:gd name="T7" fmla="*/ 3 h 3"/>
                  <a:gd name="T8" fmla="*/ 1 w 4"/>
                  <a:gd name="T9" fmla="*/ 3 h 3"/>
                  <a:gd name="T10" fmla="*/ 0 w 4"/>
                  <a:gd name="T11" fmla="*/ 3 h 3"/>
                  <a:gd name="T12" fmla="*/ 1 w 4"/>
                  <a:gd name="T13" fmla="*/ 3 h 3"/>
                  <a:gd name="T14" fmla="*/ 1 w 4"/>
                  <a:gd name="T15" fmla="*/ 3 h 3"/>
                  <a:gd name="T16" fmla="*/ 4 w 4"/>
                  <a:gd name="T17" fmla="*/ 3 h 3"/>
                  <a:gd name="T18" fmla="*/ 3 w 4"/>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3" y="1"/>
                    </a:moveTo>
                    <a:cubicBezTo>
                      <a:pt x="3" y="1"/>
                      <a:pt x="1" y="0"/>
                      <a:pt x="1" y="2"/>
                    </a:cubicBezTo>
                    <a:cubicBezTo>
                      <a:pt x="1" y="2"/>
                      <a:pt x="1" y="2"/>
                      <a:pt x="1" y="2"/>
                    </a:cubicBezTo>
                    <a:cubicBezTo>
                      <a:pt x="1" y="2"/>
                      <a:pt x="1" y="3"/>
                      <a:pt x="1" y="3"/>
                    </a:cubicBezTo>
                    <a:cubicBezTo>
                      <a:pt x="1" y="3"/>
                      <a:pt x="1" y="3"/>
                      <a:pt x="1" y="3"/>
                    </a:cubicBezTo>
                    <a:cubicBezTo>
                      <a:pt x="0" y="3"/>
                      <a:pt x="0" y="3"/>
                      <a:pt x="0" y="3"/>
                    </a:cubicBezTo>
                    <a:cubicBezTo>
                      <a:pt x="1" y="3"/>
                      <a:pt x="1" y="3"/>
                      <a:pt x="1" y="3"/>
                    </a:cubicBezTo>
                    <a:cubicBezTo>
                      <a:pt x="1" y="3"/>
                      <a:pt x="1" y="3"/>
                      <a:pt x="1" y="3"/>
                    </a:cubicBezTo>
                    <a:cubicBezTo>
                      <a:pt x="2" y="3"/>
                      <a:pt x="3" y="3"/>
                      <a:pt x="4" y="3"/>
                    </a:cubicBezTo>
                    <a:cubicBezTo>
                      <a:pt x="3" y="2"/>
                      <a:pt x="4"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3" name="Freeform 689"/>
              <p:cNvSpPr/>
              <p:nvPr/>
            </p:nvSpPr>
            <p:spPr bwMode="auto">
              <a:xfrm>
                <a:off x="2204" y="1357"/>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4" name="Freeform 690"/>
              <p:cNvSpPr/>
              <p:nvPr/>
            </p:nvSpPr>
            <p:spPr bwMode="auto">
              <a:xfrm>
                <a:off x="2243" y="1374"/>
                <a:ext cx="11" cy="12"/>
              </a:xfrm>
              <a:custGeom>
                <a:avLst/>
                <a:gdLst>
                  <a:gd name="T0" fmla="*/ 1 w 2"/>
                  <a:gd name="T1" fmla="*/ 2 h 2"/>
                  <a:gd name="T2" fmla="*/ 1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0" y="1"/>
                      <a:pt x="1" y="0"/>
                    </a:cubicBezTo>
                    <a:cubicBezTo>
                      <a:pt x="0" y="0"/>
                      <a:pt x="0" y="1"/>
                      <a:pt x="0" y="1"/>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5" name="Freeform 691"/>
              <p:cNvSpPr/>
              <p:nvPr/>
            </p:nvSpPr>
            <p:spPr bwMode="auto">
              <a:xfrm>
                <a:off x="3335" y="1856"/>
                <a:ext cx="23" cy="6"/>
              </a:xfrm>
              <a:custGeom>
                <a:avLst/>
                <a:gdLst>
                  <a:gd name="T0" fmla="*/ 4 w 4"/>
                  <a:gd name="T1" fmla="*/ 0 h 1"/>
                  <a:gd name="T2" fmla="*/ 2 w 4"/>
                  <a:gd name="T3" fmla="*/ 1 h 1"/>
                  <a:gd name="T4" fmla="*/ 1 w 4"/>
                  <a:gd name="T5" fmla="*/ 0 h 1"/>
                  <a:gd name="T6" fmla="*/ 1 w 4"/>
                  <a:gd name="T7" fmla="*/ 1 h 1"/>
                  <a:gd name="T8" fmla="*/ 0 w 4"/>
                  <a:gd name="T9" fmla="*/ 1 h 1"/>
                  <a:gd name="T10" fmla="*/ 0 w 4"/>
                  <a:gd name="T11" fmla="*/ 1 h 1"/>
                  <a:gd name="T12" fmla="*/ 2 w 4"/>
                  <a:gd name="T13" fmla="*/ 1 h 1"/>
                  <a:gd name="T14" fmla="*/ 4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0"/>
                    </a:moveTo>
                    <a:cubicBezTo>
                      <a:pt x="3" y="0"/>
                      <a:pt x="3" y="0"/>
                      <a:pt x="2" y="1"/>
                    </a:cubicBezTo>
                    <a:cubicBezTo>
                      <a:pt x="3" y="0"/>
                      <a:pt x="1" y="0"/>
                      <a:pt x="1" y="0"/>
                    </a:cubicBezTo>
                    <a:cubicBezTo>
                      <a:pt x="1" y="1"/>
                      <a:pt x="1" y="1"/>
                      <a:pt x="1" y="1"/>
                    </a:cubicBezTo>
                    <a:cubicBezTo>
                      <a:pt x="0" y="1"/>
                      <a:pt x="0" y="1"/>
                      <a:pt x="0" y="1"/>
                    </a:cubicBezTo>
                    <a:cubicBezTo>
                      <a:pt x="0" y="1"/>
                      <a:pt x="0" y="1"/>
                      <a:pt x="0" y="1"/>
                    </a:cubicBezTo>
                    <a:cubicBezTo>
                      <a:pt x="2" y="1"/>
                      <a:pt x="2" y="1"/>
                      <a:pt x="2" y="1"/>
                    </a:cubicBezTo>
                    <a:cubicBezTo>
                      <a:pt x="2" y="0"/>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6" name="Freeform 692"/>
              <p:cNvSpPr/>
              <p:nvPr/>
            </p:nvSpPr>
            <p:spPr bwMode="auto">
              <a:xfrm>
                <a:off x="3524" y="1940"/>
                <a:ext cx="17" cy="6"/>
              </a:xfrm>
              <a:custGeom>
                <a:avLst/>
                <a:gdLst>
                  <a:gd name="T0" fmla="*/ 0 w 3"/>
                  <a:gd name="T1" fmla="*/ 0 h 1"/>
                  <a:gd name="T2" fmla="*/ 1 w 3"/>
                  <a:gd name="T3" fmla="*/ 0 h 1"/>
                  <a:gd name="T4" fmla="*/ 2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1" y="1"/>
                      <a:pt x="1" y="0"/>
                    </a:cubicBezTo>
                    <a:cubicBezTo>
                      <a:pt x="1" y="0"/>
                      <a:pt x="2" y="1"/>
                      <a:pt x="2" y="1"/>
                    </a:cubicBezTo>
                    <a:cubicBezTo>
                      <a:pt x="3" y="1"/>
                      <a:pt x="3" y="0"/>
                      <a:pt x="3"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7" name="Freeform 693"/>
              <p:cNvSpPr/>
              <p:nvPr/>
            </p:nvSpPr>
            <p:spPr bwMode="auto">
              <a:xfrm>
                <a:off x="3541" y="1940"/>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8" name="Freeform 694"/>
              <p:cNvSpPr/>
              <p:nvPr/>
            </p:nvSpPr>
            <p:spPr bwMode="auto">
              <a:xfrm>
                <a:off x="2393" y="1442"/>
                <a:ext cx="5" cy="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9" name="Freeform 695"/>
              <p:cNvSpPr/>
              <p:nvPr/>
            </p:nvSpPr>
            <p:spPr bwMode="auto">
              <a:xfrm>
                <a:off x="2226" y="1374"/>
                <a:ext cx="11" cy="6"/>
              </a:xfrm>
              <a:custGeom>
                <a:avLst/>
                <a:gdLst>
                  <a:gd name="T0" fmla="*/ 2 w 2"/>
                  <a:gd name="T1" fmla="*/ 0 h 1"/>
                  <a:gd name="T2" fmla="*/ 0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1" y="0"/>
                      <a:pt x="1" y="0"/>
                      <a:pt x="1" y="0"/>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0" name="Freeform 696"/>
              <p:cNvSpPr/>
              <p:nvPr/>
            </p:nvSpPr>
            <p:spPr bwMode="auto">
              <a:xfrm>
                <a:off x="2226" y="13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1" name="Freeform 697"/>
              <p:cNvSpPr/>
              <p:nvPr/>
            </p:nvSpPr>
            <p:spPr bwMode="auto">
              <a:xfrm>
                <a:off x="3502" y="1924"/>
                <a:ext cx="0" cy="5"/>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2" name="Freeform 698"/>
              <p:cNvSpPr/>
              <p:nvPr/>
            </p:nvSpPr>
            <p:spPr bwMode="auto">
              <a:xfrm>
                <a:off x="2259" y="1391"/>
                <a:ext cx="6" cy="0"/>
              </a:xfrm>
              <a:custGeom>
                <a:avLst/>
                <a:gdLst>
                  <a:gd name="T0" fmla="*/ 0 w 6"/>
                  <a:gd name="T1" fmla="*/ 6 w 6"/>
                  <a:gd name="T2" fmla="*/ 0 w 6"/>
                  <a:gd name="T3" fmla="*/ 0 w 6"/>
                </a:gdLst>
                <a:ahLst/>
                <a:cxnLst>
                  <a:cxn ang="0">
                    <a:pos x="T0" y="0"/>
                  </a:cxn>
                  <a:cxn ang="0">
                    <a:pos x="T1" y="0"/>
                  </a:cxn>
                  <a:cxn ang="0">
                    <a:pos x="T2" y="0"/>
                  </a:cxn>
                  <a:cxn ang="0">
                    <a:pos x="T3" y="0"/>
                  </a:cxn>
                </a:cxnLst>
                <a:rect l="0" t="0" r="r" b="b"/>
                <a:pathLst>
                  <a:path w="6">
                    <a:moveTo>
                      <a:pt x="0" y="0"/>
                    </a:moveTo>
                    <a:lnTo>
                      <a:pt x="6"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3" name="Freeform 699"/>
              <p:cNvSpPr/>
              <p:nvPr/>
            </p:nvSpPr>
            <p:spPr bwMode="auto">
              <a:xfrm>
                <a:off x="3319" y="1856"/>
                <a:ext cx="16" cy="6"/>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4" name="Freeform 700"/>
              <p:cNvSpPr/>
              <p:nvPr/>
            </p:nvSpPr>
            <p:spPr bwMode="auto">
              <a:xfrm>
                <a:off x="2237" y="1380"/>
                <a:ext cx="6" cy="11"/>
              </a:xfrm>
              <a:custGeom>
                <a:avLst/>
                <a:gdLst>
                  <a:gd name="T0" fmla="*/ 0 w 1"/>
                  <a:gd name="T1" fmla="*/ 2 h 2"/>
                  <a:gd name="T2" fmla="*/ 1 w 1"/>
                  <a:gd name="T3" fmla="*/ 1 h 2"/>
                  <a:gd name="T4" fmla="*/ 0 w 1"/>
                  <a:gd name="T5" fmla="*/ 0 h 2"/>
                  <a:gd name="T6" fmla="*/ 0 w 1"/>
                  <a:gd name="T7" fmla="*/ 0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1" y="2"/>
                      <a:pt x="1" y="1"/>
                    </a:cubicBezTo>
                    <a:cubicBezTo>
                      <a:pt x="0" y="1"/>
                      <a:pt x="1" y="0"/>
                      <a:pt x="0" y="0"/>
                    </a:cubicBezTo>
                    <a:cubicBezTo>
                      <a:pt x="0" y="0"/>
                      <a:pt x="0" y="0"/>
                      <a:pt x="0" y="0"/>
                    </a:cubicBezTo>
                    <a:cubicBezTo>
                      <a:pt x="0" y="0"/>
                      <a:pt x="0" y="0"/>
                      <a:pt x="0"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5" name="Freeform 701"/>
              <p:cNvSpPr/>
              <p:nvPr/>
            </p:nvSpPr>
            <p:spPr bwMode="auto">
              <a:xfrm>
                <a:off x="2293" y="1408"/>
                <a:ext cx="5" cy="6"/>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6" name="Freeform 702"/>
              <p:cNvSpPr/>
              <p:nvPr/>
            </p:nvSpPr>
            <p:spPr bwMode="auto">
              <a:xfrm>
                <a:off x="2354" y="14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7" name="Freeform 703"/>
              <p:cNvSpPr/>
              <p:nvPr/>
            </p:nvSpPr>
            <p:spPr bwMode="auto">
              <a:xfrm>
                <a:off x="2343" y="14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8" name="Freeform 704"/>
              <p:cNvSpPr/>
              <p:nvPr/>
            </p:nvSpPr>
            <p:spPr bwMode="auto">
              <a:xfrm>
                <a:off x="2160" y="1357"/>
                <a:ext cx="0" cy="6"/>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9" name="Freeform 705"/>
              <p:cNvSpPr/>
              <p:nvPr/>
            </p:nvSpPr>
            <p:spPr bwMode="auto">
              <a:xfrm>
                <a:off x="2176" y="1374"/>
                <a:ext cx="22" cy="6"/>
              </a:xfrm>
              <a:custGeom>
                <a:avLst/>
                <a:gdLst>
                  <a:gd name="T0" fmla="*/ 3 w 4"/>
                  <a:gd name="T1" fmla="*/ 1 h 1"/>
                  <a:gd name="T2" fmla="*/ 3 w 4"/>
                  <a:gd name="T3" fmla="*/ 1 h 1"/>
                  <a:gd name="T4" fmla="*/ 4 w 4"/>
                  <a:gd name="T5" fmla="*/ 0 h 1"/>
                  <a:gd name="T6" fmla="*/ 3 w 4"/>
                  <a:gd name="T7" fmla="*/ 0 h 1"/>
                  <a:gd name="T8" fmla="*/ 3 w 4"/>
                  <a:gd name="T9" fmla="*/ 1 h 1"/>
                </a:gdLst>
                <a:ahLst/>
                <a:cxnLst>
                  <a:cxn ang="0">
                    <a:pos x="T0" y="T1"/>
                  </a:cxn>
                  <a:cxn ang="0">
                    <a:pos x="T2" y="T3"/>
                  </a:cxn>
                  <a:cxn ang="0">
                    <a:pos x="T4" y="T5"/>
                  </a:cxn>
                  <a:cxn ang="0">
                    <a:pos x="T6" y="T7"/>
                  </a:cxn>
                  <a:cxn ang="0">
                    <a:pos x="T8" y="T9"/>
                  </a:cxn>
                </a:cxnLst>
                <a:rect l="0" t="0" r="r" b="b"/>
                <a:pathLst>
                  <a:path w="4" h="1">
                    <a:moveTo>
                      <a:pt x="3" y="1"/>
                    </a:moveTo>
                    <a:cubicBezTo>
                      <a:pt x="3" y="1"/>
                      <a:pt x="3" y="1"/>
                      <a:pt x="3" y="1"/>
                    </a:cubicBezTo>
                    <a:cubicBezTo>
                      <a:pt x="3" y="1"/>
                      <a:pt x="3" y="0"/>
                      <a:pt x="4" y="0"/>
                    </a:cubicBezTo>
                    <a:cubicBezTo>
                      <a:pt x="3" y="0"/>
                      <a:pt x="3" y="0"/>
                      <a:pt x="3" y="0"/>
                    </a:cubicBezTo>
                    <a:cubicBezTo>
                      <a:pt x="0" y="0"/>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0" name="Freeform 706"/>
              <p:cNvSpPr/>
              <p:nvPr/>
            </p:nvSpPr>
            <p:spPr bwMode="auto">
              <a:xfrm>
                <a:off x="2160" y="1363"/>
                <a:ext cx="5"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1" name="Freeform 707"/>
              <p:cNvSpPr/>
              <p:nvPr/>
            </p:nvSpPr>
            <p:spPr bwMode="auto">
              <a:xfrm>
                <a:off x="2265" y="1408"/>
                <a:ext cx="0" cy="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2" name="Freeform 708"/>
              <p:cNvSpPr/>
              <p:nvPr/>
            </p:nvSpPr>
            <p:spPr bwMode="auto">
              <a:xfrm>
                <a:off x="3441" y="1929"/>
                <a:ext cx="11" cy="6"/>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3" name="Rectangle 709"/>
              <p:cNvSpPr>
                <a:spLocks noChangeArrowheads="1"/>
              </p:cNvSpPr>
              <p:nvPr/>
            </p:nvSpPr>
            <p:spPr bwMode="auto">
              <a:xfrm>
                <a:off x="3441" y="192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64" name="Freeform 710"/>
              <p:cNvSpPr/>
              <p:nvPr/>
            </p:nvSpPr>
            <p:spPr bwMode="auto">
              <a:xfrm>
                <a:off x="2270" y="1419"/>
                <a:ext cx="6" cy="6"/>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5" name="Freeform 711"/>
              <p:cNvSpPr/>
              <p:nvPr/>
            </p:nvSpPr>
            <p:spPr bwMode="auto">
              <a:xfrm>
                <a:off x="3635" y="2013"/>
                <a:ext cx="6" cy="6"/>
              </a:xfrm>
              <a:custGeom>
                <a:avLst/>
                <a:gdLst>
                  <a:gd name="T0" fmla="*/ 0 w 6"/>
                  <a:gd name="T1" fmla="*/ 6 h 6"/>
                  <a:gd name="T2" fmla="*/ 0 w 6"/>
                  <a:gd name="T3" fmla="*/ 6 h 6"/>
                  <a:gd name="T4" fmla="*/ 6 w 6"/>
                  <a:gd name="T5" fmla="*/ 0 h 6"/>
                  <a:gd name="T6" fmla="*/ 0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0" y="6"/>
                    </a:lnTo>
                    <a:lnTo>
                      <a:pt x="6" y="0"/>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6" name="Freeform 712"/>
              <p:cNvSpPr/>
              <p:nvPr/>
            </p:nvSpPr>
            <p:spPr bwMode="auto">
              <a:xfrm>
                <a:off x="2121" y="1363"/>
                <a:ext cx="5" cy="6"/>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7" name="Freeform 713"/>
              <p:cNvSpPr/>
              <p:nvPr/>
            </p:nvSpPr>
            <p:spPr bwMode="auto">
              <a:xfrm>
                <a:off x="2121" y="1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8" name="Freeform 714"/>
              <p:cNvSpPr/>
              <p:nvPr/>
            </p:nvSpPr>
            <p:spPr bwMode="auto">
              <a:xfrm>
                <a:off x="2104" y="1357"/>
                <a:ext cx="0" cy="6"/>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9" name="Oval 715"/>
              <p:cNvSpPr>
                <a:spLocks noChangeArrowheads="1"/>
              </p:cNvSpPr>
              <p:nvPr/>
            </p:nvSpPr>
            <p:spPr bwMode="auto">
              <a:xfrm>
                <a:off x="2076"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0" name="Freeform 716"/>
              <p:cNvSpPr/>
              <p:nvPr/>
            </p:nvSpPr>
            <p:spPr bwMode="auto">
              <a:xfrm>
                <a:off x="2171" y="13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1" name="Freeform 717"/>
              <p:cNvSpPr/>
              <p:nvPr/>
            </p:nvSpPr>
            <p:spPr bwMode="auto">
              <a:xfrm>
                <a:off x="2071" y="1352"/>
                <a:ext cx="0" cy="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2" name="Freeform 718"/>
              <p:cNvSpPr/>
              <p:nvPr/>
            </p:nvSpPr>
            <p:spPr bwMode="auto">
              <a:xfrm>
                <a:off x="2076" y="1357"/>
                <a:ext cx="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3" name="Freeform 719"/>
              <p:cNvSpPr/>
              <p:nvPr/>
            </p:nvSpPr>
            <p:spPr bwMode="auto">
              <a:xfrm>
                <a:off x="2187" y="1402"/>
                <a:ext cx="6" cy="6"/>
              </a:xfrm>
              <a:custGeom>
                <a:avLst/>
                <a:gdLst>
                  <a:gd name="T0" fmla="*/ 0 w 1"/>
                  <a:gd name="T1" fmla="*/ 1 h 1"/>
                  <a:gd name="T2" fmla="*/ 0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0"/>
                      <a:pt x="0" y="0"/>
                      <a:pt x="0" y="0"/>
                    </a:cubicBezTo>
                    <a:cubicBezTo>
                      <a:pt x="0" y="1"/>
                      <a:pt x="0" y="1"/>
                      <a:pt x="0" y="1"/>
                    </a:cubicBezTo>
                    <a:cubicBezTo>
                      <a:pt x="0" y="1"/>
                      <a:pt x="0" y="1"/>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4" name="Freeform 720"/>
              <p:cNvSpPr/>
              <p:nvPr/>
            </p:nvSpPr>
            <p:spPr bwMode="auto">
              <a:xfrm>
                <a:off x="2071" y="1363"/>
                <a:ext cx="11" cy="6"/>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5" name="Freeform 721"/>
              <p:cNvSpPr/>
              <p:nvPr/>
            </p:nvSpPr>
            <p:spPr bwMode="auto">
              <a:xfrm>
                <a:off x="2082" y="1369"/>
                <a:ext cx="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6" name="Freeform 722"/>
              <p:cNvSpPr/>
              <p:nvPr/>
            </p:nvSpPr>
            <p:spPr bwMode="auto">
              <a:xfrm>
                <a:off x="3374" y="1929"/>
                <a:ext cx="6"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7" name="Freeform 723"/>
              <p:cNvSpPr/>
              <p:nvPr/>
            </p:nvSpPr>
            <p:spPr bwMode="auto">
              <a:xfrm>
                <a:off x="2010" y="1346"/>
                <a:ext cx="5" cy="6"/>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8" name="Freeform 724"/>
              <p:cNvSpPr/>
              <p:nvPr/>
            </p:nvSpPr>
            <p:spPr bwMode="auto">
              <a:xfrm>
                <a:off x="2026" y="1346"/>
                <a:ext cx="6" cy="11"/>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1" y="1"/>
                      <a:pt x="0" y="0"/>
                      <a:pt x="0"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9" name="Freeform 725"/>
              <p:cNvSpPr>
                <a:spLocks noEditPoints="1"/>
              </p:cNvSpPr>
              <p:nvPr/>
            </p:nvSpPr>
            <p:spPr bwMode="auto">
              <a:xfrm>
                <a:off x="3114" y="1867"/>
                <a:ext cx="105" cy="23"/>
              </a:xfrm>
              <a:custGeom>
                <a:avLst/>
                <a:gdLst>
                  <a:gd name="T0" fmla="*/ 9 w 19"/>
                  <a:gd name="T1" fmla="*/ 2 h 4"/>
                  <a:gd name="T2" fmla="*/ 9 w 19"/>
                  <a:gd name="T3" fmla="*/ 0 h 4"/>
                  <a:gd name="T4" fmla="*/ 8 w 19"/>
                  <a:gd name="T5" fmla="*/ 0 h 4"/>
                  <a:gd name="T6" fmla="*/ 6 w 19"/>
                  <a:gd name="T7" fmla="*/ 2 h 4"/>
                  <a:gd name="T8" fmla="*/ 5 w 19"/>
                  <a:gd name="T9" fmla="*/ 1 h 4"/>
                  <a:gd name="T10" fmla="*/ 5 w 19"/>
                  <a:gd name="T11" fmla="*/ 1 h 4"/>
                  <a:gd name="T12" fmla="*/ 2 w 19"/>
                  <a:gd name="T13" fmla="*/ 0 h 4"/>
                  <a:gd name="T14" fmla="*/ 0 w 19"/>
                  <a:gd name="T15" fmla="*/ 1 h 4"/>
                  <a:gd name="T16" fmla="*/ 5 w 19"/>
                  <a:gd name="T17" fmla="*/ 2 h 4"/>
                  <a:gd name="T18" fmla="*/ 4 w 19"/>
                  <a:gd name="T19" fmla="*/ 2 h 4"/>
                  <a:gd name="T20" fmla="*/ 5 w 19"/>
                  <a:gd name="T21" fmla="*/ 2 h 4"/>
                  <a:gd name="T22" fmla="*/ 5 w 19"/>
                  <a:gd name="T23" fmla="*/ 2 h 4"/>
                  <a:gd name="T24" fmla="*/ 7 w 19"/>
                  <a:gd name="T25" fmla="*/ 3 h 4"/>
                  <a:gd name="T26" fmla="*/ 7 w 19"/>
                  <a:gd name="T27" fmla="*/ 2 h 4"/>
                  <a:gd name="T28" fmla="*/ 9 w 19"/>
                  <a:gd name="T29" fmla="*/ 3 h 4"/>
                  <a:gd name="T30" fmla="*/ 11 w 19"/>
                  <a:gd name="T31" fmla="*/ 2 h 4"/>
                  <a:gd name="T32" fmla="*/ 11 w 19"/>
                  <a:gd name="T33" fmla="*/ 2 h 4"/>
                  <a:gd name="T34" fmla="*/ 13 w 19"/>
                  <a:gd name="T35" fmla="*/ 3 h 4"/>
                  <a:gd name="T36" fmla="*/ 13 w 19"/>
                  <a:gd name="T37" fmla="*/ 3 h 4"/>
                  <a:gd name="T38" fmla="*/ 14 w 19"/>
                  <a:gd name="T39" fmla="*/ 3 h 4"/>
                  <a:gd name="T40" fmla="*/ 13 w 19"/>
                  <a:gd name="T41" fmla="*/ 3 h 4"/>
                  <a:gd name="T42" fmla="*/ 13 w 19"/>
                  <a:gd name="T43" fmla="*/ 2 h 4"/>
                  <a:gd name="T44" fmla="*/ 15 w 19"/>
                  <a:gd name="T45" fmla="*/ 3 h 4"/>
                  <a:gd name="T46" fmla="*/ 17 w 19"/>
                  <a:gd name="T47" fmla="*/ 2 h 4"/>
                  <a:gd name="T48" fmla="*/ 17 w 19"/>
                  <a:gd name="T49" fmla="*/ 3 h 4"/>
                  <a:gd name="T50" fmla="*/ 19 w 19"/>
                  <a:gd name="T51" fmla="*/ 1 h 4"/>
                  <a:gd name="T52" fmla="*/ 10 w 19"/>
                  <a:gd name="T53" fmla="*/ 1 h 4"/>
                  <a:gd name="T54" fmla="*/ 9 w 19"/>
                  <a:gd name="T55" fmla="*/ 2 h 4"/>
                  <a:gd name="T56" fmla="*/ 7 w 19"/>
                  <a:gd name="T57" fmla="*/ 2 h 4"/>
                  <a:gd name="T58" fmla="*/ 7 w 19"/>
                  <a:gd name="T59" fmla="*/ 2 h 4"/>
                  <a:gd name="T60" fmla="*/ 8 w 19"/>
                  <a:gd name="T61" fmla="*/ 2 h 4"/>
                  <a:gd name="T62" fmla="*/ 7 w 19"/>
                  <a:gd name="T6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4">
                    <a:moveTo>
                      <a:pt x="9" y="2"/>
                    </a:moveTo>
                    <a:cubicBezTo>
                      <a:pt x="7" y="3"/>
                      <a:pt x="10" y="1"/>
                      <a:pt x="9" y="0"/>
                    </a:cubicBezTo>
                    <a:cubicBezTo>
                      <a:pt x="8" y="0"/>
                      <a:pt x="8" y="0"/>
                      <a:pt x="8" y="0"/>
                    </a:cubicBezTo>
                    <a:cubicBezTo>
                      <a:pt x="7" y="0"/>
                      <a:pt x="6" y="1"/>
                      <a:pt x="6" y="2"/>
                    </a:cubicBezTo>
                    <a:cubicBezTo>
                      <a:pt x="5" y="1"/>
                      <a:pt x="5" y="1"/>
                      <a:pt x="5" y="1"/>
                    </a:cubicBezTo>
                    <a:cubicBezTo>
                      <a:pt x="5" y="1"/>
                      <a:pt x="5" y="1"/>
                      <a:pt x="5" y="1"/>
                    </a:cubicBezTo>
                    <a:cubicBezTo>
                      <a:pt x="4" y="0"/>
                      <a:pt x="3" y="0"/>
                      <a:pt x="2" y="0"/>
                    </a:cubicBezTo>
                    <a:cubicBezTo>
                      <a:pt x="1" y="1"/>
                      <a:pt x="1" y="0"/>
                      <a:pt x="0" y="1"/>
                    </a:cubicBezTo>
                    <a:cubicBezTo>
                      <a:pt x="2" y="1"/>
                      <a:pt x="4" y="0"/>
                      <a:pt x="5" y="2"/>
                    </a:cubicBezTo>
                    <a:cubicBezTo>
                      <a:pt x="5" y="2"/>
                      <a:pt x="4" y="2"/>
                      <a:pt x="4" y="2"/>
                    </a:cubicBezTo>
                    <a:cubicBezTo>
                      <a:pt x="5" y="2"/>
                      <a:pt x="5" y="2"/>
                      <a:pt x="5" y="2"/>
                    </a:cubicBezTo>
                    <a:cubicBezTo>
                      <a:pt x="6" y="2"/>
                      <a:pt x="5" y="2"/>
                      <a:pt x="5" y="2"/>
                    </a:cubicBezTo>
                    <a:cubicBezTo>
                      <a:pt x="6" y="2"/>
                      <a:pt x="6" y="3"/>
                      <a:pt x="7" y="3"/>
                    </a:cubicBezTo>
                    <a:cubicBezTo>
                      <a:pt x="7" y="3"/>
                      <a:pt x="7" y="2"/>
                      <a:pt x="7" y="2"/>
                    </a:cubicBezTo>
                    <a:cubicBezTo>
                      <a:pt x="8" y="3"/>
                      <a:pt x="8" y="2"/>
                      <a:pt x="9" y="3"/>
                    </a:cubicBezTo>
                    <a:cubicBezTo>
                      <a:pt x="9" y="2"/>
                      <a:pt x="11" y="3"/>
                      <a:pt x="11" y="2"/>
                    </a:cubicBezTo>
                    <a:cubicBezTo>
                      <a:pt x="11" y="2"/>
                      <a:pt x="11" y="2"/>
                      <a:pt x="11" y="2"/>
                    </a:cubicBezTo>
                    <a:cubicBezTo>
                      <a:pt x="12" y="2"/>
                      <a:pt x="12" y="4"/>
                      <a:pt x="13" y="3"/>
                    </a:cubicBezTo>
                    <a:cubicBezTo>
                      <a:pt x="13" y="3"/>
                      <a:pt x="13" y="3"/>
                      <a:pt x="13" y="3"/>
                    </a:cubicBezTo>
                    <a:cubicBezTo>
                      <a:pt x="13" y="4"/>
                      <a:pt x="14" y="3"/>
                      <a:pt x="14" y="3"/>
                    </a:cubicBezTo>
                    <a:cubicBezTo>
                      <a:pt x="14" y="2"/>
                      <a:pt x="14" y="3"/>
                      <a:pt x="13" y="3"/>
                    </a:cubicBezTo>
                    <a:cubicBezTo>
                      <a:pt x="13" y="2"/>
                      <a:pt x="13" y="2"/>
                      <a:pt x="13" y="2"/>
                    </a:cubicBezTo>
                    <a:cubicBezTo>
                      <a:pt x="15" y="3"/>
                      <a:pt x="15" y="3"/>
                      <a:pt x="15" y="3"/>
                    </a:cubicBezTo>
                    <a:cubicBezTo>
                      <a:pt x="16" y="3"/>
                      <a:pt x="16" y="0"/>
                      <a:pt x="17" y="2"/>
                    </a:cubicBezTo>
                    <a:cubicBezTo>
                      <a:pt x="17" y="2"/>
                      <a:pt x="17" y="2"/>
                      <a:pt x="17" y="3"/>
                    </a:cubicBezTo>
                    <a:cubicBezTo>
                      <a:pt x="18" y="3"/>
                      <a:pt x="18" y="1"/>
                      <a:pt x="19" y="1"/>
                    </a:cubicBezTo>
                    <a:cubicBezTo>
                      <a:pt x="16" y="1"/>
                      <a:pt x="13" y="0"/>
                      <a:pt x="10" y="1"/>
                    </a:cubicBezTo>
                    <a:cubicBezTo>
                      <a:pt x="11" y="2"/>
                      <a:pt x="9" y="1"/>
                      <a:pt x="9" y="2"/>
                    </a:cubicBezTo>
                    <a:close/>
                    <a:moveTo>
                      <a:pt x="7" y="2"/>
                    </a:moveTo>
                    <a:cubicBezTo>
                      <a:pt x="7" y="2"/>
                      <a:pt x="7" y="2"/>
                      <a:pt x="7" y="2"/>
                    </a:cubicBezTo>
                    <a:cubicBezTo>
                      <a:pt x="7" y="2"/>
                      <a:pt x="8" y="2"/>
                      <a:pt x="8" y="2"/>
                    </a:cubicBezTo>
                    <a:lnTo>
                      <a:pt x="7"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0" name="Rectangle 726"/>
              <p:cNvSpPr>
                <a:spLocks noChangeArrowheads="1"/>
              </p:cNvSpPr>
              <p:nvPr/>
            </p:nvSpPr>
            <p:spPr bwMode="auto">
              <a:xfrm>
                <a:off x="3197" y="186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81" name="Freeform 727"/>
              <p:cNvSpPr/>
              <p:nvPr/>
            </p:nvSpPr>
            <p:spPr bwMode="auto">
              <a:xfrm>
                <a:off x="2026" y="1357"/>
                <a:ext cx="6" cy="6"/>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2" name="Freeform 728"/>
              <p:cNvSpPr/>
              <p:nvPr/>
            </p:nvSpPr>
            <p:spPr bwMode="auto">
              <a:xfrm>
                <a:off x="3702" y="2086"/>
                <a:ext cx="5" cy="6"/>
              </a:xfrm>
              <a:custGeom>
                <a:avLst/>
                <a:gdLst>
                  <a:gd name="T0" fmla="*/ 0 w 5"/>
                  <a:gd name="T1" fmla="*/ 6 h 6"/>
                  <a:gd name="T2" fmla="*/ 0 w 5"/>
                  <a:gd name="T3" fmla="*/ 6 h 6"/>
                  <a:gd name="T4" fmla="*/ 5 w 5"/>
                  <a:gd name="T5" fmla="*/ 0 h 6"/>
                  <a:gd name="T6" fmla="*/ 0 w 5"/>
                  <a:gd name="T7" fmla="*/ 0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0" y="6"/>
                    </a:lnTo>
                    <a:lnTo>
                      <a:pt x="5" y="0"/>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3" name="Freeform 729"/>
              <p:cNvSpPr/>
              <p:nvPr/>
            </p:nvSpPr>
            <p:spPr bwMode="auto">
              <a:xfrm>
                <a:off x="2038" y="1369"/>
                <a:ext cx="0" cy="5"/>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4" name="Freeform 730"/>
              <p:cNvSpPr/>
              <p:nvPr/>
            </p:nvSpPr>
            <p:spPr bwMode="auto">
              <a:xfrm>
                <a:off x="1977" y="1346"/>
                <a:ext cx="5" cy="6"/>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0"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5" name="Freeform 731"/>
              <p:cNvSpPr/>
              <p:nvPr/>
            </p:nvSpPr>
            <p:spPr bwMode="auto">
              <a:xfrm>
                <a:off x="2148" y="1419"/>
                <a:ext cx="6"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6" name="Freeform 732"/>
              <p:cNvSpPr/>
              <p:nvPr/>
            </p:nvSpPr>
            <p:spPr bwMode="auto">
              <a:xfrm>
                <a:off x="3308" y="1935"/>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7" name="Freeform 733"/>
              <p:cNvSpPr/>
              <p:nvPr/>
            </p:nvSpPr>
            <p:spPr bwMode="auto">
              <a:xfrm>
                <a:off x="3313" y="1924"/>
                <a:ext cx="6" cy="11"/>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2"/>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8" name="Freeform 734"/>
              <p:cNvSpPr/>
              <p:nvPr/>
            </p:nvSpPr>
            <p:spPr bwMode="auto">
              <a:xfrm>
                <a:off x="1999" y="1357"/>
                <a:ext cx="0" cy="6"/>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9" name="Freeform 735"/>
              <p:cNvSpPr/>
              <p:nvPr/>
            </p:nvSpPr>
            <p:spPr bwMode="auto">
              <a:xfrm>
                <a:off x="2143" y="1425"/>
                <a:ext cx="5" cy="0"/>
              </a:xfrm>
              <a:custGeom>
                <a:avLst/>
                <a:gdLst>
                  <a:gd name="T0" fmla="*/ 0 w 1"/>
                  <a:gd name="T1" fmla="*/ 0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0" name="Freeform 736"/>
              <p:cNvSpPr/>
              <p:nvPr/>
            </p:nvSpPr>
            <p:spPr bwMode="auto">
              <a:xfrm>
                <a:off x="3297" y="1929"/>
                <a:ext cx="5" cy="6"/>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1" name="Freeform 737"/>
              <p:cNvSpPr/>
              <p:nvPr/>
            </p:nvSpPr>
            <p:spPr bwMode="auto">
              <a:xfrm>
                <a:off x="3097" y="1845"/>
                <a:ext cx="0" cy="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2" name="Freeform 738"/>
              <p:cNvSpPr/>
              <p:nvPr/>
            </p:nvSpPr>
            <p:spPr bwMode="auto">
              <a:xfrm>
                <a:off x="3086" y="1845"/>
                <a:ext cx="5" cy="6"/>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3" name="Freeform 739"/>
              <p:cNvSpPr/>
              <p:nvPr/>
            </p:nvSpPr>
            <p:spPr bwMode="auto">
              <a:xfrm>
                <a:off x="1915" y="1346"/>
                <a:ext cx="17" cy="6"/>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2" y="1"/>
                      <a:pt x="2" y="1"/>
                      <a:pt x="2" y="1"/>
                    </a:cubicBezTo>
                    <a:cubicBezTo>
                      <a:pt x="3"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4" name="Rectangle 740"/>
              <p:cNvSpPr>
                <a:spLocks noChangeArrowheads="1"/>
              </p:cNvSpPr>
              <p:nvPr/>
            </p:nvSpPr>
            <p:spPr bwMode="auto">
              <a:xfrm>
                <a:off x="3064" y="1845"/>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95" name="Freeform 741"/>
              <p:cNvSpPr/>
              <p:nvPr/>
            </p:nvSpPr>
            <p:spPr bwMode="auto">
              <a:xfrm>
                <a:off x="3058" y="1839"/>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6" name="Freeform 742"/>
              <p:cNvSpPr/>
              <p:nvPr/>
            </p:nvSpPr>
            <p:spPr bwMode="auto">
              <a:xfrm>
                <a:off x="1893" y="1341"/>
                <a:ext cx="0" cy="5"/>
              </a:xfrm>
              <a:custGeom>
                <a:avLst/>
                <a:gdLst>
                  <a:gd name="T0" fmla="*/ 0 h 5"/>
                  <a:gd name="T1" fmla="*/ 0 h 5"/>
                  <a:gd name="T2" fmla="*/ 0 h 5"/>
                  <a:gd name="T3" fmla="*/ 5 h 5"/>
                  <a:gd name="T4" fmla="*/ 0 h 5"/>
                </a:gdLst>
                <a:ahLst/>
                <a:cxnLst>
                  <a:cxn ang="0">
                    <a:pos x="0" y="T0"/>
                  </a:cxn>
                  <a:cxn ang="0">
                    <a:pos x="0" y="T1"/>
                  </a:cxn>
                  <a:cxn ang="0">
                    <a:pos x="0" y="T2"/>
                  </a:cxn>
                  <a:cxn ang="0">
                    <a:pos x="0" y="T3"/>
                  </a:cxn>
                  <a:cxn ang="0">
                    <a:pos x="0" y="T4"/>
                  </a:cxn>
                </a:cxnLst>
                <a:rect l="0" t="0" r="r" b="b"/>
                <a:pathLst>
                  <a:path h="5">
                    <a:moveTo>
                      <a:pt x="0" y="0"/>
                    </a:moveTo>
                    <a:lnTo>
                      <a:pt x="0" y="0"/>
                    </a:ln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7" name="Freeform 743"/>
              <p:cNvSpPr/>
              <p:nvPr/>
            </p:nvSpPr>
            <p:spPr bwMode="auto">
              <a:xfrm>
                <a:off x="3114" y="1873"/>
                <a:ext cx="5" cy="6"/>
              </a:xfrm>
              <a:custGeom>
                <a:avLst/>
                <a:gdLst>
                  <a:gd name="T0" fmla="*/ 0 w 5"/>
                  <a:gd name="T1" fmla="*/ 6 h 6"/>
                  <a:gd name="T2" fmla="*/ 5 w 5"/>
                  <a:gd name="T3" fmla="*/ 6 h 6"/>
                  <a:gd name="T4" fmla="*/ 0 w 5"/>
                  <a:gd name="T5" fmla="*/ 0 h 6"/>
                  <a:gd name="T6" fmla="*/ 0 w 5"/>
                  <a:gd name="T7" fmla="*/ 6 h 6"/>
                </a:gdLst>
                <a:ahLst/>
                <a:cxnLst>
                  <a:cxn ang="0">
                    <a:pos x="T0" y="T1"/>
                  </a:cxn>
                  <a:cxn ang="0">
                    <a:pos x="T2" y="T3"/>
                  </a:cxn>
                  <a:cxn ang="0">
                    <a:pos x="T4" y="T5"/>
                  </a:cxn>
                  <a:cxn ang="0">
                    <a:pos x="T6" y="T7"/>
                  </a:cxn>
                </a:cxnLst>
                <a:rect l="0" t="0" r="r" b="b"/>
                <a:pathLst>
                  <a:path w="5" h="6">
                    <a:moveTo>
                      <a:pt x="0" y="6"/>
                    </a:moveTo>
                    <a:lnTo>
                      <a:pt x="5"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8" name="Freeform 744"/>
              <p:cNvSpPr/>
              <p:nvPr/>
            </p:nvSpPr>
            <p:spPr bwMode="auto">
              <a:xfrm>
                <a:off x="1289" y="1083"/>
                <a:ext cx="5" cy="5"/>
              </a:xfrm>
              <a:custGeom>
                <a:avLst/>
                <a:gdLst>
                  <a:gd name="T0" fmla="*/ 5 w 5"/>
                  <a:gd name="T1" fmla="*/ 0 h 5"/>
                  <a:gd name="T2" fmla="*/ 0 w 5"/>
                  <a:gd name="T3" fmla="*/ 0 h 5"/>
                  <a:gd name="T4" fmla="*/ 0 w 5"/>
                  <a:gd name="T5" fmla="*/ 5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0"/>
                    </a:lnTo>
                    <a:lnTo>
                      <a:pt x="0" y="5"/>
                    </a:lnTo>
                    <a:lnTo>
                      <a:pt x="0"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9" name="Freeform 745"/>
              <p:cNvSpPr/>
              <p:nvPr/>
            </p:nvSpPr>
            <p:spPr bwMode="auto">
              <a:xfrm>
                <a:off x="3080" y="1867"/>
                <a:ext cx="6" cy="6"/>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0" name="Freeform 746"/>
              <p:cNvSpPr/>
              <p:nvPr/>
            </p:nvSpPr>
            <p:spPr bwMode="auto">
              <a:xfrm>
                <a:off x="1904" y="13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1" name="Rectangle 747"/>
              <p:cNvSpPr>
                <a:spLocks noChangeArrowheads="1"/>
              </p:cNvSpPr>
              <p:nvPr/>
            </p:nvSpPr>
            <p:spPr bwMode="auto">
              <a:xfrm>
                <a:off x="2997" y="1856"/>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02" name="Freeform 748"/>
              <p:cNvSpPr/>
              <p:nvPr/>
            </p:nvSpPr>
            <p:spPr bwMode="auto">
              <a:xfrm>
                <a:off x="1810" y="1357"/>
                <a:ext cx="6" cy="6"/>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3" name="Freeform 749"/>
              <p:cNvSpPr/>
              <p:nvPr/>
            </p:nvSpPr>
            <p:spPr bwMode="auto">
              <a:xfrm>
                <a:off x="2919" y="18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4" name="Freeform 750"/>
              <p:cNvSpPr/>
              <p:nvPr/>
            </p:nvSpPr>
            <p:spPr bwMode="auto">
              <a:xfrm>
                <a:off x="2919" y="18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5" name="Freeform 751"/>
              <p:cNvSpPr/>
              <p:nvPr/>
            </p:nvSpPr>
            <p:spPr bwMode="auto">
              <a:xfrm>
                <a:off x="1799" y="1374"/>
                <a:ext cx="17" cy="12"/>
              </a:xfrm>
              <a:custGeom>
                <a:avLst/>
                <a:gdLst>
                  <a:gd name="T0" fmla="*/ 0 w 3"/>
                  <a:gd name="T1" fmla="*/ 2 h 2"/>
                  <a:gd name="T2" fmla="*/ 0 w 3"/>
                  <a:gd name="T3" fmla="*/ 1 h 2"/>
                  <a:gd name="T4" fmla="*/ 1 w 3"/>
                  <a:gd name="T5" fmla="*/ 1 h 2"/>
                  <a:gd name="T6" fmla="*/ 0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2"/>
                      <a:pt x="1" y="2"/>
                      <a:pt x="0" y="1"/>
                    </a:cubicBezTo>
                    <a:cubicBezTo>
                      <a:pt x="1" y="1"/>
                      <a:pt x="1" y="1"/>
                      <a:pt x="1" y="1"/>
                    </a:cubicBezTo>
                    <a:cubicBezTo>
                      <a:pt x="3" y="1"/>
                      <a:pt x="1" y="0"/>
                      <a:pt x="0" y="0"/>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6" name="Rectangle 752"/>
              <p:cNvSpPr>
                <a:spLocks noChangeArrowheads="1"/>
              </p:cNvSpPr>
              <p:nvPr/>
            </p:nvSpPr>
            <p:spPr bwMode="auto">
              <a:xfrm>
                <a:off x="2908" y="1856"/>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07" name="Freeform 753"/>
              <p:cNvSpPr/>
              <p:nvPr/>
            </p:nvSpPr>
            <p:spPr bwMode="auto">
              <a:xfrm>
                <a:off x="1810" y="1380"/>
                <a:ext cx="6" cy="6"/>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8" name="Freeform 754"/>
              <p:cNvSpPr/>
              <p:nvPr/>
            </p:nvSpPr>
            <p:spPr bwMode="auto">
              <a:xfrm>
                <a:off x="2875" y="1851"/>
                <a:ext cx="17" cy="5"/>
              </a:xfrm>
              <a:custGeom>
                <a:avLst/>
                <a:gdLst>
                  <a:gd name="T0" fmla="*/ 0 w 3"/>
                  <a:gd name="T1" fmla="*/ 1 h 1"/>
                  <a:gd name="T2" fmla="*/ 1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1" y="1"/>
                      <a:pt x="1" y="1"/>
                    </a:cubicBezTo>
                    <a:cubicBezTo>
                      <a:pt x="2" y="1"/>
                      <a:pt x="3" y="0"/>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9" name="Freeform 755"/>
              <p:cNvSpPr/>
              <p:nvPr/>
            </p:nvSpPr>
            <p:spPr bwMode="auto">
              <a:xfrm>
                <a:off x="1805" y="1386"/>
                <a:ext cx="5" cy="5"/>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0" name="Freeform 756"/>
              <p:cNvSpPr/>
              <p:nvPr/>
            </p:nvSpPr>
            <p:spPr bwMode="auto">
              <a:xfrm>
                <a:off x="2892" y="1867"/>
                <a:ext cx="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1" name="Freeform 757"/>
              <p:cNvSpPr/>
              <p:nvPr/>
            </p:nvSpPr>
            <p:spPr bwMode="auto">
              <a:xfrm>
                <a:off x="2853" y="1851"/>
                <a:ext cx="5" cy="5"/>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2" name="Rectangle 758"/>
              <p:cNvSpPr>
                <a:spLocks noChangeArrowheads="1"/>
              </p:cNvSpPr>
              <p:nvPr/>
            </p:nvSpPr>
            <p:spPr bwMode="auto">
              <a:xfrm>
                <a:off x="2886" y="1867"/>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13" name="Rectangle 759"/>
              <p:cNvSpPr>
                <a:spLocks noChangeArrowheads="1"/>
              </p:cNvSpPr>
              <p:nvPr/>
            </p:nvSpPr>
            <p:spPr bwMode="auto">
              <a:xfrm>
                <a:off x="1799" y="1408"/>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14" name="Freeform 760"/>
              <p:cNvSpPr/>
              <p:nvPr/>
            </p:nvSpPr>
            <p:spPr bwMode="auto">
              <a:xfrm>
                <a:off x="3169" y="2008"/>
                <a:ext cx="17" cy="11"/>
              </a:xfrm>
              <a:custGeom>
                <a:avLst/>
                <a:gdLst>
                  <a:gd name="T0" fmla="*/ 3 w 3"/>
                  <a:gd name="T1" fmla="*/ 1 h 2"/>
                  <a:gd name="T2" fmla="*/ 0 w 3"/>
                  <a:gd name="T3" fmla="*/ 1 h 2"/>
                  <a:gd name="T4" fmla="*/ 3 w 3"/>
                  <a:gd name="T5" fmla="*/ 2 h 2"/>
                  <a:gd name="T6" fmla="*/ 3 w 3"/>
                  <a:gd name="T7" fmla="*/ 1 h 2"/>
                </a:gdLst>
                <a:ahLst/>
                <a:cxnLst>
                  <a:cxn ang="0">
                    <a:pos x="T0" y="T1"/>
                  </a:cxn>
                  <a:cxn ang="0">
                    <a:pos x="T2" y="T3"/>
                  </a:cxn>
                  <a:cxn ang="0">
                    <a:pos x="T4" y="T5"/>
                  </a:cxn>
                  <a:cxn ang="0">
                    <a:pos x="T6" y="T7"/>
                  </a:cxn>
                </a:cxnLst>
                <a:rect l="0" t="0" r="r" b="b"/>
                <a:pathLst>
                  <a:path w="3" h="2">
                    <a:moveTo>
                      <a:pt x="3" y="1"/>
                    </a:moveTo>
                    <a:cubicBezTo>
                      <a:pt x="2" y="1"/>
                      <a:pt x="1" y="0"/>
                      <a:pt x="0" y="1"/>
                    </a:cubicBezTo>
                    <a:cubicBezTo>
                      <a:pt x="1" y="1"/>
                      <a:pt x="2" y="2"/>
                      <a:pt x="3" y="2"/>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5" name="Freeform 761"/>
              <p:cNvSpPr/>
              <p:nvPr/>
            </p:nvSpPr>
            <p:spPr bwMode="auto">
              <a:xfrm>
                <a:off x="3191" y="2013"/>
                <a:ext cx="6"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6" name="Freeform 762"/>
              <p:cNvSpPr/>
              <p:nvPr/>
            </p:nvSpPr>
            <p:spPr bwMode="auto">
              <a:xfrm>
                <a:off x="3164" y="2013"/>
                <a:ext cx="5"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7" name="Freeform 763"/>
              <p:cNvSpPr/>
              <p:nvPr/>
            </p:nvSpPr>
            <p:spPr bwMode="auto">
              <a:xfrm>
                <a:off x="2748" y="1834"/>
                <a:ext cx="5"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8" name="Freeform 764"/>
              <p:cNvSpPr/>
              <p:nvPr/>
            </p:nvSpPr>
            <p:spPr bwMode="auto">
              <a:xfrm>
                <a:off x="3147" y="2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9" name="Oval 765"/>
              <p:cNvSpPr>
                <a:spLocks noChangeArrowheads="1"/>
              </p:cNvSpPr>
              <p:nvPr/>
            </p:nvSpPr>
            <p:spPr bwMode="auto">
              <a:xfrm>
                <a:off x="314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0" name="Freeform 766"/>
              <p:cNvSpPr/>
              <p:nvPr/>
            </p:nvSpPr>
            <p:spPr bwMode="auto">
              <a:xfrm>
                <a:off x="3141" y="2013"/>
                <a:ext cx="6" cy="6"/>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1" name="Freeform 767"/>
              <p:cNvSpPr/>
              <p:nvPr/>
            </p:nvSpPr>
            <p:spPr bwMode="auto">
              <a:xfrm>
                <a:off x="2759" y="1845"/>
                <a:ext cx="5" cy="6"/>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2" name="Rectangle 768"/>
              <p:cNvSpPr>
                <a:spLocks noChangeArrowheads="1"/>
              </p:cNvSpPr>
              <p:nvPr/>
            </p:nvSpPr>
            <p:spPr bwMode="auto">
              <a:xfrm>
                <a:off x="2670" y="18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23" name="Freeform 769"/>
              <p:cNvSpPr/>
              <p:nvPr/>
            </p:nvSpPr>
            <p:spPr bwMode="auto">
              <a:xfrm>
                <a:off x="3036" y="1991"/>
                <a:ext cx="0" cy="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4" name="Rectangle 770"/>
              <p:cNvSpPr>
                <a:spLocks noChangeArrowheads="1"/>
              </p:cNvSpPr>
              <p:nvPr/>
            </p:nvSpPr>
            <p:spPr bwMode="auto">
              <a:xfrm>
                <a:off x="2637" y="182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25" name="Freeform 771"/>
              <p:cNvSpPr/>
              <p:nvPr/>
            </p:nvSpPr>
            <p:spPr bwMode="auto">
              <a:xfrm>
                <a:off x="2653" y="1828"/>
                <a:ext cx="6" cy="6"/>
              </a:xfrm>
              <a:custGeom>
                <a:avLst/>
                <a:gdLst>
                  <a:gd name="T0" fmla="*/ 0 w 6"/>
                  <a:gd name="T1" fmla="*/ 6 h 6"/>
                  <a:gd name="T2" fmla="*/ 0 w 6"/>
                  <a:gd name="T3" fmla="*/ 6 h 6"/>
                  <a:gd name="T4" fmla="*/ 6 w 6"/>
                  <a:gd name="T5" fmla="*/ 0 h 6"/>
                  <a:gd name="T6" fmla="*/ 6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0" y="6"/>
                    </a:lnTo>
                    <a:lnTo>
                      <a:pt x="6" y="0"/>
                    </a:lnTo>
                    <a:lnTo>
                      <a:pt x="6"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6" name="Freeform 772"/>
              <p:cNvSpPr/>
              <p:nvPr/>
            </p:nvSpPr>
            <p:spPr bwMode="auto">
              <a:xfrm>
                <a:off x="2670" y="1839"/>
                <a:ext cx="0" cy="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7" name="Freeform 773"/>
              <p:cNvSpPr/>
              <p:nvPr/>
            </p:nvSpPr>
            <p:spPr bwMode="auto">
              <a:xfrm>
                <a:off x="2631" y="1828"/>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8" name="Freeform 774"/>
              <p:cNvSpPr/>
              <p:nvPr/>
            </p:nvSpPr>
            <p:spPr bwMode="auto">
              <a:xfrm>
                <a:off x="2653" y="1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9" name="Rectangle 775"/>
              <p:cNvSpPr>
                <a:spLocks noChangeArrowheads="1"/>
              </p:cNvSpPr>
              <p:nvPr/>
            </p:nvSpPr>
            <p:spPr bwMode="auto">
              <a:xfrm>
                <a:off x="1577" y="1369"/>
                <a:ext cx="6"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30" name="Freeform 776"/>
              <p:cNvSpPr/>
              <p:nvPr/>
            </p:nvSpPr>
            <p:spPr bwMode="auto">
              <a:xfrm>
                <a:off x="2625" y="1828"/>
                <a:ext cx="6"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1" name="Freeform 777"/>
              <p:cNvSpPr/>
              <p:nvPr/>
            </p:nvSpPr>
            <p:spPr bwMode="auto">
              <a:xfrm>
                <a:off x="2631" y="18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2" name="Freeform 778"/>
              <p:cNvSpPr/>
              <p:nvPr/>
            </p:nvSpPr>
            <p:spPr bwMode="auto">
              <a:xfrm>
                <a:off x="2598" y="1823"/>
                <a:ext cx="5"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3" name="Freeform 779"/>
              <p:cNvSpPr/>
              <p:nvPr/>
            </p:nvSpPr>
            <p:spPr bwMode="auto">
              <a:xfrm>
                <a:off x="2587" y="1823"/>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4" name="Freeform 780"/>
              <p:cNvSpPr/>
              <p:nvPr/>
            </p:nvSpPr>
            <p:spPr bwMode="auto">
              <a:xfrm>
                <a:off x="2958" y="1985"/>
                <a:ext cx="6" cy="6"/>
              </a:xfrm>
              <a:custGeom>
                <a:avLst/>
                <a:gdLst>
                  <a:gd name="T0" fmla="*/ 0 w 6"/>
                  <a:gd name="T1" fmla="*/ 6 h 6"/>
                  <a:gd name="T2" fmla="*/ 6 w 6"/>
                  <a:gd name="T3" fmla="*/ 6 h 6"/>
                  <a:gd name="T4" fmla="*/ 6 w 6"/>
                  <a:gd name="T5" fmla="*/ 6 h 6"/>
                  <a:gd name="T6" fmla="*/ 6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6" y="6"/>
                    </a:lnTo>
                    <a:lnTo>
                      <a:pt x="6" y="6"/>
                    </a:lnTo>
                    <a:lnTo>
                      <a:pt x="6"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5" name="Freeform 781"/>
              <p:cNvSpPr/>
              <p:nvPr/>
            </p:nvSpPr>
            <p:spPr bwMode="auto">
              <a:xfrm>
                <a:off x="1511" y="1369"/>
                <a:ext cx="5" cy="5"/>
              </a:xfrm>
              <a:custGeom>
                <a:avLst/>
                <a:gdLst>
                  <a:gd name="T0" fmla="*/ 5 w 5"/>
                  <a:gd name="T1" fmla="*/ 0 h 5"/>
                  <a:gd name="T2" fmla="*/ 5 w 5"/>
                  <a:gd name="T3" fmla="*/ 0 h 5"/>
                  <a:gd name="T4" fmla="*/ 0 w 5"/>
                  <a:gd name="T5" fmla="*/ 0 h 5"/>
                  <a:gd name="T6" fmla="*/ 5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5" y="0"/>
                    </a:lnTo>
                    <a:lnTo>
                      <a:pt x="0" y="0"/>
                    </a:lnTo>
                    <a:lnTo>
                      <a:pt x="5" y="5"/>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6" name="Freeform 782"/>
              <p:cNvSpPr/>
              <p:nvPr/>
            </p:nvSpPr>
            <p:spPr bwMode="auto">
              <a:xfrm>
                <a:off x="2537" y="1817"/>
                <a:ext cx="5"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7" name="Freeform 783"/>
              <p:cNvSpPr/>
              <p:nvPr/>
            </p:nvSpPr>
            <p:spPr bwMode="auto">
              <a:xfrm>
                <a:off x="2570" y="1828"/>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8" name="Freeform 784"/>
              <p:cNvSpPr/>
              <p:nvPr/>
            </p:nvSpPr>
            <p:spPr bwMode="auto">
              <a:xfrm>
                <a:off x="1516" y="1374"/>
                <a:ext cx="11" cy="12"/>
              </a:xfrm>
              <a:custGeom>
                <a:avLst/>
                <a:gdLst>
                  <a:gd name="T0" fmla="*/ 2 w 2"/>
                  <a:gd name="T1" fmla="*/ 1 h 2"/>
                  <a:gd name="T2" fmla="*/ 0 w 2"/>
                  <a:gd name="T3" fmla="*/ 1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2"/>
                      <a:pt x="0" y="0"/>
                      <a:pt x="0" y="1"/>
                    </a:cubicBezTo>
                    <a:cubicBezTo>
                      <a:pt x="0" y="2"/>
                      <a:pt x="0" y="2"/>
                      <a:pt x="0" y="2"/>
                    </a:cubicBezTo>
                    <a:cubicBezTo>
                      <a:pt x="1" y="2"/>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9" name="Freeform 785"/>
              <p:cNvSpPr/>
              <p:nvPr/>
            </p:nvSpPr>
            <p:spPr bwMode="auto">
              <a:xfrm>
                <a:off x="1499" y="1374"/>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0" name="Freeform 786"/>
              <p:cNvSpPr/>
              <p:nvPr/>
            </p:nvSpPr>
            <p:spPr bwMode="auto">
              <a:xfrm>
                <a:off x="2526" y="1823"/>
                <a:ext cx="11" cy="5"/>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1" name="Freeform 787"/>
              <p:cNvSpPr/>
              <p:nvPr/>
            </p:nvSpPr>
            <p:spPr bwMode="auto">
              <a:xfrm>
                <a:off x="1477" y="1369"/>
                <a:ext cx="6" cy="0"/>
              </a:xfrm>
              <a:custGeom>
                <a:avLst/>
                <a:gdLst>
                  <a:gd name="T0" fmla="*/ 6 w 6"/>
                  <a:gd name="T1" fmla="*/ 0 w 6"/>
                  <a:gd name="T2" fmla="*/ 6 w 6"/>
                  <a:gd name="T3" fmla="*/ 6 w 6"/>
                </a:gdLst>
                <a:ahLst/>
                <a:cxnLst>
                  <a:cxn ang="0">
                    <a:pos x="T0" y="0"/>
                  </a:cxn>
                  <a:cxn ang="0">
                    <a:pos x="T1" y="0"/>
                  </a:cxn>
                  <a:cxn ang="0">
                    <a:pos x="T2" y="0"/>
                  </a:cxn>
                  <a:cxn ang="0">
                    <a:pos x="T3" y="0"/>
                  </a:cxn>
                </a:cxnLst>
                <a:rect l="0" t="0" r="r" b="b"/>
                <a:pathLst>
                  <a:path w="6">
                    <a:moveTo>
                      <a:pt x="6" y="0"/>
                    </a:moveTo>
                    <a:lnTo>
                      <a:pt x="0" y="0"/>
                    </a:lnTo>
                    <a:lnTo>
                      <a:pt x="6" y="0"/>
                    </a:ln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2" name="Rectangle 788"/>
              <p:cNvSpPr>
                <a:spLocks noChangeArrowheads="1"/>
              </p:cNvSpPr>
              <p:nvPr/>
            </p:nvSpPr>
            <p:spPr bwMode="auto">
              <a:xfrm>
                <a:off x="2498" y="18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43" name="Freeform 789"/>
              <p:cNvSpPr/>
              <p:nvPr/>
            </p:nvSpPr>
            <p:spPr bwMode="auto">
              <a:xfrm>
                <a:off x="2498"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4" name="Freeform 790"/>
              <p:cNvSpPr/>
              <p:nvPr/>
            </p:nvSpPr>
            <p:spPr bwMode="auto">
              <a:xfrm>
                <a:off x="1433" y="1380"/>
                <a:ext cx="5"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5" name="Freeform 791"/>
              <p:cNvSpPr/>
              <p:nvPr/>
            </p:nvSpPr>
            <p:spPr bwMode="auto">
              <a:xfrm>
                <a:off x="2420" y="1817"/>
                <a:ext cx="11" cy="6"/>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6" name="Freeform 792"/>
              <p:cNvSpPr/>
              <p:nvPr/>
            </p:nvSpPr>
            <p:spPr bwMode="auto">
              <a:xfrm>
                <a:off x="1383" y="1374"/>
                <a:ext cx="6"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7" name="Rectangle 793"/>
              <p:cNvSpPr>
                <a:spLocks noChangeArrowheads="1"/>
              </p:cNvSpPr>
              <p:nvPr/>
            </p:nvSpPr>
            <p:spPr bwMode="auto">
              <a:xfrm>
                <a:off x="2742" y="1991"/>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48" name="Freeform 794"/>
              <p:cNvSpPr/>
              <p:nvPr/>
            </p:nvSpPr>
            <p:spPr bwMode="auto">
              <a:xfrm>
                <a:off x="2254" y="1811"/>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9" name="Rectangle 795"/>
              <p:cNvSpPr>
                <a:spLocks noChangeArrowheads="1"/>
              </p:cNvSpPr>
              <p:nvPr/>
            </p:nvSpPr>
            <p:spPr bwMode="auto">
              <a:xfrm>
                <a:off x="1217" y="136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50" name="Freeform 796"/>
              <p:cNvSpPr/>
              <p:nvPr/>
            </p:nvSpPr>
            <p:spPr bwMode="auto">
              <a:xfrm>
                <a:off x="1194" y="1369"/>
                <a:ext cx="6"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1" name="Freeform 797"/>
              <p:cNvSpPr/>
              <p:nvPr/>
            </p:nvSpPr>
            <p:spPr bwMode="auto">
              <a:xfrm>
                <a:off x="1183" y="1369"/>
                <a:ext cx="11" cy="11"/>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1"/>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2" name="Freeform 798"/>
              <p:cNvSpPr/>
              <p:nvPr/>
            </p:nvSpPr>
            <p:spPr bwMode="auto">
              <a:xfrm>
                <a:off x="1183" y="1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3" name="Freeform 799"/>
              <p:cNvSpPr/>
              <p:nvPr/>
            </p:nvSpPr>
            <p:spPr bwMode="auto">
              <a:xfrm>
                <a:off x="2254" y="1834"/>
                <a:ext cx="0" cy="5"/>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4" name="Freeform 800"/>
              <p:cNvSpPr/>
              <p:nvPr/>
            </p:nvSpPr>
            <p:spPr bwMode="auto">
              <a:xfrm>
                <a:off x="1194" y="1374"/>
                <a:ext cx="6" cy="6"/>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5" name="Freeform 801"/>
              <p:cNvSpPr/>
              <p:nvPr/>
            </p:nvSpPr>
            <p:spPr bwMode="auto">
              <a:xfrm>
                <a:off x="1128" y="1357"/>
                <a:ext cx="5" cy="6"/>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0"/>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6" name="Freeform 802"/>
              <p:cNvSpPr/>
              <p:nvPr/>
            </p:nvSpPr>
            <p:spPr bwMode="auto">
              <a:xfrm>
                <a:off x="1122" y="1369"/>
                <a:ext cx="17" cy="11"/>
              </a:xfrm>
              <a:custGeom>
                <a:avLst/>
                <a:gdLst>
                  <a:gd name="T0" fmla="*/ 3 w 3"/>
                  <a:gd name="T1" fmla="*/ 1 h 2"/>
                  <a:gd name="T2" fmla="*/ 1 w 3"/>
                  <a:gd name="T3" fmla="*/ 0 h 2"/>
                  <a:gd name="T4" fmla="*/ 0 w 3"/>
                  <a:gd name="T5" fmla="*/ 2 h 2"/>
                  <a:gd name="T6" fmla="*/ 0 w 3"/>
                  <a:gd name="T7" fmla="*/ 2 h 2"/>
                  <a:gd name="T8" fmla="*/ 1 w 3"/>
                  <a:gd name="T9" fmla="*/ 2 h 2"/>
                  <a:gd name="T10" fmla="*/ 1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1"/>
                      <a:pt x="2" y="1"/>
                      <a:pt x="1" y="0"/>
                    </a:cubicBezTo>
                    <a:cubicBezTo>
                      <a:pt x="0" y="1"/>
                      <a:pt x="1" y="2"/>
                      <a:pt x="0" y="2"/>
                    </a:cubicBezTo>
                    <a:cubicBezTo>
                      <a:pt x="0" y="2"/>
                      <a:pt x="0" y="2"/>
                      <a:pt x="0" y="2"/>
                    </a:cubicBezTo>
                    <a:cubicBezTo>
                      <a:pt x="0" y="2"/>
                      <a:pt x="1" y="2"/>
                      <a:pt x="1" y="2"/>
                    </a:cubicBezTo>
                    <a:cubicBezTo>
                      <a:pt x="1" y="2"/>
                      <a:pt x="1" y="2"/>
                      <a:pt x="1" y="2"/>
                    </a:cubicBezTo>
                    <a:cubicBezTo>
                      <a:pt x="1" y="2"/>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7" name="Freeform 803"/>
              <p:cNvSpPr/>
              <p:nvPr/>
            </p:nvSpPr>
            <p:spPr bwMode="auto">
              <a:xfrm>
                <a:off x="2603" y="2019"/>
                <a:ext cx="6" cy="0"/>
              </a:xfrm>
              <a:custGeom>
                <a:avLst/>
                <a:gdLst>
                  <a:gd name="T0" fmla="*/ 0 w 6"/>
                  <a:gd name="T1" fmla="*/ 6 w 6"/>
                  <a:gd name="T2" fmla="*/ 0 w 6"/>
                  <a:gd name="T3" fmla="*/ 0 w 6"/>
                </a:gdLst>
                <a:ahLst/>
                <a:cxnLst>
                  <a:cxn ang="0">
                    <a:pos x="T0" y="0"/>
                  </a:cxn>
                  <a:cxn ang="0">
                    <a:pos x="T1" y="0"/>
                  </a:cxn>
                  <a:cxn ang="0">
                    <a:pos x="T2" y="0"/>
                  </a:cxn>
                  <a:cxn ang="0">
                    <a:pos x="T3" y="0"/>
                  </a:cxn>
                </a:cxnLst>
                <a:rect l="0" t="0" r="r" b="b"/>
                <a:pathLst>
                  <a:path w="6">
                    <a:moveTo>
                      <a:pt x="0" y="0"/>
                    </a:moveTo>
                    <a:lnTo>
                      <a:pt x="6"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8" name="Freeform 804"/>
              <p:cNvSpPr/>
              <p:nvPr/>
            </p:nvSpPr>
            <p:spPr bwMode="auto">
              <a:xfrm>
                <a:off x="2004" y="1834"/>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9" name="Freeform 805"/>
              <p:cNvSpPr/>
              <p:nvPr/>
            </p:nvSpPr>
            <p:spPr bwMode="auto">
              <a:xfrm>
                <a:off x="2004" y="1828"/>
                <a:ext cx="6"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0" name="Freeform 806"/>
              <p:cNvSpPr/>
              <p:nvPr/>
            </p:nvSpPr>
            <p:spPr bwMode="auto">
              <a:xfrm>
                <a:off x="1988" y="1823"/>
                <a:ext cx="5"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1" name="Freeform 807"/>
              <p:cNvSpPr/>
              <p:nvPr/>
            </p:nvSpPr>
            <p:spPr bwMode="auto">
              <a:xfrm>
                <a:off x="1993" y="1828"/>
                <a:ext cx="6"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03" name="Freeform 809"/>
            <p:cNvSpPr/>
            <p:nvPr/>
          </p:nvSpPr>
          <p:spPr bwMode="auto">
            <a:xfrm>
              <a:off x="1977" y="1828"/>
              <a:ext cx="11" cy="6"/>
            </a:xfrm>
            <a:custGeom>
              <a:avLst/>
              <a:gdLst>
                <a:gd name="T0" fmla="*/ 0 w 2"/>
                <a:gd name="T1" fmla="*/ 1 h 1"/>
                <a:gd name="T2" fmla="*/ 2 w 2"/>
                <a:gd name="T3" fmla="*/ 1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2" y="1"/>
                  </a:cubicBezTo>
                  <a:cubicBezTo>
                    <a:pt x="1" y="0"/>
                    <a:pt x="1"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4" name="Freeform 810"/>
            <p:cNvSpPr/>
            <p:nvPr/>
          </p:nvSpPr>
          <p:spPr bwMode="auto">
            <a:xfrm>
              <a:off x="2004" y="1839"/>
              <a:ext cx="6" cy="6"/>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5" name="Freeform 811"/>
            <p:cNvSpPr/>
            <p:nvPr/>
          </p:nvSpPr>
          <p:spPr bwMode="auto">
            <a:xfrm>
              <a:off x="1965" y="1828"/>
              <a:ext cx="12" cy="11"/>
            </a:xfrm>
            <a:custGeom>
              <a:avLst/>
              <a:gdLst>
                <a:gd name="T0" fmla="*/ 0 w 2"/>
                <a:gd name="T1" fmla="*/ 0 h 2"/>
                <a:gd name="T2" fmla="*/ 0 w 2"/>
                <a:gd name="T3" fmla="*/ 2 h 2"/>
                <a:gd name="T4" fmla="*/ 0 w 2"/>
                <a:gd name="T5" fmla="*/ 2 h 2"/>
                <a:gd name="T6" fmla="*/ 0 w 2"/>
                <a:gd name="T7" fmla="*/ 1 h 2"/>
                <a:gd name="T8" fmla="*/ 1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1"/>
                    <a:pt x="0" y="2"/>
                  </a:cubicBezTo>
                  <a:cubicBezTo>
                    <a:pt x="0" y="2"/>
                    <a:pt x="0" y="2"/>
                    <a:pt x="0" y="2"/>
                  </a:cubicBezTo>
                  <a:cubicBezTo>
                    <a:pt x="0" y="2"/>
                    <a:pt x="0" y="1"/>
                    <a:pt x="0" y="1"/>
                  </a:cubicBezTo>
                  <a:cubicBezTo>
                    <a:pt x="0" y="1"/>
                    <a:pt x="1" y="2"/>
                    <a:pt x="1" y="1"/>
                  </a:cubicBezTo>
                  <a:cubicBezTo>
                    <a:pt x="2"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6" name="Freeform 812"/>
            <p:cNvSpPr/>
            <p:nvPr/>
          </p:nvSpPr>
          <p:spPr bwMode="auto">
            <a:xfrm>
              <a:off x="1954" y="1834"/>
              <a:ext cx="6" cy="5"/>
            </a:xfrm>
            <a:custGeom>
              <a:avLst/>
              <a:gdLst>
                <a:gd name="T0" fmla="*/ 0 w 6"/>
                <a:gd name="T1" fmla="*/ 0 h 5"/>
                <a:gd name="T2" fmla="*/ 6 w 6"/>
                <a:gd name="T3" fmla="*/ 5 h 5"/>
                <a:gd name="T4" fmla="*/ 6 w 6"/>
                <a:gd name="T5" fmla="*/ 5 h 5"/>
                <a:gd name="T6" fmla="*/ 0 w 6"/>
                <a:gd name="T7" fmla="*/ 0 h 5"/>
              </a:gdLst>
              <a:ahLst/>
              <a:cxnLst>
                <a:cxn ang="0">
                  <a:pos x="T0" y="T1"/>
                </a:cxn>
                <a:cxn ang="0">
                  <a:pos x="T2" y="T3"/>
                </a:cxn>
                <a:cxn ang="0">
                  <a:pos x="T4" y="T5"/>
                </a:cxn>
                <a:cxn ang="0">
                  <a:pos x="T6" y="T7"/>
                </a:cxn>
              </a:cxnLst>
              <a:rect l="0" t="0" r="r" b="b"/>
              <a:pathLst>
                <a:path w="6" h="5">
                  <a:moveTo>
                    <a:pt x="0" y="0"/>
                  </a:moveTo>
                  <a:lnTo>
                    <a:pt x="6" y="5"/>
                  </a:lnTo>
                  <a:lnTo>
                    <a:pt x="6"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7" name="Freeform 813"/>
            <p:cNvSpPr>
              <a:spLocks noEditPoints="1"/>
            </p:cNvSpPr>
            <p:nvPr/>
          </p:nvSpPr>
          <p:spPr bwMode="auto">
            <a:xfrm>
              <a:off x="1877" y="1817"/>
              <a:ext cx="38" cy="34"/>
            </a:xfrm>
            <a:custGeom>
              <a:avLst/>
              <a:gdLst>
                <a:gd name="T0" fmla="*/ 6 w 7"/>
                <a:gd name="T1" fmla="*/ 2 h 6"/>
                <a:gd name="T2" fmla="*/ 6 w 7"/>
                <a:gd name="T3" fmla="*/ 2 h 6"/>
                <a:gd name="T4" fmla="*/ 6 w 7"/>
                <a:gd name="T5" fmla="*/ 3 h 6"/>
                <a:gd name="T6" fmla="*/ 5 w 7"/>
                <a:gd name="T7" fmla="*/ 3 h 6"/>
                <a:gd name="T8" fmla="*/ 5 w 7"/>
                <a:gd name="T9" fmla="*/ 1 h 6"/>
                <a:gd name="T10" fmla="*/ 6 w 7"/>
                <a:gd name="T11" fmla="*/ 2 h 6"/>
                <a:gd name="T12" fmla="*/ 6 w 7"/>
                <a:gd name="T13" fmla="*/ 0 h 6"/>
                <a:gd name="T14" fmla="*/ 4 w 7"/>
                <a:gd name="T15" fmla="*/ 2 h 6"/>
                <a:gd name="T16" fmla="*/ 4 w 7"/>
                <a:gd name="T17" fmla="*/ 1 h 6"/>
                <a:gd name="T18" fmla="*/ 2 w 7"/>
                <a:gd name="T19" fmla="*/ 0 h 6"/>
                <a:gd name="T20" fmla="*/ 2 w 7"/>
                <a:gd name="T21" fmla="*/ 2 h 6"/>
                <a:gd name="T22" fmla="*/ 1 w 7"/>
                <a:gd name="T23" fmla="*/ 4 h 6"/>
                <a:gd name="T24" fmla="*/ 0 w 7"/>
                <a:gd name="T25" fmla="*/ 6 h 6"/>
                <a:gd name="T26" fmla="*/ 2 w 7"/>
                <a:gd name="T27" fmla="*/ 3 h 6"/>
                <a:gd name="T28" fmla="*/ 2 w 7"/>
                <a:gd name="T29" fmla="*/ 3 h 6"/>
                <a:gd name="T30" fmla="*/ 2 w 7"/>
                <a:gd name="T31" fmla="*/ 3 h 6"/>
                <a:gd name="T32" fmla="*/ 3 w 7"/>
                <a:gd name="T33" fmla="*/ 4 h 6"/>
                <a:gd name="T34" fmla="*/ 7 w 7"/>
                <a:gd name="T35" fmla="*/ 3 h 6"/>
                <a:gd name="T36" fmla="*/ 6 w 7"/>
                <a:gd name="T37" fmla="*/ 3 h 6"/>
                <a:gd name="T38" fmla="*/ 6 w 7"/>
                <a:gd name="T39" fmla="*/ 2 h 6"/>
                <a:gd name="T40" fmla="*/ 4 w 7"/>
                <a:gd name="T41" fmla="*/ 3 h 6"/>
                <a:gd name="T42" fmla="*/ 3 w 7"/>
                <a:gd name="T43" fmla="*/ 3 h 6"/>
                <a:gd name="T44" fmla="*/ 4 w 7"/>
                <a:gd name="T45" fmla="*/ 2 h 6"/>
                <a:gd name="T46" fmla="*/ 4 w 7"/>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6">
                  <a:moveTo>
                    <a:pt x="6" y="2"/>
                  </a:moveTo>
                  <a:cubicBezTo>
                    <a:pt x="6" y="2"/>
                    <a:pt x="6" y="2"/>
                    <a:pt x="6" y="2"/>
                  </a:cubicBezTo>
                  <a:cubicBezTo>
                    <a:pt x="5" y="3"/>
                    <a:pt x="6" y="3"/>
                    <a:pt x="6" y="3"/>
                  </a:cubicBezTo>
                  <a:cubicBezTo>
                    <a:pt x="6" y="3"/>
                    <a:pt x="6" y="3"/>
                    <a:pt x="5" y="3"/>
                  </a:cubicBezTo>
                  <a:cubicBezTo>
                    <a:pt x="5" y="2"/>
                    <a:pt x="5" y="2"/>
                    <a:pt x="5" y="1"/>
                  </a:cubicBezTo>
                  <a:cubicBezTo>
                    <a:pt x="5" y="1"/>
                    <a:pt x="5" y="2"/>
                    <a:pt x="6" y="2"/>
                  </a:cubicBezTo>
                  <a:cubicBezTo>
                    <a:pt x="6" y="1"/>
                    <a:pt x="6" y="1"/>
                    <a:pt x="6" y="0"/>
                  </a:cubicBezTo>
                  <a:cubicBezTo>
                    <a:pt x="5" y="0"/>
                    <a:pt x="5" y="1"/>
                    <a:pt x="4" y="2"/>
                  </a:cubicBezTo>
                  <a:cubicBezTo>
                    <a:pt x="4" y="2"/>
                    <a:pt x="4" y="1"/>
                    <a:pt x="4" y="1"/>
                  </a:cubicBezTo>
                  <a:cubicBezTo>
                    <a:pt x="4" y="1"/>
                    <a:pt x="3" y="0"/>
                    <a:pt x="2" y="0"/>
                  </a:cubicBezTo>
                  <a:cubicBezTo>
                    <a:pt x="2" y="2"/>
                    <a:pt x="2" y="2"/>
                    <a:pt x="2" y="2"/>
                  </a:cubicBezTo>
                  <a:cubicBezTo>
                    <a:pt x="0" y="2"/>
                    <a:pt x="2" y="4"/>
                    <a:pt x="1" y="4"/>
                  </a:cubicBezTo>
                  <a:cubicBezTo>
                    <a:pt x="2" y="6"/>
                    <a:pt x="0" y="5"/>
                    <a:pt x="0" y="6"/>
                  </a:cubicBezTo>
                  <a:cubicBezTo>
                    <a:pt x="1" y="5"/>
                    <a:pt x="3" y="4"/>
                    <a:pt x="2" y="3"/>
                  </a:cubicBezTo>
                  <a:cubicBezTo>
                    <a:pt x="2" y="2"/>
                    <a:pt x="2" y="3"/>
                    <a:pt x="2" y="3"/>
                  </a:cubicBezTo>
                  <a:cubicBezTo>
                    <a:pt x="3" y="3"/>
                    <a:pt x="3" y="3"/>
                    <a:pt x="2" y="3"/>
                  </a:cubicBezTo>
                  <a:cubicBezTo>
                    <a:pt x="3" y="4"/>
                    <a:pt x="3" y="4"/>
                    <a:pt x="3" y="4"/>
                  </a:cubicBezTo>
                  <a:cubicBezTo>
                    <a:pt x="4" y="4"/>
                    <a:pt x="6" y="4"/>
                    <a:pt x="7" y="3"/>
                  </a:cubicBezTo>
                  <a:cubicBezTo>
                    <a:pt x="6" y="3"/>
                    <a:pt x="6" y="3"/>
                    <a:pt x="6" y="3"/>
                  </a:cubicBezTo>
                  <a:cubicBezTo>
                    <a:pt x="6" y="3"/>
                    <a:pt x="6" y="3"/>
                    <a:pt x="6" y="2"/>
                  </a:cubicBezTo>
                  <a:close/>
                  <a:moveTo>
                    <a:pt x="4" y="3"/>
                  </a:moveTo>
                  <a:cubicBezTo>
                    <a:pt x="3" y="3"/>
                    <a:pt x="3" y="3"/>
                    <a:pt x="3" y="3"/>
                  </a:cubicBezTo>
                  <a:cubicBezTo>
                    <a:pt x="4" y="2"/>
                    <a:pt x="4" y="2"/>
                    <a:pt x="4" y="2"/>
                  </a:cubicBez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8" name="Freeform 814"/>
            <p:cNvSpPr/>
            <p:nvPr/>
          </p:nvSpPr>
          <p:spPr bwMode="auto">
            <a:xfrm>
              <a:off x="1927" y="1828"/>
              <a:ext cx="5" cy="6"/>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9" name="Freeform 815"/>
            <p:cNvSpPr/>
            <p:nvPr/>
          </p:nvSpPr>
          <p:spPr bwMode="auto">
            <a:xfrm>
              <a:off x="1827" y="1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0" name="Freeform 816"/>
            <p:cNvSpPr/>
            <p:nvPr/>
          </p:nvSpPr>
          <p:spPr bwMode="auto">
            <a:xfrm>
              <a:off x="1816" y="1800"/>
              <a:ext cx="27" cy="28"/>
            </a:xfrm>
            <a:custGeom>
              <a:avLst/>
              <a:gdLst>
                <a:gd name="T0" fmla="*/ 4 w 5"/>
                <a:gd name="T1" fmla="*/ 4 h 5"/>
                <a:gd name="T2" fmla="*/ 4 w 5"/>
                <a:gd name="T3" fmla="*/ 2 h 5"/>
                <a:gd name="T4" fmla="*/ 4 w 5"/>
                <a:gd name="T5" fmla="*/ 0 h 5"/>
                <a:gd name="T6" fmla="*/ 3 w 5"/>
                <a:gd name="T7" fmla="*/ 2 h 5"/>
                <a:gd name="T8" fmla="*/ 3 w 5"/>
                <a:gd name="T9" fmla="*/ 3 h 5"/>
                <a:gd name="T10" fmla="*/ 2 w 5"/>
                <a:gd name="T11" fmla="*/ 4 h 5"/>
                <a:gd name="T12" fmla="*/ 2 w 5"/>
                <a:gd name="T13" fmla="*/ 2 h 5"/>
                <a:gd name="T14" fmla="*/ 1 w 5"/>
                <a:gd name="T15" fmla="*/ 3 h 5"/>
                <a:gd name="T16" fmla="*/ 0 w 5"/>
                <a:gd name="T17" fmla="*/ 5 h 5"/>
                <a:gd name="T18" fmla="*/ 2 w 5"/>
                <a:gd name="T19" fmla="*/ 4 h 5"/>
                <a:gd name="T20" fmla="*/ 3 w 5"/>
                <a:gd name="T21" fmla="*/ 5 h 5"/>
                <a:gd name="T22" fmla="*/ 4 w 5"/>
                <a:gd name="T2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4"/>
                  </a:moveTo>
                  <a:cubicBezTo>
                    <a:pt x="2" y="3"/>
                    <a:pt x="4" y="3"/>
                    <a:pt x="4" y="2"/>
                  </a:cubicBezTo>
                  <a:cubicBezTo>
                    <a:pt x="4" y="1"/>
                    <a:pt x="5" y="1"/>
                    <a:pt x="4" y="0"/>
                  </a:cubicBezTo>
                  <a:cubicBezTo>
                    <a:pt x="3" y="1"/>
                    <a:pt x="4" y="2"/>
                    <a:pt x="3" y="2"/>
                  </a:cubicBezTo>
                  <a:cubicBezTo>
                    <a:pt x="3" y="3"/>
                    <a:pt x="2" y="3"/>
                    <a:pt x="3" y="3"/>
                  </a:cubicBezTo>
                  <a:cubicBezTo>
                    <a:pt x="2" y="4"/>
                    <a:pt x="2" y="4"/>
                    <a:pt x="2" y="4"/>
                  </a:cubicBezTo>
                  <a:cubicBezTo>
                    <a:pt x="2" y="3"/>
                    <a:pt x="2" y="2"/>
                    <a:pt x="2" y="2"/>
                  </a:cubicBezTo>
                  <a:cubicBezTo>
                    <a:pt x="1" y="3"/>
                    <a:pt x="1" y="3"/>
                    <a:pt x="1" y="3"/>
                  </a:cubicBezTo>
                  <a:cubicBezTo>
                    <a:pt x="1" y="4"/>
                    <a:pt x="0" y="4"/>
                    <a:pt x="0" y="5"/>
                  </a:cubicBezTo>
                  <a:cubicBezTo>
                    <a:pt x="1" y="5"/>
                    <a:pt x="2" y="5"/>
                    <a:pt x="2" y="4"/>
                  </a:cubicBezTo>
                  <a:cubicBezTo>
                    <a:pt x="3" y="5"/>
                    <a:pt x="3" y="5"/>
                    <a:pt x="3" y="5"/>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1" name="Freeform 817"/>
            <p:cNvSpPr/>
            <p:nvPr/>
          </p:nvSpPr>
          <p:spPr bwMode="auto">
            <a:xfrm>
              <a:off x="1838" y="1817"/>
              <a:ext cx="16" cy="11"/>
            </a:xfrm>
            <a:custGeom>
              <a:avLst/>
              <a:gdLst>
                <a:gd name="T0" fmla="*/ 3 w 3"/>
                <a:gd name="T1" fmla="*/ 0 h 2"/>
                <a:gd name="T2" fmla="*/ 2 w 3"/>
                <a:gd name="T3" fmla="*/ 0 h 2"/>
                <a:gd name="T4" fmla="*/ 2 w 3"/>
                <a:gd name="T5" fmla="*/ 0 h 2"/>
                <a:gd name="T6" fmla="*/ 1 w 3"/>
                <a:gd name="T7" fmla="*/ 0 h 2"/>
                <a:gd name="T8" fmla="*/ 1 w 3"/>
                <a:gd name="T9" fmla="*/ 1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3" y="0"/>
                    <a:pt x="3" y="0"/>
                    <a:pt x="2" y="0"/>
                  </a:cubicBezTo>
                  <a:cubicBezTo>
                    <a:pt x="2" y="0"/>
                    <a:pt x="2" y="0"/>
                    <a:pt x="2" y="0"/>
                  </a:cubicBezTo>
                  <a:cubicBezTo>
                    <a:pt x="1" y="0"/>
                    <a:pt x="1" y="0"/>
                    <a:pt x="1" y="0"/>
                  </a:cubicBezTo>
                  <a:cubicBezTo>
                    <a:pt x="3" y="1"/>
                    <a:pt x="0" y="0"/>
                    <a:pt x="1" y="1"/>
                  </a:cubicBezTo>
                  <a:cubicBezTo>
                    <a:pt x="1" y="1"/>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2" name="Freeform 818"/>
            <p:cNvSpPr/>
            <p:nvPr/>
          </p:nvSpPr>
          <p:spPr bwMode="auto">
            <a:xfrm>
              <a:off x="1810" y="1806"/>
              <a:ext cx="11" cy="5"/>
            </a:xfrm>
            <a:custGeom>
              <a:avLst/>
              <a:gdLst>
                <a:gd name="T0" fmla="*/ 0 w 2"/>
                <a:gd name="T1" fmla="*/ 1 h 1"/>
                <a:gd name="T2" fmla="*/ 2 w 2"/>
                <a:gd name="T3" fmla="*/ 0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0"/>
                    <a:pt x="2" y="0"/>
                  </a:cubicBezTo>
                  <a:cubicBezTo>
                    <a:pt x="1" y="0"/>
                    <a:pt x="1" y="0"/>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3" name="Freeform 819"/>
            <p:cNvSpPr/>
            <p:nvPr/>
          </p:nvSpPr>
          <p:spPr bwMode="auto">
            <a:xfrm>
              <a:off x="1771" y="1806"/>
              <a:ext cx="17" cy="17"/>
            </a:xfrm>
            <a:custGeom>
              <a:avLst/>
              <a:gdLst>
                <a:gd name="T0" fmla="*/ 0 w 3"/>
                <a:gd name="T1" fmla="*/ 2 h 3"/>
                <a:gd name="T2" fmla="*/ 0 w 3"/>
                <a:gd name="T3" fmla="*/ 2 h 3"/>
                <a:gd name="T4" fmla="*/ 0 w 3"/>
                <a:gd name="T5" fmla="*/ 3 h 3"/>
                <a:gd name="T6" fmla="*/ 0 w 3"/>
                <a:gd name="T7" fmla="*/ 3 h 3"/>
                <a:gd name="T8" fmla="*/ 2 w 3"/>
                <a:gd name="T9" fmla="*/ 2 h 3"/>
                <a:gd name="T10" fmla="*/ 3 w 3"/>
                <a:gd name="T11" fmla="*/ 0 h 3"/>
                <a:gd name="T12" fmla="*/ 0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2"/>
                  </a:moveTo>
                  <a:cubicBezTo>
                    <a:pt x="0" y="2"/>
                    <a:pt x="0" y="2"/>
                    <a:pt x="0" y="2"/>
                  </a:cubicBezTo>
                  <a:cubicBezTo>
                    <a:pt x="0" y="2"/>
                    <a:pt x="0" y="3"/>
                    <a:pt x="0" y="3"/>
                  </a:cubicBezTo>
                  <a:cubicBezTo>
                    <a:pt x="0" y="3"/>
                    <a:pt x="0" y="3"/>
                    <a:pt x="0" y="3"/>
                  </a:cubicBezTo>
                  <a:cubicBezTo>
                    <a:pt x="1" y="2"/>
                    <a:pt x="1" y="2"/>
                    <a:pt x="2" y="2"/>
                  </a:cubicBezTo>
                  <a:cubicBezTo>
                    <a:pt x="3" y="2"/>
                    <a:pt x="2" y="1"/>
                    <a:pt x="3"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4" name="Freeform 820"/>
            <p:cNvSpPr/>
            <p:nvPr/>
          </p:nvSpPr>
          <p:spPr bwMode="auto">
            <a:xfrm>
              <a:off x="1805" y="1817"/>
              <a:ext cx="11" cy="11"/>
            </a:xfrm>
            <a:custGeom>
              <a:avLst/>
              <a:gdLst>
                <a:gd name="T0" fmla="*/ 1 w 2"/>
                <a:gd name="T1" fmla="*/ 0 h 2"/>
                <a:gd name="T2" fmla="*/ 0 w 2"/>
                <a:gd name="T3" fmla="*/ 2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0" y="1"/>
                    <a:pt x="0" y="2"/>
                  </a:cubicBezTo>
                  <a:cubicBezTo>
                    <a:pt x="0" y="2"/>
                    <a:pt x="0" y="1"/>
                    <a:pt x="0" y="2"/>
                  </a:cubicBezTo>
                  <a:cubicBezTo>
                    <a:pt x="0" y="1"/>
                    <a:pt x="0" y="1"/>
                    <a:pt x="0" y="1"/>
                  </a:cubicBezTo>
                  <a:cubicBezTo>
                    <a:pt x="0" y="1"/>
                    <a:pt x="1" y="1"/>
                    <a:pt x="1"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5" name="Freeform 821"/>
            <p:cNvSpPr/>
            <p:nvPr/>
          </p:nvSpPr>
          <p:spPr bwMode="auto">
            <a:xfrm>
              <a:off x="1838" y="1828"/>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6" name="Freeform 822"/>
            <p:cNvSpPr/>
            <p:nvPr/>
          </p:nvSpPr>
          <p:spPr bwMode="auto">
            <a:xfrm>
              <a:off x="1793" y="1817"/>
              <a:ext cx="6" cy="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7" name="Freeform 823"/>
            <p:cNvSpPr/>
            <p:nvPr/>
          </p:nvSpPr>
          <p:spPr bwMode="auto">
            <a:xfrm>
              <a:off x="1793"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8" name="Freeform 824"/>
            <p:cNvSpPr/>
            <p:nvPr/>
          </p:nvSpPr>
          <p:spPr bwMode="auto">
            <a:xfrm>
              <a:off x="1827" y="1834"/>
              <a:ext cx="5" cy="5"/>
            </a:xfrm>
            <a:custGeom>
              <a:avLst/>
              <a:gdLst>
                <a:gd name="T0" fmla="*/ 1 w 1"/>
                <a:gd name="T1" fmla="*/ 0 h 1"/>
                <a:gd name="T2" fmla="*/ 1 w 1"/>
                <a:gd name="T3" fmla="*/ 0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9" name="Freeform 825"/>
            <p:cNvSpPr/>
            <p:nvPr/>
          </p:nvSpPr>
          <p:spPr bwMode="auto">
            <a:xfrm>
              <a:off x="1871" y="1851"/>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0" name="Freeform 826"/>
            <p:cNvSpPr/>
            <p:nvPr/>
          </p:nvSpPr>
          <p:spPr bwMode="auto">
            <a:xfrm>
              <a:off x="1838" y="1839"/>
              <a:ext cx="5" cy="6"/>
            </a:xfrm>
            <a:custGeom>
              <a:avLst/>
              <a:gdLst>
                <a:gd name="T0" fmla="*/ 5 w 5"/>
                <a:gd name="T1" fmla="*/ 6 h 6"/>
                <a:gd name="T2" fmla="*/ 5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5" y="0"/>
                  </a:lnTo>
                  <a:lnTo>
                    <a:pt x="0" y="0"/>
                  </a:lnTo>
                  <a:lnTo>
                    <a:pt x="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1" name="Freeform 827"/>
            <p:cNvSpPr/>
            <p:nvPr/>
          </p:nvSpPr>
          <p:spPr bwMode="auto">
            <a:xfrm>
              <a:off x="1854" y="1845"/>
              <a:ext cx="0" cy="6"/>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2" name="Freeform 828"/>
            <p:cNvSpPr/>
            <p:nvPr/>
          </p:nvSpPr>
          <p:spPr bwMode="auto">
            <a:xfrm>
              <a:off x="1821" y="1839"/>
              <a:ext cx="6" cy="6"/>
            </a:xfrm>
            <a:custGeom>
              <a:avLst/>
              <a:gdLst>
                <a:gd name="T0" fmla="*/ 0 w 6"/>
                <a:gd name="T1" fmla="*/ 6 h 6"/>
                <a:gd name="T2" fmla="*/ 6 w 6"/>
                <a:gd name="T3" fmla="*/ 0 h 6"/>
                <a:gd name="T4" fmla="*/ 0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0"/>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3" name="Freeform 829"/>
            <p:cNvSpPr/>
            <p:nvPr/>
          </p:nvSpPr>
          <p:spPr bwMode="auto">
            <a:xfrm>
              <a:off x="1782" y="1828"/>
              <a:ext cx="6" cy="6"/>
            </a:xfrm>
            <a:custGeom>
              <a:avLst/>
              <a:gdLst>
                <a:gd name="T0" fmla="*/ 6 w 6"/>
                <a:gd name="T1" fmla="*/ 6 h 6"/>
                <a:gd name="T2" fmla="*/ 6 w 6"/>
                <a:gd name="T3" fmla="*/ 0 h 6"/>
                <a:gd name="T4" fmla="*/ 0 w 6"/>
                <a:gd name="T5" fmla="*/ 0 h 6"/>
                <a:gd name="T6" fmla="*/ 6 w 6"/>
                <a:gd name="T7" fmla="*/ 6 h 6"/>
              </a:gdLst>
              <a:ahLst/>
              <a:cxnLst>
                <a:cxn ang="0">
                  <a:pos x="T0" y="T1"/>
                </a:cxn>
                <a:cxn ang="0">
                  <a:pos x="T2" y="T3"/>
                </a:cxn>
                <a:cxn ang="0">
                  <a:pos x="T4" y="T5"/>
                </a:cxn>
                <a:cxn ang="0">
                  <a:pos x="T6" y="T7"/>
                </a:cxn>
              </a:cxnLst>
              <a:rect l="0" t="0" r="r" b="b"/>
              <a:pathLst>
                <a:path w="6" h="6">
                  <a:moveTo>
                    <a:pt x="6" y="6"/>
                  </a:moveTo>
                  <a:lnTo>
                    <a:pt x="6" y="0"/>
                  </a:lnTo>
                  <a:lnTo>
                    <a:pt x="0" y="0"/>
                  </a:lnTo>
                  <a:lnTo>
                    <a:pt x="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4" name="Freeform 830"/>
            <p:cNvSpPr/>
            <p:nvPr/>
          </p:nvSpPr>
          <p:spPr bwMode="auto">
            <a:xfrm>
              <a:off x="1805" y="1834"/>
              <a:ext cx="5" cy="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5" name="Freeform 831"/>
            <p:cNvSpPr/>
            <p:nvPr/>
          </p:nvSpPr>
          <p:spPr bwMode="auto">
            <a:xfrm>
              <a:off x="1732" y="1828"/>
              <a:ext cx="0" cy="11"/>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6" name="Freeform 832"/>
            <p:cNvSpPr/>
            <p:nvPr/>
          </p:nvSpPr>
          <p:spPr bwMode="auto">
            <a:xfrm>
              <a:off x="1716" y="1828"/>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7" name="Freeform 833"/>
            <p:cNvSpPr/>
            <p:nvPr/>
          </p:nvSpPr>
          <p:spPr bwMode="auto">
            <a:xfrm>
              <a:off x="1710" y="1851"/>
              <a:ext cx="11" cy="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2" y="1"/>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8" name="Freeform 834"/>
            <p:cNvSpPr/>
            <p:nvPr/>
          </p:nvSpPr>
          <p:spPr bwMode="auto">
            <a:xfrm>
              <a:off x="1683" y="1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9" name="Freeform 835"/>
            <p:cNvSpPr/>
            <p:nvPr/>
          </p:nvSpPr>
          <p:spPr bwMode="auto">
            <a:xfrm>
              <a:off x="1677" y="1845"/>
              <a:ext cx="6" cy="6"/>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0" y="1"/>
                    <a:pt x="0" y="1"/>
                  </a:cubicBezTo>
                  <a:cubicBezTo>
                    <a:pt x="0" y="1"/>
                    <a:pt x="0" y="1"/>
                    <a:pt x="0"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0" name="Freeform 836"/>
            <p:cNvSpPr/>
            <p:nvPr/>
          </p:nvSpPr>
          <p:spPr bwMode="auto">
            <a:xfrm>
              <a:off x="1683" y="1851"/>
              <a:ext cx="5" cy="5"/>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1" name="Freeform 837"/>
            <p:cNvSpPr/>
            <p:nvPr/>
          </p:nvSpPr>
          <p:spPr bwMode="auto">
            <a:xfrm>
              <a:off x="2221" y="2092"/>
              <a:ext cx="5" cy="5"/>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1"/>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2" name="Freeform 838"/>
            <p:cNvSpPr/>
            <p:nvPr/>
          </p:nvSpPr>
          <p:spPr bwMode="auto">
            <a:xfrm>
              <a:off x="967" y="1576"/>
              <a:ext cx="6"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3" name="Freeform 839"/>
            <p:cNvSpPr/>
            <p:nvPr/>
          </p:nvSpPr>
          <p:spPr bwMode="auto">
            <a:xfrm>
              <a:off x="873" y="1542"/>
              <a:ext cx="5" cy="6"/>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4" name="Freeform 840"/>
            <p:cNvSpPr/>
            <p:nvPr/>
          </p:nvSpPr>
          <p:spPr bwMode="auto">
            <a:xfrm>
              <a:off x="1383" y="1839"/>
              <a:ext cx="6" cy="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5" name="Freeform 841"/>
            <p:cNvSpPr/>
            <p:nvPr/>
          </p:nvSpPr>
          <p:spPr bwMode="auto">
            <a:xfrm>
              <a:off x="1355" y="1828"/>
              <a:ext cx="6" cy="6"/>
            </a:xfrm>
            <a:custGeom>
              <a:avLst/>
              <a:gdLst>
                <a:gd name="T0" fmla="*/ 0 w 6"/>
                <a:gd name="T1" fmla="*/ 6 h 6"/>
                <a:gd name="T2" fmla="*/ 6 w 6"/>
                <a:gd name="T3" fmla="*/ 0 h 6"/>
                <a:gd name="T4" fmla="*/ 6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0"/>
                  </a:lnTo>
                  <a:lnTo>
                    <a:pt x="6"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6" name="Freeform 842"/>
            <p:cNvSpPr/>
            <p:nvPr/>
          </p:nvSpPr>
          <p:spPr bwMode="auto">
            <a:xfrm>
              <a:off x="1333" y="1817"/>
              <a:ext cx="0" cy="6"/>
            </a:xfrm>
            <a:custGeom>
              <a:avLst/>
              <a:gdLst>
                <a:gd name="T0" fmla="*/ 6 h 6"/>
                <a:gd name="T1" fmla="*/ 6 h 6"/>
                <a:gd name="T2" fmla="*/ 0 h 6"/>
                <a:gd name="T3" fmla="*/ 6 h 6"/>
              </a:gdLst>
              <a:ahLst/>
              <a:cxnLst>
                <a:cxn ang="0">
                  <a:pos x="0" y="T0"/>
                </a:cxn>
                <a:cxn ang="0">
                  <a:pos x="0" y="T1"/>
                </a:cxn>
                <a:cxn ang="0">
                  <a:pos x="0" y="T2"/>
                </a:cxn>
                <a:cxn ang="0">
                  <a:pos x="0" y="T3"/>
                </a:cxn>
              </a:cxnLst>
              <a:rect l="0" t="0" r="r" b="b"/>
              <a:pathLst>
                <a:path h="6">
                  <a:moveTo>
                    <a:pt x="0" y="6"/>
                  </a:move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7" name="Freeform 843"/>
            <p:cNvSpPr/>
            <p:nvPr/>
          </p:nvSpPr>
          <p:spPr bwMode="auto">
            <a:xfrm>
              <a:off x="1305" y="18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8" name="Freeform 844"/>
            <p:cNvSpPr/>
            <p:nvPr/>
          </p:nvSpPr>
          <p:spPr bwMode="auto">
            <a:xfrm>
              <a:off x="1305" y="1811"/>
              <a:ext cx="6" cy="1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2"/>
                    <a:pt x="0" y="2"/>
                    <a:pt x="0"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9" name="Freeform 845"/>
            <p:cNvSpPr/>
            <p:nvPr/>
          </p:nvSpPr>
          <p:spPr bwMode="auto">
            <a:xfrm>
              <a:off x="1300" y="1811"/>
              <a:ext cx="5" cy="6"/>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0" name="Freeform 846"/>
            <p:cNvSpPr/>
            <p:nvPr/>
          </p:nvSpPr>
          <p:spPr bwMode="auto">
            <a:xfrm>
              <a:off x="1255" y="1811"/>
              <a:ext cx="17" cy="17"/>
            </a:xfrm>
            <a:custGeom>
              <a:avLst/>
              <a:gdLst>
                <a:gd name="T0" fmla="*/ 3 w 3"/>
                <a:gd name="T1" fmla="*/ 1 h 3"/>
                <a:gd name="T2" fmla="*/ 3 w 3"/>
                <a:gd name="T3" fmla="*/ 1 h 3"/>
                <a:gd name="T4" fmla="*/ 3 w 3"/>
                <a:gd name="T5" fmla="*/ 1 h 3"/>
                <a:gd name="T6" fmla="*/ 1 w 3"/>
                <a:gd name="T7" fmla="*/ 0 h 3"/>
                <a:gd name="T8" fmla="*/ 2 w 3"/>
                <a:gd name="T9" fmla="*/ 1 h 3"/>
                <a:gd name="T10" fmla="*/ 0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cubicBezTo>
                    <a:pt x="3" y="1"/>
                    <a:pt x="3" y="1"/>
                    <a:pt x="3" y="1"/>
                  </a:cubicBezTo>
                  <a:cubicBezTo>
                    <a:pt x="3" y="1"/>
                    <a:pt x="3" y="1"/>
                    <a:pt x="3" y="1"/>
                  </a:cubicBezTo>
                  <a:cubicBezTo>
                    <a:pt x="2" y="1"/>
                    <a:pt x="2" y="0"/>
                    <a:pt x="1" y="0"/>
                  </a:cubicBezTo>
                  <a:cubicBezTo>
                    <a:pt x="2" y="1"/>
                    <a:pt x="2" y="1"/>
                    <a:pt x="2" y="1"/>
                  </a:cubicBezTo>
                  <a:cubicBezTo>
                    <a:pt x="0" y="0"/>
                    <a:pt x="1" y="2"/>
                    <a:pt x="0" y="3"/>
                  </a:cubicBezTo>
                  <a:cubicBezTo>
                    <a:pt x="1" y="3"/>
                    <a:pt x="2"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1" name="Rectangle 847"/>
            <p:cNvSpPr>
              <a:spLocks noChangeArrowheads="1"/>
            </p:cNvSpPr>
            <p:nvPr/>
          </p:nvSpPr>
          <p:spPr bwMode="auto">
            <a:xfrm>
              <a:off x="1278" y="18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42" name="Freeform 848"/>
            <p:cNvSpPr/>
            <p:nvPr/>
          </p:nvSpPr>
          <p:spPr bwMode="auto">
            <a:xfrm>
              <a:off x="1272" y="1823"/>
              <a:ext cx="11" cy="22"/>
            </a:xfrm>
            <a:custGeom>
              <a:avLst/>
              <a:gdLst>
                <a:gd name="T0" fmla="*/ 0 w 2"/>
                <a:gd name="T1" fmla="*/ 3 h 4"/>
                <a:gd name="T2" fmla="*/ 0 w 2"/>
                <a:gd name="T3" fmla="*/ 3 h 4"/>
                <a:gd name="T4" fmla="*/ 0 w 2"/>
                <a:gd name="T5" fmla="*/ 3 h 4"/>
                <a:gd name="T6" fmla="*/ 1 w 2"/>
                <a:gd name="T7" fmla="*/ 4 h 4"/>
                <a:gd name="T8" fmla="*/ 2 w 2"/>
                <a:gd name="T9" fmla="*/ 0 h 4"/>
                <a:gd name="T10" fmla="*/ 1 w 2"/>
                <a:gd name="T11" fmla="*/ 3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0" y="3"/>
                  </a:cubicBezTo>
                  <a:cubicBezTo>
                    <a:pt x="0" y="3"/>
                    <a:pt x="0" y="3"/>
                    <a:pt x="0" y="3"/>
                  </a:cubicBezTo>
                  <a:cubicBezTo>
                    <a:pt x="1" y="3"/>
                    <a:pt x="1" y="3"/>
                    <a:pt x="1" y="4"/>
                  </a:cubicBezTo>
                  <a:cubicBezTo>
                    <a:pt x="2" y="3"/>
                    <a:pt x="2" y="2"/>
                    <a:pt x="2" y="0"/>
                  </a:cubicBezTo>
                  <a:cubicBezTo>
                    <a:pt x="2" y="2"/>
                    <a:pt x="1" y="1"/>
                    <a:pt x="1" y="3"/>
                  </a:cubicBezTo>
                  <a:cubicBezTo>
                    <a:pt x="1"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3" name="Rectangle 849"/>
            <p:cNvSpPr>
              <a:spLocks noChangeArrowheads="1"/>
            </p:cNvSpPr>
            <p:nvPr/>
          </p:nvSpPr>
          <p:spPr bwMode="auto">
            <a:xfrm>
              <a:off x="1366" y="186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44" name="Freeform 850"/>
            <p:cNvSpPr/>
            <p:nvPr/>
          </p:nvSpPr>
          <p:spPr bwMode="auto">
            <a:xfrm>
              <a:off x="1272" y="1823"/>
              <a:ext cx="6"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5" name="Freeform 851"/>
            <p:cNvSpPr/>
            <p:nvPr/>
          </p:nvSpPr>
          <p:spPr bwMode="auto">
            <a:xfrm>
              <a:off x="1272" y="1823"/>
              <a:ext cx="6"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6" name="Rectangle 852"/>
            <p:cNvSpPr>
              <a:spLocks noChangeArrowheads="1"/>
            </p:cNvSpPr>
            <p:nvPr/>
          </p:nvSpPr>
          <p:spPr bwMode="auto">
            <a:xfrm>
              <a:off x="1289" y="18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47" name="Freeform 853"/>
            <p:cNvSpPr/>
            <p:nvPr/>
          </p:nvSpPr>
          <p:spPr bwMode="auto">
            <a:xfrm>
              <a:off x="1233" y="1811"/>
              <a:ext cx="6" cy="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8" name="Freeform 854"/>
            <p:cNvSpPr/>
            <p:nvPr/>
          </p:nvSpPr>
          <p:spPr bwMode="auto">
            <a:xfrm>
              <a:off x="1228" y="1817"/>
              <a:ext cx="16" cy="17"/>
            </a:xfrm>
            <a:custGeom>
              <a:avLst/>
              <a:gdLst>
                <a:gd name="T0" fmla="*/ 3 w 3"/>
                <a:gd name="T1" fmla="*/ 0 h 3"/>
                <a:gd name="T2" fmla="*/ 2 w 3"/>
                <a:gd name="T3" fmla="*/ 0 h 3"/>
                <a:gd name="T4" fmla="*/ 2 w 3"/>
                <a:gd name="T5" fmla="*/ 1 h 3"/>
                <a:gd name="T6" fmla="*/ 0 w 3"/>
                <a:gd name="T7" fmla="*/ 1 h 3"/>
                <a:gd name="T8" fmla="*/ 1 w 3"/>
                <a:gd name="T9" fmla="*/ 3 h 3"/>
                <a:gd name="T10" fmla="*/ 2 w 3"/>
                <a:gd name="T11" fmla="*/ 2 h 3"/>
                <a:gd name="T12" fmla="*/ 1 w 3"/>
                <a:gd name="T13" fmla="*/ 2 h 3"/>
                <a:gd name="T14" fmla="*/ 2 w 3"/>
                <a:gd name="T15" fmla="*/ 1 h 3"/>
                <a:gd name="T16" fmla="*/ 2 w 3"/>
                <a:gd name="T17" fmla="*/ 2 h 3"/>
                <a:gd name="T18" fmla="*/ 3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2" y="1"/>
                    <a:pt x="2" y="1"/>
                    <a:pt x="2" y="1"/>
                  </a:cubicBezTo>
                  <a:cubicBezTo>
                    <a:pt x="0" y="1"/>
                    <a:pt x="0" y="1"/>
                    <a:pt x="0" y="1"/>
                  </a:cubicBezTo>
                  <a:cubicBezTo>
                    <a:pt x="1" y="3"/>
                    <a:pt x="1" y="3"/>
                    <a:pt x="1" y="3"/>
                  </a:cubicBezTo>
                  <a:cubicBezTo>
                    <a:pt x="2" y="2"/>
                    <a:pt x="2" y="2"/>
                    <a:pt x="2" y="2"/>
                  </a:cubicBezTo>
                  <a:cubicBezTo>
                    <a:pt x="1" y="2"/>
                    <a:pt x="1" y="2"/>
                    <a:pt x="1" y="2"/>
                  </a:cubicBezTo>
                  <a:cubicBezTo>
                    <a:pt x="1" y="1"/>
                    <a:pt x="2" y="1"/>
                    <a:pt x="2" y="1"/>
                  </a:cubicBezTo>
                  <a:cubicBezTo>
                    <a:pt x="2" y="2"/>
                    <a:pt x="2" y="2"/>
                    <a:pt x="2" y="2"/>
                  </a:cubicBezTo>
                  <a:cubicBezTo>
                    <a:pt x="3" y="2"/>
                    <a:pt x="3" y="2"/>
                    <a:pt x="3" y="2"/>
                  </a:cubicBezTo>
                  <a:cubicBezTo>
                    <a:pt x="2" y="2"/>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9" name="Freeform 855"/>
            <p:cNvSpPr/>
            <p:nvPr/>
          </p:nvSpPr>
          <p:spPr bwMode="auto">
            <a:xfrm>
              <a:off x="1261" y="1828"/>
              <a:ext cx="6" cy="6"/>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0" name="Rectangle 856"/>
            <p:cNvSpPr>
              <a:spLocks noChangeArrowheads="1"/>
            </p:cNvSpPr>
            <p:nvPr/>
          </p:nvSpPr>
          <p:spPr bwMode="auto">
            <a:xfrm>
              <a:off x="1289" y="1839"/>
              <a:ext cx="1"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51" name="Freeform 857"/>
            <p:cNvSpPr/>
            <p:nvPr/>
          </p:nvSpPr>
          <p:spPr bwMode="auto">
            <a:xfrm>
              <a:off x="1400"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2" name="Freeform 858"/>
            <p:cNvSpPr/>
            <p:nvPr/>
          </p:nvSpPr>
          <p:spPr bwMode="auto">
            <a:xfrm>
              <a:off x="895" y="1688"/>
              <a:ext cx="11" cy="6"/>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1"/>
                  </a:cubicBezTo>
                  <a:cubicBezTo>
                    <a:pt x="1" y="0"/>
                    <a:pt x="1" y="1"/>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3" name="Rectangle 859"/>
            <p:cNvSpPr>
              <a:spLocks noChangeArrowheads="1"/>
            </p:cNvSpPr>
            <p:nvPr/>
          </p:nvSpPr>
          <p:spPr bwMode="auto">
            <a:xfrm>
              <a:off x="1239" y="184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54" name="Freeform 860"/>
            <p:cNvSpPr/>
            <p:nvPr/>
          </p:nvSpPr>
          <p:spPr bwMode="auto">
            <a:xfrm>
              <a:off x="1217" y="1834"/>
              <a:ext cx="0" cy="5"/>
            </a:xfrm>
            <a:custGeom>
              <a:avLst/>
              <a:gdLst>
                <a:gd name="T0" fmla="*/ 5 h 5"/>
                <a:gd name="T1" fmla="*/ 5 h 5"/>
                <a:gd name="T2" fmla="*/ 0 h 5"/>
                <a:gd name="T3" fmla="*/ 5 h 5"/>
                <a:gd name="T4" fmla="*/ 5 h 5"/>
              </a:gdLst>
              <a:ahLst/>
              <a:cxnLst>
                <a:cxn ang="0">
                  <a:pos x="0" y="T0"/>
                </a:cxn>
                <a:cxn ang="0">
                  <a:pos x="0" y="T1"/>
                </a:cxn>
                <a:cxn ang="0">
                  <a:pos x="0" y="T2"/>
                </a:cxn>
                <a:cxn ang="0">
                  <a:pos x="0" y="T3"/>
                </a:cxn>
                <a:cxn ang="0">
                  <a:pos x="0" y="T4"/>
                </a:cxn>
              </a:cxnLst>
              <a:rect l="0" t="0" r="r" b="b"/>
              <a:pathLst>
                <a:path h="5">
                  <a:moveTo>
                    <a:pt x="0" y="5"/>
                  </a:moveTo>
                  <a:lnTo>
                    <a:pt x="0" y="5"/>
                  </a:lnTo>
                  <a:lnTo>
                    <a:pt x="0" y="0"/>
                  </a:lnTo>
                  <a:lnTo>
                    <a:pt x="0" y="5"/>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5" name="Freeform 861"/>
            <p:cNvSpPr/>
            <p:nvPr/>
          </p:nvSpPr>
          <p:spPr bwMode="auto">
            <a:xfrm>
              <a:off x="1206" y="1839"/>
              <a:ext cx="5" cy="6"/>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6" name="Freeform 862"/>
            <p:cNvSpPr/>
            <p:nvPr/>
          </p:nvSpPr>
          <p:spPr bwMode="auto">
            <a:xfrm>
              <a:off x="1217" y="1845"/>
              <a:ext cx="0" cy="6"/>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7" name="Freeform 863"/>
            <p:cNvSpPr/>
            <p:nvPr/>
          </p:nvSpPr>
          <p:spPr bwMode="auto">
            <a:xfrm>
              <a:off x="1222" y="1851"/>
              <a:ext cx="6" cy="0"/>
            </a:xfrm>
            <a:custGeom>
              <a:avLst/>
              <a:gdLst>
                <a:gd name="T0" fmla="*/ 0 w 6"/>
                <a:gd name="T1" fmla="*/ 6 w 6"/>
                <a:gd name="T2" fmla="*/ 0 w 6"/>
                <a:gd name="T3" fmla="*/ 0 w 6"/>
              </a:gdLst>
              <a:ahLst/>
              <a:cxnLst>
                <a:cxn ang="0">
                  <a:pos x="T0" y="0"/>
                </a:cxn>
                <a:cxn ang="0">
                  <a:pos x="T1" y="0"/>
                </a:cxn>
                <a:cxn ang="0">
                  <a:pos x="T2" y="0"/>
                </a:cxn>
                <a:cxn ang="0">
                  <a:pos x="T3" y="0"/>
                </a:cxn>
              </a:cxnLst>
              <a:rect l="0" t="0" r="r" b="b"/>
              <a:pathLst>
                <a:path w="6">
                  <a:moveTo>
                    <a:pt x="0" y="0"/>
                  </a:moveTo>
                  <a:lnTo>
                    <a:pt x="6"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8" name="Freeform 864"/>
            <p:cNvSpPr/>
            <p:nvPr/>
          </p:nvSpPr>
          <p:spPr bwMode="auto">
            <a:xfrm>
              <a:off x="1194" y="1845"/>
              <a:ext cx="6" cy="6"/>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9" name="Freeform 865"/>
            <p:cNvSpPr/>
            <p:nvPr/>
          </p:nvSpPr>
          <p:spPr bwMode="auto">
            <a:xfrm>
              <a:off x="1278" y="1918"/>
              <a:ext cx="5" cy="6"/>
            </a:xfrm>
            <a:custGeom>
              <a:avLst/>
              <a:gdLst>
                <a:gd name="T0" fmla="*/ 0 w 5"/>
                <a:gd name="T1" fmla="*/ 6 h 6"/>
                <a:gd name="T2" fmla="*/ 5 w 5"/>
                <a:gd name="T3" fmla="*/ 6 h 6"/>
                <a:gd name="T4" fmla="*/ 5 w 5"/>
                <a:gd name="T5" fmla="*/ 0 h 6"/>
                <a:gd name="T6" fmla="*/ 5 w 5"/>
                <a:gd name="T7" fmla="*/ 0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5" y="6"/>
                  </a:lnTo>
                  <a:lnTo>
                    <a:pt x="5" y="0"/>
                  </a:lnTo>
                  <a:lnTo>
                    <a:pt x="5"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0" name="Freeform 866"/>
            <p:cNvSpPr/>
            <p:nvPr/>
          </p:nvSpPr>
          <p:spPr bwMode="auto">
            <a:xfrm>
              <a:off x="834" y="1727"/>
              <a:ext cx="0" cy="6"/>
            </a:xfrm>
            <a:custGeom>
              <a:avLst/>
              <a:gdLst>
                <a:gd name="T0" fmla="*/ 6 h 6"/>
                <a:gd name="T1" fmla="*/ 6 h 6"/>
                <a:gd name="T2" fmla="*/ 6 h 6"/>
                <a:gd name="T3" fmla="*/ 0 h 6"/>
                <a:gd name="T4" fmla="*/ 6 h 6"/>
              </a:gdLst>
              <a:ahLst/>
              <a:cxnLst>
                <a:cxn ang="0">
                  <a:pos x="0" y="T0"/>
                </a:cxn>
                <a:cxn ang="0">
                  <a:pos x="0" y="T1"/>
                </a:cxn>
                <a:cxn ang="0">
                  <a:pos x="0" y="T2"/>
                </a:cxn>
                <a:cxn ang="0">
                  <a:pos x="0" y="T3"/>
                </a:cxn>
                <a:cxn ang="0">
                  <a:pos x="0" y="T4"/>
                </a:cxn>
              </a:cxnLst>
              <a:rect l="0" t="0" r="r" b="b"/>
              <a:pathLst>
                <a:path h="6">
                  <a:moveTo>
                    <a:pt x="0" y="6"/>
                  </a:moveTo>
                  <a:lnTo>
                    <a:pt x="0" y="6"/>
                  </a:lnTo>
                  <a:lnTo>
                    <a:pt x="0" y="6"/>
                  </a:lnTo>
                  <a:lnTo>
                    <a:pt x="0"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1" name="Freeform 867"/>
            <p:cNvSpPr/>
            <p:nvPr/>
          </p:nvSpPr>
          <p:spPr bwMode="auto">
            <a:xfrm>
              <a:off x="934"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62" name="文本框 4361"/>
          <p:cNvSpPr txBox="1"/>
          <p:nvPr/>
        </p:nvSpPr>
        <p:spPr>
          <a:xfrm>
            <a:off x="1761971" y="5508957"/>
            <a:ext cx="6608480"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a:t>
            </a:r>
          </a:p>
        </p:txBody>
      </p:sp>
      <p:sp>
        <p:nvSpPr>
          <p:cNvPr id="4363" name="矩形 11"/>
          <p:cNvSpPr>
            <a:spLocks noChangeArrowheads="1"/>
          </p:cNvSpPr>
          <p:nvPr/>
        </p:nvSpPr>
        <p:spPr bwMode="auto">
          <a:xfrm>
            <a:off x="2326318" y="2140836"/>
            <a:ext cx="688009" cy="7823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pPr>
            <a:r>
              <a:rPr lang="zh-CN" altLang="en-US" sz="4000" b="1" dirty="0">
                <a:solidFill>
                  <a:schemeClr val="bg1"/>
                </a:solidFill>
                <a:latin typeface="禹卫书法行书简体&#10;" panose="02000603000000000000" pitchFamily="2" charset="-122"/>
                <a:ea typeface="禹卫书法行书简体&#10;" panose="02000603000000000000" pitchFamily="2" charset="-122"/>
              </a:rPr>
              <a:t>壹</a:t>
            </a:r>
          </a:p>
        </p:txBody>
      </p:sp>
      <p:sp>
        <p:nvSpPr>
          <p:cNvPr id="4364" name="矩形 11"/>
          <p:cNvSpPr>
            <a:spLocks noChangeArrowheads="1"/>
          </p:cNvSpPr>
          <p:nvPr/>
        </p:nvSpPr>
        <p:spPr bwMode="auto">
          <a:xfrm>
            <a:off x="2378637" y="3905275"/>
            <a:ext cx="688009" cy="78233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pPr>
            <a:r>
              <a:rPr lang="zh-CN" altLang="en-US" sz="4000" b="1" dirty="0">
                <a:solidFill>
                  <a:schemeClr val="bg1"/>
                </a:solidFill>
                <a:latin typeface="禹卫书法行书简体&#10;" panose="02000603000000000000" pitchFamily="2" charset="-122"/>
                <a:ea typeface="禹卫书法行书简体&#10;" panose="02000603000000000000" pitchFamily="2" charset="-122"/>
              </a:rPr>
              <a:t>贰</a:t>
            </a:r>
          </a:p>
        </p:txBody>
      </p:sp>
      <p:pic>
        <p:nvPicPr>
          <p:cNvPr id="4365" name="图片 1"/>
          <p:cNvPicPr>
            <a:picLocks noChangeAspect="1" noChangeArrowheads="1"/>
          </p:cNvPicPr>
          <p:nvPr/>
        </p:nvPicPr>
        <p:blipFill>
          <a:blip r:embed="rId5">
            <a:extLst>
              <a:ext uri="{28A0092B-C50C-407E-A947-70E740481C1C}">
                <a14:useLocalDpi xmlns:a14="http://schemas.microsoft.com/office/drawing/2010/main" val="0"/>
              </a:ext>
            </a:extLst>
          </a:blip>
          <a:srcRect l="-4587"/>
          <a:stretch>
            <a:fillRect/>
          </a:stretch>
        </p:blipFill>
        <p:spPr bwMode="auto">
          <a:xfrm>
            <a:off x="8977660" y="2893628"/>
            <a:ext cx="347345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95" y="1015748"/>
            <a:ext cx="6580307" cy="4826504"/>
          </a:xfrm>
          <a:prstGeom prst="rect">
            <a:avLst/>
          </a:prstGeom>
        </p:spPr>
      </p:pic>
      <p:grpSp>
        <p:nvGrpSpPr>
          <p:cNvPr id="5" name="Group 4"/>
          <p:cNvGrpSpPr>
            <a:grpSpLocks noChangeAspect="1"/>
          </p:cNvGrpSpPr>
          <p:nvPr/>
        </p:nvGrpSpPr>
        <p:grpSpPr bwMode="auto">
          <a:xfrm>
            <a:off x="8278660" y="2467429"/>
            <a:ext cx="2107393" cy="2094951"/>
            <a:chOff x="2946" y="838"/>
            <a:chExt cx="1355" cy="1347"/>
          </a:xfrm>
          <a:solidFill>
            <a:schemeClr val="tx1"/>
          </a:solidFill>
        </p:grpSpPr>
        <p:sp>
          <p:nvSpPr>
            <p:cNvPr id="6" name="Freeform 5"/>
            <p:cNvSpPr>
              <a:spLocks noEditPoints="1"/>
            </p:cNvSpPr>
            <p:nvPr/>
          </p:nvSpPr>
          <p:spPr bwMode="auto">
            <a:xfrm>
              <a:off x="2946" y="838"/>
              <a:ext cx="1355" cy="1347"/>
            </a:xfrm>
            <a:custGeom>
              <a:avLst/>
              <a:gdLst>
                <a:gd name="T0" fmla="*/ 710 w 1467"/>
                <a:gd name="T1" fmla="*/ 0 h 1459"/>
                <a:gd name="T2" fmla="*/ 754 w 1467"/>
                <a:gd name="T3" fmla="*/ 0 h 1459"/>
                <a:gd name="T4" fmla="*/ 754 w 1467"/>
                <a:gd name="T5" fmla="*/ 0 h 1459"/>
                <a:gd name="T6" fmla="*/ 1045 w 1467"/>
                <a:gd name="T7" fmla="*/ 71 h 1459"/>
                <a:gd name="T8" fmla="*/ 1256 w 1467"/>
                <a:gd name="T9" fmla="*/ 222 h 1459"/>
                <a:gd name="T10" fmla="*/ 1336 w 1467"/>
                <a:gd name="T11" fmla="*/ 322 h 1459"/>
                <a:gd name="T12" fmla="*/ 1457 w 1467"/>
                <a:gd name="T13" fmla="*/ 654 h 1459"/>
                <a:gd name="T14" fmla="*/ 1441 w 1467"/>
                <a:gd name="T15" fmla="*/ 901 h 1459"/>
                <a:gd name="T16" fmla="*/ 1394 w 1467"/>
                <a:gd name="T17" fmla="*/ 1035 h 1459"/>
                <a:gd name="T18" fmla="*/ 1244 w 1467"/>
                <a:gd name="T19" fmla="*/ 1247 h 1459"/>
                <a:gd name="T20" fmla="*/ 1030 w 1467"/>
                <a:gd name="T21" fmla="*/ 1394 h 1459"/>
                <a:gd name="T22" fmla="*/ 894 w 1467"/>
                <a:gd name="T23" fmla="*/ 1440 h 1459"/>
                <a:gd name="T24" fmla="*/ 732 w 1467"/>
                <a:gd name="T25" fmla="*/ 1458 h 1459"/>
                <a:gd name="T26" fmla="*/ 434 w 1467"/>
                <a:gd name="T27" fmla="*/ 1394 h 1459"/>
                <a:gd name="T28" fmla="*/ 220 w 1467"/>
                <a:gd name="T29" fmla="*/ 1247 h 1459"/>
                <a:gd name="T30" fmla="*/ 23 w 1467"/>
                <a:gd name="T31" fmla="*/ 900 h 1459"/>
                <a:gd name="T32" fmla="*/ 3 w 1467"/>
                <a:gd name="T33" fmla="*/ 696 h 1459"/>
                <a:gd name="T34" fmla="*/ 19 w 1467"/>
                <a:gd name="T35" fmla="*/ 576 h 1459"/>
                <a:gd name="T36" fmla="*/ 128 w 1467"/>
                <a:gd name="T37" fmla="*/ 322 h 1459"/>
                <a:gd name="T38" fmla="*/ 419 w 1467"/>
                <a:gd name="T39" fmla="*/ 71 h 1459"/>
                <a:gd name="T40" fmla="*/ 710 w 1467"/>
                <a:gd name="T41" fmla="*/ 0 h 1459"/>
                <a:gd name="T42" fmla="*/ 685 w 1467"/>
                <a:gd name="T43" fmla="*/ 35 h 1459"/>
                <a:gd name="T44" fmla="*/ 571 w 1467"/>
                <a:gd name="T45" fmla="*/ 52 h 1459"/>
                <a:gd name="T46" fmla="*/ 238 w 1467"/>
                <a:gd name="T47" fmla="*/ 240 h 1459"/>
                <a:gd name="T48" fmla="*/ 97 w 1467"/>
                <a:gd name="T49" fmla="*/ 447 h 1459"/>
                <a:gd name="T50" fmla="*/ 36 w 1467"/>
                <a:gd name="T51" fmla="*/ 734 h 1459"/>
                <a:gd name="T52" fmla="*/ 55 w 1467"/>
                <a:gd name="T53" fmla="*/ 890 h 1459"/>
                <a:gd name="T54" fmla="*/ 164 w 1467"/>
                <a:gd name="T55" fmla="*/ 1129 h 1459"/>
                <a:gd name="T56" fmla="*/ 265 w 1467"/>
                <a:gd name="T57" fmla="*/ 1244 h 1459"/>
                <a:gd name="T58" fmla="*/ 338 w 1467"/>
                <a:gd name="T59" fmla="*/ 1302 h 1459"/>
                <a:gd name="T60" fmla="*/ 580 w 1467"/>
                <a:gd name="T61" fmla="*/ 1408 h 1459"/>
                <a:gd name="T62" fmla="*/ 737 w 1467"/>
                <a:gd name="T63" fmla="*/ 1425 h 1459"/>
                <a:gd name="T64" fmla="*/ 1022 w 1467"/>
                <a:gd name="T65" fmla="*/ 1362 h 1459"/>
                <a:gd name="T66" fmla="*/ 1267 w 1467"/>
                <a:gd name="T67" fmla="*/ 1173 h 1459"/>
                <a:gd name="T68" fmla="*/ 1367 w 1467"/>
                <a:gd name="T69" fmla="*/ 1012 h 1459"/>
                <a:gd name="T70" fmla="*/ 1427 w 1467"/>
                <a:gd name="T71" fmla="*/ 724 h 1459"/>
                <a:gd name="T72" fmla="*/ 1409 w 1467"/>
                <a:gd name="T73" fmla="*/ 569 h 1459"/>
                <a:gd name="T74" fmla="*/ 1364 w 1467"/>
                <a:gd name="T75" fmla="*/ 440 h 1459"/>
                <a:gd name="T76" fmla="*/ 1126 w 1467"/>
                <a:gd name="T77" fmla="*/ 156 h 1459"/>
                <a:gd name="T78" fmla="*/ 810 w 1467"/>
                <a:gd name="T79" fmla="*/ 38 h 1459"/>
                <a:gd name="T80" fmla="*/ 727 w 1467"/>
                <a:gd name="T81" fmla="*/ 34 h 1459"/>
                <a:gd name="T82" fmla="*/ 685 w 1467"/>
                <a:gd name="T83" fmla="*/ 35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67" h="1459">
                  <a:moveTo>
                    <a:pt x="710" y="0"/>
                  </a:moveTo>
                  <a:cubicBezTo>
                    <a:pt x="725" y="0"/>
                    <a:pt x="739" y="0"/>
                    <a:pt x="754" y="0"/>
                  </a:cubicBezTo>
                  <a:cubicBezTo>
                    <a:pt x="754" y="0"/>
                    <a:pt x="754" y="0"/>
                    <a:pt x="754" y="0"/>
                  </a:cubicBezTo>
                  <a:cubicBezTo>
                    <a:pt x="870" y="4"/>
                    <a:pt x="964" y="33"/>
                    <a:pt x="1045" y="71"/>
                  </a:cubicBezTo>
                  <a:cubicBezTo>
                    <a:pt x="1127" y="109"/>
                    <a:pt x="1195" y="162"/>
                    <a:pt x="1256" y="222"/>
                  </a:cubicBezTo>
                  <a:cubicBezTo>
                    <a:pt x="1286" y="252"/>
                    <a:pt x="1312" y="286"/>
                    <a:pt x="1336" y="322"/>
                  </a:cubicBezTo>
                  <a:cubicBezTo>
                    <a:pt x="1398" y="412"/>
                    <a:pt x="1442" y="518"/>
                    <a:pt x="1457" y="654"/>
                  </a:cubicBezTo>
                  <a:cubicBezTo>
                    <a:pt x="1467" y="740"/>
                    <a:pt x="1458" y="830"/>
                    <a:pt x="1441" y="901"/>
                  </a:cubicBezTo>
                  <a:cubicBezTo>
                    <a:pt x="1429" y="949"/>
                    <a:pt x="1413" y="994"/>
                    <a:pt x="1394" y="1035"/>
                  </a:cubicBezTo>
                  <a:cubicBezTo>
                    <a:pt x="1355" y="1117"/>
                    <a:pt x="1305" y="1187"/>
                    <a:pt x="1244" y="1247"/>
                  </a:cubicBezTo>
                  <a:cubicBezTo>
                    <a:pt x="1183" y="1306"/>
                    <a:pt x="1114" y="1357"/>
                    <a:pt x="1030" y="1394"/>
                  </a:cubicBezTo>
                  <a:cubicBezTo>
                    <a:pt x="988" y="1413"/>
                    <a:pt x="944" y="1429"/>
                    <a:pt x="894" y="1440"/>
                  </a:cubicBezTo>
                  <a:cubicBezTo>
                    <a:pt x="845" y="1451"/>
                    <a:pt x="790" y="1459"/>
                    <a:pt x="732" y="1458"/>
                  </a:cubicBezTo>
                  <a:cubicBezTo>
                    <a:pt x="614" y="1457"/>
                    <a:pt x="517" y="1432"/>
                    <a:pt x="434" y="1394"/>
                  </a:cubicBezTo>
                  <a:cubicBezTo>
                    <a:pt x="351" y="1357"/>
                    <a:pt x="279" y="1306"/>
                    <a:pt x="220" y="1247"/>
                  </a:cubicBezTo>
                  <a:cubicBezTo>
                    <a:pt x="128" y="1155"/>
                    <a:pt x="60" y="1045"/>
                    <a:pt x="23" y="900"/>
                  </a:cubicBezTo>
                  <a:cubicBezTo>
                    <a:pt x="8" y="841"/>
                    <a:pt x="0" y="771"/>
                    <a:pt x="3" y="696"/>
                  </a:cubicBezTo>
                  <a:cubicBezTo>
                    <a:pt x="5" y="652"/>
                    <a:pt x="11" y="612"/>
                    <a:pt x="19" y="576"/>
                  </a:cubicBezTo>
                  <a:cubicBezTo>
                    <a:pt x="41" y="476"/>
                    <a:pt x="78" y="394"/>
                    <a:pt x="128" y="322"/>
                  </a:cubicBezTo>
                  <a:cubicBezTo>
                    <a:pt x="201" y="215"/>
                    <a:pt x="297" y="129"/>
                    <a:pt x="419" y="71"/>
                  </a:cubicBezTo>
                  <a:cubicBezTo>
                    <a:pt x="501" y="32"/>
                    <a:pt x="595" y="4"/>
                    <a:pt x="710" y="0"/>
                  </a:cubicBezTo>
                  <a:close/>
                  <a:moveTo>
                    <a:pt x="685" y="35"/>
                  </a:moveTo>
                  <a:cubicBezTo>
                    <a:pt x="644" y="38"/>
                    <a:pt x="607" y="43"/>
                    <a:pt x="571" y="52"/>
                  </a:cubicBezTo>
                  <a:cubicBezTo>
                    <a:pt x="431" y="87"/>
                    <a:pt x="326" y="152"/>
                    <a:pt x="238" y="240"/>
                  </a:cubicBezTo>
                  <a:cubicBezTo>
                    <a:pt x="180" y="298"/>
                    <a:pt x="133" y="366"/>
                    <a:pt x="97" y="447"/>
                  </a:cubicBezTo>
                  <a:cubicBezTo>
                    <a:pt x="61" y="526"/>
                    <a:pt x="36" y="619"/>
                    <a:pt x="36" y="734"/>
                  </a:cubicBezTo>
                  <a:cubicBezTo>
                    <a:pt x="36" y="791"/>
                    <a:pt x="44" y="843"/>
                    <a:pt x="55" y="890"/>
                  </a:cubicBezTo>
                  <a:cubicBezTo>
                    <a:pt x="77" y="984"/>
                    <a:pt x="116" y="1060"/>
                    <a:pt x="164" y="1129"/>
                  </a:cubicBezTo>
                  <a:cubicBezTo>
                    <a:pt x="193" y="1171"/>
                    <a:pt x="228" y="1211"/>
                    <a:pt x="265" y="1244"/>
                  </a:cubicBezTo>
                  <a:cubicBezTo>
                    <a:pt x="288" y="1265"/>
                    <a:pt x="312" y="1284"/>
                    <a:pt x="338" y="1302"/>
                  </a:cubicBezTo>
                  <a:cubicBezTo>
                    <a:pt x="406" y="1349"/>
                    <a:pt x="486" y="1387"/>
                    <a:pt x="580" y="1408"/>
                  </a:cubicBezTo>
                  <a:cubicBezTo>
                    <a:pt x="628" y="1418"/>
                    <a:pt x="681" y="1426"/>
                    <a:pt x="737" y="1425"/>
                  </a:cubicBezTo>
                  <a:cubicBezTo>
                    <a:pt x="848" y="1423"/>
                    <a:pt x="942" y="1399"/>
                    <a:pt x="1022" y="1362"/>
                  </a:cubicBezTo>
                  <a:cubicBezTo>
                    <a:pt x="1120" y="1315"/>
                    <a:pt x="1201" y="1251"/>
                    <a:pt x="1267" y="1173"/>
                  </a:cubicBezTo>
                  <a:cubicBezTo>
                    <a:pt x="1307" y="1125"/>
                    <a:pt x="1341" y="1072"/>
                    <a:pt x="1367" y="1012"/>
                  </a:cubicBezTo>
                  <a:cubicBezTo>
                    <a:pt x="1403" y="931"/>
                    <a:pt x="1427" y="839"/>
                    <a:pt x="1427" y="724"/>
                  </a:cubicBezTo>
                  <a:cubicBezTo>
                    <a:pt x="1427" y="668"/>
                    <a:pt x="1420" y="616"/>
                    <a:pt x="1409" y="569"/>
                  </a:cubicBezTo>
                  <a:cubicBezTo>
                    <a:pt x="1398" y="523"/>
                    <a:pt x="1382" y="478"/>
                    <a:pt x="1364" y="440"/>
                  </a:cubicBezTo>
                  <a:cubicBezTo>
                    <a:pt x="1308" y="321"/>
                    <a:pt x="1229" y="227"/>
                    <a:pt x="1126" y="156"/>
                  </a:cubicBezTo>
                  <a:cubicBezTo>
                    <a:pt x="1040" y="97"/>
                    <a:pt x="939" y="53"/>
                    <a:pt x="810" y="38"/>
                  </a:cubicBezTo>
                  <a:cubicBezTo>
                    <a:pt x="784" y="35"/>
                    <a:pt x="754" y="32"/>
                    <a:pt x="727" y="34"/>
                  </a:cubicBezTo>
                  <a:cubicBezTo>
                    <a:pt x="712" y="34"/>
                    <a:pt x="698" y="34"/>
                    <a:pt x="68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
            <p:cNvSpPr>
              <a:spLocks noEditPoints="1"/>
            </p:cNvSpPr>
            <p:nvPr/>
          </p:nvSpPr>
          <p:spPr bwMode="auto">
            <a:xfrm>
              <a:off x="3007" y="895"/>
              <a:ext cx="1230" cy="1232"/>
            </a:xfrm>
            <a:custGeom>
              <a:avLst/>
              <a:gdLst>
                <a:gd name="T0" fmla="*/ 663 w 1332"/>
                <a:gd name="T1" fmla="*/ 1 h 1334"/>
                <a:gd name="T2" fmla="*/ 742 w 1332"/>
                <a:gd name="T3" fmla="*/ 5 h 1334"/>
                <a:gd name="T4" fmla="*/ 938 w 1332"/>
                <a:gd name="T5" fmla="*/ 59 h 1334"/>
                <a:gd name="T6" fmla="*/ 1135 w 1332"/>
                <a:gd name="T7" fmla="*/ 195 h 1334"/>
                <a:gd name="T8" fmla="*/ 1272 w 1332"/>
                <a:gd name="T9" fmla="*/ 391 h 1334"/>
                <a:gd name="T10" fmla="*/ 1332 w 1332"/>
                <a:gd name="T11" fmla="*/ 664 h 1334"/>
                <a:gd name="T12" fmla="*/ 1274 w 1332"/>
                <a:gd name="T13" fmla="*/ 939 h 1334"/>
                <a:gd name="T14" fmla="*/ 1138 w 1332"/>
                <a:gd name="T15" fmla="*/ 1136 h 1334"/>
                <a:gd name="T16" fmla="*/ 942 w 1332"/>
                <a:gd name="T17" fmla="*/ 1273 h 1334"/>
                <a:gd name="T18" fmla="*/ 669 w 1332"/>
                <a:gd name="T19" fmla="*/ 1334 h 1334"/>
                <a:gd name="T20" fmla="*/ 394 w 1332"/>
                <a:gd name="T21" fmla="*/ 1275 h 1334"/>
                <a:gd name="T22" fmla="*/ 197 w 1332"/>
                <a:gd name="T23" fmla="*/ 1139 h 1334"/>
                <a:gd name="T24" fmla="*/ 17 w 1332"/>
                <a:gd name="T25" fmla="*/ 819 h 1334"/>
                <a:gd name="T26" fmla="*/ 0 w 1332"/>
                <a:gd name="T27" fmla="*/ 670 h 1334"/>
                <a:gd name="T28" fmla="*/ 58 w 1332"/>
                <a:gd name="T29" fmla="*/ 395 h 1334"/>
                <a:gd name="T30" fmla="*/ 118 w 1332"/>
                <a:gd name="T31" fmla="*/ 289 h 1334"/>
                <a:gd name="T32" fmla="*/ 390 w 1332"/>
                <a:gd name="T33" fmla="*/ 61 h 1334"/>
                <a:gd name="T34" fmla="*/ 514 w 1332"/>
                <a:gd name="T35" fmla="*/ 18 h 1334"/>
                <a:gd name="T36" fmla="*/ 623 w 1332"/>
                <a:gd name="T37" fmla="*/ 2 h 1334"/>
                <a:gd name="T38" fmla="*/ 663 w 1332"/>
                <a:gd name="T39" fmla="*/ 1 h 1334"/>
                <a:gd name="T40" fmla="*/ 624 w 1332"/>
                <a:gd name="T41" fmla="*/ 17 h 1334"/>
                <a:gd name="T42" fmla="*/ 587 w 1332"/>
                <a:gd name="T43" fmla="*/ 21 h 1334"/>
                <a:gd name="T44" fmla="*/ 397 w 1332"/>
                <a:gd name="T45" fmla="*/ 74 h 1334"/>
                <a:gd name="T46" fmla="*/ 204 w 1332"/>
                <a:gd name="T47" fmla="*/ 208 h 1334"/>
                <a:gd name="T48" fmla="*/ 72 w 1332"/>
                <a:gd name="T49" fmla="*/ 401 h 1334"/>
                <a:gd name="T50" fmla="*/ 15 w 1332"/>
                <a:gd name="T51" fmla="*/ 670 h 1334"/>
                <a:gd name="T52" fmla="*/ 73 w 1332"/>
                <a:gd name="T53" fmla="*/ 937 h 1334"/>
                <a:gd name="T54" fmla="*/ 207 w 1332"/>
                <a:gd name="T55" fmla="*/ 1128 h 1334"/>
                <a:gd name="T56" fmla="*/ 400 w 1332"/>
                <a:gd name="T57" fmla="*/ 1261 h 1334"/>
                <a:gd name="T58" fmla="*/ 668 w 1332"/>
                <a:gd name="T59" fmla="*/ 1318 h 1334"/>
                <a:gd name="T60" fmla="*/ 935 w 1332"/>
                <a:gd name="T61" fmla="*/ 1260 h 1334"/>
                <a:gd name="T62" fmla="*/ 1127 w 1332"/>
                <a:gd name="T63" fmla="*/ 1126 h 1334"/>
                <a:gd name="T64" fmla="*/ 1260 w 1332"/>
                <a:gd name="T65" fmla="*/ 934 h 1334"/>
                <a:gd name="T66" fmla="*/ 1317 w 1332"/>
                <a:gd name="T67" fmla="*/ 665 h 1334"/>
                <a:gd name="T68" fmla="*/ 1259 w 1332"/>
                <a:gd name="T69" fmla="*/ 398 h 1334"/>
                <a:gd name="T70" fmla="*/ 1125 w 1332"/>
                <a:gd name="T71" fmla="*/ 206 h 1334"/>
                <a:gd name="T72" fmla="*/ 932 w 1332"/>
                <a:gd name="T73" fmla="*/ 73 h 1334"/>
                <a:gd name="T74" fmla="*/ 741 w 1332"/>
                <a:gd name="T75" fmla="*/ 20 h 1334"/>
                <a:gd name="T76" fmla="*/ 664 w 1332"/>
                <a:gd name="T77" fmla="*/ 16 h 1334"/>
                <a:gd name="T78" fmla="*/ 624 w 1332"/>
                <a:gd name="T79" fmla="*/ 17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2" h="1334">
                  <a:moveTo>
                    <a:pt x="663" y="1"/>
                  </a:moveTo>
                  <a:cubicBezTo>
                    <a:pt x="688" y="0"/>
                    <a:pt x="718" y="2"/>
                    <a:pt x="742" y="5"/>
                  </a:cubicBezTo>
                  <a:cubicBezTo>
                    <a:pt x="816" y="13"/>
                    <a:pt x="882" y="34"/>
                    <a:pt x="938" y="59"/>
                  </a:cubicBezTo>
                  <a:cubicBezTo>
                    <a:pt x="1015" y="94"/>
                    <a:pt x="1080" y="140"/>
                    <a:pt x="1135" y="195"/>
                  </a:cubicBezTo>
                  <a:cubicBezTo>
                    <a:pt x="1192" y="251"/>
                    <a:pt x="1236" y="314"/>
                    <a:pt x="1272" y="391"/>
                  </a:cubicBezTo>
                  <a:cubicBezTo>
                    <a:pt x="1307" y="467"/>
                    <a:pt x="1332" y="557"/>
                    <a:pt x="1332" y="664"/>
                  </a:cubicBezTo>
                  <a:cubicBezTo>
                    <a:pt x="1332" y="774"/>
                    <a:pt x="1309" y="862"/>
                    <a:pt x="1274" y="939"/>
                  </a:cubicBezTo>
                  <a:cubicBezTo>
                    <a:pt x="1239" y="1016"/>
                    <a:pt x="1194" y="1080"/>
                    <a:pt x="1138" y="1136"/>
                  </a:cubicBezTo>
                  <a:cubicBezTo>
                    <a:pt x="1083" y="1192"/>
                    <a:pt x="1019" y="1238"/>
                    <a:pt x="942" y="1273"/>
                  </a:cubicBezTo>
                  <a:cubicBezTo>
                    <a:pt x="866" y="1308"/>
                    <a:pt x="776" y="1333"/>
                    <a:pt x="669" y="1334"/>
                  </a:cubicBezTo>
                  <a:cubicBezTo>
                    <a:pt x="560" y="1334"/>
                    <a:pt x="471" y="1309"/>
                    <a:pt x="394" y="1275"/>
                  </a:cubicBezTo>
                  <a:cubicBezTo>
                    <a:pt x="317" y="1241"/>
                    <a:pt x="252" y="1195"/>
                    <a:pt x="197" y="1139"/>
                  </a:cubicBezTo>
                  <a:cubicBezTo>
                    <a:pt x="114" y="1056"/>
                    <a:pt x="50" y="954"/>
                    <a:pt x="17" y="819"/>
                  </a:cubicBezTo>
                  <a:cubicBezTo>
                    <a:pt x="6" y="774"/>
                    <a:pt x="0" y="724"/>
                    <a:pt x="0" y="670"/>
                  </a:cubicBezTo>
                  <a:cubicBezTo>
                    <a:pt x="0" y="561"/>
                    <a:pt x="24" y="471"/>
                    <a:pt x="58" y="395"/>
                  </a:cubicBezTo>
                  <a:cubicBezTo>
                    <a:pt x="75" y="357"/>
                    <a:pt x="96" y="321"/>
                    <a:pt x="118" y="289"/>
                  </a:cubicBezTo>
                  <a:cubicBezTo>
                    <a:pt x="187" y="190"/>
                    <a:pt x="277" y="114"/>
                    <a:pt x="390" y="61"/>
                  </a:cubicBezTo>
                  <a:cubicBezTo>
                    <a:pt x="428" y="43"/>
                    <a:pt x="469" y="29"/>
                    <a:pt x="514" y="18"/>
                  </a:cubicBezTo>
                  <a:cubicBezTo>
                    <a:pt x="548" y="10"/>
                    <a:pt x="583" y="5"/>
                    <a:pt x="623" y="2"/>
                  </a:cubicBezTo>
                  <a:cubicBezTo>
                    <a:pt x="636" y="2"/>
                    <a:pt x="649" y="2"/>
                    <a:pt x="663" y="1"/>
                  </a:cubicBezTo>
                  <a:close/>
                  <a:moveTo>
                    <a:pt x="624" y="17"/>
                  </a:moveTo>
                  <a:cubicBezTo>
                    <a:pt x="611" y="18"/>
                    <a:pt x="599" y="19"/>
                    <a:pt x="587" y="21"/>
                  </a:cubicBezTo>
                  <a:cubicBezTo>
                    <a:pt x="515" y="29"/>
                    <a:pt x="452" y="49"/>
                    <a:pt x="397" y="74"/>
                  </a:cubicBezTo>
                  <a:cubicBezTo>
                    <a:pt x="322" y="109"/>
                    <a:pt x="260" y="153"/>
                    <a:pt x="204" y="208"/>
                  </a:cubicBezTo>
                  <a:cubicBezTo>
                    <a:pt x="150" y="262"/>
                    <a:pt x="105" y="326"/>
                    <a:pt x="72" y="401"/>
                  </a:cubicBezTo>
                  <a:cubicBezTo>
                    <a:pt x="38" y="476"/>
                    <a:pt x="15" y="563"/>
                    <a:pt x="15" y="670"/>
                  </a:cubicBezTo>
                  <a:cubicBezTo>
                    <a:pt x="15" y="776"/>
                    <a:pt x="40" y="863"/>
                    <a:pt x="73" y="937"/>
                  </a:cubicBezTo>
                  <a:cubicBezTo>
                    <a:pt x="107" y="1012"/>
                    <a:pt x="153" y="1074"/>
                    <a:pt x="207" y="1128"/>
                  </a:cubicBezTo>
                  <a:cubicBezTo>
                    <a:pt x="261" y="1182"/>
                    <a:pt x="325" y="1228"/>
                    <a:pt x="400" y="1261"/>
                  </a:cubicBezTo>
                  <a:cubicBezTo>
                    <a:pt x="474" y="1294"/>
                    <a:pt x="562" y="1319"/>
                    <a:pt x="668" y="1318"/>
                  </a:cubicBezTo>
                  <a:cubicBezTo>
                    <a:pt x="773" y="1318"/>
                    <a:pt x="861" y="1294"/>
                    <a:pt x="935" y="1260"/>
                  </a:cubicBezTo>
                  <a:cubicBezTo>
                    <a:pt x="1010" y="1226"/>
                    <a:pt x="1073" y="1180"/>
                    <a:pt x="1127" y="1126"/>
                  </a:cubicBezTo>
                  <a:cubicBezTo>
                    <a:pt x="1181" y="1072"/>
                    <a:pt x="1227" y="1009"/>
                    <a:pt x="1260" y="934"/>
                  </a:cubicBezTo>
                  <a:cubicBezTo>
                    <a:pt x="1294" y="858"/>
                    <a:pt x="1317" y="772"/>
                    <a:pt x="1317" y="665"/>
                  </a:cubicBezTo>
                  <a:cubicBezTo>
                    <a:pt x="1317" y="558"/>
                    <a:pt x="1292" y="472"/>
                    <a:pt x="1259" y="398"/>
                  </a:cubicBezTo>
                  <a:cubicBezTo>
                    <a:pt x="1224" y="322"/>
                    <a:pt x="1180" y="261"/>
                    <a:pt x="1125" y="206"/>
                  </a:cubicBezTo>
                  <a:cubicBezTo>
                    <a:pt x="1071" y="152"/>
                    <a:pt x="1007" y="107"/>
                    <a:pt x="932" y="73"/>
                  </a:cubicBezTo>
                  <a:cubicBezTo>
                    <a:pt x="877" y="48"/>
                    <a:pt x="813" y="28"/>
                    <a:pt x="741" y="20"/>
                  </a:cubicBezTo>
                  <a:cubicBezTo>
                    <a:pt x="717" y="18"/>
                    <a:pt x="689" y="15"/>
                    <a:pt x="664" y="16"/>
                  </a:cubicBezTo>
                  <a:cubicBezTo>
                    <a:pt x="650" y="17"/>
                    <a:pt x="637" y="16"/>
                    <a:pt x="624"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7"/>
            <p:cNvSpPr>
              <a:spLocks noEditPoints="1"/>
            </p:cNvSpPr>
            <p:nvPr/>
          </p:nvSpPr>
          <p:spPr bwMode="auto">
            <a:xfrm>
              <a:off x="3687" y="943"/>
              <a:ext cx="94" cy="131"/>
            </a:xfrm>
            <a:custGeom>
              <a:avLst/>
              <a:gdLst>
                <a:gd name="T0" fmla="*/ 59 w 102"/>
                <a:gd name="T1" fmla="*/ 11 h 142"/>
                <a:gd name="T2" fmla="*/ 74 w 102"/>
                <a:gd name="T3" fmla="*/ 12 h 142"/>
                <a:gd name="T4" fmla="*/ 90 w 102"/>
                <a:gd name="T5" fmla="*/ 12 h 142"/>
                <a:gd name="T6" fmla="*/ 101 w 102"/>
                <a:gd name="T7" fmla="*/ 25 h 142"/>
                <a:gd name="T8" fmla="*/ 95 w 102"/>
                <a:gd name="T9" fmla="*/ 34 h 142"/>
                <a:gd name="T10" fmla="*/ 85 w 102"/>
                <a:gd name="T11" fmla="*/ 56 h 142"/>
                <a:gd name="T12" fmla="*/ 81 w 102"/>
                <a:gd name="T13" fmla="*/ 67 h 142"/>
                <a:gd name="T14" fmla="*/ 73 w 102"/>
                <a:gd name="T15" fmla="*/ 73 h 142"/>
                <a:gd name="T16" fmla="*/ 67 w 102"/>
                <a:gd name="T17" fmla="*/ 65 h 142"/>
                <a:gd name="T18" fmla="*/ 44 w 102"/>
                <a:gd name="T19" fmla="*/ 61 h 142"/>
                <a:gd name="T20" fmla="*/ 22 w 102"/>
                <a:gd name="T21" fmla="*/ 126 h 142"/>
                <a:gd name="T22" fmla="*/ 9 w 102"/>
                <a:gd name="T23" fmla="*/ 142 h 142"/>
                <a:gd name="T24" fmla="*/ 14 w 102"/>
                <a:gd name="T25" fmla="*/ 111 h 142"/>
                <a:gd name="T26" fmla="*/ 41 w 102"/>
                <a:gd name="T27" fmla="*/ 43 h 142"/>
                <a:gd name="T28" fmla="*/ 45 w 102"/>
                <a:gd name="T29" fmla="*/ 10 h 142"/>
                <a:gd name="T30" fmla="*/ 45 w 102"/>
                <a:gd name="T31" fmla="*/ 2 h 142"/>
                <a:gd name="T32" fmla="*/ 59 w 102"/>
                <a:gd name="T33" fmla="*/ 11 h 142"/>
                <a:gd name="T34" fmla="*/ 79 w 102"/>
                <a:gd name="T35" fmla="*/ 42 h 142"/>
                <a:gd name="T36" fmla="*/ 84 w 102"/>
                <a:gd name="T37" fmla="*/ 21 h 142"/>
                <a:gd name="T38" fmla="*/ 60 w 102"/>
                <a:gd name="T39" fmla="*/ 18 h 142"/>
                <a:gd name="T40" fmla="*/ 53 w 102"/>
                <a:gd name="T41" fmla="*/ 34 h 142"/>
                <a:gd name="T42" fmla="*/ 72 w 102"/>
                <a:gd name="T43" fmla="*/ 42 h 142"/>
                <a:gd name="T44" fmla="*/ 50 w 102"/>
                <a:gd name="T45" fmla="*/ 41 h 142"/>
                <a:gd name="T46" fmla="*/ 46 w 102"/>
                <a:gd name="T47" fmla="*/ 55 h 142"/>
                <a:gd name="T48" fmla="*/ 71 w 102"/>
                <a:gd name="T49" fmla="*/ 61 h 142"/>
                <a:gd name="T50" fmla="*/ 79 w 102"/>
                <a:gd name="T51" fmla="*/ 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42">
                  <a:moveTo>
                    <a:pt x="59" y="11"/>
                  </a:moveTo>
                  <a:cubicBezTo>
                    <a:pt x="64" y="12"/>
                    <a:pt x="69" y="12"/>
                    <a:pt x="74" y="12"/>
                  </a:cubicBezTo>
                  <a:cubicBezTo>
                    <a:pt x="80" y="12"/>
                    <a:pt x="86" y="11"/>
                    <a:pt x="90" y="12"/>
                  </a:cubicBezTo>
                  <a:cubicBezTo>
                    <a:pt x="93" y="12"/>
                    <a:pt x="102" y="21"/>
                    <a:pt x="101" y="25"/>
                  </a:cubicBezTo>
                  <a:cubicBezTo>
                    <a:pt x="101" y="28"/>
                    <a:pt x="96" y="32"/>
                    <a:pt x="95" y="34"/>
                  </a:cubicBezTo>
                  <a:cubicBezTo>
                    <a:pt x="90" y="40"/>
                    <a:pt x="88" y="48"/>
                    <a:pt x="85" y="56"/>
                  </a:cubicBezTo>
                  <a:cubicBezTo>
                    <a:pt x="84" y="60"/>
                    <a:pt x="83" y="64"/>
                    <a:pt x="81" y="67"/>
                  </a:cubicBezTo>
                  <a:cubicBezTo>
                    <a:pt x="79" y="69"/>
                    <a:pt x="75" y="73"/>
                    <a:pt x="73" y="73"/>
                  </a:cubicBezTo>
                  <a:cubicBezTo>
                    <a:pt x="69" y="72"/>
                    <a:pt x="68" y="67"/>
                    <a:pt x="67" y="65"/>
                  </a:cubicBezTo>
                  <a:cubicBezTo>
                    <a:pt x="60" y="63"/>
                    <a:pt x="52" y="62"/>
                    <a:pt x="44" y="61"/>
                  </a:cubicBezTo>
                  <a:cubicBezTo>
                    <a:pt x="37" y="82"/>
                    <a:pt x="31" y="107"/>
                    <a:pt x="22" y="126"/>
                  </a:cubicBezTo>
                  <a:cubicBezTo>
                    <a:pt x="19" y="132"/>
                    <a:pt x="16" y="140"/>
                    <a:pt x="9" y="142"/>
                  </a:cubicBezTo>
                  <a:cubicBezTo>
                    <a:pt x="0" y="131"/>
                    <a:pt x="9" y="119"/>
                    <a:pt x="14" y="111"/>
                  </a:cubicBezTo>
                  <a:cubicBezTo>
                    <a:pt x="26" y="92"/>
                    <a:pt x="34" y="68"/>
                    <a:pt x="41" y="43"/>
                  </a:cubicBezTo>
                  <a:cubicBezTo>
                    <a:pt x="44" y="33"/>
                    <a:pt x="46" y="21"/>
                    <a:pt x="45" y="10"/>
                  </a:cubicBezTo>
                  <a:cubicBezTo>
                    <a:pt x="45" y="8"/>
                    <a:pt x="44" y="5"/>
                    <a:pt x="45" y="2"/>
                  </a:cubicBezTo>
                  <a:cubicBezTo>
                    <a:pt x="52" y="0"/>
                    <a:pt x="55" y="8"/>
                    <a:pt x="59" y="11"/>
                  </a:cubicBezTo>
                  <a:close/>
                  <a:moveTo>
                    <a:pt x="79" y="42"/>
                  </a:moveTo>
                  <a:cubicBezTo>
                    <a:pt x="80" y="38"/>
                    <a:pt x="86" y="25"/>
                    <a:pt x="84" y="21"/>
                  </a:cubicBezTo>
                  <a:cubicBezTo>
                    <a:pt x="82" y="17"/>
                    <a:pt x="66" y="19"/>
                    <a:pt x="60" y="18"/>
                  </a:cubicBezTo>
                  <a:cubicBezTo>
                    <a:pt x="56" y="22"/>
                    <a:pt x="55" y="28"/>
                    <a:pt x="53" y="34"/>
                  </a:cubicBezTo>
                  <a:cubicBezTo>
                    <a:pt x="62" y="34"/>
                    <a:pt x="70" y="35"/>
                    <a:pt x="72" y="42"/>
                  </a:cubicBezTo>
                  <a:cubicBezTo>
                    <a:pt x="65" y="45"/>
                    <a:pt x="57" y="41"/>
                    <a:pt x="50" y="41"/>
                  </a:cubicBezTo>
                  <a:cubicBezTo>
                    <a:pt x="48" y="46"/>
                    <a:pt x="47" y="50"/>
                    <a:pt x="46" y="55"/>
                  </a:cubicBezTo>
                  <a:cubicBezTo>
                    <a:pt x="56" y="55"/>
                    <a:pt x="68" y="53"/>
                    <a:pt x="71" y="61"/>
                  </a:cubicBezTo>
                  <a:cubicBezTo>
                    <a:pt x="74" y="56"/>
                    <a:pt x="76" y="49"/>
                    <a:pt x="7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a:spLocks noEditPoints="1"/>
            </p:cNvSpPr>
            <p:nvPr/>
          </p:nvSpPr>
          <p:spPr bwMode="auto">
            <a:xfrm>
              <a:off x="3785" y="953"/>
              <a:ext cx="68" cy="165"/>
            </a:xfrm>
            <a:custGeom>
              <a:avLst/>
              <a:gdLst>
                <a:gd name="T0" fmla="*/ 26 w 74"/>
                <a:gd name="T1" fmla="*/ 11 h 178"/>
                <a:gd name="T2" fmla="*/ 43 w 74"/>
                <a:gd name="T3" fmla="*/ 13 h 178"/>
                <a:gd name="T4" fmla="*/ 59 w 74"/>
                <a:gd name="T5" fmla="*/ 10 h 178"/>
                <a:gd name="T6" fmla="*/ 68 w 74"/>
                <a:gd name="T7" fmla="*/ 16 h 178"/>
                <a:gd name="T8" fmla="*/ 74 w 74"/>
                <a:gd name="T9" fmla="*/ 25 h 178"/>
                <a:gd name="T10" fmla="*/ 70 w 74"/>
                <a:gd name="T11" fmla="*/ 32 h 178"/>
                <a:gd name="T12" fmla="*/ 59 w 74"/>
                <a:gd name="T13" fmla="*/ 64 h 178"/>
                <a:gd name="T14" fmla="*/ 37 w 74"/>
                <a:gd name="T15" fmla="*/ 151 h 178"/>
                <a:gd name="T16" fmla="*/ 32 w 74"/>
                <a:gd name="T17" fmla="*/ 167 h 178"/>
                <a:gd name="T18" fmla="*/ 19 w 74"/>
                <a:gd name="T19" fmla="*/ 177 h 178"/>
                <a:gd name="T20" fmla="*/ 8 w 74"/>
                <a:gd name="T21" fmla="*/ 163 h 178"/>
                <a:gd name="T22" fmla="*/ 0 w 74"/>
                <a:gd name="T23" fmla="*/ 147 h 178"/>
                <a:gd name="T24" fmla="*/ 9 w 74"/>
                <a:gd name="T25" fmla="*/ 151 h 178"/>
                <a:gd name="T26" fmla="*/ 18 w 74"/>
                <a:gd name="T27" fmla="*/ 155 h 178"/>
                <a:gd name="T28" fmla="*/ 27 w 74"/>
                <a:gd name="T29" fmla="*/ 135 h 178"/>
                <a:gd name="T30" fmla="*/ 46 w 74"/>
                <a:gd name="T31" fmla="*/ 70 h 178"/>
                <a:gd name="T32" fmla="*/ 14 w 74"/>
                <a:gd name="T33" fmla="*/ 63 h 178"/>
                <a:gd name="T34" fmla="*/ 9 w 74"/>
                <a:gd name="T35" fmla="*/ 68 h 178"/>
                <a:gd name="T36" fmla="*/ 11 w 74"/>
                <a:gd name="T37" fmla="*/ 35 h 178"/>
                <a:gd name="T38" fmla="*/ 15 w 74"/>
                <a:gd name="T39" fmla="*/ 11 h 178"/>
                <a:gd name="T40" fmla="*/ 15 w 74"/>
                <a:gd name="T41" fmla="*/ 3 h 178"/>
                <a:gd name="T42" fmla="*/ 26 w 74"/>
                <a:gd name="T43" fmla="*/ 11 h 178"/>
                <a:gd name="T44" fmla="*/ 22 w 74"/>
                <a:gd name="T45" fmla="*/ 35 h 178"/>
                <a:gd name="T46" fmla="*/ 46 w 74"/>
                <a:gd name="T47" fmla="*/ 43 h 178"/>
                <a:gd name="T48" fmla="*/ 33 w 74"/>
                <a:gd name="T49" fmla="*/ 43 h 178"/>
                <a:gd name="T50" fmla="*/ 20 w 74"/>
                <a:gd name="T51" fmla="*/ 41 h 178"/>
                <a:gd name="T52" fmla="*/ 16 w 74"/>
                <a:gd name="T53" fmla="*/ 56 h 178"/>
                <a:gd name="T54" fmla="*/ 43 w 74"/>
                <a:gd name="T55" fmla="*/ 59 h 178"/>
                <a:gd name="T56" fmla="*/ 48 w 74"/>
                <a:gd name="T57" fmla="*/ 63 h 178"/>
                <a:gd name="T58" fmla="*/ 56 w 74"/>
                <a:gd name="T59" fmla="*/ 21 h 178"/>
                <a:gd name="T60" fmla="*/ 26 w 74"/>
                <a:gd name="T61" fmla="*/ 18 h 178"/>
                <a:gd name="T62" fmla="*/ 22 w 74"/>
                <a:gd name="T63" fmla="*/ 3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178">
                  <a:moveTo>
                    <a:pt x="26" y="11"/>
                  </a:moveTo>
                  <a:cubicBezTo>
                    <a:pt x="32" y="11"/>
                    <a:pt x="37" y="13"/>
                    <a:pt x="43" y="13"/>
                  </a:cubicBezTo>
                  <a:cubicBezTo>
                    <a:pt x="48" y="13"/>
                    <a:pt x="54" y="10"/>
                    <a:pt x="59" y="10"/>
                  </a:cubicBezTo>
                  <a:cubicBezTo>
                    <a:pt x="62" y="11"/>
                    <a:pt x="65" y="14"/>
                    <a:pt x="68" y="16"/>
                  </a:cubicBezTo>
                  <a:cubicBezTo>
                    <a:pt x="70" y="18"/>
                    <a:pt x="74" y="22"/>
                    <a:pt x="74" y="25"/>
                  </a:cubicBezTo>
                  <a:cubicBezTo>
                    <a:pt x="74" y="28"/>
                    <a:pt x="71" y="30"/>
                    <a:pt x="70" y="32"/>
                  </a:cubicBezTo>
                  <a:cubicBezTo>
                    <a:pt x="64" y="40"/>
                    <a:pt x="62" y="53"/>
                    <a:pt x="59" y="64"/>
                  </a:cubicBezTo>
                  <a:cubicBezTo>
                    <a:pt x="51" y="93"/>
                    <a:pt x="44" y="121"/>
                    <a:pt x="37" y="151"/>
                  </a:cubicBezTo>
                  <a:cubicBezTo>
                    <a:pt x="36" y="157"/>
                    <a:pt x="34" y="163"/>
                    <a:pt x="32" y="167"/>
                  </a:cubicBezTo>
                  <a:cubicBezTo>
                    <a:pt x="29" y="170"/>
                    <a:pt x="22" y="177"/>
                    <a:pt x="19" y="177"/>
                  </a:cubicBezTo>
                  <a:cubicBezTo>
                    <a:pt x="14" y="178"/>
                    <a:pt x="11" y="167"/>
                    <a:pt x="8" y="163"/>
                  </a:cubicBezTo>
                  <a:cubicBezTo>
                    <a:pt x="5" y="157"/>
                    <a:pt x="2" y="152"/>
                    <a:pt x="0" y="147"/>
                  </a:cubicBezTo>
                  <a:cubicBezTo>
                    <a:pt x="4" y="147"/>
                    <a:pt x="6" y="149"/>
                    <a:pt x="9" y="151"/>
                  </a:cubicBezTo>
                  <a:cubicBezTo>
                    <a:pt x="11" y="152"/>
                    <a:pt x="15" y="155"/>
                    <a:pt x="18" y="155"/>
                  </a:cubicBezTo>
                  <a:cubicBezTo>
                    <a:pt x="22" y="154"/>
                    <a:pt x="25" y="140"/>
                    <a:pt x="27" y="135"/>
                  </a:cubicBezTo>
                  <a:cubicBezTo>
                    <a:pt x="34" y="114"/>
                    <a:pt x="41" y="90"/>
                    <a:pt x="46" y="70"/>
                  </a:cubicBezTo>
                  <a:cubicBezTo>
                    <a:pt x="37" y="67"/>
                    <a:pt x="25" y="65"/>
                    <a:pt x="14" y="63"/>
                  </a:cubicBezTo>
                  <a:cubicBezTo>
                    <a:pt x="12" y="64"/>
                    <a:pt x="12" y="68"/>
                    <a:pt x="9" y="68"/>
                  </a:cubicBezTo>
                  <a:cubicBezTo>
                    <a:pt x="1" y="58"/>
                    <a:pt x="8" y="46"/>
                    <a:pt x="11" y="35"/>
                  </a:cubicBezTo>
                  <a:cubicBezTo>
                    <a:pt x="13" y="28"/>
                    <a:pt x="16" y="20"/>
                    <a:pt x="15" y="11"/>
                  </a:cubicBezTo>
                  <a:cubicBezTo>
                    <a:pt x="15" y="8"/>
                    <a:pt x="14" y="5"/>
                    <a:pt x="15" y="3"/>
                  </a:cubicBezTo>
                  <a:cubicBezTo>
                    <a:pt x="18" y="0"/>
                    <a:pt x="24" y="9"/>
                    <a:pt x="26" y="11"/>
                  </a:cubicBezTo>
                  <a:close/>
                  <a:moveTo>
                    <a:pt x="22" y="35"/>
                  </a:moveTo>
                  <a:cubicBezTo>
                    <a:pt x="31" y="33"/>
                    <a:pt x="44" y="34"/>
                    <a:pt x="46" y="43"/>
                  </a:cubicBezTo>
                  <a:cubicBezTo>
                    <a:pt x="42" y="45"/>
                    <a:pt x="37" y="43"/>
                    <a:pt x="33" y="43"/>
                  </a:cubicBezTo>
                  <a:cubicBezTo>
                    <a:pt x="28" y="42"/>
                    <a:pt x="24" y="41"/>
                    <a:pt x="20" y="41"/>
                  </a:cubicBezTo>
                  <a:cubicBezTo>
                    <a:pt x="18" y="46"/>
                    <a:pt x="17" y="51"/>
                    <a:pt x="16" y="56"/>
                  </a:cubicBezTo>
                  <a:cubicBezTo>
                    <a:pt x="24" y="58"/>
                    <a:pt x="37" y="56"/>
                    <a:pt x="43" y="59"/>
                  </a:cubicBezTo>
                  <a:cubicBezTo>
                    <a:pt x="45" y="60"/>
                    <a:pt x="47" y="63"/>
                    <a:pt x="48" y="63"/>
                  </a:cubicBezTo>
                  <a:cubicBezTo>
                    <a:pt x="51" y="49"/>
                    <a:pt x="57" y="38"/>
                    <a:pt x="56" y="21"/>
                  </a:cubicBezTo>
                  <a:cubicBezTo>
                    <a:pt x="48" y="18"/>
                    <a:pt x="36" y="19"/>
                    <a:pt x="26" y="18"/>
                  </a:cubicBezTo>
                  <a:cubicBezTo>
                    <a:pt x="25" y="24"/>
                    <a:pt x="22" y="30"/>
                    <a:pt x="2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3387" y="966"/>
              <a:ext cx="161" cy="161"/>
            </a:xfrm>
            <a:custGeom>
              <a:avLst/>
              <a:gdLst>
                <a:gd name="T0" fmla="*/ 54 w 175"/>
                <a:gd name="T1" fmla="*/ 56 h 174"/>
                <a:gd name="T2" fmla="*/ 75 w 175"/>
                <a:gd name="T3" fmla="*/ 44 h 174"/>
                <a:gd name="T4" fmla="*/ 94 w 175"/>
                <a:gd name="T5" fmla="*/ 32 h 174"/>
                <a:gd name="T6" fmla="*/ 117 w 175"/>
                <a:gd name="T7" fmla="*/ 36 h 174"/>
                <a:gd name="T8" fmla="*/ 103 w 175"/>
                <a:gd name="T9" fmla="*/ 45 h 174"/>
                <a:gd name="T10" fmla="*/ 56 w 175"/>
                <a:gd name="T11" fmla="*/ 66 h 174"/>
                <a:gd name="T12" fmla="*/ 57 w 175"/>
                <a:gd name="T13" fmla="*/ 73 h 174"/>
                <a:gd name="T14" fmla="*/ 109 w 175"/>
                <a:gd name="T15" fmla="*/ 103 h 174"/>
                <a:gd name="T16" fmla="*/ 139 w 175"/>
                <a:gd name="T17" fmla="*/ 114 h 174"/>
                <a:gd name="T18" fmla="*/ 158 w 175"/>
                <a:gd name="T19" fmla="*/ 115 h 174"/>
                <a:gd name="T20" fmla="*/ 175 w 175"/>
                <a:gd name="T21" fmla="*/ 118 h 174"/>
                <a:gd name="T22" fmla="*/ 158 w 175"/>
                <a:gd name="T23" fmla="*/ 127 h 174"/>
                <a:gd name="T24" fmla="*/ 148 w 175"/>
                <a:gd name="T25" fmla="*/ 131 h 174"/>
                <a:gd name="T26" fmla="*/ 135 w 175"/>
                <a:gd name="T27" fmla="*/ 135 h 174"/>
                <a:gd name="T28" fmla="*/ 114 w 175"/>
                <a:gd name="T29" fmla="*/ 124 h 174"/>
                <a:gd name="T30" fmla="*/ 59 w 175"/>
                <a:gd name="T31" fmla="*/ 82 h 174"/>
                <a:gd name="T32" fmla="*/ 32 w 175"/>
                <a:gd name="T33" fmla="*/ 163 h 174"/>
                <a:gd name="T34" fmla="*/ 15 w 175"/>
                <a:gd name="T35" fmla="*/ 174 h 174"/>
                <a:gd name="T36" fmla="*/ 20 w 175"/>
                <a:gd name="T37" fmla="*/ 167 h 174"/>
                <a:gd name="T38" fmla="*/ 48 w 175"/>
                <a:gd name="T39" fmla="*/ 105 h 174"/>
                <a:gd name="T40" fmla="*/ 45 w 175"/>
                <a:gd name="T41" fmla="*/ 72 h 174"/>
                <a:gd name="T42" fmla="*/ 31 w 175"/>
                <a:gd name="T43" fmla="*/ 81 h 174"/>
                <a:gd name="T44" fmla="*/ 17 w 175"/>
                <a:gd name="T45" fmla="*/ 90 h 174"/>
                <a:gd name="T46" fmla="*/ 0 w 175"/>
                <a:gd name="T47" fmla="*/ 88 h 174"/>
                <a:gd name="T48" fmla="*/ 10 w 175"/>
                <a:gd name="T49" fmla="*/ 81 h 174"/>
                <a:gd name="T50" fmla="*/ 43 w 175"/>
                <a:gd name="T51" fmla="*/ 63 h 174"/>
                <a:gd name="T52" fmla="*/ 36 w 175"/>
                <a:gd name="T53" fmla="*/ 40 h 174"/>
                <a:gd name="T54" fmla="*/ 23 w 175"/>
                <a:gd name="T55" fmla="*/ 12 h 174"/>
                <a:gd name="T56" fmla="*/ 16 w 175"/>
                <a:gd name="T57" fmla="*/ 7 h 174"/>
                <a:gd name="T58" fmla="*/ 24 w 175"/>
                <a:gd name="T59" fmla="*/ 1 h 174"/>
                <a:gd name="T60" fmla="*/ 43 w 175"/>
                <a:gd name="T61" fmla="*/ 5 h 174"/>
                <a:gd name="T62" fmla="*/ 44 w 175"/>
                <a:gd name="T63" fmla="*/ 13 h 174"/>
                <a:gd name="T64" fmla="*/ 54 w 175"/>
                <a:gd name="T65" fmla="*/ 5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174">
                  <a:moveTo>
                    <a:pt x="54" y="56"/>
                  </a:moveTo>
                  <a:cubicBezTo>
                    <a:pt x="61" y="52"/>
                    <a:pt x="68" y="48"/>
                    <a:pt x="75" y="44"/>
                  </a:cubicBezTo>
                  <a:cubicBezTo>
                    <a:pt x="81" y="40"/>
                    <a:pt x="87" y="34"/>
                    <a:pt x="94" y="32"/>
                  </a:cubicBezTo>
                  <a:cubicBezTo>
                    <a:pt x="99" y="29"/>
                    <a:pt x="117" y="30"/>
                    <a:pt x="117" y="36"/>
                  </a:cubicBezTo>
                  <a:cubicBezTo>
                    <a:pt x="117" y="41"/>
                    <a:pt x="105" y="43"/>
                    <a:pt x="103" y="45"/>
                  </a:cubicBezTo>
                  <a:cubicBezTo>
                    <a:pt x="86" y="51"/>
                    <a:pt x="71" y="58"/>
                    <a:pt x="56" y="66"/>
                  </a:cubicBezTo>
                  <a:cubicBezTo>
                    <a:pt x="57" y="68"/>
                    <a:pt x="57" y="70"/>
                    <a:pt x="57" y="73"/>
                  </a:cubicBezTo>
                  <a:cubicBezTo>
                    <a:pt x="73" y="84"/>
                    <a:pt x="90" y="94"/>
                    <a:pt x="109" y="103"/>
                  </a:cubicBezTo>
                  <a:cubicBezTo>
                    <a:pt x="117" y="108"/>
                    <a:pt x="127" y="112"/>
                    <a:pt x="139" y="114"/>
                  </a:cubicBezTo>
                  <a:cubicBezTo>
                    <a:pt x="145" y="114"/>
                    <a:pt x="152" y="115"/>
                    <a:pt x="158" y="115"/>
                  </a:cubicBezTo>
                  <a:cubicBezTo>
                    <a:pt x="164" y="115"/>
                    <a:pt x="171" y="115"/>
                    <a:pt x="175" y="118"/>
                  </a:cubicBezTo>
                  <a:cubicBezTo>
                    <a:pt x="171" y="123"/>
                    <a:pt x="164" y="125"/>
                    <a:pt x="158" y="127"/>
                  </a:cubicBezTo>
                  <a:cubicBezTo>
                    <a:pt x="155" y="129"/>
                    <a:pt x="152" y="130"/>
                    <a:pt x="148" y="131"/>
                  </a:cubicBezTo>
                  <a:cubicBezTo>
                    <a:pt x="144" y="133"/>
                    <a:pt x="141" y="136"/>
                    <a:pt x="135" y="135"/>
                  </a:cubicBezTo>
                  <a:cubicBezTo>
                    <a:pt x="128" y="134"/>
                    <a:pt x="120" y="127"/>
                    <a:pt x="114" y="124"/>
                  </a:cubicBezTo>
                  <a:cubicBezTo>
                    <a:pt x="95" y="111"/>
                    <a:pt x="75" y="96"/>
                    <a:pt x="59" y="82"/>
                  </a:cubicBezTo>
                  <a:cubicBezTo>
                    <a:pt x="65" y="119"/>
                    <a:pt x="51" y="146"/>
                    <a:pt x="32" y="163"/>
                  </a:cubicBezTo>
                  <a:cubicBezTo>
                    <a:pt x="27" y="168"/>
                    <a:pt x="22" y="174"/>
                    <a:pt x="15" y="174"/>
                  </a:cubicBezTo>
                  <a:cubicBezTo>
                    <a:pt x="15" y="171"/>
                    <a:pt x="18" y="169"/>
                    <a:pt x="20" y="167"/>
                  </a:cubicBezTo>
                  <a:cubicBezTo>
                    <a:pt x="32" y="151"/>
                    <a:pt x="46" y="132"/>
                    <a:pt x="48" y="105"/>
                  </a:cubicBezTo>
                  <a:cubicBezTo>
                    <a:pt x="48" y="93"/>
                    <a:pt x="47" y="83"/>
                    <a:pt x="45" y="72"/>
                  </a:cubicBezTo>
                  <a:cubicBezTo>
                    <a:pt x="40" y="74"/>
                    <a:pt x="36" y="77"/>
                    <a:pt x="31" y="81"/>
                  </a:cubicBezTo>
                  <a:cubicBezTo>
                    <a:pt x="26" y="84"/>
                    <a:pt x="21" y="88"/>
                    <a:pt x="17" y="90"/>
                  </a:cubicBezTo>
                  <a:cubicBezTo>
                    <a:pt x="12" y="92"/>
                    <a:pt x="4" y="92"/>
                    <a:pt x="0" y="88"/>
                  </a:cubicBezTo>
                  <a:cubicBezTo>
                    <a:pt x="3" y="84"/>
                    <a:pt x="7" y="83"/>
                    <a:pt x="10" y="81"/>
                  </a:cubicBezTo>
                  <a:cubicBezTo>
                    <a:pt x="21" y="75"/>
                    <a:pt x="32" y="69"/>
                    <a:pt x="43" y="63"/>
                  </a:cubicBezTo>
                  <a:cubicBezTo>
                    <a:pt x="41" y="55"/>
                    <a:pt x="39" y="48"/>
                    <a:pt x="36" y="40"/>
                  </a:cubicBezTo>
                  <a:cubicBezTo>
                    <a:pt x="33" y="29"/>
                    <a:pt x="31" y="18"/>
                    <a:pt x="23" y="12"/>
                  </a:cubicBezTo>
                  <a:cubicBezTo>
                    <a:pt x="21" y="10"/>
                    <a:pt x="16" y="9"/>
                    <a:pt x="16" y="7"/>
                  </a:cubicBezTo>
                  <a:cubicBezTo>
                    <a:pt x="15" y="4"/>
                    <a:pt x="20" y="1"/>
                    <a:pt x="24" y="1"/>
                  </a:cubicBezTo>
                  <a:cubicBezTo>
                    <a:pt x="31" y="0"/>
                    <a:pt x="41" y="2"/>
                    <a:pt x="43" y="5"/>
                  </a:cubicBezTo>
                  <a:cubicBezTo>
                    <a:pt x="45" y="7"/>
                    <a:pt x="44" y="10"/>
                    <a:pt x="44" y="13"/>
                  </a:cubicBezTo>
                  <a:cubicBezTo>
                    <a:pt x="45" y="29"/>
                    <a:pt x="52" y="42"/>
                    <a:pt x="54"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a:spLocks noEditPoints="1"/>
            </p:cNvSpPr>
            <p:nvPr/>
          </p:nvSpPr>
          <p:spPr bwMode="auto">
            <a:xfrm>
              <a:off x="3205" y="1093"/>
              <a:ext cx="834" cy="836"/>
            </a:xfrm>
            <a:custGeom>
              <a:avLst/>
              <a:gdLst>
                <a:gd name="T0" fmla="*/ 446 w 904"/>
                <a:gd name="T1" fmla="*/ 1 h 906"/>
                <a:gd name="T2" fmla="*/ 549 w 904"/>
                <a:gd name="T3" fmla="*/ 12 h 906"/>
                <a:gd name="T4" fmla="*/ 634 w 904"/>
                <a:gd name="T5" fmla="*/ 40 h 906"/>
                <a:gd name="T6" fmla="*/ 768 w 904"/>
                <a:gd name="T7" fmla="*/ 131 h 906"/>
                <a:gd name="T8" fmla="*/ 862 w 904"/>
                <a:gd name="T9" fmla="*/ 264 h 906"/>
                <a:gd name="T10" fmla="*/ 904 w 904"/>
                <a:gd name="T11" fmla="*/ 447 h 906"/>
                <a:gd name="T12" fmla="*/ 865 w 904"/>
                <a:gd name="T13" fmla="*/ 635 h 906"/>
                <a:gd name="T14" fmla="*/ 774 w 904"/>
                <a:gd name="T15" fmla="*/ 769 h 906"/>
                <a:gd name="T16" fmla="*/ 642 w 904"/>
                <a:gd name="T17" fmla="*/ 863 h 906"/>
                <a:gd name="T18" fmla="*/ 458 w 904"/>
                <a:gd name="T19" fmla="*/ 905 h 906"/>
                <a:gd name="T20" fmla="*/ 270 w 904"/>
                <a:gd name="T21" fmla="*/ 867 h 906"/>
                <a:gd name="T22" fmla="*/ 136 w 904"/>
                <a:gd name="T23" fmla="*/ 776 h 906"/>
                <a:gd name="T24" fmla="*/ 13 w 904"/>
                <a:gd name="T25" fmla="*/ 559 h 906"/>
                <a:gd name="T26" fmla="*/ 0 w 904"/>
                <a:gd name="T27" fmla="*/ 459 h 906"/>
                <a:gd name="T28" fmla="*/ 79 w 904"/>
                <a:gd name="T29" fmla="*/ 199 h 906"/>
                <a:gd name="T30" fmla="*/ 262 w 904"/>
                <a:gd name="T31" fmla="*/ 43 h 906"/>
                <a:gd name="T32" fmla="*/ 445 w 904"/>
                <a:gd name="T33" fmla="*/ 1 h 906"/>
                <a:gd name="T34" fmla="*/ 446 w 904"/>
                <a:gd name="T35" fmla="*/ 1 h 906"/>
                <a:gd name="T36" fmla="*/ 271 w 904"/>
                <a:gd name="T37" fmla="*/ 54 h 906"/>
                <a:gd name="T38" fmla="*/ 141 w 904"/>
                <a:gd name="T39" fmla="*/ 144 h 906"/>
                <a:gd name="T40" fmla="*/ 52 w 904"/>
                <a:gd name="T41" fmla="*/ 273 h 906"/>
                <a:gd name="T42" fmla="*/ 13 w 904"/>
                <a:gd name="T43" fmla="*/ 454 h 906"/>
                <a:gd name="T44" fmla="*/ 52 w 904"/>
                <a:gd name="T45" fmla="*/ 634 h 906"/>
                <a:gd name="T46" fmla="*/ 142 w 904"/>
                <a:gd name="T47" fmla="*/ 764 h 906"/>
                <a:gd name="T48" fmla="*/ 272 w 904"/>
                <a:gd name="T49" fmla="*/ 853 h 906"/>
                <a:gd name="T50" fmla="*/ 453 w 904"/>
                <a:gd name="T51" fmla="*/ 892 h 906"/>
                <a:gd name="T52" fmla="*/ 633 w 904"/>
                <a:gd name="T53" fmla="*/ 853 h 906"/>
                <a:gd name="T54" fmla="*/ 763 w 904"/>
                <a:gd name="T55" fmla="*/ 763 h 906"/>
                <a:gd name="T56" fmla="*/ 852 w 904"/>
                <a:gd name="T57" fmla="*/ 633 h 906"/>
                <a:gd name="T58" fmla="*/ 891 w 904"/>
                <a:gd name="T59" fmla="*/ 452 h 906"/>
                <a:gd name="T60" fmla="*/ 852 w 904"/>
                <a:gd name="T61" fmla="*/ 272 h 906"/>
                <a:gd name="T62" fmla="*/ 762 w 904"/>
                <a:gd name="T63" fmla="*/ 143 h 906"/>
                <a:gd name="T64" fmla="*/ 632 w 904"/>
                <a:gd name="T65" fmla="*/ 53 h 906"/>
                <a:gd name="T66" fmla="*/ 451 w 904"/>
                <a:gd name="T67" fmla="*/ 14 h 906"/>
                <a:gd name="T68" fmla="*/ 271 w 904"/>
                <a:gd name="T69" fmla="*/ 54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4" h="906">
                  <a:moveTo>
                    <a:pt x="446" y="1"/>
                  </a:moveTo>
                  <a:cubicBezTo>
                    <a:pt x="481" y="0"/>
                    <a:pt x="519" y="5"/>
                    <a:pt x="549" y="12"/>
                  </a:cubicBezTo>
                  <a:cubicBezTo>
                    <a:pt x="580" y="19"/>
                    <a:pt x="608" y="28"/>
                    <a:pt x="634" y="40"/>
                  </a:cubicBezTo>
                  <a:cubicBezTo>
                    <a:pt x="687" y="62"/>
                    <a:pt x="731" y="94"/>
                    <a:pt x="768" y="131"/>
                  </a:cubicBezTo>
                  <a:cubicBezTo>
                    <a:pt x="807" y="170"/>
                    <a:pt x="838" y="211"/>
                    <a:pt x="862" y="264"/>
                  </a:cubicBezTo>
                  <a:cubicBezTo>
                    <a:pt x="885" y="315"/>
                    <a:pt x="904" y="376"/>
                    <a:pt x="904" y="447"/>
                  </a:cubicBezTo>
                  <a:cubicBezTo>
                    <a:pt x="904" y="523"/>
                    <a:pt x="888" y="582"/>
                    <a:pt x="865" y="635"/>
                  </a:cubicBezTo>
                  <a:cubicBezTo>
                    <a:pt x="843" y="688"/>
                    <a:pt x="811" y="731"/>
                    <a:pt x="774" y="769"/>
                  </a:cubicBezTo>
                  <a:cubicBezTo>
                    <a:pt x="737" y="807"/>
                    <a:pt x="694" y="839"/>
                    <a:pt x="642" y="863"/>
                  </a:cubicBezTo>
                  <a:cubicBezTo>
                    <a:pt x="591" y="887"/>
                    <a:pt x="528" y="904"/>
                    <a:pt x="458" y="905"/>
                  </a:cubicBezTo>
                  <a:cubicBezTo>
                    <a:pt x="385" y="906"/>
                    <a:pt x="322" y="890"/>
                    <a:pt x="270" y="867"/>
                  </a:cubicBezTo>
                  <a:cubicBezTo>
                    <a:pt x="219" y="844"/>
                    <a:pt x="173" y="813"/>
                    <a:pt x="136" y="776"/>
                  </a:cubicBezTo>
                  <a:cubicBezTo>
                    <a:pt x="80" y="719"/>
                    <a:pt x="35" y="650"/>
                    <a:pt x="13" y="559"/>
                  </a:cubicBezTo>
                  <a:cubicBezTo>
                    <a:pt x="5" y="529"/>
                    <a:pt x="0" y="495"/>
                    <a:pt x="0" y="459"/>
                  </a:cubicBezTo>
                  <a:cubicBezTo>
                    <a:pt x="0" y="348"/>
                    <a:pt x="33" y="265"/>
                    <a:pt x="79" y="199"/>
                  </a:cubicBezTo>
                  <a:cubicBezTo>
                    <a:pt x="124" y="133"/>
                    <a:pt x="184" y="79"/>
                    <a:pt x="262" y="43"/>
                  </a:cubicBezTo>
                  <a:cubicBezTo>
                    <a:pt x="312" y="20"/>
                    <a:pt x="373" y="1"/>
                    <a:pt x="445" y="1"/>
                  </a:cubicBezTo>
                  <a:lnTo>
                    <a:pt x="446" y="1"/>
                  </a:lnTo>
                  <a:close/>
                  <a:moveTo>
                    <a:pt x="271" y="54"/>
                  </a:moveTo>
                  <a:cubicBezTo>
                    <a:pt x="221" y="77"/>
                    <a:pt x="178" y="107"/>
                    <a:pt x="141" y="144"/>
                  </a:cubicBezTo>
                  <a:cubicBezTo>
                    <a:pt x="104" y="181"/>
                    <a:pt x="75" y="222"/>
                    <a:pt x="52" y="273"/>
                  </a:cubicBezTo>
                  <a:cubicBezTo>
                    <a:pt x="29" y="324"/>
                    <a:pt x="13" y="383"/>
                    <a:pt x="13" y="454"/>
                  </a:cubicBezTo>
                  <a:cubicBezTo>
                    <a:pt x="13" y="524"/>
                    <a:pt x="30" y="584"/>
                    <a:pt x="52" y="634"/>
                  </a:cubicBezTo>
                  <a:cubicBezTo>
                    <a:pt x="75" y="685"/>
                    <a:pt x="106" y="727"/>
                    <a:pt x="142" y="764"/>
                  </a:cubicBezTo>
                  <a:cubicBezTo>
                    <a:pt x="179" y="801"/>
                    <a:pt x="222" y="830"/>
                    <a:pt x="272" y="853"/>
                  </a:cubicBezTo>
                  <a:cubicBezTo>
                    <a:pt x="322" y="876"/>
                    <a:pt x="382" y="892"/>
                    <a:pt x="453" y="892"/>
                  </a:cubicBezTo>
                  <a:cubicBezTo>
                    <a:pt x="523" y="892"/>
                    <a:pt x="583" y="875"/>
                    <a:pt x="633" y="853"/>
                  </a:cubicBezTo>
                  <a:cubicBezTo>
                    <a:pt x="684" y="830"/>
                    <a:pt x="726" y="799"/>
                    <a:pt x="763" y="763"/>
                  </a:cubicBezTo>
                  <a:cubicBezTo>
                    <a:pt x="799" y="726"/>
                    <a:pt x="830" y="683"/>
                    <a:pt x="852" y="633"/>
                  </a:cubicBezTo>
                  <a:cubicBezTo>
                    <a:pt x="875" y="582"/>
                    <a:pt x="891" y="524"/>
                    <a:pt x="891" y="452"/>
                  </a:cubicBezTo>
                  <a:cubicBezTo>
                    <a:pt x="891" y="382"/>
                    <a:pt x="875" y="322"/>
                    <a:pt x="852" y="272"/>
                  </a:cubicBezTo>
                  <a:cubicBezTo>
                    <a:pt x="828" y="221"/>
                    <a:pt x="799" y="180"/>
                    <a:pt x="762" y="143"/>
                  </a:cubicBezTo>
                  <a:cubicBezTo>
                    <a:pt x="725" y="106"/>
                    <a:pt x="683" y="76"/>
                    <a:pt x="632" y="53"/>
                  </a:cubicBezTo>
                  <a:cubicBezTo>
                    <a:pt x="583" y="30"/>
                    <a:pt x="520" y="14"/>
                    <a:pt x="451" y="14"/>
                  </a:cubicBezTo>
                  <a:cubicBezTo>
                    <a:pt x="379" y="15"/>
                    <a:pt x="321" y="30"/>
                    <a:pt x="27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3929" y="1120"/>
              <a:ext cx="187" cy="75"/>
            </a:xfrm>
            <a:custGeom>
              <a:avLst/>
              <a:gdLst>
                <a:gd name="T0" fmla="*/ 200 w 203"/>
                <a:gd name="T1" fmla="*/ 82 h 82"/>
                <a:gd name="T2" fmla="*/ 183 w 203"/>
                <a:gd name="T3" fmla="*/ 70 h 82"/>
                <a:gd name="T4" fmla="*/ 154 w 203"/>
                <a:gd name="T5" fmla="*/ 43 h 82"/>
                <a:gd name="T6" fmla="*/ 137 w 203"/>
                <a:gd name="T7" fmla="*/ 23 h 82"/>
                <a:gd name="T8" fmla="*/ 85 w 203"/>
                <a:gd name="T9" fmla="*/ 48 h 82"/>
                <a:gd name="T10" fmla="*/ 9 w 203"/>
                <a:gd name="T11" fmla="*/ 60 h 82"/>
                <a:gd name="T12" fmla="*/ 0 w 203"/>
                <a:gd name="T13" fmla="*/ 56 h 82"/>
                <a:gd name="T14" fmla="*/ 19 w 203"/>
                <a:gd name="T15" fmla="*/ 53 h 82"/>
                <a:gd name="T16" fmla="*/ 72 w 203"/>
                <a:gd name="T17" fmla="*/ 42 h 82"/>
                <a:gd name="T18" fmla="*/ 114 w 203"/>
                <a:gd name="T19" fmla="*/ 20 h 82"/>
                <a:gd name="T20" fmla="*/ 133 w 203"/>
                <a:gd name="T21" fmla="*/ 3 h 82"/>
                <a:gd name="T22" fmla="*/ 140 w 203"/>
                <a:gd name="T23" fmla="*/ 16 h 82"/>
                <a:gd name="T24" fmla="*/ 153 w 203"/>
                <a:gd name="T25" fmla="*/ 31 h 82"/>
                <a:gd name="T26" fmla="*/ 182 w 203"/>
                <a:gd name="T27" fmla="*/ 57 h 82"/>
                <a:gd name="T28" fmla="*/ 198 w 203"/>
                <a:gd name="T29" fmla="*/ 69 h 82"/>
                <a:gd name="T30" fmla="*/ 200 w 203"/>
                <a:gd name="T3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3" h="82">
                  <a:moveTo>
                    <a:pt x="200" y="82"/>
                  </a:moveTo>
                  <a:cubicBezTo>
                    <a:pt x="193" y="80"/>
                    <a:pt x="188" y="75"/>
                    <a:pt x="183" y="70"/>
                  </a:cubicBezTo>
                  <a:cubicBezTo>
                    <a:pt x="173" y="61"/>
                    <a:pt x="164" y="53"/>
                    <a:pt x="154" y="43"/>
                  </a:cubicBezTo>
                  <a:cubicBezTo>
                    <a:pt x="147" y="37"/>
                    <a:pt x="140" y="32"/>
                    <a:pt x="137" y="23"/>
                  </a:cubicBezTo>
                  <a:cubicBezTo>
                    <a:pt x="119" y="30"/>
                    <a:pt x="103" y="41"/>
                    <a:pt x="85" y="48"/>
                  </a:cubicBezTo>
                  <a:cubicBezTo>
                    <a:pt x="64" y="57"/>
                    <a:pt x="38" y="64"/>
                    <a:pt x="9" y="60"/>
                  </a:cubicBezTo>
                  <a:cubicBezTo>
                    <a:pt x="5" y="60"/>
                    <a:pt x="0" y="59"/>
                    <a:pt x="0" y="56"/>
                  </a:cubicBezTo>
                  <a:cubicBezTo>
                    <a:pt x="6" y="54"/>
                    <a:pt x="12" y="54"/>
                    <a:pt x="19" y="53"/>
                  </a:cubicBezTo>
                  <a:cubicBezTo>
                    <a:pt x="39" y="52"/>
                    <a:pt x="56" y="49"/>
                    <a:pt x="72" y="42"/>
                  </a:cubicBezTo>
                  <a:cubicBezTo>
                    <a:pt x="87" y="37"/>
                    <a:pt x="101" y="29"/>
                    <a:pt x="114" y="20"/>
                  </a:cubicBezTo>
                  <a:cubicBezTo>
                    <a:pt x="122" y="15"/>
                    <a:pt x="130" y="12"/>
                    <a:pt x="133" y="3"/>
                  </a:cubicBezTo>
                  <a:cubicBezTo>
                    <a:pt x="140" y="0"/>
                    <a:pt x="139" y="12"/>
                    <a:pt x="140" y="16"/>
                  </a:cubicBezTo>
                  <a:cubicBezTo>
                    <a:pt x="141" y="20"/>
                    <a:pt x="150" y="28"/>
                    <a:pt x="153" y="31"/>
                  </a:cubicBezTo>
                  <a:cubicBezTo>
                    <a:pt x="162" y="41"/>
                    <a:pt x="172" y="49"/>
                    <a:pt x="182" y="57"/>
                  </a:cubicBezTo>
                  <a:cubicBezTo>
                    <a:pt x="187" y="61"/>
                    <a:pt x="194" y="64"/>
                    <a:pt x="198" y="69"/>
                  </a:cubicBezTo>
                  <a:cubicBezTo>
                    <a:pt x="200" y="72"/>
                    <a:pt x="203" y="78"/>
                    <a:pt x="200"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3124" y="1130"/>
              <a:ext cx="117" cy="153"/>
            </a:xfrm>
            <a:custGeom>
              <a:avLst/>
              <a:gdLst>
                <a:gd name="T0" fmla="*/ 62 w 127"/>
                <a:gd name="T1" fmla="*/ 1 h 166"/>
                <a:gd name="T2" fmla="*/ 92 w 127"/>
                <a:gd name="T3" fmla="*/ 39 h 166"/>
                <a:gd name="T4" fmla="*/ 104 w 127"/>
                <a:gd name="T5" fmla="*/ 18 h 166"/>
                <a:gd name="T6" fmla="*/ 126 w 127"/>
                <a:gd name="T7" fmla="*/ 12 h 166"/>
                <a:gd name="T8" fmla="*/ 122 w 127"/>
                <a:gd name="T9" fmla="*/ 37 h 166"/>
                <a:gd name="T10" fmla="*/ 120 w 127"/>
                <a:gd name="T11" fmla="*/ 46 h 166"/>
                <a:gd name="T12" fmla="*/ 114 w 127"/>
                <a:gd name="T13" fmla="*/ 39 h 166"/>
                <a:gd name="T14" fmla="*/ 108 w 127"/>
                <a:gd name="T15" fmla="*/ 31 h 166"/>
                <a:gd name="T16" fmla="*/ 99 w 127"/>
                <a:gd name="T17" fmla="*/ 41 h 166"/>
                <a:gd name="T18" fmla="*/ 66 w 127"/>
                <a:gd name="T19" fmla="*/ 116 h 166"/>
                <a:gd name="T20" fmla="*/ 54 w 127"/>
                <a:gd name="T21" fmla="*/ 136 h 166"/>
                <a:gd name="T22" fmla="*/ 70 w 127"/>
                <a:gd name="T23" fmla="*/ 163 h 166"/>
                <a:gd name="T24" fmla="*/ 53 w 127"/>
                <a:gd name="T25" fmla="*/ 159 h 166"/>
                <a:gd name="T26" fmla="*/ 51 w 127"/>
                <a:gd name="T27" fmla="*/ 151 h 166"/>
                <a:gd name="T28" fmla="*/ 45 w 127"/>
                <a:gd name="T29" fmla="*/ 141 h 166"/>
                <a:gd name="T30" fmla="*/ 39 w 127"/>
                <a:gd name="T31" fmla="*/ 136 h 166"/>
                <a:gd name="T32" fmla="*/ 49 w 127"/>
                <a:gd name="T33" fmla="*/ 134 h 166"/>
                <a:gd name="T34" fmla="*/ 57 w 127"/>
                <a:gd name="T35" fmla="*/ 118 h 166"/>
                <a:gd name="T36" fmla="*/ 10 w 127"/>
                <a:gd name="T37" fmla="*/ 106 h 166"/>
                <a:gd name="T38" fmla="*/ 3 w 127"/>
                <a:gd name="T39" fmla="*/ 105 h 166"/>
                <a:gd name="T40" fmla="*/ 12 w 127"/>
                <a:gd name="T41" fmla="*/ 94 h 166"/>
                <a:gd name="T42" fmla="*/ 0 w 127"/>
                <a:gd name="T43" fmla="*/ 76 h 166"/>
                <a:gd name="T44" fmla="*/ 14 w 127"/>
                <a:gd name="T45" fmla="*/ 68 h 166"/>
                <a:gd name="T46" fmla="*/ 16 w 127"/>
                <a:gd name="T47" fmla="*/ 92 h 166"/>
                <a:gd name="T48" fmla="*/ 24 w 127"/>
                <a:gd name="T49" fmla="*/ 96 h 166"/>
                <a:gd name="T50" fmla="*/ 34 w 127"/>
                <a:gd name="T51" fmla="*/ 77 h 166"/>
                <a:gd name="T52" fmla="*/ 29 w 127"/>
                <a:gd name="T53" fmla="*/ 98 h 166"/>
                <a:gd name="T54" fmla="*/ 39 w 127"/>
                <a:gd name="T55" fmla="*/ 103 h 166"/>
                <a:gd name="T56" fmla="*/ 51 w 127"/>
                <a:gd name="T57" fmla="*/ 85 h 166"/>
                <a:gd name="T58" fmla="*/ 44 w 127"/>
                <a:gd name="T59" fmla="*/ 104 h 166"/>
                <a:gd name="T60" fmla="*/ 60 w 127"/>
                <a:gd name="T61" fmla="*/ 110 h 166"/>
                <a:gd name="T62" fmla="*/ 88 w 127"/>
                <a:gd name="T63" fmla="*/ 51 h 166"/>
                <a:gd name="T64" fmla="*/ 77 w 127"/>
                <a:gd name="T65" fmla="*/ 39 h 166"/>
                <a:gd name="T66" fmla="*/ 72 w 127"/>
                <a:gd name="T67" fmla="*/ 49 h 166"/>
                <a:gd name="T68" fmla="*/ 64 w 127"/>
                <a:gd name="T69" fmla="*/ 58 h 166"/>
                <a:gd name="T70" fmla="*/ 73 w 127"/>
                <a:gd name="T71" fmla="*/ 35 h 166"/>
                <a:gd name="T72" fmla="*/ 65 w 127"/>
                <a:gd name="T73" fmla="*/ 27 h 166"/>
                <a:gd name="T74" fmla="*/ 59 w 127"/>
                <a:gd name="T75" fmla="*/ 37 h 166"/>
                <a:gd name="T76" fmla="*/ 51 w 127"/>
                <a:gd name="T77" fmla="*/ 45 h 166"/>
                <a:gd name="T78" fmla="*/ 62 w 127"/>
                <a:gd name="T79" fmla="*/ 23 h 166"/>
                <a:gd name="T80" fmla="*/ 50 w 127"/>
                <a:gd name="T81" fmla="*/ 15 h 166"/>
                <a:gd name="T82" fmla="*/ 43 w 127"/>
                <a:gd name="T83" fmla="*/ 30 h 166"/>
                <a:gd name="T84" fmla="*/ 34 w 127"/>
                <a:gd name="T85" fmla="*/ 34 h 166"/>
                <a:gd name="T86" fmla="*/ 39 w 127"/>
                <a:gd name="T87" fmla="*/ 21 h 166"/>
                <a:gd name="T88" fmla="*/ 44 w 127"/>
                <a:gd name="T89" fmla="*/ 8 h 166"/>
                <a:gd name="T90" fmla="*/ 62 w 127"/>
                <a:gd name="T91" fmla="*/ 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66">
                  <a:moveTo>
                    <a:pt x="62" y="1"/>
                  </a:moveTo>
                  <a:cubicBezTo>
                    <a:pt x="69" y="16"/>
                    <a:pt x="81" y="28"/>
                    <a:pt x="92" y="39"/>
                  </a:cubicBezTo>
                  <a:cubicBezTo>
                    <a:pt x="97" y="32"/>
                    <a:pt x="97" y="22"/>
                    <a:pt x="104" y="18"/>
                  </a:cubicBezTo>
                  <a:cubicBezTo>
                    <a:pt x="110" y="15"/>
                    <a:pt x="119" y="13"/>
                    <a:pt x="126" y="12"/>
                  </a:cubicBezTo>
                  <a:cubicBezTo>
                    <a:pt x="127" y="19"/>
                    <a:pt x="123" y="27"/>
                    <a:pt x="122" y="37"/>
                  </a:cubicBezTo>
                  <a:cubicBezTo>
                    <a:pt x="122" y="40"/>
                    <a:pt x="123" y="44"/>
                    <a:pt x="120" y="46"/>
                  </a:cubicBezTo>
                  <a:cubicBezTo>
                    <a:pt x="117" y="45"/>
                    <a:pt x="116" y="42"/>
                    <a:pt x="114" y="39"/>
                  </a:cubicBezTo>
                  <a:cubicBezTo>
                    <a:pt x="112" y="37"/>
                    <a:pt x="111" y="32"/>
                    <a:pt x="108" y="31"/>
                  </a:cubicBezTo>
                  <a:cubicBezTo>
                    <a:pt x="105" y="31"/>
                    <a:pt x="101" y="37"/>
                    <a:pt x="99" y="41"/>
                  </a:cubicBezTo>
                  <a:cubicBezTo>
                    <a:pt x="87" y="65"/>
                    <a:pt x="75" y="90"/>
                    <a:pt x="66" y="116"/>
                  </a:cubicBezTo>
                  <a:cubicBezTo>
                    <a:pt x="63" y="124"/>
                    <a:pt x="62" y="134"/>
                    <a:pt x="54" y="136"/>
                  </a:cubicBezTo>
                  <a:cubicBezTo>
                    <a:pt x="58" y="146"/>
                    <a:pt x="69" y="150"/>
                    <a:pt x="70" y="163"/>
                  </a:cubicBezTo>
                  <a:cubicBezTo>
                    <a:pt x="66" y="166"/>
                    <a:pt x="55" y="162"/>
                    <a:pt x="53" y="159"/>
                  </a:cubicBezTo>
                  <a:cubicBezTo>
                    <a:pt x="52" y="158"/>
                    <a:pt x="52" y="154"/>
                    <a:pt x="51" y="151"/>
                  </a:cubicBezTo>
                  <a:cubicBezTo>
                    <a:pt x="49" y="148"/>
                    <a:pt x="48" y="143"/>
                    <a:pt x="45" y="141"/>
                  </a:cubicBezTo>
                  <a:cubicBezTo>
                    <a:pt x="43" y="139"/>
                    <a:pt x="40" y="140"/>
                    <a:pt x="39" y="136"/>
                  </a:cubicBezTo>
                  <a:cubicBezTo>
                    <a:pt x="41" y="133"/>
                    <a:pt x="46" y="133"/>
                    <a:pt x="49" y="134"/>
                  </a:cubicBezTo>
                  <a:cubicBezTo>
                    <a:pt x="52" y="129"/>
                    <a:pt x="54" y="123"/>
                    <a:pt x="57" y="118"/>
                  </a:cubicBezTo>
                  <a:cubicBezTo>
                    <a:pt x="42" y="114"/>
                    <a:pt x="28" y="105"/>
                    <a:pt x="10" y="106"/>
                  </a:cubicBezTo>
                  <a:cubicBezTo>
                    <a:pt x="8" y="106"/>
                    <a:pt x="5" y="107"/>
                    <a:pt x="3" y="105"/>
                  </a:cubicBezTo>
                  <a:cubicBezTo>
                    <a:pt x="2" y="99"/>
                    <a:pt x="8" y="97"/>
                    <a:pt x="12" y="94"/>
                  </a:cubicBezTo>
                  <a:cubicBezTo>
                    <a:pt x="9" y="87"/>
                    <a:pt x="7" y="79"/>
                    <a:pt x="0" y="76"/>
                  </a:cubicBezTo>
                  <a:cubicBezTo>
                    <a:pt x="2" y="70"/>
                    <a:pt x="7" y="67"/>
                    <a:pt x="14" y="68"/>
                  </a:cubicBezTo>
                  <a:cubicBezTo>
                    <a:pt x="16" y="75"/>
                    <a:pt x="15" y="84"/>
                    <a:pt x="16" y="92"/>
                  </a:cubicBezTo>
                  <a:cubicBezTo>
                    <a:pt x="19" y="94"/>
                    <a:pt x="21" y="95"/>
                    <a:pt x="24" y="96"/>
                  </a:cubicBezTo>
                  <a:cubicBezTo>
                    <a:pt x="25" y="87"/>
                    <a:pt x="26" y="77"/>
                    <a:pt x="34" y="77"/>
                  </a:cubicBezTo>
                  <a:cubicBezTo>
                    <a:pt x="34" y="85"/>
                    <a:pt x="30" y="91"/>
                    <a:pt x="29" y="98"/>
                  </a:cubicBezTo>
                  <a:cubicBezTo>
                    <a:pt x="32" y="100"/>
                    <a:pt x="36" y="101"/>
                    <a:pt x="39" y="103"/>
                  </a:cubicBezTo>
                  <a:cubicBezTo>
                    <a:pt x="40" y="94"/>
                    <a:pt x="42" y="85"/>
                    <a:pt x="51" y="85"/>
                  </a:cubicBezTo>
                  <a:cubicBezTo>
                    <a:pt x="51" y="92"/>
                    <a:pt x="46" y="98"/>
                    <a:pt x="44" y="104"/>
                  </a:cubicBezTo>
                  <a:cubicBezTo>
                    <a:pt x="49" y="107"/>
                    <a:pt x="55" y="108"/>
                    <a:pt x="60" y="110"/>
                  </a:cubicBezTo>
                  <a:cubicBezTo>
                    <a:pt x="69" y="90"/>
                    <a:pt x="78" y="70"/>
                    <a:pt x="88" y="51"/>
                  </a:cubicBezTo>
                  <a:cubicBezTo>
                    <a:pt x="85" y="46"/>
                    <a:pt x="80" y="43"/>
                    <a:pt x="77" y="39"/>
                  </a:cubicBezTo>
                  <a:cubicBezTo>
                    <a:pt x="76" y="42"/>
                    <a:pt x="74" y="46"/>
                    <a:pt x="72" y="49"/>
                  </a:cubicBezTo>
                  <a:cubicBezTo>
                    <a:pt x="70" y="53"/>
                    <a:pt x="69" y="58"/>
                    <a:pt x="64" y="58"/>
                  </a:cubicBezTo>
                  <a:cubicBezTo>
                    <a:pt x="65" y="49"/>
                    <a:pt x="67" y="39"/>
                    <a:pt x="73" y="35"/>
                  </a:cubicBezTo>
                  <a:cubicBezTo>
                    <a:pt x="71" y="32"/>
                    <a:pt x="68" y="30"/>
                    <a:pt x="65" y="27"/>
                  </a:cubicBezTo>
                  <a:cubicBezTo>
                    <a:pt x="63" y="30"/>
                    <a:pt x="61" y="34"/>
                    <a:pt x="59" y="37"/>
                  </a:cubicBezTo>
                  <a:cubicBezTo>
                    <a:pt x="57" y="41"/>
                    <a:pt x="56" y="46"/>
                    <a:pt x="51" y="45"/>
                  </a:cubicBezTo>
                  <a:cubicBezTo>
                    <a:pt x="52" y="37"/>
                    <a:pt x="54" y="27"/>
                    <a:pt x="62" y="23"/>
                  </a:cubicBezTo>
                  <a:cubicBezTo>
                    <a:pt x="59" y="22"/>
                    <a:pt x="55" y="13"/>
                    <a:pt x="50" y="15"/>
                  </a:cubicBezTo>
                  <a:cubicBezTo>
                    <a:pt x="47" y="16"/>
                    <a:pt x="45" y="28"/>
                    <a:pt x="43" y="30"/>
                  </a:cubicBezTo>
                  <a:cubicBezTo>
                    <a:pt x="40" y="33"/>
                    <a:pt x="38" y="34"/>
                    <a:pt x="34" y="34"/>
                  </a:cubicBezTo>
                  <a:cubicBezTo>
                    <a:pt x="35" y="30"/>
                    <a:pt x="37" y="25"/>
                    <a:pt x="39" y="21"/>
                  </a:cubicBezTo>
                  <a:cubicBezTo>
                    <a:pt x="40" y="17"/>
                    <a:pt x="42" y="11"/>
                    <a:pt x="44" y="8"/>
                  </a:cubicBezTo>
                  <a:cubicBezTo>
                    <a:pt x="46" y="5"/>
                    <a:pt x="56"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a:spLocks noEditPoints="1"/>
            </p:cNvSpPr>
            <p:nvPr/>
          </p:nvSpPr>
          <p:spPr bwMode="auto">
            <a:xfrm>
              <a:off x="4005" y="1149"/>
              <a:ext cx="94" cy="89"/>
            </a:xfrm>
            <a:custGeom>
              <a:avLst/>
              <a:gdLst>
                <a:gd name="T0" fmla="*/ 78 w 102"/>
                <a:gd name="T1" fmla="*/ 70 h 96"/>
                <a:gd name="T2" fmla="*/ 71 w 102"/>
                <a:gd name="T3" fmla="*/ 73 h 96"/>
                <a:gd name="T4" fmla="*/ 58 w 102"/>
                <a:gd name="T5" fmla="*/ 82 h 96"/>
                <a:gd name="T6" fmla="*/ 52 w 102"/>
                <a:gd name="T7" fmla="*/ 87 h 96"/>
                <a:gd name="T8" fmla="*/ 33 w 102"/>
                <a:gd name="T9" fmla="*/ 92 h 96"/>
                <a:gd name="T10" fmla="*/ 34 w 102"/>
                <a:gd name="T11" fmla="*/ 87 h 96"/>
                <a:gd name="T12" fmla="*/ 6 w 102"/>
                <a:gd name="T13" fmla="*/ 57 h 96"/>
                <a:gd name="T14" fmla="*/ 1 w 102"/>
                <a:gd name="T15" fmla="*/ 57 h 96"/>
                <a:gd name="T16" fmla="*/ 15 w 102"/>
                <a:gd name="T17" fmla="*/ 42 h 96"/>
                <a:gd name="T18" fmla="*/ 22 w 102"/>
                <a:gd name="T19" fmla="*/ 37 h 96"/>
                <a:gd name="T20" fmla="*/ 36 w 102"/>
                <a:gd name="T21" fmla="*/ 25 h 96"/>
                <a:gd name="T22" fmla="*/ 41 w 102"/>
                <a:gd name="T23" fmla="*/ 18 h 96"/>
                <a:gd name="T24" fmla="*/ 45 w 102"/>
                <a:gd name="T25" fmla="*/ 28 h 96"/>
                <a:gd name="T26" fmla="*/ 60 w 102"/>
                <a:gd name="T27" fmla="*/ 25 h 96"/>
                <a:gd name="T28" fmla="*/ 52 w 102"/>
                <a:gd name="T29" fmla="*/ 17 h 96"/>
                <a:gd name="T30" fmla="*/ 45 w 102"/>
                <a:gd name="T31" fmla="*/ 0 h 96"/>
                <a:gd name="T32" fmla="*/ 52 w 102"/>
                <a:gd name="T33" fmla="*/ 5 h 96"/>
                <a:gd name="T34" fmla="*/ 70 w 102"/>
                <a:gd name="T35" fmla="*/ 23 h 96"/>
                <a:gd name="T36" fmla="*/ 83 w 102"/>
                <a:gd name="T37" fmla="*/ 35 h 96"/>
                <a:gd name="T38" fmla="*/ 97 w 102"/>
                <a:gd name="T39" fmla="*/ 45 h 96"/>
                <a:gd name="T40" fmla="*/ 99 w 102"/>
                <a:gd name="T41" fmla="*/ 59 h 96"/>
                <a:gd name="T42" fmla="*/ 90 w 102"/>
                <a:gd name="T43" fmla="*/ 52 h 96"/>
                <a:gd name="T44" fmla="*/ 67 w 102"/>
                <a:gd name="T45" fmla="*/ 31 h 96"/>
                <a:gd name="T46" fmla="*/ 65 w 102"/>
                <a:gd name="T47" fmla="*/ 35 h 96"/>
                <a:gd name="T48" fmla="*/ 50 w 102"/>
                <a:gd name="T49" fmla="*/ 32 h 96"/>
                <a:gd name="T50" fmla="*/ 61 w 102"/>
                <a:gd name="T51" fmla="*/ 41 h 96"/>
                <a:gd name="T52" fmla="*/ 73 w 102"/>
                <a:gd name="T53" fmla="*/ 48 h 96"/>
                <a:gd name="T54" fmla="*/ 78 w 102"/>
                <a:gd name="T55" fmla="*/ 70 h 96"/>
                <a:gd name="T56" fmla="*/ 41 w 102"/>
                <a:gd name="T57" fmla="*/ 32 h 96"/>
                <a:gd name="T58" fmla="*/ 33 w 102"/>
                <a:gd name="T59" fmla="*/ 38 h 96"/>
                <a:gd name="T60" fmla="*/ 53 w 102"/>
                <a:gd name="T61" fmla="*/ 53 h 96"/>
                <a:gd name="T62" fmla="*/ 53 w 102"/>
                <a:gd name="T63" fmla="*/ 61 h 96"/>
                <a:gd name="T64" fmla="*/ 47 w 102"/>
                <a:gd name="T65" fmla="*/ 56 h 96"/>
                <a:gd name="T66" fmla="*/ 30 w 102"/>
                <a:gd name="T67" fmla="*/ 40 h 96"/>
                <a:gd name="T68" fmla="*/ 23 w 102"/>
                <a:gd name="T69" fmla="*/ 47 h 96"/>
                <a:gd name="T70" fmla="*/ 44 w 102"/>
                <a:gd name="T71" fmla="*/ 65 h 96"/>
                <a:gd name="T72" fmla="*/ 43 w 102"/>
                <a:gd name="T73" fmla="*/ 71 h 96"/>
                <a:gd name="T74" fmla="*/ 31 w 102"/>
                <a:gd name="T75" fmla="*/ 60 h 96"/>
                <a:gd name="T76" fmla="*/ 19 w 102"/>
                <a:gd name="T77" fmla="*/ 49 h 96"/>
                <a:gd name="T78" fmla="*/ 11 w 102"/>
                <a:gd name="T79" fmla="*/ 54 h 96"/>
                <a:gd name="T80" fmla="*/ 39 w 102"/>
                <a:gd name="T81" fmla="*/ 82 h 96"/>
                <a:gd name="T82" fmla="*/ 68 w 102"/>
                <a:gd name="T83" fmla="*/ 58 h 96"/>
                <a:gd name="T84" fmla="*/ 41 w 102"/>
                <a:gd name="T85"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96">
                  <a:moveTo>
                    <a:pt x="78" y="70"/>
                  </a:moveTo>
                  <a:cubicBezTo>
                    <a:pt x="76" y="72"/>
                    <a:pt x="73" y="72"/>
                    <a:pt x="71" y="73"/>
                  </a:cubicBezTo>
                  <a:cubicBezTo>
                    <a:pt x="66" y="74"/>
                    <a:pt x="62" y="79"/>
                    <a:pt x="58" y="82"/>
                  </a:cubicBezTo>
                  <a:cubicBezTo>
                    <a:pt x="56" y="83"/>
                    <a:pt x="54" y="85"/>
                    <a:pt x="52" y="87"/>
                  </a:cubicBezTo>
                  <a:cubicBezTo>
                    <a:pt x="47" y="91"/>
                    <a:pt x="42" y="96"/>
                    <a:pt x="33" y="92"/>
                  </a:cubicBezTo>
                  <a:cubicBezTo>
                    <a:pt x="32" y="91"/>
                    <a:pt x="34" y="89"/>
                    <a:pt x="34" y="87"/>
                  </a:cubicBezTo>
                  <a:cubicBezTo>
                    <a:pt x="26" y="76"/>
                    <a:pt x="15" y="67"/>
                    <a:pt x="6" y="57"/>
                  </a:cubicBezTo>
                  <a:cubicBezTo>
                    <a:pt x="4" y="57"/>
                    <a:pt x="3" y="57"/>
                    <a:pt x="1" y="57"/>
                  </a:cubicBezTo>
                  <a:cubicBezTo>
                    <a:pt x="0" y="48"/>
                    <a:pt x="8" y="45"/>
                    <a:pt x="15" y="42"/>
                  </a:cubicBezTo>
                  <a:cubicBezTo>
                    <a:pt x="17" y="40"/>
                    <a:pt x="20" y="38"/>
                    <a:pt x="22" y="37"/>
                  </a:cubicBezTo>
                  <a:cubicBezTo>
                    <a:pt x="27" y="33"/>
                    <a:pt x="32" y="29"/>
                    <a:pt x="36" y="25"/>
                  </a:cubicBezTo>
                  <a:cubicBezTo>
                    <a:pt x="37" y="24"/>
                    <a:pt x="38" y="18"/>
                    <a:pt x="41" y="18"/>
                  </a:cubicBezTo>
                  <a:cubicBezTo>
                    <a:pt x="44" y="18"/>
                    <a:pt x="43" y="27"/>
                    <a:pt x="45" y="28"/>
                  </a:cubicBezTo>
                  <a:cubicBezTo>
                    <a:pt x="50" y="27"/>
                    <a:pt x="55" y="26"/>
                    <a:pt x="60" y="25"/>
                  </a:cubicBezTo>
                  <a:cubicBezTo>
                    <a:pt x="58" y="23"/>
                    <a:pt x="55" y="20"/>
                    <a:pt x="52" y="17"/>
                  </a:cubicBezTo>
                  <a:cubicBezTo>
                    <a:pt x="47" y="13"/>
                    <a:pt x="41" y="10"/>
                    <a:pt x="45" y="0"/>
                  </a:cubicBezTo>
                  <a:cubicBezTo>
                    <a:pt x="48" y="1"/>
                    <a:pt x="50" y="3"/>
                    <a:pt x="52" y="5"/>
                  </a:cubicBezTo>
                  <a:cubicBezTo>
                    <a:pt x="58" y="11"/>
                    <a:pt x="63" y="17"/>
                    <a:pt x="70" y="23"/>
                  </a:cubicBezTo>
                  <a:cubicBezTo>
                    <a:pt x="74" y="27"/>
                    <a:pt x="79" y="31"/>
                    <a:pt x="83" y="35"/>
                  </a:cubicBezTo>
                  <a:cubicBezTo>
                    <a:pt x="88" y="38"/>
                    <a:pt x="94" y="41"/>
                    <a:pt x="97" y="45"/>
                  </a:cubicBezTo>
                  <a:cubicBezTo>
                    <a:pt x="100" y="48"/>
                    <a:pt x="102" y="55"/>
                    <a:pt x="99" y="59"/>
                  </a:cubicBezTo>
                  <a:cubicBezTo>
                    <a:pt x="95" y="59"/>
                    <a:pt x="93" y="55"/>
                    <a:pt x="90" y="52"/>
                  </a:cubicBezTo>
                  <a:cubicBezTo>
                    <a:pt x="83" y="45"/>
                    <a:pt x="76" y="38"/>
                    <a:pt x="67" y="31"/>
                  </a:cubicBezTo>
                  <a:cubicBezTo>
                    <a:pt x="67" y="32"/>
                    <a:pt x="67" y="34"/>
                    <a:pt x="65" y="35"/>
                  </a:cubicBezTo>
                  <a:cubicBezTo>
                    <a:pt x="60" y="33"/>
                    <a:pt x="55" y="33"/>
                    <a:pt x="50" y="32"/>
                  </a:cubicBezTo>
                  <a:cubicBezTo>
                    <a:pt x="53" y="35"/>
                    <a:pt x="56" y="38"/>
                    <a:pt x="61" y="41"/>
                  </a:cubicBezTo>
                  <a:cubicBezTo>
                    <a:pt x="64" y="44"/>
                    <a:pt x="69" y="46"/>
                    <a:pt x="73" y="48"/>
                  </a:cubicBezTo>
                  <a:cubicBezTo>
                    <a:pt x="78" y="52"/>
                    <a:pt x="80" y="61"/>
                    <a:pt x="78" y="70"/>
                  </a:cubicBezTo>
                  <a:close/>
                  <a:moveTo>
                    <a:pt x="41" y="32"/>
                  </a:moveTo>
                  <a:cubicBezTo>
                    <a:pt x="38" y="34"/>
                    <a:pt x="35" y="36"/>
                    <a:pt x="33" y="38"/>
                  </a:cubicBezTo>
                  <a:cubicBezTo>
                    <a:pt x="39" y="42"/>
                    <a:pt x="49" y="47"/>
                    <a:pt x="53" y="53"/>
                  </a:cubicBezTo>
                  <a:cubicBezTo>
                    <a:pt x="54" y="54"/>
                    <a:pt x="56" y="60"/>
                    <a:pt x="53" y="61"/>
                  </a:cubicBezTo>
                  <a:cubicBezTo>
                    <a:pt x="51" y="61"/>
                    <a:pt x="47" y="57"/>
                    <a:pt x="47" y="56"/>
                  </a:cubicBezTo>
                  <a:cubicBezTo>
                    <a:pt x="41" y="51"/>
                    <a:pt x="35" y="46"/>
                    <a:pt x="30" y="40"/>
                  </a:cubicBezTo>
                  <a:cubicBezTo>
                    <a:pt x="28" y="42"/>
                    <a:pt x="25" y="44"/>
                    <a:pt x="23" y="47"/>
                  </a:cubicBezTo>
                  <a:cubicBezTo>
                    <a:pt x="29" y="52"/>
                    <a:pt x="42" y="56"/>
                    <a:pt x="44" y="65"/>
                  </a:cubicBezTo>
                  <a:cubicBezTo>
                    <a:pt x="44" y="66"/>
                    <a:pt x="45" y="70"/>
                    <a:pt x="43" y="71"/>
                  </a:cubicBezTo>
                  <a:cubicBezTo>
                    <a:pt x="38" y="68"/>
                    <a:pt x="34" y="64"/>
                    <a:pt x="31" y="60"/>
                  </a:cubicBezTo>
                  <a:cubicBezTo>
                    <a:pt x="27" y="57"/>
                    <a:pt x="23" y="53"/>
                    <a:pt x="19" y="49"/>
                  </a:cubicBezTo>
                  <a:cubicBezTo>
                    <a:pt x="17" y="51"/>
                    <a:pt x="13" y="52"/>
                    <a:pt x="11" y="54"/>
                  </a:cubicBezTo>
                  <a:cubicBezTo>
                    <a:pt x="21" y="63"/>
                    <a:pt x="32" y="71"/>
                    <a:pt x="39" y="82"/>
                  </a:cubicBezTo>
                  <a:cubicBezTo>
                    <a:pt x="50" y="75"/>
                    <a:pt x="60" y="68"/>
                    <a:pt x="68" y="58"/>
                  </a:cubicBezTo>
                  <a:cubicBezTo>
                    <a:pt x="61" y="47"/>
                    <a:pt x="50" y="40"/>
                    <a:pt x="4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3140" y="1159"/>
              <a:ext cx="30" cy="39"/>
            </a:xfrm>
            <a:custGeom>
              <a:avLst/>
              <a:gdLst>
                <a:gd name="T0" fmla="*/ 14 w 32"/>
                <a:gd name="T1" fmla="*/ 2 h 42"/>
                <a:gd name="T2" fmla="*/ 18 w 32"/>
                <a:gd name="T3" fmla="*/ 17 h 42"/>
                <a:gd name="T4" fmla="*/ 32 w 32"/>
                <a:gd name="T5" fmla="*/ 18 h 42"/>
                <a:gd name="T6" fmla="*/ 19 w 32"/>
                <a:gd name="T7" fmla="*/ 26 h 42"/>
                <a:gd name="T8" fmla="*/ 18 w 32"/>
                <a:gd name="T9" fmla="*/ 42 h 42"/>
                <a:gd name="T10" fmla="*/ 13 w 32"/>
                <a:gd name="T11" fmla="*/ 29 h 42"/>
                <a:gd name="T12" fmla="*/ 0 w 32"/>
                <a:gd name="T13" fmla="*/ 34 h 42"/>
                <a:gd name="T14" fmla="*/ 11 w 32"/>
                <a:gd name="T15" fmla="*/ 22 h 42"/>
                <a:gd name="T16" fmla="*/ 5 w 32"/>
                <a:gd name="T17" fmla="*/ 9 h 42"/>
                <a:gd name="T18" fmla="*/ 1 w 32"/>
                <a:gd name="T19" fmla="*/ 6 h 42"/>
                <a:gd name="T20" fmla="*/ 14 w 32"/>
                <a:gd name="T21"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2">
                  <a:moveTo>
                    <a:pt x="14" y="2"/>
                  </a:moveTo>
                  <a:cubicBezTo>
                    <a:pt x="16" y="7"/>
                    <a:pt x="16" y="12"/>
                    <a:pt x="18" y="17"/>
                  </a:cubicBezTo>
                  <a:cubicBezTo>
                    <a:pt x="20" y="15"/>
                    <a:pt x="32" y="13"/>
                    <a:pt x="32" y="18"/>
                  </a:cubicBezTo>
                  <a:cubicBezTo>
                    <a:pt x="32" y="22"/>
                    <a:pt x="21" y="24"/>
                    <a:pt x="19" y="26"/>
                  </a:cubicBezTo>
                  <a:cubicBezTo>
                    <a:pt x="19" y="29"/>
                    <a:pt x="20" y="42"/>
                    <a:pt x="18" y="42"/>
                  </a:cubicBezTo>
                  <a:cubicBezTo>
                    <a:pt x="15" y="42"/>
                    <a:pt x="15" y="30"/>
                    <a:pt x="13" y="29"/>
                  </a:cubicBezTo>
                  <a:cubicBezTo>
                    <a:pt x="8" y="30"/>
                    <a:pt x="5" y="35"/>
                    <a:pt x="0" y="34"/>
                  </a:cubicBezTo>
                  <a:cubicBezTo>
                    <a:pt x="2" y="29"/>
                    <a:pt x="8" y="26"/>
                    <a:pt x="11" y="22"/>
                  </a:cubicBezTo>
                  <a:cubicBezTo>
                    <a:pt x="10" y="19"/>
                    <a:pt x="8" y="11"/>
                    <a:pt x="5" y="9"/>
                  </a:cubicBezTo>
                  <a:cubicBezTo>
                    <a:pt x="4" y="7"/>
                    <a:pt x="1" y="8"/>
                    <a:pt x="1" y="6"/>
                  </a:cubicBezTo>
                  <a:cubicBezTo>
                    <a:pt x="1" y="2"/>
                    <a:pt x="11" y="0"/>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3190" y="1168"/>
              <a:ext cx="93" cy="122"/>
            </a:xfrm>
            <a:custGeom>
              <a:avLst/>
              <a:gdLst>
                <a:gd name="T0" fmla="*/ 58 w 101"/>
                <a:gd name="T1" fmla="*/ 59 h 133"/>
                <a:gd name="T2" fmla="*/ 95 w 101"/>
                <a:gd name="T3" fmla="*/ 86 h 133"/>
                <a:gd name="T4" fmla="*/ 96 w 101"/>
                <a:gd name="T5" fmla="*/ 104 h 133"/>
                <a:gd name="T6" fmla="*/ 88 w 101"/>
                <a:gd name="T7" fmla="*/ 105 h 133"/>
                <a:gd name="T8" fmla="*/ 69 w 101"/>
                <a:gd name="T9" fmla="*/ 110 h 133"/>
                <a:gd name="T10" fmla="*/ 80 w 101"/>
                <a:gd name="T11" fmla="*/ 93 h 133"/>
                <a:gd name="T12" fmla="*/ 69 w 101"/>
                <a:gd name="T13" fmla="*/ 78 h 133"/>
                <a:gd name="T14" fmla="*/ 53 w 101"/>
                <a:gd name="T15" fmla="*/ 69 h 133"/>
                <a:gd name="T16" fmla="*/ 35 w 101"/>
                <a:gd name="T17" fmla="*/ 110 h 133"/>
                <a:gd name="T18" fmla="*/ 16 w 101"/>
                <a:gd name="T19" fmla="*/ 132 h 133"/>
                <a:gd name="T20" fmla="*/ 23 w 101"/>
                <a:gd name="T21" fmla="*/ 116 h 133"/>
                <a:gd name="T22" fmla="*/ 45 w 101"/>
                <a:gd name="T23" fmla="*/ 68 h 133"/>
                <a:gd name="T24" fmla="*/ 31 w 101"/>
                <a:gd name="T25" fmla="*/ 69 h 133"/>
                <a:gd name="T26" fmla="*/ 38 w 101"/>
                <a:gd name="T27" fmla="*/ 59 h 133"/>
                <a:gd name="T28" fmla="*/ 34 w 101"/>
                <a:gd name="T29" fmla="*/ 48 h 133"/>
                <a:gd name="T30" fmla="*/ 28 w 101"/>
                <a:gd name="T31" fmla="*/ 39 h 133"/>
                <a:gd name="T32" fmla="*/ 20 w 101"/>
                <a:gd name="T33" fmla="*/ 56 h 133"/>
                <a:gd name="T34" fmla="*/ 18 w 101"/>
                <a:gd name="T35" fmla="*/ 66 h 133"/>
                <a:gd name="T36" fmla="*/ 14 w 101"/>
                <a:gd name="T37" fmla="*/ 80 h 133"/>
                <a:gd name="T38" fmla="*/ 0 w 101"/>
                <a:gd name="T39" fmla="*/ 84 h 133"/>
                <a:gd name="T40" fmla="*/ 9 w 101"/>
                <a:gd name="T41" fmla="*/ 67 h 133"/>
                <a:gd name="T42" fmla="*/ 17 w 101"/>
                <a:gd name="T43" fmla="*/ 40 h 133"/>
                <a:gd name="T44" fmla="*/ 30 w 101"/>
                <a:gd name="T45" fmla="*/ 24 h 133"/>
                <a:gd name="T46" fmla="*/ 42 w 101"/>
                <a:gd name="T47" fmla="*/ 23 h 133"/>
                <a:gd name="T48" fmla="*/ 42 w 101"/>
                <a:gd name="T49" fmla="*/ 57 h 133"/>
                <a:gd name="T50" fmla="*/ 50 w 101"/>
                <a:gd name="T51" fmla="*/ 57 h 133"/>
                <a:gd name="T52" fmla="*/ 65 w 101"/>
                <a:gd name="T53" fmla="*/ 23 h 133"/>
                <a:gd name="T54" fmla="*/ 73 w 101"/>
                <a:gd name="T55" fmla="*/ 7 h 133"/>
                <a:gd name="T56" fmla="*/ 87 w 101"/>
                <a:gd name="T57" fmla="*/ 1 h 133"/>
                <a:gd name="T58" fmla="*/ 83 w 101"/>
                <a:gd name="T59" fmla="*/ 18 h 133"/>
                <a:gd name="T60" fmla="*/ 58 w 101"/>
                <a:gd name="T61"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1" h="133">
                  <a:moveTo>
                    <a:pt x="58" y="59"/>
                  </a:moveTo>
                  <a:cubicBezTo>
                    <a:pt x="71" y="65"/>
                    <a:pt x="87" y="72"/>
                    <a:pt x="95" y="86"/>
                  </a:cubicBezTo>
                  <a:cubicBezTo>
                    <a:pt x="97" y="90"/>
                    <a:pt x="101" y="102"/>
                    <a:pt x="96" y="104"/>
                  </a:cubicBezTo>
                  <a:cubicBezTo>
                    <a:pt x="94" y="105"/>
                    <a:pt x="91" y="105"/>
                    <a:pt x="88" y="105"/>
                  </a:cubicBezTo>
                  <a:cubicBezTo>
                    <a:pt x="81" y="106"/>
                    <a:pt x="74" y="110"/>
                    <a:pt x="69" y="110"/>
                  </a:cubicBezTo>
                  <a:cubicBezTo>
                    <a:pt x="71" y="103"/>
                    <a:pt x="80" y="101"/>
                    <a:pt x="80" y="93"/>
                  </a:cubicBezTo>
                  <a:cubicBezTo>
                    <a:pt x="81" y="87"/>
                    <a:pt x="74" y="82"/>
                    <a:pt x="69" y="78"/>
                  </a:cubicBezTo>
                  <a:cubicBezTo>
                    <a:pt x="64" y="75"/>
                    <a:pt x="58" y="72"/>
                    <a:pt x="53" y="69"/>
                  </a:cubicBezTo>
                  <a:cubicBezTo>
                    <a:pt x="47" y="81"/>
                    <a:pt x="40" y="96"/>
                    <a:pt x="35" y="110"/>
                  </a:cubicBezTo>
                  <a:cubicBezTo>
                    <a:pt x="32" y="120"/>
                    <a:pt x="30" y="133"/>
                    <a:pt x="16" y="132"/>
                  </a:cubicBezTo>
                  <a:cubicBezTo>
                    <a:pt x="17" y="126"/>
                    <a:pt x="20" y="121"/>
                    <a:pt x="23" y="116"/>
                  </a:cubicBezTo>
                  <a:cubicBezTo>
                    <a:pt x="30" y="100"/>
                    <a:pt x="37" y="84"/>
                    <a:pt x="45" y="68"/>
                  </a:cubicBezTo>
                  <a:cubicBezTo>
                    <a:pt x="39" y="67"/>
                    <a:pt x="35" y="71"/>
                    <a:pt x="31" y="69"/>
                  </a:cubicBezTo>
                  <a:cubicBezTo>
                    <a:pt x="29" y="63"/>
                    <a:pt x="35" y="61"/>
                    <a:pt x="38" y="59"/>
                  </a:cubicBezTo>
                  <a:cubicBezTo>
                    <a:pt x="37" y="55"/>
                    <a:pt x="35" y="52"/>
                    <a:pt x="34" y="48"/>
                  </a:cubicBezTo>
                  <a:cubicBezTo>
                    <a:pt x="33" y="46"/>
                    <a:pt x="31" y="39"/>
                    <a:pt x="28" y="39"/>
                  </a:cubicBezTo>
                  <a:cubicBezTo>
                    <a:pt x="23" y="38"/>
                    <a:pt x="21" y="51"/>
                    <a:pt x="20" y="56"/>
                  </a:cubicBezTo>
                  <a:cubicBezTo>
                    <a:pt x="19" y="60"/>
                    <a:pt x="19" y="63"/>
                    <a:pt x="18" y="66"/>
                  </a:cubicBezTo>
                  <a:cubicBezTo>
                    <a:pt x="17" y="71"/>
                    <a:pt x="16" y="77"/>
                    <a:pt x="14" y="80"/>
                  </a:cubicBezTo>
                  <a:cubicBezTo>
                    <a:pt x="11" y="83"/>
                    <a:pt x="5" y="86"/>
                    <a:pt x="0" y="84"/>
                  </a:cubicBezTo>
                  <a:cubicBezTo>
                    <a:pt x="1" y="77"/>
                    <a:pt x="7" y="74"/>
                    <a:pt x="9" y="67"/>
                  </a:cubicBezTo>
                  <a:cubicBezTo>
                    <a:pt x="12" y="59"/>
                    <a:pt x="14" y="49"/>
                    <a:pt x="17" y="40"/>
                  </a:cubicBezTo>
                  <a:cubicBezTo>
                    <a:pt x="19" y="30"/>
                    <a:pt x="21" y="28"/>
                    <a:pt x="30" y="24"/>
                  </a:cubicBezTo>
                  <a:cubicBezTo>
                    <a:pt x="34" y="22"/>
                    <a:pt x="39" y="20"/>
                    <a:pt x="42" y="23"/>
                  </a:cubicBezTo>
                  <a:cubicBezTo>
                    <a:pt x="41" y="33"/>
                    <a:pt x="41" y="45"/>
                    <a:pt x="42" y="57"/>
                  </a:cubicBezTo>
                  <a:cubicBezTo>
                    <a:pt x="44" y="57"/>
                    <a:pt x="48" y="56"/>
                    <a:pt x="50" y="57"/>
                  </a:cubicBezTo>
                  <a:cubicBezTo>
                    <a:pt x="54" y="48"/>
                    <a:pt x="60" y="34"/>
                    <a:pt x="65" y="23"/>
                  </a:cubicBezTo>
                  <a:cubicBezTo>
                    <a:pt x="67" y="16"/>
                    <a:pt x="68" y="10"/>
                    <a:pt x="73" y="7"/>
                  </a:cubicBezTo>
                  <a:cubicBezTo>
                    <a:pt x="76" y="5"/>
                    <a:pt x="84" y="0"/>
                    <a:pt x="87" y="1"/>
                  </a:cubicBezTo>
                  <a:cubicBezTo>
                    <a:pt x="95" y="2"/>
                    <a:pt x="85" y="15"/>
                    <a:pt x="83" y="18"/>
                  </a:cubicBezTo>
                  <a:cubicBezTo>
                    <a:pt x="74" y="31"/>
                    <a:pt x="66" y="45"/>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3164" y="1179"/>
              <a:ext cx="31" cy="37"/>
            </a:xfrm>
            <a:custGeom>
              <a:avLst/>
              <a:gdLst>
                <a:gd name="T0" fmla="*/ 14 w 33"/>
                <a:gd name="T1" fmla="*/ 1 h 40"/>
                <a:gd name="T2" fmla="*/ 17 w 33"/>
                <a:gd name="T3" fmla="*/ 12 h 40"/>
                <a:gd name="T4" fmla="*/ 33 w 33"/>
                <a:gd name="T5" fmla="*/ 12 h 40"/>
                <a:gd name="T6" fmla="*/ 19 w 33"/>
                <a:gd name="T7" fmla="*/ 20 h 40"/>
                <a:gd name="T8" fmla="*/ 19 w 33"/>
                <a:gd name="T9" fmla="*/ 40 h 40"/>
                <a:gd name="T10" fmla="*/ 16 w 33"/>
                <a:gd name="T11" fmla="*/ 31 h 40"/>
                <a:gd name="T12" fmla="*/ 13 w 33"/>
                <a:gd name="T13" fmla="*/ 22 h 40"/>
                <a:gd name="T14" fmla="*/ 0 w 33"/>
                <a:gd name="T15" fmla="*/ 25 h 40"/>
                <a:gd name="T16" fmla="*/ 10 w 33"/>
                <a:gd name="T17" fmla="*/ 17 h 40"/>
                <a:gd name="T18" fmla="*/ 1 w 33"/>
                <a:gd name="T19" fmla="*/ 5 h 40"/>
                <a:gd name="T20" fmla="*/ 14 w 33"/>
                <a:gd name="T2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0">
                  <a:moveTo>
                    <a:pt x="14" y="1"/>
                  </a:moveTo>
                  <a:cubicBezTo>
                    <a:pt x="15" y="4"/>
                    <a:pt x="15" y="9"/>
                    <a:pt x="17" y="12"/>
                  </a:cubicBezTo>
                  <a:cubicBezTo>
                    <a:pt x="19" y="8"/>
                    <a:pt x="33" y="7"/>
                    <a:pt x="33" y="12"/>
                  </a:cubicBezTo>
                  <a:cubicBezTo>
                    <a:pt x="33" y="17"/>
                    <a:pt x="21" y="17"/>
                    <a:pt x="19" y="20"/>
                  </a:cubicBezTo>
                  <a:cubicBezTo>
                    <a:pt x="19" y="26"/>
                    <a:pt x="22" y="35"/>
                    <a:pt x="19" y="40"/>
                  </a:cubicBezTo>
                  <a:cubicBezTo>
                    <a:pt x="17" y="38"/>
                    <a:pt x="17" y="34"/>
                    <a:pt x="16" y="31"/>
                  </a:cubicBezTo>
                  <a:cubicBezTo>
                    <a:pt x="15" y="28"/>
                    <a:pt x="14" y="25"/>
                    <a:pt x="13" y="22"/>
                  </a:cubicBezTo>
                  <a:cubicBezTo>
                    <a:pt x="9" y="22"/>
                    <a:pt x="5" y="28"/>
                    <a:pt x="0" y="25"/>
                  </a:cubicBezTo>
                  <a:cubicBezTo>
                    <a:pt x="3" y="21"/>
                    <a:pt x="7" y="20"/>
                    <a:pt x="10" y="17"/>
                  </a:cubicBezTo>
                  <a:cubicBezTo>
                    <a:pt x="9" y="12"/>
                    <a:pt x="6" y="8"/>
                    <a:pt x="1" y="5"/>
                  </a:cubicBezTo>
                  <a:cubicBezTo>
                    <a:pt x="3" y="1"/>
                    <a:pt x="8" y="0"/>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3947" y="1197"/>
              <a:ext cx="88" cy="114"/>
            </a:xfrm>
            <a:custGeom>
              <a:avLst/>
              <a:gdLst>
                <a:gd name="T0" fmla="*/ 65 w 95"/>
                <a:gd name="T1" fmla="*/ 7 h 123"/>
                <a:gd name="T2" fmla="*/ 66 w 95"/>
                <a:gd name="T3" fmla="*/ 21 h 123"/>
                <a:gd name="T4" fmla="*/ 77 w 95"/>
                <a:gd name="T5" fmla="*/ 31 h 123"/>
                <a:gd name="T6" fmla="*/ 90 w 95"/>
                <a:gd name="T7" fmla="*/ 55 h 123"/>
                <a:gd name="T8" fmla="*/ 80 w 95"/>
                <a:gd name="T9" fmla="*/ 54 h 123"/>
                <a:gd name="T10" fmla="*/ 54 w 95"/>
                <a:gd name="T11" fmla="*/ 57 h 123"/>
                <a:gd name="T12" fmla="*/ 69 w 95"/>
                <a:gd name="T13" fmla="*/ 107 h 123"/>
                <a:gd name="T14" fmla="*/ 75 w 95"/>
                <a:gd name="T15" fmla="*/ 123 h 123"/>
                <a:gd name="T16" fmla="*/ 66 w 95"/>
                <a:gd name="T17" fmla="*/ 119 h 123"/>
                <a:gd name="T18" fmla="*/ 59 w 95"/>
                <a:gd name="T19" fmla="*/ 112 h 123"/>
                <a:gd name="T20" fmla="*/ 46 w 95"/>
                <a:gd name="T21" fmla="*/ 98 h 123"/>
                <a:gd name="T22" fmla="*/ 45 w 95"/>
                <a:gd name="T23" fmla="*/ 56 h 123"/>
                <a:gd name="T24" fmla="*/ 7 w 95"/>
                <a:gd name="T25" fmla="*/ 36 h 123"/>
                <a:gd name="T26" fmla="*/ 0 w 95"/>
                <a:gd name="T27" fmla="*/ 25 h 123"/>
                <a:gd name="T28" fmla="*/ 5 w 95"/>
                <a:gd name="T29" fmla="*/ 27 h 123"/>
                <a:gd name="T30" fmla="*/ 45 w 95"/>
                <a:gd name="T31" fmla="*/ 47 h 123"/>
                <a:gd name="T32" fmla="*/ 47 w 95"/>
                <a:gd name="T33" fmla="*/ 21 h 123"/>
                <a:gd name="T34" fmla="*/ 1 w 95"/>
                <a:gd name="T35" fmla="*/ 0 h 123"/>
                <a:gd name="T36" fmla="*/ 2 w 95"/>
                <a:gd name="T37" fmla="*/ 0 h 123"/>
                <a:gd name="T38" fmla="*/ 58 w 95"/>
                <a:gd name="T39" fmla="*/ 10 h 123"/>
                <a:gd name="T40" fmla="*/ 65 w 95"/>
                <a:gd name="T41" fmla="*/ 7 h 123"/>
                <a:gd name="T42" fmla="*/ 53 w 95"/>
                <a:gd name="T43" fmla="*/ 47 h 123"/>
                <a:gd name="T44" fmla="*/ 66 w 95"/>
                <a:gd name="T45" fmla="*/ 45 h 123"/>
                <a:gd name="T46" fmla="*/ 76 w 95"/>
                <a:gd name="T47" fmla="*/ 40 h 123"/>
                <a:gd name="T48" fmla="*/ 69 w 95"/>
                <a:gd name="T49" fmla="*/ 33 h 123"/>
                <a:gd name="T50" fmla="*/ 58 w 95"/>
                <a:gd name="T51" fmla="*/ 22 h 123"/>
                <a:gd name="T52" fmla="*/ 52 w 95"/>
                <a:gd name="T53" fmla="*/ 21 h 123"/>
                <a:gd name="T54" fmla="*/ 53 w 95"/>
                <a:gd name="T55" fmla="*/ 4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3">
                  <a:moveTo>
                    <a:pt x="65" y="7"/>
                  </a:moveTo>
                  <a:cubicBezTo>
                    <a:pt x="69" y="9"/>
                    <a:pt x="69" y="18"/>
                    <a:pt x="66" y="21"/>
                  </a:cubicBezTo>
                  <a:cubicBezTo>
                    <a:pt x="69" y="25"/>
                    <a:pt x="72" y="28"/>
                    <a:pt x="77" y="31"/>
                  </a:cubicBezTo>
                  <a:cubicBezTo>
                    <a:pt x="84" y="37"/>
                    <a:pt x="95" y="41"/>
                    <a:pt x="90" y="55"/>
                  </a:cubicBezTo>
                  <a:cubicBezTo>
                    <a:pt x="86" y="56"/>
                    <a:pt x="83" y="54"/>
                    <a:pt x="80" y="54"/>
                  </a:cubicBezTo>
                  <a:cubicBezTo>
                    <a:pt x="71" y="54"/>
                    <a:pt x="63" y="57"/>
                    <a:pt x="54" y="57"/>
                  </a:cubicBezTo>
                  <a:cubicBezTo>
                    <a:pt x="56" y="76"/>
                    <a:pt x="63" y="92"/>
                    <a:pt x="69" y="107"/>
                  </a:cubicBezTo>
                  <a:cubicBezTo>
                    <a:pt x="71" y="112"/>
                    <a:pt x="74" y="117"/>
                    <a:pt x="75" y="123"/>
                  </a:cubicBezTo>
                  <a:cubicBezTo>
                    <a:pt x="72" y="123"/>
                    <a:pt x="69" y="120"/>
                    <a:pt x="66" y="119"/>
                  </a:cubicBezTo>
                  <a:cubicBezTo>
                    <a:pt x="64" y="117"/>
                    <a:pt x="61" y="114"/>
                    <a:pt x="59" y="112"/>
                  </a:cubicBezTo>
                  <a:cubicBezTo>
                    <a:pt x="55" y="109"/>
                    <a:pt x="49" y="103"/>
                    <a:pt x="46" y="98"/>
                  </a:cubicBezTo>
                  <a:cubicBezTo>
                    <a:pt x="41" y="87"/>
                    <a:pt x="47" y="71"/>
                    <a:pt x="45" y="56"/>
                  </a:cubicBezTo>
                  <a:cubicBezTo>
                    <a:pt x="30" y="53"/>
                    <a:pt x="17" y="46"/>
                    <a:pt x="7" y="36"/>
                  </a:cubicBezTo>
                  <a:cubicBezTo>
                    <a:pt x="4" y="33"/>
                    <a:pt x="0" y="29"/>
                    <a:pt x="0" y="25"/>
                  </a:cubicBezTo>
                  <a:cubicBezTo>
                    <a:pt x="2" y="24"/>
                    <a:pt x="4" y="26"/>
                    <a:pt x="5" y="27"/>
                  </a:cubicBezTo>
                  <a:cubicBezTo>
                    <a:pt x="16" y="35"/>
                    <a:pt x="29" y="44"/>
                    <a:pt x="45" y="47"/>
                  </a:cubicBezTo>
                  <a:cubicBezTo>
                    <a:pt x="46" y="38"/>
                    <a:pt x="46" y="29"/>
                    <a:pt x="47" y="21"/>
                  </a:cubicBezTo>
                  <a:cubicBezTo>
                    <a:pt x="28" y="18"/>
                    <a:pt x="11" y="12"/>
                    <a:pt x="1" y="0"/>
                  </a:cubicBezTo>
                  <a:cubicBezTo>
                    <a:pt x="2" y="0"/>
                    <a:pt x="2" y="0"/>
                    <a:pt x="2" y="0"/>
                  </a:cubicBezTo>
                  <a:cubicBezTo>
                    <a:pt x="16" y="5"/>
                    <a:pt x="38" y="14"/>
                    <a:pt x="58" y="10"/>
                  </a:cubicBezTo>
                  <a:cubicBezTo>
                    <a:pt x="60" y="9"/>
                    <a:pt x="62" y="7"/>
                    <a:pt x="65" y="7"/>
                  </a:cubicBezTo>
                  <a:close/>
                  <a:moveTo>
                    <a:pt x="53" y="47"/>
                  </a:moveTo>
                  <a:cubicBezTo>
                    <a:pt x="57" y="47"/>
                    <a:pt x="61" y="46"/>
                    <a:pt x="66" y="45"/>
                  </a:cubicBezTo>
                  <a:cubicBezTo>
                    <a:pt x="69" y="44"/>
                    <a:pt x="75" y="43"/>
                    <a:pt x="76" y="40"/>
                  </a:cubicBezTo>
                  <a:cubicBezTo>
                    <a:pt x="76" y="37"/>
                    <a:pt x="71" y="35"/>
                    <a:pt x="69" y="33"/>
                  </a:cubicBezTo>
                  <a:cubicBezTo>
                    <a:pt x="63" y="29"/>
                    <a:pt x="61" y="26"/>
                    <a:pt x="58" y="22"/>
                  </a:cubicBezTo>
                  <a:cubicBezTo>
                    <a:pt x="56" y="21"/>
                    <a:pt x="54" y="21"/>
                    <a:pt x="52" y="21"/>
                  </a:cubicBezTo>
                  <a:cubicBezTo>
                    <a:pt x="52" y="30"/>
                    <a:pt x="52" y="39"/>
                    <a:pt x="5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3049" y="1364"/>
              <a:ext cx="146" cy="147"/>
            </a:xfrm>
            <a:custGeom>
              <a:avLst/>
              <a:gdLst>
                <a:gd name="T0" fmla="*/ 78 w 158"/>
                <a:gd name="T1" fmla="*/ 0 h 159"/>
                <a:gd name="T2" fmla="*/ 95 w 158"/>
                <a:gd name="T3" fmla="*/ 41 h 159"/>
                <a:gd name="T4" fmla="*/ 135 w 158"/>
                <a:gd name="T5" fmla="*/ 23 h 159"/>
                <a:gd name="T6" fmla="*/ 117 w 158"/>
                <a:gd name="T7" fmla="*/ 63 h 159"/>
                <a:gd name="T8" fmla="*/ 158 w 158"/>
                <a:gd name="T9" fmla="*/ 79 h 159"/>
                <a:gd name="T10" fmla="*/ 117 w 158"/>
                <a:gd name="T11" fmla="*/ 95 h 159"/>
                <a:gd name="T12" fmla="*/ 134 w 158"/>
                <a:gd name="T13" fmla="*/ 135 h 159"/>
                <a:gd name="T14" fmla="*/ 95 w 158"/>
                <a:gd name="T15" fmla="*/ 118 h 159"/>
                <a:gd name="T16" fmla="*/ 79 w 158"/>
                <a:gd name="T17" fmla="*/ 159 h 159"/>
                <a:gd name="T18" fmla="*/ 63 w 158"/>
                <a:gd name="T19" fmla="*/ 118 h 159"/>
                <a:gd name="T20" fmla="*/ 23 w 158"/>
                <a:gd name="T21" fmla="*/ 135 h 159"/>
                <a:gd name="T22" fmla="*/ 40 w 158"/>
                <a:gd name="T23" fmla="*/ 96 h 159"/>
                <a:gd name="T24" fmla="*/ 0 w 158"/>
                <a:gd name="T25" fmla="*/ 80 h 159"/>
                <a:gd name="T26" fmla="*/ 40 w 158"/>
                <a:gd name="T27" fmla="*/ 63 h 159"/>
                <a:gd name="T28" fmla="*/ 23 w 158"/>
                <a:gd name="T29" fmla="*/ 23 h 159"/>
                <a:gd name="T30" fmla="*/ 62 w 158"/>
                <a:gd name="T31" fmla="*/ 41 h 159"/>
                <a:gd name="T32" fmla="*/ 78 w 158"/>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159">
                  <a:moveTo>
                    <a:pt x="78" y="0"/>
                  </a:moveTo>
                  <a:cubicBezTo>
                    <a:pt x="84" y="13"/>
                    <a:pt x="89" y="27"/>
                    <a:pt x="95" y="41"/>
                  </a:cubicBezTo>
                  <a:cubicBezTo>
                    <a:pt x="108" y="35"/>
                    <a:pt x="121" y="29"/>
                    <a:pt x="135" y="23"/>
                  </a:cubicBezTo>
                  <a:cubicBezTo>
                    <a:pt x="129" y="36"/>
                    <a:pt x="123" y="50"/>
                    <a:pt x="117" y="63"/>
                  </a:cubicBezTo>
                  <a:cubicBezTo>
                    <a:pt x="130" y="69"/>
                    <a:pt x="144" y="74"/>
                    <a:pt x="158" y="79"/>
                  </a:cubicBezTo>
                  <a:cubicBezTo>
                    <a:pt x="145" y="85"/>
                    <a:pt x="131" y="90"/>
                    <a:pt x="117" y="95"/>
                  </a:cubicBezTo>
                  <a:cubicBezTo>
                    <a:pt x="123" y="109"/>
                    <a:pt x="129" y="122"/>
                    <a:pt x="134" y="135"/>
                  </a:cubicBezTo>
                  <a:cubicBezTo>
                    <a:pt x="121" y="130"/>
                    <a:pt x="108" y="124"/>
                    <a:pt x="95" y="118"/>
                  </a:cubicBezTo>
                  <a:cubicBezTo>
                    <a:pt x="89" y="131"/>
                    <a:pt x="84" y="145"/>
                    <a:pt x="79" y="159"/>
                  </a:cubicBezTo>
                  <a:cubicBezTo>
                    <a:pt x="73" y="145"/>
                    <a:pt x="68" y="131"/>
                    <a:pt x="63" y="118"/>
                  </a:cubicBezTo>
                  <a:cubicBezTo>
                    <a:pt x="49" y="124"/>
                    <a:pt x="36" y="130"/>
                    <a:pt x="23" y="135"/>
                  </a:cubicBezTo>
                  <a:cubicBezTo>
                    <a:pt x="28" y="122"/>
                    <a:pt x="34" y="109"/>
                    <a:pt x="40" y="96"/>
                  </a:cubicBezTo>
                  <a:cubicBezTo>
                    <a:pt x="27" y="90"/>
                    <a:pt x="13" y="85"/>
                    <a:pt x="0" y="80"/>
                  </a:cubicBezTo>
                  <a:cubicBezTo>
                    <a:pt x="13" y="74"/>
                    <a:pt x="27" y="69"/>
                    <a:pt x="40" y="63"/>
                  </a:cubicBezTo>
                  <a:cubicBezTo>
                    <a:pt x="34" y="50"/>
                    <a:pt x="28" y="37"/>
                    <a:pt x="23" y="23"/>
                  </a:cubicBezTo>
                  <a:cubicBezTo>
                    <a:pt x="36" y="29"/>
                    <a:pt x="49" y="35"/>
                    <a:pt x="62" y="41"/>
                  </a:cubicBezTo>
                  <a:cubicBezTo>
                    <a:pt x="68" y="28"/>
                    <a:pt x="73" y="14"/>
                    <a:pt x="7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4051" y="1364"/>
              <a:ext cx="147" cy="147"/>
            </a:xfrm>
            <a:custGeom>
              <a:avLst/>
              <a:gdLst>
                <a:gd name="T0" fmla="*/ 79 w 159"/>
                <a:gd name="T1" fmla="*/ 0 h 159"/>
                <a:gd name="T2" fmla="*/ 95 w 159"/>
                <a:gd name="T3" fmla="*/ 41 h 159"/>
                <a:gd name="T4" fmla="*/ 135 w 159"/>
                <a:gd name="T5" fmla="*/ 23 h 159"/>
                <a:gd name="T6" fmla="*/ 118 w 159"/>
                <a:gd name="T7" fmla="*/ 63 h 159"/>
                <a:gd name="T8" fmla="*/ 159 w 159"/>
                <a:gd name="T9" fmla="*/ 79 h 159"/>
                <a:gd name="T10" fmla="*/ 118 w 159"/>
                <a:gd name="T11" fmla="*/ 95 h 159"/>
                <a:gd name="T12" fmla="*/ 135 w 159"/>
                <a:gd name="T13" fmla="*/ 135 h 159"/>
                <a:gd name="T14" fmla="*/ 96 w 159"/>
                <a:gd name="T15" fmla="*/ 118 h 159"/>
                <a:gd name="T16" fmla="*/ 80 w 159"/>
                <a:gd name="T17" fmla="*/ 159 h 159"/>
                <a:gd name="T18" fmla="*/ 63 w 159"/>
                <a:gd name="T19" fmla="*/ 118 h 159"/>
                <a:gd name="T20" fmla="*/ 24 w 159"/>
                <a:gd name="T21" fmla="*/ 135 h 159"/>
                <a:gd name="T22" fmla="*/ 41 w 159"/>
                <a:gd name="T23" fmla="*/ 96 h 159"/>
                <a:gd name="T24" fmla="*/ 0 w 159"/>
                <a:gd name="T25" fmla="*/ 80 h 159"/>
                <a:gd name="T26" fmla="*/ 41 w 159"/>
                <a:gd name="T27" fmla="*/ 63 h 159"/>
                <a:gd name="T28" fmla="*/ 24 w 159"/>
                <a:gd name="T29" fmla="*/ 23 h 159"/>
                <a:gd name="T30" fmla="*/ 63 w 159"/>
                <a:gd name="T31" fmla="*/ 41 h 159"/>
                <a:gd name="T32" fmla="*/ 79 w 159"/>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59">
                  <a:moveTo>
                    <a:pt x="79" y="0"/>
                  </a:moveTo>
                  <a:cubicBezTo>
                    <a:pt x="85" y="13"/>
                    <a:pt x="90" y="27"/>
                    <a:pt x="95" y="41"/>
                  </a:cubicBezTo>
                  <a:cubicBezTo>
                    <a:pt x="109" y="35"/>
                    <a:pt x="122" y="29"/>
                    <a:pt x="135" y="23"/>
                  </a:cubicBezTo>
                  <a:cubicBezTo>
                    <a:pt x="130" y="37"/>
                    <a:pt x="124" y="50"/>
                    <a:pt x="118" y="63"/>
                  </a:cubicBezTo>
                  <a:cubicBezTo>
                    <a:pt x="131" y="69"/>
                    <a:pt x="145" y="74"/>
                    <a:pt x="159" y="79"/>
                  </a:cubicBezTo>
                  <a:cubicBezTo>
                    <a:pt x="146" y="85"/>
                    <a:pt x="132" y="90"/>
                    <a:pt x="118" y="95"/>
                  </a:cubicBezTo>
                  <a:cubicBezTo>
                    <a:pt x="124" y="109"/>
                    <a:pt x="130" y="122"/>
                    <a:pt x="135" y="135"/>
                  </a:cubicBezTo>
                  <a:cubicBezTo>
                    <a:pt x="122" y="130"/>
                    <a:pt x="109" y="124"/>
                    <a:pt x="96" y="118"/>
                  </a:cubicBezTo>
                  <a:cubicBezTo>
                    <a:pt x="90" y="131"/>
                    <a:pt x="85" y="145"/>
                    <a:pt x="80" y="159"/>
                  </a:cubicBezTo>
                  <a:cubicBezTo>
                    <a:pt x="74" y="145"/>
                    <a:pt x="69" y="131"/>
                    <a:pt x="63" y="118"/>
                  </a:cubicBezTo>
                  <a:cubicBezTo>
                    <a:pt x="50" y="124"/>
                    <a:pt x="37" y="130"/>
                    <a:pt x="24" y="135"/>
                  </a:cubicBezTo>
                  <a:cubicBezTo>
                    <a:pt x="29" y="122"/>
                    <a:pt x="35" y="109"/>
                    <a:pt x="41" y="96"/>
                  </a:cubicBezTo>
                  <a:cubicBezTo>
                    <a:pt x="28" y="90"/>
                    <a:pt x="14" y="85"/>
                    <a:pt x="0" y="80"/>
                  </a:cubicBezTo>
                  <a:cubicBezTo>
                    <a:pt x="13" y="74"/>
                    <a:pt x="27" y="69"/>
                    <a:pt x="41" y="63"/>
                  </a:cubicBezTo>
                  <a:cubicBezTo>
                    <a:pt x="35" y="50"/>
                    <a:pt x="29" y="37"/>
                    <a:pt x="24" y="23"/>
                  </a:cubicBezTo>
                  <a:cubicBezTo>
                    <a:pt x="37" y="29"/>
                    <a:pt x="50" y="35"/>
                    <a:pt x="63" y="41"/>
                  </a:cubicBezTo>
                  <a:cubicBezTo>
                    <a:pt x="69" y="28"/>
                    <a:pt x="74" y="14"/>
                    <a:pt x="7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a:spLocks noEditPoints="1"/>
            </p:cNvSpPr>
            <p:nvPr/>
          </p:nvSpPr>
          <p:spPr bwMode="auto">
            <a:xfrm>
              <a:off x="3279" y="1453"/>
              <a:ext cx="686" cy="365"/>
            </a:xfrm>
            <a:custGeom>
              <a:avLst/>
              <a:gdLst>
                <a:gd name="T0" fmla="*/ 173 w 744"/>
                <a:gd name="T1" fmla="*/ 171 h 395"/>
                <a:gd name="T2" fmla="*/ 155 w 744"/>
                <a:gd name="T3" fmla="*/ 238 h 395"/>
                <a:gd name="T4" fmla="*/ 576 w 744"/>
                <a:gd name="T5" fmla="*/ 274 h 395"/>
                <a:gd name="T6" fmla="*/ 565 w 744"/>
                <a:gd name="T7" fmla="*/ 200 h 395"/>
                <a:gd name="T8" fmla="*/ 654 w 744"/>
                <a:gd name="T9" fmla="*/ 147 h 395"/>
                <a:gd name="T10" fmla="*/ 637 w 744"/>
                <a:gd name="T11" fmla="*/ 0 h 395"/>
                <a:gd name="T12" fmla="*/ 736 w 744"/>
                <a:gd name="T13" fmla="*/ 25 h 395"/>
                <a:gd name="T14" fmla="*/ 723 w 744"/>
                <a:gd name="T15" fmla="*/ 112 h 395"/>
                <a:gd name="T16" fmla="*/ 714 w 744"/>
                <a:gd name="T17" fmla="*/ 207 h 395"/>
                <a:gd name="T18" fmla="*/ 679 w 744"/>
                <a:gd name="T19" fmla="*/ 297 h 395"/>
                <a:gd name="T20" fmla="*/ 613 w 744"/>
                <a:gd name="T21" fmla="*/ 331 h 395"/>
                <a:gd name="T22" fmla="*/ 558 w 744"/>
                <a:gd name="T23" fmla="*/ 392 h 395"/>
                <a:gd name="T24" fmla="*/ 193 w 744"/>
                <a:gd name="T25" fmla="*/ 390 h 395"/>
                <a:gd name="T26" fmla="*/ 132 w 744"/>
                <a:gd name="T27" fmla="*/ 336 h 395"/>
                <a:gd name="T28" fmla="*/ 83 w 744"/>
                <a:gd name="T29" fmla="*/ 316 h 395"/>
                <a:gd name="T30" fmla="*/ 65 w 744"/>
                <a:gd name="T31" fmla="*/ 260 h 395"/>
                <a:gd name="T32" fmla="*/ 2 w 744"/>
                <a:gd name="T33" fmla="*/ 151 h 395"/>
                <a:gd name="T34" fmla="*/ 21 w 744"/>
                <a:gd name="T35" fmla="*/ 99 h 395"/>
                <a:gd name="T36" fmla="*/ 12 w 744"/>
                <a:gd name="T37" fmla="*/ 48 h 395"/>
                <a:gd name="T38" fmla="*/ 106 w 744"/>
                <a:gd name="T39" fmla="*/ 0 h 395"/>
                <a:gd name="T40" fmla="*/ 92 w 744"/>
                <a:gd name="T41" fmla="*/ 109 h 395"/>
                <a:gd name="T42" fmla="*/ 15 w 744"/>
                <a:gd name="T43" fmla="*/ 33 h 395"/>
                <a:gd name="T44" fmla="*/ 74 w 744"/>
                <a:gd name="T45" fmla="*/ 49 h 395"/>
                <a:gd name="T46" fmla="*/ 71 w 744"/>
                <a:gd name="T47" fmla="*/ 19 h 395"/>
                <a:gd name="T48" fmla="*/ 673 w 744"/>
                <a:gd name="T49" fmla="*/ 18 h 395"/>
                <a:gd name="T50" fmla="*/ 670 w 744"/>
                <a:gd name="T51" fmla="*/ 49 h 395"/>
                <a:gd name="T52" fmla="*/ 729 w 744"/>
                <a:gd name="T53" fmla="*/ 36 h 395"/>
                <a:gd name="T54" fmla="*/ 673 w 744"/>
                <a:gd name="T55" fmla="*/ 18 h 395"/>
                <a:gd name="T56" fmla="*/ 28 w 744"/>
                <a:gd name="T57" fmla="*/ 117 h 395"/>
                <a:gd name="T58" fmla="*/ 32 w 744"/>
                <a:gd name="T59" fmla="*/ 183 h 395"/>
                <a:gd name="T60" fmla="*/ 80 w 744"/>
                <a:gd name="T61" fmla="*/ 133 h 395"/>
                <a:gd name="T62" fmla="*/ 99 w 744"/>
                <a:gd name="T63" fmla="*/ 27 h 395"/>
                <a:gd name="T64" fmla="*/ 648 w 744"/>
                <a:gd name="T65" fmla="*/ 74 h 395"/>
                <a:gd name="T66" fmla="*/ 664 w 744"/>
                <a:gd name="T67" fmla="*/ 155 h 395"/>
                <a:gd name="T68" fmla="*/ 721 w 744"/>
                <a:gd name="T69" fmla="*/ 184 h 395"/>
                <a:gd name="T70" fmla="*/ 728 w 744"/>
                <a:gd name="T71" fmla="*/ 135 h 395"/>
                <a:gd name="T72" fmla="*/ 645 w 744"/>
                <a:gd name="T73" fmla="*/ 27 h 395"/>
                <a:gd name="T74" fmla="*/ 31 w 744"/>
                <a:gd name="T75" fmla="*/ 58 h 395"/>
                <a:gd name="T76" fmla="*/ 31 w 744"/>
                <a:gd name="T77" fmla="*/ 58 h 395"/>
                <a:gd name="T78" fmla="*/ 713 w 744"/>
                <a:gd name="T79" fmla="*/ 58 h 395"/>
                <a:gd name="T80" fmla="*/ 86 w 744"/>
                <a:gd name="T81" fmla="*/ 158 h 395"/>
                <a:gd name="T82" fmla="*/ 104 w 744"/>
                <a:gd name="T83" fmla="*/ 238 h 395"/>
                <a:gd name="T84" fmla="*/ 144 w 744"/>
                <a:gd name="T85" fmla="*/ 347 h 395"/>
                <a:gd name="T86" fmla="*/ 164 w 744"/>
                <a:gd name="T87" fmla="*/ 331 h 395"/>
                <a:gd name="T88" fmla="*/ 144 w 744"/>
                <a:gd name="T89" fmla="*/ 246 h 395"/>
                <a:gd name="T90" fmla="*/ 158 w 744"/>
                <a:gd name="T91" fmla="*/ 166 h 395"/>
                <a:gd name="T92" fmla="*/ 86 w 744"/>
                <a:gd name="T93" fmla="*/ 158 h 395"/>
                <a:gd name="T94" fmla="*/ 585 w 744"/>
                <a:gd name="T95" fmla="*/ 166 h 395"/>
                <a:gd name="T96" fmla="*/ 593 w 744"/>
                <a:gd name="T97" fmla="*/ 270 h 395"/>
                <a:gd name="T98" fmla="*/ 580 w 744"/>
                <a:gd name="T99" fmla="*/ 378 h 395"/>
                <a:gd name="T100" fmla="*/ 637 w 744"/>
                <a:gd name="T101" fmla="*/ 293 h 395"/>
                <a:gd name="T102" fmla="*/ 659 w 744"/>
                <a:gd name="T103" fmla="*/ 198 h 395"/>
                <a:gd name="T104" fmla="*/ 30 w 744"/>
                <a:gd name="T105" fmla="*/ 193 h 395"/>
                <a:gd name="T106" fmla="*/ 77 w 744"/>
                <a:gd name="T107" fmla="*/ 308 h 395"/>
                <a:gd name="T108" fmla="*/ 92 w 744"/>
                <a:gd name="T109" fmla="*/ 230 h 395"/>
                <a:gd name="T110" fmla="*/ 30 w 744"/>
                <a:gd name="T111" fmla="*/ 193 h 395"/>
                <a:gd name="T112" fmla="*/ 656 w 744"/>
                <a:gd name="T113" fmla="*/ 303 h 395"/>
                <a:gd name="T114" fmla="*/ 670 w 744"/>
                <a:gd name="T115" fmla="*/ 264 h 395"/>
                <a:gd name="T116" fmla="*/ 669 w 744"/>
                <a:gd name="T117" fmla="*/ 174 h 395"/>
                <a:gd name="T118" fmla="*/ 257 w 744"/>
                <a:gd name="T119" fmla="*/ 268 h 395"/>
                <a:gd name="T120" fmla="*/ 179 w 744"/>
                <a:gd name="T121" fmla="*/ 383 h 395"/>
                <a:gd name="T122" fmla="*/ 543 w 744"/>
                <a:gd name="T123" fmla="*/ 379 h 395"/>
                <a:gd name="T124" fmla="*/ 572 w 744"/>
                <a:gd name="T125" fmla="*/ 284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4" h="395">
                  <a:moveTo>
                    <a:pt x="90" y="147"/>
                  </a:moveTo>
                  <a:cubicBezTo>
                    <a:pt x="114" y="148"/>
                    <a:pt x="139" y="144"/>
                    <a:pt x="155" y="153"/>
                  </a:cubicBezTo>
                  <a:cubicBezTo>
                    <a:pt x="163" y="157"/>
                    <a:pt x="168" y="163"/>
                    <a:pt x="173" y="171"/>
                  </a:cubicBezTo>
                  <a:cubicBezTo>
                    <a:pt x="177" y="179"/>
                    <a:pt x="181" y="192"/>
                    <a:pt x="178" y="203"/>
                  </a:cubicBezTo>
                  <a:cubicBezTo>
                    <a:pt x="176" y="210"/>
                    <a:pt x="172" y="216"/>
                    <a:pt x="168" y="222"/>
                  </a:cubicBezTo>
                  <a:cubicBezTo>
                    <a:pt x="163" y="227"/>
                    <a:pt x="158" y="232"/>
                    <a:pt x="155" y="238"/>
                  </a:cubicBezTo>
                  <a:cubicBezTo>
                    <a:pt x="151" y="254"/>
                    <a:pt x="161" y="267"/>
                    <a:pt x="167" y="275"/>
                  </a:cubicBezTo>
                  <a:cubicBezTo>
                    <a:pt x="229" y="261"/>
                    <a:pt x="297" y="251"/>
                    <a:pt x="372" y="251"/>
                  </a:cubicBezTo>
                  <a:cubicBezTo>
                    <a:pt x="446" y="251"/>
                    <a:pt x="515" y="261"/>
                    <a:pt x="576" y="274"/>
                  </a:cubicBezTo>
                  <a:cubicBezTo>
                    <a:pt x="584" y="267"/>
                    <a:pt x="594" y="252"/>
                    <a:pt x="588" y="237"/>
                  </a:cubicBezTo>
                  <a:cubicBezTo>
                    <a:pt x="585" y="230"/>
                    <a:pt x="579" y="225"/>
                    <a:pt x="575" y="219"/>
                  </a:cubicBezTo>
                  <a:cubicBezTo>
                    <a:pt x="571" y="214"/>
                    <a:pt x="566" y="208"/>
                    <a:pt x="565" y="200"/>
                  </a:cubicBezTo>
                  <a:cubicBezTo>
                    <a:pt x="564" y="188"/>
                    <a:pt x="567" y="178"/>
                    <a:pt x="571" y="170"/>
                  </a:cubicBezTo>
                  <a:cubicBezTo>
                    <a:pt x="575" y="163"/>
                    <a:pt x="582" y="157"/>
                    <a:pt x="589" y="153"/>
                  </a:cubicBezTo>
                  <a:cubicBezTo>
                    <a:pt x="605" y="144"/>
                    <a:pt x="630" y="148"/>
                    <a:pt x="654" y="147"/>
                  </a:cubicBezTo>
                  <a:cubicBezTo>
                    <a:pt x="655" y="133"/>
                    <a:pt x="656" y="119"/>
                    <a:pt x="652" y="108"/>
                  </a:cubicBezTo>
                  <a:cubicBezTo>
                    <a:pt x="649" y="98"/>
                    <a:pt x="643" y="89"/>
                    <a:pt x="640" y="79"/>
                  </a:cubicBezTo>
                  <a:cubicBezTo>
                    <a:pt x="633" y="57"/>
                    <a:pt x="638" y="28"/>
                    <a:pt x="637" y="0"/>
                  </a:cubicBezTo>
                  <a:cubicBezTo>
                    <a:pt x="643" y="7"/>
                    <a:pt x="647" y="16"/>
                    <a:pt x="652" y="24"/>
                  </a:cubicBezTo>
                  <a:cubicBezTo>
                    <a:pt x="656" y="22"/>
                    <a:pt x="658" y="18"/>
                    <a:pt x="662" y="15"/>
                  </a:cubicBezTo>
                  <a:cubicBezTo>
                    <a:pt x="683" y="1"/>
                    <a:pt x="725" y="5"/>
                    <a:pt x="736" y="25"/>
                  </a:cubicBezTo>
                  <a:cubicBezTo>
                    <a:pt x="743" y="38"/>
                    <a:pt x="732" y="50"/>
                    <a:pt x="723" y="56"/>
                  </a:cubicBezTo>
                  <a:cubicBezTo>
                    <a:pt x="723" y="70"/>
                    <a:pt x="723" y="83"/>
                    <a:pt x="723" y="98"/>
                  </a:cubicBezTo>
                  <a:cubicBezTo>
                    <a:pt x="723" y="102"/>
                    <a:pt x="722" y="108"/>
                    <a:pt x="723" y="112"/>
                  </a:cubicBezTo>
                  <a:cubicBezTo>
                    <a:pt x="724" y="116"/>
                    <a:pt x="728" y="120"/>
                    <a:pt x="730" y="123"/>
                  </a:cubicBezTo>
                  <a:cubicBezTo>
                    <a:pt x="737" y="133"/>
                    <a:pt x="744" y="146"/>
                    <a:pt x="741" y="163"/>
                  </a:cubicBezTo>
                  <a:cubicBezTo>
                    <a:pt x="739" y="181"/>
                    <a:pt x="724" y="196"/>
                    <a:pt x="714" y="207"/>
                  </a:cubicBezTo>
                  <a:cubicBezTo>
                    <a:pt x="702" y="220"/>
                    <a:pt x="691" y="231"/>
                    <a:pt x="683" y="247"/>
                  </a:cubicBezTo>
                  <a:cubicBezTo>
                    <a:pt x="679" y="256"/>
                    <a:pt x="679" y="264"/>
                    <a:pt x="679" y="279"/>
                  </a:cubicBezTo>
                  <a:cubicBezTo>
                    <a:pt x="679" y="284"/>
                    <a:pt x="679" y="290"/>
                    <a:pt x="679" y="297"/>
                  </a:cubicBezTo>
                  <a:cubicBezTo>
                    <a:pt x="678" y="306"/>
                    <a:pt x="678" y="315"/>
                    <a:pt x="670" y="316"/>
                  </a:cubicBezTo>
                  <a:cubicBezTo>
                    <a:pt x="654" y="320"/>
                    <a:pt x="644" y="300"/>
                    <a:pt x="630" y="301"/>
                  </a:cubicBezTo>
                  <a:cubicBezTo>
                    <a:pt x="617" y="302"/>
                    <a:pt x="616" y="320"/>
                    <a:pt x="613" y="331"/>
                  </a:cubicBezTo>
                  <a:cubicBezTo>
                    <a:pt x="611" y="339"/>
                    <a:pt x="608" y="347"/>
                    <a:pt x="606" y="354"/>
                  </a:cubicBezTo>
                  <a:cubicBezTo>
                    <a:pt x="600" y="367"/>
                    <a:pt x="592" y="382"/>
                    <a:pt x="581" y="390"/>
                  </a:cubicBezTo>
                  <a:cubicBezTo>
                    <a:pt x="575" y="395"/>
                    <a:pt x="567" y="394"/>
                    <a:pt x="558" y="392"/>
                  </a:cubicBezTo>
                  <a:cubicBezTo>
                    <a:pt x="535" y="386"/>
                    <a:pt x="511" y="380"/>
                    <a:pt x="486" y="376"/>
                  </a:cubicBezTo>
                  <a:cubicBezTo>
                    <a:pt x="449" y="371"/>
                    <a:pt x="411" y="367"/>
                    <a:pt x="377" y="367"/>
                  </a:cubicBezTo>
                  <a:cubicBezTo>
                    <a:pt x="307" y="367"/>
                    <a:pt x="249" y="375"/>
                    <a:pt x="193" y="390"/>
                  </a:cubicBezTo>
                  <a:cubicBezTo>
                    <a:pt x="184" y="393"/>
                    <a:pt x="175" y="395"/>
                    <a:pt x="167" y="392"/>
                  </a:cubicBezTo>
                  <a:cubicBezTo>
                    <a:pt x="161" y="389"/>
                    <a:pt x="155" y="383"/>
                    <a:pt x="151" y="377"/>
                  </a:cubicBezTo>
                  <a:cubicBezTo>
                    <a:pt x="143" y="365"/>
                    <a:pt x="136" y="352"/>
                    <a:pt x="132" y="336"/>
                  </a:cubicBezTo>
                  <a:cubicBezTo>
                    <a:pt x="128" y="323"/>
                    <a:pt x="129" y="301"/>
                    <a:pt x="113" y="301"/>
                  </a:cubicBezTo>
                  <a:cubicBezTo>
                    <a:pt x="108" y="301"/>
                    <a:pt x="102" y="305"/>
                    <a:pt x="97" y="308"/>
                  </a:cubicBezTo>
                  <a:cubicBezTo>
                    <a:pt x="92" y="310"/>
                    <a:pt x="88" y="314"/>
                    <a:pt x="83" y="316"/>
                  </a:cubicBezTo>
                  <a:cubicBezTo>
                    <a:pt x="77" y="318"/>
                    <a:pt x="72" y="317"/>
                    <a:pt x="69" y="314"/>
                  </a:cubicBezTo>
                  <a:cubicBezTo>
                    <a:pt x="64" y="309"/>
                    <a:pt x="65" y="297"/>
                    <a:pt x="65" y="288"/>
                  </a:cubicBezTo>
                  <a:cubicBezTo>
                    <a:pt x="65" y="278"/>
                    <a:pt x="66" y="268"/>
                    <a:pt x="65" y="260"/>
                  </a:cubicBezTo>
                  <a:cubicBezTo>
                    <a:pt x="63" y="245"/>
                    <a:pt x="52" y="233"/>
                    <a:pt x="44" y="223"/>
                  </a:cubicBezTo>
                  <a:cubicBezTo>
                    <a:pt x="36" y="214"/>
                    <a:pt x="26" y="203"/>
                    <a:pt x="18" y="192"/>
                  </a:cubicBezTo>
                  <a:cubicBezTo>
                    <a:pt x="9" y="182"/>
                    <a:pt x="0" y="170"/>
                    <a:pt x="2" y="151"/>
                  </a:cubicBezTo>
                  <a:cubicBezTo>
                    <a:pt x="4" y="139"/>
                    <a:pt x="9" y="129"/>
                    <a:pt x="15" y="121"/>
                  </a:cubicBezTo>
                  <a:cubicBezTo>
                    <a:pt x="17" y="119"/>
                    <a:pt x="21" y="115"/>
                    <a:pt x="21" y="113"/>
                  </a:cubicBezTo>
                  <a:cubicBezTo>
                    <a:pt x="22" y="109"/>
                    <a:pt x="21" y="103"/>
                    <a:pt x="21" y="99"/>
                  </a:cubicBezTo>
                  <a:cubicBezTo>
                    <a:pt x="21" y="89"/>
                    <a:pt x="21" y="81"/>
                    <a:pt x="21" y="70"/>
                  </a:cubicBezTo>
                  <a:cubicBezTo>
                    <a:pt x="21" y="65"/>
                    <a:pt x="22" y="59"/>
                    <a:pt x="21" y="56"/>
                  </a:cubicBezTo>
                  <a:cubicBezTo>
                    <a:pt x="20" y="53"/>
                    <a:pt x="14" y="51"/>
                    <a:pt x="12" y="48"/>
                  </a:cubicBezTo>
                  <a:cubicBezTo>
                    <a:pt x="8" y="44"/>
                    <a:pt x="4" y="35"/>
                    <a:pt x="7" y="27"/>
                  </a:cubicBezTo>
                  <a:cubicBezTo>
                    <a:pt x="18" y="1"/>
                    <a:pt x="76" y="0"/>
                    <a:pt x="91" y="24"/>
                  </a:cubicBezTo>
                  <a:cubicBezTo>
                    <a:pt x="96" y="16"/>
                    <a:pt x="101" y="8"/>
                    <a:pt x="106" y="0"/>
                  </a:cubicBezTo>
                  <a:cubicBezTo>
                    <a:pt x="107" y="0"/>
                    <a:pt x="107" y="0"/>
                    <a:pt x="107" y="1"/>
                  </a:cubicBezTo>
                  <a:cubicBezTo>
                    <a:pt x="106" y="28"/>
                    <a:pt x="111" y="58"/>
                    <a:pt x="104" y="79"/>
                  </a:cubicBezTo>
                  <a:cubicBezTo>
                    <a:pt x="101" y="89"/>
                    <a:pt x="95" y="98"/>
                    <a:pt x="92" y="109"/>
                  </a:cubicBezTo>
                  <a:cubicBezTo>
                    <a:pt x="88" y="120"/>
                    <a:pt x="89" y="133"/>
                    <a:pt x="90" y="147"/>
                  </a:cubicBezTo>
                  <a:close/>
                  <a:moveTo>
                    <a:pt x="25" y="20"/>
                  </a:moveTo>
                  <a:cubicBezTo>
                    <a:pt x="21" y="22"/>
                    <a:pt x="15" y="28"/>
                    <a:pt x="15" y="33"/>
                  </a:cubicBezTo>
                  <a:cubicBezTo>
                    <a:pt x="14" y="40"/>
                    <a:pt x="20" y="46"/>
                    <a:pt x="26" y="48"/>
                  </a:cubicBezTo>
                  <a:cubicBezTo>
                    <a:pt x="32" y="51"/>
                    <a:pt x="43" y="49"/>
                    <a:pt x="52" y="49"/>
                  </a:cubicBezTo>
                  <a:cubicBezTo>
                    <a:pt x="59" y="49"/>
                    <a:pt x="70" y="51"/>
                    <a:pt x="74" y="49"/>
                  </a:cubicBezTo>
                  <a:cubicBezTo>
                    <a:pt x="77" y="48"/>
                    <a:pt x="78" y="44"/>
                    <a:pt x="80" y="41"/>
                  </a:cubicBezTo>
                  <a:cubicBezTo>
                    <a:pt x="82" y="38"/>
                    <a:pt x="85" y="35"/>
                    <a:pt x="85" y="32"/>
                  </a:cubicBezTo>
                  <a:cubicBezTo>
                    <a:pt x="85" y="26"/>
                    <a:pt x="76" y="21"/>
                    <a:pt x="71" y="19"/>
                  </a:cubicBezTo>
                  <a:cubicBezTo>
                    <a:pt x="64" y="16"/>
                    <a:pt x="55" y="15"/>
                    <a:pt x="48" y="15"/>
                  </a:cubicBezTo>
                  <a:cubicBezTo>
                    <a:pt x="39" y="15"/>
                    <a:pt x="31" y="17"/>
                    <a:pt x="25" y="20"/>
                  </a:cubicBezTo>
                  <a:close/>
                  <a:moveTo>
                    <a:pt x="673" y="18"/>
                  </a:moveTo>
                  <a:cubicBezTo>
                    <a:pt x="667" y="21"/>
                    <a:pt x="659" y="26"/>
                    <a:pt x="659" y="33"/>
                  </a:cubicBezTo>
                  <a:cubicBezTo>
                    <a:pt x="659" y="35"/>
                    <a:pt x="662" y="38"/>
                    <a:pt x="664" y="41"/>
                  </a:cubicBezTo>
                  <a:cubicBezTo>
                    <a:pt x="666" y="44"/>
                    <a:pt x="668" y="48"/>
                    <a:pt x="670" y="49"/>
                  </a:cubicBezTo>
                  <a:cubicBezTo>
                    <a:pt x="674" y="51"/>
                    <a:pt x="685" y="49"/>
                    <a:pt x="692" y="49"/>
                  </a:cubicBezTo>
                  <a:cubicBezTo>
                    <a:pt x="699" y="49"/>
                    <a:pt x="707" y="50"/>
                    <a:pt x="714" y="49"/>
                  </a:cubicBezTo>
                  <a:cubicBezTo>
                    <a:pt x="721" y="49"/>
                    <a:pt x="729" y="42"/>
                    <a:pt x="729" y="36"/>
                  </a:cubicBezTo>
                  <a:cubicBezTo>
                    <a:pt x="731" y="27"/>
                    <a:pt x="721" y="21"/>
                    <a:pt x="716" y="19"/>
                  </a:cubicBezTo>
                  <a:cubicBezTo>
                    <a:pt x="709" y="16"/>
                    <a:pt x="701" y="15"/>
                    <a:pt x="692" y="15"/>
                  </a:cubicBezTo>
                  <a:cubicBezTo>
                    <a:pt x="686" y="15"/>
                    <a:pt x="679" y="16"/>
                    <a:pt x="673" y="18"/>
                  </a:cubicBezTo>
                  <a:close/>
                  <a:moveTo>
                    <a:pt x="77" y="59"/>
                  </a:moveTo>
                  <a:cubicBezTo>
                    <a:pt x="70" y="70"/>
                    <a:pt x="62" y="80"/>
                    <a:pt x="54" y="89"/>
                  </a:cubicBezTo>
                  <a:cubicBezTo>
                    <a:pt x="45" y="99"/>
                    <a:pt x="37" y="107"/>
                    <a:pt x="28" y="117"/>
                  </a:cubicBezTo>
                  <a:cubicBezTo>
                    <a:pt x="19" y="128"/>
                    <a:pt x="7" y="144"/>
                    <a:pt x="11" y="164"/>
                  </a:cubicBezTo>
                  <a:cubicBezTo>
                    <a:pt x="12" y="170"/>
                    <a:pt x="19" y="183"/>
                    <a:pt x="23" y="184"/>
                  </a:cubicBezTo>
                  <a:cubicBezTo>
                    <a:pt x="25" y="185"/>
                    <a:pt x="29" y="184"/>
                    <a:pt x="32" y="183"/>
                  </a:cubicBezTo>
                  <a:cubicBezTo>
                    <a:pt x="49" y="180"/>
                    <a:pt x="59" y="174"/>
                    <a:pt x="69" y="166"/>
                  </a:cubicBezTo>
                  <a:cubicBezTo>
                    <a:pt x="73" y="163"/>
                    <a:pt x="78" y="158"/>
                    <a:pt x="80" y="154"/>
                  </a:cubicBezTo>
                  <a:cubicBezTo>
                    <a:pt x="81" y="148"/>
                    <a:pt x="80" y="140"/>
                    <a:pt x="80" y="133"/>
                  </a:cubicBezTo>
                  <a:cubicBezTo>
                    <a:pt x="80" y="127"/>
                    <a:pt x="80" y="119"/>
                    <a:pt x="81" y="113"/>
                  </a:cubicBezTo>
                  <a:cubicBezTo>
                    <a:pt x="83" y="99"/>
                    <a:pt x="93" y="89"/>
                    <a:pt x="96" y="74"/>
                  </a:cubicBezTo>
                  <a:cubicBezTo>
                    <a:pt x="100" y="60"/>
                    <a:pt x="99" y="46"/>
                    <a:pt x="99" y="27"/>
                  </a:cubicBezTo>
                  <a:cubicBezTo>
                    <a:pt x="99" y="27"/>
                    <a:pt x="99" y="26"/>
                    <a:pt x="99" y="26"/>
                  </a:cubicBezTo>
                  <a:cubicBezTo>
                    <a:pt x="92" y="37"/>
                    <a:pt x="85" y="48"/>
                    <a:pt x="77" y="59"/>
                  </a:cubicBezTo>
                  <a:close/>
                  <a:moveTo>
                    <a:pt x="648" y="74"/>
                  </a:moveTo>
                  <a:cubicBezTo>
                    <a:pt x="650" y="86"/>
                    <a:pt x="658" y="97"/>
                    <a:pt x="662" y="109"/>
                  </a:cubicBezTo>
                  <a:cubicBezTo>
                    <a:pt x="664" y="116"/>
                    <a:pt x="664" y="125"/>
                    <a:pt x="664" y="134"/>
                  </a:cubicBezTo>
                  <a:cubicBezTo>
                    <a:pt x="664" y="140"/>
                    <a:pt x="663" y="149"/>
                    <a:pt x="664" y="155"/>
                  </a:cubicBezTo>
                  <a:cubicBezTo>
                    <a:pt x="665" y="158"/>
                    <a:pt x="671" y="163"/>
                    <a:pt x="675" y="166"/>
                  </a:cubicBezTo>
                  <a:cubicBezTo>
                    <a:pt x="683" y="173"/>
                    <a:pt x="691" y="178"/>
                    <a:pt x="703" y="181"/>
                  </a:cubicBezTo>
                  <a:cubicBezTo>
                    <a:pt x="706" y="182"/>
                    <a:pt x="717" y="185"/>
                    <a:pt x="721" y="184"/>
                  </a:cubicBezTo>
                  <a:cubicBezTo>
                    <a:pt x="724" y="184"/>
                    <a:pt x="726" y="178"/>
                    <a:pt x="728" y="176"/>
                  </a:cubicBezTo>
                  <a:cubicBezTo>
                    <a:pt x="730" y="172"/>
                    <a:pt x="731" y="169"/>
                    <a:pt x="732" y="166"/>
                  </a:cubicBezTo>
                  <a:cubicBezTo>
                    <a:pt x="735" y="155"/>
                    <a:pt x="732" y="142"/>
                    <a:pt x="728" y="135"/>
                  </a:cubicBezTo>
                  <a:cubicBezTo>
                    <a:pt x="723" y="125"/>
                    <a:pt x="715" y="116"/>
                    <a:pt x="707" y="108"/>
                  </a:cubicBezTo>
                  <a:cubicBezTo>
                    <a:pt x="700" y="100"/>
                    <a:pt x="692" y="92"/>
                    <a:pt x="685" y="83"/>
                  </a:cubicBezTo>
                  <a:cubicBezTo>
                    <a:pt x="670" y="64"/>
                    <a:pt x="657" y="46"/>
                    <a:pt x="645" y="27"/>
                  </a:cubicBezTo>
                  <a:cubicBezTo>
                    <a:pt x="645" y="27"/>
                    <a:pt x="645" y="26"/>
                    <a:pt x="645" y="26"/>
                  </a:cubicBezTo>
                  <a:cubicBezTo>
                    <a:pt x="645" y="44"/>
                    <a:pt x="644" y="61"/>
                    <a:pt x="648" y="74"/>
                  </a:cubicBezTo>
                  <a:close/>
                  <a:moveTo>
                    <a:pt x="31" y="58"/>
                  </a:moveTo>
                  <a:cubicBezTo>
                    <a:pt x="31" y="72"/>
                    <a:pt x="31" y="87"/>
                    <a:pt x="31" y="102"/>
                  </a:cubicBezTo>
                  <a:cubicBezTo>
                    <a:pt x="44" y="89"/>
                    <a:pt x="57" y="74"/>
                    <a:pt x="68" y="58"/>
                  </a:cubicBezTo>
                  <a:cubicBezTo>
                    <a:pt x="56" y="58"/>
                    <a:pt x="43" y="58"/>
                    <a:pt x="31" y="58"/>
                  </a:cubicBezTo>
                  <a:close/>
                  <a:moveTo>
                    <a:pt x="711" y="100"/>
                  </a:moveTo>
                  <a:cubicBezTo>
                    <a:pt x="712" y="100"/>
                    <a:pt x="712" y="102"/>
                    <a:pt x="713" y="101"/>
                  </a:cubicBezTo>
                  <a:cubicBezTo>
                    <a:pt x="713" y="87"/>
                    <a:pt x="713" y="72"/>
                    <a:pt x="713" y="58"/>
                  </a:cubicBezTo>
                  <a:cubicBezTo>
                    <a:pt x="701" y="58"/>
                    <a:pt x="688" y="58"/>
                    <a:pt x="676" y="58"/>
                  </a:cubicBezTo>
                  <a:cubicBezTo>
                    <a:pt x="686" y="73"/>
                    <a:pt x="699" y="87"/>
                    <a:pt x="711" y="100"/>
                  </a:cubicBezTo>
                  <a:close/>
                  <a:moveTo>
                    <a:pt x="86" y="158"/>
                  </a:moveTo>
                  <a:cubicBezTo>
                    <a:pt x="84" y="170"/>
                    <a:pt x="81" y="187"/>
                    <a:pt x="85" y="199"/>
                  </a:cubicBezTo>
                  <a:cubicBezTo>
                    <a:pt x="88" y="205"/>
                    <a:pt x="92" y="211"/>
                    <a:pt x="96" y="218"/>
                  </a:cubicBezTo>
                  <a:cubicBezTo>
                    <a:pt x="99" y="224"/>
                    <a:pt x="102" y="231"/>
                    <a:pt x="104" y="238"/>
                  </a:cubicBezTo>
                  <a:cubicBezTo>
                    <a:pt x="108" y="254"/>
                    <a:pt x="106" y="273"/>
                    <a:pt x="108" y="293"/>
                  </a:cubicBezTo>
                  <a:cubicBezTo>
                    <a:pt x="119" y="289"/>
                    <a:pt x="128" y="295"/>
                    <a:pt x="132" y="302"/>
                  </a:cubicBezTo>
                  <a:cubicBezTo>
                    <a:pt x="139" y="315"/>
                    <a:pt x="139" y="333"/>
                    <a:pt x="144" y="347"/>
                  </a:cubicBezTo>
                  <a:cubicBezTo>
                    <a:pt x="150" y="360"/>
                    <a:pt x="156" y="369"/>
                    <a:pt x="164" y="378"/>
                  </a:cubicBezTo>
                  <a:cubicBezTo>
                    <a:pt x="165" y="379"/>
                    <a:pt x="165" y="381"/>
                    <a:pt x="167" y="381"/>
                  </a:cubicBezTo>
                  <a:cubicBezTo>
                    <a:pt x="160" y="368"/>
                    <a:pt x="162" y="349"/>
                    <a:pt x="164" y="331"/>
                  </a:cubicBezTo>
                  <a:cubicBezTo>
                    <a:pt x="166" y="317"/>
                    <a:pt x="168" y="301"/>
                    <a:pt x="164" y="290"/>
                  </a:cubicBezTo>
                  <a:cubicBezTo>
                    <a:pt x="162" y="283"/>
                    <a:pt x="155" y="277"/>
                    <a:pt x="151" y="270"/>
                  </a:cubicBezTo>
                  <a:cubicBezTo>
                    <a:pt x="148" y="264"/>
                    <a:pt x="144" y="256"/>
                    <a:pt x="144" y="246"/>
                  </a:cubicBezTo>
                  <a:cubicBezTo>
                    <a:pt x="144" y="231"/>
                    <a:pt x="152" y="225"/>
                    <a:pt x="159" y="216"/>
                  </a:cubicBezTo>
                  <a:cubicBezTo>
                    <a:pt x="163" y="212"/>
                    <a:pt x="169" y="206"/>
                    <a:pt x="170" y="200"/>
                  </a:cubicBezTo>
                  <a:cubicBezTo>
                    <a:pt x="171" y="187"/>
                    <a:pt x="166" y="173"/>
                    <a:pt x="158" y="166"/>
                  </a:cubicBezTo>
                  <a:cubicBezTo>
                    <a:pt x="154" y="162"/>
                    <a:pt x="147" y="158"/>
                    <a:pt x="141" y="157"/>
                  </a:cubicBezTo>
                  <a:cubicBezTo>
                    <a:pt x="123" y="155"/>
                    <a:pt x="104" y="159"/>
                    <a:pt x="86" y="157"/>
                  </a:cubicBezTo>
                  <a:cubicBezTo>
                    <a:pt x="86" y="157"/>
                    <a:pt x="86" y="158"/>
                    <a:pt x="86" y="158"/>
                  </a:cubicBezTo>
                  <a:close/>
                  <a:moveTo>
                    <a:pt x="625" y="157"/>
                  </a:moveTo>
                  <a:cubicBezTo>
                    <a:pt x="618" y="157"/>
                    <a:pt x="611" y="156"/>
                    <a:pt x="603" y="157"/>
                  </a:cubicBezTo>
                  <a:cubicBezTo>
                    <a:pt x="597" y="158"/>
                    <a:pt x="589" y="162"/>
                    <a:pt x="585" y="166"/>
                  </a:cubicBezTo>
                  <a:cubicBezTo>
                    <a:pt x="579" y="173"/>
                    <a:pt x="570" y="192"/>
                    <a:pt x="576" y="204"/>
                  </a:cubicBezTo>
                  <a:cubicBezTo>
                    <a:pt x="580" y="215"/>
                    <a:pt x="590" y="221"/>
                    <a:pt x="596" y="230"/>
                  </a:cubicBezTo>
                  <a:cubicBezTo>
                    <a:pt x="603" y="243"/>
                    <a:pt x="598" y="259"/>
                    <a:pt x="593" y="270"/>
                  </a:cubicBezTo>
                  <a:cubicBezTo>
                    <a:pt x="588" y="279"/>
                    <a:pt x="579" y="286"/>
                    <a:pt x="578" y="299"/>
                  </a:cubicBezTo>
                  <a:cubicBezTo>
                    <a:pt x="576" y="325"/>
                    <a:pt x="588" y="360"/>
                    <a:pt x="577" y="381"/>
                  </a:cubicBezTo>
                  <a:cubicBezTo>
                    <a:pt x="579" y="381"/>
                    <a:pt x="579" y="379"/>
                    <a:pt x="580" y="378"/>
                  </a:cubicBezTo>
                  <a:cubicBezTo>
                    <a:pt x="588" y="369"/>
                    <a:pt x="594" y="360"/>
                    <a:pt x="599" y="348"/>
                  </a:cubicBezTo>
                  <a:cubicBezTo>
                    <a:pt x="605" y="334"/>
                    <a:pt x="605" y="315"/>
                    <a:pt x="611" y="303"/>
                  </a:cubicBezTo>
                  <a:cubicBezTo>
                    <a:pt x="616" y="295"/>
                    <a:pt x="625" y="289"/>
                    <a:pt x="637" y="293"/>
                  </a:cubicBezTo>
                  <a:cubicBezTo>
                    <a:pt x="638" y="272"/>
                    <a:pt x="635" y="254"/>
                    <a:pt x="640" y="238"/>
                  </a:cubicBezTo>
                  <a:cubicBezTo>
                    <a:pt x="642" y="230"/>
                    <a:pt x="645" y="223"/>
                    <a:pt x="649" y="217"/>
                  </a:cubicBezTo>
                  <a:cubicBezTo>
                    <a:pt x="652" y="210"/>
                    <a:pt x="657" y="204"/>
                    <a:pt x="659" y="198"/>
                  </a:cubicBezTo>
                  <a:cubicBezTo>
                    <a:pt x="663" y="186"/>
                    <a:pt x="660" y="169"/>
                    <a:pt x="658" y="157"/>
                  </a:cubicBezTo>
                  <a:cubicBezTo>
                    <a:pt x="647" y="157"/>
                    <a:pt x="635" y="157"/>
                    <a:pt x="625" y="157"/>
                  </a:cubicBezTo>
                  <a:close/>
                  <a:moveTo>
                    <a:pt x="30" y="193"/>
                  </a:moveTo>
                  <a:cubicBezTo>
                    <a:pt x="44" y="213"/>
                    <a:pt x="72" y="231"/>
                    <a:pt x="74" y="264"/>
                  </a:cubicBezTo>
                  <a:cubicBezTo>
                    <a:pt x="74" y="271"/>
                    <a:pt x="73" y="278"/>
                    <a:pt x="73" y="287"/>
                  </a:cubicBezTo>
                  <a:cubicBezTo>
                    <a:pt x="73" y="293"/>
                    <a:pt x="73" y="306"/>
                    <a:pt x="77" y="308"/>
                  </a:cubicBezTo>
                  <a:cubicBezTo>
                    <a:pt x="81" y="309"/>
                    <a:pt x="86" y="305"/>
                    <a:pt x="89" y="303"/>
                  </a:cubicBezTo>
                  <a:cubicBezTo>
                    <a:pt x="93" y="300"/>
                    <a:pt x="97" y="299"/>
                    <a:pt x="99" y="296"/>
                  </a:cubicBezTo>
                  <a:cubicBezTo>
                    <a:pt x="99" y="271"/>
                    <a:pt x="99" y="248"/>
                    <a:pt x="92" y="230"/>
                  </a:cubicBezTo>
                  <a:cubicBezTo>
                    <a:pt x="85" y="213"/>
                    <a:pt x="71" y="199"/>
                    <a:pt x="75" y="174"/>
                  </a:cubicBezTo>
                  <a:cubicBezTo>
                    <a:pt x="75" y="174"/>
                    <a:pt x="75" y="173"/>
                    <a:pt x="74" y="174"/>
                  </a:cubicBezTo>
                  <a:cubicBezTo>
                    <a:pt x="62" y="182"/>
                    <a:pt x="48" y="190"/>
                    <a:pt x="30" y="193"/>
                  </a:cubicBezTo>
                  <a:close/>
                  <a:moveTo>
                    <a:pt x="652" y="231"/>
                  </a:moveTo>
                  <a:cubicBezTo>
                    <a:pt x="644" y="251"/>
                    <a:pt x="646" y="270"/>
                    <a:pt x="644" y="297"/>
                  </a:cubicBezTo>
                  <a:cubicBezTo>
                    <a:pt x="648" y="299"/>
                    <a:pt x="652" y="301"/>
                    <a:pt x="656" y="303"/>
                  </a:cubicBezTo>
                  <a:cubicBezTo>
                    <a:pt x="659" y="305"/>
                    <a:pt x="665" y="310"/>
                    <a:pt x="669" y="307"/>
                  </a:cubicBezTo>
                  <a:cubicBezTo>
                    <a:pt x="671" y="304"/>
                    <a:pt x="671" y="291"/>
                    <a:pt x="671" y="286"/>
                  </a:cubicBezTo>
                  <a:cubicBezTo>
                    <a:pt x="671" y="278"/>
                    <a:pt x="670" y="271"/>
                    <a:pt x="670" y="264"/>
                  </a:cubicBezTo>
                  <a:cubicBezTo>
                    <a:pt x="672" y="234"/>
                    <a:pt x="696" y="214"/>
                    <a:pt x="711" y="197"/>
                  </a:cubicBezTo>
                  <a:cubicBezTo>
                    <a:pt x="713" y="196"/>
                    <a:pt x="714" y="194"/>
                    <a:pt x="714" y="193"/>
                  </a:cubicBezTo>
                  <a:cubicBezTo>
                    <a:pt x="696" y="190"/>
                    <a:pt x="682" y="182"/>
                    <a:pt x="669" y="174"/>
                  </a:cubicBezTo>
                  <a:cubicBezTo>
                    <a:pt x="673" y="200"/>
                    <a:pt x="658" y="214"/>
                    <a:pt x="652" y="231"/>
                  </a:cubicBezTo>
                  <a:close/>
                  <a:moveTo>
                    <a:pt x="350" y="261"/>
                  </a:moveTo>
                  <a:cubicBezTo>
                    <a:pt x="318" y="262"/>
                    <a:pt x="287" y="264"/>
                    <a:pt x="257" y="268"/>
                  </a:cubicBezTo>
                  <a:cubicBezTo>
                    <a:pt x="227" y="272"/>
                    <a:pt x="199" y="278"/>
                    <a:pt x="172" y="284"/>
                  </a:cubicBezTo>
                  <a:cubicBezTo>
                    <a:pt x="181" y="307"/>
                    <a:pt x="169" y="337"/>
                    <a:pt x="172" y="365"/>
                  </a:cubicBezTo>
                  <a:cubicBezTo>
                    <a:pt x="173" y="371"/>
                    <a:pt x="174" y="382"/>
                    <a:pt x="179" y="383"/>
                  </a:cubicBezTo>
                  <a:cubicBezTo>
                    <a:pt x="181" y="384"/>
                    <a:pt x="186" y="382"/>
                    <a:pt x="189" y="381"/>
                  </a:cubicBezTo>
                  <a:cubicBezTo>
                    <a:pt x="244" y="367"/>
                    <a:pt x="305" y="358"/>
                    <a:pt x="372" y="358"/>
                  </a:cubicBezTo>
                  <a:cubicBezTo>
                    <a:pt x="434" y="358"/>
                    <a:pt x="493" y="366"/>
                    <a:pt x="543" y="379"/>
                  </a:cubicBezTo>
                  <a:cubicBezTo>
                    <a:pt x="548" y="380"/>
                    <a:pt x="561" y="385"/>
                    <a:pt x="565" y="383"/>
                  </a:cubicBezTo>
                  <a:cubicBezTo>
                    <a:pt x="570" y="381"/>
                    <a:pt x="572" y="369"/>
                    <a:pt x="572" y="361"/>
                  </a:cubicBezTo>
                  <a:cubicBezTo>
                    <a:pt x="574" y="335"/>
                    <a:pt x="563" y="305"/>
                    <a:pt x="572" y="284"/>
                  </a:cubicBezTo>
                  <a:cubicBezTo>
                    <a:pt x="507" y="270"/>
                    <a:pt x="431" y="257"/>
                    <a:pt x="350" y="2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3060" y="1575"/>
              <a:ext cx="102" cy="64"/>
            </a:xfrm>
            <a:custGeom>
              <a:avLst/>
              <a:gdLst>
                <a:gd name="T0" fmla="*/ 103 w 111"/>
                <a:gd name="T1" fmla="*/ 0 h 70"/>
                <a:gd name="T2" fmla="*/ 105 w 111"/>
                <a:gd name="T3" fmla="*/ 6 h 70"/>
                <a:gd name="T4" fmla="*/ 107 w 111"/>
                <a:gd name="T5" fmla="*/ 24 h 70"/>
                <a:gd name="T6" fmla="*/ 42 w 111"/>
                <a:gd name="T7" fmla="*/ 31 h 70"/>
                <a:gd name="T8" fmla="*/ 23 w 111"/>
                <a:gd name="T9" fmla="*/ 36 h 70"/>
                <a:gd name="T10" fmla="*/ 24 w 111"/>
                <a:gd name="T11" fmla="*/ 44 h 70"/>
                <a:gd name="T12" fmla="*/ 45 w 111"/>
                <a:gd name="T13" fmla="*/ 44 h 70"/>
                <a:gd name="T14" fmla="*/ 108 w 111"/>
                <a:gd name="T15" fmla="*/ 37 h 70"/>
                <a:gd name="T16" fmla="*/ 111 w 111"/>
                <a:gd name="T17" fmla="*/ 60 h 70"/>
                <a:gd name="T18" fmla="*/ 70 w 111"/>
                <a:gd name="T19" fmla="*/ 65 h 70"/>
                <a:gd name="T20" fmla="*/ 29 w 111"/>
                <a:gd name="T21" fmla="*/ 69 h 70"/>
                <a:gd name="T22" fmla="*/ 11 w 111"/>
                <a:gd name="T23" fmla="*/ 60 h 70"/>
                <a:gd name="T24" fmla="*/ 10 w 111"/>
                <a:gd name="T25" fmla="*/ 18 h 70"/>
                <a:gd name="T26" fmla="*/ 53 w 111"/>
                <a:gd name="T27" fmla="*/ 6 h 70"/>
                <a:gd name="T28" fmla="*/ 103 w 111"/>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70">
                  <a:moveTo>
                    <a:pt x="103" y="0"/>
                  </a:moveTo>
                  <a:cubicBezTo>
                    <a:pt x="105" y="1"/>
                    <a:pt x="105" y="4"/>
                    <a:pt x="105" y="6"/>
                  </a:cubicBezTo>
                  <a:cubicBezTo>
                    <a:pt x="105" y="11"/>
                    <a:pt x="106" y="18"/>
                    <a:pt x="107" y="24"/>
                  </a:cubicBezTo>
                  <a:cubicBezTo>
                    <a:pt x="87" y="26"/>
                    <a:pt x="64" y="28"/>
                    <a:pt x="42" y="31"/>
                  </a:cubicBezTo>
                  <a:cubicBezTo>
                    <a:pt x="37" y="32"/>
                    <a:pt x="25" y="32"/>
                    <a:pt x="23" y="36"/>
                  </a:cubicBezTo>
                  <a:cubicBezTo>
                    <a:pt x="22" y="39"/>
                    <a:pt x="24" y="43"/>
                    <a:pt x="24" y="44"/>
                  </a:cubicBezTo>
                  <a:cubicBezTo>
                    <a:pt x="28" y="47"/>
                    <a:pt x="40" y="45"/>
                    <a:pt x="45" y="44"/>
                  </a:cubicBezTo>
                  <a:cubicBezTo>
                    <a:pt x="67" y="42"/>
                    <a:pt x="87" y="39"/>
                    <a:pt x="108" y="37"/>
                  </a:cubicBezTo>
                  <a:cubicBezTo>
                    <a:pt x="109" y="45"/>
                    <a:pt x="110" y="53"/>
                    <a:pt x="111" y="60"/>
                  </a:cubicBezTo>
                  <a:cubicBezTo>
                    <a:pt x="98" y="62"/>
                    <a:pt x="84" y="63"/>
                    <a:pt x="70" y="65"/>
                  </a:cubicBezTo>
                  <a:cubicBezTo>
                    <a:pt x="57" y="66"/>
                    <a:pt x="42" y="70"/>
                    <a:pt x="29" y="69"/>
                  </a:cubicBezTo>
                  <a:cubicBezTo>
                    <a:pt x="22" y="68"/>
                    <a:pt x="15" y="65"/>
                    <a:pt x="11" y="60"/>
                  </a:cubicBezTo>
                  <a:cubicBezTo>
                    <a:pt x="4" y="51"/>
                    <a:pt x="0" y="29"/>
                    <a:pt x="10" y="18"/>
                  </a:cubicBezTo>
                  <a:cubicBezTo>
                    <a:pt x="18" y="9"/>
                    <a:pt x="36" y="8"/>
                    <a:pt x="53" y="6"/>
                  </a:cubicBezTo>
                  <a:cubicBezTo>
                    <a:pt x="70" y="4"/>
                    <a:pt x="87" y="2"/>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4085" y="1574"/>
              <a:ext cx="99" cy="71"/>
            </a:xfrm>
            <a:custGeom>
              <a:avLst/>
              <a:gdLst>
                <a:gd name="T0" fmla="*/ 40 w 108"/>
                <a:gd name="T1" fmla="*/ 3 h 77"/>
                <a:gd name="T2" fmla="*/ 36 w 108"/>
                <a:gd name="T3" fmla="*/ 25 h 77"/>
                <a:gd name="T4" fmla="*/ 19 w 108"/>
                <a:gd name="T5" fmla="*/ 32 h 77"/>
                <a:gd name="T6" fmla="*/ 36 w 108"/>
                <a:gd name="T7" fmla="*/ 32 h 77"/>
                <a:gd name="T8" fmla="*/ 46 w 108"/>
                <a:gd name="T9" fmla="*/ 25 h 77"/>
                <a:gd name="T10" fmla="*/ 78 w 108"/>
                <a:gd name="T11" fmla="*/ 9 h 77"/>
                <a:gd name="T12" fmla="*/ 105 w 108"/>
                <a:gd name="T13" fmla="*/ 32 h 77"/>
                <a:gd name="T14" fmla="*/ 63 w 108"/>
                <a:gd name="T15" fmla="*/ 68 h 77"/>
                <a:gd name="T16" fmla="*/ 66 w 108"/>
                <a:gd name="T17" fmla="*/ 46 h 77"/>
                <a:gd name="T18" fmla="*/ 83 w 108"/>
                <a:gd name="T19" fmla="*/ 46 h 77"/>
                <a:gd name="T20" fmla="*/ 80 w 108"/>
                <a:gd name="T21" fmla="*/ 33 h 77"/>
                <a:gd name="T22" fmla="*/ 70 w 108"/>
                <a:gd name="T23" fmla="*/ 35 h 77"/>
                <a:gd name="T24" fmla="*/ 32 w 108"/>
                <a:gd name="T25" fmla="*/ 60 h 77"/>
                <a:gd name="T26" fmla="*/ 0 w 108"/>
                <a:gd name="T27" fmla="*/ 34 h 77"/>
                <a:gd name="T28" fmla="*/ 21 w 108"/>
                <a:gd name="T29" fmla="*/ 1 h 77"/>
                <a:gd name="T30" fmla="*/ 40 w 108"/>
                <a:gd name="T31"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77">
                  <a:moveTo>
                    <a:pt x="40" y="3"/>
                  </a:moveTo>
                  <a:cubicBezTo>
                    <a:pt x="39" y="11"/>
                    <a:pt x="37" y="18"/>
                    <a:pt x="36" y="25"/>
                  </a:cubicBezTo>
                  <a:cubicBezTo>
                    <a:pt x="30" y="24"/>
                    <a:pt x="17" y="21"/>
                    <a:pt x="19" y="32"/>
                  </a:cubicBezTo>
                  <a:cubicBezTo>
                    <a:pt x="20" y="41"/>
                    <a:pt x="31" y="36"/>
                    <a:pt x="36" y="32"/>
                  </a:cubicBezTo>
                  <a:cubicBezTo>
                    <a:pt x="39" y="30"/>
                    <a:pt x="43" y="27"/>
                    <a:pt x="46" y="25"/>
                  </a:cubicBezTo>
                  <a:cubicBezTo>
                    <a:pt x="55" y="17"/>
                    <a:pt x="62" y="8"/>
                    <a:pt x="78" y="9"/>
                  </a:cubicBezTo>
                  <a:cubicBezTo>
                    <a:pt x="92" y="10"/>
                    <a:pt x="103" y="19"/>
                    <a:pt x="105" y="32"/>
                  </a:cubicBezTo>
                  <a:cubicBezTo>
                    <a:pt x="108" y="59"/>
                    <a:pt x="91" y="77"/>
                    <a:pt x="63" y="68"/>
                  </a:cubicBezTo>
                  <a:cubicBezTo>
                    <a:pt x="64" y="61"/>
                    <a:pt x="65" y="54"/>
                    <a:pt x="66" y="46"/>
                  </a:cubicBezTo>
                  <a:cubicBezTo>
                    <a:pt x="71" y="46"/>
                    <a:pt x="79" y="49"/>
                    <a:pt x="83" y="46"/>
                  </a:cubicBezTo>
                  <a:cubicBezTo>
                    <a:pt x="89" y="42"/>
                    <a:pt x="85" y="33"/>
                    <a:pt x="80" y="33"/>
                  </a:cubicBezTo>
                  <a:cubicBezTo>
                    <a:pt x="77" y="32"/>
                    <a:pt x="72" y="34"/>
                    <a:pt x="70" y="35"/>
                  </a:cubicBezTo>
                  <a:cubicBezTo>
                    <a:pt x="58" y="42"/>
                    <a:pt x="50" y="59"/>
                    <a:pt x="32" y="60"/>
                  </a:cubicBezTo>
                  <a:cubicBezTo>
                    <a:pt x="14" y="62"/>
                    <a:pt x="0" y="50"/>
                    <a:pt x="0" y="34"/>
                  </a:cubicBezTo>
                  <a:cubicBezTo>
                    <a:pt x="0" y="18"/>
                    <a:pt x="7" y="3"/>
                    <a:pt x="21" y="1"/>
                  </a:cubicBezTo>
                  <a:cubicBezTo>
                    <a:pt x="29" y="0"/>
                    <a:pt x="32" y="2"/>
                    <a:pt x="4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3"/>
            <p:cNvSpPr/>
            <p:nvPr/>
          </p:nvSpPr>
          <p:spPr bwMode="auto">
            <a:xfrm>
              <a:off x="4071" y="1644"/>
              <a:ext cx="96" cy="49"/>
            </a:xfrm>
            <a:custGeom>
              <a:avLst/>
              <a:gdLst>
                <a:gd name="T0" fmla="*/ 104 w 104"/>
                <a:gd name="T1" fmla="*/ 31 h 53"/>
                <a:gd name="T2" fmla="*/ 97 w 104"/>
                <a:gd name="T3" fmla="*/ 53 h 53"/>
                <a:gd name="T4" fmla="*/ 0 w 104"/>
                <a:gd name="T5" fmla="*/ 22 h 53"/>
                <a:gd name="T6" fmla="*/ 7 w 104"/>
                <a:gd name="T7" fmla="*/ 0 h 53"/>
                <a:gd name="T8" fmla="*/ 104 w 104"/>
                <a:gd name="T9" fmla="*/ 31 h 53"/>
              </a:gdLst>
              <a:ahLst/>
              <a:cxnLst>
                <a:cxn ang="0">
                  <a:pos x="T0" y="T1"/>
                </a:cxn>
                <a:cxn ang="0">
                  <a:pos x="T2" y="T3"/>
                </a:cxn>
                <a:cxn ang="0">
                  <a:pos x="T4" y="T5"/>
                </a:cxn>
                <a:cxn ang="0">
                  <a:pos x="T6" y="T7"/>
                </a:cxn>
                <a:cxn ang="0">
                  <a:pos x="T8" y="T9"/>
                </a:cxn>
              </a:cxnLst>
              <a:rect l="0" t="0" r="r" b="b"/>
              <a:pathLst>
                <a:path w="104" h="53">
                  <a:moveTo>
                    <a:pt x="104" y="31"/>
                  </a:moveTo>
                  <a:cubicBezTo>
                    <a:pt x="102" y="39"/>
                    <a:pt x="99" y="46"/>
                    <a:pt x="97" y="53"/>
                  </a:cubicBezTo>
                  <a:cubicBezTo>
                    <a:pt x="64" y="43"/>
                    <a:pt x="32" y="32"/>
                    <a:pt x="0" y="22"/>
                  </a:cubicBezTo>
                  <a:cubicBezTo>
                    <a:pt x="2" y="14"/>
                    <a:pt x="4" y="6"/>
                    <a:pt x="7" y="0"/>
                  </a:cubicBezTo>
                  <a:cubicBezTo>
                    <a:pt x="39" y="10"/>
                    <a:pt x="72" y="20"/>
                    <a:pt x="10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4"/>
            <p:cNvSpPr/>
            <p:nvPr/>
          </p:nvSpPr>
          <p:spPr bwMode="auto">
            <a:xfrm>
              <a:off x="4047" y="1688"/>
              <a:ext cx="98" cy="77"/>
            </a:xfrm>
            <a:custGeom>
              <a:avLst/>
              <a:gdLst>
                <a:gd name="T0" fmla="*/ 49 w 106"/>
                <a:gd name="T1" fmla="*/ 7 h 83"/>
                <a:gd name="T2" fmla="*/ 40 w 106"/>
                <a:gd name="T3" fmla="*/ 27 h 83"/>
                <a:gd name="T4" fmla="*/ 21 w 106"/>
                <a:gd name="T5" fmla="*/ 30 h 83"/>
                <a:gd name="T6" fmla="*/ 40 w 106"/>
                <a:gd name="T7" fmla="*/ 34 h 83"/>
                <a:gd name="T8" fmla="*/ 50 w 106"/>
                <a:gd name="T9" fmla="*/ 29 h 83"/>
                <a:gd name="T10" fmla="*/ 72 w 106"/>
                <a:gd name="T11" fmla="*/ 20 h 83"/>
                <a:gd name="T12" fmla="*/ 105 w 106"/>
                <a:gd name="T13" fmla="*/ 44 h 83"/>
                <a:gd name="T14" fmla="*/ 77 w 106"/>
                <a:gd name="T15" fmla="*/ 82 h 83"/>
                <a:gd name="T16" fmla="*/ 55 w 106"/>
                <a:gd name="T17" fmla="*/ 76 h 83"/>
                <a:gd name="T18" fmla="*/ 64 w 106"/>
                <a:gd name="T19" fmla="*/ 55 h 83"/>
                <a:gd name="T20" fmla="*/ 85 w 106"/>
                <a:gd name="T21" fmla="*/ 52 h 83"/>
                <a:gd name="T22" fmla="*/ 77 w 106"/>
                <a:gd name="T23" fmla="*/ 44 h 83"/>
                <a:gd name="T24" fmla="*/ 57 w 106"/>
                <a:gd name="T25" fmla="*/ 51 h 83"/>
                <a:gd name="T26" fmla="*/ 35 w 106"/>
                <a:gd name="T27" fmla="*/ 61 h 83"/>
                <a:gd name="T28" fmla="*/ 2 w 106"/>
                <a:gd name="T29" fmla="*/ 32 h 83"/>
                <a:gd name="T30" fmla="*/ 27 w 106"/>
                <a:gd name="T31" fmla="*/ 1 h 83"/>
                <a:gd name="T32" fmla="*/ 49 w 106"/>
                <a:gd name="T33"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3">
                  <a:moveTo>
                    <a:pt x="49" y="7"/>
                  </a:moveTo>
                  <a:cubicBezTo>
                    <a:pt x="46" y="14"/>
                    <a:pt x="42" y="20"/>
                    <a:pt x="40" y="27"/>
                  </a:cubicBezTo>
                  <a:cubicBezTo>
                    <a:pt x="36" y="25"/>
                    <a:pt x="21" y="19"/>
                    <a:pt x="21" y="30"/>
                  </a:cubicBezTo>
                  <a:cubicBezTo>
                    <a:pt x="21" y="40"/>
                    <a:pt x="33" y="37"/>
                    <a:pt x="40" y="34"/>
                  </a:cubicBezTo>
                  <a:cubicBezTo>
                    <a:pt x="43" y="33"/>
                    <a:pt x="47" y="31"/>
                    <a:pt x="50" y="29"/>
                  </a:cubicBezTo>
                  <a:cubicBezTo>
                    <a:pt x="57" y="26"/>
                    <a:pt x="64" y="21"/>
                    <a:pt x="72" y="20"/>
                  </a:cubicBezTo>
                  <a:cubicBezTo>
                    <a:pt x="88" y="19"/>
                    <a:pt x="103" y="30"/>
                    <a:pt x="105" y="44"/>
                  </a:cubicBezTo>
                  <a:cubicBezTo>
                    <a:pt x="106" y="60"/>
                    <a:pt x="95" y="82"/>
                    <a:pt x="77" y="82"/>
                  </a:cubicBezTo>
                  <a:cubicBezTo>
                    <a:pt x="68" y="83"/>
                    <a:pt x="64" y="79"/>
                    <a:pt x="55" y="76"/>
                  </a:cubicBezTo>
                  <a:cubicBezTo>
                    <a:pt x="58" y="69"/>
                    <a:pt x="61" y="62"/>
                    <a:pt x="64" y="55"/>
                  </a:cubicBezTo>
                  <a:cubicBezTo>
                    <a:pt x="68" y="57"/>
                    <a:pt x="85" y="65"/>
                    <a:pt x="85" y="52"/>
                  </a:cubicBezTo>
                  <a:cubicBezTo>
                    <a:pt x="85" y="47"/>
                    <a:pt x="81" y="45"/>
                    <a:pt x="77" y="44"/>
                  </a:cubicBezTo>
                  <a:cubicBezTo>
                    <a:pt x="70" y="43"/>
                    <a:pt x="63" y="48"/>
                    <a:pt x="57" y="51"/>
                  </a:cubicBezTo>
                  <a:cubicBezTo>
                    <a:pt x="51" y="55"/>
                    <a:pt x="44" y="60"/>
                    <a:pt x="35" y="61"/>
                  </a:cubicBezTo>
                  <a:cubicBezTo>
                    <a:pt x="16" y="63"/>
                    <a:pt x="0" y="50"/>
                    <a:pt x="2" y="32"/>
                  </a:cubicBezTo>
                  <a:cubicBezTo>
                    <a:pt x="3" y="18"/>
                    <a:pt x="13" y="2"/>
                    <a:pt x="27" y="1"/>
                  </a:cubicBezTo>
                  <a:cubicBezTo>
                    <a:pt x="36" y="0"/>
                    <a:pt x="40" y="4"/>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5"/>
            <p:cNvSpPr/>
            <p:nvPr/>
          </p:nvSpPr>
          <p:spPr bwMode="auto">
            <a:xfrm>
              <a:off x="3665" y="1711"/>
              <a:ext cx="43" cy="38"/>
            </a:xfrm>
            <a:custGeom>
              <a:avLst/>
              <a:gdLst>
                <a:gd name="T0" fmla="*/ 16 w 47"/>
                <a:gd name="T1" fmla="*/ 0 h 41"/>
                <a:gd name="T2" fmla="*/ 23 w 47"/>
                <a:gd name="T3" fmla="*/ 4 h 41"/>
                <a:gd name="T4" fmla="*/ 20 w 47"/>
                <a:gd name="T5" fmla="*/ 13 h 41"/>
                <a:gd name="T6" fmla="*/ 47 w 47"/>
                <a:gd name="T7" fmla="*/ 38 h 41"/>
                <a:gd name="T8" fmla="*/ 31 w 47"/>
                <a:gd name="T9" fmla="*/ 38 h 41"/>
                <a:gd name="T10" fmla="*/ 25 w 47"/>
                <a:gd name="T11" fmla="*/ 27 h 41"/>
                <a:gd name="T12" fmla="*/ 19 w 47"/>
                <a:gd name="T13" fmla="*/ 16 h 41"/>
                <a:gd name="T14" fmla="*/ 0 w 47"/>
                <a:gd name="T15" fmla="*/ 41 h 41"/>
                <a:gd name="T16" fmla="*/ 14 w 47"/>
                <a:gd name="T17" fmla="*/ 14 h 41"/>
                <a:gd name="T18" fmla="*/ 17 w 47"/>
                <a:gd name="T19" fmla="*/ 4 h 41"/>
                <a:gd name="T20" fmla="*/ 16 w 47"/>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1">
                  <a:moveTo>
                    <a:pt x="16" y="0"/>
                  </a:moveTo>
                  <a:cubicBezTo>
                    <a:pt x="19" y="0"/>
                    <a:pt x="22" y="2"/>
                    <a:pt x="23" y="4"/>
                  </a:cubicBezTo>
                  <a:cubicBezTo>
                    <a:pt x="23" y="7"/>
                    <a:pt x="21" y="10"/>
                    <a:pt x="20" y="13"/>
                  </a:cubicBezTo>
                  <a:cubicBezTo>
                    <a:pt x="27" y="23"/>
                    <a:pt x="37" y="32"/>
                    <a:pt x="47" y="38"/>
                  </a:cubicBezTo>
                  <a:cubicBezTo>
                    <a:pt x="43" y="39"/>
                    <a:pt x="33" y="40"/>
                    <a:pt x="31" y="38"/>
                  </a:cubicBezTo>
                  <a:cubicBezTo>
                    <a:pt x="28" y="36"/>
                    <a:pt x="27" y="30"/>
                    <a:pt x="25" y="27"/>
                  </a:cubicBezTo>
                  <a:cubicBezTo>
                    <a:pt x="23" y="23"/>
                    <a:pt x="20" y="19"/>
                    <a:pt x="19" y="16"/>
                  </a:cubicBezTo>
                  <a:cubicBezTo>
                    <a:pt x="14" y="26"/>
                    <a:pt x="10" y="37"/>
                    <a:pt x="0" y="41"/>
                  </a:cubicBezTo>
                  <a:cubicBezTo>
                    <a:pt x="6" y="35"/>
                    <a:pt x="11" y="25"/>
                    <a:pt x="14" y="14"/>
                  </a:cubicBezTo>
                  <a:cubicBezTo>
                    <a:pt x="15" y="11"/>
                    <a:pt x="17" y="7"/>
                    <a:pt x="17" y="4"/>
                  </a:cubicBezTo>
                  <a:cubicBezTo>
                    <a:pt x="16" y="2"/>
                    <a:pt x="15"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6"/>
            <p:cNvSpPr/>
            <p:nvPr/>
          </p:nvSpPr>
          <p:spPr bwMode="auto">
            <a:xfrm>
              <a:off x="3556" y="1711"/>
              <a:ext cx="43" cy="33"/>
            </a:xfrm>
            <a:custGeom>
              <a:avLst/>
              <a:gdLst>
                <a:gd name="T0" fmla="*/ 43 w 46"/>
                <a:gd name="T1" fmla="*/ 3 h 35"/>
                <a:gd name="T2" fmla="*/ 22 w 46"/>
                <a:gd name="T3" fmla="*/ 8 h 35"/>
                <a:gd name="T4" fmla="*/ 25 w 46"/>
                <a:gd name="T5" fmla="*/ 11 h 35"/>
                <a:gd name="T6" fmla="*/ 17 w 46"/>
                <a:gd name="T7" fmla="*/ 20 h 35"/>
                <a:gd name="T8" fmla="*/ 9 w 46"/>
                <a:gd name="T9" fmla="*/ 28 h 35"/>
                <a:gd name="T10" fmla="*/ 34 w 46"/>
                <a:gd name="T11" fmla="*/ 24 h 35"/>
                <a:gd name="T12" fmla="*/ 28 w 46"/>
                <a:gd name="T13" fmla="*/ 16 h 35"/>
                <a:gd name="T14" fmla="*/ 42 w 46"/>
                <a:gd name="T15" fmla="*/ 21 h 35"/>
                <a:gd name="T16" fmla="*/ 43 w 46"/>
                <a:gd name="T17" fmla="*/ 30 h 35"/>
                <a:gd name="T18" fmla="*/ 36 w 46"/>
                <a:gd name="T19" fmla="*/ 26 h 35"/>
                <a:gd name="T20" fmla="*/ 28 w 46"/>
                <a:gd name="T21" fmla="*/ 28 h 35"/>
                <a:gd name="T22" fmla="*/ 2 w 46"/>
                <a:gd name="T23" fmla="*/ 35 h 35"/>
                <a:gd name="T24" fmla="*/ 2 w 46"/>
                <a:gd name="T25" fmla="*/ 28 h 35"/>
                <a:gd name="T26" fmla="*/ 15 w 46"/>
                <a:gd name="T27" fmla="*/ 9 h 35"/>
                <a:gd name="T28" fmla="*/ 2 w 46"/>
                <a:gd name="T29" fmla="*/ 8 h 35"/>
                <a:gd name="T30" fmla="*/ 20 w 46"/>
                <a:gd name="T31" fmla="*/ 5 h 35"/>
                <a:gd name="T32" fmla="*/ 36 w 46"/>
                <a:gd name="T33" fmla="*/ 1 h 35"/>
                <a:gd name="T34" fmla="*/ 43 w 46"/>
                <a:gd name="T3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35">
                  <a:moveTo>
                    <a:pt x="43" y="3"/>
                  </a:moveTo>
                  <a:cubicBezTo>
                    <a:pt x="39" y="7"/>
                    <a:pt x="29" y="6"/>
                    <a:pt x="22" y="8"/>
                  </a:cubicBezTo>
                  <a:cubicBezTo>
                    <a:pt x="22" y="9"/>
                    <a:pt x="25" y="9"/>
                    <a:pt x="25" y="11"/>
                  </a:cubicBezTo>
                  <a:cubicBezTo>
                    <a:pt x="25" y="13"/>
                    <a:pt x="19" y="18"/>
                    <a:pt x="17" y="20"/>
                  </a:cubicBezTo>
                  <a:cubicBezTo>
                    <a:pt x="14" y="23"/>
                    <a:pt x="11" y="26"/>
                    <a:pt x="9" y="28"/>
                  </a:cubicBezTo>
                  <a:cubicBezTo>
                    <a:pt x="18" y="27"/>
                    <a:pt x="25" y="25"/>
                    <a:pt x="34" y="24"/>
                  </a:cubicBezTo>
                  <a:cubicBezTo>
                    <a:pt x="33" y="21"/>
                    <a:pt x="29" y="19"/>
                    <a:pt x="28" y="16"/>
                  </a:cubicBezTo>
                  <a:cubicBezTo>
                    <a:pt x="32" y="15"/>
                    <a:pt x="39" y="17"/>
                    <a:pt x="42" y="21"/>
                  </a:cubicBezTo>
                  <a:cubicBezTo>
                    <a:pt x="44" y="23"/>
                    <a:pt x="46" y="28"/>
                    <a:pt x="43" y="30"/>
                  </a:cubicBezTo>
                  <a:cubicBezTo>
                    <a:pt x="40" y="31"/>
                    <a:pt x="39" y="26"/>
                    <a:pt x="36" y="26"/>
                  </a:cubicBezTo>
                  <a:cubicBezTo>
                    <a:pt x="34" y="25"/>
                    <a:pt x="30" y="27"/>
                    <a:pt x="28" y="28"/>
                  </a:cubicBezTo>
                  <a:cubicBezTo>
                    <a:pt x="20" y="30"/>
                    <a:pt x="10" y="33"/>
                    <a:pt x="2" y="35"/>
                  </a:cubicBezTo>
                  <a:cubicBezTo>
                    <a:pt x="1" y="34"/>
                    <a:pt x="0" y="30"/>
                    <a:pt x="2" y="28"/>
                  </a:cubicBezTo>
                  <a:cubicBezTo>
                    <a:pt x="9" y="25"/>
                    <a:pt x="16" y="19"/>
                    <a:pt x="15" y="9"/>
                  </a:cubicBezTo>
                  <a:cubicBezTo>
                    <a:pt x="12" y="9"/>
                    <a:pt x="5" y="10"/>
                    <a:pt x="2" y="8"/>
                  </a:cubicBezTo>
                  <a:cubicBezTo>
                    <a:pt x="7" y="6"/>
                    <a:pt x="14" y="6"/>
                    <a:pt x="20" y="5"/>
                  </a:cubicBezTo>
                  <a:cubicBezTo>
                    <a:pt x="26" y="4"/>
                    <a:pt x="32" y="3"/>
                    <a:pt x="36" y="1"/>
                  </a:cubicBezTo>
                  <a:cubicBezTo>
                    <a:pt x="39" y="1"/>
                    <a:pt x="43" y="0"/>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7"/>
            <p:cNvSpPr/>
            <p:nvPr/>
          </p:nvSpPr>
          <p:spPr bwMode="auto">
            <a:xfrm>
              <a:off x="3653" y="1712"/>
              <a:ext cx="16" cy="11"/>
            </a:xfrm>
            <a:custGeom>
              <a:avLst/>
              <a:gdLst>
                <a:gd name="T0" fmla="*/ 9 w 17"/>
                <a:gd name="T1" fmla="*/ 11 h 11"/>
                <a:gd name="T2" fmla="*/ 0 w 17"/>
                <a:gd name="T3" fmla="*/ 2 h 11"/>
                <a:gd name="T4" fmla="*/ 9 w 17"/>
                <a:gd name="T5" fmla="*/ 11 h 11"/>
              </a:gdLst>
              <a:ahLst/>
              <a:cxnLst>
                <a:cxn ang="0">
                  <a:pos x="T0" y="T1"/>
                </a:cxn>
                <a:cxn ang="0">
                  <a:pos x="T2" y="T3"/>
                </a:cxn>
                <a:cxn ang="0">
                  <a:pos x="T4" y="T5"/>
                </a:cxn>
              </a:cxnLst>
              <a:rect l="0" t="0" r="r" b="b"/>
              <a:pathLst>
                <a:path w="17" h="11">
                  <a:moveTo>
                    <a:pt x="9" y="11"/>
                  </a:moveTo>
                  <a:cubicBezTo>
                    <a:pt x="5" y="9"/>
                    <a:pt x="1" y="6"/>
                    <a:pt x="0" y="2"/>
                  </a:cubicBezTo>
                  <a:cubicBezTo>
                    <a:pt x="6" y="0"/>
                    <a:pt x="17" y="7"/>
                    <a:pt x="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8"/>
            <p:cNvSpPr/>
            <p:nvPr/>
          </p:nvSpPr>
          <p:spPr bwMode="auto">
            <a:xfrm>
              <a:off x="3490" y="1713"/>
              <a:ext cx="16" cy="16"/>
            </a:xfrm>
            <a:custGeom>
              <a:avLst/>
              <a:gdLst>
                <a:gd name="T0" fmla="*/ 17 w 17"/>
                <a:gd name="T1" fmla="*/ 7 h 17"/>
                <a:gd name="T2" fmla="*/ 0 w 17"/>
                <a:gd name="T3" fmla="*/ 17 h 17"/>
                <a:gd name="T4" fmla="*/ 7 w 17"/>
                <a:gd name="T5" fmla="*/ 8 h 17"/>
                <a:gd name="T6" fmla="*/ 17 w 17"/>
                <a:gd name="T7" fmla="*/ 7 h 17"/>
              </a:gdLst>
              <a:ahLst/>
              <a:cxnLst>
                <a:cxn ang="0">
                  <a:pos x="T0" y="T1"/>
                </a:cxn>
                <a:cxn ang="0">
                  <a:pos x="T2" y="T3"/>
                </a:cxn>
                <a:cxn ang="0">
                  <a:pos x="T4" y="T5"/>
                </a:cxn>
                <a:cxn ang="0">
                  <a:pos x="T6" y="T7"/>
                </a:cxn>
              </a:cxnLst>
              <a:rect l="0" t="0" r="r" b="b"/>
              <a:pathLst>
                <a:path w="17" h="17">
                  <a:moveTo>
                    <a:pt x="17" y="7"/>
                  </a:moveTo>
                  <a:cubicBezTo>
                    <a:pt x="12" y="11"/>
                    <a:pt x="6" y="14"/>
                    <a:pt x="0" y="17"/>
                  </a:cubicBezTo>
                  <a:cubicBezTo>
                    <a:pt x="2" y="14"/>
                    <a:pt x="5" y="12"/>
                    <a:pt x="7" y="8"/>
                  </a:cubicBezTo>
                  <a:cubicBezTo>
                    <a:pt x="5" y="0"/>
                    <a:pt x="15" y="5"/>
                    <a:pt x="1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9"/>
            <p:cNvSpPr/>
            <p:nvPr/>
          </p:nvSpPr>
          <p:spPr bwMode="auto">
            <a:xfrm>
              <a:off x="3115" y="1721"/>
              <a:ext cx="94" cy="61"/>
            </a:xfrm>
            <a:custGeom>
              <a:avLst/>
              <a:gdLst>
                <a:gd name="T0" fmla="*/ 102 w 102"/>
                <a:gd name="T1" fmla="*/ 21 h 66"/>
                <a:gd name="T2" fmla="*/ 10 w 102"/>
                <a:gd name="T3" fmla="*/ 66 h 66"/>
                <a:gd name="T4" fmla="*/ 0 w 102"/>
                <a:gd name="T5" fmla="*/ 45 h 66"/>
                <a:gd name="T6" fmla="*/ 92 w 102"/>
                <a:gd name="T7" fmla="*/ 0 h 66"/>
                <a:gd name="T8" fmla="*/ 102 w 102"/>
                <a:gd name="T9" fmla="*/ 21 h 66"/>
              </a:gdLst>
              <a:ahLst/>
              <a:cxnLst>
                <a:cxn ang="0">
                  <a:pos x="T0" y="T1"/>
                </a:cxn>
                <a:cxn ang="0">
                  <a:pos x="T2" y="T3"/>
                </a:cxn>
                <a:cxn ang="0">
                  <a:pos x="T4" y="T5"/>
                </a:cxn>
                <a:cxn ang="0">
                  <a:pos x="T6" y="T7"/>
                </a:cxn>
                <a:cxn ang="0">
                  <a:pos x="T8" y="T9"/>
                </a:cxn>
              </a:cxnLst>
              <a:rect l="0" t="0" r="r" b="b"/>
              <a:pathLst>
                <a:path w="102" h="66">
                  <a:moveTo>
                    <a:pt x="102" y="21"/>
                  </a:moveTo>
                  <a:cubicBezTo>
                    <a:pt x="71" y="36"/>
                    <a:pt x="40" y="51"/>
                    <a:pt x="10" y="66"/>
                  </a:cubicBezTo>
                  <a:cubicBezTo>
                    <a:pt x="6" y="59"/>
                    <a:pt x="3" y="51"/>
                    <a:pt x="0" y="45"/>
                  </a:cubicBezTo>
                  <a:cubicBezTo>
                    <a:pt x="30" y="30"/>
                    <a:pt x="61" y="14"/>
                    <a:pt x="92" y="0"/>
                  </a:cubicBezTo>
                  <a:cubicBezTo>
                    <a:pt x="95" y="7"/>
                    <a:pt x="99" y="14"/>
                    <a:pt x="10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0"/>
            <p:cNvSpPr/>
            <p:nvPr/>
          </p:nvSpPr>
          <p:spPr bwMode="auto">
            <a:xfrm>
              <a:off x="3474" y="1720"/>
              <a:ext cx="11" cy="10"/>
            </a:xfrm>
            <a:custGeom>
              <a:avLst/>
              <a:gdLst>
                <a:gd name="T0" fmla="*/ 0 w 12"/>
                <a:gd name="T1" fmla="*/ 3 h 11"/>
                <a:gd name="T2" fmla="*/ 7 w 12"/>
                <a:gd name="T3" fmla="*/ 11 h 11"/>
                <a:gd name="T4" fmla="*/ 0 w 12"/>
                <a:gd name="T5" fmla="*/ 3 h 11"/>
              </a:gdLst>
              <a:ahLst/>
              <a:cxnLst>
                <a:cxn ang="0">
                  <a:pos x="T0" y="T1"/>
                </a:cxn>
                <a:cxn ang="0">
                  <a:pos x="T2" y="T3"/>
                </a:cxn>
                <a:cxn ang="0">
                  <a:pos x="T4" y="T5"/>
                </a:cxn>
              </a:cxnLst>
              <a:rect l="0" t="0" r="r" b="b"/>
              <a:pathLst>
                <a:path w="12" h="11">
                  <a:moveTo>
                    <a:pt x="0" y="3"/>
                  </a:moveTo>
                  <a:cubicBezTo>
                    <a:pt x="6" y="0"/>
                    <a:pt x="12" y="10"/>
                    <a:pt x="7" y="11"/>
                  </a:cubicBezTo>
                  <a:cubicBezTo>
                    <a:pt x="4" y="11"/>
                    <a:pt x="1" y="6"/>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1"/>
            <p:cNvSpPr/>
            <p:nvPr/>
          </p:nvSpPr>
          <p:spPr bwMode="auto">
            <a:xfrm>
              <a:off x="3717" y="1723"/>
              <a:ext cx="69" cy="59"/>
            </a:xfrm>
            <a:custGeom>
              <a:avLst/>
              <a:gdLst>
                <a:gd name="T0" fmla="*/ 50 w 75"/>
                <a:gd name="T1" fmla="*/ 5 h 64"/>
                <a:gd name="T2" fmla="*/ 45 w 75"/>
                <a:gd name="T3" fmla="*/ 27 h 64"/>
                <a:gd name="T4" fmla="*/ 65 w 75"/>
                <a:gd name="T5" fmla="*/ 30 h 64"/>
                <a:gd name="T6" fmla="*/ 51 w 75"/>
                <a:gd name="T7" fmla="*/ 31 h 64"/>
                <a:gd name="T8" fmla="*/ 45 w 75"/>
                <a:gd name="T9" fmla="*/ 31 h 64"/>
                <a:gd name="T10" fmla="*/ 41 w 75"/>
                <a:gd name="T11" fmla="*/ 56 h 64"/>
                <a:gd name="T12" fmla="*/ 75 w 75"/>
                <a:gd name="T13" fmla="*/ 63 h 64"/>
                <a:gd name="T14" fmla="*/ 56 w 75"/>
                <a:gd name="T15" fmla="*/ 61 h 64"/>
                <a:gd name="T16" fmla="*/ 28 w 75"/>
                <a:gd name="T17" fmla="*/ 59 h 64"/>
                <a:gd name="T18" fmla="*/ 0 w 75"/>
                <a:gd name="T19" fmla="*/ 55 h 64"/>
                <a:gd name="T20" fmla="*/ 18 w 75"/>
                <a:gd name="T21" fmla="*/ 55 h 64"/>
                <a:gd name="T22" fmla="*/ 19 w 75"/>
                <a:gd name="T23" fmla="*/ 30 h 64"/>
                <a:gd name="T24" fmla="*/ 17 w 75"/>
                <a:gd name="T25" fmla="*/ 22 h 64"/>
                <a:gd name="T26" fmla="*/ 26 w 75"/>
                <a:gd name="T27" fmla="*/ 27 h 64"/>
                <a:gd name="T28" fmla="*/ 24 w 75"/>
                <a:gd name="T29" fmla="*/ 56 h 64"/>
                <a:gd name="T30" fmla="*/ 36 w 75"/>
                <a:gd name="T31" fmla="*/ 56 h 64"/>
                <a:gd name="T32" fmla="*/ 39 w 75"/>
                <a:gd name="T33" fmla="*/ 33 h 64"/>
                <a:gd name="T34" fmla="*/ 41 w 75"/>
                <a:gd name="T35" fmla="*/ 8 h 64"/>
                <a:gd name="T36" fmla="*/ 39 w 75"/>
                <a:gd name="T37" fmla="*/ 1 h 64"/>
                <a:gd name="T38" fmla="*/ 40 w 75"/>
                <a:gd name="T39" fmla="*/ 0 h 64"/>
                <a:gd name="T40" fmla="*/ 50 w 75"/>
                <a:gd name="T41"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4">
                  <a:moveTo>
                    <a:pt x="50" y="5"/>
                  </a:moveTo>
                  <a:cubicBezTo>
                    <a:pt x="48" y="12"/>
                    <a:pt x="46" y="19"/>
                    <a:pt x="45" y="27"/>
                  </a:cubicBezTo>
                  <a:cubicBezTo>
                    <a:pt x="51" y="28"/>
                    <a:pt x="64" y="23"/>
                    <a:pt x="65" y="30"/>
                  </a:cubicBezTo>
                  <a:cubicBezTo>
                    <a:pt x="63" y="33"/>
                    <a:pt x="56" y="32"/>
                    <a:pt x="51" y="31"/>
                  </a:cubicBezTo>
                  <a:cubicBezTo>
                    <a:pt x="49" y="31"/>
                    <a:pt x="47" y="31"/>
                    <a:pt x="45" y="31"/>
                  </a:cubicBezTo>
                  <a:cubicBezTo>
                    <a:pt x="44" y="39"/>
                    <a:pt x="43" y="48"/>
                    <a:pt x="41" y="56"/>
                  </a:cubicBezTo>
                  <a:cubicBezTo>
                    <a:pt x="53" y="58"/>
                    <a:pt x="73" y="51"/>
                    <a:pt x="75" y="63"/>
                  </a:cubicBezTo>
                  <a:cubicBezTo>
                    <a:pt x="69" y="64"/>
                    <a:pt x="62" y="62"/>
                    <a:pt x="56" y="61"/>
                  </a:cubicBezTo>
                  <a:cubicBezTo>
                    <a:pt x="47" y="60"/>
                    <a:pt x="38" y="59"/>
                    <a:pt x="28" y="59"/>
                  </a:cubicBezTo>
                  <a:cubicBezTo>
                    <a:pt x="18" y="58"/>
                    <a:pt x="6" y="60"/>
                    <a:pt x="0" y="55"/>
                  </a:cubicBezTo>
                  <a:cubicBezTo>
                    <a:pt x="5" y="55"/>
                    <a:pt x="12" y="56"/>
                    <a:pt x="18" y="55"/>
                  </a:cubicBezTo>
                  <a:cubicBezTo>
                    <a:pt x="19" y="47"/>
                    <a:pt x="20" y="37"/>
                    <a:pt x="19" y="30"/>
                  </a:cubicBezTo>
                  <a:cubicBezTo>
                    <a:pt x="19" y="27"/>
                    <a:pt x="16" y="25"/>
                    <a:pt x="17" y="22"/>
                  </a:cubicBezTo>
                  <a:cubicBezTo>
                    <a:pt x="20" y="22"/>
                    <a:pt x="24" y="24"/>
                    <a:pt x="26" y="27"/>
                  </a:cubicBezTo>
                  <a:cubicBezTo>
                    <a:pt x="24" y="35"/>
                    <a:pt x="24" y="46"/>
                    <a:pt x="24" y="56"/>
                  </a:cubicBezTo>
                  <a:cubicBezTo>
                    <a:pt x="28" y="56"/>
                    <a:pt x="32" y="56"/>
                    <a:pt x="36" y="56"/>
                  </a:cubicBezTo>
                  <a:cubicBezTo>
                    <a:pt x="37" y="49"/>
                    <a:pt x="38" y="41"/>
                    <a:pt x="39" y="33"/>
                  </a:cubicBezTo>
                  <a:cubicBezTo>
                    <a:pt x="40" y="24"/>
                    <a:pt x="42" y="16"/>
                    <a:pt x="41" y="8"/>
                  </a:cubicBezTo>
                  <a:cubicBezTo>
                    <a:pt x="41" y="6"/>
                    <a:pt x="39" y="3"/>
                    <a:pt x="39" y="1"/>
                  </a:cubicBezTo>
                  <a:cubicBezTo>
                    <a:pt x="39" y="1"/>
                    <a:pt x="39" y="1"/>
                    <a:pt x="40" y="0"/>
                  </a:cubicBezTo>
                  <a:cubicBezTo>
                    <a:pt x="44" y="1"/>
                    <a:pt x="48" y="2"/>
                    <a:pt x="5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2"/>
            <p:cNvSpPr/>
            <p:nvPr/>
          </p:nvSpPr>
          <p:spPr bwMode="auto">
            <a:xfrm>
              <a:off x="3458" y="1727"/>
              <a:ext cx="66" cy="44"/>
            </a:xfrm>
            <a:custGeom>
              <a:avLst/>
              <a:gdLst>
                <a:gd name="T0" fmla="*/ 52 w 72"/>
                <a:gd name="T1" fmla="*/ 2 h 48"/>
                <a:gd name="T2" fmla="*/ 36 w 72"/>
                <a:gd name="T3" fmla="*/ 7 h 48"/>
                <a:gd name="T4" fmla="*/ 37 w 72"/>
                <a:gd name="T5" fmla="*/ 13 h 48"/>
                <a:gd name="T6" fmla="*/ 48 w 72"/>
                <a:gd name="T7" fmla="*/ 12 h 48"/>
                <a:gd name="T8" fmla="*/ 37 w 72"/>
                <a:gd name="T9" fmla="*/ 15 h 48"/>
                <a:gd name="T10" fmla="*/ 37 w 72"/>
                <a:gd name="T11" fmla="*/ 21 h 48"/>
                <a:gd name="T12" fmla="*/ 56 w 72"/>
                <a:gd name="T13" fmla="*/ 20 h 48"/>
                <a:gd name="T14" fmla="*/ 37 w 72"/>
                <a:gd name="T15" fmla="*/ 24 h 48"/>
                <a:gd name="T16" fmla="*/ 37 w 72"/>
                <a:gd name="T17" fmla="*/ 35 h 48"/>
                <a:gd name="T18" fmla="*/ 46 w 72"/>
                <a:gd name="T19" fmla="*/ 24 h 48"/>
                <a:gd name="T20" fmla="*/ 54 w 72"/>
                <a:gd name="T21" fmla="*/ 26 h 48"/>
                <a:gd name="T22" fmla="*/ 48 w 72"/>
                <a:gd name="T23" fmla="*/ 33 h 48"/>
                <a:gd name="T24" fmla="*/ 72 w 72"/>
                <a:gd name="T25" fmla="*/ 35 h 48"/>
                <a:gd name="T26" fmla="*/ 54 w 72"/>
                <a:gd name="T27" fmla="*/ 36 h 48"/>
                <a:gd name="T28" fmla="*/ 17 w 72"/>
                <a:gd name="T29" fmla="*/ 41 h 48"/>
                <a:gd name="T30" fmla="*/ 0 w 72"/>
                <a:gd name="T31" fmla="*/ 40 h 48"/>
                <a:gd name="T32" fmla="*/ 33 w 72"/>
                <a:gd name="T33" fmla="*/ 36 h 48"/>
                <a:gd name="T34" fmla="*/ 32 w 72"/>
                <a:gd name="T35" fmla="*/ 25 h 48"/>
                <a:gd name="T36" fmla="*/ 15 w 72"/>
                <a:gd name="T37" fmla="*/ 25 h 48"/>
                <a:gd name="T38" fmla="*/ 32 w 72"/>
                <a:gd name="T39" fmla="*/ 22 h 48"/>
                <a:gd name="T40" fmla="*/ 31 w 72"/>
                <a:gd name="T41" fmla="*/ 17 h 48"/>
                <a:gd name="T42" fmla="*/ 21 w 72"/>
                <a:gd name="T43" fmla="*/ 16 h 48"/>
                <a:gd name="T44" fmla="*/ 31 w 72"/>
                <a:gd name="T45" fmla="*/ 14 h 48"/>
                <a:gd name="T46" fmla="*/ 28 w 72"/>
                <a:gd name="T47" fmla="*/ 8 h 48"/>
                <a:gd name="T48" fmla="*/ 16 w 72"/>
                <a:gd name="T49" fmla="*/ 8 h 48"/>
                <a:gd name="T50" fmla="*/ 43 w 72"/>
                <a:gd name="T51" fmla="*/ 2 h 48"/>
                <a:gd name="T52" fmla="*/ 52 w 72"/>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48">
                  <a:moveTo>
                    <a:pt x="52" y="2"/>
                  </a:moveTo>
                  <a:cubicBezTo>
                    <a:pt x="49" y="6"/>
                    <a:pt x="41" y="5"/>
                    <a:pt x="36" y="7"/>
                  </a:cubicBezTo>
                  <a:cubicBezTo>
                    <a:pt x="37" y="8"/>
                    <a:pt x="38" y="11"/>
                    <a:pt x="37" y="13"/>
                  </a:cubicBezTo>
                  <a:cubicBezTo>
                    <a:pt x="40" y="12"/>
                    <a:pt x="45" y="10"/>
                    <a:pt x="48" y="12"/>
                  </a:cubicBezTo>
                  <a:cubicBezTo>
                    <a:pt x="46" y="15"/>
                    <a:pt x="41" y="15"/>
                    <a:pt x="37" y="15"/>
                  </a:cubicBezTo>
                  <a:cubicBezTo>
                    <a:pt x="37" y="17"/>
                    <a:pt x="37" y="19"/>
                    <a:pt x="37" y="21"/>
                  </a:cubicBezTo>
                  <a:cubicBezTo>
                    <a:pt x="43" y="20"/>
                    <a:pt x="51" y="16"/>
                    <a:pt x="56" y="20"/>
                  </a:cubicBezTo>
                  <a:cubicBezTo>
                    <a:pt x="51" y="23"/>
                    <a:pt x="43" y="23"/>
                    <a:pt x="37" y="24"/>
                  </a:cubicBezTo>
                  <a:cubicBezTo>
                    <a:pt x="37" y="28"/>
                    <a:pt x="38" y="31"/>
                    <a:pt x="37" y="35"/>
                  </a:cubicBezTo>
                  <a:cubicBezTo>
                    <a:pt x="45" y="36"/>
                    <a:pt x="48" y="31"/>
                    <a:pt x="46" y="24"/>
                  </a:cubicBezTo>
                  <a:cubicBezTo>
                    <a:pt x="49" y="24"/>
                    <a:pt x="53" y="24"/>
                    <a:pt x="54" y="26"/>
                  </a:cubicBezTo>
                  <a:cubicBezTo>
                    <a:pt x="53" y="29"/>
                    <a:pt x="50" y="31"/>
                    <a:pt x="48" y="33"/>
                  </a:cubicBezTo>
                  <a:cubicBezTo>
                    <a:pt x="56" y="32"/>
                    <a:pt x="69" y="26"/>
                    <a:pt x="72" y="35"/>
                  </a:cubicBezTo>
                  <a:cubicBezTo>
                    <a:pt x="66" y="37"/>
                    <a:pt x="60" y="36"/>
                    <a:pt x="54" y="36"/>
                  </a:cubicBezTo>
                  <a:cubicBezTo>
                    <a:pt x="41" y="37"/>
                    <a:pt x="28" y="39"/>
                    <a:pt x="17" y="41"/>
                  </a:cubicBezTo>
                  <a:cubicBezTo>
                    <a:pt x="10" y="43"/>
                    <a:pt x="4" y="48"/>
                    <a:pt x="0" y="40"/>
                  </a:cubicBezTo>
                  <a:cubicBezTo>
                    <a:pt x="11" y="39"/>
                    <a:pt x="22" y="38"/>
                    <a:pt x="33" y="36"/>
                  </a:cubicBezTo>
                  <a:cubicBezTo>
                    <a:pt x="33" y="32"/>
                    <a:pt x="32" y="28"/>
                    <a:pt x="32" y="25"/>
                  </a:cubicBezTo>
                  <a:cubicBezTo>
                    <a:pt x="27" y="25"/>
                    <a:pt x="19" y="28"/>
                    <a:pt x="15" y="25"/>
                  </a:cubicBezTo>
                  <a:cubicBezTo>
                    <a:pt x="19" y="23"/>
                    <a:pt x="27" y="23"/>
                    <a:pt x="32" y="22"/>
                  </a:cubicBezTo>
                  <a:cubicBezTo>
                    <a:pt x="32" y="21"/>
                    <a:pt x="32" y="18"/>
                    <a:pt x="31" y="17"/>
                  </a:cubicBezTo>
                  <a:cubicBezTo>
                    <a:pt x="28" y="17"/>
                    <a:pt x="23" y="19"/>
                    <a:pt x="21" y="16"/>
                  </a:cubicBezTo>
                  <a:cubicBezTo>
                    <a:pt x="23" y="14"/>
                    <a:pt x="27" y="15"/>
                    <a:pt x="31" y="14"/>
                  </a:cubicBezTo>
                  <a:cubicBezTo>
                    <a:pt x="31" y="11"/>
                    <a:pt x="29" y="10"/>
                    <a:pt x="28" y="8"/>
                  </a:cubicBezTo>
                  <a:cubicBezTo>
                    <a:pt x="25" y="9"/>
                    <a:pt x="18" y="11"/>
                    <a:pt x="16" y="8"/>
                  </a:cubicBezTo>
                  <a:cubicBezTo>
                    <a:pt x="24" y="6"/>
                    <a:pt x="34" y="4"/>
                    <a:pt x="43" y="2"/>
                  </a:cubicBezTo>
                  <a:cubicBezTo>
                    <a:pt x="46" y="1"/>
                    <a:pt x="49" y="0"/>
                    <a:pt x="5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3"/>
            <p:cNvSpPr/>
            <p:nvPr/>
          </p:nvSpPr>
          <p:spPr bwMode="auto">
            <a:xfrm>
              <a:off x="3631" y="1725"/>
              <a:ext cx="38" cy="44"/>
            </a:xfrm>
            <a:custGeom>
              <a:avLst/>
              <a:gdLst>
                <a:gd name="T0" fmla="*/ 41 w 41"/>
                <a:gd name="T1" fmla="*/ 6 h 47"/>
                <a:gd name="T2" fmla="*/ 24 w 41"/>
                <a:gd name="T3" fmla="*/ 9 h 47"/>
                <a:gd name="T4" fmla="*/ 28 w 41"/>
                <a:gd name="T5" fmla="*/ 13 h 47"/>
                <a:gd name="T6" fmla="*/ 25 w 41"/>
                <a:gd name="T7" fmla="*/ 17 h 47"/>
                <a:gd name="T8" fmla="*/ 36 w 41"/>
                <a:gd name="T9" fmla="*/ 22 h 47"/>
                <a:gd name="T10" fmla="*/ 34 w 41"/>
                <a:gd name="T11" fmla="*/ 28 h 47"/>
                <a:gd name="T12" fmla="*/ 20 w 41"/>
                <a:gd name="T13" fmla="*/ 47 h 47"/>
                <a:gd name="T14" fmla="*/ 16 w 41"/>
                <a:gd name="T15" fmla="*/ 38 h 47"/>
                <a:gd name="T16" fmla="*/ 23 w 41"/>
                <a:gd name="T17" fmla="*/ 40 h 47"/>
                <a:gd name="T18" fmla="*/ 24 w 41"/>
                <a:gd name="T19" fmla="*/ 20 h 47"/>
                <a:gd name="T20" fmla="*/ 0 w 41"/>
                <a:gd name="T21" fmla="*/ 42 h 47"/>
                <a:gd name="T22" fmla="*/ 21 w 41"/>
                <a:gd name="T23" fmla="*/ 9 h 47"/>
                <a:gd name="T24" fmla="*/ 3 w 41"/>
                <a:gd name="T25" fmla="*/ 7 h 47"/>
                <a:gd name="T26" fmla="*/ 24 w 41"/>
                <a:gd name="T27" fmla="*/ 5 h 47"/>
                <a:gd name="T28" fmla="*/ 41 w 41"/>
                <a:gd name="T2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7">
                  <a:moveTo>
                    <a:pt x="41" y="6"/>
                  </a:moveTo>
                  <a:cubicBezTo>
                    <a:pt x="37" y="9"/>
                    <a:pt x="29" y="7"/>
                    <a:pt x="24" y="9"/>
                  </a:cubicBezTo>
                  <a:cubicBezTo>
                    <a:pt x="24" y="10"/>
                    <a:pt x="27" y="11"/>
                    <a:pt x="28" y="13"/>
                  </a:cubicBezTo>
                  <a:cubicBezTo>
                    <a:pt x="27" y="14"/>
                    <a:pt x="26" y="15"/>
                    <a:pt x="25" y="17"/>
                  </a:cubicBezTo>
                  <a:cubicBezTo>
                    <a:pt x="30" y="17"/>
                    <a:pt x="36" y="18"/>
                    <a:pt x="36" y="22"/>
                  </a:cubicBezTo>
                  <a:cubicBezTo>
                    <a:pt x="36" y="23"/>
                    <a:pt x="34" y="26"/>
                    <a:pt x="34" y="28"/>
                  </a:cubicBezTo>
                  <a:cubicBezTo>
                    <a:pt x="31" y="35"/>
                    <a:pt x="29" y="47"/>
                    <a:pt x="20" y="47"/>
                  </a:cubicBezTo>
                  <a:cubicBezTo>
                    <a:pt x="19" y="43"/>
                    <a:pt x="17" y="41"/>
                    <a:pt x="16" y="38"/>
                  </a:cubicBezTo>
                  <a:cubicBezTo>
                    <a:pt x="18" y="38"/>
                    <a:pt x="20" y="39"/>
                    <a:pt x="23" y="40"/>
                  </a:cubicBezTo>
                  <a:cubicBezTo>
                    <a:pt x="26" y="36"/>
                    <a:pt x="35" y="21"/>
                    <a:pt x="24" y="20"/>
                  </a:cubicBezTo>
                  <a:cubicBezTo>
                    <a:pt x="19" y="30"/>
                    <a:pt x="12" y="38"/>
                    <a:pt x="0" y="42"/>
                  </a:cubicBezTo>
                  <a:cubicBezTo>
                    <a:pt x="8" y="32"/>
                    <a:pt x="20" y="26"/>
                    <a:pt x="21" y="9"/>
                  </a:cubicBezTo>
                  <a:cubicBezTo>
                    <a:pt x="14" y="11"/>
                    <a:pt x="5" y="14"/>
                    <a:pt x="3" y="7"/>
                  </a:cubicBezTo>
                  <a:cubicBezTo>
                    <a:pt x="10" y="7"/>
                    <a:pt x="17" y="6"/>
                    <a:pt x="24" y="5"/>
                  </a:cubicBezTo>
                  <a:cubicBezTo>
                    <a:pt x="31" y="4"/>
                    <a:pt x="39" y="0"/>
                    <a:pt x="4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4"/>
            <p:cNvSpPr/>
            <p:nvPr/>
          </p:nvSpPr>
          <p:spPr bwMode="auto">
            <a:xfrm>
              <a:off x="3548" y="1740"/>
              <a:ext cx="66" cy="32"/>
            </a:xfrm>
            <a:custGeom>
              <a:avLst/>
              <a:gdLst>
                <a:gd name="T0" fmla="*/ 28 w 71"/>
                <a:gd name="T1" fmla="*/ 1 h 35"/>
                <a:gd name="T2" fmla="*/ 38 w 71"/>
                <a:gd name="T3" fmla="*/ 4 h 35"/>
                <a:gd name="T4" fmla="*/ 37 w 71"/>
                <a:gd name="T5" fmla="*/ 10 h 35"/>
                <a:gd name="T6" fmla="*/ 52 w 71"/>
                <a:gd name="T7" fmla="*/ 10 h 35"/>
                <a:gd name="T8" fmla="*/ 37 w 71"/>
                <a:gd name="T9" fmla="*/ 15 h 35"/>
                <a:gd name="T10" fmla="*/ 38 w 71"/>
                <a:gd name="T11" fmla="*/ 25 h 35"/>
                <a:gd name="T12" fmla="*/ 71 w 71"/>
                <a:gd name="T13" fmla="*/ 27 h 35"/>
                <a:gd name="T14" fmla="*/ 56 w 71"/>
                <a:gd name="T15" fmla="*/ 29 h 35"/>
                <a:gd name="T16" fmla="*/ 26 w 71"/>
                <a:gd name="T17" fmla="*/ 31 h 35"/>
                <a:gd name="T18" fmla="*/ 16 w 71"/>
                <a:gd name="T19" fmla="*/ 32 h 35"/>
                <a:gd name="T20" fmla="*/ 0 w 71"/>
                <a:gd name="T21" fmla="*/ 32 h 35"/>
                <a:gd name="T22" fmla="*/ 16 w 71"/>
                <a:gd name="T23" fmla="*/ 29 h 35"/>
                <a:gd name="T24" fmla="*/ 32 w 71"/>
                <a:gd name="T25" fmla="*/ 27 h 35"/>
                <a:gd name="T26" fmla="*/ 32 w 71"/>
                <a:gd name="T27" fmla="*/ 16 h 35"/>
                <a:gd name="T28" fmla="*/ 15 w 71"/>
                <a:gd name="T29" fmla="*/ 15 h 35"/>
                <a:gd name="T30" fmla="*/ 31 w 71"/>
                <a:gd name="T31" fmla="*/ 12 h 35"/>
                <a:gd name="T32" fmla="*/ 28 w 71"/>
                <a:gd name="T3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35">
                  <a:moveTo>
                    <a:pt x="28" y="1"/>
                  </a:moveTo>
                  <a:cubicBezTo>
                    <a:pt x="33" y="0"/>
                    <a:pt x="35" y="2"/>
                    <a:pt x="38" y="4"/>
                  </a:cubicBezTo>
                  <a:cubicBezTo>
                    <a:pt x="38" y="6"/>
                    <a:pt x="37" y="7"/>
                    <a:pt x="37" y="10"/>
                  </a:cubicBezTo>
                  <a:cubicBezTo>
                    <a:pt x="41" y="10"/>
                    <a:pt x="49" y="6"/>
                    <a:pt x="52" y="10"/>
                  </a:cubicBezTo>
                  <a:cubicBezTo>
                    <a:pt x="50" y="14"/>
                    <a:pt x="42" y="13"/>
                    <a:pt x="37" y="15"/>
                  </a:cubicBezTo>
                  <a:cubicBezTo>
                    <a:pt x="37" y="18"/>
                    <a:pt x="37" y="22"/>
                    <a:pt x="38" y="25"/>
                  </a:cubicBezTo>
                  <a:cubicBezTo>
                    <a:pt x="48" y="26"/>
                    <a:pt x="65" y="16"/>
                    <a:pt x="71" y="27"/>
                  </a:cubicBezTo>
                  <a:cubicBezTo>
                    <a:pt x="67" y="30"/>
                    <a:pt x="61" y="28"/>
                    <a:pt x="56" y="29"/>
                  </a:cubicBezTo>
                  <a:cubicBezTo>
                    <a:pt x="45" y="29"/>
                    <a:pt x="35" y="29"/>
                    <a:pt x="26" y="31"/>
                  </a:cubicBezTo>
                  <a:cubicBezTo>
                    <a:pt x="23" y="31"/>
                    <a:pt x="19" y="31"/>
                    <a:pt x="16" y="32"/>
                  </a:cubicBezTo>
                  <a:cubicBezTo>
                    <a:pt x="10" y="33"/>
                    <a:pt x="5" y="35"/>
                    <a:pt x="0" y="32"/>
                  </a:cubicBezTo>
                  <a:cubicBezTo>
                    <a:pt x="4" y="30"/>
                    <a:pt x="10" y="30"/>
                    <a:pt x="16" y="29"/>
                  </a:cubicBezTo>
                  <a:cubicBezTo>
                    <a:pt x="21" y="28"/>
                    <a:pt x="27" y="27"/>
                    <a:pt x="32" y="27"/>
                  </a:cubicBezTo>
                  <a:cubicBezTo>
                    <a:pt x="32" y="23"/>
                    <a:pt x="31" y="20"/>
                    <a:pt x="32" y="16"/>
                  </a:cubicBezTo>
                  <a:cubicBezTo>
                    <a:pt x="27" y="16"/>
                    <a:pt x="19" y="18"/>
                    <a:pt x="15" y="15"/>
                  </a:cubicBezTo>
                  <a:cubicBezTo>
                    <a:pt x="19" y="13"/>
                    <a:pt x="26" y="13"/>
                    <a:pt x="31" y="12"/>
                  </a:cubicBezTo>
                  <a:cubicBezTo>
                    <a:pt x="31" y="7"/>
                    <a:pt x="29" y="5"/>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5"/>
            <p:cNvSpPr/>
            <p:nvPr/>
          </p:nvSpPr>
          <p:spPr bwMode="auto">
            <a:xfrm>
              <a:off x="3676" y="1746"/>
              <a:ext cx="12" cy="10"/>
            </a:xfrm>
            <a:custGeom>
              <a:avLst/>
              <a:gdLst>
                <a:gd name="T0" fmla="*/ 11 w 13"/>
                <a:gd name="T1" fmla="*/ 4 h 11"/>
                <a:gd name="T2" fmla="*/ 9 w 13"/>
                <a:gd name="T3" fmla="*/ 11 h 11"/>
                <a:gd name="T4" fmla="*/ 0 w 13"/>
                <a:gd name="T5" fmla="*/ 2 h 11"/>
                <a:gd name="T6" fmla="*/ 11 w 13"/>
                <a:gd name="T7" fmla="*/ 4 h 11"/>
              </a:gdLst>
              <a:ahLst/>
              <a:cxnLst>
                <a:cxn ang="0">
                  <a:pos x="T0" y="T1"/>
                </a:cxn>
                <a:cxn ang="0">
                  <a:pos x="T2" y="T3"/>
                </a:cxn>
                <a:cxn ang="0">
                  <a:pos x="T4" y="T5"/>
                </a:cxn>
                <a:cxn ang="0">
                  <a:pos x="T6" y="T7"/>
                </a:cxn>
              </a:cxnLst>
              <a:rect l="0" t="0" r="r" b="b"/>
              <a:pathLst>
                <a:path w="13" h="11">
                  <a:moveTo>
                    <a:pt x="11" y="4"/>
                  </a:moveTo>
                  <a:cubicBezTo>
                    <a:pt x="13" y="7"/>
                    <a:pt x="11" y="10"/>
                    <a:pt x="9" y="11"/>
                  </a:cubicBezTo>
                  <a:cubicBezTo>
                    <a:pt x="5" y="9"/>
                    <a:pt x="2" y="6"/>
                    <a:pt x="0" y="2"/>
                  </a:cubicBezTo>
                  <a:cubicBezTo>
                    <a:pt x="4" y="0"/>
                    <a:pt x="8" y="4"/>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6"/>
            <p:cNvSpPr/>
            <p:nvPr/>
          </p:nvSpPr>
          <p:spPr bwMode="auto">
            <a:xfrm>
              <a:off x="3475" y="1752"/>
              <a:ext cx="10" cy="8"/>
            </a:xfrm>
            <a:custGeom>
              <a:avLst/>
              <a:gdLst>
                <a:gd name="T0" fmla="*/ 5 w 11"/>
                <a:gd name="T1" fmla="*/ 9 h 9"/>
                <a:gd name="T2" fmla="*/ 0 w 11"/>
                <a:gd name="T3" fmla="*/ 2 h 9"/>
                <a:gd name="T4" fmla="*/ 5 w 11"/>
                <a:gd name="T5" fmla="*/ 9 h 9"/>
              </a:gdLst>
              <a:ahLst/>
              <a:cxnLst>
                <a:cxn ang="0">
                  <a:pos x="T0" y="T1"/>
                </a:cxn>
                <a:cxn ang="0">
                  <a:pos x="T2" y="T3"/>
                </a:cxn>
                <a:cxn ang="0">
                  <a:pos x="T4" y="T5"/>
                </a:cxn>
              </a:cxnLst>
              <a:rect l="0" t="0" r="r" b="b"/>
              <a:pathLst>
                <a:path w="11" h="9">
                  <a:moveTo>
                    <a:pt x="5" y="9"/>
                  </a:moveTo>
                  <a:cubicBezTo>
                    <a:pt x="2" y="8"/>
                    <a:pt x="1" y="5"/>
                    <a:pt x="0" y="2"/>
                  </a:cubicBezTo>
                  <a:cubicBezTo>
                    <a:pt x="5" y="0"/>
                    <a:pt x="11" y="6"/>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7"/>
            <p:cNvSpPr/>
            <p:nvPr/>
          </p:nvSpPr>
          <p:spPr bwMode="auto">
            <a:xfrm>
              <a:off x="3149" y="1757"/>
              <a:ext cx="102" cy="87"/>
            </a:xfrm>
            <a:custGeom>
              <a:avLst/>
              <a:gdLst>
                <a:gd name="T0" fmla="*/ 32 w 110"/>
                <a:gd name="T1" fmla="*/ 66 h 95"/>
                <a:gd name="T2" fmla="*/ 35 w 110"/>
                <a:gd name="T3" fmla="*/ 64 h 95"/>
                <a:gd name="T4" fmla="*/ 97 w 110"/>
                <a:gd name="T5" fmla="*/ 31 h 95"/>
                <a:gd name="T6" fmla="*/ 110 w 110"/>
                <a:gd name="T7" fmla="*/ 52 h 95"/>
                <a:gd name="T8" fmla="*/ 17 w 110"/>
                <a:gd name="T9" fmla="*/ 95 h 95"/>
                <a:gd name="T10" fmla="*/ 0 w 110"/>
                <a:gd name="T11" fmla="*/ 71 h 95"/>
                <a:gd name="T12" fmla="*/ 76 w 110"/>
                <a:gd name="T13" fmla="*/ 0 h 95"/>
                <a:gd name="T14" fmla="*/ 89 w 110"/>
                <a:gd name="T15" fmla="*/ 20 h 95"/>
                <a:gd name="T16" fmla="*/ 32 w 110"/>
                <a:gd name="T17"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95">
                  <a:moveTo>
                    <a:pt x="32" y="66"/>
                  </a:moveTo>
                  <a:cubicBezTo>
                    <a:pt x="32" y="67"/>
                    <a:pt x="34" y="65"/>
                    <a:pt x="35" y="64"/>
                  </a:cubicBezTo>
                  <a:cubicBezTo>
                    <a:pt x="55" y="53"/>
                    <a:pt x="77" y="42"/>
                    <a:pt x="97" y="31"/>
                  </a:cubicBezTo>
                  <a:cubicBezTo>
                    <a:pt x="101" y="39"/>
                    <a:pt x="106" y="44"/>
                    <a:pt x="110" y="52"/>
                  </a:cubicBezTo>
                  <a:cubicBezTo>
                    <a:pt x="79" y="66"/>
                    <a:pt x="48" y="80"/>
                    <a:pt x="17" y="95"/>
                  </a:cubicBezTo>
                  <a:cubicBezTo>
                    <a:pt x="11" y="87"/>
                    <a:pt x="6" y="79"/>
                    <a:pt x="0" y="71"/>
                  </a:cubicBezTo>
                  <a:cubicBezTo>
                    <a:pt x="25" y="47"/>
                    <a:pt x="51" y="24"/>
                    <a:pt x="76" y="0"/>
                  </a:cubicBezTo>
                  <a:cubicBezTo>
                    <a:pt x="80" y="7"/>
                    <a:pt x="85" y="13"/>
                    <a:pt x="89" y="20"/>
                  </a:cubicBezTo>
                  <a:cubicBezTo>
                    <a:pt x="70" y="36"/>
                    <a:pt x="52" y="52"/>
                    <a:pt x="3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8"/>
            <p:cNvSpPr/>
            <p:nvPr/>
          </p:nvSpPr>
          <p:spPr bwMode="auto">
            <a:xfrm>
              <a:off x="3673" y="1760"/>
              <a:ext cx="19" cy="12"/>
            </a:xfrm>
            <a:custGeom>
              <a:avLst/>
              <a:gdLst>
                <a:gd name="T0" fmla="*/ 0 w 21"/>
                <a:gd name="T1" fmla="*/ 0 h 13"/>
                <a:gd name="T2" fmla="*/ 13 w 21"/>
                <a:gd name="T3" fmla="*/ 13 h 13"/>
                <a:gd name="T4" fmla="*/ 0 w 21"/>
                <a:gd name="T5" fmla="*/ 0 h 13"/>
              </a:gdLst>
              <a:ahLst/>
              <a:cxnLst>
                <a:cxn ang="0">
                  <a:pos x="T0" y="T1"/>
                </a:cxn>
                <a:cxn ang="0">
                  <a:pos x="T2" y="T3"/>
                </a:cxn>
                <a:cxn ang="0">
                  <a:pos x="T4" y="T5"/>
                </a:cxn>
              </a:cxnLst>
              <a:rect l="0" t="0" r="r" b="b"/>
              <a:pathLst>
                <a:path w="21" h="13">
                  <a:moveTo>
                    <a:pt x="0" y="0"/>
                  </a:moveTo>
                  <a:cubicBezTo>
                    <a:pt x="8" y="0"/>
                    <a:pt x="21" y="8"/>
                    <a:pt x="13" y="13"/>
                  </a:cubicBezTo>
                  <a:cubicBezTo>
                    <a:pt x="7" y="10"/>
                    <a:pt x="3" y="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9"/>
            <p:cNvSpPr>
              <a:spLocks noEditPoints="1"/>
            </p:cNvSpPr>
            <p:nvPr/>
          </p:nvSpPr>
          <p:spPr bwMode="auto">
            <a:xfrm>
              <a:off x="3476" y="1760"/>
              <a:ext cx="35" cy="25"/>
            </a:xfrm>
            <a:custGeom>
              <a:avLst/>
              <a:gdLst>
                <a:gd name="T0" fmla="*/ 38 w 38"/>
                <a:gd name="T1" fmla="*/ 10 h 27"/>
                <a:gd name="T2" fmla="*/ 32 w 38"/>
                <a:gd name="T3" fmla="*/ 17 h 27"/>
                <a:gd name="T4" fmla="*/ 35 w 38"/>
                <a:gd name="T5" fmla="*/ 20 h 27"/>
                <a:gd name="T6" fmla="*/ 9 w 38"/>
                <a:gd name="T7" fmla="*/ 24 h 27"/>
                <a:gd name="T8" fmla="*/ 8 w 38"/>
                <a:gd name="T9" fmla="*/ 27 h 27"/>
                <a:gd name="T10" fmla="*/ 3 w 38"/>
                <a:gd name="T11" fmla="*/ 19 h 27"/>
                <a:gd name="T12" fmla="*/ 0 w 38"/>
                <a:gd name="T13" fmla="*/ 10 h 27"/>
                <a:gd name="T14" fmla="*/ 5 w 38"/>
                <a:gd name="T15" fmla="*/ 11 h 27"/>
                <a:gd name="T16" fmla="*/ 38 w 38"/>
                <a:gd name="T17" fmla="*/ 10 h 27"/>
                <a:gd name="T18" fmla="*/ 6 w 38"/>
                <a:gd name="T19" fmla="*/ 13 h 27"/>
                <a:gd name="T20" fmla="*/ 8 w 38"/>
                <a:gd name="T21" fmla="*/ 22 h 27"/>
                <a:gd name="T22" fmla="*/ 26 w 38"/>
                <a:gd name="T23" fmla="*/ 18 h 27"/>
                <a:gd name="T24" fmla="*/ 27 w 38"/>
                <a:gd name="T25" fmla="*/ 10 h 27"/>
                <a:gd name="T26" fmla="*/ 6 w 38"/>
                <a:gd name="T2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7">
                  <a:moveTo>
                    <a:pt x="38" y="10"/>
                  </a:moveTo>
                  <a:cubicBezTo>
                    <a:pt x="35" y="12"/>
                    <a:pt x="33" y="14"/>
                    <a:pt x="32" y="17"/>
                  </a:cubicBezTo>
                  <a:cubicBezTo>
                    <a:pt x="33" y="18"/>
                    <a:pt x="35" y="18"/>
                    <a:pt x="35" y="20"/>
                  </a:cubicBezTo>
                  <a:cubicBezTo>
                    <a:pt x="27" y="22"/>
                    <a:pt x="18" y="23"/>
                    <a:pt x="9" y="24"/>
                  </a:cubicBezTo>
                  <a:cubicBezTo>
                    <a:pt x="8" y="25"/>
                    <a:pt x="9" y="27"/>
                    <a:pt x="8" y="27"/>
                  </a:cubicBezTo>
                  <a:cubicBezTo>
                    <a:pt x="4" y="27"/>
                    <a:pt x="4" y="22"/>
                    <a:pt x="3" y="19"/>
                  </a:cubicBezTo>
                  <a:cubicBezTo>
                    <a:pt x="2" y="16"/>
                    <a:pt x="1" y="13"/>
                    <a:pt x="0" y="10"/>
                  </a:cubicBezTo>
                  <a:cubicBezTo>
                    <a:pt x="1" y="9"/>
                    <a:pt x="4" y="10"/>
                    <a:pt x="5" y="11"/>
                  </a:cubicBezTo>
                  <a:cubicBezTo>
                    <a:pt x="16" y="10"/>
                    <a:pt x="31" y="0"/>
                    <a:pt x="38" y="10"/>
                  </a:cubicBezTo>
                  <a:close/>
                  <a:moveTo>
                    <a:pt x="6" y="13"/>
                  </a:moveTo>
                  <a:cubicBezTo>
                    <a:pt x="6" y="16"/>
                    <a:pt x="7" y="19"/>
                    <a:pt x="8" y="22"/>
                  </a:cubicBezTo>
                  <a:cubicBezTo>
                    <a:pt x="14" y="21"/>
                    <a:pt x="20" y="19"/>
                    <a:pt x="26" y="18"/>
                  </a:cubicBezTo>
                  <a:cubicBezTo>
                    <a:pt x="27" y="16"/>
                    <a:pt x="28" y="13"/>
                    <a:pt x="27" y="10"/>
                  </a:cubicBezTo>
                  <a:cubicBezTo>
                    <a:pt x="19" y="10"/>
                    <a:pt x="13" y="12"/>
                    <a:pt x="6"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0"/>
            <p:cNvSpPr/>
            <p:nvPr/>
          </p:nvSpPr>
          <p:spPr bwMode="auto">
            <a:xfrm>
              <a:off x="3956" y="1810"/>
              <a:ext cx="102" cy="101"/>
            </a:xfrm>
            <a:custGeom>
              <a:avLst/>
              <a:gdLst>
                <a:gd name="T0" fmla="*/ 30 w 110"/>
                <a:gd name="T1" fmla="*/ 34 h 109"/>
                <a:gd name="T2" fmla="*/ 45 w 110"/>
                <a:gd name="T3" fmla="*/ 48 h 109"/>
                <a:gd name="T4" fmla="*/ 62 w 110"/>
                <a:gd name="T5" fmla="*/ 30 h 109"/>
                <a:gd name="T6" fmla="*/ 76 w 110"/>
                <a:gd name="T7" fmla="*/ 44 h 109"/>
                <a:gd name="T8" fmla="*/ 59 w 110"/>
                <a:gd name="T9" fmla="*/ 62 h 109"/>
                <a:gd name="T10" fmla="*/ 75 w 110"/>
                <a:gd name="T11" fmla="*/ 78 h 109"/>
                <a:gd name="T12" fmla="*/ 95 w 110"/>
                <a:gd name="T13" fmla="*/ 57 h 109"/>
                <a:gd name="T14" fmla="*/ 107 w 110"/>
                <a:gd name="T15" fmla="*/ 67 h 109"/>
                <a:gd name="T16" fmla="*/ 110 w 110"/>
                <a:gd name="T17" fmla="*/ 70 h 109"/>
                <a:gd name="T18" fmla="*/ 101 w 110"/>
                <a:gd name="T19" fmla="*/ 80 h 109"/>
                <a:gd name="T20" fmla="*/ 74 w 110"/>
                <a:gd name="T21" fmla="*/ 109 h 109"/>
                <a:gd name="T22" fmla="*/ 4 w 110"/>
                <a:gd name="T23" fmla="*/ 42 h 109"/>
                <a:gd name="T24" fmla="*/ 0 w 110"/>
                <a:gd name="T25" fmla="*/ 37 h 109"/>
                <a:gd name="T26" fmla="*/ 9 w 110"/>
                <a:gd name="T27" fmla="*/ 28 h 109"/>
                <a:gd name="T28" fmla="*/ 36 w 110"/>
                <a:gd name="T29" fmla="*/ 0 h 109"/>
                <a:gd name="T30" fmla="*/ 47 w 110"/>
                <a:gd name="T31" fmla="*/ 10 h 109"/>
                <a:gd name="T32" fmla="*/ 50 w 110"/>
                <a:gd name="T33" fmla="*/ 14 h 109"/>
                <a:gd name="T34" fmla="*/ 45 w 110"/>
                <a:gd name="T35" fmla="*/ 19 h 109"/>
                <a:gd name="T36" fmla="*/ 30 w 110"/>
                <a:gd name="T37" fmla="*/ 3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09">
                  <a:moveTo>
                    <a:pt x="30" y="34"/>
                  </a:moveTo>
                  <a:cubicBezTo>
                    <a:pt x="35" y="39"/>
                    <a:pt x="40" y="44"/>
                    <a:pt x="45" y="48"/>
                  </a:cubicBezTo>
                  <a:cubicBezTo>
                    <a:pt x="51" y="42"/>
                    <a:pt x="57" y="36"/>
                    <a:pt x="62" y="30"/>
                  </a:cubicBezTo>
                  <a:cubicBezTo>
                    <a:pt x="67" y="34"/>
                    <a:pt x="71" y="39"/>
                    <a:pt x="76" y="44"/>
                  </a:cubicBezTo>
                  <a:cubicBezTo>
                    <a:pt x="71" y="50"/>
                    <a:pt x="65" y="56"/>
                    <a:pt x="59" y="62"/>
                  </a:cubicBezTo>
                  <a:cubicBezTo>
                    <a:pt x="64" y="67"/>
                    <a:pt x="70" y="72"/>
                    <a:pt x="75" y="78"/>
                  </a:cubicBezTo>
                  <a:cubicBezTo>
                    <a:pt x="82" y="71"/>
                    <a:pt x="89" y="64"/>
                    <a:pt x="95" y="57"/>
                  </a:cubicBezTo>
                  <a:cubicBezTo>
                    <a:pt x="99" y="60"/>
                    <a:pt x="103" y="63"/>
                    <a:pt x="107" y="67"/>
                  </a:cubicBezTo>
                  <a:cubicBezTo>
                    <a:pt x="107" y="67"/>
                    <a:pt x="110" y="70"/>
                    <a:pt x="110" y="70"/>
                  </a:cubicBezTo>
                  <a:cubicBezTo>
                    <a:pt x="110" y="72"/>
                    <a:pt x="102" y="79"/>
                    <a:pt x="101" y="80"/>
                  </a:cubicBezTo>
                  <a:cubicBezTo>
                    <a:pt x="92" y="90"/>
                    <a:pt x="81" y="100"/>
                    <a:pt x="74" y="109"/>
                  </a:cubicBezTo>
                  <a:cubicBezTo>
                    <a:pt x="51" y="88"/>
                    <a:pt x="28" y="64"/>
                    <a:pt x="4" y="42"/>
                  </a:cubicBezTo>
                  <a:cubicBezTo>
                    <a:pt x="3" y="41"/>
                    <a:pt x="0" y="37"/>
                    <a:pt x="0" y="37"/>
                  </a:cubicBezTo>
                  <a:cubicBezTo>
                    <a:pt x="0" y="36"/>
                    <a:pt x="7" y="30"/>
                    <a:pt x="9" y="28"/>
                  </a:cubicBezTo>
                  <a:cubicBezTo>
                    <a:pt x="18" y="19"/>
                    <a:pt x="28" y="9"/>
                    <a:pt x="36" y="0"/>
                  </a:cubicBezTo>
                  <a:cubicBezTo>
                    <a:pt x="38" y="3"/>
                    <a:pt x="43" y="7"/>
                    <a:pt x="47" y="10"/>
                  </a:cubicBezTo>
                  <a:cubicBezTo>
                    <a:pt x="47" y="11"/>
                    <a:pt x="50" y="14"/>
                    <a:pt x="50" y="14"/>
                  </a:cubicBezTo>
                  <a:cubicBezTo>
                    <a:pt x="50" y="15"/>
                    <a:pt x="46" y="18"/>
                    <a:pt x="45" y="19"/>
                  </a:cubicBezTo>
                  <a:cubicBezTo>
                    <a:pt x="40" y="24"/>
                    <a:pt x="35" y="30"/>
                    <a:pt x="30"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1"/>
            <p:cNvSpPr/>
            <p:nvPr/>
          </p:nvSpPr>
          <p:spPr bwMode="auto">
            <a:xfrm>
              <a:off x="3194" y="1818"/>
              <a:ext cx="101" cy="100"/>
            </a:xfrm>
            <a:custGeom>
              <a:avLst/>
              <a:gdLst>
                <a:gd name="T0" fmla="*/ 110 w 110"/>
                <a:gd name="T1" fmla="*/ 38 h 109"/>
                <a:gd name="T2" fmla="*/ 99 w 110"/>
                <a:gd name="T3" fmla="*/ 48 h 109"/>
                <a:gd name="T4" fmla="*/ 96 w 110"/>
                <a:gd name="T5" fmla="*/ 52 h 109"/>
                <a:gd name="T6" fmla="*/ 91 w 110"/>
                <a:gd name="T7" fmla="*/ 47 h 109"/>
                <a:gd name="T8" fmla="*/ 76 w 110"/>
                <a:gd name="T9" fmla="*/ 31 h 109"/>
                <a:gd name="T10" fmla="*/ 62 w 110"/>
                <a:gd name="T11" fmla="*/ 45 h 109"/>
                <a:gd name="T12" fmla="*/ 79 w 110"/>
                <a:gd name="T13" fmla="*/ 63 h 109"/>
                <a:gd name="T14" fmla="*/ 65 w 110"/>
                <a:gd name="T15" fmla="*/ 77 h 109"/>
                <a:gd name="T16" fmla="*/ 47 w 110"/>
                <a:gd name="T17" fmla="*/ 59 h 109"/>
                <a:gd name="T18" fmla="*/ 31 w 110"/>
                <a:gd name="T19" fmla="*/ 74 h 109"/>
                <a:gd name="T20" fmla="*/ 51 w 110"/>
                <a:gd name="T21" fmla="*/ 95 h 109"/>
                <a:gd name="T22" fmla="*/ 40 w 110"/>
                <a:gd name="T23" fmla="*/ 106 h 109"/>
                <a:gd name="T24" fmla="*/ 37 w 110"/>
                <a:gd name="T25" fmla="*/ 109 h 109"/>
                <a:gd name="T26" fmla="*/ 28 w 110"/>
                <a:gd name="T27" fmla="*/ 99 h 109"/>
                <a:gd name="T28" fmla="*/ 0 w 110"/>
                <a:gd name="T29" fmla="*/ 71 h 109"/>
                <a:gd name="T30" fmla="*/ 74 w 110"/>
                <a:gd name="T31" fmla="*/ 0 h 109"/>
                <a:gd name="T32" fmla="*/ 110 w 110"/>
                <a:gd name="T33" fmla="*/ 3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109">
                  <a:moveTo>
                    <a:pt x="110" y="38"/>
                  </a:moveTo>
                  <a:cubicBezTo>
                    <a:pt x="106" y="41"/>
                    <a:pt x="103" y="45"/>
                    <a:pt x="99" y="48"/>
                  </a:cubicBezTo>
                  <a:cubicBezTo>
                    <a:pt x="99" y="49"/>
                    <a:pt x="96" y="52"/>
                    <a:pt x="96" y="52"/>
                  </a:cubicBezTo>
                  <a:cubicBezTo>
                    <a:pt x="95" y="52"/>
                    <a:pt x="92" y="48"/>
                    <a:pt x="91" y="47"/>
                  </a:cubicBezTo>
                  <a:cubicBezTo>
                    <a:pt x="86" y="41"/>
                    <a:pt x="81" y="36"/>
                    <a:pt x="76" y="31"/>
                  </a:cubicBezTo>
                  <a:cubicBezTo>
                    <a:pt x="71" y="35"/>
                    <a:pt x="67" y="40"/>
                    <a:pt x="62" y="45"/>
                  </a:cubicBezTo>
                  <a:cubicBezTo>
                    <a:pt x="67" y="51"/>
                    <a:pt x="74" y="57"/>
                    <a:pt x="79" y="63"/>
                  </a:cubicBezTo>
                  <a:cubicBezTo>
                    <a:pt x="74" y="68"/>
                    <a:pt x="69" y="72"/>
                    <a:pt x="65" y="77"/>
                  </a:cubicBezTo>
                  <a:cubicBezTo>
                    <a:pt x="59" y="71"/>
                    <a:pt x="53" y="65"/>
                    <a:pt x="47" y="59"/>
                  </a:cubicBezTo>
                  <a:cubicBezTo>
                    <a:pt x="42" y="63"/>
                    <a:pt x="36" y="69"/>
                    <a:pt x="31" y="74"/>
                  </a:cubicBezTo>
                  <a:cubicBezTo>
                    <a:pt x="38" y="81"/>
                    <a:pt x="44" y="88"/>
                    <a:pt x="51" y="95"/>
                  </a:cubicBezTo>
                  <a:cubicBezTo>
                    <a:pt x="48" y="98"/>
                    <a:pt x="44" y="102"/>
                    <a:pt x="40" y="106"/>
                  </a:cubicBezTo>
                  <a:cubicBezTo>
                    <a:pt x="40" y="106"/>
                    <a:pt x="37" y="109"/>
                    <a:pt x="37" y="109"/>
                  </a:cubicBezTo>
                  <a:cubicBezTo>
                    <a:pt x="36" y="109"/>
                    <a:pt x="29" y="101"/>
                    <a:pt x="28" y="99"/>
                  </a:cubicBezTo>
                  <a:cubicBezTo>
                    <a:pt x="19" y="90"/>
                    <a:pt x="8" y="79"/>
                    <a:pt x="0" y="71"/>
                  </a:cubicBezTo>
                  <a:cubicBezTo>
                    <a:pt x="25" y="47"/>
                    <a:pt x="50" y="24"/>
                    <a:pt x="74" y="0"/>
                  </a:cubicBezTo>
                  <a:cubicBezTo>
                    <a:pt x="86" y="13"/>
                    <a:pt x="99" y="25"/>
                    <a:pt x="110"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2"/>
            <p:cNvSpPr/>
            <p:nvPr/>
          </p:nvSpPr>
          <p:spPr bwMode="auto">
            <a:xfrm>
              <a:off x="3921" y="1862"/>
              <a:ext cx="80" cy="85"/>
            </a:xfrm>
            <a:custGeom>
              <a:avLst/>
              <a:gdLst>
                <a:gd name="T0" fmla="*/ 86 w 86"/>
                <a:gd name="T1" fmla="*/ 76 h 92"/>
                <a:gd name="T2" fmla="*/ 73 w 86"/>
                <a:gd name="T3" fmla="*/ 88 h 92"/>
                <a:gd name="T4" fmla="*/ 68 w 86"/>
                <a:gd name="T5" fmla="*/ 92 h 92"/>
                <a:gd name="T6" fmla="*/ 60 w 86"/>
                <a:gd name="T7" fmla="*/ 82 h 92"/>
                <a:gd name="T8" fmla="*/ 0 w 86"/>
                <a:gd name="T9" fmla="*/ 16 h 92"/>
                <a:gd name="T10" fmla="*/ 17 w 86"/>
                <a:gd name="T11" fmla="*/ 0 h 92"/>
                <a:gd name="T12" fmla="*/ 86 w 86"/>
                <a:gd name="T13" fmla="*/ 76 h 92"/>
              </a:gdLst>
              <a:ahLst/>
              <a:cxnLst>
                <a:cxn ang="0">
                  <a:pos x="T0" y="T1"/>
                </a:cxn>
                <a:cxn ang="0">
                  <a:pos x="T2" y="T3"/>
                </a:cxn>
                <a:cxn ang="0">
                  <a:pos x="T4" y="T5"/>
                </a:cxn>
                <a:cxn ang="0">
                  <a:pos x="T6" y="T7"/>
                </a:cxn>
                <a:cxn ang="0">
                  <a:pos x="T8" y="T9"/>
                </a:cxn>
                <a:cxn ang="0">
                  <a:pos x="T10" y="T11"/>
                </a:cxn>
                <a:cxn ang="0">
                  <a:pos x="T12" y="T13"/>
                </a:cxn>
              </a:cxnLst>
              <a:rect l="0" t="0" r="r" b="b"/>
              <a:pathLst>
                <a:path w="86" h="92">
                  <a:moveTo>
                    <a:pt x="86" y="76"/>
                  </a:moveTo>
                  <a:cubicBezTo>
                    <a:pt x="81" y="80"/>
                    <a:pt x="77" y="83"/>
                    <a:pt x="73" y="88"/>
                  </a:cubicBezTo>
                  <a:cubicBezTo>
                    <a:pt x="72" y="88"/>
                    <a:pt x="69" y="92"/>
                    <a:pt x="68" y="92"/>
                  </a:cubicBezTo>
                  <a:cubicBezTo>
                    <a:pt x="67" y="92"/>
                    <a:pt x="61" y="83"/>
                    <a:pt x="60" y="82"/>
                  </a:cubicBezTo>
                  <a:cubicBezTo>
                    <a:pt x="40" y="60"/>
                    <a:pt x="19" y="36"/>
                    <a:pt x="0" y="16"/>
                  </a:cubicBezTo>
                  <a:cubicBezTo>
                    <a:pt x="5" y="10"/>
                    <a:pt x="11" y="5"/>
                    <a:pt x="17" y="0"/>
                  </a:cubicBezTo>
                  <a:cubicBezTo>
                    <a:pt x="40" y="25"/>
                    <a:pt x="62" y="51"/>
                    <a:pt x="8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3"/>
            <p:cNvSpPr>
              <a:spLocks noEditPoints="1"/>
            </p:cNvSpPr>
            <p:nvPr/>
          </p:nvSpPr>
          <p:spPr bwMode="auto">
            <a:xfrm>
              <a:off x="3251" y="1867"/>
              <a:ext cx="100" cy="108"/>
            </a:xfrm>
            <a:custGeom>
              <a:avLst/>
              <a:gdLst>
                <a:gd name="T0" fmla="*/ 70 w 108"/>
                <a:gd name="T1" fmla="*/ 67 h 118"/>
                <a:gd name="T2" fmla="*/ 73 w 108"/>
                <a:gd name="T3" fmla="*/ 80 h 118"/>
                <a:gd name="T4" fmla="*/ 49 w 108"/>
                <a:gd name="T5" fmla="*/ 113 h 118"/>
                <a:gd name="T6" fmla="*/ 48 w 108"/>
                <a:gd name="T7" fmla="*/ 118 h 118"/>
                <a:gd name="T8" fmla="*/ 29 w 108"/>
                <a:gd name="T9" fmla="*/ 103 h 118"/>
                <a:gd name="T10" fmla="*/ 41 w 108"/>
                <a:gd name="T11" fmla="*/ 86 h 118"/>
                <a:gd name="T12" fmla="*/ 52 w 108"/>
                <a:gd name="T13" fmla="*/ 67 h 118"/>
                <a:gd name="T14" fmla="*/ 46 w 108"/>
                <a:gd name="T15" fmla="*/ 60 h 118"/>
                <a:gd name="T16" fmla="*/ 18 w 108"/>
                <a:gd name="T17" fmla="*/ 94 h 118"/>
                <a:gd name="T18" fmla="*/ 0 w 108"/>
                <a:gd name="T19" fmla="*/ 80 h 118"/>
                <a:gd name="T20" fmla="*/ 64 w 108"/>
                <a:gd name="T21" fmla="*/ 0 h 118"/>
                <a:gd name="T22" fmla="*/ 65 w 108"/>
                <a:gd name="T23" fmla="*/ 0 h 118"/>
                <a:gd name="T24" fmla="*/ 86 w 108"/>
                <a:gd name="T25" fmla="*/ 18 h 118"/>
                <a:gd name="T26" fmla="*/ 97 w 108"/>
                <a:gd name="T27" fmla="*/ 54 h 118"/>
                <a:gd name="T28" fmla="*/ 70 w 108"/>
                <a:gd name="T29" fmla="*/ 67 h 118"/>
                <a:gd name="T30" fmla="*/ 64 w 108"/>
                <a:gd name="T31" fmla="*/ 38 h 118"/>
                <a:gd name="T32" fmla="*/ 56 w 108"/>
                <a:gd name="T33" fmla="*/ 46 h 118"/>
                <a:gd name="T34" fmla="*/ 61 w 108"/>
                <a:gd name="T35" fmla="*/ 49 h 118"/>
                <a:gd name="T36" fmla="*/ 66 w 108"/>
                <a:gd name="T37" fmla="*/ 51 h 118"/>
                <a:gd name="T38" fmla="*/ 78 w 108"/>
                <a:gd name="T39" fmla="*/ 36 h 118"/>
                <a:gd name="T40" fmla="*/ 71 w 108"/>
                <a:gd name="T41" fmla="*/ 28 h 118"/>
                <a:gd name="T42" fmla="*/ 64 w 108"/>
                <a:gd name="T43" fmla="*/ 3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18">
                  <a:moveTo>
                    <a:pt x="70" y="67"/>
                  </a:moveTo>
                  <a:cubicBezTo>
                    <a:pt x="72" y="71"/>
                    <a:pt x="74" y="75"/>
                    <a:pt x="73" y="80"/>
                  </a:cubicBezTo>
                  <a:cubicBezTo>
                    <a:pt x="70" y="92"/>
                    <a:pt x="53" y="103"/>
                    <a:pt x="49" y="113"/>
                  </a:cubicBezTo>
                  <a:cubicBezTo>
                    <a:pt x="48" y="115"/>
                    <a:pt x="48" y="117"/>
                    <a:pt x="48" y="118"/>
                  </a:cubicBezTo>
                  <a:cubicBezTo>
                    <a:pt x="41" y="113"/>
                    <a:pt x="35" y="108"/>
                    <a:pt x="29" y="103"/>
                  </a:cubicBezTo>
                  <a:cubicBezTo>
                    <a:pt x="31" y="97"/>
                    <a:pt x="36" y="92"/>
                    <a:pt x="41" y="86"/>
                  </a:cubicBezTo>
                  <a:cubicBezTo>
                    <a:pt x="45" y="81"/>
                    <a:pt x="53" y="74"/>
                    <a:pt x="52" y="67"/>
                  </a:cubicBezTo>
                  <a:cubicBezTo>
                    <a:pt x="52" y="64"/>
                    <a:pt x="49" y="62"/>
                    <a:pt x="46" y="60"/>
                  </a:cubicBezTo>
                  <a:cubicBezTo>
                    <a:pt x="36" y="71"/>
                    <a:pt x="27" y="82"/>
                    <a:pt x="18" y="94"/>
                  </a:cubicBezTo>
                  <a:cubicBezTo>
                    <a:pt x="11" y="90"/>
                    <a:pt x="6" y="84"/>
                    <a:pt x="0" y="80"/>
                  </a:cubicBezTo>
                  <a:cubicBezTo>
                    <a:pt x="21" y="53"/>
                    <a:pt x="43" y="27"/>
                    <a:pt x="64" y="0"/>
                  </a:cubicBezTo>
                  <a:cubicBezTo>
                    <a:pt x="64" y="0"/>
                    <a:pt x="64" y="0"/>
                    <a:pt x="65" y="0"/>
                  </a:cubicBezTo>
                  <a:cubicBezTo>
                    <a:pt x="71" y="6"/>
                    <a:pt x="78" y="11"/>
                    <a:pt x="86" y="18"/>
                  </a:cubicBezTo>
                  <a:cubicBezTo>
                    <a:pt x="97" y="26"/>
                    <a:pt x="108" y="38"/>
                    <a:pt x="97" y="54"/>
                  </a:cubicBezTo>
                  <a:cubicBezTo>
                    <a:pt x="91" y="61"/>
                    <a:pt x="84" y="72"/>
                    <a:pt x="70" y="67"/>
                  </a:cubicBezTo>
                  <a:close/>
                  <a:moveTo>
                    <a:pt x="64" y="38"/>
                  </a:moveTo>
                  <a:cubicBezTo>
                    <a:pt x="63" y="39"/>
                    <a:pt x="56" y="45"/>
                    <a:pt x="56" y="46"/>
                  </a:cubicBezTo>
                  <a:cubicBezTo>
                    <a:pt x="56" y="48"/>
                    <a:pt x="59" y="49"/>
                    <a:pt x="61" y="49"/>
                  </a:cubicBezTo>
                  <a:cubicBezTo>
                    <a:pt x="63" y="50"/>
                    <a:pt x="65" y="51"/>
                    <a:pt x="66" y="51"/>
                  </a:cubicBezTo>
                  <a:cubicBezTo>
                    <a:pt x="71" y="51"/>
                    <a:pt x="79" y="41"/>
                    <a:pt x="78" y="36"/>
                  </a:cubicBezTo>
                  <a:cubicBezTo>
                    <a:pt x="77" y="33"/>
                    <a:pt x="74" y="31"/>
                    <a:pt x="71" y="28"/>
                  </a:cubicBezTo>
                  <a:cubicBezTo>
                    <a:pt x="68" y="31"/>
                    <a:pt x="67" y="34"/>
                    <a:pt x="6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4"/>
            <p:cNvSpPr>
              <a:spLocks noEditPoints="1"/>
            </p:cNvSpPr>
            <p:nvPr/>
          </p:nvSpPr>
          <p:spPr bwMode="auto">
            <a:xfrm>
              <a:off x="3863" y="1897"/>
              <a:ext cx="88" cy="99"/>
            </a:xfrm>
            <a:custGeom>
              <a:avLst/>
              <a:gdLst>
                <a:gd name="T0" fmla="*/ 34 w 95"/>
                <a:gd name="T1" fmla="*/ 1 h 107"/>
                <a:gd name="T2" fmla="*/ 70 w 95"/>
                <a:gd name="T3" fmla="*/ 31 h 107"/>
                <a:gd name="T4" fmla="*/ 81 w 95"/>
                <a:gd name="T5" fmla="*/ 48 h 107"/>
                <a:gd name="T6" fmla="*/ 90 w 95"/>
                <a:gd name="T7" fmla="*/ 80 h 107"/>
                <a:gd name="T8" fmla="*/ 50 w 95"/>
                <a:gd name="T9" fmla="*/ 101 h 107"/>
                <a:gd name="T10" fmla="*/ 21 w 95"/>
                <a:gd name="T11" fmla="*/ 68 h 107"/>
                <a:gd name="T12" fmla="*/ 11 w 95"/>
                <a:gd name="T13" fmla="*/ 54 h 107"/>
                <a:gd name="T14" fmla="*/ 4 w 95"/>
                <a:gd name="T15" fmla="*/ 24 h 107"/>
                <a:gd name="T16" fmla="*/ 25 w 95"/>
                <a:gd name="T17" fmla="*/ 4 h 107"/>
                <a:gd name="T18" fmla="*/ 34 w 95"/>
                <a:gd name="T19" fmla="*/ 1 h 107"/>
                <a:gd name="T20" fmla="*/ 28 w 95"/>
                <a:gd name="T21" fmla="*/ 36 h 107"/>
                <a:gd name="T22" fmla="*/ 51 w 95"/>
                <a:gd name="T23" fmla="*/ 70 h 107"/>
                <a:gd name="T24" fmla="*/ 62 w 95"/>
                <a:gd name="T25" fmla="*/ 81 h 107"/>
                <a:gd name="T26" fmla="*/ 69 w 95"/>
                <a:gd name="T27" fmla="*/ 76 h 107"/>
                <a:gd name="T28" fmla="*/ 62 w 95"/>
                <a:gd name="T29" fmla="*/ 61 h 107"/>
                <a:gd name="T30" fmla="*/ 43 w 95"/>
                <a:gd name="T31" fmla="*/ 33 h 107"/>
                <a:gd name="T32" fmla="*/ 30 w 95"/>
                <a:gd name="T33" fmla="*/ 22 h 107"/>
                <a:gd name="T34" fmla="*/ 28 w 95"/>
                <a:gd name="T35" fmla="*/ 3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7">
                  <a:moveTo>
                    <a:pt x="34" y="1"/>
                  </a:moveTo>
                  <a:cubicBezTo>
                    <a:pt x="54" y="0"/>
                    <a:pt x="62" y="19"/>
                    <a:pt x="70" y="31"/>
                  </a:cubicBezTo>
                  <a:cubicBezTo>
                    <a:pt x="74" y="37"/>
                    <a:pt x="77" y="42"/>
                    <a:pt x="81" y="48"/>
                  </a:cubicBezTo>
                  <a:cubicBezTo>
                    <a:pt x="86" y="55"/>
                    <a:pt x="95" y="66"/>
                    <a:pt x="90" y="80"/>
                  </a:cubicBezTo>
                  <a:cubicBezTo>
                    <a:pt x="86" y="91"/>
                    <a:pt x="67" y="107"/>
                    <a:pt x="50" y="101"/>
                  </a:cubicBezTo>
                  <a:cubicBezTo>
                    <a:pt x="37" y="96"/>
                    <a:pt x="29" y="80"/>
                    <a:pt x="21" y="68"/>
                  </a:cubicBezTo>
                  <a:cubicBezTo>
                    <a:pt x="18" y="63"/>
                    <a:pt x="15" y="58"/>
                    <a:pt x="11" y="54"/>
                  </a:cubicBezTo>
                  <a:cubicBezTo>
                    <a:pt x="7" y="47"/>
                    <a:pt x="0" y="35"/>
                    <a:pt x="4" y="24"/>
                  </a:cubicBezTo>
                  <a:cubicBezTo>
                    <a:pt x="7" y="15"/>
                    <a:pt x="16" y="8"/>
                    <a:pt x="25" y="4"/>
                  </a:cubicBezTo>
                  <a:cubicBezTo>
                    <a:pt x="28" y="3"/>
                    <a:pt x="31" y="2"/>
                    <a:pt x="34" y="1"/>
                  </a:cubicBezTo>
                  <a:close/>
                  <a:moveTo>
                    <a:pt x="28" y="36"/>
                  </a:moveTo>
                  <a:cubicBezTo>
                    <a:pt x="35" y="47"/>
                    <a:pt x="44" y="59"/>
                    <a:pt x="51" y="70"/>
                  </a:cubicBezTo>
                  <a:cubicBezTo>
                    <a:pt x="53" y="73"/>
                    <a:pt x="57" y="81"/>
                    <a:pt x="62" y="81"/>
                  </a:cubicBezTo>
                  <a:cubicBezTo>
                    <a:pt x="65" y="81"/>
                    <a:pt x="69" y="79"/>
                    <a:pt x="69" y="76"/>
                  </a:cubicBezTo>
                  <a:cubicBezTo>
                    <a:pt x="70" y="71"/>
                    <a:pt x="64" y="64"/>
                    <a:pt x="62" y="61"/>
                  </a:cubicBezTo>
                  <a:cubicBezTo>
                    <a:pt x="55" y="50"/>
                    <a:pt x="50" y="43"/>
                    <a:pt x="43" y="33"/>
                  </a:cubicBezTo>
                  <a:cubicBezTo>
                    <a:pt x="40" y="29"/>
                    <a:pt x="36" y="21"/>
                    <a:pt x="30" y="22"/>
                  </a:cubicBezTo>
                  <a:cubicBezTo>
                    <a:pt x="23" y="24"/>
                    <a:pt x="25" y="31"/>
                    <a:pt x="2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5"/>
            <p:cNvSpPr/>
            <p:nvPr/>
          </p:nvSpPr>
          <p:spPr bwMode="auto">
            <a:xfrm>
              <a:off x="3328" y="1915"/>
              <a:ext cx="85" cy="97"/>
            </a:xfrm>
            <a:custGeom>
              <a:avLst/>
              <a:gdLst>
                <a:gd name="T0" fmla="*/ 79 w 92"/>
                <a:gd name="T1" fmla="*/ 55 h 106"/>
                <a:gd name="T2" fmla="*/ 61 w 92"/>
                <a:gd name="T3" fmla="*/ 44 h 106"/>
                <a:gd name="T4" fmla="*/ 66 w 92"/>
                <a:gd name="T5" fmla="*/ 30 h 106"/>
                <a:gd name="T6" fmla="*/ 53 w 92"/>
                <a:gd name="T7" fmla="*/ 29 h 106"/>
                <a:gd name="T8" fmla="*/ 58 w 92"/>
                <a:gd name="T9" fmla="*/ 53 h 106"/>
                <a:gd name="T10" fmla="*/ 63 w 92"/>
                <a:gd name="T11" fmla="*/ 77 h 106"/>
                <a:gd name="T12" fmla="*/ 36 w 92"/>
                <a:gd name="T13" fmla="*/ 105 h 106"/>
                <a:gd name="T14" fmla="*/ 1 w 92"/>
                <a:gd name="T15" fmla="*/ 77 h 106"/>
                <a:gd name="T16" fmla="*/ 10 w 92"/>
                <a:gd name="T17" fmla="*/ 52 h 106"/>
                <a:gd name="T18" fmla="*/ 30 w 92"/>
                <a:gd name="T19" fmla="*/ 64 h 106"/>
                <a:gd name="T20" fmla="*/ 31 w 92"/>
                <a:gd name="T21" fmla="*/ 85 h 106"/>
                <a:gd name="T22" fmla="*/ 39 w 92"/>
                <a:gd name="T23" fmla="*/ 72 h 106"/>
                <a:gd name="T24" fmla="*/ 28 w 92"/>
                <a:gd name="T25" fmla="*/ 32 h 106"/>
                <a:gd name="T26" fmla="*/ 62 w 92"/>
                <a:gd name="T27" fmla="*/ 5 h 106"/>
                <a:gd name="T28" fmla="*/ 87 w 92"/>
                <a:gd name="T29" fmla="*/ 25 h 106"/>
                <a:gd name="T30" fmla="*/ 79 w 92"/>
                <a:gd name="T31" fmla="*/ 5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106">
                  <a:moveTo>
                    <a:pt x="79" y="55"/>
                  </a:moveTo>
                  <a:cubicBezTo>
                    <a:pt x="73" y="52"/>
                    <a:pt x="67" y="47"/>
                    <a:pt x="61" y="44"/>
                  </a:cubicBezTo>
                  <a:cubicBezTo>
                    <a:pt x="61" y="39"/>
                    <a:pt x="68" y="36"/>
                    <a:pt x="66" y="30"/>
                  </a:cubicBezTo>
                  <a:cubicBezTo>
                    <a:pt x="65" y="22"/>
                    <a:pt x="55" y="24"/>
                    <a:pt x="53" y="29"/>
                  </a:cubicBezTo>
                  <a:cubicBezTo>
                    <a:pt x="50" y="35"/>
                    <a:pt x="56" y="48"/>
                    <a:pt x="58" y="53"/>
                  </a:cubicBezTo>
                  <a:cubicBezTo>
                    <a:pt x="60" y="60"/>
                    <a:pt x="63" y="69"/>
                    <a:pt x="63" y="77"/>
                  </a:cubicBezTo>
                  <a:cubicBezTo>
                    <a:pt x="62" y="92"/>
                    <a:pt x="50" y="105"/>
                    <a:pt x="36" y="105"/>
                  </a:cubicBezTo>
                  <a:cubicBezTo>
                    <a:pt x="20" y="106"/>
                    <a:pt x="2" y="92"/>
                    <a:pt x="1" y="77"/>
                  </a:cubicBezTo>
                  <a:cubicBezTo>
                    <a:pt x="0" y="67"/>
                    <a:pt x="5" y="61"/>
                    <a:pt x="10" y="52"/>
                  </a:cubicBezTo>
                  <a:cubicBezTo>
                    <a:pt x="17" y="56"/>
                    <a:pt x="23" y="60"/>
                    <a:pt x="30" y="64"/>
                  </a:cubicBezTo>
                  <a:cubicBezTo>
                    <a:pt x="27" y="67"/>
                    <a:pt x="17" y="85"/>
                    <a:pt x="31" y="85"/>
                  </a:cubicBezTo>
                  <a:cubicBezTo>
                    <a:pt x="36" y="85"/>
                    <a:pt x="40" y="80"/>
                    <a:pt x="39" y="72"/>
                  </a:cubicBezTo>
                  <a:cubicBezTo>
                    <a:pt x="38" y="60"/>
                    <a:pt x="27" y="48"/>
                    <a:pt x="28" y="32"/>
                  </a:cubicBezTo>
                  <a:cubicBezTo>
                    <a:pt x="30" y="17"/>
                    <a:pt x="42" y="0"/>
                    <a:pt x="62" y="5"/>
                  </a:cubicBezTo>
                  <a:cubicBezTo>
                    <a:pt x="72" y="8"/>
                    <a:pt x="84" y="17"/>
                    <a:pt x="87" y="25"/>
                  </a:cubicBezTo>
                  <a:cubicBezTo>
                    <a:pt x="92" y="36"/>
                    <a:pt x="85" y="46"/>
                    <a:pt x="79"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6"/>
            <p:cNvSpPr/>
            <p:nvPr/>
          </p:nvSpPr>
          <p:spPr bwMode="auto">
            <a:xfrm>
              <a:off x="3398" y="1944"/>
              <a:ext cx="56" cy="96"/>
            </a:xfrm>
            <a:custGeom>
              <a:avLst/>
              <a:gdLst>
                <a:gd name="T0" fmla="*/ 61 w 61"/>
                <a:gd name="T1" fmla="*/ 9 h 104"/>
                <a:gd name="T2" fmla="*/ 22 w 61"/>
                <a:gd name="T3" fmla="*/ 104 h 104"/>
                <a:gd name="T4" fmla="*/ 0 w 61"/>
                <a:gd name="T5" fmla="*/ 95 h 104"/>
                <a:gd name="T6" fmla="*/ 30 w 61"/>
                <a:gd name="T7" fmla="*/ 24 h 104"/>
                <a:gd name="T8" fmla="*/ 40 w 61"/>
                <a:gd name="T9" fmla="*/ 0 h 104"/>
                <a:gd name="T10" fmla="*/ 61 w 61"/>
                <a:gd name="T11" fmla="*/ 9 h 104"/>
              </a:gdLst>
              <a:ahLst/>
              <a:cxnLst>
                <a:cxn ang="0">
                  <a:pos x="T0" y="T1"/>
                </a:cxn>
                <a:cxn ang="0">
                  <a:pos x="T2" y="T3"/>
                </a:cxn>
                <a:cxn ang="0">
                  <a:pos x="T4" y="T5"/>
                </a:cxn>
                <a:cxn ang="0">
                  <a:pos x="T6" y="T7"/>
                </a:cxn>
                <a:cxn ang="0">
                  <a:pos x="T8" y="T9"/>
                </a:cxn>
                <a:cxn ang="0">
                  <a:pos x="T10" y="T11"/>
                </a:cxn>
              </a:cxnLst>
              <a:rect l="0" t="0" r="r" b="b"/>
              <a:pathLst>
                <a:path w="61" h="104">
                  <a:moveTo>
                    <a:pt x="61" y="9"/>
                  </a:moveTo>
                  <a:cubicBezTo>
                    <a:pt x="48" y="40"/>
                    <a:pt x="35" y="72"/>
                    <a:pt x="22" y="104"/>
                  </a:cubicBezTo>
                  <a:cubicBezTo>
                    <a:pt x="15" y="101"/>
                    <a:pt x="8" y="98"/>
                    <a:pt x="0" y="95"/>
                  </a:cubicBezTo>
                  <a:cubicBezTo>
                    <a:pt x="10" y="72"/>
                    <a:pt x="20" y="48"/>
                    <a:pt x="30" y="24"/>
                  </a:cubicBezTo>
                  <a:cubicBezTo>
                    <a:pt x="33" y="16"/>
                    <a:pt x="36" y="6"/>
                    <a:pt x="40" y="0"/>
                  </a:cubicBezTo>
                  <a:cubicBezTo>
                    <a:pt x="47" y="3"/>
                    <a:pt x="54" y="6"/>
                    <a:pt x="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7"/>
            <p:cNvSpPr/>
            <p:nvPr/>
          </p:nvSpPr>
          <p:spPr bwMode="auto">
            <a:xfrm>
              <a:off x="3462" y="1959"/>
              <a:ext cx="55" cy="100"/>
            </a:xfrm>
            <a:custGeom>
              <a:avLst/>
              <a:gdLst>
                <a:gd name="T0" fmla="*/ 59 w 59"/>
                <a:gd name="T1" fmla="*/ 11 h 109"/>
                <a:gd name="T2" fmla="*/ 55 w 59"/>
                <a:gd name="T3" fmla="*/ 31 h 109"/>
                <a:gd name="T4" fmla="*/ 40 w 59"/>
                <a:gd name="T5" fmla="*/ 28 h 109"/>
                <a:gd name="T6" fmla="*/ 23 w 59"/>
                <a:gd name="T7" fmla="*/ 109 h 109"/>
                <a:gd name="T8" fmla="*/ 0 w 59"/>
                <a:gd name="T9" fmla="*/ 104 h 109"/>
                <a:gd name="T10" fmla="*/ 17 w 59"/>
                <a:gd name="T11" fmla="*/ 23 h 109"/>
                <a:gd name="T12" fmla="*/ 3 w 59"/>
                <a:gd name="T13" fmla="*/ 20 h 109"/>
                <a:gd name="T14" fmla="*/ 6 w 59"/>
                <a:gd name="T15" fmla="*/ 0 h 109"/>
                <a:gd name="T16" fmla="*/ 59 w 59"/>
                <a:gd name="T17" fmla="*/ 1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09">
                  <a:moveTo>
                    <a:pt x="59" y="11"/>
                  </a:moveTo>
                  <a:cubicBezTo>
                    <a:pt x="57" y="18"/>
                    <a:pt x="56" y="24"/>
                    <a:pt x="55" y="31"/>
                  </a:cubicBezTo>
                  <a:cubicBezTo>
                    <a:pt x="50" y="30"/>
                    <a:pt x="45" y="29"/>
                    <a:pt x="40" y="28"/>
                  </a:cubicBezTo>
                  <a:cubicBezTo>
                    <a:pt x="34" y="54"/>
                    <a:pt x="29" y="82"/>
                    <a:pt x="23" y="109"/>
                  </a:cubicBezTo>
                  <a:cubicBezTo>
                    <a:pt x="15" y="107"/>
                    <a:pt x="8" y="105"/>
                    <a:pt x="0" y="104"/>
                  </a:cubicBezTo>
                  <a:cubicBezTo>
                    <a:pt x="6" y="77"/>
                    <a:pt x="11" y="50"/>
                    <a:pt x="17" y="23"/>
                  </a:cubicBezTo>
                  <a:cubicBezTo>
                    <a:pt x="13" y="22"/>
                    <a:pt x="7" y="21"/>
                    <a:pt x="3" y="20"/>
                  </a:cubicBezTo>
                  <a:cubicBezTo>
                    <a:pt x="3" y="13"/>
                    <a:pt x="5" y="7"/>
                    <a:pt x="6" y="0"/>
                  </a:cubicBezTo>
                  <a:cubicBezTo>
                    <a:pt x="24" y="4"/>
                    <a:pt x="41" y="8"/>
                    <a:pt x="5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8"/>
            <p:cNvSpPr>
              <a:spLocks noEditPoints="1"/>
            </p:cNvSpPr>
            <p:nvPr/>
          </p:nvSpPr>
          <p:spPr bwMode="auto">
            <a:xfrm>
              <a:off x="3712" y="1967"/>
              <a:ext cx="62" cy="101"/>
            </a:xfrm>
            <a:custGeom>
              <a:avLst/>
              <a:gdLst>
                <a:gd name="T0" fmla="*/ 68 w 68"/>
                <a:gd name="T1" fmla="*/ 98 h 109"/>
                <a:gd name="T2" fmla="*/ 44 w 68"/>
                <a:gd name="T3" fmla="*/ 102 h 109"/>
                <a:gd name="T4" fmla="*/ 39 w 68"/>
                <a:gd name="T5" fmla="*/ 85 h 109"/>
                <a:gd name="T6" fmla="*/ 23 w 68"/>
                <a:gd name="T7" fmla="*/ 87 h 109"/>
                <a:gd name="T8" fmla="*/ 24 w 68"/>
                <a:gd name="T9" fmla="*/ 106 h 109"/>
                <a:gd name="T10" fmla="*/ 0 w 68"/>
                <a:gd name="T11" fmla="*/ 109 h 109"/>
                <a:gd name="T12" fmla="*/ 3 w 68"/>
                <a:gd name="T13" fmla="*/ 5 h 109"/>
                <a:gd name="T14" fmla="*/ 33 w 68"/>
                <a:gd name="T15" fmla="*/ 0 h 109"/>
                <a:gd name="T16" fmla="*/ 33 w 68"/>
                <a:gd name="T17" fmla="*/ 0 h 109"/>
                <a:gd name="T18" fmla="*/ 38 w 68"/>
                <a:gd name="T19" fmla="*/ 12 h 109"/>
                <a:gd name="T20" fmla="*/ 68 w 68"/>
                <a:gd name="T21" fmla="*/ 98 h 109"/>
                <a:gd name="T22" fmla="*/ 23 w 68"/>
                <a:gd name="T23" fmla="*/ 68 h 109"/>
                <a:gd name="T24" fmla="*/ 33 w 68"/>
                <a:gd name="T25" fmla="*/ 66 h 109"/>
                <a:gd name="T26" fmla="*/ 22 w 68"/>
                <a:gd name="T27" fmla="*/ 22 h 109"/>
                <a:gd name="T28" fmla="*/ 23 w 68"/>
                <a:gd name="T29" fmla="*/ 6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109">
                  <a:moveTo>
                    <a:pt x="68" y="98"/>
                  </a:moveTo>
                  <a:cubicBezTo>
                    <a:pt x="61" y="100"/>
                    <a:pt x="52" y="101"/>
                    <a:pt x="44" y="102"/>
                  </a:cubicBezTo>
                  <a:cubicBezTo>
                    <a:pt x="42" y="96"/>
                    <a:pt x="40" y="91"/>
                    <a:pt x="39" y="85"/>
                  </a:cubicBezTo>
                  <a:cubicBezTo>
                    <a:pt x="33" y="85"/>
                    <a:pt x="29" y="86"/>
                    <a:pt x="23" y="87"/>
                  </a:cubicBezTo>
                  <a:cubicBezTo>
                    <a:pt x="23" y="93"/>
                    <a:pt x="24" y="99"/>
                    <a:pt x="24" y="106"/>
                  </a:cubicBezTo>
                  <a:cubicBezTo>
                    <a:pt x="15" y="106"/>
                    <a:pt x="8" y="108"/>
                    <a:pt x="0" y="109"/>
                  </a:cubicBezTo>
                  <a:cubicBezTo>
                    <a:pt x="1" y="74"/>
                    <a:pt x="2" y="39"/>
                    <a:pt x="3" y="5"/>
                  </a:cubicBezTo>
                  <a:cubicBezTo>
                    <a:pt x="13" y="3"/>
                    <a:pt x="24" y="2"/>
                    <a:pt x="33" y="0"/>
                  </a:cubicBezTo>
                  <a:cubicBezTo>
                    <a:pt x="33" y="0"/>
                    <a:pt x="33" y="0"/>
                    <a:pt x="33" y="0"/>
                  </a:cubicBezTo>
                  <a:cubicBezTo>
                    <a:pt x="35" y="1"/>
                    <a:pt x="38" y="9"/>
                    <a:pt x="38" y="12"/>
                  </a:cubicBezTo>
                  <a:cubicBezTo>
                    <a:pt x="48" y="40"/>
                    <a:pt x="59" y="72"/>
                    <a:pt x="68" y="98"/>
                  </a:cubicBezTo>
                  <a:close/>
                  <a:moveTo>
                    <a:pt x="23" y="68"/>
                  </a:moveTo>
                  <a:cubicBezTo>
                    <a:pt x="27" y="67"/>
                    <a:pt x="29" y="66"/>
                    <a:pt x="33" y="66"/>
                  </a:cubicBezTo>
                  <a:cubicBezTo>
                    <a:pt x="30" y="52"/>
                    <a:pt x="25" y="37"/>
                    <a:pt x="22" y="22"/>
                  </a:cubicBezTo>
                  <a:cubicBezTo>
                    <a:pt x="22" y="37"/>
                    <a:pt x="23" y="52"/>
                    <a:pt x="23"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9"/>
            <p:cNvSpPr>
              <a:spLocks noEditPoints="1"/>
            </p:cNvSpPr>
            <p:nvPr/>
          </p:nvSpPr>
          <p:spPr bwMode="auto">
            <a:xfrm>
              <a:off x="3518" y="1975"/>
              <a:ext cx="63" cy="98"/>
            </a:xfrm>
            <a:custGeom>
              <a:avLst/>
              <a:gdLst>
                <a:gd name="T0" fmla="*/ 58 w 68"/>
                <a:gd name="T1" fmla="*/ 3 h 106"/>
                <a:gd name="T2" fmla="*/ 68 w 68"/>
                <a:gd name="T3" fmla="*/ 106 h 106"/>
                <a:gd name="T4" fmla="*/ 43 w 68"/>
                <a:gd name="T5" fmla="*/ 104 h 106"/>
                <a:gd name="T6" fmla="*/ 43 w 68"/>
                <a:gd name="T7" fmla="*/ 86 h 106"/>
                <a:gd name="T8" fmla="*/ 27 w 68"/>
                <a:gd name="T9" fmla="*/ 84 h 106"/>
                <a:gd name="T10" fmla="*/ 23 w 68"/>
                <a:gd name="T11" fmla="*/ 103 h 106"/>
                <a:gd name="T12" fmla="*/ 0 w 68"/>
                <a:gd name="T13" fmla="*/ 101 h 106"/>
                <a:gd name="T14" fmla="*/ 27 w 68"/>
                <a:gd name="T15" fmla="*/ 0 h 106"/>
                <a:gd name="T16" fmla="*/ 58 w 68"/>
                <a:gd name="T17" fmla="*/ 3 h 106"/>
                <a:gd name="T18" fmla="*/ 32 w 68"/>
                <a:gd name="T19" fmla="*/ 66 h 106"/>
                <a:gd name="T20" fmla="*/ 42 w 68"/>
                <a:gd name="T21" fmla="*/ 67 h 106"/>
                <a:gd name="T22" fmla="*/ 40 w 68"/>
                <a:gd name="T23" fmla="*/ 21 h 106"/>
                <a:gd name="T24" fmla="*/ 32 w 68"/>
                <a:gd name="T25"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106">
                  <a:moveTo>
                    <a:pt x="58" y="3"/>
                  </a:moveTo>
                  <a:cubicBezTo>
                    <a:pt x="61" y="38"/>
                    <a:pt x="65" y="72"/>
                    <a:pt x="68" y="106"/>
                  </a:cubicBezTo>
                  <a:cubicBezTo>
                    <a:pt x="60" y="106"/>
                    <a:pt x="51" y="105"/>
                    <a:pt x="43" y="104"/>
                  </a:cubicBezTo>
                  <a:cubicBezTo>
                    <a:pt x="43" y="98"/>
                    <a:pt x="43" y="92"/>
                    <a:pt x="43" y="86"/>
                  </a:cubicBezTo>
                  <a:cubicBezTo>
                    <a:pt x="38" y="85"/>
                    <a:pt x="32" y="85"/>
                    <a:pt x="27" y="84"/>
                  </a:cubicBezTo>
                  <a:cubicBezTo>
                    <a:pt x="26" y="90"/>
                    <a:pt x="25" y="97"/>
                    <a:pt x="23" y="103"/>
                  </a:cubicBezTo>
                  <a:cubicBezTo>
                    <a:pt x="15" y="102"/>
                    <a:pt x="7" y="101"/>
                    <a:pt x="0" y="101"/>
                  </a:cubicBezTo>
                  <a:cubicBezTo>
                    <a:pt x="9" y="67"/>
                    <a:pt x="17" y="33"/>
                    <a:pt x="27" y="0"/>
                  </a:cubicBezTo>
                  <a:cubicBezTo>
                    <a:pt x="38" y="1"/>
                    <a:pt x="48" y="2"/>
                    <a:pt x="58" y="3"/>
                  </a:cubicBezTo>
                  <a:close/>
                  <a:moveTo>
                    <a:pt x="32" y="66"/>
                  </a:moveTo>
                  <a:cubicBezTo>
                    <a:pt x="35" y="67"/>
                    <a:pt x="39" y="66"/>
                    <a:pt x="42" y="67"/>
                  </a:cubicBezTo>
                  <a:cubicBezTo>
                    <a:pt x="42" y="51"/>
                    <a:pt x="41" y="36"/>
                    <a:pt x="40" y="21"/>
                  </a:cubicBezTo>
                  <a:cubicBezTo>
                    <a:pt x="38" y="37"/>
                    <a:pt x="34" y="51"/>
                    <a:pt x="3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50"/>
            <p:cNvSpPr/>
            <p:nvPr/>
          </p:nvSpPr>
          <p:spPr bwMode="auto">
            <a:xfrm>
              <a:off x="3603" y="1979"/>
              <a:ext cx="60" cy="103"/>
            </a:xfrm>
            <a:custGeom>
              <a:avLst/>
              <a:gdLst>
                <a:gd name="T0" fmla="*/ 62 w 65"/>
                <a:gd name="T1" fmla="*/ 38 h 111"/>
                <a:gd name="T2" fmla="*/ 40 w 65"/>
                <a:gd name="T3" fmla="*/ 37 h 111"/>
                <a:gd name="T4" fmla="*/ 31 w 65"/>
                <a:gd name="T5" fmla="*/ 21 h 111"/>
                <a:gd name="T6" fmla="*/ 27 w 65"/>
                <a:gd name="T7" fmla="*/ 27 h 111"/>
                <a:gd name="T8" fmla="*/ 42 w 65"/>
                <a:gd name="T9" fmla="*/ 47 h 111"/>
                <a:gd name="T10" fmla="*/ 58 w 65"/>
                <a:gd name="T11" fmla="*/ 65 h 111"/>
                <a:gd name="T12" fmla="*/ 58 w 65"/>
                <a:gd name="T13" fmla="*/ 94 h 111"/>
                <a:gd name="T14" fmla="*/ 7 w 65"/>
                <a:gd name="T15" fmla="*/ 99 h 111"/>
                <a:gd name="T16" fmla="*/ 0 w 65"/>
                <a:gd name="T17" fmla="*/ 68 h 111"/>
                <a:gd name="T18" fmla="*/ 24 w 65"/>
                <a:gd name="T19" fmla="*/ 70 h 111"/>
                <a:gd name="T20" fmla="*/ 24 w 65"/>
                <a:gd name="T21" fmla="*/ 86 h 111"/>
                <a:gd name="T22" fmla="*/ 38 w 65"/>
                <a:gd name="T23" fmla="*/ 83 h 111"/>
                <a:gd name="T24" fmla="*/ 34 w 65"/>
                <a:gd name="T25" fmla="*/ 71 h 111"/>
                <a:gd name="T26" fmla="*/ 4 w 65"/>
                <a:gd name="T27" fmla="*/ 30 h 111"/>
                <a:gd name="T28" fmla="*/ 28 w 65"/>
                <a:gd name="T29" fmla="*/ 2 h 111"/>
                <a:gd name="T30" fmla="*/ 62 w 65"/>
                <a:gd name="T31" fmla="*/ 3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11">
                  <a:moveTo>
                    <a:pt x="62" y="38"/>
                  </a:moveTo>
                  <a:cubicBezTo>
                    <a:pt x="55" y="38"/>
                    <a:pt x="48" y="37"/>
                    <a:pt x="40" y="37"/>
                  </a:cubicBezTo>
                  <a:cubicBezTo>
                    <a:pt x="42" y="30"/>
                    <a:pt x="41" y="17"/>
                    <a:pt x="31" y="21"/>
                  </a:cubicBezTo>
                  <a:cubicBezTo>
                    <a:pt x="28" y="22"/>
                    <a:pt x="27" y="25"/>
                    <a:pt x="27" y="27"/>
                  </a:cubicBezTo>
                  <a:cubicBezTo>
                    <a:pt x="27" y="35"/>
                    <a:pt x="37" y="42"/>
                    <a:pt x="42" y="47"/>
                  </a:cubicBezTo>
                  <a:cubicBezTo>
                    <a:pt x="47" y="52"/>
                    <a:pt x="55" y="59"/>
                    <a:pt x="58" y="65"/>
                  </a:cubicBezTo>
                  <a:cubicBezTo>
                    <a:pt x="63" y="74"/>
                    <a:pt x="61" y="88"/>
                    <a:pt x="58" y="94"/>
                  </a:cubicBezTo>
                  <a:cubicBezTo>
                    <a:pt x="48" y="111"/>
                    <a:pt x="18" y="111"/>
                    <a:pt x="7" y="99"/>
                  </a:cubicBezTo>
                  <a:cubicBezTo>
                    <a:pt x="0" y="91"/>
                    <a:pt x="0" y="82"/>
                    <a:pt x="0" y="68"/>
                  </a:cubicBezTo>
                  <a:cubicBezTo>
                    <a:pt x="8" y="69"/>
                    <a:pt x="16" y="69"/>
                    <a:pt x="24" y="70"/>
                  </a:cubicBezTo>
                  <a:cubicBezTo>
                    <a:pt x="24" y="75"/>
                    <a:pt x="22" y="81"/>
                    <a:pt x="24" y="86"/>
                  </a:cubicBezTo>
                  <a:cubicBezTo>
                    <a:pt x="28" y="91"/>
                    <a:pt x="37" y="89"/>
                    <a:pt x="38" y="83"/>
                  </a:cubicBezTo>
                  <a:cubicBezTo>
                    <a:pt x="39" y="78"/>
                    <a:pt x="36" y="73"/>
                    <a:pt x="34" y="71"/>
                  </a:cubicBezTo>
                  <a:cubicBezTo>
                    <a:pt x="24" y="59"/>
                    <a:pt x="4" y="52"/>
                    <a:pt x="4" y="30"/>
                  </a:cubicBezTo>
                  <a:cubicBezTo>
                    <a:pt x="4" y="15"/>
                    <a:pt x="13" y="4"/>
                    <a:pt x="28" y="2"/>
                  </a:cubicBezTo>
                  <a:cubicBezTo>
                    <a:pt x="54" y="0"/>
                    <a:pt x="65" y="12"/>
                    <a:pt x="62"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1"/>
            <p:cNvSpPr/>
            <p:nvPr/>
          </p:nvSpPr>
          <p:spPr bwMode="auto">
            <a:xfrm>
              <a:off x="3081" y="1646"/>
              <a:ext cx="109" cy="88"/>
            </a:xfrm>
            <a:custGeom>
              <a:avLst/>
              <a:gdLst>
                <a:gd name="T0" fmla="*/ 49 w 118"/>
                <a:gd name="T1" fmla="*/ 62 h 95"/>
                <a:gd name="T2" fmla="*/ 56 w 118"/>
                <a:gd name="T3" fmla="*/ 60 h 95"/>
                <a:gd name="T4" fmla="*/ 111 w 118"/>
                <a:gd name="T5" fmla="*/ 40 h 95"/>
                <a:gd name="T6" fmla="*/ 118 w 118"/>
                <a:gd name="T7" fmla="*/ 62 h 95"/>
                <a:gd name="T8" fmla="*/ 21 w 118"/>
                <a:gd name="T9" fmla="*/ 95 h 95"/>
                <a:gd name="T10" fmla="*/ 13 w 118"/>
                <a:gd name="T11" fmla="*/ 72 h 95"/>
                <a:gd name="T12" fmla="*/ 72 w 118"/>
                <a:gd name="T13" fmla="*/ 31 h 95"/>
                <a:gd name="T14" fmla="*/ 7 w 118"/>
                <a:gd name="T15" fmla="*/ 55 h 95"/>
                <a:gd name="T16" fmla="*/ 0 w 118"/>
                <a:gd name="T17" fmla="*/ 33 h 95"/>
                <a:gd name="T18" fmla="*/ 96 w 118"/>
                <a:gd name="T19" fmla="*/ 0 h 95"/>
                <a:gd name="T20" fmla="*/ 105 w 118"/>
                <a:gd name="T21" fmla="*/ 24 h 95"/>
                <a:gd name="T22" fmla="*/ 49 w 118"/>
                <a:gd name="T23" fmla="*/ 6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95">
                  <a:moveTo>
                    <a:pt x="49" y="62"/>
                  </a:moveTo>
                  <a:cubicBezTo>
                    <a:pt x="49" y="64"/>
                    <a:pt x="54" y="61"/>
                    <a:pt x="56" y="60"/>
                  </a:cubicBezTo>
                  <a:cubicBezTo>
                    <a:pt x="73" y="53"/>
                    <a:pt x="93" y="47"/>
                    <a:pt x="111" y="40"/>
                  </a:cubicBezTo>
                  <a:cubicBezTo>
                    <a:pt x="113" y="48"/>
                    <a:pt x="116" y="55"/>
                    <a:pt x="118" y="62"/>
                  </a:cubicBezTo>
                  <a:cubicBezTo>
                    <a:pt x="85" y="73"/>
                    <a:pt x="53" y="84"/>
                    <a:pt x="21" y="95"/>
                  </a:cubicBezTo>
                  <a:cubicBezTo>
                    <a:pt x="19" y="87"/>
                    <a:pt x="16" y="80"/>
                    <a:pt x="13" y="72"/>
                  </a:cubicBezTo>
                  <a:cubicBezTo>
                    <a:pt x="32" y="58"/>
                    <a:pt x="51" y="43"/>
                    <a:pt x="72" y="31"/>
                  </a:cubicBezTo>
                  <a:cubicBezTo>
                    <a:pt x="52" y="39"/>
                    <a:pt x="29" y="47"/>
                    <a:pt x="7" y="55"/>
                  </a:cubicBezTo>
                  <a:cubicBezTo>
                    <a:pt x="5" y="48"/>
                    <a:pt x="2" y="40"/>
                    <a:pt x="0" y="33"/>
                  </a:cubicBezTo>
                  <a:cubicBezTo>
                    <a:pt x="32" y="22"/>
                    <a:pt x="64" y="11"/>
                    <a:pt x="96" y="0"/>
                  </a:cubicBezTo>
                  <a:cubicBezTo>
                    <a:pt x="99" y="7"/>
                    <a:pt x="102" y="16"/>
                    <a:pt x="105" y="24"/>
                  </a:cubicBezTo>
                  <a:cubicBezTo>
                    <a:pt x="87" y="37"/>
                    <a:pt x="69" y="50"/>
                    <a:pt x="49"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2"/>
            <p:cNvSpPr/>
            <p:nvPr/>
          </p:nvSpPr>
          <p:spPr bwMode="auto">
            <a:xfrm>
              <a:off x="4000" y="1745"/>
              <a:ext cx="111" cy="105"/>
            </a:xfrm>
            <a:custGeom>
              <a:avLst/>
              <a:gdLst>
                <a:gd name="T0" fmla="*/ 39 w 121"/>
                <a:gd name="T1" fmla="*/ 56 h 114"/>
                <a:gd name="T2" fmla="*/ 96 w 121"/>
                <a:gd name="T3" fmla="*/ 96 h 114"/>
                <a:gd name="T4" fmla="*/ 82 w 121"/>
                <a:gd name="T5" fmla="*/ 114 h 114"/>
                <a:gd name="T6" fmla="*/ 0 w 121"/>
                <a:gd name="T7" fmla="*/ 54 h 114"/>
                <a:gd name="T8" fmla="*/ 15 w 121"/>
                <a:gd name="T9" fmla="*/ 33 h 114"/>
                <a:gd name="T10" fmla="*/ 79 w 121"/>
                <a:gd name="T11" fmla="*/ 57 h 114"/>
                <a:gd name="T12" fmla="*/ 25 w 121"/>
                <a:gd name="T13" fmla="*/ 19 h 114"/>
                <a:gd name="T14" fmla="*/ 38 w 121"/>
                <a:gd name="T15" fmla="*/ 0 h 114"/>
                <a:gd name="T16" fmla="*/ 121 w 121"/>
                <a:gd name="T17" fmla="*/ 61 h 114"/>
                <a:gd name="T18" fmla="*/ 106 w 121"/>
                <a:gd name="T19" fmla="*/ 81 h 114"/>
                <a:gd name="T20" fmla="*/ 39 w 121"/>
                <a:gd name="T21"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14">
                  <a:moveTo>
                    <a:pt x="39" y="56"/>
                  </a:moveTo>
                  <a:cubicBezTo>
                    <a:pt x="58" y="68"/>
                    <a:pt x="77" y="82"/>
                    <a:pt x="96" y="96"/>
                  </a:cubicBezTo>
                  <a:cubicBezTo>
                    <a:pt x="91" y="102"/>
                    <a:pt x="87" y="108"/>
                    <a:pt x="82" y="114"/>
                  </a:cubicBezTo>
                  <a:cubicBezTo>
                    <a:pt x="55" y="94"/>
                    <a:pt x="27" y="74"/>
                    <a:pt x="0" y="54"/>
                  </a:cubicBezTo>
                  <a:cubicBezTo>
                    <a:pt x="5" y="47"/>
                    <a:pt x="10" y="40"/>
                    <a:pt x="15" y="33"/>
                  </a:cubicBezTo>
                  <a:cubicBezTo>
                    <a:pt x="36" y="41"/>
                    <a:pt x="59" y="48"/>
                    <a:pt x="79" y="57"/>
                  </a:cubicBezTo>
                  <a:cubicBezTo>
                    <a:pt x="60" y="45"/>
                    <a:pt x="43" y="32"/>
                    <a:pt x="25" y="19"/>
                  </a:cubicBezTo>
                  <a:cubicBezTo>
                    <a:pt x="29" y="13"/>
                    <a:pt x="34" y="7"/>
                    <a:pt x="38" y="0"/>
                  </a:cubicBezTo>
                  <a:cubicBezTo>
                    <a:pt x="66" y="21"/>
                    <a:pt x="93" y="41"/>
                    <a:pt x="121" y="61"/>
                  </a:cubicBezTo>
                  <a:cubicBezTo>
                    <a:pt x="116" y="68"/>
                    <a:pt x="111" y="74"/>
                    <a:pt x="106" y="81"/>
                  </a:cubicBezTo>
                  <a:cubicBezTo>
                    <a:pt x="84" y="73"/>
                    <a:pt x="60" y="66"/>
                    <a:pt x="39"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3"/>
            <p:cNvSpPr/>
            <p:nvPr/>
          </p:nvSpPr>
          <p:spPr bwMode="auto">
            <a:xfrm>
              <a:off x="3769" y="1930"/>
              <a:ext cx="109" cy="117"/>
            </a:xfrm>
            <a:custGeom>
              <a:avLst/>
              <a:gdLst>
                <a:gd name="T0" fmla="*/ 60 w 118"/>
                <a:gd name="T1" fmla="*/ 118 h 127"/>
                <a:gd name="T2" fmla="*/ 39 w 118"/>
                <a:gd name="T3" fmla="*/ 127 h 127"/>
                <a:gd name="T4" fmla="*/ 0 w 118"/>
                <a:gd name="T5" fmla="*/ 32 h 127"/>
                <a:gd name="T6" fmla="*/ 33 w 118"/>
                <a:gd name="T7" fmla="*/ 19 h 127"/>
                <a:gd name="T8" fmla="*/ 60 w 118"/>
                <a:gd name="T9" fmla="*/ 68 h 127"/>
                <a:gd name="T10" fmla="*/ 46 w 118"/>
                <a:gd name="T11" fmla="*/ 14 h 127"/>
                <a:gd name="T12" fmla="*/ 79 w 118"/>
                <a:gd name="T13" fmla="*/ 0 h 127"/>
                <a:gd name="T14" fmla="*/ 118 w 118"/>
                <a:gd name="T15" fmla="*/ 95 h 127"/>
                <a:gd name="T16" fmla="*/ 97 w 118"/>
                <a:gd name="T17" fmla="*/ 103 h 127"/>
                <a:gd name="T18" fmla="*/ 66 w 118"/>
                <a:gd name="T19" fmla="*/ 27 h 127"/>
                <a:gd name="T20" fmla="*/ 85 w 118"/>
                <a:gd name="T21" fmla="*/ 108 h 127"/>
                <a:gd name="T22" fmla="*/ 72 w 118"/>
                <a:gd name="T23" fmla="*/ 114 h 127"/>
                <a:gd name="T24" fmla="*/ 28 w 118"/>
                <a:gd name="T25" fmla="*/ 44 h 127"/>
                <a:gd name="T26" fmla="*/ 60 w 118"/>
                <a:gd name="T27" fmla="*/ 11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27">
                  <a:moveTo>
                    <a:pt x="60" y="118"/>
                  </a:moveTo>
                  <a:cubicBezTo>
                    <a:pt x="53" y="122"/>
                    <a:pt x="46" y="124"/>
                    <a:pt x="39" y="127"/>
                  </a:cubicBezTo>
                  <a:cubicBezTo>
                    <a:pt x="26" y="95"/>
                    <a:pt x="12" y="65"/>
                    <a:pt x="0" y="32"/>
                  </a:cubicBezTo>
                  <a:cubicBezTo>
                    <a:pt x="11" y="28"/>
                    <a:pt x="22" y="23"/>
                    <a:pt x="33" y="19"/>
                  </a:cubicBezTo>
                  <a:cubicBezTo>
                    <a:pt x="42" y="35"/>
                    <a:pt x="52" y="50"/>
                    <a:pt x="60" y="68"/>
                  </a:cubicBezTo>
                  <a:cubicBezTo>
                    <a:pt x="55" y="52"/>
                    <a:pt x="50" y="32"/>
                    <a:pt x="46" y="14"/>
                  </a:cubicBezTo>
                  <a:cubicBezTo>
                    <a:pt x="56" y="9"/>
                    <a:pt x="68" y="4"/>
                    <a:pt x="79" y="0"/>
                  </a:cubicBezTo>
                  <a:cubicBezTo>
                    <a:pt x="92" y="32"/>
                    <a:pt x="105" y="63"/>
                    <a:pt x="118" y="95"/>
                  </a:cubicBezTo>
                  <a:cubicBezTo>
                    <a:pt x="111" y="97"/>
                    <a:pt x="104" y="100"/>
                    <a:pt x="97" y="103"/>
                  </a:cubicBezTo>
                  <a:cubicBezTo>
                    <a:pt x="87" y="78"/>
                    <a:pt x="76" y="53"/>
                    <a:pt x="66" y="27"/>
                  </a:cubicBezTo>
                  <a:cubicBezTo>
                    <a:pt x="72" y="53"/>
                    <a:pt x="79" y="81"/>
                    <a:pt x="85" y="108"/>
                  </a:cubicBezTo>
                  <a:cubicBezTo>
                    <a:pt x="81" y="110"/>
                    <a:pt x="76" y="112"/>
                    <a:pt x="72" y="114"/>
                  </a:cubicBezTo>
                  <a:cubicBezTo>
                    <a:pt x="57" y="91"/>
                    <a:pt x="42" y="67"/>
                    <a:pt x="28" y="44"/>
                  </a:cubicBezTo>
                  <a:cubicBezTo>
                    <a:pt x="39" y="68"/>
                    <a:pt x="49" y="94"/>
                    <a:pt x="60"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4"/>
            <p:cNvSpPr>
              <a:spLocks noEditPoints="1"/>
            </p:cNvSpPr>
            <p:nvPr/>
          </p:nvSpPr>
          <p:spPr bwMode="auto">
            <a:xfrm>
              <a:off x="3439" y="1221"/>
              <a:ext cx="76" cy="72"/>
            </a:xfrm>
            <a:custGeom>
              <a:avLst/>
              <a:gdLst>
                <a:gd name="T0" fmla="*/ 41 w 82"/>
                <a:gd name="T1" fmla="*/ 0 h 78"/>
                <a:gd name="T2" fmla="*/ 54 w 82"/>
                <a:gd name="T3" fmla="*/ 26 h 78"/>
                <a:gd name="T4" fmla="*/ 82 w 82"/>
                <a:gd name="T5" fmla="*/ 30 h 78"/>
                <a:gd name="T6" fmla="*/ 77 w 82"/>
                <a:gd name="T7" fmla="*/ 34 h 78"/>
                <a:gd name="T8" fmla="*/ 67 w 82"/>
                <a:gd name="T9" fmla="*/ 45 h 78"/>
                <a:gd name="T10" fmla="*/ 62 w 82"/>
                <a:gd name="T11" fmla="*/ 50 h 78"/>
                <a:gd name="T12" fmla="*/ 64 w 82"/>
                <a:gd name="T13" fmla="*/ 64 h 78"/>
                <a:gd name="T14" fmla="*/ 67 w 82"/>
                <a:gd name="T15" fmla="*/ 78 h 78"/>
                <a:gd name="T16" fmla="*/ 41 w 82"/>
                <a:gd name="T17" fmla="*/ 65 h 78"/>
                <a:gd name="T18" fmla="*/ 16 w 82"/>
                <a:gd name="T19" fmla="*/ 78 h 78"/>
                <a:gd name="T20" fmla="*/ 21 w 82"/>
                <a:gd name="T21" fmla="*/ 50 h 78"/>
                <a:gd name="T22" fmla="*/ 0 w 82"/>
                <a:gd name="T23" fmla="*/ 30 h 78"/>
                <a:gd name="T24" fmla="*/ 28 w 82"/>
                <a:gd name="T25" fmla="*/ 26 h 78"/>
                <a:gd name="T26" fmla="*/ 41 w 82"/>
                <a:gd name="T27" fmla="*/ 0 h 78"/>
                <a:gd name="T28" fmla="*/ 27 w 82"/>
                <a:gd name="T29" fmla="*/ 63 h 78"/>
                <a:gd name="T30" fmla="*/ 41 w 82"/>
                <a:gd name="T31" fmla="*/ 55 h 78"/>
                <a:gd name="T32" fmla="*/ 56 w 82"/>
                <a:gd name="T33" fmla="*/ 63 h 78"/>
                <a:gd name="T34" fmla="*/ 52 w 82"/>
                <a:gd name="T35" fmla="*/ 46 h 78"/>
                <a:gd name="T36" fmla="*/ 65 w 82"/>
                <a:gd name="T37" fmla="*/ 35 h 78"/>
                <a:gd name="T38" fmla="*/ 48 w 82"/>
                <a:gd name="T39" fmla="*/ 33 h 78"/>
                <a:gd name="T40" fmla="*/ 41 w 82"/>
                <a:gd name="T41" fmla="*/ 19 h 78"/>
                <a:gd name="T42" fmla="*/ 34 w 82"/>
                <a:gd name="T43" fmla="*/ 33 h 78"/>
                <a:gd name="T44" fmla="*/ 18 w 82"/>
                <a:gd name="T45" fmla="*/ 35 h 78"/>
                <a:gd name="T46" fmla="*/ 30 w 82"/>
                <a:gd name="T47" fmla="*/ 47 h 78"/>
                <a:gd name="T48" fmla="*/ 27 w 82"/>
                <a:gd name="T49" fmla="*/ 6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78">
                  <a:moveTo>
                    <a:pt x="41" y="0"/>
                  </a:moveTo>
                  <a:cubicBezTo>
                    <a:pt x="46" y="8"/>
                    <a:pt x="50" y="17"/>
                    <a:pt x="54" y="26"/>
                  </a:cubicBezTo>
                  <a:cubicBezTo>
                    <a:pt x="63" y="27"/>
                    <a:pt x="72" y="28"/>
                    <a:pt x="82" y="30"/>
                  </a:cubicBezTo>
                  <a:cubicBezTo>
                    <a:pt x="82" y="31"/>
                    <a:pt x="79" y="33"/>
                    <a:pt x="77" y="34"/>
                  </a:cubicBezTo>
                  <a:cubicBezTo>
                    <a:pt x="74" y="38"/>
                    <a:pt x="71" y="41"/>
                    <a:pt x="67" y="45"/>
                  </a:cubicBezTo>
                  <a:cubicBezTo>
                    <a:pt x="65" y="46"/>
                    <a:pt x="62" y="49"/>
                    <a:pt x="62" y="50"/>
                  </a:cubicBezTo>
                  <a:cubicBezTo>
                    <a:pt x="61" y="53"/>
                    <a:pt x="64" y="61"/>
                    <a:pt x="64" y="64"/>
                  </a:cubicBezTo>
                  <a:cubicBezTo>
                    <a:pt x="65" y="69"/>
                    <a:pt x="66" y="73"/>
                    <a:pt x="67" y="78"/>
                  </a:cubicBezTo>
                  <a:cubicBezTo>
                    <a:pt x="58" y="74"/>
                    <a:pt x="50" y="69"/>
                    <a:pt x="41" y="65"/>
                  </a:cubicBezTo>
                  <a:cubicBezTo>
                    <a:pt x="33" y="69"/>
                    <a:pt x="24" y="74"/>
                    <a:pt x="16" y="78"/>
                  </a:cubicBezTo>
                  <a:cubicBezTo>
                    <a:pt x="17" y="69"/>
                    <a:pt x="19" y="59"/>
                    <a:pt x="21" y="50"/>
                  </a:cubicBezTo>
                  <a:cubicBezTo>
                    <a:pt x="15" y="43"/>
                    <a:pt x="6" y="36"/>
                    <a:pt x="0" y="30"/>
                  </a:cubicBezTo>
                  <a:cubicBezTo>
                    <a:pt x="10" y="28"/>
                    <a:pt x="19" y="27"/>
                    <a:pt x="28" y="26"/>
                  </a:cubicBezTo>
                  <a:cubicBezTo>
                    <a:pt x="33" y="17"/>
                    <a:pt x="37" y="8"/>
                    <a:pt x="41" y="0"/>
                  </a:cubicBezTo>
                  <a:close/>
                  <a:moveTo>
                    <a:pt x="27" y="63"/>
                  </a:moveTo>
                  <a:cubicBezTo>
                    <a:pt x="32" y="60"/>
                    <a:pt x="37" y="57"/>
                    <a:pt x="41" y="55"/>
                  </a:cubicBezTo>
                  <a:cubicBezTo>
                    <a:pt x="46" y="58"/>
                    <a:pt x="51" y="60"/>
                    <a:pt x="56" y="63"/>
                  </a:cubicBezTo>
                  <a:cubicBezTo>
                    <a:pt x="54" y="57"/>
                    <a:pt x="54" y="52"/>
                    <a:pt x="52" y="46"/>
                  </a:cubicBezTo>
                  <a:cubicBezTo>
                    <a:pt x="57" y="43"/>
                    <a:pt x="60" y="39"/>
                    <a:pt x="65" y="35"/>
                  </a:cubicBezTo>
                  <a:cubicBezTo>
                    <a:pt x="59" y="35"/>
                    <a:pt x="54" y="34"/>
                    <a:pt x="48" y="33"/>
                  </a:cubicBezTo>
                  <a:cubicBezTo>
                    <a:pt x="46" y="28"/>
                    <a:pt x="44" y="23"/>
                    <a:pt x="41" y="19"/>
                  </a:cubicBezTo>
                  <a:cubicBezTo>
                    <a:pt x="39" y="24"/>
                    <a:pt x="36" y="28"/>
                    <a:pt x="34" y="33"/>
                  </a:cubicBezTo>
                  <a:cubicBezTo>
                    <a:pt x="29" y="34"/>
                    <a:pt x="24" y="34"/>
                    <a:pt x="18" y="35"/>
                  </a:cubicBezTo>
                  <a:cubicBezTo>
                    <a:pt x="21" y="39"/>
                    <a:pt x="27" y="42"/>
                    <a:pt x="30" y="47"/>
                  </a:cubicBezTo>
                  <a:cubicBezTo>
                    <a:pt x="29" y="52"/>
                    <a:pt x="27" y="58"/>
                    <a:pt x="27"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5"/>
            <p:cNvSpPr>
              <a:spLocks noEditPoints="1"/>
            </p:cNvSpPr>
            <p:nvPr/>
          </p:nvSpPr>
          <p:spPr bwMode="auto">
            <a:xfrm>
              <a:off x="3727" y="1221"/>
              <a:ext cx="76" cy="72"/>
            </a:xfrm>
            <a:custGeom>
              <a:avLst/>
              <a:gdLst>
                <a:gd name="T0" fmla="*/ 40 w 82"/>
                <a:gd name="T1" fmla="*/ 0 h 78"/>
                <a:gd name="T2" fmla="*/ 53 w 82"/>
                <a:gd name="T3" fmla="*/ 26 h 78"/>
                <a:gd name="T4" fmla="*/ 81 w 82"/>
                <a:gd name="T5" fmla="*/ 30 h 78"/>
                <a:gd name="T6" fmla="*/ 79 w 82"/>
                <a:gd name="T7" fmla="*/ 32 h 78"/>
                <a:gd name="T8" fmla="*/ 61 w 82"/>
                <a:gd name="T9" fmla="*/ 50 h 78"/>
                <a:gd name="T10" fmla="*/ 66 w 82"/>
                <a:gd name="T11" fmla="*/ 78 h 78"/>
                <a:gd name="T12" fmla="*/ 41 w 82"/>
                <a:gd name="T13" fmla="*/ 65 h 78"/>
                <a:gd name="T14" fmla="*/ 15 w 82"/>
                <a:gd name="T15" fmla="*/ 78 h 78"/>
                <a:gd name="T16" fmla="*/ 20 w 82"/>
                <a:gd name="T17" fmla="*/ 50 h 78"/>
                <a:gd name="T18" fmla="*/ 0 w 82"/>
                <a:gd name="T19" fmla="*/ 30 h 78"/>
                <a:gd name="T20" fmla="*/ 28 w 82"/>
                <a:gd name="T21" fmla="*/ 26 h 78"/>
                <a:gd name="T22" fmla="*/ 40 w 82"/>
                <a:gd name="T23" fmla="*/ 0 h 78"/>
                <a:gd name="T24" fmla="*/ 33 w 82"/>
                <a:gd name="T25" fmla="*/ 33 h 78"/>
                <a:gd name="T26" fmla="*/ 18 w 82"/>
                <a:gd name="T27" fmla="*/ 35 h 78"/>
                <a:gd name="T28" fmla="*/ 29 w 82"/>
                <a:gd name="T29" fmla="*/ 47 h 78"/>
                <a:gd name="T30" fmla="*/ 26 w 82"/>
                <a:gd name="T31" fmla="*/ 62 h 78"/>
                <a:gd name="T32" fmla="*/ 41 w 82"/>
                <a:gd name="T33" fmla="*/ 55 h 78"/>
                <a:gd name="T34" fmla="*/ 55 w 82"/>
                <a:gd name="T35" fmla="*/ 62 h 78"/>
                <a:gd name="T36" fmla="*/ 52 w 82"/>
                <a:gd name="T37" fmla="*/ 47 h 78"/>
                <a:gd name="T38" fmla="*/ 58 w 82"/>
                <a:gd name="T39" fmla="*/ 41 h 78"/>
                <a:gd name="T40" fmla="*/ 63 w 82"/>
                <a:gd name="T41" fmla="*/ 35 h 78"/>
                <a:gd name="T42" fmla="*/ 48 w 82"/>
                <a:gd name="T43" fmla="*/ 33 h 78"/>
                <a:gd name="T44" fmla="*/ 40 w 82"/>
                <a:gd name="T45" fmla="*/ 18 h 78"/>
                <a:gd name="T46" fmla="*/ 33 w 82"/>
                <a:gd name="T47"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78">
                  <a:moveTo>
                    <a:pt x="40" y="0"/>
                  </a:moveTo>
                  <a:cubicBezTo>
                    <a:pt x="45" y="8"/>
                    <a:pt x="49" y="17"/>
                    <a:pt x="53" y="26"/>
                  </a:cubicBezTo>
                  <a:cubicBezTo>
                    <a:pt x="63" y="27"/>
                    <a:pt x="72" y="28"/>
                    <a:pt x="81" y="30"/>
                  </a:cubicBezTo>
                  <a:cubicBezTo>
                    <a:pt x="82" y="31"/>
                    <a:pt x="80" y="31"/>
                    <a:pt x="79" y="32"/>
                  </a:cubicBezTo>
                  <a:cubicBezTo>
                    <a:pt x="74" y="38"/>
                    <a:pt x="67" y="44"/>
                    <a:pt x="61" y="50"/>
                  </a:cubicBezTo>
                  <a:cubicBezTo>
                    <a:pt x="63" y="59"/>
                    <a:pt x="64" y="69"/>
                    <a:pt x="66" y="78"/>
                  </a:cubicBezTo>
                  <a:cubicBezTo>
                    <a:pt x="58" y="75"/>
                    <a:pt x="49" y="69"/>
                    <a:pt x="41" y="65"/>
                  </a:cubicBezTo>
                  <a:cubicBezTo>
                    <a:pt x="32" y="69"/>
                    <a:pt x="24" y="74"/>
                    <a:pt x="15" y="78"/>
                  </a:cubicBezTo>
                  <a:cubicBezTo>
                    <a:pt x="17" y="69"/>
                    <a:pt x="18" y="59"/>
                    <a:pt x="20" y="50"/>
                  </a:cubicBezTo>
                  <a:cubicBezTo>
                    <a:pt x="14" y="43"/>
                    <a:pt x="5" y="36"/>
                    <a:pt x="0" y="30"/>
                  </a:cubicBezTo>
                  <a:cubicBezTo>
                    <a:pt x="9" y="28"/>
                    <a:pt x="18" y="27"/>
                    <a:pt x="28" y="26"/>
                  </a:cubicBezTo>
                  <a:cubicBezTo>
                    <a:pt x="32" y="17"/>
                    <a:pt x="36" y="8"/>
                    <a:pt x="40" y="0"/>
                  </a:cubicBezTo>
                  <a:close/>
                  <a:moveTo>
                    <a:pt x="33" y="33"/>
                  </a:moveTo>
                  <a:cubicBezTo>
                    <a:pt x="28" y="34"/>
                    <a:pt x="23" y="34"/>
                    <a:pt x="18" y="35"/>
                  </a:cubicBezTo>
                  <a:cubicBezTo>
                    <a:pt x="20" y="39"/>
                    <a:pt x="26" y="42"/>
                    <a:pt x="29" y="47"/>
                  </a:cubicBezTo>
                  <a:cubicBezTo>
                    <a:pt x="28" y="52"/>
                    <a:pt x="27" y="57"/>
                    <a:pt x="26" y="62"/>
                  </a:cubicBezTo>
                  <a:cubicBezTo>
                    <a:pt x="31" y="60"/>
                    <a:pt x="36" y="57"/>
                    <a:pt x="41" y="55"/>
                  </a:cubicBezTo>
                  <a:cubicBezTo>
                    <a:pt x="45" y="57"/>
                    <a:pt x="50" y="60"/>
                    <a:pt x="55" y="62"/>
                  </a:cubicBezTo>
                  <a:cubicBezTo>
                    <a:pt x="54" y="57"/>
                    <a:pt x="53" y="52"/>
                    <a:pt x="52" y="47"/>
                  </a:cubicBezTo>
                  <a:cubicBezTo>
                    <a:pt x="54" y="45"/>
                    <a:pt x="56" y="43"/>
                    <a:pt x="58" y="41"/>
                  </a:cubicBezTo>
                  <a:cubicBezTo>
                    <a:pt x="60" y="39"/>
                    <a:pt x="63" y="37"/>
                    <a:pt x="63" y="35"/>
                  </a:cubicBezTo>
                  <a:cubicBezTo>
                    <a:pt x="58" y="34"/>
                    <a:pt x="53" y="34"/>
                    <a:pt x="48" y="33"/>
                  </a:cubicBezTo>
                  <a:cubicBezTo>
                    <a:pt x="45" y="28"/>
                    <a:pt x="43" y="23"/>
                    <a:pt x="40" y="18"/>
                  </a:cubicBezTo>
                  <a:cubicBezTo>
                    <a:pt x="38" y="23"/>
                    <a:pt x="36" y="28"/>
                    <a:pt x="33"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6"/>
            <p:cNvSpPr>
              <a:spLocks noEditPoints="1"/>
            </p:cNvSpPr>
            <p:nvPr/>
          </p:nvSpPr>
          <p:spPr bwMode="auto">
            <a:xfrm>
              <a:off x="3364" y="1183"/>
              <a:ext cx="513" cy="477"/>
            </a:xfrm>
            <a:custGeom>
              <a:avLst/>
              <a:gdLst>
                <a:gd name="T0" fmla="*/ 4 w 555"/>
                <a:gd name="T1" fmla="*/ 99 h 516"/>
                <a:gd name="T2" fmla="*/ 390 w 555"/>
                <a:gd name="T3" fmla="*/ 456 h 516"/>
                <a:gd name="T4" fmla="*/ 265 w 555"/>
                <a:gd name="T5" fmla="*/ 123 h 516"/>
                <a:gd name="T6" fmla="*/ 340 w 555"/>
                <a:gd name="T7" fmla="*/ 123 h 516"/>
                <a:gd name="T8" fmla="*/ 358 w 555"/>
                <a:gd name="T9" fmla="*/ 171 h 516"/>
                <a:gd name="T10" fmla="*/ 426 w 555"/>
                <a:gd name="T11" fmla="*/ 171 h 516"/>
                <a:gd name="T12" fmla="*/ 432 w 555"/>
                <a:gd name="T13" fmla="*/ 165 h 516"/>
                <a:gd name="T14" fmla="*/ 364 w 555"/>
                <a:gd name="T15" fmla="*/ 165 h 516"/>
                <a:gd name="T16" fmla="*/ 383 w 555"/>
                <a:gd name="T17" fmla="*/ 315 h 516"/>
                <a:gd name="T18" fmla="*/ 367 w 555"/>
                <a:gd name="T19" fmla="*/ 321 h 516"/>
                <a:gd name="T20" fmla="*/ 188 w 555"/>
                <a:gd name="T21" fmla="*/ 321 h 516"/>
                <a:gd name="T22" fmla="*/ 166 w 555"/>
                <a:gd name="T23" fmla="*/ 257 h 516"/>
                <a:gd name="T24" fmla="*/ 142 w 555"/>
                <a:gd name="T25" fmla="*/ 208 h 516"/>
                <a:gd name="T26" fmla="*/ 148 w 555"/>
                <a:gd name="T27" fmla="*/ 224 h 516"/>
                <a:gd name="T28" fmla="*/ 300 w 555"/>
                <a:gd name="T29" fmla="*/ 185 h 516"/>
                <a:gd name="T30" fmla="*/ 366 w 555"/>
                <a:gd name="T31" fmla="*/ 251 h 516"/>
                <a:gd name="T32" fmla="*/ 362 w 555"/>
                <a:gd name="T33" fmla="*/ 224 h 516"/>
                <a:gd name="T34" fmla="*/ 273 w 555"/>
                <a:gd name="T35" fmla="*/ 248 h 516"/>
                <a:gd name="T36" fmla="*/ 238 w 555"/>
                <a:gd name="T37" fmla="*/ 309 h 516"/>
                <a:gd name="T38" fmla="*/ 220 w 555"/>
                <a:gd name="T39" fmla="*/ 300 h 516"/>
                <a:gd name="T40" fmla="*/ 232 w 555"/>
                <a:gd name="T41" fmla="*/ 327 h 516"/>
                <a:gd name="T42" fmla="*/ 242 w 555"/>
                <a:gd name="T43" fmla="*/ 224 h 516"/>
                <a:gd name="T44" fmla="*/ 238 w 555"/>
                <a:gd name="T45" fmla="*/ 244 h 516"/>
                <a:gd name="T46" fmla="*/ 243 w 555"/>
                <a:gd name="T47" fmla="*/ 258 h 516"/>
                <a:gd name="T48" fmla="*/ 305 w 555"/>
                <a:gd name="T49" fmla="*/ 230 h 516"/>
                <a:gd name="T50" fmla="*/ 281 w 555"/>
                <a:gd name="T51" fmla="*/ 208 h 516"/>
                <a:gd name="T52" fmla="*/ 316 w 555"/>
                <a:gd name="T53" fmla="*/ 263 h 516"/>
                <a:gd name="T54" fmla="*/ 311 w 555"/>
                <a:gd name="T55" fmla="*/ 157 h 516"/>
                <a:gd name="T56" fmla="*/ 246 w 555"/>
                <a:gd name="T57" fmla="*/ 179 h 516"/>
                <a:gd name="T58" fmla="*/ 255 w 555"/>
                <a:gd name="T59" fmla="*/ 185 h 516"/>
                <a:gd name="T60" fmla="*/ 188 w 555"/>
                <a:gd name="T61" fmla="*/ 251 h 516"/>
                <a:gd name="T62" fmla="*/ 182 w 555"/>
                <a:gd name="T63" fmla="*/ 274 h 516"/>
                <a:gd name="T64" fmla="*/ 193 w 555"/>
                <a:gd name="T65" fmla="*/ 208 h 516"/>
                <a:gd name="T66" fmla="*/ 172 w 555"/>
                <a:gd name="T67" fmla="*/ 296 h 516"/>
                <a:gd name="T68" fmla="*/ 199 w 555"/>
                <a:gd name="T69" fmla="*/ 315 h 516"/>
                <a:gd name="T70" fmla="*/ 220 w 555"/>
                <a:gd name="T71" fmla="*/ 257 h 516"/>
                <a:gd name="T72" fmla="*/ 220 w 555"/>
                <a:gd name="T73" fmla="*/ 333 h 516"/>
                <a:gd name="T74" fmla="*/ 325 w 555"/>
                <a:gd name="T75" fmla="*/ 358 h 516"/>
                <a:gd name="T76" fmla="*/ 335 w 555"/>
                <a:gd name="T77" fmla="*/ 343 h 516"/>
                <a:gd name="T78" fmla="*/ 323 w 555"/>
                <a:gd name="T79" fmla="*/ 300 h 516"/>
                <a:gd name="T80" fmla="*/ 323 w 555"/>
                <a:gd name="T81" fmla="*/ 294 h 516"/>
                <a:gd name="T82" fmla="*/ 352 w 555"/>
                <a:gd name="T83" fmla="*/ 268 h 516"/>
                <a:gd name="T84" fmla="*/ 356 w 555"/>
                <a:gd name="T85" fmla="*/ 296 h 516"/>
                <a:gd name="T86" fmla="*/ 383 w 555"/>
                <a:gd name="T87" fmla="*/ 289 h 516"/>
                <a:gd name="T88" fmla="*/ 373 w 555"/>
                <a:gd name="T89" fmla="*/ 230 h 516"/>
                <a:gd name="T90" fmla="*/ 426 w 555"/>
                <a:gd name="T91" fmla="*/ 230 h 516"/>
                <a:gd name="T92" fmla="*/ 386 w 555"/>
                <a:gd name="T93" fmla="*/ 208 h 516"/>
                <a:gd name="T94" fmla="*/ 487 w 555"/>
                <a:gd name="T95" fmla="*/ 299 h 516"/>
                <a:gd name="T96" fmla="*/ 218 w 555"/>
                <a:gd name="T97" fmla="*/ 185 h 516"/>
                <a:gd name="T98" fmla="*/ 175 w 555"/>
                <a:gd name="T99" fmla="*/ 171 h 516"/>
                <a:gd name="T100" fmla="*/ 193 w 555"/>
                <a:gd name="T101" fmla="*/ 165 h 516"/>
                <a:gd name="T102" fmla="*/ 124 w 555"/>
                <a:gd name="T103" fmla="*/ 165 h 516"/>
                <a:gd name="T104" fmla="*/ 222 w 555"/>
                <a:gd name="T105" fmla="*/ 349 h 516"/>
                <a:gd name="T106" fmla="*/ 278 w 555"/>
                <a:gd name="T107" fmla="*/ 496 h 516"/>
                <a:gd name="T108" fmla="*/ 264 w 555"/>
                <a:gd name="T109" fmla="*/ 455 h 516"/>
                <a:gd name="T110" fmla="*/ 294 w 555"/>
                <a:gd name="T111" fmla="*/ 441 h 516"/>
                <a:gd name="T112" fmla="*/ 297 w 555"/>
                <a:gd name="T113" fmla="*/ 450 h 516"/>
                <a:gd name="T114" fmla="*/ 252 w 555"/>
                <a:gd name="T115" fmla="*/ 445 h 516"/>
                <a:gd name="T116" fmla="*/ 460 w 555"/>
                <a:gd name="T117" fmla="*/ 401 h 516"/>
                <a:gd name="T118" fmla="*/ 389 w 555"/>
                <a:gd name="T119" fmla="*/ 308 h 516"/>
                <a:gd name="T120" fmla="*/ 308 w 555"/>
                <a:gd name="T121" fmla="*/ 139 h 516"/>
                <a:gd name="T122" fmla="*/ 234 w 555"/>
                <a:gd name="T123" fmla="*/ 139 h 516"/>
                <a:gd name="T124" fmla="*/ 278 w 555"/>
                <a:gd name="T125" fmla="*/ 6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16">
                  <a:moveTo>
                    <a:pt x="446" y="6"/>
                  </a:moveTo>
                  <a:cubicBezTo>
                    <a:pt x="444" y="5"/>
                    <a:pt x="439" y="0"/>
                    <a:pt x="439" y="0"/>
                  </a:cubicBezTo>
                  <a:cubicBezTo>
                    <a:pt x="439" y="0"/>
                    <a:pt x="436" y="2"/>
                    <a:pt x="435" y="3"/>
                  </a:cubicBezTo>
                  <a:cubicBezTo>
                    <a:pt x="425" y="9"/>
                    <a:pt x="415" y="15"/>
                    <a:pt x="406" y="20"/>
                  </a:cubicBezTo>
                  <a:cubicBezTo>
                    <a:pt x="370" y="38"/>
                    <a:pt x="332" y="50"/>
                    <a:pt x="278" y="50"/>
                  </a:cubicBezTo>
                  <a:cubicBezTo>
                    <a:pt x="207" y="50"/>
                    <a:pt x="162" y="29"/>
                    <a:pt x="118" y="0"/>
                  </a:cubicBezTo>
                  <a:cubicBezTo>
                    <a:pt x="99" y="16"/>
                    <a:pt x="78" y="34"/>
                    <a:pt x="59" y="52"/>
                  </a:cubicBezTo>
                  <a:cubicBezTo>
                    <a:pt x="40" y="68"/>
                    <a:pt x="22" y="84"/>
                    <a:pt x="4" y="99"/>
                  </a:cubicBezTo>
                  <a:cubicBezTo>
                    <a:pt x="3" y="100"/>
                    <a:pt x="0" y="101"/>
                    <a:pt x="1" y="102"/>
                  </a:cubicBezTo>
                  <a:cubicBezTo>
                    <a:pt x="25" y="107"/>
                    <a:pt x="40" y="121"/>
                    <a:pt x="48" y="141"/>
                  </a:cubicBezTo>
                  <a:cubicBezTo>
                    <a:pt x="57" y="162"/>
                    <a:pt x="55" y="191"/>
                    <a:pt x="55" y="221"/>
                  </a:cubicBezTo>
                  <a:cubicBezTo>
                    <a:pt x="55" y="320"/>
                    <a:pt x="58" y="421"/>
                    <a:pt x="132" y="445"/>
                  </a:cubicBezTo>
                  <a:cubicBezTo>
                    <a:pt x="181" y="461"/>
                    <a:pt x="238" y="470"/>
                    <a:pt x="268" y="505"/>
                  </a:cubicBezTo>
                  <a:cubicBezTo>
                    <a:pt x="271" y="508"/>
                    <a:pt x="274" y="513"/>
                    <a:pt x="278" y="516"/>
                  </a:cubicBezTo>
                  <a:cubicBezTo>
                    <a:pt x="285" y="509"/>
                    <a:pt x="291" y="501"/>
                    <a:pt x="299" y="494"/>
                  </a:cubicBezTo>
                  <a:cubicBezTo>
                    <a:pt x="322" y="475"/>
                    <a:pt x="358" y="465"/>
                    <a:pt x="390" y="456"/>
                  </a:cubicBezTo>
                  <a:cubicBezTo>
                    <a:pt x="413" y="449"/>
                    <a:pt x="437" y="443"/>
                    <a:pt x="452" y="431"/>
                  </a:cubicBezTo>
                  <a:cubicBezTo>
                    <a:pt x="498" y="391"/>
                    <a:pt x="502" y="307"/>
                    <a:pt x="502" y="221"/>
                  </a:cubicBezTo>
                  <a:cubicBezTo>
                    <a:pt x="502" y="191"/>
                    <a:pt x="500" y="163"/>
                    <a:pt x="508" y="141"/>
                  </a:cubicBezTo>
                  <a:cubicBezTo>
                    <a:pt x="517" y="121"/>
                    <a:pt x="531" y="106"/>
                    <a:pt x="555" y="102"/>
                  </a:cubicBezTo>
                  <a:cubicBezTo>
                    <a:pt x="520" y="70"/>
                    <a:pt x="483" y="38"/>
                    <a:pt x="446" y="6"/>
                  </a:cubicBezTo>
                  <a:close/>
                  <a:moveTo>
                    <a:pt x="252" y="145"/>
                  </a:moveTo>
                  <a:cubicBezTo>
                    <a:pt x="253" y="138"/>
                    <a:pt x="252" y="130"/>
                    <a:pt x="252" y="123"/>
                  </a:cubicBezTo>
                  <a:cubicBezTo>
                    <a:pt x="257" y="123"/>
                    <a:pt x="261" y="123"/>
                    <a:pt x="265" y="123"/>
                  </a:cubicBezTo>
                  <a:cubicBezTo>
                    <a:pt x="265" y="130"/>
                    <a:pt x="265" y="138"/>
                    <a:pt x="265" y="145"/>
                  </a:cubicBezTo>
                  <a:cubicBezTo>
                    <a:pt x="272" y="146"/>
                    <a:pt x="281" y="145"/>
                    <a:pt x="289" y="145"/>
                  </a:cubicBezTo>
                  <a:cubicBezTo>
                    <a:pt x="291" y="139"/>
                    <a:pt x="289" y="130"/>
                    <a:pt x="290" y="123"/>
                  </a:cubicBezTo>
                  <a:cubicBezTo>
                    <a:pt x="294" y="123"/>
                    <a:pt x="298" y="123"/>
                    <a:pt x="303" y="123"/>
                  </a:cubicBezTo>
                  <a:cubicBezTo>
                    <a:pt x="303" y="130"/>
                    <a:pt x="303" y="138"/>
                    <a:pt x="303" y="145"/>
                  </a:cubicBezTo>
                  <a:cubicBezTo>
                    <a:pt x="310" y="146"/>
                    <a:pt x="319" y="145"/>
                    <a:pt x="327" y="145"/>
                  </a:cubicBezTo>
                  <a:cubicBezTo>
                    <a:pt x="327" y="138"/>
                    <a:pt x="327" y="130"/>
                    <a:pt x="327" y="123"/>
                  </a:cubicBezTo>
                  <a:cubicBezTo>
                    <a:pt x="331" y="123"/>
                    <a:pt x="335" y="123"/>
                    <a:pt x="340" y="123"/>
                  </a:cubicBezTo>
                  <a:cubicBezTo>
                    <a:pt x="340" y="133"/>
                    <a:pt x="340" y="142"/>
                    <a:pt x="340" y="152"/>
                  </a:cubicBezTo>
                  <a:cubicBezTo>
                    <a:pt x="298" y="152"/>
                    <a:pt x="257" y="152"/>
                    <a:pt x="215" y="152"/>
                  </a:cubicBezTo>
                  <a:cubicBezTo>
                    <a:pt x="215" y="142"/>
                    <a:pt x="215" y="132"/>
                    <a:pt x="216" y="123"/>
                  </a:cubicBezTo>
                  <a:cubicBezTo>
                    <a:pt x="220" y="123"/>
                    <a:pt x="224" y="123"/>
                    <a:pt x="228" y="123"/>
                  </a:cubicBezTo>
                  <a:cubicBezTo>
                    <a:pt x="228" y="130"/>
                    <a:pt x="228" y="138"/>
                    <a:pt x="228" y="145"/>
                  </a:cubicBezTo>
                  <a:cubicBezTo>
                    <a:pt x="235" y="146"/>
                    <a:pt x="244" y="145"/>
                    <a:pt x="252" y="145"/>
                  </a:cubicBezTo>
                  <a:close/>
                  <a:moveTo>
                    <a:pt x="346" y="171"/>
                  </a:moveTo>
                  <a:cubicBezTo>
                    <a:pt x="350" y="171"/>
                    <a:pt x="354" y="171"/>
                    <a:pt x="358" y="171"/>
                  </a:cubicBezTo>
                  <a:cubicBezTo>
                    <a:pt x="358" y="177"/>
                    <a:pt x="358" y="184"/>
                    <a:pt x="358" y="191"/>
                  </a:cubicBezTo>
                  <a:cubicBezTo>
                    <a:pt x="365" y="192"/>
                    <a:pt x="373" y="191"/>
                    <a:pt x="381" y="191"/>
                  </a:cubicBezTo>
                  <a:cubicBezTo>
                    <a:pt x="381" y="184"/>
                    <a:pt x="381" y="178"/>
                    <a:pt x="381" y="171"/>
                  </a:cubicBezTo>
                  <a:cubicBezTo>
                    <a:pt x="384" y="171"/>
                    <a:pt x="388" y="171"/>
                    <a:pt x="392" y="171"/>
                  </a:cubicBezTo>
                  <a:cubicBezTo>
                    <a:pt x="392" y="178"/>
                    <a:pt x="392" y="184"/>
                    <a:pt x="392" y="191"/>
                  </a:cubicBezTo>
                  <a:cubicBezTo>
                    <a:pt x="399" y="191"/>
                    <a:pt x="407" y="191"/>
                    <a:pt x="414" y="191"/>
                  </a:cubicBezTo>
                  <a:cubicBezTo>
                    <a:pt x="415" y="185"/>
                    <a:pt x="414" y="177"/>
                    <a:pt x="415" y="171"/>
                  </a:cubicBezTo>
                  <a:cubicBezTo>
                    <a:pt x="418" y="171"/>
                    <a:pt x="422" y="171"/>
                    <a:pt x="426" y="171"/>
                  </a:cubicBezTo>
                  <a:cubicBezTo>
                    <a:pt x="426" y="181"/>
                    <a:pt x="426" y="192"/>
                    <a:pt x="426" y="202"/>
                  </a:cubicBezTo>
                  <a:cubicBezTo>
                    <a:pt x="397" y="202"/>
                    <a:pt x="367" y="202"/>
                    <a:pt x="337" y="202"/>
                  </a:cubicBezTo>
                  <a:cubicBezTo>
                    <a:pt x="337" y="196"/>
                    <a:pt x="337" y="191"/>
                    <a:pt x="337" y="185"/>
                  </a:cubicBezTo>
                  <a:cubicBezTo>
                    <a:pt x="340" y="185"/>
                    <a:pt x="342" y="185"/>
                    <a:pt x="345" y="185"/>
                  </a:cubicBezTo>
                  <a:cubicBezTo>
                    <a:pt x="346" y="181"/>
                    <a:pt x="345" y="175"/>
                    <a:pt x="346" y="171"/>
                  </a:cubicBezTo>
                  <a:close/>
                  <a:moveTo>
                    <a:pt x="489" y="227"/>
                  </a:moveTo>
                  <a:cubicBezTo>
                    <a:pt x="470" y="227"/>
                    <a:pt x="451" y="227"/>
                    <a:pt x="432" y="227"/>
                  </a:cubicBezTo>
                  <a:cubicBezTo>
                    <a:pt x="432" y="206"/>
                    <a:pt x="432" y="186"/>
                    <a:pt x="432" y="165"/>
                  </a:cubicBezTo>
                  <a:cubicBezTo>
                    <a:pt x="425" y="164"/>
                    <a:pt x="417" y="165"/>
                    <a:pt x="409" y="165"/>
                  </a:cubicBezTo>
                  <a:cubicBezTo>
                    <a:pt x="408" y="171"/>
                    <a:pt x="409" y="179"/>
                    <a:pt x="409" y="186"/>
                  </a:cubicBezTo>
                  <a:cubicBezTo>
                    <a:pt x="405" y="186"/>
                    <a:pt x="401" y="186"/>
                    <a:pt x="398" y="186"/>
                  </a:cubicBezTo>
                  <a:cubicBezTo>
                    <a:pt x="398" y="179"/>
                    <a:pt x="398" y="172"/>
                    <a:pt x="398" y="165"/>
                  </a:cubicBezTo>
                  <a:cubicBezTo>
                    <a:pt x="391" y="164"/>
                    <a:pt x="382" y="165"/>
                    <a:pt x="375" y="165"/>
                  </a:cubicBezTo>
                  <a:cubicBezTo>
                    <a:pt x="375" y="172"/>
                    <a:pt x="375" y="179"/>
                    <a:pt x="375" y="186"/>
                  </a:cubicBezTo>
                  <a:cubicBezTo>
                    <a:pt x="371" y="186"/>
                    <a:pt x="367" y="186"/>
                    <a:pt x="364" y="186"/>
                  </a:cubicBezTo>
                  <a:cubicBezTo>
                    <a:pt x="364" y="179"/>
                    <a:pt x="364" y="172"/>
                    <a:pt x="364" y="165"/>
                  </a:cubicBezTo>
                  <a:cubicBezTo>
                    <a:pt x="358" y="164"/>
                    <a:pt x="351" y="165"/>
                    <a:pt x="345" y="165"/>
                  </a:cubicBezTo>
                  <a:cubicBezTo>
                    <a:pt x="346" y="157"/>
                    <a:pt x="345" y="149"/>
                    <a:pt x="346" y="143"/>
                  </a:cubicBezTo>
                  <a:cubicBezTo>
                    <a:pt x="396" y="143"/>
                    <a:pt x="445" y="143"/>
                    <a:pt x="495" y="143"/>
                  </a:cubicBezTo>
                  <a:cubicBezTo>
                    <a:pt x="486" y="164"/>
                    <a:pt x="491" y="197"/>
                    <a:pt x="489" y="227"/>
                  </a:cubicBezTo>
                  <a:close/>
                  <a:moveTo>
                    <a:pt x="362" y="315"/>
                  </a:moveTo>
                  <a:cubicBezTo>
                    <a:pt x="362" y="308"/>
                    <a:pt x="362" y="302"/>
                    <a:pt x="362" y="296"/>
                  </a:cubicBezTo>
                  <a:cubicBezTo>
                    <a:pt x="369" y="296"/>
                    <a:pt x="376" y="296"/>
                    <a:pt x="383" y="296"/>
                  </a:cubicBezTo>
                  <a:cubicBezTo>
                    <a:pt x="383" y="302"/>
                    <a:pt x="383" y="308"/>
                    <a:pt x="383" y="315"/>
                  </a:cubicBezTo>
                  <a:cubicBezTo>
                    <a:pt x="376" y="315"/>
                    <a:pt x="369" y="315"/>
                    <a:pt x="362" y="315"/>
                  </a:cubicBezTo>
                  <a:close/>
                  <a:moveTo>
                    <a:pt x="383" y="321"/>
                  </a:moveTo>
                  <a:cubicBezTo>
                    <a:pt x="383" y="328"/>
                    <a:pt x="383" y="336"/>
                    <a:pt x="383" y="343"/>
                  </a:cubicBezTo>
                  <a:cubicBezTo>
                    <a:pt x="380" y="343"/>
                    <a:pt x="376" y="343"/>
                    <a:pt x="373" y="343"/>
                  </a:cubicBezTo>
                  <a:cubicBezTo>
                    <a:pt x="373" y="336"/>
                    <a:pt x="373" y="328"/>
                    <a:pt x="373" y="321"/>
                  </a:cubicBezTo>
                  <a:cubicBezTo>
                    <a:pt x="376" y="321"/>
                    <a:pt x="380" y="321"/>
                    <a:pt x="383" y="321"/>
                  </a:cubicBezTo>
                  <a:close/>
                  <a:moveTo>
                    <a:pt x="341" y="321"/>
                  </a:moveTo>
                  <a:cubicBezTo>
                    <a:pt x="350" y="321"/>
                    <a:pt x="358" y="321"/>
                    <a:pt x="367" y="321"/>
                  </a:cubicBezTo>
                  <a:cubicBezTo>
                    <a:pt x="367" y="328"/>
                    <a:pt x="367" y="336"/>
                    <a:pt x="367" y="343"/>
                  </a:cubicBezTo>
                  <a:cubicBezTo>
                    <a:pt x="358" y="343"/>
                    <a:pt x="350" y="343"/>
                    <a:pt x="341" y="343"/>
                  </a:cubicBezTo>
                  <a:cubicBezTo>
                    <a:pt x="341" y="336"/>
                    <a:pt x="341" y="327"/>
                    <a:pt x="341" y="321"/>
                  </a:cubicBezTo>
                  <a:close/>
                  <a:moveTo>
                    <a:pt x="188" y="321"/>
                  </a:moveTo>
                  <a:cubicBezTo>
                    <a:pt x="197" y="321"/>
                    <a:pt x="205" y="321"/>
                    <a:pt x="214" y="321"/>
                  </a:cubicBezTo>
                  <a:cubicBezTo>
                    <a:pt x="214" y="328"/>
                    <a:pt x="214" y="336"/>
                    <a:pt x="214" y="343"/>
                  </a:cubicBezTo>
                  <a:cubicBezTo>
                    <a:pt x="205" y="343"/>
                    <a:pt x="197" y="343"/>
                    <a:pt x="188" y="343"/>
                  </a:cubicBezTo>
                  <a:cubicBezTo>
                    <a:pt x="188" y="336"/>
                    <a:pt x="188" y="327"/>
                    <a:pt x="188" y="321"/>
                  </a:cubicBezTo>
                  <a:close/>
                  <a:moveTo>
                    <a:pt x="166" y="257"/>
                  </a:moveTo>
                  <a:cubicBezTo>
                    <a:pt x="166" y="271"/>
                    <a:pt x="166" y="285"/>
                    <a:pt x="166" y="299"/>
                  </a:cubicBezTo>
                  <a:cubicBezTo>
                    <a:pt x="134" y="299"/>
                    <a:pt x="101" y="299"/>
                    <a:pt x="69" y="299"/>
                  </a:cubicBezTo>
                  <a:cubicBezTo>
                    <a:pt x="67" y="279"/>
                    <a:pt x="67" y="258"/>
                    <a:pt x="66" y="236"/>
                  </a:cubicBezTo>
                  <a:cubicBezTo>
                    <a:pt x="66" y="236"/>
                    <a:pt x="66" y="236"/>
                    <a:pt x="67" y="235"/>
                  </a:cubicBezTo>
                  <a:cubicBezTo>
                    <a:pt x="86" y="235"/>
                    <a:pt x="105" y="235"/>
                    <a:pt x="124" y="235"/>
                  </a:cubicBezTo>
                  <a:cubicBezTo>
                    <a:pt x="124" y="242"/>
                    <a:pt x="124" y="249"/>
                    <a:pt x="124" y="256"/>
                  </a:cubicBezTo>
                  <a:cubicBezTo>
                    <a:pt x="137" y="257"/>
                    <a:pt x="152" y="257"/>
                    <a:pt x="166" y="257"/>
                  </a:cubicBezTo>
                  <a:close/>
                  <a:moveTo>
                    <a:pt x="147" y="230"/>
                  </a:moveTo>
                  <a:cubicBezTo>
                    <a:pt x="147" y="237"/>
                    <a:pt x="147" y="244"/>
                    <a:pt x="147" y="251"/>
                  </a:cubicBezTo>
                  <a:cubicBezTo>
                    <a:pt x="141" y="251"/>
                    <a:pt x="136" y="251"/>
                    <a:pt x="130" y="251"/>
                  </a:cubicBezTo>
                  <a:cubicBezTo>
                    <a:pt x="130" y="244"/>
                    <a:pt x="130" y="237"/>
                    <a:pt x="130" y="230"/>
                  </a:cubicBezTo>
                  <a:cubicBezTo>
                    <a:pt x="136" y="230"/>
                    <a:pt x="141" y="230"/>
                    <a:pt x="147" y="230"/>
                  </a:cubicBezTo>
                  <a:close/>
                  <a:moveTo>
                    <a:pt x="130" y="224"/>
                  </a:moveTo>
                  <a:cubicBezTo>
                    <a:pt x="130" y="219"/>
                    <a:pt x="130" y="213"/>
                    <a:pt x="130" y="208"/>
                  </a:cubicBezTo>
                  <a:cubicBezTo>
                    <a:pt x="134" y="208"/>
                    <a:pt x="138" y="208"/>
                    <a:pt x="142" y="208"/>
                  </a:cubicBezTo>
                  <a:cubicBezTo>
                    <a:pt x="142" y="213"/>
                    <a:pt x="142" y="219"/>
                    <a:pt x="142" y="224"/>
                  </a:cubicBezTo>
                  <a:cubicBezTo>
                    <a:pt x="138" y="224"/>
                    <a:pt x="134" y="224"/>
                    <a:pt x="130" y="224"/>
                  </a:cubicBezTo>
                  <a:close/>
                  <a:moveTo>
                    <a:pt x="153" y="251"/>
                  </a:moveTo>
                  <a:cubicBezTo>
                    <a:pt x="153" y="244"/>
                    <a:pt x="153" y="236"/>
                    <a:pt x="153" y="230"/>
                  </a:cubicBezTo>
                  <a:cubicBezTo>
                    <a:pt x="163" y="230"/>
                    <a:pt x="172" y="230"/>
                    <a:pt x="182" y="230"/>
                  </a:cubicBezTo>
                  <a:cubicBezTo>
                    <a:pt x="182" y="237"/>
                    <a:pt x="182" y="244"/>
                    <a:pt x="182" y="251"/>
                  </a:cubicBezTo>
                  <a:cubicBezTo>
                    <a:pt x="172" y="251"/>
                    <a:pt x="163" y="251"/>
                    <a:pt x="153" y="251"/>
                  </a:cubicBezTo>
                  <a:close/>
                  <a:moveTo>
                    <a:pt x="148" y="224"/>
                  </a:moveTo>
                  <a:cubicBezTo>
                    <a:pt x="148" y="219"/>
                    <a:pt x="148" y="213"/>
                    <a:pt x="148" y="208"/>
                  </a:cubicBezTo>
                  <a:cubicBezTo>
                    <a:pt x="155" y="208"/>
                    <a:pt x="162" y="208"/>
                    <a:pt x="169" y="208"/>
                  </a:cubicBezTo>
                  <a:cubicBezTo>
                    <a:pt x="169" y="213"/>
                    <a:pt x="169" y="219"/>
                    <a:pt x="169" y="224"/>
                  </a:cubicBezTo>
                  <a:cubicBezTo>
                    <a:pt x="162" y="224"/>
                    <a:pt x="155" y="224"/>
                    <a:pt x="148" y="224"/>
                  </a:cubicBezTo>
                  <a:close/>
                  <a:moveTo>
                    <a:pt x="331" y="185"/>
                  </a:moveTo>
                  <a:cubicBezTo>
                    <a:pt x="331" y="191"/>
                    <a:pt x="331" y="196"/>
                    <a:pt x="331" y="202"/>
                  </a:cubicBezTo>
                  <a:cubicBezTo>
                    <a:pt x="321" y="202"/>
                    <a:pt x="310" y="202"/>
                    <a:pt x="299" y="202"/>
                  </a:cubicBezTo>
                  <a:cubicBezTo>
                    <a:pt x="300" y="197"/>
                    <a:pt x="299" y="190"/>
                    <a:pt x="300" y="185"/>
                  </a:cubicBezTo>
                  <a:cubicBezTo>
                    <a:pt x="310" y="185"/>
                    <a:pt x="321" y="185"/>
                    <a:pt x="331" y="185"/>
                  </a:cubicBezTo>
                  <a:close/>
                  <a:moveTo>
                    <a:pt x="317" y="179"/>
                  </a:moveTo>
                  <a:cubicBezTo>
                    <a:pt x="317" y="172"/>
                    <a:pt x="317" y="165"/>
                    <a:pt x="317" y="157"/>
                  </a:cubicBezTo>
                  <a:cubicBezTo>
                    <a:pt x="325" y="157"/>
                    <a:pt x="332" y="157"/>
                    <a:pt x="340" y="157"/>
                  </a:cubicBezTo>
                  <a:cubicBezTo>
                    <a:pt x="340" y="165"/>
                    <a:pt x="340" y="172"/>
                    <a:pt x="340" y="179"/>
                  </a:cubicBezTo>
                  <a:cubicBezTo>
                    <a:pt x="332" y="179"/>
                    <a:pt x="325" y="179"/>
                    <a:pt x="317" y="179"/>
                  </a:cubicBezTo>
                  <a:close/>
                  <a:moveTo>
                    <a:pt x="366" y="230"/>
                  </a:moveTo>
                  <a:cubicBezTo>
                    <a:pt x="366" y="237"/>
                    <a:pt x="366" y="244"/>
                    <a:pt x="366" y="251"/>
                  </a:cubicBezTo>
                  <a:cubicBezTo>
                    <a:pt x="356" y="251"/>
                    <a:pt x="345" y="251"/>
                    <a:pt x="335" y="251"/>
                  </a:cubicBezTo>
                  <a:cubicBezTo>
                    <a:pt x="335" y="244"/>
                    <a:pt x="334" y="236"/>
                    <a:pt x="335" y="230"/>
                  </a:cubicBezTo>
                  <a:cubicBezTo>
                    <a:pt x="345" y="230"/>
                    <a:pt x="356" y="230"/>
                    <a:pt x="366" y="230"/>
                  </a:cubicBezTo>
                  <a:close/>
                  <a:moveTo>
                    <a:pt x="362" y="224"/>
                  </a:moveTo>
                  <a:cubicBezTo>
                    <a:pt x="362" y="219"/>
                    <a:pt x="362" y="213"/>
                    <a:pt x="362" y="208"/>
                  </a:cubicBezTo>
                  <a:cubicBezTo>
                    <a:pt x="368" y="208"/>
                    <a:pt x="374" y="208"/>
                    <a:pt x="380" y="208"/>
                  </a:cubicBezTo>
                  <a:cubicBezTo>
                    <a:pt x="380" y="213"/>
                    <a:pt x="380" y="219"/>
                    <a:pt x="380" y="224"/>
                  </a:cubicBezTo>
                  <a:cubicBezTo>
                    <a:pt x="374" y="224"/>
                    <a:pt x="368" y="224"/>
                    <a:pt x="362" y="224"/>
                  </a:cubicBezTo>
                  <a:close/>
                  <a:moveTo>
                    <a:pt x="356" y="224"/>
                  </a:moveTo>
                  <a:cubicBezTo>
                    <a:pt x="344" y="224"/>
                    <a:pt x="331" y="224"/>
                    <a:pt x="318" y="224"/>
                  </a:cubicBezTo>
                  <a:cubicBezTo>
                    <a:pt x="319" y="219"/>
                    <a:pt x="318" y="213"/>
                    <a:pt x="319" y="208"/>
                  </a:cubicBezTo>
                  <a:cubicBezTo>
                    <a:pt x="331" y="208"/>
                    <a:pt x="344" y="208"/>
                    <a:pt x="356" y="208"/>
                  </a:cubicBezTo>
                  <a:cubicBezTo>
                    <a:pt x="356" y="213"/>
                    <a:pt x="356" y="219"/>
                    <a:pt x="356" y="224"/>
                  </a:cubicBezTo>
                  <a:close/>
                  <a:moveTo>
                    <a:pt x="317" y="299"/>
                  </a:moveTo>
                  <a:cubicBezTo>
                    <a:pt x="290" y="299"/>
                    <a:pt x="264" y="299"/>
                    <a:pt x="238" y="299"/>
                  </a:cubicBezTo>
                  <a:cubicBezTo>
                    <a:pt x="235" y="270"/>
                    <a:pt x="250" y="250"/>
                    <a:pt x="273" y="248"/>
                  </a:cubicBezTo>
                  <a:cubicBezTo>
                    <a:pt x="296" y="246"/>
                    <a:pt x="314" y="262"/>
                    <a:pt x="317" y="282"/>
                  </a:cubicBezTo>
                  <a:cubicBezTo>
                    <a:pt x="318" y="287"/>
                    <a:pt x="316" y="293"/>
                    <a:pt x="317" y="299"/>
                  </a:cubicBezTo>
                  <a:close/>
                  <a:moveTo>
                    <a:pt x="238" y="345"/>
                  </a:moveTo>
                  <a:cubicBezTo>
                    <a:pt x="238" y="345"/>
                    <a:pt x="239" y="345"/>
                    <a:pt x="239" y="345"/>
                  </a:cubicBezTo>
                  <a:cubicBezTo>
                    <a:pt x="239" y="346"/>
                    <a:pt x="238" y="346"/>
                    <a:pt x="238" y="347"/>
                  </a:cubicBezTo>
                  <a:cubicBezTo>
                    <a:pt x="237" y="347"/>
                    <a:pt x="238" y="346"/>
                    <a:pt x="238" y="345"/>
                  </a:cubicBezTo>
                  <a:close/>
                  <a:moveTo>
                    <a:pt x="238" y="343"/>
                  </a:moveTo>
                  <a:cubicBezTo>
                    <a:pt x="238" y="332"/>
                    <a:pt x="238" y="320"/>
                    <a:pt x="238" y="309"/>
                  </a:cubicBezTo>
                  <a:cubicBezTo>
                    <a:pt x="238" y="309"/>
                    <a:pt x="238" y="308"/>
                    <a:pt x="238" y="308"/>
                  </a:cubicBezTo>
                  <a:cubicBezTo>
                    <a:pt x="264" y="308"/>
                    <a:pt x="291" y="308"/>
                    <a:pt x="317" y="308"/>
                  </a:cubicBezTo>
                  <a:cubicBezTo>
                    <a:pt x="317" y="320"/>
                    <a:pt x="317" y="331"/>
                    <a:pt x="317" y="343"/>
                  </a:cubicBezTo>
                  <a:cubicBezTo>
                    <a:pt x="290" y="343"/>
                    <a:pt x="264" y="343"/>
                    <a:pt x="238" y="343"/>
                  </a:cubicBezTo>
                  <a:close/>
                  <a:moveTo>
                    <a:pt x="232" y="300"/>
                  </a:moveTo>
                  <a:cubicBezTo>
                    <a:pt x="232" y="304"/>
                    <a:pt x="232" y="307"/>
                    <a:pt x="232" y="310"/>
                  </a:cubicBezTo>
                  <a:cubicBezTo>
                    <a:pt x="228" y="310"/>
                    <a:pt x="224" y="310"/>
                    <a:pt x="220" y="310"/>
                  </a:cubicBezTo>
                  <a:cubicBezTo>
                    <a:pt x="220" y="307"/>
                    <a:pt x="220" y="304"/>
                    <a:pt x="220" y="300"/>
                  </a:cubicBezTo>
                  <a:cubicBezTo>
                    <a:pt x="224" y="300"/>
                    <a:pt x="228" y="300"/>
                    <a:pt x="232" y="300"/>
                  </a:cubicBezTo>
                  <a:close/>
                  <a:moveTo>
                    <a:pt x="220" y="294"/>
                  </a:moveTo>
                  <a:cubicBezTo>
                    <a:pt x="220" y="290"/>
                    <a:pt x="220" y="287"/>
                    <a:pt x="220" y="284"/>
                  </a:cubicBezTo>
                  <a:cubicBezTo>
                    <a:pt x="224" y="284"/>
                    <a:pt x="228" y="284"/>
                    <a:pt x="232" y="284"/>
                  </a:cubicBezTo>
                  <a:cubicBezTo>
                    <a:pt x="232" y="287"/>
                    <a:pt x="232" y="290"/>
                    <a:pt x="232" y="294"/>
                  </a:cubicBezTo>
                  <a:cubicBezTo>
                    <a:pt x="228" y="294"/>
                    <a:pt x="224" y="294"/>
                    <a:pt x="220" y="294"/>
                  </a:cubicBezTo>
                  <a:close/>
                  <a:moveTo>
                    <a:pt x="232" y="316"/>
                  </a:moveTo>
                  <a:cubicBezTo>
                    <a:pt x="232" y="320"/>
                    <a:pt x="232" y="323"/>
                    <a:pt x="232" y="327"/>
                  </a:cubicBezTo>
                  <a:cubicBezTo>
                    <a:pt x="228" y="327"/>
                    <a:pt x="224" y="327"/>
                    <a:pt x="220" y="327"/>
                  </a:cubicBezTo>
                  <a:cubicBezTo>
                    <a:pt x="220" y="323"/>
                    <a:pt x="220" y="320"/>
                    <a:pt x="220" y="316"/>
                  </a:cubicBezTo>
                  <a:cubicBezTo>
                    <a:pt x="224" y="316"/>
                    <a:pt x="228" y="316"/>
                    <a:pt x="232" y="316"/>
                  </a:cubicBezTo>
                  <a:close/>
                  <a:moveTo>
                    <a:pt x="242" y="224"/>
                  </a:moveTo>
                  <a:cubicBezTo>
                    <a:pt x="243" y="219"/>
                    <a:pt x="242" y="213"/>
                    <a:pt x="243" y="208"/>
                  </a:cubicBezTo>
                  <a:cubicBezTo>
                    <a:pt x="253" y="208"/>
                    <a:pt x="264" y="208"/>
                    <a:pt x="274" y="208"/>
                  </a:cubicBezTo>
                  <a:cubicBezTo>
                    <a:pt x="274" y="213"/>
                    <a:pt x="274" y="219"/>
                    <a:pt x="274" y="224"/>
                  </a:cubicBezTo>
                  <a:cubicBezTo>
                    <a:pt x="264" y="224"/>
                    <a:pt x="253" y="224"/>
                    <a:pt x="242" y="224"/>
                  </a:cubicBezTo>
                  <a:close/>
                  <a:moveTo>
                    <a:pt x="274" y="230"/>
                  </a:moveTo>
                  <a:cubicBezTo>
                    <a:pt x="274" y="234"/>
                    <a:pt x="274" y="238"/>
                    <a:pt x="274" y="243"/>
                  </a:cubicBezTo>
                  <a:cubicBezTo>
                    <a:pt x="270" y="243"/>
                    <a:pt x="266" y="244"/>
                    <a:pt x="262" y="245"/>
                  </a:cubicBezTo>
                  <a:cubicBezTo>
                    <a:pt x="261" y="241"/>
                    <a:pt x="259" y="237"/>
                    <a:pt x="258" y="233"/>
                  </a:cubicBezTo>
                  <a:cubicBezTo>
                    <a:pt x="262" y="231"/>
                    <a:pt x="268" y="230"/>
                    <a:pt x="274" y="230"/>
                  </a:cubicBezTo>
                  <a:close/>
                  <a:moveTo>
                    <a:pt x="256" y="247"/>
                  </a:moveTo>
                  <a:cubicBezTo>
                    <a:pt x="254" y="250"/>
                    <a:pt x="250" y="251"/>
                    <a:pt x="248" y="254"/>
                  </a:cubicBezTo>
                  <a:cubicBezTo>
                    <a:pt x="245" y="250"/>
                    <a:pt x="241" y="248"/>
                    <a:pt x="238" y="244"/>
                  </a:cubicBezTo>
                  <a:cubicBezTo>
                    <a:pt x="243" y="241"/>
                    <a:pt x="247" y="237"/>
                    <a:pt x="252" y="235"/>
                  </a:cubicBezTo>
                  <a:cubicBezTo>
                    <a:pt x="253" y="239"/>
                    <a:pt x="255" y="243"/>
                    <a:pt x="256" y="247"/>
                  </a:cubicBezTo>
                  <a:close/>
                  <a:moveTo>
                    <a:pt x="250" y="230"/>
                  </a:moveTo>
                  <a:cubicBezTo>
                    <a:pt x="240" y="234"/>
                    <a:pt x="232" y="242"/>
                    <a:pt x="226" y="248"/>
                  </a:cubicBezTo>
                  <a:cubicBezTo>
                    <a:pt x="226" y="242"/>
                    <a:pt x="226" y="236"/>
                    <a:pt x="226" y="230"/>
                  </a:cubicBezTo>
                  <a:cubicBezTo>
                    <a:pt x="234" y="230"/>
                    <a:pt x="242" y="230"/>
                    <a:pt x="250" y="230"/>
                  </a:cubicBezTo>
                  <a:close/>
                  <a:moveTo>
                    <a:pt x="233" y="248"/>
                  </a:moveTo>
                  <a:cubicBezTo>
                    <a:pt x="237" y="251"/>
                    <a:pt x="241" y="254"/>
                    <a:pt x="243" y="258"/>
                  </a:cubicBezTo>
                  <a:cubicBezTo>
                    <a:pt x="242" y="260"/>
                    <a:pt x="240" y="262"/>
                    <a:pt x="239" y="264"/>
                  </a:cubicBezTo>
                  <a:cubicBezTo>
                    <a:pt x="235" y="262"/>
                    <a:pt x="230" y="261"/>
                    <a:pt x="225" y="260"/>
                  </a:cubicBezTo>
                  <a:cubicBezTo>
                    <a:pt x="227" y="255"/>
                    <a:pt x="231" y="252"/>
                    <a:pt x="233" y="248"/>
                  </a:cubicBezTo>
                  <a:close/>
                  <a:moveTo>
                    <a:pt x="305" y="230"/>
                  </a:moveTo>
                  <a:cubicBezTo>
                    <a:pt x="312" y="229"/>
                    <a:pt x="321" y="230"/>
                    <a:pt x="329" y="230"/>
                  </a:cubicBezTo>
                  <a:cubicBezTo>
                    <a:pt x="329" y="236"/>
                    <a:pt x="329" y="242"/>
                    <a:pt x="329" y="247"/>
                  </a:cubicBezTo>
                  <a:cubicBezTo>
                    <a:pt x="328" y="248"/>
                    <a:pt x="327" y="246"/>
                    <a:pt x="326" y="246"/>
                  </a:cubicBezTo>
                  <a:cubicBezTo>
                    <a:pt x="321" y="240"/>
                    <a:pt x="314" y="233"/>
                    <a:pt x="305" y="230"/>
                  </a:cubicBezTo>
                  <a:close/>
                  <a:moveTo>
                    <a:pt x="316" y="244"/>
                  </a:moveTo>
                  <a:cubicBezTo>
                    <a:pt x="313" y="247"/>
                    <a:pt x="310" y="251"/>
                    <a:pt x="306" y="253"/>
                  </a:cubicBezTo>
                  <a:cubicBezTo>
                    <a:pt x="304" y="251"/>
                    <a:pt x="301" y="249"/>
                    <a:pt x="297" y="247"/>
                  </a:cubicBezTo>
                  <a:cubicBezTo>
                    <a:pt x="299" y="243"/>
                    <a:pt x="301" y="239"/>
                    <a:pt x="302" y="235"/>
                  </a:cubicBezTo>
                  <a:cubicBezTo>
                    <a:pt x="307" y="237"/>
                    <a:pt x="312" y="240"/>
                    <a:pt x="316" y="244"/>
                  </a:cubicBezTo>
                  <a:close/>
                  <a:moveTo>
                    <a:pt x="313" y="224"/>
                  </a:moveTo>
                  <a:cubicBezTo>
                    <a:pt x="302" y="224"/>
                    <a:pt x="291" y="224"/>
                    <a:pt x="281" y="224"/>
                  </a:cubicBezTo>
                  <a:cubicBezTo>
                    <a:pt x="281" y="219"/>
                    <a:pt x="280" y="213"/>
                    <a:pt x="281" y="208"/>
                  </a:cubicBezTo>
                  <a:cubicBezTo>
                    <a:pt x="291" y="208"/>
                    <a:pt x="302" y="208"/>
                    <a:pt x="313" y="208"/>
                  </a:cubicBezTo>
                  <a:cubicBezTo>
                    <a:pt x="313" y="213"/>
                    <a:pt x="313" y="219"/>
                    <a:pt x="313" y="224"/>
                  </a:cubicBezTo>
                  <a:close/>
                  <a:moveTo>
                    <a:pt x="296" y="232"/>
                  </a:moveTo>
                  <a:cubicBezTo>
                    <a:pt x="295" y="237"/>
                    <a:pt x="293" y="241"/>
                    <a:pt x="292" y="245"/>
                  </a:cubicBezTo>
                  <a:cubicBezTo>
                    <a:pt x="289" y="244"/>
                    <a:pt x="285" y="243"/>
                    <a:pt x="281" y="243"/>
                  </a:cubicBezTo>
                  <a:cubicBezTo>
                    <a:pt x="281" y="238"/>
                    <a:pt x="281" y="234"/>
                    <a:pt x="281" y="230"/>
                  </a:cubicBezTo>
                  <a:cubicBezTo>
                    <a:pt x="287" y="230"/>
                    <a:pt x="291" y="231"/>
                    <a:pt x="296" y="232"/>
                  </a:cubicBezTo>
                  <a:close/>
                  <a:moveTo>
                    <a:pt x="316" y="263"/>
                  </a:moveTo>
                  <a:cubicBezTo>
                    <a:pt x="314" y="262"/>
                    <a:pt x="313" y="259"/>
                    <a:pt x="311" y="258"/>
                  </a:cubicBezTo>
                  <a:cubicBezTo>
                    <a:pt x="314" y="254"/>
                    <a:pt x="317" y="251"/>
                    <a:pt x="320" y="248"/>
                  </a:cubicBezTo>
                  <a:cubicBezTo>
                    <a:pt x="324" y="251"/>
                    <a:pt x="327" y="255"/>
                    <a:pt x="329" y="260"/>
                  </a:cubicBezTo>
                  <a:cubicBezTo>
                    <a:pt x="325" y="261"/>
                    <a:pt x="320" y="262"/>
                    <a:pt x="316" y="263"/>
                  </a:cubicBezTo>
                  <a:close/>
                  <a:moveTo>
                    <a:pt x="311" y="179"/>
                  </a:moveTo>
                  <a:cubicBezTo>
                    <a:pt x="301" y="179"/>
                    <a:pt x="291" y="179"/>
                    <a:pt x="282" y="179"/>
                  </a:cubicBezTo>
                  <a:cubicBezTo>
                    <a:pt x="282" y="172"/>
                    <a:pt x="281" y="164"/>
                    <a:pt x="282" y="157"/>
                  </a:cubicBezTo>
                  <a:cubicBezTo>
                    <a:pt x="292" y="157"/>
                    <a:pt x="301" y="157"/>
                    <a:pt x="311" y="157"/>
                  </a:cubicBezTo>
                  <a:cubicBezTo>
                    <a:pt x="311" y="165"/>
                    <a:pt x="311" y="172"/>
                    <a:pt x="311" y="179"/>
                  </a:cubicBezTo>
                  <a:close/>
                  <a:moveTo>
                    <a:pt x="293" y="185"/>
                  </a:moveTo>
                  <a:cubicBezTo>
                    <a:pt x="293" y="191"/>
                    <a:pt x="293" y="196"/>
                    <a:pt x="293" y="202"/>
                  </a:cubicBezTo>
                  <a:cubicBezTo>
                    <a:pt x="283" y="202"/>
                    <a:pt x="272" y="202"/>
                    <a:pt x="262" y="202"/>
                  </a:cubicBezTo>
                  <a:cubicBezTo>
                    <a:pt x="262" y="197"/>
                    <a:pt x="261" y="190"/>
                    <a:pt x="262" y="185"/>
                  </a:cubicBezTo>
                  <a:cubicBezTo>
                    <a:pt x="272" y="185"/>
                    <a:pt x="283" y="185"/>
                    <a:pt x="293" y="185"/>
                  </a:cubicBezTo>
                  <a:close/>
                  <a:moveTo>
                    <a:pt x="275" y="179"/>
                  </a:moveTo>
                  <a:cubicBezTo>
                    <a:pt x="266" y="179"/>
                    <a:pt x="256" y="179"/>
                    <a:pt x="246" y="179"/>
                  </a:cubicBezTo>
                  <a:cubicBezTo>
                    <a:pt x="246" y="172"/>
                    <a:pt x="245" y="164"/>
                    <a:pt x="246" y="157"/>
                  </a:cubicBezTo>
                  <a:cubicBezTo>
                    <a:pt x="256" y="157"/>
                    <a:pt x="266" y="157"/>
                    <a:pt x="275" y="157"/>
                  </a:cubicBezTo>
                  <a:cubicBezTo>
                    <a:pt x="275" y="165"/>
                    <a:pt x="275" y="172"/>
                    <a:pt x="275" y="179"/>
                  </a:cubicBezTo>
                  <a:close/>
                  <a:moveTo>
                    <a:pt x="255" y="185"/>
                  </a:moveTo>
                  <a:cubicBezTo>
                    <a:pt x="255" y="191"/>
                    <a:pt x="255" y="196"/>
                    <a:pt x="255" y="202"/>
                  </a:cubicBezTo>
                  <a:cubicBezTo>
                    <a:pt x="245" y="202"/>
                    <a:pt x="234" y="202"/>
                    <a:pt x="224" y="202"/>
                  </a:cubicBezTo>
                  <a:cubicBezTo>
                    <a:pt x="224" y="197"/>
                    <a:pt x="223" y="190"/>
                    <a:pt x="224" y="185"/>
                  </a:cubicBezTo>
                  <a:cubicBezTo>
                    <a:pt x="235" y="185"/>
                    <a:pt x="245" y="185"/>
                    <a:pt x="255" y="185"/>
                  </a:cubicBezTo>
                  <a:close/>
                  <a:moveTo>
                    <a:pt x="237" y="208"/>
                  </a:moveTo>
                  <a:cubicBezTo>
                    <a:pt x="237" y="213"/>
                    <a:pt x="237" y="219"/>
                    <a:pt x="237" y="224"/>
                  </a:cubicBezTo>
                  <a:cubicBezTo>
                    <a:pt x="224" y="224"/>
                    <a:pt x="211" y="224"/>
                    <a:pt x="198" y="224"/>
                  </a:cubicBezTo>
                  <a:cubicBezTo>
                    <a:pt x="199" y="219"/>
                    <a:pt x="198" y="213"/>
                    <a:pt x="199" y="208"/>
                  </a:cubicBezTo>
                  <a:cubicBezTo>
                    <a:pt x="211" y="208"/>
                    <a:pt x="224" y="208"/>
                    <a:pt x="237" y="208"/>
                  </a:cubicBezTo>
                  <a:close/>
                  <a:moveTo>
                    <a:pt x="220" y="230"/>
                  </a:moveTo>
                  <a:cubicBezTo>
                    <a:pt x="220" y="237"/>
                    <a:pt x="220" y="244"/>
                    <a:pt x="220" y="251"/>
                  </a:cubicBezTo>
                  <a:cubicBezTo>
                    <a:pt x="209" y="251"/>
                    <a:pt x="199" y="251"/>
                    <a:pt x="188" y="251"/>
                  </a:cubicBezTo>
                  <a:cubicBezTo>
                    <a:pt x="188" y="244"/>
                    <a:pt x="188" y="236"/>
                    <a:pt x="188" y="230"/>
                  </a:cubicBezTo>
                  <a:cubicBezTo>
                    <a:pt x="199" y="230"/>
                    <a:pt x="209" y="230"/>
                    <a:pt x="220" y="230"/>
                  </a:cubicBezTo>
                  <a:close/>
                  <a:moveTo>
                    <a:pt x="172" y="268"/>
                  </a:moveTo>
                  <a:cubicBezTo>
                    <a:pt x="172" y="264"/>
                    <a:pt x="172" y="261"/>
                    <a:pt x="172" y="257"/>
                  </a:cubicBezTo>
                  <a:cubicBezTo>
                    <a:pt x="180" y="257"/>
                    <a:pt x="189" y="257"/>
                    <a:pt x="197" y="257"/>
                  </a:cubicBezTo>
                  <a:cubicBezTo>
                    <a:pt x="197" y="261"/>
                    <a:pt x="197" y="264"/>
                    <a:pt x="197" y="268"/>
                  </a:cubicBezTo>
                  <a:cubicBezTo>
                    <a:pt x="189" y="268"/>
                    <a:pt x="180" y="268"/>
                    <a:pt x="172" y="268"/>
                  </a:cubicBezTo>
                  <a:close/>
                  <a:moveTo>
                    <a:pt x="182" y="274"/>
                  </a:moveTo>
                  <a:cubicBezTo>
                    <a:pt x="182" y="279"/>
                    <a:pt x="182" y="284"/>
                    <a:pt x="182" y="289"/>
                  </a:cubicBezTo>
                  <a:cubicBezTo>
                    <a:pt x="179" y="289"/>
                    <a:pt x="176" y="289"/>
                    <a:pt x="172" y="289"/>
                  </a:cubicBezTo>
                  <a:cubicBezTo>
                    <a:pt x="172" y="284"/>
                    <a:pt x="172" y="279"/>
                    <a:pt x="172" y="274"/>
                  </a:cubicBezTo>
                  <a:cubicBezTo>
                    <a:pt x="176" y="274"/>
                    <a:pt x="179" y="274"/>
                    <a:pt x="182" y="274"/>
                  </a:cubicBezTo>
                  <a:close/>
                  <a:moveTo>
                    <a:pt x="193" y="224"/>
                  </a:moveTo>
                  <a:cubicBezTo>
                    <a:pt x="187" y="224"/>
                    <a:pt x="181" y="224"/>
                    <a:pt x="175" y="224"/>
                  </a:cubicBezTo>
                  <a:cubicBezTo>
                    <a:pt x="175" y="219"/>
                    <a:pt x="175" y="213"/>
                    <a:pt x="175" y="208"/>
                  </a:cubicBezTo>
                  <a:cubicBezTo>
                    <a:pt x="181" y="208"/>
                    <a:pt x="187" y="208"/>
                    <a:pt x="193" y="208"/>
                  </a:cubicBezTo>
                  <a:cubicBezTo>
                    <a:pt x="193" y="213"/>
                    <a:pt x="193" y="219"/>
                    <a:pt x="193" y="224"/>
                  </a:cubicBezTo>
                  <a:close/>
                  <a:moveTo>
                    <a:pt x="172" y="321"/>
                  </a:moveTo>
                  <a:cubicBezTo>
                    <a:pt x="176" y="321"/>
                    <a:pt x="179" y="321"/>
                    <a:pt x="182" y="321"/>
                  </a:cubicBezTo>
                  <a:cubicBezTo>
                    <a:pt x="182" y="328"/>
                    <a:pt x="182" y="336"/>
                    <a:pt x="182" y="343"/>
                  </a:cubicBezTo>
                  <a:cubicBezTo>
                    <a:pt x="179" y="343"/>
                    <a:pt x="176" y="343"/>
                    <a:pt x="172" y="343"/>
                  </a:cubicBezTo>
                  <a:cubicBezTo>
                    <a:pt x="172" y="336"/>
                    <a:pt x="172" y="328"/>
                    <a:pt x="172" y="321"/>
                  </a:cubicBezTo>
                  <a:close/>
                  <a:moveTo>
                    <a:pt x="172" y="315"/>
                  </a:moveTo>
                  <a:cubicBezTo>
                    <a:pt x="172" y="308"/>
                    <a:pt x="172" y="302"/>
                    <a:pt x="172" y="296"/>
                  </a:cubicBezTo>
                  <a:cubicBezTo>
                    <a:pt x="179" y="296"/>
                    <a:pt x="186" y="296"/>
                    <a:pt x="193" y="296"/>
                  </a:cubicBezTo>
                  <a:cubicBezTo>
                    <a:pt x="193" y="302"/>
                    <a:pt x="193" y="308"/>
                    <a:pt x="193" y="315"/>
                  </a:cubicBezTo>
                  <a:cubicBezTo>
                    <a:pt x="186" y="315"/>
                    <a:pt x="179" y="315"/>
                    <a:pt x="172" y="315"/>
                  </a:cubicBezTo>
                  <a:close/>
                  <a:moveTo>
                    <a:pt x="199" y="315"/>
                  </a:moveTo>
                  <a:cubicBezTo>
                    <a:pt x="199" y="308"/>
                    <a:pt x="199" y="302"/>
                    <a:pt x="199" y="296"/>
                  </a:cubicBezTo>
                  <a:cubicBezTo>
                    <a:pt x="204" y="296"/>
                    <a:pt x="209" y="296"/>
                    <a:pt x="214" y="296"/>
                  </a:cubicBezTo>
                  <a:cubicBezTo>
                    <a:pt x="214" y="302"/>
                    <a:pt x="214" y="308"/>
                    <a:pt x="214" y="315"/>
                  </a:cubicBezTo>
                  <a:cubicBezTo>
                    <a:pt x="209" y="315"/>
                    <a:pt x="204" y="315"/>
                    <a:pt x="199" y="315"/>
                  </a:cubicBezTo>
                  <a:close/>
                  <a:moveTo>
                    <a:pt x="188" y="289"/>
                  </a:moveTo>
                  <a:cubicBezTo>
                    <a:pt x="188" y="284"/>
                    <a:pt x="188" y="279"/>
                    <a:pt x="188" y="274"/>
                  </a:cubicBezTo>
                  <a:cubicBezTo>
                    <a:pt x="197" y="274"/>
                    <a:pt x="205" y="274"/>
                    <a:pt x="214" y="274"/>
                  </a:cubicBezTo>
                  <a:cubicBezTo>
                    <a:pt x="214" y="279"/>
                    <a:pt x="214" y="284"/>
                    <a:pt x="214" y="289"/>
                  </a:cubicBezTo>
                  <a:cubicBezTo>
                    <a:pt x="205" y="289"/>
                    <a:pt x="197" y="289"/>
                    <a:pt x="188" y="289"/>
                  </a:cubicBezTo>
                  <a:close/>
                  <a:moveTo>
                    <a:pt x="203" y="268"/>
                  </a:moveTo>
                  <a:cubicBezTo>
                    <a:pt x="203" y="264"/>
                    <a:pt x="203" y="261"/>
                    <a:pt x="203" y="257"/>
                  </a:cubicBezTo>
                  <a:cubicBezTo>
                    <a:pt x="208" y="257"/>
                    <a:pt x="214" y="257"/>
                    <a:pt x="220" y="257"/>
                  </a:cubicBezTo>
                  <a:cubicBezTo>
                    <a:pt x="218" y="260"/>
                    <a:pt x="216" y="264"/>
                    <a:pt x="215" y="268"/>
                  </a:cubicBezTo>
                  <a:cubicBezTo>
                    <a:pt x="211" y="268"/>
                    <a:pt x="207" y="268"/>
                    <a:pt x="203" y="268"/>
                  </a:cubicBezTo>
                  <a:close/>
                  <a:moveTo>
                    <a:pt x="222" y="265"/>
                  </a:moveTo>
                  <a:cubicBezTo>
                    <a:pt x="227" y="266"/>
                    <a:pt x="231" y="268"/>
                    <a:pt x="236" y="269"/>
                  </a:cubicBezTo>
                  <a:cubicBezTo>
                    <a:pt x="235" y="272"/>
                    <a:pt x="234" y="275"/>
                    <a:pt x="233" y="278"/>
                  </a:cubicBezTo>
                  <a:cubicBezTo>
                    <a:pt x="229" y="278"/>
                    <a:pt x="224" y="278"/>
                    <a:pt x="220" y="278"/>
                  </a:cubicBezTo>
                  <a:cubicBezTo>
                    <a:pt x="219" y="272"/>
                    <a:pt x="221" y="269"/>
                    <a:pt x="222" y="265"/>
                  </a:cubicBezTo>
                  <a:close/>
                  <a:moveTo>
                    <a:pt x="220" y="333"/>
                  </a:moveTo>
                  <a:cubicBezTo>
                    <a:pt x="224" y="333"/>
                    <a:pt x="228" y="333"/>
                    <a:pt x="232" y="333"/>
                  </a:cubicBezTo>
                  <a:cubicBezTo>
                    <a:pt x="232" y="336"/>
                    <a:pt x="232" y="340"/>
                    <a:pt x="232" y="343"/>
                  </a:cubicBezTo>
                  <a:cubicBezTo>
                    <a:pt x="228" y="343"/>
                    <a:pt x="224" y="343"/>
                    <a:pt x="220" y="343"/>
                  </a:cubicBezTo>
                  <a:cubicBezTo>
                    <a:pt x="220" y="340"/>
                    <a:pt x="220" y="336"/>
                    <a:pt x="220" y="333"/>
                  </a:cubicBezTo>
                  <a:close/>
                  <a:moveTo>
                    <a:pt x="236" y="349"/>
                  </a:moveTo>
                  <a:cubicBezTo>
                    <a:pt x="256" y="349"/>
                    <a:pt x="275" y="349"/>
                    <a:pt x="295" y="349"/>
                  </a:cubicBezTo>
                  <a:cubicBezTo>
                    <a:pt x="301" y="349"/>
                    <a:pt x="309" y="348"/>
                    <a:pt x="314" y="349"/>
                  </a:cubicBezTo>
                  <a:cubicBezTo>
                    <a:pt x="317" y="350"/>
                    <a:pt x="322" y="355"/>
                    <a:pt x="325" y="358"/>
                  </a:cubicBezTo>
                  <a:cubicBezTo>
                    <a:pt x="334" y="368"/>
                    <a:pt x="344" y="378"/>
                    <a:pt x="353" y="387"/>
                  </a:cubicBezTo>
                  <a:cubicBezTo>
                    <a:pt x="301" y="387"/>
                    <a:pt x="250" y="387"/>
                    <a:pt x="198" y="387"/>
                  </a:cubicBezTo>
                  <a:cubicBezTo>
                    <a:pt x="198" y="386"/>
                    <a:pt x="201" y="384"/>
                    <a:pt x="202" y="383"/>
                  </a:cubicBezTo>
                  <a:cubicBezTo>
                    <a:pt x="213" y="372"/>
                    <a:pt x="225" y="360"/>
                    <a:pt x="236" y="349"/>
                  </a:cubicBezTo>
                  <a:close/>
                  <a:moveTo>
                    <a:pt x="323" y="343"/>
                  </a:moveTo>
                  <a:cubicBezTo>
                    <a:pt x="323" y="340"/>
                    <a:pt x="323" y="336"/>
                    <a:pt x="323" y="333"/>
                  </a:cubicBezTo>
                  <a:cubicBezTo>
                    <a:pt x="327" y="333"/>
                    <a:pt x="331" y="333"/>
                    <a:pt x="335" y="333"/>
                  </a:cubicBezTo>
                  <a:cubicBezTo>
                    <a:pt x="335" y="336"/>
                    <a:pt x="335" y="340"/>
                    <a:pt x="335" y="343"/>
                  </a:cubicBezTo>
                  <a:cubicBezTo>
                    <a:pt x="331" y="343"/>
                    <a:pt x="327" y="343"/>
                    <a:pt x="323" y="343"/>
                  </a:cubicBezTo>
                  <a:close/>
                  <a:moveTo>
                    <a:pt x="323" y="327"/>
                  </a:moveTo>
                  <a:cubicBezTo>
                    <a:pt x="323" y="323"/>
                    <a:pt x="323" y="320"/>
                    <a:pt x="323" y="316"/>
                  </a:cubicBezTo>
                  <a:cubicBezTo>
                    <a:pt x="327" y="316"/>
                    <a:pt x="331" y="316"/>
                    <a:pt x="335" y="316"/>
                  </a:cubicBezTo>
                  <a:cubicBezTo>
                    <a:pt x="335" y="320"/>
                    <a:pt x="335" y="323"/>
                    <a:pt x="335" y="327"/>
                  </a:cubicBezTo>
                  <a:cubicBezTo>
                    <a:pt x="331" y="327"/>
                    <a:pt x="327" y="327"/>
                    <a:pt x="323" y="327"/>
                  </a:cubicBezTo>
                  <a:close/>
                  <a:moveTo>
                    <a:pt x="323" y="310"/>
                  </a:moveTo>
                  <a:cubicBezTo>
                    <a:pt x="323" y="307"/>
                    <a:pt x="323" y="304"/>
                    <a:pt x="323" y="300"/>
                  </a:cubicBezTo>
                  <a:cubicBezTo>
                    <a:pt x="327" y="300"/>
                    <a:pt x="331" y="300"/>
                    <a:pt x="335" y="300"/>
                  </a:cubicBezTo>
                  <a:cubicBezTo>
                    <a:pt x="335" y="304"/>
                    <a:pt x="335" y="307"/>
                    <a:pt x="335" y="310"/>
                  </a:cubicBezTo>
                  <a:cubicBezTo>
                    <a:pt x="331" y="310"/>
                    <a:pt x="327" y="310"/>
                    <a:pt x="323" y="310"/>
                  </a:cubicBezTo>
                  <a:close/>
                  <a:moveTo>
                    <a:pt x="323" y="294"/>
                  </a:moveTo>
                  <a:cubicBezTo>
                    <a:pt x="323" y="290"/>
                    <a:pt x="323" y="287"/>
                    <a:pt x="323" y="284"/>
                  </a:cubicBezTo>
                  <a:cubicBezTo>
                    <a:pt x="327" y="284"/>
                    <a:pt x="331" y="284"/>
                    <a:pt x="335" y="284"/>
                  </a:cubicBezTo>
                  <a:cubicBezTo>
                    <a:pt x="335" y="287"/>
                    <a:pt x="335" y="290"/>
                    <a:pt x="335" y="294"/>
                  </a:cubicBezTo>
                  <a:cubicBezTo>
                    <a:pt x="331" y="294"/>
                    <a:pt x="327" y="294"/>
                    <a:pt x="323" y="294"/>
                  </a:cubicBezTo>
                  <a:close/>
                  <a:moveTo>
                    <a:pt x="321" y="278"/>
                  </a:moveTo>
                  <a:cubicBezTo>
                    <a:pt x="321" y="275"/>
                    <a:pt x="320" y="272"/>
                    <a:pt x="318" y="269"/>
                  </a:cubicBezTo>
                  <a:cubicBezTo>
                    <a:pt x="322" y="267"/>
                    <a:pt x="328" y="267"/>
                    <a:pt x="332" y="265"/>
                  </a:cubicBezTo>
                  <a:cubicBezTo>
                    <a:pt x="334" y="268"/>
                    <a:pt x="335" y="272"/>
                    <a:pt x="335" y="278"/>
                  </a:cubicBezTo>
                  <a:cubicBezTo>
                    <a:pt x="330" y="278"/>
                    <a:pt x="326" y="278"/>
                    <a:pt x="321" y="278"/>
                  </a:cubicBezTo>
                  <a:close/>
                  <a:moveTo>
                    <a:pt x="334" y="257"/>
                  </a:moveTo>
                  <a:cubicBezTo>
                    <a:pt x="340" y="256"/>
                    <a:pt x="346" y="257"/>
                    <a:pt x="352" y="257"/>
                  </a:cubicBezTo>
                  <a:cubicBezTo>
                    <a:pt x="352" y="261"/>
                    <a:pt x="352" y="264"/>
                    <a:pt x="352" y="268"/>
                  </a:cubicBezTo>
                  <a:cubicBezTo>
                    <a:pt x="348" y="268"/>
                    <a:pt x="344" y="268"/>
                    <a:pt x="340" y="268"/>
                  </a:cubicBezTo>
                  <a:cubicBezTo>
                    <a:pt x="338" y="264"/>
                    <a:pt x="337" y="260"/>
                    <a:pt x="334" y="257"/>
                  </a:cubicBezTo>
                  <a:close/>
                  <a:moveTo>
                    <a:pt x="341" y="289"/>
                  </a:moveTo>
                  <a:cubicBezTo>
                    <a:pt x="341" y="284"/>
                    <a:pt x="341" y="279"/>
                    <a:pt x="341" y="274"/>
                  </a:cubicBezTo>
                  <a:cubicBezTo>
                    <a:pt x="350" y="274"/>
                    <a:pt x="358" y="274"/>
                    <a:pt x="367" y="274"/>
                  </a:cubicBezTo>
                  <a:cubicBezTo>
                    <a:pt x="367" y="279"/>
                    <a:pt x="367" y="284"/>
                    <a:pt x="367" y="289"/>
                  </a:cubicBezTo>
                  <a:cubicBezTo>
                    <a:pt x="358" y="289"/>
                    <a:pt x="350" y="289"/>
                    <a:pt x="341" y="289"/>
                  </a:cubicBezTo>
                  <a:close/>
                  <a:moveTo>
                    <a:pt x="356" y="296"/>
                  </a:moveTo>
                  <a:cubicBezTo>
                    <a:pt x="356" y="302"/>
                    <a:pt x="356" y="308"/>
                    <a:pt x="356" y="315"/>
                  </a:cubicBezTo>
                  <a:cubicBezTo>
                    <a:pt x="351" y="315"/>
                    <a:pt x="346" y="315"/>
                    <a:pt x="341" y="315"/>
                  </a:cubicBezTo>
                  <a:cubicBezTo>
                    <a:pt x="341" y="308"/>
                    <a:pt x="341" y="302"/>
                    <a:pt x="341" y="296"/>
                  </a:cubicBezTo>
                  <a:cubicBezTo>
                    <a:pt x="346" y="296"/>
                    <a:pt x="351" y="296"/>
                    <a:pt x="356" y="296"/>
                  </a:cubicBezTo>
                  <a:close/>
                  <a:moveTo>
                    <a:pt x="373" y="289"/>
                  </a:moveTo>
                  <a:cubicBezTo>
                    <a:pt x="373" y="284"/>
                    <a:pt x="373" y="279"/>
                    <a:pt x="373" y="274"/>
                  </a:cubicBezTo>
                  <a:cubicBezTo>
                    <a:pt x="376" y="274"/>
                    <a:pt x="380" y="274"/>
                    <a:pt x="383" y="274"/>
                  </a:cubicBezTo>
                  <a:cubicBezTo>
                    <a:pt x="383" y="279"/>
                    <a:pt x="383" y="284"/>
                    <a:pt x="383" y="289"/>
                  </a:cubicBezTo>
                  <a:cubicBezTo>
                    <a:pt x="380" y="289"/>
                    <a:pt x="376" y="289"/>
                    <a:pt x="373" y="289"/>
                  </a:cubicBezTo>
                  <a:close/>
                  <a:moveTo>
                    <a:pt x="358" y="268"/>
                  </a:moveTo>
                  <a:cubicBezTo>
                    <a:pt x="358" y="264"/>
                    <a:pt x="358" y="261"/>
                    <a:pt x="358" y="257"/>
                  </a:cubicBezTo>
                  <a:cubicBezTo>
                    <a:pt x="366" y="257"/>
                    <a:pt x="375" y="257"/>
                    <a:pt x="383" y="257"/>
                  </a:cubicBezTo>
                  <a:cubicBezTo>
                    <a:pt x="383" y="261"/>
                    <a:pt x="383" y="264"/>
                    <a:pt x="383" y="268"/>
                  </a:cubicBezTo>
                  <a:cubicBezTo>
                    <a:pt x="375" y="268"/>
                    <a:pt x="366" y="268"/>
                    <a:pt x="358" y="268"/>
                  </a:cubicBezTo>
                  <a:close/>
                  <a:moveTo>
                    <a:pt x="372" y="251"/>
                  </a:moveTo>
                  <a:cubicBezTo>
                    <a:pt x="373" y="244"/>
                    <a:pt x="372" y="236"/>
                    <a:pt x="373" y="230"/>
                  </a:cubicBezTo>
                  <a:cubicBezTo>
                    <a:pt x="382" y="230"/>
                    <a:pt x="392" y="230"/>
                    <a:pt x="402" y="230"/>
                  </a:cubicBezTo>
                  <a:cubicBezTo>
                    <a:pt x="402" y="237"/>
                    <a:pt x="402" y="244"/>
                    <a:pt x="402" y="251"/>
                  </a:cubicBezTo>
                  <a:cubicBezTo>
                    <a:pt x="392" y="251"/>
                    <a:pt x="382" y="251"/>
                    <a:pt x="372" y="251"/>
                  </a:cubicBezTo>
                  <a:close/>
                  <a:moveTo>
                    <a:pt x="426" y="230"/>
                  </a:moveTo>
                  <a:cubicBezTo>
                    <a:pt x="426" y="237"/>
                    <a:pt x="426" y="244"/>
                    <a:pt x="426" y="251"/>
                  </a:cubicBezTo>
                  <a:cubicBezTo>
                    <a:pt x="420" y="251"/>
                    <a:pt x="414" y="251"/>
                    <a:pt x="407" y="251"/>
                  </a:cubicBezTo>
                  <a:cubicBezTo>
                    <a:pt x="407" y="244"/>
                    <a:pt x="407" y="237"/>
                    <a:pt x="407" y="230"/>
                  </a:cubicBezTo>
                  <a:cubicBezTo>
                    <a:pt x="414" y="230"/>
                    <a:pt x="420" y="230"/>
                    <a:pt x="426" y="230"/>
                  </a:cubicBezTo>
                  <a:close/>
                  <a:moveTo>
                    <a:pt x="413" y="224"/>
                  </a:moveTo>
                  <a:cubicBezTo>
                    <a:pt x="413" y="219"/>
                    <a:pt x="413" y="213"/>
                    <a:pt x="413" y="208"/>
                  </a:cubicBezTo>
                  <a:cubicBezTo>
                    <a:pt x="418" y="208"/>
                    <a:pt x="422" y="208"/>
                    <a:pt x="426" y="208"/>
                  </a:cubicBezTo>
                  <a:cubicBezTo>
                    <a:pt x="426" y="213"/>
                    <a:pt x="426" y="219"/>
                    <a:pt x="426" y="224"/>
                  </a:cubicBezTo>
                  <a:cubicBezTo>
                    <a:pt x="422" y="224"/>
                    <a:pt x="418" y="224"/>
                    <a:pt x="413" y="224"/>
                  </a:cubicBezTo>
                  <a:close/>
                  <a:moveTo>
                    <a:pt x="407" y="224"/>
                  </a:moveTo>
                  <a:cubicBezTo>
                    <a:pt x="400" y="224"/>
                    <a:pt x="393" y="224"/>
                    <a:pt x="386" y="224"/>
                  </a:cubicBezTo>
                  <a:cubicBezTo>
                    <a:pt x="386" y="219"/>
                    <a:pt x="386" y="213"/>
                    <a:pt x="386" y="208"/>
                  </a:cubicBezTo>
                  <a:cubicBezTo>
                    <a:pt x="393" y="208"/>
                    <a:pt x="400" y="208"/>
                    <a:pt x="407" y="208"/>
                  </a:cubicBezTo>
                  <a:cubicBezTo>
                    <a:pt x="407" y="213"/>
                    <a:pt x="407" y="219"/>
                    <a:pt x="407" y="224"/>
                  </a:cubicBezTo>
                  <a:close/>
                  <a:moveTo>
                    <a:pt x="389" y="257"/>
                  </a:moveTo>
                  <a:cubicBezTo>
                    <a:pt x="403" y="257"/>
                    <a:pt x="417" y="257"/>
                    <a:pt x="432" y="257"/>
                  </a:cubicBezTo>
                  <a:cubicBezTo>
                    <a:pt x="433" y="251"/>
                    <a:pt x="432" y="243"/>
                    <a:pt x="432" y="236"/>
                  </a:cubicBezTo>
                  <a:cubicBezTo>
                    <a:pt x="432" y="236"/>
                    <a:pt x="432" y="236"/>
                    <a:pt x="432" y="235"/>
                  </a:cubicBezTo>
                  <a:cubicBezTo>
                    <a:pt x="451" y="235"/>
                    <a:pt x="470" y="235"/>
                    <a:pt x="489" y="235"/>
                  </a:cubicBezTo>
                  <a:cubicBezTo>
                    <a:pt x="489" y="258"/>
                    <a:pt x="488" y="279"/>
                    <a:pt x="487" y="299"/>
                  </a:cubicBezTo>
                  <a:cubicBezTo>
                    <a:pt x="454" y="299"/>
                    <a:pt x="421" y="299"/>
                    <a:pt x="389" y="299"/>
                  </a:cubicBezTo>
                  <a:cubicBezTo>
                    <a:pt x="389" y="285"/>
                    <a:pt x="389" y="271"/>
                    <a:pt x="389" y="257"/>
                  </a:cubicBezTo>
                  <a:close/>
                  <a:moveTo>
                    <a:pt x="216" y="157"/>
                  </a:moveTo>
                  <a:cubicBezTo>
                    <a:pt x="224" y="157"/>
                    <a:pt x="232" y="157"/>
                    <a:pt x="240" y="157"/>
                  </a:cubicBezTo>
                  <a:cubicBezTo>
                    <a:pt x="240" y="165"/>
                    <a:pt x="240" y="172"/>
                    <a:pt x="240" y="179"/>
                  </a:cubicBezTo>
                  <a:cubicBezTo>
                    <a:pt x="232" y="179"/>
                    <a:pt x="223" y="179"/>
                    <a:pt x="215" y="179"/>
                  </a:cubicBezTo>
                  <a:cubicBezTo>
                    <a:pt x="215" y="172"/>
                    <a:pt x="215" y="164"/>
                    <a:pt x="216" y="157"/>
                  </a:cubicBezTo>
                  <a:close/>
                  <a:moveTo>
                    <a:pt x="218" y="185"/>
                  </a:moveTo>
                  <a:cubicBezTo>
                    <a:pt x="218" y="191"/>
                    <a:pt x="218" y="196"/>
                    <a:pt x="218" y="202"/>
                  </a:cubicBezTo>
                  <a:cubicBezTo>
                    <a:pt x="188" y="202"/>
                    <a:pt x="159" y="202"/>
                    <a:pt x="130" y="202"/>
                  </a:cubicBezTo>
                  <a:cubicBezTo>
                    <a:pt x="130" y="192"/>
                    <a:pt x="130" y="180"/>
                    <a:pt x="130" y="171"/>
                  </a:cubicBezTo>
                  <a:cubicBezTo>
                    <a:pt x="134" y="171"/>
                    <a:pt x="138" y="171"/>
                    <a:pt x="142" y="171"/>
                  </a:cubicBezTo>
                  <a:cubicBezTo>
                    <a:pt x="142" y="177"/>
                    <a:pt x="142" y="184"/>
                    <a:pt x="142" y="191"/>
                  </a:cubicBezTo>
                  <a:cubicBezTo>
                    <a:pt x="148" y="192"/>
                    <a:pt x="157" y="191"/>
                    <a:pt x="164" y="191"/>
                  </a:cubicBezTo>
                  <a:cubicBezTo>
                    <a:pt x="165" y="185"/>
                    <a:pt x="164" y="177"/>
                    <a:pt x="164" y="171"/>
                  </a:cubicBezTo>
                  <a:cubicBezTo>
                    <a:pt x="168" y="171"/>
                    <a:pt x="172" y="171"/>
                    <a:pt x="175" y="171"/>
                  </a:cubicBezTo>
                  <a:cubicBezTo>
                    <a:pt x="175" y="178"/>
                    <a:pt x="175" y="184"/>
                    <a:pt x="175" y="191"/>
                  </a:cubicBezTo>
                  <a:cubicBezTo>
                    <a:pt x="183" y="191"/>
                    <a:pt x="191" y="191"/>
                    <a:pt x="198" y="191"/>
                  </a:cubicBezTo>
                  <a:cubicBezTo>
                    <a:pt x="198" y="184"/>
                    <a:pt x="198" y="178"/>
                    <a:pt x="198" y="171"/>
                  </a:cubicBezTo>
                  <a:cubicBezTo>
                    <a:pt x="202" y="171"/>
                    <a:pt x="206" y="171"/>
                    <a:pt x="209" y="171"/>
                  </a:cubicBezTo>
                  <a:cubicBezTo>
                    <a:pt x="209" y="175"/>
                    <a:pt x="209" y="180"/>
                    <a:pt x="209" y="185"/>
                  </a:cubicBezTo>
                  <a:cubicBezTo>
                    <a:pt x="212" y="185"/>
                    <a:pt x="215" y="185"/>
                    <a:pt x="218" y="185"/>
                  </a:cubicBezTo>
                  <a:close/>
                  <a:moveTo>
                    <a:pt x="209" y="165"/>
                  </a:moveTo>
                  <a:cubicBezTo>
                    <a:pt x="204" y="165"/>
                    <a:pt x="198" y="165"/>
                    <a:pt x="193" y="165"/>
                  </a:cubicBezTo>
                  <a:cubicBezTo>
                    <a:pt x="192" y="171"/>
                    <a:pt x="193" y="179"/>
                    <a:pt x="193" y="186"/>
                  </a:cubicBezTo>
                  <a:cubicBezTo>
                    <a:pt x="189" y="186"/>
                    <a:pt x="185" y="186"/>
                    <a:pt x="182" y="186"/>
                  </a:cubicBezTo>
                  <a:cubicBezTo>
                    <a:pt x="182" y="179"/>
                    <a:pt x="182" y="172"/>
                    <a:pt x="182" y="165"/>
                  </a:cubicBezTo>
                  <a:cubicBezTo>
                    <a:pt x="175" y="164"/>
                    <a:pt x="166" y="165"/>
                    <a:pt x="159" y="165"/>
                  </a:cubicBezTo>
                  <a:cubicBezTo>
                    <a:pt x="159" y="172"/>
                    <a:pt x="159" y="179"/>
                    <a:pt x="159" y="186"/>
                  </a:cubicBezTo>
                  <a:cubicBezTo>
                    <a:pt x="155" y="186"/>
                    <a:pt x="151" y="186"/>
                    <a:pt x="148" y="186"/>
                  </a:cubicBezTo>
                  <a:cubicBezTo>
                    <a:pt x="148" y="179"/>
                    <a:pt x="148" y="172"/>
                    <a:pt x="148" y="165"/>
                  </a:cubicBezTo>
                  <a:cubicBezTo>
                    <a:pt x="140" y="164"/>
                    <a:pt x="132" y="165"/>
                    <a:pt x="124" y="165"/>
                  </a:cubicBezTo>
                  <a:cubicBezTo>
                    <a:pt x="123" y="185"/>
                    <a:pt x="124" y="206"/>
                    <a:pt x="124" y="227"/>
                  </a:cubicBezTo>
                  <a:cubicBezTo>
                    <a:pt x="105" y="227"/>
                    <a:pt x="86" y="227"/>
                    <a:pt x="66" y="227"/>
                  </a:cubicBezTo>
                  <a:cubicBezTo>
                    <a:pt x="66" y="197"/>
                    <a:pt x="69" y="165"/>
                    <a:pt x="61" y="143"/>
                  </a:cubicBezTo>
                  <a:cubicBezTo>
                    <a:pt x="110" y="143"/>
                    <a:pt x="160" y="143"/>
                    <a:pt x="209" y="143"/>
                  </a:cubicBezTo>
                  <a:cubicBezTo>
                    <a:pt x="209" y="150"/>
                    <a:pt x="209" y="157"/>
                    <a:pt x="209" y="165"/>
                  </a:cubicBezTo>
                  <a:close/>
                  <a:moveTo>
                    <a:pt x="166" y="308"/>
                  </a:moveTo>
                  <a:cubicBezTo>
                    <a:pt x="166" y="321"/>
                    <a:pt x="166" y="335"/>
                    <a:pt x="166" y="349"/>
                  </a:cubicBezTo>
                  <a:cubicBezTo>
                    <a:pt x="184" y="349"/>
                    <a:pt x="204" y="349"/>
                    <a:pt x="222" y="349"/>
                  </a:cubicBezTo>
                  <a:cubicBezTo>
                    <a:pt x="223" y="350"/>
                    <a:pt x="222" y="351"/>
                    <a:pt x="221" y="351"/>
                  </a:cubicBezTo>
                  <a:cubicBezTo>
                    <a:pt x="212" y="360"/>
                    <a:pt x="204" y="369"/>
                    <a:pt x="194" y="378"/>
                  </a:cubicBezTo>
                  <a:cubicBezTo>
                    <a:pt x="191" y="381"/>
                    <a:pt x="187" y="387"/>
                    <a:pt x="184" y="387"/>
                  </a:cubicBezTo>
                  <a:cubicBezTo>
                    <a:pt x="179" y="389"/>
                    <a:pt x="166" y="387"/>
                    <a:pt x="160" y="387"/>
                  </a:cubicBezTo>
                  <a:cubicBezTo>
                    <a:pt x="136" y="387"/>
                    <a:pt x="112" y="387"/>
                    <a:pt x="88" y="387"/>
                  </a:cubicBezTo>
                  <a:cubicBezTo>
                    <a:pt x="78" y="365"/>
                    <a:pt x="72" y="337"/>
                    <a:pt x="70" y="308"/>
                  </a:cubicBezTo>
                  <a:cubicBezTo>
                    <a:pt x="102" y="308"/>
                    <a:pt x="134" y="308"/>
                    <a:pt x="166" y="308"/>
                  </a:cubicBezTo>
                  <a:close/>
                  <a:moveTo>
                    <a:pt x="278" y="496"/>
                  </a:moveTo>
                  <a:cubicBezTo>
                    <a:pt x="270" y="490"/>
                    <a:pt x="262" y="483"/>
                    <a:pt x="253" y="477"/>
                  </a:cubicBezTo>
                  <a:cubicBezTo>
                    <a:pt x="261" y="473"/>
                    <a:pt x="269" y="469"/>
                    <a:pt x="277" y="464"/>
                  </a:cubicBezTo>
                  <a:cubicBezTo>
                    <a:pt x="285" y="469"/>
                    <a:pt x="293" y="473"/>
                    <a:pt x="302" y="477"/>
                  </a:cubicBezTo>
                  <a:cubicBezTo>
                    <a:pt x="293" y="483"/>
                    <a:pt x="286" y="490"/>
                    <a:pt x="278" y="496"/>
                  </a:cubicBezTo>
                  <a:close/>
                  <a:moveTo>
                    <a:pt x="291" y="462"/>
                  </a:moveTo>
                  <a:cubicBezTo>
                    <a:pt x="286" y="460"/>
                    <a:pt x="282" y="457"/>
                    <a:pt x="277" y="455"/>
                  </a:cubicBezTo>
                  <a:cubicBezTo>
                    <a:pt x="272" y="457"/>
                    <a:pt x="268" y="460"/>
                    <a:pt x="263" y="462"/>
                  </a:cubicBezTo>
                  <a:cubicBezTo>
                    <a:pt x="263" y="460"/>
                    <a:pt x="264" y="457"/>
                    <a:pt x="264" y="455"/>
                  </a:cubicBezTo>
                  <a:cubicBezTo>
                    <a:pt x="264" y="452"/>
                    <a:pt x="266" y="449"/>
                    <a:pt x="265" y="447"/>
                  </a:cubicBezTo>
                  <a:cubicBezTo>
                    <a:pt x="265" y="445"/>
                    <a:pt x="261" y="442"/>
                    <a:pt x="260" y="441"/>
                  </a:cubicBezTo>
                  <a:cubicBezTo>
                    <a:pt x="258" y="439"/>
                    <a:pt x="255" y="437"/>
                    <a:pt x="254" y="435"/>
                  </a:cubicBezTo>
                  <a:cubicBezTo>
                    <a:pt x="259" y="434"/>
                    <a:pt x="264" y="434"/>
                    <a:pt x="270" y="433"/>
                  </a:cubicBezTo>
                  <a:cubicBezTo>
                    <a:pt x="272" y="428"/>
                    <a:pt x="274" y="423"/>
                    <a:pt x="277" y="418"/>
                  </a:cubicBezTo>
                  <a:cubicBezTo>
                    <a:pt x="279" y="423"/>
                    <a:pt x="282" y="428"/>
                    <a:pt x="284" y="433"/>
                  </a:cubicBezTo>
                  <a:cubicBezTo>
                    <a:pt x="289" y="433"/>
                    <a:pt x="294" y="434"/>
                    <a:pt x="299" y="435"/>
                  </a:cubicBezTo>
                  <a:cubicBezTo>
                    <a:pt x="299" y="437"/>
                    <a:pt x="296" y="439"/>
                    <a:pt x="294" y="441"/>
                  </a:cubicBezTo>
                  <a:cubicBezTo>
                    <a:pt x="292" y="443"/>
                    <a:pt x="290" y="445"/>
                    <a:pt x="288" y="446"/>
                  </a:cubicBezTo>
                  <a:cubicBezTo>
                    <a:pt x="289" y="452"/>
                    <a:pt x="290" y="457"/>
                    <a:pt x="291" y="462"/>
                  </a:cubicBezTo>
                  <a:close/>
                  <a:moveTo>
                    <a:pt x="460" y="401"/>
                  </a:moveTo>
                  <a:cubicBezTo>
                    <a:pt x="454" y="412"/>
                    <a:pt x="445" y="421"/>
                    <a:pt x="434" y="428"/>
                  </a:cubicBezTo>
                  <a:cubicBezTo>
                    <a:pt x="422" y="435"/>
                    <a:pt x="405" y="439"/>
                    <a:pt x="389" y="443"/>
                  </a:cubicBezTo>
                  <a:cubicBezTo>
                    <a:pt x="358" y="452"/>
                    <a:pt x="326" y="462"/>
                    <a:pt x="302" y="477"/>
                  </a:cubicBezTo>
                  <a:cubicBezTo>
                    <a:pt x="301" y="470"/>
                    <a:pt x="300" y="464"/>
                    <a:pt x="298" y="457"/>
                  </a:cubicBezTo>
                  <a:cubicBezTo>
                    <a:pt x="298" y="455"/>
                    <a:pt x="297" y="452"/>
                    <a:pt x="297" y="450"/>
                  </a:cubicBezTo>
                  <a:cubicBezTo>
                    <a:pt x="298" y="447"/>
                    <a:pt x="306" y="442"/>
                    <a:pt x="308" y="440"/>
                  </a:cubicBezTo>
                  <a:cubicBezTo>
                    <a:pt x="312" y="436"/>
                    <a:pt x="315" y="433"/>
                    <a:pt x="318" y="430"/>
                  </a:cubicBezTo>
                  <a:cubicBezTo>
                    <a:pt x="309" y="428"/>
                    <a:pt x="300" y="427"/>
                    <a:pt x="290" y="426"/>
                  </a:cubicBezTo>
                  <a:cubicBezTo>
                    <a:pt x="285" y="417"/>
                    <a:pt x="281" y="409"/>
                    <a:pt x="277" y="400"/>
                  </a:cubicBezTo>
                  <a:cubicBezTo>
                    <a:pt x="272" y="408"/>
                    <a:pt x="269" y="417"/>
                    <a:pt x="264" y="426"/>
                  </a:cubicBezTo>
                  <a:cubicBezTo>
                    <a:pt x="255" y="427"/>
                    <a:pt x="246" y="428"/>
                    <a:pt x="237" y="429"/>
                  </a:cubicBezTo>
                  <a:cubicBezTo>
                    <a:pt x="236" y="431"/>
                    <a:pt x="239" y="433"/>
                    <a:pt x="241" y="434"/>
                  </a:cubicBezTo>
                  <a:cubicBezTo>
                    <a:pt x="245" y="438"/>
                    <a:pt x="247" y="441"/>
                    <a:pt x="252" y="445"/>
                  </a:cubicBezTo>
                  <a:cubicBezTo>
                    <a:pt x="253" y="446"/>
                    <a:pt x="256" y="449"/>
                    <a:pt x="256" y="451"/>
                  </a:cubicBezTo>
                  <a:cubicBezTo>
                    <a:pt x="257" y="453"/>
                    <a:pt x="255" y="460"/>
                    <a:pt x="254" y="463"/>
                  </a:cubicBezTo>
                  <a:cubicBezTo>
                    <a:pt x="253" y="468"/>
                    <a:pt x="252" y="472"/>
                    <a:pt x="252" y="476"/>
                  </a:cubicBezTo>
                  <a:cubicBezTo>
                    <a:pt x="227" y="460"/>
                    <a:pt x="194" y="451"/>
                    <a:pt x="162" y="442"/>
                  </a:cubicBezTo>
                  <a:cubicBezTo>
                    <a:pt x="152" y="439"/>
                    <a:pt x="140" y="437"/>
                    <a:pt x="130" y="433"/>
                  </a:cubicBezTo>
                  <a:cubicBezTo>
                    <a:pt x="114" y="426"/>
                    <a:pt x="101" y="411"/>
                    <a:pt x="93" y="396"/>
                  </a:cubicBezTo>
                  <a:cubicBezTo>
                    <a:pt x="216" y="396"/>
                    <a:pt x="339" y="396"/>
                    <a:pt x="462" y="396"/>
                  </a:cubicBezTo>
                  <a:cubicBezTo>
                    <a:pt x="463" y="398"/>
                    <a:pt x="461" y="399"/>
                    <a:pt x="460" y="401"/>
                  </a:cubicBezTo>
                  <a:close/>
                  <a:moveTo>
                    <a:pt x="467" y="387"/>
                  </a:moveTo>
                  <a:cubicBezTo>
                    <a:pt x="438" y="387"/>
                    <a:pt x="409" y="387"/>
                    <a:pt x="379" y="387"/>
                  </a:cubicBezTo>
                  <a:cubicBezTo>
                    <a:pt x="375" y="387"/>
                    <a:pt x="370" y="388"/>
                    <a:pt x="367" y="387"/>
                  </a:cubicBezTo>
                  <a:cubicBezTo>
                    <a:pt x="364" y="387"/>
                    <a:pt x="359" y="381"/>
                    <a:pt x="356" y="378"/>
                  </a:cubicBezTo>
                  <a:cubicBezTo>
                    <a:pt x="347" y="368"/>
                    <a:pt x="337" y="359"/>
                    <a:pt x="328" y="349"/>
                  </a:cubicBezTo>
                  <a:cubicBezTo>
                    <a:pt x="348" y="349"/>
                    <a:pt x="368" y="349"/>
                    <a:pt x="388" y="349"/>
                  </a:cubicBezTo>
                  <a:cubicBezTo>
                    <a:pt x="389" y="336"/>
                    <a:pt x="389" y="322"/>
                    <a:pt x="389" y="309"/>
                  </a:cubicBezTo>
                  <a:cubicBezTo>
                    <a:pt x="389" y="309"/>
                    <a:pt x="389" y="308"/>
                    <a:pt x="389" y="308"/>
                  </a:cubicBezTo>
                  <a:cubicBezTo>
                    <a:pt x="421" y="308"/>
                    <a:pt x="454" y="308"/>
                    <a:pt x="486" y="308"/>
                  </a:cubicBezTo>
                  <a:cubicBezTo>
                    <a:pt x="483" y="338"/>
                    <a:pt x="478" y="365"/>
                    <a:pt x="467" y="387"/>
                  </a:cubicBezTo>
                  <a:close/>
                  <a:moveTo>
                    <a:pt x="499" y="134"/>
                  </a:moveTo>
                  <a:cubicBezTo>
                    <a:pt x="448" y="134"/>
                    <a:pt x="397" y="134"/>
                    <a:pt x="345" y="134"/>
                  </a:cubicBezTo>
                  <a:cubicBezTo>
                    <a:pt x="345" y="128"/>
                    <a:pt x="345" y="123"/>
                    <a:pt x="345" y="118"/>
                  </a:cubicBezTo>
                  <a:cubicBezTo>
                    <a:pt x="338" y="117"/>
                    <a:pt x="329" y="117"/>
                    <a:pt x="321" y="117"/>
                  </a:cubicBezTo>
                  <a:cubicBezTo>
                    <a:pt x="321" y="124"/>
                    <a:pt x="321" y="132"/>
                    <a:pt x="321" y="139"/>
                  </a:cubicBezTo>
                  <a:cubicBezTo>
                    <a:pt x="317" y="139"/>
                    <a:pt x="313" y="139"/>
                    <a:pt x="308" y="139"/>
                  </a:cubicBezTo>
                  <a:cubicBezTo>
                    <a:pt x="308" y="132"/>
                    <a:pt x="308" y="125"/>
                    <a:pt x="308" y="118"/>
                  </a:cubicBezTo>
                  <a:cubicBezTo>
                    <a:pt x="301" y="117"/>
                    <a:pt x="292" y="117"/>
                    <a:pt x="284" y="117"/>
                  </a:cubicBezTo>
                  <a:cubicBezTo>
                    <a:pt x="284" y="124"/>
                    <a:pt x="284" y="132"/>
                    <a:pt x="284" y="139"/>
                  </a:cubicBezTo>
                  <a:cubicBezTo>
                    <a:pt x="280" y="139"/>
                    <a:pt x="275" y="139"/>
                    <a:pt x="271" y="139"/>
                  </a:cubicBezTo>
                  <a:cubicBezTo>
                    <a:pt x="271" y="132"/>
                    <a:pt x="271" y="125"/>
                    <a:pt x="271" y="118"/>
                  </a:cubicBezTo>
                  <a:cubicBezTo>
                    <a:pt x="264" y="117"/>
                    <a:pt x="255" y="117"/>
                    <a:pt x="247" y="117"/>
                  </a:cubicBezTo>
                  <a:cubicBezTo>
                    <a:pt x="247" y="124"/>
                    <a:pt x="247" y="132"/>
                    <a:pt x="247" y="139"/>
                  </a:cubicBezTo>
                  <a:cubicBezTo>
                    <a:pt x="242" y="139"/>
                    <a:pt x="238" y="139"/>
                    <a:pt x="234" y="139"/>
                  </a:cubicBezTo>
                  <a:cubicBezTo>
                    <a:pt x="234" y="132"/>
                    <a:pt x="234" y="124"/>
                    <a:pt x="234" y="117"/>
                  </a:cubicBezTo>
                  <a:cubicBezTo>
                    <a:pt x="226" y="117"/>
                    <a:pt x="218" y="117"/>
                    <a:pt x="209" y="117"/>
                  </a:cubicBezTo>
                  <a:cubicBezTo>
                    <a:pt x="209" y="123"/>
                    <a:pt x="209" y="128"/>
                    <a:pt x="209" y="134"/>
                  </a:cubicBezTo>
                  <a:cubicBezTo>
                    <a:pt x="159" y="134"/>
                    <a:pt x="108" y="134"/>
                    <a:pt x="58" y="134"/>
                  </a:cubicBezTo>
                  <a:cubicBezTo>
                    <a:pt x="49" y="119"/>
                    <a:pt x="40" y="105"/>
                    <a:pt x="25" y="97"/>
                  </a:cubicBezTo>
                  <a:cubicBezTo>
                    <a:pt x="24" y="96"/>
                    <a:pt x="26" y="95"/>
                    <a:pt x="27" y="95"/>
                  </a:cubicBezTo>
                  <a:cubicBezTo>
                    <a:pt x="57" y="68"/>
                    <a:pt x="89" y="42"/>
                    <a:pt x="119" y="16"/>
                  </a:cubicBezTo>
                  <a:cubicBezTo>
                    <a:pt x="160" y="43"/>
                    <a:pt x="212" y="62"/>
                    <a:pt x="278" y="62"/>
                  </a:cubicBezTo>
                  <a:cubicBezTo>
                    <a:pt x="330" y="62"/>
                    <a:pt x="370" y="51"/>
                    <a:pt x="404" y="33"/>
                  </a:cubicBezTo>
                  <a:cubicBezTo>
                    <a:pt x="416" y="27"/>
                    <a:pt x="428" y="21"/>
                    <a:pt x="438" y="15"/>
                  </a:cubicBezTo>
                  <a:cubicBezTo>
                    <a:pt x="469" y="42"/>
                    <a:pt x="502" y="70"/>
                    <a:pt x="532" y="97"/>
                  </a:cubicBezTo>
                  <a:cubicBezTo>
                    <a:pt x="517" y="105"/>
                    <a:pt x="506" y="118"/>
                    <a:pt x="499"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文本框 57"/>
          <p:cNvSpPr txBox="1"/>
          <p:nvPr/>
        </p:nvSpPr>
        <p:spPr>
          <a:xfrm>
            <a:off x="784143" y="2372809"/>
            <a:ext cx="5311857" cy="1107996"/>
          </a:xfrm>
          <a:prstGeom prst="rect">
            <a:avLst/>
          </a:prstGeom>
          <a:noFill/>
        </p:spPr>
        <p:txBody>
          <a:bodyPr wrap="square" rtlCol="0">
            <a:spAutoFit/>
          </a:bodyPr>
          <a:lstStyle/>
          <a:p>
            <a:r>
              <a:rPr lang="zh-CN" altLang="en-US" sz="6600" dirty="0">
                <a:latin typeface="禹卫书法行书简体&#10;" panose="02000603000000000000" pitchFamily="2" charset="-122"/>
                <a:ea typeface="禹卫书法行书简体&#10;" panose="02000603000000000000" pitchFamily="2" charset="-122"/>
              </a:rPr>
              <a:t>感谢</a:t>
            </a:r>
            <a:r>
              <a:rPr lang="zh-CN" altLang="en-US" sz="6600" dirty="0">
                <a:solidFill>
                  <a:srgbClr val="C00000"/>
                </a:solidFill>
                <a:latin typeface="禹卫书法行书简体&#10;" panose="02000603000000000000" pitchFamily="2" charset="-122"/>
                <a:ea typeface="禹卫书法行书简体&#10;" panose="02000603000000000000" pitchFamily="2" charset="-122"/>
              </a:rPr>
              <a:t>导师</a:t>
            </a:r>
            <a:r>
              <a:rPr lang="zh-CN" altLang="en-US" sz="6600" dirty="0">
                <a:latin typeface="禹卫书法行书简体&#10;" panose="02000603000000000000" pitchFamily="2" charset="-122"/>
                <a:ea typeface="禹卫书法行书简体&#10;" panose="02000603000000000000" pitchFamily="2" charset="-122"/>
              </a:rPr>
              <a:t>倾听</a:t>
            </a:r>
          </a:p>
        </p:txBody>
      </p:sp>
      <p:pic>
        <p:nvPicPr>
          <p:cNvPr id="59" name="图片 5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6734" y="1478113"/>
            <a:ext cx="1243877" cy="989316"/>
          </a:xfrm>
          <a:prstGeom prst="rect">
            <a:avLst/>
          </a:prstGeom>
        </p:spPr>
      </p:pic>
      <p:pic>
        <p:nvPicPr>
          <p:cNvPr id="60" name="图片 59"/>
          <p:cNvPicPr>
            <a:picLocks noChangeAspect="1"/>
          </p:cNvPicPr>
          <p:nvPr/>
        </p:nvPicPr>
        <p:blipFill rotWithShape="1">
          <a:blip r:embed="rId5">
            <a:extLst>
              <a:ext uri="{28A0092B-C50C-407E-A947-70E740481C1C}">
                <a14:useLocalDpi xmlns:a14="http://schemas.microsoft.com/office/drawing/2010/main" val="0"/>
              </a:ext>
            </a:extLst>
          </a:blip>
          <a:srcRect l="4126" t="17658" r="1349" b="16129"/>
          <a:stretch>
            <a:fillRect/>
          </a:stretch>
        </p:blipFill>
        <p:spPr>
          <a:xfrm>
            <a:off x="400304" y="1066145"/>
            <a:ext cx="1542362" cy="859316"/>
          </a:xfrm>
          <a:prstGeom prst="rect">
            <a:avLst/>
          </a:prstGeom>
        </p:spPr>
      </p:pic>
      <p:sp>
        <p:nvSpPr>
          <p:cNvPr id="61" name="文本框 60"/>
          <p:cNvSpPr txBox="1"/>
          <p:nvPr/>
        </p:nvSpPr>
        <p:spPr>
          <a:xfrm>
            <a:off x="1016000" y="3612109"/>
            <a:ext cx="4833257" cy="400110"/>
          </a:xfrm>
          <a:prstGeom prst="rect">
            <a:avLst/>
          </a:prstGeom>
          <a:noFill/>
        </p:spPr>
        <p:txBody>
          <a:bodyPr wrap="square" rtlCol="0">
            <a:spAutoFit/>
          </a:bodyPr>
          <a:lstStyle/>
          <a:p>
            <a:pPr algn="dist"/>
            <a:r>
              <a:rPr lang="en-US" altLang="zh-CN" sz="2000" dirty="0"/>
              <a:t>ADD YOUR PAPER TITLE HERE</a:t>
            </a:r>
            <a:endParaRPr lang="zh-CN" altLang="en-US" sz="2000" dirty="0"/>
          </a:p>
        </p:txBody>
      </p:sp>
      <p:sp>
        <p:nvSpPr>
          <p:cNvPr id="62" name="文本框 61"/>
          <p:cNvSpPr txBox="1"/>
          <p:nvPr/>
        </p:nvSpPr>
        <p:spPr>
          <a:xfrm>
            <a:off x="2229014" y="4811262"/>
            <a:ext cx="2633004" cy="457200"/>
          </a:xfrm>
          <a:prstGeom prst="rect">
            <a:avLst/>
          </a:prstGeom>
          <a:noFill/>
        </p:spPr>
        <p:txBody>
          <a:bodyPr wrap="square" rtlCol="0">
            <a:spAutoFit/>
          </a:bodyPr>
          <a:lstStyle/>
          <a:p>
            <a:r>
              <a:rPr lang="zh-CN" altLang="en-US" sz="2400" dirty="0">
                <a:latin typeface="楷体" pitchFamily="49" charset="-122"/>
                <a:ea typeface="楷体" pitchFamily="49" charset="-122"/>
              </a:rPr>
              <a:t>学生：</a:t>
            </a:r>
            <a:r>
              <a:rPr lang="en-US" altLang="zh-CN" sz="2400" dirty="0">
                <a:latin typeface="楷体" pitchFamily="49" charset="-122"/>
                <a:ea typeface="楷体" pitchFamily="49" charset="-122"/>
              </a:rPr>
              <a:t>xxxxxxxxx</a:t>
            </a:r>
          </a:p>
        </p:txBody>
      </p:sp>
      <p:sp>
        <p:nvSpPr>
          <p:cNvPr id="63" name="文本框 62"/>
          <p:cNvSpPr txBox="1"/>
          <p:nvPr/>
        </p:nvSpPr>
        <p:spPr>
          <a:xfrm>
            <a:off x="2162756" y="4180908"/>
            <a:ext cx="2633004" cy="822960"/>
          </a:xfrm>
          <a:prstGeom prst="rect">
            <a:avLst/>
          </a:prstGeom>
          <a:noFill/>
        </p:spPr>
        <p:txBody>
          <a:bodyPr wrap="square" rtlCol="0">
            <a:spAutoFit/>
          </a:bodyPr>
          <a:lstStyle/>
          <a:p>
            <a:r>
              <a:rPr lang="zh-CN" altLang="en-US" sz="2400" dirty="0">
                <a:latin typeface="楷体" pitchFamily="49" charset="-122"/>
                <a:ea typeface="楷体" pitchFamily="49" charset="-122"/>
              </a:rPr>
              <a:t>指导老师：</a:t>
            </a:r>
            <a:r>
              <a:rPr lang="en-US" altLang="zh-CN" sz="2400" dirty="0">
                <a:latin typeface="楷体" pitchFamily="49" charset="-122"/>
                <a:ea typeface="楷体" pitchFamily="49" charset="-122"/>
              </a:rPr>
              <a:t>xxxxxxx</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3521" y="2946384"/>
            <a:ext cx="596745" cy="656620"/>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72">
              <a:defRPr/>
            </a:pPr>
            <a:endParaRPr lang="zh-CN" altLang="en-US">
              <a:solidFill>
                <a:prstClr val="white"/>
              </a:solidFill>
            </a:endParaRPr>
          </a:p>
        </p:txBody>
      </p:sp>
      <p:sp>
        <p:nvSpPr>
          <p:cNvPr id="4" name="矩形 3"/>
          <p:cNvSpPr/>
          <p:nvPr/>
        </p:nvSpPr>
        <p:spPr>
          <a:xfrm>
            <a:off x="2832950" y="2949990"/>
            <a:ext cx="9357463" cy="657054"/>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79953" tIns="0" rIns="179953" bIns="0" anchor="ctr"/>
          <a:lstStyle/>
          <a:p>
            <a:pPr algn="ctr" defTabSz="914172">
              <a:defRPr/>
            </a:pPr>
            <a:r>
              <a:rPr lang="en-US" altLang="zh-CN" sz="280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589" y="2182418"/>
            <a:ext cx="9309851" cy="7750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4172">
              <a:defRPr/>
            </a:pPr>
            <a:r>
              <a:rPr lang="zh-CN" altLang="en-US" sz="3199"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1438" y="2178379"/>
            <a:ext cx="853479" cy="779114"/>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72">
              <a:defRPr/>
            </a:pPr>
            <a:endParaRPr lang="zh-CN" altLang="en-US">
              <a:solidFill>
                <a:prstClr val="white"/>
              </a:solidFill>
            </a:endParaRPr>
          </a:p>
        </p:txBody>
      </p:sp>
      <p:sp>
        <p:nvSpPr>
          <p:cNvPr id="12" name="矩形 11"/>
          <p:cNvSpPr/>
          <p:nvPr/>
        </p:nvSpPr>
        <p:spPr>
          <a:xfrm>
            <a:off x="2582746" y="3920895"/>
            <a:ext cx="6904611" cy="1692330"/>
          </a:xfrm>
          <a:prstGeom prst="rect">
            <a:avLst/>
          </a:prstGeom>
          <a:noFill/>
          <a:ln w="25400" cap="flat" cmpd="sng" algn="ctr">
            <a:noFill/>
            <a:prstDash val="solid"/>
          </a:ln>
          <a:effectLst/>
        </p:spPr>
        <p:txBody>
          <a:bodyPr rtlCol="0" anchor="ctr"/>
          <a:lstStyle/>
          <a:p>
            <a:pPr defTabSz="914172">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defTabSz="914172">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defTabSz="914172">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p>
        </p:txBody>
      </p:sp>
    </p:spTree>
    <p:extLst>
      <p:ext uri="{BB962C8B-B14F-4D97-AF65-F5344CB8AC3E}">
        <p14:creationId xmlns:p14="http://schemas.microsoft.com/office/powerpoint/2010/main" val="275731581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69419" y="1379971"/>
            <a:ext cx="5748854" cy="4216652"/>
          </a:xfrm>
          <a:prstGeom prst="rect">
            <a:avLst/>
          </a:prstGeom>
        </p:spPr>
      </p:pic>
      <p:pic>
        <p:nvPicPr>
          <p:cNvPr id="59" name="图片 5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96334" y="1395599"/>
            <a:ext cx="1243877" cy="989316"/>
          </a:xfrm>
          <a:prstGeom prst="rect">
            <a:avLst/>
          </a:prstGeom>
        </p:spPr>
      </p:pic>
      <p:pic>
        <p:nvPicPr>
          <p:cNvPr id="60" name="图片 59"/>
          <p:cNvPicPr>
            <a:picLocks noChangeAspect="1"/>
          </p:cNvPicPr>
          <p:nvPr/>
        </p:nvPicPr>
        <p:blipFill rotWithShape="1">
          <a:blip r:embed="rId5">
            <a:extLst>
              <a:ext uri="{28A0092B-C50C-407E-A947-70E740481C1C}">
                <a14:useLocalDpi xmlns:a14="http://schemas.microsoft.com/office/drawing/2010/main" val="0"/>
              </a:ext>
            </a:extLst>
          </a:blip>
          <a:srcRect l="4126" t="17658" r="1349" b="16129"/>
          <a:stretch>
            <a:fillRect/>
          </a:stretch>
        </p:blipFill>
        <p:spPr>
          <a:xfrm>
            <a:off x="400304" y="911397"/>
            <a:ext cx="1542362" cy="859316"/>
          </a:xfrm>
          <a:prstGeom prst="rect">
            <a:avLst/>
          </a:prstGeom>
        </p:spPr>
      </p:pic>
      <p:sp>
        <p:nvSpPr>
          <p:cNvPr id="580" name="文本框 579"/>
          <p:cNvSpPr txBox="1"/>
          <p:nvPr/>
        </p:nvSpPr>
        <p:spPr>
          <a:xfrm>
            <a:off x="5243846" y="2384915"/>
            <a:ext cx="728821" cy="1862048"/>
          </a:xfrm>
          <a:prstGeom prst="rect">
            <a:avLst/>
          </a:prstGeom>
          <a:noFill/>
        </p:spPr>
        <p:txBody>
          <a:bodyPr wrap="square" rtlCol="0">
            <a:spAutoFit/>
          </a:bodyPr>
          <a:lstStyle/>
          <a:p>
            <a:r>
              <a:rPr lang="zh-CN" altLang="en-US" sz="11500" dirty="0">
                <a:latin typeface="禹卫书法行书简体&#10;" panose="02000603000000000000" pitchFamily="2" charset="-122"/>
                <a:ea typeface="禹卫书法行书简体&#10;" panose="02000603000000000000" pitchFamily="2" charset="-122"/>
              </a:rPr>
              <a:t>壹</a:t>
            </a:r>
          </a:p>
        </p:txBody>
      </p:sp>
      <p:pic>
        <p:nvPicPr>
          <p:cNvPr id="581" name="图片 1"/>
          <p:cNvPicPr>
            <a:picLocks noChangeAspect="1" noChangeArrowheads="1"/>
          </p:cNvPicPr>
          <p:nvPr/>
        </p:nvPicPr>
        <p:blipFill>
          <a:blip r:embed="rId6">
            <a:extLst>
              <a:ext uri="{28A0092B-C50C-407E-A947-70E740481C1C}">
                <a14:useLocalDpi xmlns:a14="http://schemas.microsoft.com/office/drawing/2010/main" val="0"/>
              </a:ext>
            </a:extLst>
          </a:blip>
          <a:srcRect l="-4587"/>
          <a:stretch>
            <a:fillRect/>
          </a:stretch>
        </p:blipFill>
        <p:spPr bwMode="auto">
          <a:xfrm>
            <a:off x="9643913" y="4120974"/>
            <a:ext cx="2697573" cy="2737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59" name="图片 5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72594" y="5463417"/>
            <a:ext cx="1243877" cy="989316"/>
          </a:xfrm>
          <a:prstGeom prst="rect">
            <a:avLst/>
          </a:prstGeom>
        </p:spPr>
      </p:pic>
      <p:pic>
        <p:nvPicPr>
          <p:cNvPr id="60" name="图片 59"/>
          <p:cNvPicPr>
            <a:picLocks noChangeAspect="1"/>
          </p:cNvPicPr>
          <p:nvPr/>
        </p:nvPicPr>
        <p:blipFill rotWithShape="1">
          <a:blip r:embed="rId4">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pic>
        <p:nvPicPr>
          <p:cNvPr id="18" name="图片 17"/>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38036" y="1612407"/>
            <a:ext cx="2845935" cy="2715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30116" y="3456529"/>
            <a:ext cx="2188216" cy="2087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62025" y="1902735"/>
            <a:ext cx="1324399" cy="1263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椭圆 20"/>
          <p:cNvSpPr/>
          <p:nvPr/>
        </p:nvSpPr>
        <p:spPr>
          <a:xfrm>
            <a:off x="2890739" y="2275503"/>
            <a:ext cx="1388916" cy="1388916"/>
          </a:xfrm>
          <a:prstGeom prst="ellipse">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77240" fontAlgn="auto">
              <a:spcBef>
                <a:spcPts val="0"/>
              </a:spcBef>
              <a:spcAft>
                <a:spcPts val="0"/>
              </a:spcAft>
              <a:defRPr/>
            </a:pPr>
            <a:endParaRPr lang="zh-CN" altLang="en-US" sz="1530"/>
          </a:p>
        </p:txBody>
      </p:sp>
      <p:sp>
        <p:nvSpPr>
          <p:cNvPr id="22" name="椭圆 21"/>
          <p:cNvSpPr/>
          <p:nvPr/>
        </p:nvSpPr>
        <p:spPr>
          <a:xfrm>
            <a:off x="1017941" y="3936826"/>
            <a:ext cx="1168482" cy="1166691"/>
          </a:xfrm>
          <a:prstGeom prst="ellipse">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77240" fontAlgn="auto">
              <a:spcBef>
                <a:spcPts val="0"/>
              </a:spcBef>
              <a:spcAft>
                <a:spcPts val="0"/>
              </a:spcAft>
              <a:defRPr/>
            </a:pPr>
            <a:endParaRPr lang="zh-CN" altLang="en-US" sz="1530"/>
          </a:p>
        </p:txBody>
      </p:sp>
      <p:sp>
        <p:nvSpPr>
          <p:cNvPr id="23" name="椭圆 22"/>
          <p:cNvSpPr/>
          <p:nvPr/>
        </p:nvSpPr>
        <p:spPr>
          <a:xfrm>
            <a:off x="1200741" y="2210985"/>
            <a:ext cx="646967" cy="646966"/>
          </a:xfrm>
          <a:prstGeom prst="ellipse">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77240" fontAlgn="auto">
              <a:spcBef>
                <a:spcPts val="0"/>
              </a:spcBef>
              <a:spcAft>
                <a:spcPts val="0"/>
              </a:spcAft>
              <a:defRPr/>
            </a:pPr>
            <a:endParaRPr lang="zh-CN" altLang="en-US" sz="1530"/>
          </a:p>
        </p:txBody>
      </p:sp>
      <p:sp>
        <p:nvSpPr>
          <p:cNvPr id="24" name="文本框 23"/>
          <p:cNvSpPr txBox="1">
            <a:spLocks noChangeArrowheads="1"/>
          </p:cNvSpPr>
          <p:nvPr/>
        </p:nvSpPr>
        <p:spPr bwMode="auto">
          <a:xfrm>
            <a:off x="6813756" y="2024602"/>
            <a:ext cx="5378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dirty="0">
                <a:latin typeface="楷体" pitchFamily="49" charset="-122"/>
                <a:ea typeface="楷体" pitchFamily="49" charset="-122"/>
              </a:rPr>
              <a:t>请输入文本内容请输入文本内容</a:t>
            </a:r>
            <a:endParaRPr lang="en-US" altLang="zh-CN" sz="2400" dirty="0">
              <a:latin typeface="楷体" pitchFamily="49" charset="-122"/>
              <a:ea typeface="楷体" pitchFamily="49" charset="-122"/>
            </a:endParaRPr>
          </a:p>
        </p:txBody>
      </p:sp>
      <p:pic>
        <p:nvPicPr>
          <p:cNvPr id="25" name="图片 24"/>
          <p:cNvPicPr>
            <a:picLocks noChangeAspect="1"/>
          </p:cNvPicPr>
          <p:nvPr/>
        </p:nvPicPr>
        <p:blipFill>
          <a:blip r:embed="rId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5449930" y="1504878"/>
            <a:ext cx="1620104" cy="1516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文本框 25"/>
          <p:cNvSpPr txBox="1">
            <a:spLocks noChangeArrowheads="1"/>
          </p:cNvSpPr>
          <p:nvPr/>
        </p:nvSpPr>
        <p:spPr bwMode="auto">
          <a:xfrm>
            <a:off x="5706207" y="1893774"/>
            <a:ext cx="110754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标题</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27" name="文本框 26"/>
          <p:cNvSpPr txBox="1">
            <a:spLocks noChangeArrowheads="1"/>
          </p:cNvSpPr>
          <p:nvPr/>
        </p:nvSpPr>
        <p:spPr bwMode="auto">
          <a:xfrm>
            <a:off x="6813756" y="3347209"/>
            <a:ext cx="53782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a:latin typeface="楷体" pitchFamily="49" charset="-122"/>
                <a:ea typeface="楷体" pitchFamily="49" charset="-122"/>
              </a:rPr>
              <a:t>请输入文本内容请输入文本内容</a:t>
            </a:r>
            <a:endParaRPr lang="en-US" altLang="zh-CN" sz="2400">
              <a:latin typeface="楷体" pitchFamily="49" charset="-122"/>
              <a:ea typeface="楷体" pitchFamily="49" charset="-122"/>
            </a:endParaRPr>
          </a:p>
        </p:txBody>
      </p:sp>
      <p:pic>
        <p:nvPicPr>
          <p:cNvPr id="28" name="图片 27"/>
          <p:cNvPicPr>
            <a:picLocks noChangeAspect="1"/>
          </p:cNvPicPr>
          <p:nvPr/>
        </p:nvPicPr>
        <p:blipFill>
          <a:blip r:embed="rId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5449930" y="2829277"/>
            <a:ext cx="1620104" cy="151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文本框 28"/>
          <p:cNvSpPr txBox="1">
            <a:spLocks noChangeArrowheads="1"/>
          </p:cNvSpPr>
          <p:nvPr/>
        </p:nvSpPr>
        <p:spPr bwMode="auto">
          <a:xfrm>
            <a:off x="5706207" y="3216381"/>
            <a:ext cx="110754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标题</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30" name="文本框 29"/>
          <p:cNvSpPr txBox="1">
            <a:spLocks noChangeArrowheads="1"/>
          </p:cNvSpPr>
          <p:nvPr/>
        </p:nvSpPr>
        <p:spPr bwMode="auto">
          <a:xfrm>
            <a:off x="6813756" y="4678776"/>
            <a:ext cx="52259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a:latin typeface="楷体" pitchFamily="49" charset="-122"/>
                <a:ea typeface="楷体" pitchFamily="49" charset="-122"/>
              </a:rPr>
              <a:t>请输入文本内容请输入文本内容</a:t>
            </a:r>
            <a:endParaRPr lang="en-US" altLang="zh-CN" sz="2400">
              <a:latin typeface="楷体" pitchFamily="49" charset="-122"/>
              <a:ea typeface="楷体" pitchFamily="49" charset="-122"/>
            </a:endParaRPr>
          </a:p>
        </p:txBody>
      </p:sp>
      <p:pic>
        <p:nvPicPr>
          <p:cNvPr id="31" name="图片 30"/>
          <p:cNvPicPr>
            <a:picLocks noChangeAspect="1"/>
          </p:cNvPicPr>
          <p:nvPr/>
        </p:nvPicPr>
        <p:blipFill>
          <a:blip r:embed="rId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5449930" y="4180558"/>
            <a:ext cx="1620104" cy="1516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文本框 31"/>
          <p:cNvSpPr txBox="1">
            <a:spLocks noChangeArrowheads="1"/>
          </p:cNvSpPr>
          <p:nvPr/>
        </p:nvSpPr>
        <p:spPr bwMode="auto">
          <a:xfrm>
            <a:off x="5706207" y="4569455"/>
            <a:ext cx="110754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标题</a:t>
            </a:r>
            <a:endParaRPr lang="en-US" altLang="zh-CN" sz="2800" dirty="0">
              <a:latin typeface="禹卫书法行书简体&#10;" panose="02000603000000000000" pitchFamily="2" charset="-122"/>
              <a:ea typeface="禹卫书法行书简体&#10;" panose="02000603000000000000" pitchFamily="2" charset="-122"/>
            </a:endParaRPr>
          </a:p>
        </p:txBody>
      </p:sp>
      <p:sp>
        <p:nvSpPr>
          <p:cNvPr id="33" name="文本框 32"/>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59" name="图片 5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72594" y="5463417"/>
            <a:ext cx="1243877" cy="989316"/>
          </a:xfrm>
          <a:prstGeom prst="rect">
            <a:avLst/>
          </a:prstGeom>
        </p:spPr>
      </p:pic>
      <p:pic>
        <p:nvPicPr>
          <p:cNvPr id="33" name="图片 32"/>
          <p:cNvPicPr>
            <a:picLocks noChangeAspect="1"/>
          </p:cNvPicPr>
          <p:nvPr/>
        </p:nvPicPr>
        <p:blipFill rotWithShape="1">
          <a:blip r:embed="rId4">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pic>
        <p:nvPicPr>
          <p:cNvPr id="35" name="图片 34"/>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t="11214" b="24139"/>
          <a:stretch>
            <a:fillRect/>
          </a:stretch>
        </p:blipFill>
        <p:spPr bwMode="auto">
          <a:xfrm>
            <a:off x="739429" y="2067951"/>
            <a:ext cx="5895706" cy="3398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文本框 35"/>
          <p:cNvSpPr txBox="1">
            <a:spLocks noChangeArrowheads="1"/>
          </p:cNvSpPr>
          <p:nvPr/>
        </p:nvSpPr>
        <p:spPr bwMode="auto">
          <a:xfrm>
            <a:off x="8471788" y="1823647"/>
            <a:ext cx="333216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dirty="0">
                <a:latin typeface="楷体" pitchFamily="49" charset="-122"/>
                <a:ea typeface="楷体" pitchFamily="49" charset="-122"/>
              </a:rPr>
              <a:t>请输入文本内容</a:t>
            </a:r>
            <a:endParaRPr lang="en-US" altLang="zh-CN" sz="2400" dirty="0">
              <a:latin typeface="楷体" pitchFamily="49" charset="-122"/>
              <a:ea typeface="楷体" pitchFamily="49" charset="-122"/>
            </a:endParaRPr>
          </a:p>
          <a:p>
            <a:r>
              <a:rPr lang="zh-CN" altLang="en-US" sz="2400" dirty="0">
                <a:latin typeface="楷体" pitchFamily="49" charset="-122"/>
                <a:ea typeface="楷体" pitchFamily="49" charset="-122"/>
              </a:rPr>
              <a:t>请输入文本内容</a:t>
            </a:r>
          </a:p>
        </p:txBody>
      </p:sp>
      <p:sp>
        <p:nvSpPr>
          <p:cNvPr id="37" name="文本框 36"/>
          <p:cNvSpPr txBox="1">
            <a:spLocks noChangeArrowheads="1"/>
          </p:cNvSpPr>
          <p:nvPr/>
        </p:nvSpPr>
        <p:spPr bwMode="auto">
          <a:xfrm>
            <a:off x="8471788" y="3098207"/>
            <a:ext cx="333216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a:latin typeface="楷体" pitchFamily="49" charset="-122"/>
                <a:ea typeface="楷体" pitchFamily="49" charset="-122"/>
              </a:rPr>
              <a:t>请输入文本内容</a:t>
            </a:r>
            <a:endParaRPr lang="en-US" altLang="zh-CN" sz="2400">
              <a:latin typeface="楷体" pitchFamily="49" charset="-122"/>
              <a:ea typeface="楷体" pitchFamily="49" charset="-122"/>
            </a:endParaRPr>
          </a:p>
          <a:p>
            <a:r>
              <a:rPr lang="zh-CN" altLang="en-US" sz="2400">
                <a:latin typeface="楷体" pitchFamily="49" charset="-122"/>
                <a:ea typeface="楷体" pitchFamily="49" charset="-122"/>
              </a:rPr>
              <a:t>请输入文本内容</a:t>
            </a:r>
          </a:p>
        </p:txBody>
      </p:sp>
      <p:sp>
        <p:nvSpPr>
          <p:cNvPr id="38" name="文本框 37"/>
          <p:cNvSpPr txBox="1">
            <a:spLocks noChangeArrowheads="1"/>
          </p:cNvSpPr>
          <p:nvPr/>
        </p:nvSpPr>
        <p:spPr bwMode="auto">
          <a:xfrm>
            <a:off x="8471788" y="4374636"/>
            <a:ext cx="333216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a:latin typeface="楷体" pitchFamily="49" charset="-122"/>
                <a:ea typeface="楷体" pitchFamily="49" charset="-122"/>
              </a:rPr>
              <a:t>请输入文本内容</a:t>
            </a:r>
            <a:endParaRPr lang="en-US" altLang="zh-CN" sz="2400">
              <a:latin typeface="楷体" pitchFamily="49" charset="-122"/>
              <a:ea typeface="楷体" pitchFamily="49" charset="-122"/>
            </a:endParaRPr>
          </a:p>
          <a:p>
            <a:r>
              <a:rPr lang="zh-CN" altLang="en-US" sz="2400">
                <a:latin typeface="楷体" pitchFamily="49" charset="-122"/>
                <a:ea typeface="楷体" pitchFamily="49" charset="-122"/>
              </a:rPr>
              <a:t>请输入文本内容</a:t>
            </a:r>
          </a:p>
        </p:txBody>
      </p:sp>
      <p:pic>
        <p:nvPicPr>
          <p:cNvPr id="39" name="图片 38"/>
          <p:cNvPicPr>
            <a:picLocks noChangeAspect="1"/>
          </p:cNvPicPr>
          <p:nvPr/>
        </p:nvPicPr>
        <p:blipFill>
          <a:blip r:embed="rId6" cstate="print">
            <a:clrChange>
              <a:clrFrom>
                <a:srgbClr val="FFFFFF"/>
              </a:clrFrom>
              <a:clrTo>
                <a:srgbClr val="FFFFFF">
                  <a:alpha val="0"/>
                </a:srgbClr>
              </a:clrTo>
            </a:clrChange>
            <a:biLevel thresh="50000"/>
            <a:grayscl/>
            <a:extLst>
              <a:ext uri="{28A0092B-C50C-407E-A947-70E740481C1C}">
                <a14:useLocalDpi xmlns:a14="http://schemas.microsoft.com/office/drawing/2010/main" val="0"/>
              </a:ext>
            </a:extLst>
          </a:blip>
          <a:srcRect/>
          <a:stretch>
            <a:fillRect/>
          </a:stretch>
        </p:blipFill>
        <p:spPr bwMode="auto">
          <a:xfrm>
            <a:off x="7270790" y="1720860"/>
            <a:ext cx="1229707" cy="1229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文本框 39"/>
          <p:cNvSpPr txBox="1">
            <a:spLocks noChangeArrowheads="1"/>
          </p:cNvSpPr>
          <p:nvPr/>
        </p:nvSpPr>
        <p:spPr bwMode="auto">
          <a:xfrm>
            <a:off x="7571676" y="1900271"/>
            <a:ext cx="62793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3200" dirty="0">
                <a:latin typeface="禹卫书法行书简体&#10;" panose="02000603000000000000" pitchFamily="2" charset="-122"/>
                <a:ea typeface="禹卫书法行书简体&#10;" panose="02000603000000000000" pitchFamily="2" charset="-122"/>
              </a:rPr>
              <a:t>壹</a:t>
            </a:r>
          </a:p>
        </p:txBody>
      </p:sp>
      <p:pic>
        <p:nvPicPr>
          <p:cNvPr id="41" name="图片 40"/>
          <p:cNvPicPr>
            <a:picLocks noChangeAspect="1"/>
          </p:cNvPicPr>
          <p:nvPr/>
        </p:nvPicPr>
        <p:blipFill>
          <a:blip r:embed="rId7" cstate="print">
            <a:clrChange>
              <a:clrFrom>
                <a:srgbClr val="FFFFFF"/>
              </a:clrFrom>
              <a:clrTo>
                <a:srgbClr val="FFFFFF">
                  <a:alpha val="0"/>
                </a:srgbClr>
              </a:clrTo>
            </a:clrChange>
            <a:biLevel thresh="50000"/>
            <a:grayscl/>
            <a:extLst>
              <a:ext uri="{28A0092B-C50C-407E-A947-70E740481C1C}">
                <a14:useLocalDpi xmlns:a14="http://schemas.microsoft.com/office/drawing/2010/main" val="0"/>
              </a:ext>
            </a:extLst>
          </a:blip>
          <a:srcRect/>
          <a:stretch>
            <a:fillRect/>
          </a:stretch>
        </p:blipFill>
        <p:spPr bwMode="auto">
          <a:xfrm>
            <a:off x="7270790" y="2950568"/>
            <a:ext cx="1229707" cy="122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文本框 41"/>
          <p:cNvSpPr txBox="1">
            <a:spLocks noChangeArrowheads="1"/>
          </p:cNvSpPr>
          <p:nvPr/>
        </p:nvSpPr>
        <p:spPr bwMode="auto">
          <a:xfrm>
            <a:off x="7571676" y="3129978"/>
            <a:ext cx="62793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3200" dirty="0">
                <a:latin typeface="禹卫书法行书简体&#10;" panose="02000603000000000000" pitchFamily="2" charset="-122"/>
                <a:ea typeface="禹卫书法行书简体&#10;" panose="02000603000000000000" pitchFamily="2" charset="-122"/>
              </a:rPr>
              <a:t>贰</a:t>
            </a:r>
          </a:p>
        </p:txBody>
      </p:sp>
      <p:pic>
        <p:nvPicPr>
          <p:cNvPr id="43" name="图片 42"/>
          <p:cNvPicPr>
            <a:picLocks noChangeAspect="1"/>
          </p:cNvPicPr>
          <p:nvPr/>
        </p:nvPicPr>
        <p:blipFill>
          <a:blip r:embed="rId6" cstate="print">
            <a:clrChange>
              <a:clrFrom>
                <a:srgbClr val="FFFFFF"/>
              </a:clrFrom>
              <a:clrTo>
                <a:srgbClr val="FFFFFF">
                  <a:alpha val="0"/>
                </a:srgbClr>
              </a:clrTo>
            </a:clrChange>
            <a:biLevel thresh="50000"/>
            <a:grayscl/>
            <a:extLst>
              <a:ext uri="{28A0092B-C50C-407E-A947-70E740481C1C}">
                <a14:useLocalDpi xmlns:a14="http://schemas.microsoft.com/office/drawing/2010/main" val="0"/>
              </a:ext>
            </a:extLst>
          </a:blip>
          <a:srcRect/>
          <a:stretch>
            <a:fillRect/>
          </a:stretch>
        </p:blipFill>
        <p:spPr bwMode="auto">
          <a:xfrm>
            <a:off x="7270790" y="4236340"/>
            <a:ext cx="1229707" cy="1229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文本框 43"/>
          <p:cNvSpPr txBox="1">
            <a:spLocks noChangeArrowheads="1"/>
          </p:cNvSpPr>
          <p:nvPr/>
        </p:nvSpPr>
        <p:spPr bwMode="auto">
          <a:xfrm>
            <a:off x="7571676" y="4415750"/>
            <a:ext cx="62793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3200" dirty="0">
                <a:latin typeface="禹卫书法行书简体&#10;" panose="02000603000000000000" pitchFamily="2" charset="-122"/>
                <a:ea typeface="禹卫书法行书简体&#10;" panose="02000603000000000000" pitchFamily="2" charset="-122"/>
              </a:rPr>
              <a:t>叁</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25" name="图片 6"/>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219524" y="3860946"/>
            <a:ext cx="2807139" cy="2807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图片 32"/>
          <p:cNvPicPr>
            <a:picLocks noChangeAspect="1"/>
          </p:cNvPicPr>
          <p:nvPr/>
        </p:nvPicPr>
        <p:blipFill rotWithShape="1">
          <a:blip r:embed="rId4">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pic>
        <p:nvPicPr>
          <p:cNvPr id="15" name="图片 14"/>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366569" y="1988109"/>
            <a:ext cx="2753441" cy="84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文本框 15"/>
          <p:cNvSpPr txBox="1">
            <a:spLocks noChangeArrowheads="1"/>
          </p:cNvSpPr>
          <p:nvPr/>
        </p:nvSpPr>
        <p:spPr bwMode="auto">
          <a:xfrm>
            <a:off x="2003545" y="2067730"/>
            <a:ext cx="126654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3200" dirty="0">
                <a:solidFill>
                  <a:schemeClr val="bg1"/>
                </a:solidFill>
                <a:latin typeface="禹卫书法行书简体&#10;" panose="02000603000000000000" pitchFamily="2" charset="-122"/>
                <a:ea typeface="禹卫书法行书简体&#10;" panose="02000603000000000000" pitchFamily="2" charset="-122"/>
                <a:cs typeface="经典繁方篆"/>
              </a:rPr>
              <a:t>标题</a:t>
            </a:r>
          </a:p>
        </p:txBody>
      </p:sp>
      <p:sp>
        <p:nvSpPr>
          <p:cNvPr id="17" name="文本框 16"/>
          <p:cNvSpPr txBox="1">
            <a:spLocks noChangeArrowheads="1"/>
          </p:cNvSpPr>
          <p:nvPr/>
        </p:nvSpPr>
        <p:spPr bwMode="auto">
          <a:xfrm>
            <a:off x="4344063" y="2014825"/>
            <a:ext cx="56901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dirty="0">
                <a:latin typeface="楷体" pitchFamily="49" charset="-122"/>
                <a:ea typeface="楷体" pitchFamily="49" charset="-122"/>
              </a:rPr>
              <a:t>请输入文本内容请输入文本内容</a:t>
            </a:r>
          </a:p>
        </p:txBody>
      </p:sp>
      <p:sp>
        <p:nvSpPr>
          <p:cNvPr id="18" name="文本框 17"/>
          <p:cNvSpPr txBox="1">
            <a:spLocks noChangeArrowheads="1"/>
          </p:cNvSpPr>
          <p:nvPr/>
        </p:nvSpPr>
        <p:spPr bwMode="auto">
          <a:xfrm>
            <a:off x="4344063" y="2675874"/>
            <a:ext cx="56901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a:latin typeface="楷体" pitchFamily="49" charset="-122"/>
                <a:ea typeface="楷体" pitchFamily="49" charset="-122"/>
              </a:rPr>
              <a:t>请输入文本内容请输入文本内容</a:t>
            </a:r>
          </a:p>
        </p:txBody>
      </p:sp>
      <p:sp>
        <p:nvSpPr>
          <p:cNvPr id="19" name="文本框 18"/>
          <p:cNvSpPr txBox="1">
            <a:spLocks noChangeArrowheads="1"/>
          </p:cNvSpPr>
          <p:nvPr/>
        </p:nvSpPr>
        <p:spPr bwMode="auto">
          <a:xfrm>
            <a:off x="4344063" y="3336921"/>
            <a:ext cx="56901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a:latin typeface="楷体" pitchFamily="49" charset="-122"/>
                <a:ea typeface="楷体" pitchFamily="49" charset="-122"/>
              </a:rPr>
              <a:t>请输入文本内容请输入文本内容</a:t>
            </a:r>
          </a:p>
        </p:txBody>
      </p:sp>
      <p:pic>
        <p:nvPicPr>
          <p:cNvPr id="20" name="图片 1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366569" y="4195306"/>
            <a:ext cx="2753441" cy="84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a:spLocks noChangeArrowheads="1"/>
          </p:cNvSpPr>
          <p:nvPr/>
        </p:nvSpPr>
        <p:spPr bwMode="auto">
          <a:xfrm>
            <a:off x="2003545" y="4274927"/>
            <a:ext cx="126654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3200" dirty="0">
                <a:solidFill>
                  <a:schemeClr val="bg1"/>
                </a:solidFill>
                <a:latin typeface="禹卫书法行书简体&#10;" panose="02000603000000000000" pitchFamily="2" charset="-122"/>
                <a:ea typeface="禹卫书法行书简体&#10;" panose="02000603000000000000" pitchFamily="2" charset="-122"/>
                <a:cs typeface="经典繁方篆"/>
              </a:rPr>
              <a:t>标题</a:t>
            </a:r>
          </a:p>
        </p:txBody>
      </p:sp>
      <p:sp>
        <p:nvSpPr>
          <p:cNvPr id="22" name="文本框 21"/>
          <p:cNvSpPr txBox="1">
            <a:spLocks noChangeArrowheads="1"/>
          </p:cNvSpPr>
          <p:nvPr/>
        </p:nvSpPr>
        <p:spPr bwMode="auto">
          <a:xfrm>
            <a:off x="4344063" y="4220171"/>
            <a:ext cx="56901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a:latin typeface="楷体" pitchFamily="49" charset="-122"/>
                <a:ea typeface="楷体" pitchFamily="49" charset="-122"/>
              </a:rPr>
              <a:t>请输入文本内容请输入文本内容</a:t>
            </a:r>
          </a:p>
        </p:txBody>
      </p:sp>
      <p:sp>
        <p:nvSpPr>
          <p:cNvPr id="23" name="文本框 22"/>
          <p:cNvSpPr txBox="1">
            <a:spLocks noChangeArrowheads="1"/>
          </p:cNvSpPr>
          <p:nvPr/>
        </p:nvSpPr>
        <p:spPr bwMode="auto">
          <a:xfrm>
            <a:off x="4344063" y="4881218"/>
            <a:ext cx="56901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a:latin typeface="楷体" pitchFamily="49" charset="-122"/>
                <a:ea typeface="楷体" pitchFamily="49" charset="-122"/>
              </a:rPr>
              <a:t>请输入文本内容请输入文本内容</a:t>
            </a:r>
          </a:p>
        </p:txBody>
      </p:sp>
      <p:sp>
        <p:nvSpPr>
          <p:cNvPr id="24" name="文本框 23"/>
          <p:cNvSpPr txBox="1">
            <a:spLocks noChangeArrowheads="1"/>
          </p:cNvSpPr>
          <p:nvPr/>
        </p:nvSpPr>
        <p:spPr bwMode="auto">
          <a:xfrm>
            <a:off x="4344063" y="5542267"/>
            <a:ext cx="569019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400">
                <a:latin typeface="楷体" pitchFamily="49" charset="-122"/>
                <a:ea typeface="楷体" pitchFamily="49" charset="-122"/>
              </a:rPr>
              <a:t>请输入文本内容请输入文本内容</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pic>
        <p:nvPicPr>
          <p:cNvPr id="26" name="图片 9"/>
          <p:cNvPicPr>
            <a:picLocks noChangeAspect="1"/>
          </p:cNvPicPr>
          <p:nvPr/>
        </p:nvPicPr>
        <p:blipFill>
          <a:blip r:embed="rId4">
            <a:clrChange>
              <a:clrFrom>
                <a:srgbClr val="F4F0ED"/>
              </a:clrFrom>
              <a:clrTo>
                <a:srgbClr val="F4F0ED">
                  <a:alpha val="0"/>
                </a:srgbClr>
              </a:clrTo>
            </a:clrChange>
            <a:extLst>
              <a:ext uri="{28A0092B-C50C-407E-A947-70E740481C1C}">
                <a14:useLocalDpi xmlns:a14="http://schemas.microsoft.com/office/drawing/2010/main" val="0"/>
              </a:ext>
            </a:extLst>
          </a:blip>
          <a:srcRect/>
          <a:stretch>
            <a:fillRect/>
          </a:stretch>
        </p:blipFill>
        <p:spPr bwMode="auto">
          <a:xfrm>
            <a:off x="4881489" y="1387070"/>
            <a:ext cx="7244588" cy="5122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文本框 26"/>
          <p:cNvSpPr txBox="1"/>
          <p:nvPr/>
        </p:nvSpPr>
        <p:spPr>
          <a:xfrm>
            <a:off x="1318360" y="2262532"/>
            <a:ext cx="2288782"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10;" panose="02000603000000000000" pitchFamily="2" charset="-122"/>
                <a:ea typeface="禹卫书法行书简体&#10;" panose="02000603000000000000" pitchFamily="2" charset="-122"/>
              </a:rPr>
              <a:t>添加文本</a:t>
            </a:r>
          </a:p>
        </p:txBody>
      </p:sp>
      <p:cxnSp>
        <p:nvCxnSpPr>
          <p:cNvPr id="28" name="直接连接符 27"/>
          <p:cNvCxnSpPr/>
          <p:nvPr/>
        </p:nvCxnSpPr>
        <p:spPr>
          <a:xfrm>
            <a:off x="1438715" y="3020911"/>
            <a:ext cx="3442774"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1343466" y="3156215"/>
            <a:ext cx="3805310" cy="1323439"/>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请在此处添加您的文本请在此处添加您的文本请在此处添加您的文本请在此处添加您的文本请在此处添加您的文本</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69419" y="1379971"/>
            <a:ext cx="5748854" cy="4216652"/>
          </a:xfrm>
          <a:prstGeom prst="rect">
            <a:avLst/>
          </a:prstGeom>
        </p:spPr>
      </p:pic>
      <p:pic>
        <p:nvPicPr>
          <p:cNvPr id="59" name="图片 5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96334" y="1395599"/>
            <a:ext cx="1243877" cy="989316"/>
          </a:xfrm>
          <a:prstGeom prst="rect">
            <a:avLst/>
          </a:prstGeom>
        </p:spPr>
      </p:pic>
      <p:pic>
        <p:nvPicPr>
          <p:cNvPr id="60" name="图片 59"/>
          <p:cNvPicPr>
            <a:picLocks noChangeAspect="1"/>
          </p:cNvPicPr>
          <p:nvPr/>
        </p:nvPicPr>
        <p:blipFill rotWithShape="1">
          <a:blip r:embed="rId5">
            <a:extLst>
              <a:ext uri="{28A0092B-C50C-407E-A947-70E740481C1C}">
                <a14:useLocalDpi xmlns:a14="http://schemas.microsoft.com/office/drawing/2010/main" val="0"/>
              </a:ext>
            </a:extLst>
          </a:blip>
          <a:srcRect l="4126" t="17658" r="1349" b="16129"/>
          <a:stretch>
            <a:fillRect/>
          </a:stretch>
        </p:blipFill>
        <p:spPr>
          <a:xfrm>
            <a:off x="400304" y="911397"/>
            <a:ext cx="1542362" cy="859316"/>
          </a:xfrm>
          <a:prstGeom prst="rect">
            <a:avLst/>
          </a:prstGeom>
        </p:spPr>
      </p:pic>
      <p:sp>
        <p:nvSpPr>
          <p:cNvPr id="580" name="文本框 579"/>
          <p:cNvSpPr txBox="1"/>
          <p:nvPr/>
        </p:nvSpPr>
        <p:spPr>
          <a:xfrm>
            <a:off x="5243846" y="2384915"/>
            <a:ext cx="728821" cy="1862048"/>
          </a:xfrm>
          <a:prstGeom prst="rect">
            <a:avLst/>
          </a:prstGeom>
          <a:noFill/>
        </p:spPr>
        <p:txBody>
          <a:bodyPr wrap="square" rtlCol="0">
            <a:spAutoFit/>
          </a:bodyPr>
          <a:lstStyle/>
          <a:p>
            <a:r>
              <a:rPr lang="zh-CN" altLang="en-US" sz="11500" dirty="0">
                <a:latin typeface="禹卫书法行书简体&#10;" panose="02000603000000000000" pitchFamily="2" charset="-122"/>
                <a:ea typeface="禹卫书法行书简体&#10;" panose="02000603000000000000" pitchFamily="2" charset="-122"/>
              </a:rPr>
              <a:t>贰</a:t>
            </a:r>
          </a:p>
        </p:txBody>
      </p:sp>
      <p:pic>
        <p:nvPicPr>
          <p:cNvPr id="581" name="图片 1"/>
          <p:cNvPicPr>
            <a:picLocks noChangeAspect="1" noChangeArrowheads="1"/>
          </p:cNvPicPr>
          <p:nvPr/>
        </p:nvPicPr>
        <p:blipFill>
          <a:blip r:embed="rId6">
            <a:extLst>
              <a:ext uri="{28A0092B-C50C-407E-A947-70E740481C1C}">
                <a14:useLocalDpi xmlns:a14="http://schemas.microsoft.com/office/drawing/2010/main" val="0"/>
              </a:ext>
            </a:extLst>
          </a:blip>
          <a:srcRect l="-4587"/>
          <a:stretch>
            <a:fillRect/>
          </a:stretch>
        </p:blipFill>
        <p:spPr bwMode="auto">
          <a:xfrm>
            <a:off x="9643913" y="4120974"/>
            <a:ext cx="2697573" cy="2737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33" name="图片 32"/>
          <p:cNvPicPr>
            <a:picLocks noChangeAspect="1"/>
          </p:cNvPicPr>
          <p:nvPr/>
        </p:nvPicPr>
        <p:blipFill rotWithShape="1">
          <a:blip r:embed="rId3">
            <a:extLst>
              <a:ext uri="{28A0092B-C50C-407E-A947-70E740481C1C}">
                <a14:useLocalDpi xmlns:a14="http://schemas.microsoft.com/office/drawing/2010/main" val="0"/>
              </a:ext>
            </a:extLst>
          </a:blip>
          <a:srcRect l="4126" t="17658" r="1349" b="16129"/>
          <a:stretch>
            <a:fillRect/>
          </a:stretch>
        </p:blipFill>
        <p:spPr>
          <a:xfrm>
            <a:off x="-46014" y="602551"/>
            <a:ext cx="1542362" cy="859316"/>
          </a:xfrm>
          <a:prstGeom prst="rect">
            <a:avLst/>
          </a:prstGeom>
        </p:spPr>
      </p:pic>
      <p:sp>
        <p:nvSpPr>
          <p:cNvPr id="34" name="文本框 33"/>
          <p:cNvSpPr txBox="1">
            <a:spLocks noChangeArrowheads="1"/>
          </p:cNvSpPr>
          <p:nvPr/>
        </p:nvSpPr>
        <p:spPr bwMode="auto">
          <a:xfrm>
            <a:off x="862025" y="607143"/>
            <a:ext cx="3028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500">
                <a:solidFill>
                  <a:schemeClr val="tx1"/>
                </a:solidFill>
                <a:latin typeface="Calibri" pitchFamily="34" charset="0"/>
                <a:ea typeface="宋体" pitchFamily="2" charset="-122"/>
              </a:defRPr>
            </a:lvl1pPr>
            <a:lvl2pPr marL="742950" indent="-285750">
              <a:defRPr sz="1500">
                <a:solidFill>
                  <a:schemeClr val="tx1"/>
                </a:solidFill>
                <a:latin typeface="Calibri" pitchFamily="34" charset="0"/>
                <a:ea typeface="宋体" pitchFamily="2" charset="-122"/>
              </a:defRPr>
            </a:lvl2pPr>
            <a:lvl3pPr marL="1143000" indent="-228600">
              <a:defRPr sz="1500">
                <a:solidFill>
                  <a:schemeClr val="tx1"/>
                </a:solidFill>
                <a:latin typeface="Calibri" pitchFamily="34" charset="0"/>
                <a:ea typeface="宋体" pitchFamily="2" charset="-122"/>
              </a:defRPr>
            </a:lvl3pPr>
            <a:lvl4pPr marL="1600200" indent="-228600">
              <a:defRPr sz="1500">
                <a:solidFill>
                  <a:schemeClr val="tx1"/>
                </a:solidFill>
                <a:latin typeface="Calibri" pitchFamily="34" charset="0"/>
                <a:ea typeface="宋体" pitchFamily="2" charset="-122"/>
              </a:defRPr>
            </a:lvl4pPr>
            <a:lvl5pPr marL="2057400" indent="-228600">
              <a:defRPr sz="1500">
                <a:solidFill>
                  <a:schemeClr val="tx1"/>
                </a:solidFill>
                <a:latin typeface="Calibri" pitchFamily="34" charset="0"/>
                <a:ea typeface="宋体" pitchFamily="2" charset="-122"/>
              </a:defRPr>
            </a:lvl5pPr>
            <a:lvl6pPr marL="2514600" indent="-228600" defTabSz="775970" fontAlgn="base">
              <a:spcBef>
                <a:spcPct val="0"/>
              </a:spcBef>
              <a:spcAft>
                <a:spcPct val="0"/>
              </a:spcAft>
              <a:defRPr sz="1500">
                <a:solidFill>
                  <a:schemeClr val="tx1"/>
                </a:solidFill>
                <a:latin typeface="Calibri" pitchFamily="34" charset="0"/>
                <a:ea typeface="宋体" pitchFamily="2" charset="-122"/>
              </a:defRPr>
            </a:lvl6pPr>
            <a:lvl7pPr marL="2971800" indent="-228600" defTabSz="775970" fontAlgn="base">
              <a:spcBef>
                <a:spcPct val="0"/>
              </a:spcBef>
              <a:spcAft>
                <a:spcPct val="0"/>
              </a:spcAft>
              <a:defRPr sz="1500">
                <a:solidFill>
                  <a:schemeClr val="tx1"/>
                </a:solidFill>
                <a:latin typeface="Calibri" pitchFamily="34" charset="0"/>
                <a:ea typeface="宋体" pitchFamily="2" charset="-122"/>
              </a:defRPr>
            </a:lvl7pPr>
            <a:lvl8pPr marL="3429000" indent="-228600" defTabSz="775970" fontAlgn="base">
              <a:spcBef>
                <a:spcPct val="0"/>
              </a:spcBef>
              <a:spcAft>
                <a:spcPct val="0"/>
              </a:spcAft>
              <a:defRPr sz="1500">
                <a:solidFill>
                  <a:schemeClr val="tx1"/>
                </a:solidFill>
                <a:latin typeface="Calibri" pitchFamily="34" charset="0"/>
                <a:ea typeface="宋体" pitchFamily="2" charset="-122"/>
              </a:defRPr>
            </a:lvl8pPr>
            <a:lvl9pPr marL="3886200" indent="-228600" defTabSz="775970" fontAlgn="base">
              <a:spcBef>
                <a:spcPct val="0"/>
              </a:spcBef>
              <a:spcAft>
                <a:spcPct val="0"/>
              </a:spcAft>
              <a:defRPr sz="1500">
                <a:solidFill>
                  <a:schemeClr val="tx1"/>
                </a:solidFill>
                <a:latin typeface="Calibri" pitchFamily="34" charset="0"/>
                <a:ea typeface="宋体" pitchFamily="2" charset="-122"/>
              </a:defRPr>
            </a:lvl9pPr>
          </a:lstStyle>
          <a:p>
            <a:r>
              <a:rPr lang="zh-CN" altLang="en-US" sz="2800" dirty="0">
                <a:latin typeface="禹卫书法行书简体&#10;" panose="02000603000000000000" pitchFamily="2" charset="-122"/>
                <a:ea typeface="禹卫书法行书简体&#10;" panose="02000603000000000000" pitchFamily="2" charset="-122"/>
              </a:rPr>
              <a:t>请在此添加文本</a:t>
            </a:r>
            <a:endParaRPr lang="en-US" altLang="zh-CN" sz="2800" dirty="0">
              <a:latin typeface="禹卫书法行书简体&#10;" panose="02000603000000000000" pitchFamily="2" charset="-122"/>
              <a:ea typeface="禹卫书法行书简体&#10;" panose="02000603000000000000" pitchFamily="2" charset="-122"/>
            </a:endParaRPr>
          </a:p>
        </p:txBody>
      </p:sp>
      <p:pic>
        <p:nvPicPr>
          <p:cNvPr id="8" name="图片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3505200" y="4699000"/>
            <a:ext cx="2730354" cy="1220464"/>
          </a:xfrm>
          <a:prstGeom prst="rect">
            <a:avLst/>
          </a:prstGeom>
        </p:spPr>
      </p:pic>
      <p:pic>
        <p:nvPicPr>
          <p:cNvPr id="9" name="图片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sp>
        <p:nvSpPr>
          <p:cNvPr id="10" name="文本框 9"/>
          <p:cNvSpPr txBox="1"/>
          <p:nvPr/>
        </p:nvSpPr>
        <p:spPr>
          <a:xfrm>
            <a:off x="6235554" y="2374900"/>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请在此处添加您的文本请在此处添加您的文本请在此处添加您的文本请在此处添加您的文本请在此处添加您的文本</a:t>
            </a:r>
          </a:p>
        </p:txBody>
      </p:sp>
      <p:grpSp>
        <p:nvGrpSpPr>
          <p:cNvPr id="11" name="组合 10"/>
          <p:cNvGrpSpPr/>
          <p:nvPr/>
        </p:nvGrpSpPr>
        <p:grpSpPr>
          <a:xfrm>
            <a:off x="4914313" y="1923669"/>
            <a:ext cx="1155216" cy="567561"/>
            <a:chOff x="831851" y="1143000"/>
            <a:chExt cx="2768600" cy="1262063"/>
          </a:xfrm>
          <a:noFill/>
        </p:grpSpPr>
        <p:sp>
          <p:nvSpPr>
            <p:cNvPr id="12"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13"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14"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15" name="文本框 14"/>
          <p:cNvSpPr txBox="1"/>
          <p:nvPr/>
        </p:nvSpPr>
        <p:spPr>
          <a:xfrm>
            <a:off x="6235554" y="1872869"/>
            <a:ext cx="1666790"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
        <p:nvSpPr>
          <p:cNvPr id="16" name="文本框 15"/>
          <p:cNvSpPr txBox="1"/>
          <p:nvPr/>
        </p:nvSpPr>
        <p:spPr>
          <a:xfrm>
            <a:off x="6235554" y="4407259"/>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itchFamily="49" charset="-122"/>
                <a:ea typeface="楷体" pitchFamily="49" charset="-122"/>
              </a:rPr>
              <a:t>请在此处添加您的文本请在此处添加您的文本请在此处添加您的文本请在此处添加您的文本请在此处添加您的文本</a:t>
            </a:r>
          </a:p>
        </p:txBody>
      </p:sp>
      <p:grpSp>
        <p:nvGrpSpPr>
          <p:cNvPr id="17" name="组合 16"/>
          <p:cNvGrpSpPr/>
          <p:nvPr/>
        </p:nvGrpSpPr>
        <p:grpSpPr>
          <a:xfrm>
            <a:off x="4914313" y="3956028"/>
            <a:ext cx="1155216" cy="567561"/>
            <a:chOff x="831851" y="1143000"/>
            <a:chExt cx="2768600" cy="1262063"/>
          </a:xfrm>
          <a:noFill/>
        </p:grpSpPr>
        <p:sp>
          <p:nvSpPr>
            <p:cNvPr id="1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1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2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21" name="文本框 20"/>
          <p:cNvSpPr txBox="1"/>
          <p:nvPr/>
        </p:nvSpPr>
        <p:spPr>
          <a:xfrm>
            <a:off x="6235554" y="3905228"/>
            <a:ext cx="1666790" cy="523220"/>
          </a:xfrm>
          <a:prstGeom prst="rect">
            <a:avLst/>
          </a:prstGeom>
          <a:noFill/>
        </p:spPr>
        <p:txBody>
          <a:bodyPr wrap="square" rtlCol="0">
            <a:spAutoFit/>
          </a:bodyPr>
          <a:lstStyle/>
          <a:p>
            <a:r>
              <a:rPr lang="zh-CN" altLang="en-US" sz="2800" dirty="0">
                <a:latin typeface="禹卫书法行书简体&#10;" panose="02000603000000000000" pitchFamily="2" charset="-122"/>
                <a:ea typeface="禹卫书法行书简体&#10;" panose="02000603000000000000" pitchFamily="2" charset="-122"/>
              </a:rPr>
              <a:t>添加文本</a:t>
            </a:r>
          </a:p>
        </p:txBody>
      </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TotalTime>
  <Words>1481</Words>
  <Application>Microsoft Office PowerPoint</Application>
  <PresentationFormat>宽屏</PresentationFormat>
  <Paragraphs>144</Paragraphs>
  <Slides>25</Slides>
  <Notes>1</Notes>
  <HiddenSlides>0</HiddenSlides>
  <MMClips>0</MMClips>
  <ScaleCrop>false</ScaleCrop>
  <HeadingPairs>
    <vt:vector size="6" baseType="variant">
      <vt:variant>
        <vt:lpstr>已用的字体</vt:lpstr>
      </vt:variant>
      <vt:variant>
        <vt:i4>14</vt:i4>
      </vt:variant>
      <vt:variant>
        <vt:lpstr>主题</vt:lpstr>
      </vt:variant>
      <vt:variant>
        <vt:i4>2</vt:i4>
      </vt:variant>
      <vt:variant>
        <vt:lpstr>幻灯片标题</vt:lpstr>
      </vt:variant>
      <vt:variant>
        <vt:i4>25</vt:i4>
      </vt:variant>
    </vt:vector>
  </HeadingPairs>
  <TitlesOfParts>
    <vt:vector size="41" baseType="lpstr">
      <vt:lpstr>Dotum</vt:lpstr>
      <vt:lpstr>Meiryo</vt:lpstr>
      <vt:lpstr>等线</vt:lpstr>
      <vt:lpstr>等线 Light</vt:lpstr>
      <vt:lpstr>经典繁方篆</vt:lpstr>
      <vt:lpstr>楷体</vt:lpstr>
      <vt:lpstr>宋体</vt:lpstr>
      <vt:lpstr>微软雅黑</vt:lpstr>
      <vt:lpstr>禹卫书法行书简体</vt:lpstr>
      <vt:lpstr>禹卫书法行书简体
</vt:lpstr>
      <vt:lpstr>钟齐流江毛笔草体</vt:lpstr>
      <vt:lpstr>Arial</vt:lpstr>
      <vt:lpstr>Calibri</vt:lpstr>
      <vt:lpstr>Calibri Light</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http://www.ypppt.com/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subject/>
  <dc:creator>优品PPT</dc:creator>
  <cp:keywords>http:/www.ypppt.com</cp:keywords>
  <dc:description>http://www.ypppt.com/</dc:description>
  <cp:lastModifiedBy>Administrator</cp:lastModifiedBy>
  <cp:revision>16</cp:revision>
  <dcterms:created xsi:type="dcterms:W3CDTF">2016-05-13T13:32:00Z</dcterms:created>
  <dcterms:modified xsi:type="dcterms:W3CDTF">2017-02-17T11:56:43Z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2052-10.1.0.5603</vt:lpwstr>
  </property>
</Properties>
</file>