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24"/>
  </p:notesMasterIdLst>
  <p:sldIdLst>
    <p:sldId id="301" r:id="rId3"/>
    <p:sldId id="314" r:id="rId4"/>
    <p:sldId id="256" r:id="rId5"/>
    <p:sldId id="309" r:id="rId6"/>
    <p:sldId id="295" r:id="rId7"/>
    <p:sldId id="287" r:id="rId8"/>
    <p:sldId id="305" r:id="rId9"/>
    <p:sldId id="262" r:id="rId10"/>
    <p:sldId id="263" r:id="rId11"/>
    <p:sldId id="265" r:id="rId12"/>
    <p:sldId id="269" r:id="rId13"/>
    <p:sldId id="312" r:id="rId14"/>
    <p:sldId id="270" r:id="rId15"/>
    <p:sldId id="268" r:id="rId16"/>
    <p:sldId id="271" r:id="rId17"/>
    <p:sldId id="281" r:id="rId18"/>
    <p:sldId id="313" r:id="rId19"/>
    <p:sldId id="283" r:id="rId20"/>
    <p:sldId id="284" r:id="rId21"/>
    <p:sldId id="276" r:id="rId22"/>
    <p:sldId id="31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C2C"/>
    <a:srgbClr val="1DA97A"/>
    <a:srgbClr val="FEA400"/>
    <a:srgbClr val="CE293D"/>
    <a:srgbClr val="F57918"/>
    <a:srgbClr val="02539E"/>
    <a:srgbClr val="002D67"/>
    <a:srgbClr val="74CCE5"/>
    <a:srgbClr val="368B90"/>
    <a:srgbClr val="CA2F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03" autoAdjust="0"/>
    <p:restoredTop sz="92642" autoAdjust="0"/>
  </p:normalViewPr>
  <p:slideViewPr>
    <p:cSldViewPr snapToGrid="0">
      <p:cViewPr varScale="1">
        <p:scale>
          <a:sx n="105" d="100"/>
          <a:sy n="105" d="100"/>
        </p:scale>
        <p:origin x="92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510607308245572"/>
          <c:w val="0.9517983161499104"/>
          <c:h val="0.842032719149928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C2C2C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087440"/>
        <c:axId val="213617064"/>
      </c:barChart>
      <c:catAx>
        <c:axId val="213087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3617064"/>
        <c:crosses val="autoZero"/>
        <c:auto val="1"/>
        <c:lblAlgn val="ctr"/>
        <c:lblOffset val="100"/>
        <c:noMultiLvlLbl val="0"/>
      </c:catAx>
      <c:valAx>
        <c:axId val="213617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087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C2C2C"/>
            </a:solidFill>
          </c:spPr>
          <c:dPt>
            <c:idx val="0"/>
            <c:bubble3D val="0"/>
            <c:spPr>
              <a:solidFill>
                <a:srgbClr val="2C2C2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2C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C2C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B5EDD-FF9E-4057-A488-E848CDD604EF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E4CA6-4D40-4370-8D93-DA5309A021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145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E4CA6-4D40-4370-8D93-DA5309A021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133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E4CA6-4D40-4370-8D93-DA5309A021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69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212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374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72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757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03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1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11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319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91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979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35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2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561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453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microsoft.com/office/2007/relationships/hdphoto" Target="../media/hdphoto4.wdp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11124" y="2241799"/>
            <a:ext cx="10011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YOUR </a:t>
            </a:r>
            <a:r>
              <a:rPr lang="en-US" altLang="zh-CN" sz="8800" b="1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TITLE</a:t>
            </a:r>
            <a:endParaRPr lang="zh-CN" altLang="en-US" sz="8800" b="1" dirty="0">
              <a:solidFill>
                <a:schemeClr val="bg1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3" name="五边形 42"/>
          <p:cNvSpPr/>
          <p:nvPr/>
        </p:nvSpPr>
        <p:spPr>
          <a:xfrm rot="5400000">
            <a:off x="10469880" y="-118382"/>
            <a:ext cx="1066802" cy="1303567"/>
          </a:xfrm>
          <a:prstGeom prst="homePlate">
            <a:avLst>
              <a:gd name="adj" fmla="val 196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0251925" y="349714"/>
            <a:ext cx="1532207" cy="367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BY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smtClean="0"/>
              <a:t>UNDRELAN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3165759" y="3644076"/>
            <a:ext cx="6062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describe you need to add the text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794959" y="4122423"/>
            <a:ext cx="2804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 text here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18" y="4667272"/>
            <a:ext cx="950921" cy="95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1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TWO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0622" y="1881188"/>
            <a:ext cx="3471863" cy="16541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480621" y="3838576"/>
            <a:ext cx="3471863" cy="1654148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4281096" y="3838576"/>
            <a:ext cx="3471863" cy="1654148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4281096" y="1881188"/>
            <a:ext cx="3471863" cy="1654148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8119671" y="1854214"/>
            <a:ext cx="3471863" cy="1654148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8119671" y="3829010"/>
            <a:ext cx="3471863" cy="1654148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480621" y="5783236"/>
            <a:ext cx="11110913" cy="457200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1223885" y="2449163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Your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654190" y="4144044"/>
            <a:ext cx="32982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Please described your though </a:t>
            </a:r>
          </a:p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to put into the text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654190" y="4882562"/>
            <a:ext cx="26319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Tags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:xxxxx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,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xxxx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,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xxxx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4408533" y="4129959"/>
            <a:ext cx="33444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Please described your though </a:t>
            </a:r>
          </a:p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to put into the text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346466" y="4044523"/>
            <a:ext cx="32409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Please described your though </a:t>
            </a:r>
          </a:p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to put into the text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3592930" y="5819264"/>
            <a:ext cx="65710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Please described your though to put into the text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" t="23892" r="-439" b="18743"/>
          <a:stretch/>
        </p:blipFill>
        <p:spPr>
          <a:xfrm>
            <a:off x="4337486" y="1854214"/>
            <a:ext cx="3415473" cy="17149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" t="11549" r="15895" b="45841"/>
          <a:stretch/>
        </p:blipFill>
        <p:spPr>
          <a:xfrm>
            <a:off x="8148246" y="1881188"/>
            <a:ext cx="3439151" cy="168796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408533" y="4882562"/>
            <a:ext cx="26319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Tags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:xxxxx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,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xxxx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,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xxxx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346466" y="4882562"/>
            <a:ext cx="26319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Tags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:xxxxx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,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xxxx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Gulim" panose="020B0600000101010101" pitchFamily="34" charset="-127"/>
              </a:rPr>
              <a:t>,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ulim" panose="020B0600000101010101" pitchFamily="34" charset="-127"/>
              </a:rPr>
              <a:t>xxxx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j-lt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50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436914" y="1972444"/>
            <a:ext cx="3618724" cy="4616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2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TWO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91997" y="2452592"/>
            <a:ext cx="1294952" cy="12949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72197" y="4008829"/>
            <a:ext cx="1294952" cy="179489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546085" y="4509620"/>
            <a:ext cx="1294952" cy="1294103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510939" y="3011961"/>
            <a:ext cx="1294952" cy="1294952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416118" y="4972050"/>
            <a:ext cx="1294952" cy="8316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393632" y="3501927"/>
            <a:ext cx="1294952" cy="12949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8304" y="1684553"/>
            <a:ext cx="20077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j-lt"/>
              </a:rPr>
              <a:t>＞</a:t>
            </a:r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70%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14851" y="2203277"/>
            <a:ext cx="16787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64%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08174" y="2834178"/>
            <a:ext cx="166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48%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365701" y="2467503"/>
            <a:ext cx="3831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36914" y="1972444"/>
            <a:ext cx="331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About This Graphic Chart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1638" y="4636224"/>
            <a:ext cx="1508291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97052" y="4933425"/>
            <a:ext cx="1508291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69921" y="5162980"/>
            <a:ext cx="1508291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01" y="2570596"/>
            <a:ext cx="927324" cy="92732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753" y="3157290"/>
            <a:ext cx="927324" cy="92732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648" y="3619789"/>
            <a:ext cx="927324" cy="927324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436914" y="3395549"/>
            <a:ext cx="3618724" cy="461665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436914" y="3395549"/>
            <a:ext cx="331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About This Graphic Chart</a:t>
            </a:r>
          </a:p>
        </p:txBody>
      </p:sp>
      <p:sp>
        <p:nvSpPr>
          <p:cNvPr id="31" name="矩形 30"/>
          <p:cNvSpPr/>
          <p:nvPr/>
        </p:nvSpPr>
        <p:spPr>
          <a:xfrm>
            <a:off x="7436914" y="4828222"/>
            <a:ext cx="3618724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36914" y="4828222"/>
            <a:ext cx="331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About This Graphic Chart</a:t>
            </a:r>
          </a:p>
        </p:txBody>
      </p:sp>
      <p:sp>
        <p:nvSpPr>
          <p:cNvPr id="38" name="矩形 37"/>
          <p:cNvSpPr/>
          <p:nvPr/>
        </p:nvSpPr>
        <p:spPr>
          <a:xfrm>
            <a:off x="300464" y="5884231"/>
            <a:ext cx="6643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</a:t>
            </a:r>
            <a:r>
              <a:rPr lang="zh-CN" altLang="en-US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。</a:t>
            </a:r>
            <a:endParaRPr lang="en-US" altLang="zh-CN" sz="28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436914" y="3954263"/>
            <a:ext cx="3831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389887" y="5332849"/>
            <a:ext cx="3831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3888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3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43" name="矩形 42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TWO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660961" y="5580074"/>
            <a:ext cx="3390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</a:rPr>
              <a:t>Please add text here . 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477598" y="2194848"/>
            <a:ext cx="3752" cy="132247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1543651" y="1600720"/>
            <a:ext cx="1300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70%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4" name="流程图: 终止 8"/>
          <p:cNvSpPr/>
          <p:nvPr/>
        </p:nvSpPr>
        <p:spPr>
          <a:xfrm rot="16200000" flipH="1">
            <a:off x="559260" y="3357506"/>
            <a:ext cx="2840595" cy="481799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2399 w 20524"/>
              <a:gd name="connsiteY0" fmla="*/ 0 h 21600"/>
              <a:gd name="connsiteX1" fmla="*/ 17049 w 20524"/>
              <a:gd name="connsiteY1" fmla="*/ 0 h 21600"/>
              <a:gd name="connsiteX2" fmla="*/ 20524 w 20524"/>
              <a:gd name="connsiteY2" fmla="*/ 10800 h 21600"/>
              <a:gd name="connsiteX3" fmla="*/ 17049 w 20524"/>
              <a:gd name="connsiteY3" fmla="*/ 21600 h 21600"/>
              <a:gd name="connsiteX4" fmla="*/ 2399 w 20524"/>
              <a:gd name="connsiteY4" fmla="*/ 21600 h 21600"/>
              <a:gd name="connsiteX5" fmla="*/ 0 w 20524"/>
              <a:gd name="connsiteY5" fmla="*/ 10800 h 21600"/>
              <a:gd name="connsiteX6" fmla="*/ 2399 w 20524"/>
              <a:gd name="connsiteY6" fmla="*/ 0 h 21600"/>
              <a:gd name="connsiteX0" fmla="*/ 2399 w 19779"/>
              <a:gd name="connsiteY0" fmla="*/ 0 h 21600"/>
              <a:gd name="connsiteX1" fmla="*/ 17049 w 19779"/>
              <a:gd name="connsiteY1" fmla="*/ 0 h 21600"/>
              <a:gd name="connsiteX2" fmla="*/ 19779 w 19779"/>
              <a:gd name="connsiteY2" fmla="*/ 10800 h 21600"/>
              <a:gd name="connsiteX3" fmla="*/ 17049 w 19779"/>
              <a:gd name="connsiteY3" fmla="*/ 21600 h 21600"/>
              <a:gd name="connsiteX4" fmla="*/ 2399 w 19779"/>
              <a:gd name="connsiteY4" fmla="*/ 21600 h 21600"/>
              <a:gd name="connsiteX5" fmla="*/ 0 w 19779"/>
              <a:gd name="connsiteY5" fmla="*/ 10800 h 21600"/>
              <a:gd name="connsiteX6" fmla="*/ 2399 w 19779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流程图: 终止 8"/>
          <p:cNvSpPr/>
          <p:nvPr/>
        </p:nvSpPr>
        <p:spPr>
          <a:xfrm rot="16200000" flipH="1">
            <a:off x="834731" y="3651635"/>
            <a:ext cx="2289616" cy="481835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2399 w 20524"/>
              <a:gd name="connsiteY0" fmla="*/ 0 h 21600"/>
              <a:gd name="connsiteX1" fmla="*/ 17049 w 20524"/>
              <a:gd name="connsiteY1" fmla="*/ 0 h 21600"/>
              <a:gd name="connsiteX2" fmla="*/ 20524 w 20524"/>
              <a:gd name="connsiteY2" fmla="*/ 10800 h 21600"/>
              <a:gd name="connsiteX3" fmla="*/ 17049 w 20524"/>
              <a:gd name="connsiteY3" fmla="*/ 21600 h 21600"/>
              <a:gd name="connsiteX4" fmla="*/ 2399 w 20524"/>
              <a:gd name="connsiteY4" fmla="*/ 21600 h 21600"/>
              <a:gd name="connsiteX5" fmla="*/ 0 w 20524"/>
              <a:gd name="connsiteY5" fmla="*/ 10800 h 21600"/>
              <a:gd name="connsiteX6" fmla="*/ 2399 w 20524"/>
              <a:gd name="connsiteY6" fmla="*/ 0 h 21600"/>
              <a:gd name="connsiteX0" fmla="*/ 2399 w 19779"/>
              <a:gd name="connsiteY0" fmla="*/ 0 h 21600"/>
              <a:gd name="connsiteX1" fmla="*/ 17049 w 19779"/>
              <a:gd name="connsiteY1" fmla="*/ 0 h 21600"/>
              <a:gd name="connsiteX2" fmla="*/ 19779 w 19779"/>
              <a:gd name="connsiteY2" fmla="*/ 10800 h 21600"/>
              <a:gd name="connsiteX3" fmla="*/ 17049 w 19779"/>
              <a:gd name="connsiteY3" fmla="*/ 21600 h 21600"/>
              <a:gd name="connsiteX4" fmla="*/ 2399 w 19779"/>
              <a:gd name="connsiteY4" fmla="*/ 21600 h 21600"/>
              <a:gd name="connsiteX5" fmla="*/ 0 w 19779"/>
              <a:gd name="connsiteY5" fmla="*/ 10800 h 21600"/>
              <a:gd name="connsiteX6" fmla="*/ 2399 w 19779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16200000">
            <a:off x="1382443" y="4248243"/>
            <a:ext cx="1156245" cy="115624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1605173" y="4492393"/>
            <a:ext cx="685029" cy="668479"/>
            <a:chOff x="2387314" y="1988895"/>
            <a:chExt cx="1082965" cy="1056804"/>
          </a:xfrm>
          <a:solidFill>
            <a:schemeClr val="bg1"/>
          </a:solidFill>
        </p:grpSpPr>
        <p:sp>
          <p:nvSpPr>
            <p:cNvPr id="81" name="等腰三角形 80"/>
            <p:cNvSpPr/>
            <p:nvPr userDrawn="1"/>
          </p:nvSpPr>
          <p:spPr>
            <a:xfrm>
              <a:off x="2387314" y="1988895"/>
              <a:ext cx="1082965" cy="2132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2434702" y="2245883"/>
              <a:ext cx="122160" cy="658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2743425" y="2245883"/>
              <a:ext cx="122160" cy="658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3052148" y="2245883"/>
              <a:ext cx="122160" cy="658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3313782" y="2245883"/>
              <a:ext cx="122160" cy="658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 userDrawn="1"/>
          </p:nvSpPr>
          <p:spPr>
            <a:xfrm rot="16200000">
              <a:off x="2884852" y="2473150"/>
              <a:ext cx="122400" cy="10226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2538688" y="1996169"/>
            <a:ext cx="25438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 need of contact If necessarily you can put </a:t>
            </a:r>
            <a:r>
              <a:rPr lang="en-US" altLang="zh-CN" dirty="0" smtClean="0">
                <a:solidFill>
                  <a:schemeClr val="bg1"/>
                </a:solidFill>
              </a:rPr>
              <a:t>into </a:t>
            </a:r>
            <a:r>
              <a:rPr lang="en-US" altLang="zh-CN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318972" y="1698836"/>
            <a:ext cx="1300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40%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0" name="流程图: 终止 8"/>
          <p:cNvSpPr/>
          <p:nvPr/>
        </p:nvSpPr>
        <p:spPr>
          <a:xfrm rot="16200000" flipH="1">
            <a:off x="7289962" y="3466313"/>
            <a:ext cx="2876803" cy="481799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2399 w 20524"/>
              <a:gd name="connsiteY0" fmla="*/ 0 h 21600"/>
              <a:gd name="connsiteX1" fmla="*/ 17049 w 20524"/>
              <a:gd name="connsiteY1" fmla="*/ 0 h 21600"/>
              <a:gd name="connsiteX2" fmla="*/ 20524 w 20524"/>
              <a:gd name="connsiteY2" fmla="*/ 10800 h 21600"/>
              <a:gd name="connsiteX3" fmla="*/ 17049 w 20524"/>
              <a:gd name="connsiteY3" fmla="*/ 21600 h 21600"/>
              <a:gd name="connsiteX4" fmla="*/ 2399 w 20524"/>
              <a:gd name="connsiteY4" fmla="*/ 21600 h 21600"/>
              <a:gd name="connsiteX5" fmla="*/ 0 w 20524"/>
              <a:gd name="connsiteY5" fmla="*/ 10800 h 21600"/>
              <a:gd name="connsiteX6" fmla="*/ 2399 w 20524"/>
              <a:gd name="connsiteY6" fmla="*/ 0 h 21600"/>
              <a:gd name="connsiteX0" fmla="*/ 2399 w 19779"/>
              <a:gd name="connsiteY0" fmla="*/ 0 h 21600"/>
              <a:gd name="connsiteX1" fmla="*/ 17049 w 19779"/>
              <a:gd name="connsiteY1" fmla="*/ 0 h 21600"/>
              <a:gd name="connsiteX2" fmla="*/ 19779 w 19779"/>
              <a:gd name="connsiteY2" fmla="*/ 10800 h 21600"/>
              <a:gd name="connsiteX3" fmla="*/ 17049 w 19779"/>
              <a:gd name="connsiteY3" fmla="*/ 21600 h 21600"/>
              <a:gd name="connsiteX4" fmla="*/ 2399 w 19779"/>
              <a:gd name="connsiteY4" fmla="*/ 21600 h 21600"/>
              <a:gd name="connsiteX5" fmla="*/ 0 w 19779"/>
              <a:gd name="connsiteY5" fmla="*/ 10800 h 21600"/>
              <a:gd name="connsiteX6" fmla="*/ 2399 w 19779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流程图: 终止 8"/>
          <p:cNvSpPr/>
          <p:nvPr/>
        </p:nvSpPr>
        <p:spPr>
          <a:xfrm rot="16200000" flipH="1">
            <a:off x="7902603" y="4097612"/>
            <a:ext cx="1651485" cy="481835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2399 w 20524"/>
              <a:gd name="connsiteY0" fmla="*/ 0 h 21600"/>
              <a:gd name="connsiteX1" fmla="*/ 17049 w 20524"/>
              <a:gd name="connsiteY1" fmla="*/ 0 h 21600"/>
              <a:gd name="connsiteX2" fmla="*/ 20524 w 20524"/>
              <a:gd name="connsiteY2" fmla="*/ 10800 h 21600"/>
              <a:gd name="connsiteX3" fmla="*/ 17049 w 20524"/>
              <a:gd name="connsiteY3" fmla="*/ 21600 h 21600"/>
              <a:gd name="connsiteX4" fmla="*/ 2399 w 20524"/>
              <a:gd name="connsiteY4" fmla="*/ 21600 h 21600"/>
              <a:gd name="connsiteX5" fmla="*/ 0 w 20524"/>
              <a:gd name="connsiteY5" fmla="*/ 10800 h 21600"/>
              <a:gd name="connsiteX6" fmla="*/ 2399 w 20524"/>
              <a:gd name="connsiteY6" fmla="*/ 0 h 21600"/>
              <a:gd name="connsiteX0" fmla="*/ 2399 w 19779"/>
              <a:gd name="connsiteY0" fmla="*/ 0 h 21600"/>
              <a:gd name="connsiteX1" fmla="*/ 17049 w 19779"/>
              <a:gd name="connsiteY1" fmla="*/ 0 h 21600"/>
              <a:gd name="connsiteX2" fmla="*/ 19779 w 19779"/>
              <a:gd name="connsiteY2" fmla="*/ 10800 h 21600"/>
              <a:gd name="connsiteX3" fmla="*/ 17049 w 19779"/>
              <a:gd name="connsiteY3" fmla="*/ 21600 h 21600"/>
              <a:gd name="connsiteX4" fmla="*/ 2399 w 19779"/>
              <a:gd name="connsiteY4" fmla="*/ 21600 h 21600"/>
              <a:gd name="connsiteX5" fmla="*/ 0 w 19779"/>
              <a:gd name="connsiteY5" fmla="*/ 10800 h 21600"/>
              <a:gd name="connsiteX6" fmla="*/ 2399 w 19779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6200000">
            <a:off x="8136141" y="4338945"/>
            <a:ext cx="1156245" cy="115624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8386695" y="4524050"/>
            <a:ext cx="727633" cy="736148"/>
            <a:chOff x="9557563" y="2702002"/>
            <a:chExt cx="663702" cy="873395"/>
          </a:xfrm>
          <a:solidFill>
            <a:schemeClr val="bg1"/>
          </a:solidFill>
        </p:grpSpPr>
        <p:sp>
          <p:nvSpPr>
            <p:cNvPr id="88" name="矩形 87"/>
            <p:cNvSpPr/>
            <p:nvPr userDrawn="1"/>
          </p:nvSpPr>
          <p:spPr>
            <a:xfrm rot="16200000">
              <a:off x="9841889" y="3196021"/>
              <a:ext cx="95050" cy="6637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矩形 89"/>
            <p:cNvSpPr/>
            <p:nvPr userDrawn="1"/>
          </p:nvSpPr>
          <p:spPr>
            <a:xfrm rot="16200000">
              <a:off x="9824939" y="2535263"/>
              <a:ext cx="79834" cy="4133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矩形 91"/>
            <p:cNvSpPr/>
            <p:nvPr userDrawn="1"/>
          </p:nvSpPr>
          <p:spPr>
            <a:xfrm rot="16200000">
              <a:off x="9824940" y="2673451"/>
              <a:ext cx="79834" cy="4133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" name="矩形 94"/>
            <p:cNvSpPr/>
            <p:nvPr userDrawn="1"/>
          </p:nvSpPr>
          <p:spPr>
            <a:xfrm rot="16200000">
              <a:off x="9824940" y="2841029"/>
              <a:ext cx="79834" cy="4133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矩形 95"/>
            <p:cNvSpPr/>
            <p:nvPr userDrawn="1"/>
          </p:nvSpPr>
          <p:spPr>
            <a:xfrm rot="16200000">
              <a:off x="9824940" y="3006255"/>
              <a:ext cx="79834" cy="4133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" name="矩形 96"/>
            <p:cNvSpPr/>
            <p:nvPr userDrawn="1"/>
          </p:nvSpPr>
          <p:spPr>
            <a:xfrm rot="10800000">
              <a:off x="9658198" y="2873227"/>
              <a:ext cx="45719" cy="6071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矩形 97"/>
            <p:cNvSpPr/>
            <p:nvPr userDrawn="1"/>
          </p:nvSpPr>
          <p:spPr>
            <a:xfrm rot="10800000">
              <a:off x="10019992" y="2861014"/>
              <a:ext cx="51519" cy="619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矩形 98"/>
            <p:cNvSpPr/>
            <p:nvPr userDrawn="1"/>
          </p:nvSpPr>
          <p:spPr>
            <a:xfrm rot="10800000">
              <a:off x="9825375" y="2841244"/>
              <a:ext cx="83254" cy="4888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矩形 99"/>
            <p:cNvSpPr/>
            <p:nvPr userDrawn="1"/>
          </p:nvSpPr>
          <p:spPr>
            <a:xfrm rot="16200000">
              <a:off x="9824939" y="3159674"/>
              <a:ext cx="79834" cy="4133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514085" y="5624603"/>
            <a:ext cx="3390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</a:rPr>
              <a:t>Please add text here . 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9186002" y="2292239"/>
            <a:ext cx="3752" cy="132247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9247092" y="2093560"/>
            <a:ext cx="25438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 need of contact If necessarily you can put </a:t>
            </a:r>
            <a:r>
              <a:rPr lang="en-US" altLang="zh-CN" dirty="0" smtClean="0">
                <a:solidFill>
                  <a:schemeClr val="bg1"/>
                </a:solidFill>
              </a:rPr>
              <a:t>into </a:t>
            </a:r>
            <a:r>
              <a:rPr lang="en-US" altLang="zh-CN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4991432" y="1670857"/>
            <a:ext cx="1300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50%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2" name="流程图: 终止 8"/>
          <p:cNvSpPr/>
          <p:nvPr/>
        </p:nvSpPr>
        <p:spPr>
          <a:xfrm rot="16200000" flipH="1">
            <a:off x="3929359" y="3541869"/>
            <a:ext cx="2858144" cy="481799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2399 w 20524"/>
              <a:gd name="connsiteY0" fmla="*/ 0 h 21600"/>
              <a:gd name="connsiteX1" fmla="*/ 17049 w 20524"/>
              <a:gd name="connsiteY1" fmla="*/ 0 h 21600"/>
              <a:gd name="connsiteX2" fmla="*/ 20524 w 20524"/>
              <a:gd name="connsiteY2" fmla="*/ 10800 h 21600"/>
              <a:gd name="connsiteX3" fmla="*/ 17049 w 20524"/>
              <a:gd name="connsiteY3" fmla="*/ 21600 h 21600"/>
              <a:gd name="connsiteX4" fmla="*/ 2399 w 20524"/>
              <a:gd name="connsiteY4" fmla="*/ 21600 h 21600"/>
              <a:gd name="connsiteX5" fmla="*/ 0 w 20524"/>
              <a:gd name="connsiteY5" fmla="*/ 10800 h 21600"/>
              <a:gd name="connsiteX6" fmla="*/ 2399 w 20524"/>
              <a:gd name="connsiteY6" fmla="*/ 0 h 21600"/>
              <a:gd name="connsiteX0" fmla="*/ 2399 w 19779"/>
              <a:gd name="connsiteY0" fmla="*/ 0 h 21600"/>
              <a:gd name="connsiteX1" fmla="*/ 17049 w 19779"/>
              <a:gd name="connsiteY1" fmla="*/ 0 h 21600"/>
              <a:gd name="connsiteX2" fmla="*/ 19779 w 19779"/>
              <a:gd name="connsiteY2" fmla="*/ 10800 h 21600"/>
              <a:gd name="connsiteX3" fmla="*/ 17049 w 19779"/>
              <a:gd name="connsiteY3" fmla="*/ 21600 h 21600"/>
              <a:gd name="connsiteX4" fmla="*/ 2399 w 19779"/>
              <a:gd name="connsiteY4" fmla="*/ 21600 h 21600"/>
              <a:gd name="connsiteX5" fmla="*/ 0 w 19779"/>
              <a:gd name="connsiteY5" fmla="*/ 10800 h 21600"/>
              <a:gd name="connsiteX6" fmla="*/ 2399 w 19779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流程图: 终止 8"/>
          <p:cNvSpPr/>
          <p:nvPr/>
        </p:nvSpPr>
        <p:spPr>
          <a:xfrm rot="16200000" flipH="1">
            <a:off x="4407059" y="4038226"/>
            <a:ext cx="1902709" cy="481835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" fmla="*/ 2399 w 20524"/>
              <a:gd name="connsiteY0" fmla="*/ 0 h 21600"/>
              <a:gd name="connsiteX1" fmla="*/ 17049 w 20524"/>
              <a:gd name="connsiteY1" fmla="*/ 0 h 21600"/>
              <a:gd name="connsiteX2" fmla="*/ 20524 w 20524"/>
              <a:gd name="connsiteY2" fmla="*/ 10800 h 21600"/>
              <a:gd name="connsiteX3" fmla="*/ 17049 w 20524"/>
              <a:gd name="connsiteY3" fmla="*/ 21600 h 21600"/>
              <a:gd name="connsiteX4" fmla="*/ 2399 w 20524"/>
              <a:gd name="connsiteY4" fmla="*/ 21600 h 21600"/>
              <a:gd name="connsiteX5" fmla="*/ 0 w 20524"/>
              <a:gd name="connsiteY5" fmla="*/ 10800 h 21600"/>
              <a:gd name="connsiteX6" fmla="*/ 2399 w 20524"/>
              <a:gd name="connsiteY6" fmla="*/ 0 h 21600"/>
              <a:gd name="connsiteX0" fmla="*/ 2399 w 19779"/>
              <a:gd name="connsiteY0" fmla="*/ 0 h 21600"/>
              <a:gd name="connsiteX1" fmla="*/ 17049 w 19779"/>
              <a:gd name="connsiteY1" fmla="*/ 0 h 21600"/>
              <a:gd name="connsiteX2" fmla="*/ 19779 w 19779"/>
              <a:gd name="connsiteY2" fmla="*/ 10800 h 21600"/>
              <a:gd name="connsiteX3" fmla="*/ 17049 w 19779"/>
              <a:gd name="connsiteY3" fmla="*/ 21600 h 21600"/>
              <a:gd name="connsiteX4" fmla="*/ 2399 w 19779"/>
              <a:gd name="connsiteY4" fmla="*/ 21600 h 21600"/>
              <a:gd name="connsiteX5" fmla="*/ 0 w 19779"/>
              <a:gd name="connsiteY5" fmla="*/ 10800 h 21600"/>
              <a:gd name="connsiteX6" fmla="*/ 2399 w 19779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779" h="21600">
                <a:moveTo>
                  <a:pt x="2399" y="0"/>
                </a:moveTo>
                <a:lnTo>
                  <a:pt x="17049" y="0"/>
                </a:lnTo>
                <a:cubicBezTo>
                  <a:pt x="18968" y="0"/>
                  <a:pt x="19779" y="4835"/>
                  <a:pt x="19779" y="10800"/>
                </a:cubicBezTo>
                <a:cubicBezTo>
                  <a:pt x="19779" y="16765"/>
                  <a:pt x="18968" y="21600"/>
                  <a:pt x="17049" y="21600"/>
                </a:cubicBezTo>
                <a:lnTo>
                  <a:pt x="2399" y="21600"/>
                </a:lnTo>
                <a:cubicBezTo>
                  <a:pt x="480" y="21600"/>
                  <a:pt x="0" y="16765"/>
                  <a:pt x="0" y="10800"/>
                </a:cubicBezTo>
                <a:cubicBezTo>
                  <a:pt x="0" y="4835"/>
                  <a:pt x="480" y="0"/>
                  <a:pt x="2399" y="0"/>
                </a:cubicBez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16200000">
            <a:off x="4771100" y="4423829"/>
            <a:ext cx="1156245" cy="1156245"/>
          </a:xfrm>
          <a:prstGeom prst="ellipse">
            <a:avLst/>
          </a:prstGeom>
          <a:solidFill>
            <a:srgbClr val="2C2C2C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 rot="5400000">
            <a:off x="5018212" y="4713951"/>
            <a:ext cx="662018" cy="585003"/>
          </a:xfrm>
          <a:custGeom>
            <a:avLst/>
            <a:gdLst>
              <a:gd name="connsiteX0" fmla="*/ 280241 w 710089"/>
              <a:gd name="connsiteY0" fmla="*/ 54962 h 627483"/>
              <a:gd name="connsiteX1" fmla="*/ 272621 w 710089"/>
              <a:gd name="connsiteY1" fmla="*/ 62582 h 627483"/>
              <a:gd name="connsiteX2" fmla="*/ 272621 w 710089"/>
              <a:gd name="connsiteY2" fmla="*/ 562204 h 627483"/>
              <a:gd name="connsiteX3" fmla="*/ 280241 w 710089"/>
              <a:gd name="connsiteY3" fmla="*/ 569824 h 627483"/>
              <a:gd name="connsiteX4" fmla="*/ 310720 w 710089"/>
              <a:gd name="connsiteY4" fmla="*/ 569824 h 627483"/>
              <a:gd name="connsiteX5" fmla="*/ 318340 w 710089"/>
              <a:gd name="connsiteY5" fmla="*/ 562204 h 627483"/>
              <a:gd name="connsiteX6" fmla="*/ 318340 w 710089"/>
              <a:gd name="connsiteY6" fmla="*/ 62582 h 627483"/>
              <a:gd name="connsiteX7" fmla="*/ 310720 w 710089"/>
              <a:gd name="connsiteY7" fmla="*/ 54962 h 627483"/>
              <a:gd name="connsiteX8" fmla="*/ 117661 w 710089"/>
              <a:gd name="connsiteY8" fmla="*/ 0 h 627483"/>
              <a:gd name="connsiteX9" fmla="*/ 710089 w 710089"/>
              <a:gd name="connsiteY9" fmla="*/ 0 h 627483"/>
              <a:gd name="connsiteX10" fmla="*/ 710089 w 710089"/>
              <a:gd name="connsiteY10" fmla="*/ 627483 h 627483"/>
              <a:gd name="connsiteX11" fmla="*/ 117661 w 710089"/>
              <a:gd name="connsiteY11" fmla="*/ 627483 h 627483"/>
              <a:gd name="connsiteX12" fmla="*/ 117661 w 710089"/>
              <a:gd name="connsiteY12" fmla="*/ 531604 h 627483"/>
              <a:gd name="connsiteX13" fmla="*/ 17138 w 710089"/>
              <a:gd name="connsiteY13" fmla="*/ 531604 h 627483"/>
              <a:gd name="connsiteX14" fmla="*/ 0 w 710089"/>
              <a:gd name="connsiteY14" fmla="*/ 514466 h 627483"/>
              <a:gd name="connsiteX15" fmla="*/ 0 w 710089"/>
              <a:gd name="connsiteY15" fmla="*/ 445915 h 627483"/>
              <a:gd name="connsiteX16" fmla="*/ 17138 w 710089"/>
              <a:gd name="connsiteY16" fmla="*/ 428777 h 627483"/>
              <a:gd name="connsiteX17" fmla="*/ 117661 w 710089"/>
              <a:gd name="connsiteY17" fmla="*/ 428777 h 627483"/>
              <a:gd name="connsiteX18" fmla="*/ 117661 w 710089"/>
              <a:gd name="connsiteY18" fmla="*/ 374629 h 627483"/>
              <a:gd name="connsiteX19" fmla="*/ 17138 w 710089"/>
              <a:gd name="connsiteY19" fmla="*/ 374629 h 627483"/>
              <a:gd name="connsiteX20" fmla="*/ 0 w 710089"/>
              <a:gd name="connsiteY20" fmla="*/ 357491 h 627483"/>
              <a:gd name="connsiteX21" fmla="*/ 0 w 710089"/>
              <a:gd name="connsiteY21" fmla="*/ 288940 h 627483"/>
              <a:gd name="connsiteX22" fmla="*/ 17138 w 710089"/>
              <a:gd name="connsiteY22" fmla="*/ 271802 h 627483"/>
              <a:gd name="connsiteX23" fmla="*/ 117661 w 710089"/>
              <a:gd name="connsiteY23" fmla="*/ 271802 h 627483"/>
              <a:gd name="connsiteX24" fmla="*/ 117661 w 710089"/>
              <a:gd name="connsiteY24" fmla="*/ 210906 h 627483"/>
              <a:gd name="connsiteX25" fmla="*/ 17138 w 710089"/>
              <a:gd name="connsiteY25" fmla="*/ 210906 h 627483"/>
              <a:gd name="connsiteX26" fmla="*/ 0 w 710089"/>
              <a:gd name="connsiteY26" fmla="*/ 193768 h 627483"/>
              <a:gd name="connsiteX27" fmla="*/ 0 w 710089"/>
              <a:gd name="connsiteY27" fmla="*/ 125217 h 627483"/>
              <a:gd name="connsiteX28" fmla="*/ 17138 w 710089"/>
              <a:gd name="connsiteY28" fmla="*/ 108079 h 627483"/>
              <a:gd name="connsiteX29" fmla="*/ 117661 w 710089"/>
              <a:gd name="connsiteY29" fmla="*/ 108079 h 627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10089" h="627483">
                <a:moveTo>
                  <a:pt x="280241" y="54962"/>
                </a:moveTo>
                <a:cubicBezTo>
                  <a:pt x="276033" y="54962"/>
                  <a:pt x="272621" y="58374"/>
                  <a:pt x="272621" y="62582"/>
                </a:cubicBezTo>
                <a:lnTo>
                  <a:pt x="272621" y="562204"/>
                </a:lnTo>
                <a:cubicBezTo>
                  <a:pt x="272621" y="566412"/>
                  <a:pt x="276033" y="569824"/>
                  <a:pt x="280241" y="569824"/>
                </a:cubicBezTo>
                <a:lnTo>
                  <a:pt x="310720" y="569824"/>
                </a:lnTo>
                <a:cubicBezTo>
                  <a:pt x="314928" y="569824"/>
                  <a:pt x="318340" y="566412"/>
                  <a:pt x="318340" y="562204"/>
                </a:cubicBezTo>
                <a:lnTo>
                  <a:pt x="318340" y="62582"/>
                </a:lnTo>
                <a:cubicBezTo>
                  <a:pt x="318340" y="58374"/>
                  <a:pt x="314928" y="54962"/>
                  <a:pt x="310720" y="54962"/>
                </a:cubicBezTo>
                <a:close/>
                <a:moveTo>
                  <a:pt x="117661" y="0"/>
                </a:moveTo>
                <a:lnTo>
                  <a:pt x="710089" y="0"/>
                </a:lnTo>
                <a:lnTo>
                  <a:pt x="710089" y="627483"/>
                </a:lnTo>
                <a:lnTo>
                  <a:pt x="117661" y="627483"/>
                </a:lnTo>
                <a:lnTo>
                  <a:pt x="117661" y="531604"/>
                </a:lnTo>
                <a:lnTo>
                  <a:pt x="17138" y="531604"/>
                </a:lnTo>
                <a:cubicBezTo>
                  <a:pt x="7673" y="531604"/>
                  <a:pt x="0" y="523931"/>
                  <a:pt x="0" y="514466"/>
                </a:cubicBezTo>
                <a:lnTo>
                  <a:pt x="0" y="445915"/>
                </a:lnTo>
                <a:cubicBezTo>
                  <a:pt x="0" y="436450"/>
                  <a:pt x="7673" y="428777"/>
                  <a:pt x="17138" y="428777"/>
                </a:cubicBezTo>
                <a:lnTo>
                  <a:pt x="117661" y="428777"/>
                </a:lnTo>
                <a:lnTo>
                  <a:pt x="117661" y="374629"/>
                </a:lnTo>
                <a:lnTo>
                  <a:pt x="17138" y="374629"/>
                </a:lnTo>
                <a:cubicBezTo>
                  <a:pt x="7673" y="374629"/>
                  <a:pt x="0" y="366956"/>
                  <a:pt x="0" y="357491"/>
                </a:cubicBezTo>
                <a:lnTo>
                  <a:pt x="0" y="288940"/>
                </a:lnTo>
                <a:cubicBezTo>
                  <a:pt x="0" y="279475"/>
                  <a:pt x="7673" y="271802"/>
                  <a:pt x="17138" y="271802"/>
                </a:cubicBezTo>
                <a:lnTo>
                  <a:pt x="117661" y="271802"/>
                </a:lnTo>
                <a:lnTo>
                  <a:pt x="117661" y="210906"/>
                </a:lnTo>
                <a:lnTo>
                  <a:pt x="17138" y="210906"/>
                </a:lnTo>
                <a:cubicBezTo>
                  <a:pt x="7673" y="210906"/>
                  <a:pt x="0" y="203233"/>
                  <a:pt x="0" y="193768"/>
                </a:cubicBezTo>
                <a:lnTo>
                  <a:pt x="0" y="125217"/>
                </a:lnTo>
                <a:cubicBezTo>
                  <a:pt x="0" y="115752"/>
                  <a:pt x="7673" y="108079"/>
                  <a:pt x="17138" y="108079"/>
                </a:cubicBezTo>
                <a:lnTo>
                  <a:pt x="117661" y="1080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191079" y="5580074"/>
            <a:ext cx="3390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</a:rPr>
              <a:t>Please add text here . 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777012" y="2269138"/>
            <a:ext cx="3752" cy="132247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5838102" y="2070459"/>
            <a:ext cx="25438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 need of contact If necessarily you can put </a:t>
            </a:r>
            <a:r>
              <a:rPr lang="en-US" altLang="zh-CN" dirty="0" smtClean="0">
                <a:solidFill>
                  <a:schemeClr val="bg1"/>
                </a:solidFill>
              </a:rPr>
              <a:t>into </a:t>
            </a:r>
            <a:r>
              <a:rPr lang="en-US" altLang="zh-CN" dirty="0">
                <a:solidFill>
                  <a:schemeClr val="bg1"/>
                </a:solidFill>
              </a:rPr>
              <a:t>the content. Add you need of contact.</a:t>
            </a:r>
          </a:p>
        </p:txBody>
      </p:sp>
    </p:spTree>
    <p:extLst>
      <p:ext uri="{BB962C8B-B14F-4D97-AF65-F5344CB8AC3E}">
        <p14:creationId xmlns:p14="http://schemas.microsoft.com/office/powerpoint/2010/main" val="296712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4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TWO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4435" y="1812734"/>
            <a:ext cx="2514601" cy="6143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边形 12"/>
          <p:cNvSpPr/>
          <p:nvPr/>
        </p:nvSpPr>
        <p:spPr>
          <a:xfrm rot="5400000">
            <a:off x="994285" y="2935609"/>
            <a:ext cx="2954902" cy="2514600"/>
          </a:xfrm>
          <a:prstGeom prst="homePlate">
            <a:avLst>
              <a:gd name="adj" fmla="val 2380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672011" y="1812734"/>
            <a:ext cx="2514601" cy="614362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429626" y="1812733"/>
            <a:ext cx="2514601" cy="614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33948" y="4499354"/>
            <a:ext cx="25146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59" name="五边形 58"/>
          <p:cNvSpPr/>
          <p:nvPr/>
        </p:nvSpPr>
        <p:spPr>
          <a:xfrm rot="5400000">
            <a:off x="4451858" y="2935607"/>
            <a:ext cx="2954905" cy="2514600"/>
          </a:xfrm>
          <a:prstGeom prst="homePlate">
            <a:avLst>
              <a:gd name="adj" fmla="val 23809"/>
            </a:avLst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边形 59"/>
          <p:cNvSpPr/>
          <p:nvPr/>
        </p:nvSpPr>
        <p:spPr>
          <a:xfrm rot="5400000">
            <a:off x="8209473" y="2935607"/>
            <a:ext cx="2954905" cy="2514600"/>
          </a:xfrm>
          <a:prstGeom prst="homePlate">
            <a:avLst>
              <a:gd name="adj" fmla="val 2380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129280" y="2805479"/>
            <a:ext cx="1625397" cy="1625397"/>
            <a:chOff x="5170408" y="3118055"/>
            <a:chExt cx="1625397" cy="1625397"/>
          </a:xfrm>
        </p:grpSpPr>
        <p:sp>
          <p:nvSpPr>
            <p:cNvPr id="17" name="椭圆 16"/>
            <p:cNvSpPr/>
            <p:nvPr/>
          </p:nvSpPr>
          <p:spPr>
            <a:xfrm>
              <a:off x="5184696" y="3149984"/>
              <a:ext cx="1590114" cy="1590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408" y="3118055"/>
              <a:ext cx="1625397" cy="1625397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8909510" y="2810183"/>
            <a:ext cx="1590114" cy="1590114"/>
            <a:chOff x="1667757" y="3119024"/>
            <a:chExt cx="1590114" cy="1590114"/>
          </a:xfrm>
        </p:grpSpPr>
        <p:sp>
          <p:nvSpPr>
            <p:cNvPr id="63" name="椭圆 62"/>
            <p:cNvSpPr/>
            <p:nvPr/>
          </p:nvSpPr>
          <p:spPr>
            <a:xfrm>
              <a:off x="1667757" y="3119024"/>
              <a:ext cx="1590114" cy="1590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6523" y="3295016"/>
              <a:ext cx="1257300" cy="1257298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1665303" y="2837408"/>
            <a:ext cx="1590114" cy="1590114"/>
            <a:chOff x="1805384" y="3188611"/>
            <a:chExt cx="1590114" cy="1590114"/>
          </a:xfrm>
        </p:grpSpPr>
        <p:sp>
          <p:nvSpPr>
            <p:cNvPr id="65" name="椭圆 64"/>
            <p:cNvSpPr/>
            <p:nvPr/>
          </p:nvSpPr>
          <p:spPr>
            <a:xfrm>
              <a:off x="1805384" y="3188611"/>
              <a:ext cx="1590114" cy="1590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842" y="3334369"/>
              <a:ext cx="1230278" cy="1230278"/>
            </a:xfrm>
            <a:prstGeom prst="rect">
              <a:avLst/>
            </a:prstGeom>
          </p:spPr>
        </p:pic>
      </p:grpSp>
      <p:sp>
        <p:nvSpPr>
          <p:cNvPr id="67" name="矩形 66"/>
          <p:cNvSpPr/>
          <p:nvPr/>
        </p:nvSpPr>
        <p:spPr>
          <a:xfrm>
            <a:off x="4791522" y="4520901"/>
            <a:ext cx="25146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558886" y="4499354"/>
            <a:ext cx="25146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74253" y="5844396"/>
            <a:ext cx="70699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</a:t>
            </a:r>
            <a:endParaRPr lang="en-US" altLang="zh-CN" sz="28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401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67" y="982550"/>
            <a:ext cx="7546447" cy="5395709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5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TWO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8844" y="2562049"/>
            <a:ext cx="3831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28624" y="2051678"/>
            <a:ext cx="2140842" cy="461665"/>
            <a:chOff x="2979214" y="2523393"/>
            <a:chExt cx="2140842" cy="461665"/>
          </a:xfrm>
        </p:grpSpPr>
        <p:sp>
          <p:nvSpPr>
            <p:cNvPr id="63" name="矩形 62"/>
            <p:cNvSpPr/>
            <p:nvPr/>
          </p:nvSpPr>
          <p:spPr>
            <a:xfrm>
              <a:off x="2979214" y="2523393"/>
              <a:ext cx="2140842" cy="4616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979214" y="2523393"/>
              <a:ext cx="21408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About 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your text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14336" y="3415079"/>
            <a:ext cx="2140842" cy="461665"/>
            <a:chOff x="2979214" y="2523393"/>
            <a:chExt cx="2140842" cy="461665"/>
          </a:xfrm>
        </p:grpSpPr>
        <p:sp>
          <p:nvSpPr>
            <p:cNvPr id="67" name="矩形 66"/>
            <p:cNvSpPr/>
            <p:nvPr/>
          </p:nvSpPr>
          <p:spPr>
            <a:xfrm>
              <a:off x="2979214" y="2523393"/>
              <a:ext cx="2140842" cy="4616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2979214" y="2523393"/>
              <a:ext cx="2140842" cy="461665"/>
            </a:xfrm>
            <a:prstGeom prst="rect">
              <a:avLst/>
            </a:prstGeom>
            <a:solidFill>
              <a:srgbClr val="2C2C2C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About 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your text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52291" y="3894437"/>
            <a:ext cx="3831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313502" y="4785999"/>
            <a:ext cx="2140842" cy="461665"/>
            <a:chOff x="2979214" y="2523393"/>
            <a:chExt cx="2140842" cy="461665"/>
          </a:xfrm>
          <a:solidFill>
            <a:schemeClr val="accent2">
              <a:lumMod val="75000"/>
            </a:schemeClr>
          </a:solidFill>
        </p:grpSpPr>
        <p:sp>
          <p:nvSpPr>
            <p:cNvPr id="71" name="矩形 70"/>
            <p:cNvSpPr/>
            <p:nvPr/>
          </p:nvSpPr>
          <p:spPr>
            <a:xfrm>
              <a:off x="2979214" y="2523393"/>
              <a:ext cx="2140842" cy="4616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979214" y="2523393"/>
              <a:ext cx="214084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About 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your text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67413" y="5252760"/>
            <a:ext cx="3831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37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265894" y="1911466"/>
            <a:ext cx="50350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2280181" y="2997930"/>
            <a:ext cx="29490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THREE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26782" y="2188738"/>
            <a:ext cx="616756" cy="18871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562867" y="2947505"/>
            <a:ext cx="601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655457" y="2024311"/>
            <a:ext cx="5786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you need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2594" y="3006556"/>
            <a:ext cx="5786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Please describe you need to</a:t>
            </a:r>
          </a:p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the text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968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3143" y="2138516"/>
            <a:ext cx="4429824" cy="3787814"/>
            <a:chOff x="2848682" y="2684206"/>
            <a:chExt cx="4429824" cy="3787814"/>
          </a:xfrm>
        </p:grpSpPr>
        <p:grpSp>
          <p:nvGrpSpPr>
            <p:cNvPr id="4" name="组合 3"/>
            <p:cNvGrpSpPr/>
            <p:nvPr/>
          </p:nvGrpSpPr>
          <p:grpSpPr>
            <a:xfrm>
              <a:off x="2848682" y="2684206"/>
              <a:ext cx="4429824" cy="2698955"/>
              <a:chOff x="2848682" y="2684206"/>
              <a:chExt cx="4429824" cy="2698955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2848682" y="2684206"/>
                <a:ext cx="4429824" cy="2698955"/>
              </a:xfrm>
              <a:prstGeom prst="roundRect">
                <a:avLst>
                  <a:gd name="adj" fmla="val 8470"/>
                </a:avLst>
              </a:prstGeom>
              <a:solidFill>
                <a:srgbClr val="2C2C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062711" y="2831690"/>
                <a:ext cx="4001766" cy="23449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343659" y="3432687"/>
                <a:ext cx="1026811" cy="31709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616235" y="3432687"/>
                <a:ext cx="1026811" cy="317090"/>
              </a:xfrm>
              <a:prstGeom prst="rect">
                <a:avLst/>
              </a:prstGeom>
              <a:solidFill>
                <a:srgbClr val="2C2C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888811" y="3432687"/>
                <a:ext cx="1026811" cy="31709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343659" y="3837038"/>
                <a:ext cx="1026811" cy="1133168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616234" y="3837038"/>
                <a:ext cx="1026811" cy="1133168"/>
              </a:xfrm>
              <a:prstGeom prst="rect">
                <a:avLst/>
              </a:prstGeom>
              <a:solidFill>
                <a:srgbClr val="2C2C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903361" y="3837038"/>
                <a:ext cx="1026811" cy="11331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055807" y="3064853"/>
                <a:ext cx="2859815" cy="179013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梯形 4"/>
            <p:cNvSpPr/>
            <p:nvPr/>
          </p:nvSpPr>
          <p:spPr>
            <a:xfrm flipV="1">
              <a:off x="2916470" y="5281538"/>
              <a:ext cx="4294247" cy="290443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flipH="1">
              <a:off x="6416766" y="5372839"/>
              <a:ext cx="125477" cy="148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flipH="1">
              <a:off x="6610031" y="5372839"/>
              <a:ext cx="125477" cy="148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梯形 26"/>
            <p:cNvSpPr/>
            <p:nvPr/>
          </p:nvSpPr>
          <p:spPr>
            <a:xfrm rot="10800000" flipV="1">
              <a:off x="4336593" y="5571981"/>
              <a:ext cx="1454000" cy="775128"/>
            </a:xfrm>
            <a:prstGeom prst="trapezoid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V="1">
              <a:off x="4207863" y="6329389"/>
              <a:ext cx="1695498" cy="142631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6236992" y="2913118"/>
            <a:ext cx="4986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 need of contact If necessarily you can put </a:t>
            </a:r>
            <a:r>
              <a:rPr lang="en-US" altLang="zh-CN" sz="2400" dirty="0" smtClean="0">
                <a:solidFill>
                  <a:schemeClr val="bg1"/>
                </a:solidFill>
              </a:rPr>
              <a:t>into </a:t>
            </a:r>
            <a:r>
              <a:rPr lang="en-US" altLang="zh-CN" sz="2400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6388710" y="2202581"/>
            <a:ext cx="1433443" cy="54732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58422" y="2245412"/>
            <a:ext cx="1433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36992" y="4217270"/>
            <a:ext cx="4986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 need of contact If necessarily you can put </a:t>
            </a:r>
            <a:r>
              <a:rPr lang="en-US" altLang="zh-CN" sz="2400" dirty="0" smtClean="0">
                <a:solidFill>
                  <a:schemeClr val="bg1"/>
                </a:solidFill>
              </a:rPr>
              <a:t>into </a:t>
            </a:r>
            <a:r>
              <a:rPr lang="en-US" altLang="zh-CN" sz="2400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sp>
        <p:nvSpPr>
          <p:cNvPr id="42" name="矩形 41"/>
          <p:cNvSpPr/>
          <p:nvPr/>
        </p:nvSpPr>
        <p:spPr>
          <a:xfrm>
            <a:off x="28575" y="643657"/>
            <a:ext cx="1391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THREE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150533" y="565663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4563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4711312" y="1681316"/>
            <a:ext cx="2928313" cy="4589128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303939" y="1681316"/>
            <a:ext cx="2928313" cy="4589128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18685" y="1681316"/>
            <a:ext cx="2928313" cy="4589128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575" y="643657"/>
            <a:ext cx="1391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THREE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150533" y="565663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2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48" name="矩形 47"/>
          <p:cNvSpPr/>
          <p:nvPr/>
        </p:nvSpPr>
        <p:spPr>
          <a:xfrm>
            <a:off x="1419672" y="4650879"/>
            <a:ext cx="25438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 need of contact If necessarily you can put </a:t>
            </a:r>
            <a:r>
              <a:rPr lang="en-US" altLang="zh-CN" dirty="0" smtClean="0">
                <a:solidFill>
                  <a:schemeClr val="bg1"/>
                </a:solidFill>
              </a:rPr>
              <a:t>into </a:t>
            </a:r>
            <a:r>
              <a:rPr lang="en-US" altLang="zh-CN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sp>
        <p:nvSpPr>
          <p:cNvPr id="49" name="矩形 48"/>
          <p:cNvSpPr/>
          <p:nvPr/>
        </p:nvSpPr>
        <p:spPr>
          <a:xfrm>
            <a:off x="5052785" y="4650879"/>
            <a:ext cx="25438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 need of contact If necessarily you can put </a:t>
            </a:r>
            <a:r>
              <a:rPr lang="en-US" altLang="zh-CN" dirty="0" smtClean="0">
                <a:solidFill>
                  <a:schemeClr val="bg1"/>
                </a:solidFill>
              </a:rPr>
              <a:t>into </a:t>
            </a:r>
            <a:r>
              <a:rPr lang="en-US" altLang="zh-CN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sp>
        <p:nvSpPr>
          <p:cNvPr id="50" name="矩形 49"/>
          <p:cNvSpPr/>
          <p:nvPr/>
        </p:nvSpPr>
        <p:spPr>
          <a:xfrm>
            <a:off x="8688367" y="4650879"/>
            <a:ext cx="25438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 need of contact If necessarily you can put </a:t>
            </a:r>
            <a:r>
              <a:rPr lang="en-US" altLang="zh-CN" dirty="0" smtClean="0">
                <a:solidFill>
                  <a:schemeClr val="bg1"/>
                </a:solidFill>
              </a:rPr>
              <a:t>into </a:t>
            </a:r>
            <a:r>
              <a:rPr lang="en-US" altLang="zh-CN" dirty="0">
                <a:solidFill>
                  <a:schemeClr val="bg1"/>
                </a:solidFill>
              </a:rPr>
              <a:t>the content. Add you need of contact.</a:t>
            </a:r>
          </a:p>
        </p:txBody>
      </p:sp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1497995558"/>
              </p:ext>
            </p:extLst>
          </p:nvPr>
        </p:nvGraphicFramePr>
        <p:xfrm>
          <a:off x="413304" y="1895911"/>
          <a:ext cx="4265561" cy="28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4044780533"/>
              </p:ext>
            </p:extLst>
          </p:nvPr>
        </p:nvGraphicFramePr>
        <p:xfrm>
          <a:off x="4046998" y="1899016"/>
          <a:ext cx="4265561" cy="28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4121087799"/>
              </p:ext>
            </p:extLst>
          </p:nvPr>
        </p:nvGraphicFramePr>
        <p:xfrm>
          <a:off x="7637848" y="1910667"/>
          <a:ext cx="4265561" cy="283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3" name="文本框 52"/>
          <p:cNvSpPr txBox="1"/>
          <p:nvPr/>
        </p:nvSpPr>
        <p:spPr>
          <a:xfrm>
            <a:off x="1773536" y="3434863"/>
            <a:ext cx="2095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53914" y="3434863"/>
            <a:ext cx="2095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912673" y="3434863"/>
            <a:ext cx="2095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5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03143" y="2148347"/>
            <a:ext cx="2471782" cy="3408007"/>
            <a:chOff x="1314644" y="1720116"/>
            <a:chExt cx="3242608" cy="4129548"/>
          </a:xfrm>
        </p:grpSpPr>
        <p:sp>
          <p:nvSpPr>
            <p:cNvPr id="5" name="圆角矩形 4"/>
            <p:cNvSpPr/>
            <p:nvPr/>
          </p:nvSpPr>
          <p:spPr>
            <a:xfrm>
              <a:off x="1314644" y="1720116"/>
              <a:ext cx="3242608" cy="4129548"/>
            </a:xfrm>
            <a:prstGeom prst="roundRect">
              <a:avLst>
                <a:gd name="adj" fmla="val 4858"/>
              </a:avLst>
            </a:prstGeom>
            <a:solidFill>
              <a:srgbClr val="2C2C2C"/>
            </a:solidFill>
            <a:ln cap="rnd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618114" y="2097670"/>
              <a:ext cx="2595716" cy="33739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21974" y="1887794"/>
              <a:ext cx="103238" cy="103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终止 7"/>
            <p:cNvSpPr/>
            <p:nvPr/>
          </p:nvSpPr>
          <p:spPr>
            <a:xfrm>
              <a:off x="2722093" y="1906768"/>
              <a:ext cx="448807" cy="69516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41117" y="5555279"/>
              <a:ext cx="210758" cy="2107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83661" y="2895250"/>
            <a:ext cx="1867751" cy="2655839"/>
            <a:chOff x="1314644" y="1720116"/>
            <a:chExt cx="3242608" cy="4129548"/>
          </a:xfrm>
        </p:grpSpPr>
        <p:sp>
          <p:nvSpPr>
            <p:cNvPr id="18" name="圆角矩形 17"/>
            <p:cNvSpPr/>
            <p:nvPr/>
          </p:nvSpPr>
          <p:spPr>
            <a:xfrm>
              <a:off x="1314644" y="1720116"/>
              <a:ext cx="3242608" cy="4129548"/>
            </a:xfrm>
            <a:prstGeom prst="roundRect">
              <a:avLst>
                <a:gd name="adj" fmla="val 4858"/>
              </a:avLst>
            </a:prstGeom>
            <a:solidFill>
              <a:srgbClr val="2C2C2C"/>
            </a:solidFill>
            <a:ln cap="rnd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52185" y="2097671"/>
              <a:ext cx="2951453" cy="3373982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521974" y="1887794"/>
              <a:ext cx="103238" cy="103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终止 20"/>
            <p:cNvSpPr/>
            <p:nvPr/>
          </p:nvSpPr>
          <p:spPr>
            <a:xfrm>
              <a:off x="2722093" y="1906768"/>
              <a:ext cx="448807" cy="69516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841117" y="5555279"/>
              <a:ext cx="210758" cy="2107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37540" y="3859540"/>
            <a:ext cx="1382215" cy="1939631"/>
            <a:chOff x="1314644" y="1720116"/>
            <a:chExt cx="3242608" cy="4129548"/>
          </a:xfrm>
        </p:grpSpPr>
        <p:sp>
          <p:nvSpPr>
            <p:cNvPr id="24" name="圆角矩形 23"/>
            <p:cNvSpPr/>
            <p:nvPr/>
          </p:nvSpPr>
          <p:spPr>
            <a:xfrm>
              <a:off x="1314644" y="1720116"/>
              <a:ext cx="3242608" cy="4129548"/>
            </a:xfrm>
            <a:prstGeom prst="roundRect">
              <a:avLst>
                <a:gd name="adj" fmla="val 4858"/>
              </a:avLst>
            </a:prstGeom>
            <a:solidFill>
              <a:srgbClr val="2C2C2C"/>
            </a:solidFill>
            <a:ln cap="rnd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452185" y="2097671"/>
              <a:ext cx="2951453" cy="337398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521974" y="1887794"/>
              <a:ext cx="103238" cy="103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终止 26"/>
            <p:cNvSpPr/>
            <p:nvPr/>
          </p:nvSpPr>
          <p:spPr>
            <a:xfrm>
              <a:off x="2722093" y="1906768"/>
              <a:ext cx="448807" cy="69516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841117" y="5555279"/>
              <a:ext cx="210758" cy="2107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6958389" y="3187260"/>
            <a:ext cx="38316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here. Some text about your related goes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here.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 Some text about your related goes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here.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 Some text about your related goes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here.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  <a:p>
            <a:pPr lvl="0"/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56381" y="3561309"/>
            <a:ext cx="19207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ea typeface="Gulim" panose="020B0600000101010101" pitchFamily="34" charset="-127"/>
              </a:rPr>
              <a:t>Your title</a:t>
            </a:r>
            <a:endParaRPr lang="en-US" altLang="zh-CN" sz="3200" dirty="0">
              <a:ea typeface="Gulim" panose="020B0600000101010101" pitchFamily="34" charset="-127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076376" y="2517937"/>
            <a:ext cx="1433443" cy="54732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086063" y="2587860"/>
            <a:ext cx="1433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226346" y="4005314"/>
            <a:ext cx="1433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050663" y="4603056"/>
            <a:ext cx="14334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575" y="643657"/>
            <a:ext cx="1391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THREE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33" name="等腰三角形 32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150533" y="565663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3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396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53280" y="4589844"/>
            <a:ext cx="39510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here. Some text about your related goes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here.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33" name="矩形 32"/>
          <p:cNvSpPr/>
          <p:nvPr/>
        </p:nvSpPr>
        <p:spPr>
          <a:xfrm>
            <a:off x="6938162" y="4580922"/>
            <a:ext cx="39510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here. Some text about your related goes </a:t>
            </a:r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here.</a:t>
            </a:r>
            <a:r>
              <a:rPr lang="en-US" altLang="zh-CN" sz="2400" dirty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</a:p>
        </p:txBody>
      </p:sp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2166760517"/>
              </p:ext>
            </p:extLst>
          </p:nvPr>
        </p:nvGraphicFramePr>
        <p:xfrm>
          <a:off x="1676421" y="1735043"/>
          <a:ext cx="4014838" cy="267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840323830"/>
              </p:ext>
            </p:extLst>
          </p:nvPr>
        </p:nvGraphicFramePr>
        <p:xfrm>
          <a:off x="6633924" y="1746276"/>
          <a:ext cx="4014838" cy="267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275" y="2251637"/>
            <a:ext cx="1625397" cy="162539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61" y="2283716"/>
            <a:ext cx="1625397" cy="1625397"/>
          </a:xfrm>
          <a:prstGeom prst="rect">
            <a:avLst/>
          </a:prstGeom>
        </p:spPr>
      </p:pic>
      <p:sp>
        <p:nvSpPr>
          <p:cNvPr id="54" name="圆角矩形 53"/>
          <p:cNvSpPr/>
          <p:nvPr/>
        </p:nvSpPr>
        <p:spPr>
          <a:xfrm>
            <a:off x="1088662" y="3544798"/>
            <a:ext cx="1433443" cy="5473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098349" y="3614721"/>
            <a:ext cx="1433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9881504" y="3560538"/>
            <a:ext cx="1433443" cy="547328"/>
          </a:xfrm>
          <a:prstGeom prst="roundRect">
            <a:avLst/>
          </a:prstGeom>
          <a:solidFill>
            <a:srgbClr val="2E75B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891191" y="3630461"/>
            <a:ext cx="1433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24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575" y="643657"/>
            <a:ext cx="13910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THREE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150533" y="565663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4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104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72543" y="1288030"/>
            <a:ext cx="100112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</a:t>
            </a:r>
          </a:p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YOUR </a:t>
            </a:r>
            <a:r>
              <a:rPr lang="en-US" altLang="zh-CN" sz="8000" b="1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TITLE</a:t>
            </a:r>
            <a:endParaRPr lang="zh-CN" altLang="en-US" sz="8000" b="1" dirty="0">
              <a:solidFill>
                <a:schemeClr val="bg1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251925" y="349714"/>
            <a:ext cx="1532207" cy="367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BY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smtClean="0"/>
              <a:t>UNDRELAN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5134171" y="4031908"/>
            <a:ext cx="2804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 text here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17858" y="3905686"/>
            <a:ext cx="61205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422739" y="5197543"/>
            <a:ext cx="1710813" cy="4277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12041" y="5227707"/>
            <a:ext cx="1532207" cy="367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BY UNDRELAN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66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46422" y="1005558"/>
            <a:ext cx="5348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THANK YOU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9978" y="2315140"/>
            <a:ext cx="5064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If </a:t>
            </a:r>
            <a:r>
              <a:rPr lang="en-US" altLang="zh-CN" dirty="0">
                <a:solidFill>
                  <a:schemeClr val="bg1"/>
                </a:solidFill>
              </a:rPr>
              <a:t>you are interested in </a:t>
            </a:r>
            <a:r>
              <a:rPr lang="en-US" altLang="zh-CN" dirty="0" smtClean="0">
                <a:solidFill>
                  <a:schemeClr val="bg1"/>
                </a:solidFill>
              </a:rPr>
              <a:t>me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>
                <a:solidFill>
                  <a:schemeClr val="bg1"/>
                </a:solidFill>
              </a:rPr>
              <a:t>you can through the following ways to contact me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9978" y="3568137"/>
            <a:ext cx="4825219" cy="66021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9978" y="5003041"/>
            <a:ext cx="4825219" cy="66021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90131" y="4431028"/>
            <a:ext cx="604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and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8754" y="4827746"/>
            <a:ext cx="2507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xxxxxx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45711" y="3422370"/>
            <a:ext cx="3044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xxxxxx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710081" y="970112"/>
            <a:ext cx="3384318" cy="5196050"/>
            <a:chOff x="8027855" y="842775"/>
            <a:chExt cx="3384318" cy="5196050"/>
          </a:xfrm>
        </p:grpSpPr>
        <p:grpSp>
          <p:nvGrpSpPr>
            <p:cNvPr id="69" name="组合 68"/>
            <p:cNvGrpSpPr/>
            <p:nvPr/>
          </p:nvGrpSpPr>
          <p:grpSpPr>
            <a:xfrm>
              <a:off x="8027855" y="842775"/>
              <a:ext cx="3384318" cy="5196050"/>
              <a:chOff x="7104789" y="995421"/>
              <a:chExt cx="3384318" cy="519605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7104789" y="995421"/>
                <a:ext cx="3384318" cy="5196050"/>
                <a:chOff x="7104789" y="995421"/>
                <a:chExt cx="3384318" cy="5196050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7104789" y="995421"/>
                  <a:ext cx="3384318" cy="5196050"/>
                  <a:chOff x="8001475" y="851127"/>
                  <a:chExt cx="3384318" cy="5196050"/>
                </a:xfrm>
              </p:grpSpPr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8001475" y="851127"/>
                    <a:ext cx="3384318" cy="5196050"/>
                    <a:chOff x="7420415" y="494629"/>
                    <a:chExt cx="4226887" cy="5931494"/>
                  </a:xfrm>
                </p:grpSpPr>
                <p:grpSp>
                  <p:nvGrpSpPr>
                    <p:cNvPr id="11" name="组合 10"/>
                    <p:cNvGrpSpPr/>
                    <p:nvPr/>
                  </p:nvGrpSpPr>
                  <p:grpSpPr>
                    <a:xfrm>
                      <a:off x="7420415" y="494629"/>
                      <a:ext cx="4226887" cy="5931494"/>
                      <a:chOff x="1303852" y="1758423"/>
                      <a:chExt cx="3242608" cy="4129548"/>
                    </a:xfrm>
                  </p:grpSpPr>
                  <p:sp>
                    <p:nvSpPr>
                      <p:cNvPr id="12" name="圆角矩形 11"/>
                      <p:cNvSpPr/>
                      <p:nvPr/>
                    </p:nvSpPr>
                    <p:spPr>
                      <a:xfrm>
                        <a:off x="1303852" y="1758423"/>
                        <a:ext cx="3242608" cy="4129548"/>
                      </a:xfrm>
                      <a:prstGeom prst="roundRect">
                        <a:avLst>
                          <a:gd name="adj" fmla="val 4858"/>
                        </a:avLst>
                      </a:prstGeom>
                      <a:solidFill>
                        <a:srgbClr val="2C2C2C"/>
                      </a:solidFill>
                      <a:ln cap="rnd">
                        <a:noFill/>
                        <a:beve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3" name="矩形 12"/>
                      <p:cNvSpPr/>
                      <p:nvPr/>
                    </p:nvSpPr>
                    <p:spPr>
                      <a:xfrm>
                        <a:off x="1444150" y="2068502"/>
                        <a:ext cx="2951453" cy="337398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4" name="椭圆 13"/>
                      <p:cNvSpPr/>
                      <p:nvPr/>
                    </p:nvSpPr>
                    <p:spPr>
                      <a:xfrm>
                        <a:off x="2521974" y="1887794"/>
                        <a:ext cx="103238" cy="103238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5" name="流程图: 终止 14"/>
                      <p:cNvSpPr/>
                      <p:nvPr/>
                    </p:nvSpPr>
                    <p:spPr>
                      <a:xfrm>
                        <a:off x="2722093" y="1906768"/>
                        <a:ext cx="448807" cy="69516"/>
                      </a:xfrm>
                      <a:prstGeom prst="flowChartTerminator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6" name="椭圆 15"/>
                      <p:cNvSpPr/>
                      <p:nvPr/>
                    </p:nvSpPr>
                    <p:spPr>
                      <a:xfrm>
                        <a:off x="2841117" y="5555279"/>
                        <a:ext cx="210758" cy="210758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30" name="组合 29"/>
                    <p:cNvGrpSpPr/>
                    <p:nvPr/>
                  </p:nvGrpSpPr>
                  <p:grpSpPr>
                    <a:xfrm>
                      <a:off x="7613771" y="834890"/>
                      <a:ext cx="3857831" cy="4951358"/>
                      <a:chOff x="7613771" y="834890"/>
                      <a:chExt cx="3857831" cy="4951358"/>
                    </a:xfrm>
                  </p:grpSpPr>
                  <p:sp>
                    <p:nvSpPr>
                      <p:cNvPr id="4" name="矩形 3"/>
                      <p:cNvSpPr/>
                      <p:nvPr/>
                    </p:nvSpPr>
                    <p:spPr>
                      <a:xfrm>
                        <a:off x="7613774" y="981910"/>
                        <a:ext cx="3847353" cy="41486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grpSp>
                    <p:nvGrpSpPr>
                      <p:cNvPr id="28" name="组合 27"/>
                      <p:cNvGrpSpPr/>
                      <p:nvPr/>
                    </p:nvGrpSpPr>
                    <p:grpSpPr>
                      <a:xfrm>
                        <a:off x="7613771" y="834890"/>
                        <a:ext cx="3857831" cy="4951358"/>
                        <a:chOff x="7613771" y="834890"/>
                        <a:chExt cx="3857831" cy="4951358"/>
                      </a:xfrm>
                    </p:grpSpPr>
                    <p:sp>
                      <p:nvSpPr>
                        <p:cNvPr id="17" name="矩形 16"/>
                        <p:cNvSpPr/>
                        <p:nvPr/>
                      </p:nvSpPr>
                      <p:spPr>
                        <a:xfrm rot="5400000">
                          <a:off x="6889431" y="4608849"/>
                          <a:ext cx="1901739" cy="453060"/>
                        </a:xfrm>
                        <a:prstGeom prst="rect">
                          <a:avLst/>
                        </a:prstGeom>
                        <a:solidFill>
                          <a:schemeClr val="accent2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grpSp>
                      <p:nvGrpSpPr>
                        <p:cNvPr id="18" name="组合 17"/>
                        <p:cNvGrpSpPr/>
                        <p:nvPr/>
                      </p:nvGrpSpPr>
                      <p:grpSpPr>
                        <a:xfrm>
                          <a:off x="9180371" y="1625835"/>
                          <a:ext cx="877768" cy="1250581"/>
                          <a:chOff x="1314644" y="1720116"/>
                          <a:chExt cx="3242608" cy="4129548"/>
                        </a:xfrm>
                      </p:grpSpPr>
                      <p:sp>
                        <p:nvSpPr>
                          <p:cNvPr id="19" name="圆角矩形 18"/>
                          <p:cNvSpPr/>
                          <p:nvPr/>
                        </p:nvSpPr>
                        <p:spPr>
                          <a:xfrm>
                            <a:off x="1314644" y="1720116"/>
                            <a:ext cx="3242608" cy="4129548"/>
                          </a:xfrm>
                          <a:prstGeom prst="roundRect">
                            <a:avLst>
                              <a:gd name="adj" fmla="val 4858"/>
                            </a:avLst>
                          </a:prstGeom>
                          <a:solidFill>
                            <a:schemeClr val="bg1"/>
                          </a:solidFill>
                          <a:ln cap="rnd">
                            <a:noFill/>
                            <a:beve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  <p:sp>
                        <p:nvSpPr>
                          <p:cNvPr id="20" name="矩形 19"/>
                          <p:cNvSpPr/>
                          <p:nvPr/>
                        </p:nvSpPr>
                        <p:spPr>
                          <a:xfrm>
                            <a:off x="1452185" y="2097671"/>
                            <a:ext cx="2951453" cy="3373982"/>
                          </a:xfrm>
                          <a:prstGeom prst="rect">
                            <a:avLst/>
                          </a:prstGeom>
                          <a:solidFill>
                            <a:schemeClr val="tx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24" name="燕尾形 23"/>
                        <p:cNvSpPr/>
                        <p:nvPr/>
                      </p:nvSpPr>
                      <p:spPr>
                        <a:xfrm>
                          <a:off x="11010562" y="2152357"/>
                          <a:ext cx="339028" cy="461665"/>
                        </a:xfrm>
                        <a:prstGeom prst="chevron">
                          <a:avLst>
                            <a:gd name="adj" fmla="val 85626"/>
                          </a:avLst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" name="文本框 8"/>
                        <p:cNvSpPr txBox="1"/>
                        <p:nvPr/>
                      </p:nvSpPr>
                      <p:spPr>
                        <a:xfrm>
                          <a:off x="8800208" y="834890"/>
                          <a:ext cx="2200806" cy="59727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altLang="zh-CN" sz="2800" dirty="0" err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Gulim" panose="020B0600000101010101" pitchFamily="34" charset="-127"/>
                              <a:ea typeface="Gulim" panose="020B0600000101010101" pitchFamily="34" charset="-127"/>
                            </a:rPr>
                            <a:t>xxxxxx</a:t>
                          </a:r>
                          <a:endParaRPr lang="en-US" altLang="zh-CN" sz="1050" dirty="0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endParaRPr>
                        </a:p>
                      </p:txBody>
                    </p:sp>
                    <p:sp>
                      <p:nvSpPr>
                        <p:cNvPr id="25" name="矩形 24"/>
                        <p:cNvSpPr/>
                        <p:nvPr/>
                      </p:nvSpPr>
                      <p:spPr>
                        <a:xfrm>
                          <a:off x="11010562" y="981909"/>
                          <a:ext cx="461040" cy="414863"/>
                        </a:xfrm>
                        <a:prstGeom prst="rect">
                          <a:avLst/>
                        </a:prstGeom>
                        <a:solidFill>
                          <a:srgbClr val="2E75B6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32" name="文本框 31"/>
                        <p:cNvSpPr txBox="1"/>
                        <p:nvPr/>
                      </p:nvSpPr>
                      <p:spPr>
                        <a:xfrm>
                          <a:off x="8803366" y="2728023"/>
                          <a:ext cx="2200806" cy="59727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altLang="zh-CN" sz="2800" dirty="0" err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Gulim" panose="020B0600000101010101" pitchFamily="34" charset="-127"/>
                              <a:ea typeface="Gulim" panose="020B0600000101010101" pitchFamily="34" charset="-127"/>
                            </a:rPr>
                            <a:t>xxxxxx</a:t>
                          </a:r>
                          <a:endParaRPr lang="en-US" altLang="zh-CN" sz="1050" dirty="0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latin typeface="Gulim" panose="020B0600000101010101" pitchFamily="34" charset="-127"/>
                            <a:ea typeface="Gulim" panose="020B0600000101010101" pitchFamily="34" charset="-127"/>
                          </a:endParaRPr>
                        </a:p>
                      </p:txBody>
                    </p:sp>
                    <p:sp>
                      <p:nvSpPr>
                        <p:cNvPr id="33" name="文本框 32"/>
                        <p:cNvSpPr txBox="1"/>
                        <p:nvPr/>
                      </p:nvSpPr>
                      <p:spPr>
                        <a:xfrm>
                          <a:off x="8265134" y="3891542"/>
                          <a:ext cx="2471331" cy="42160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altLang="zh-CN" dirty="0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ea typeface="Gulim" panose="020B0600000101010101" pitchFamily="34" charset="-127"/>
                            </a:rPr>
                            <a:t>PPRTFOID</a:t>
                          </a:r>
                          <a:endParaRPr lang="en-US" altLang="zh-CN" sz="800" dirty="0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ea typeface="Gulim" panose="020B0600000101010101" pitchFamily="34" charset="-127"/>
                          </a:endParaRPr>
                        </a:p>
                      </p:txBody>
                    </p:sp>
                    <p:sp>
                      <p:nvSpPr>
                        <p:cNvPr id="34" name="文本框 33"/>
                        <p:cNvSpPr txBox="1"/>
                        <p:nvPr/>
                      </p:nvSpPr>
                      <p:spPr>
                        <a:xfrm>
                          <a:off x="8219756" y="4356013"/>
                          <a:ext cx="2714589" cy="42160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altLang="zh-CN" dirty="0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ea typeface="Gulim" panose="020B0600000101010101" pitchFamily="34" charset="-127"/>
                            </a:rPr>
                            <a:t>ABOUT US</a:t>
                          </a:r>
                          <a:endParaRPr lang="en-US" altLang="zh-CN" sz="800" dirty="0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ea typeface="Gulim" panose="020B0600000101010101" pitchFamily="34" charset="-127"/>
                          </a:endParaRPr>
                        </a:p>
                      </p:txBody>
                    </p:sp>
                    <p:sp>
                      <p:nvSpPr>
                        <p:cNvPr id="35" name="文本框 34"/>
                        <p:cNvSpPr txBox="1"/>
                        <p:nvPr/>
                      </p:nvSpPr>
                      <p:spPr>
                        <a:xfrm>
                          <a:off x="8230230" y="4814125"/>
                          <a:ext cx="2714589" cy="42160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altLang="zh-CN" dirty="0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ea typeface="Gulim" panose="020B0600000101010101" pitchFamily="34" charset="-127"/>
                            </a:rPr>
                            <a:t>BLOG</a:t>
                          </a:r>
                          <a:endParaRPr lang="en-US" altLang="zh-CN" sz="800" dirty="0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ea typeface="Gulim" panose="020B0600000101010101" pitchFamily="34" charset="-127"/>
                          </a:endParaRPr>
                        </a:p>
                      </p:txBody>
                    </p:sp>
                    <p:sp>
                      <p:nvSpPr>
                        <p:cNvPr id="36" name="文本框 35"/>
                        <p:cNvSpPr txBox="1"/>
                        <p:nvPr/>
                      </p:nvSpPr>
                      <p:spPr>
                        <a:xfrm>
                          <a:off x="8230230" y="5261646"/>
                          <a:ext cx="2714589" cy="42160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 altLang="zh-CN" dirty="0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ea typeface="Gulim" panose="020B0600000101010101" pitchFamily="34" charset="-127"/>
                            </a:rPr>
                            <a:t>CONTACT</a:t>
                          </a:r>
                          <a:endParaRPr lang="en-US" altLang="zh-CN" sz="800" dirty="0" smtClean="0">
                            <a:solidFill>
                              <a:schemeClr val="bg1">
                                <a:lumMod val="95000"/>
                              </a:schemeClr>
                            </a:solidFill>
                            <a:ea typeface="Gulim" panose="020B0600000101010101" pitchFamily="34" charset="-127"/>
                          </a:endParaRPr>
                        </a:p>
                      </p:txBody>
                    </p:sp>
                    <p:sp>
                      <p:nvSpPr>
                        <p:cNvPr id="52" name="燕尾形 51"/>
                        <p:cNvSpPr/>
                        <p:nvPr/>
                      </p:nvSpPr>
                      <p:spPr>
                        <a:xfrm flipH="1">
                          <a:off x="7827818" y="2213577"/>
                          <a:ext cx="339028" cy="461665"/>
                        </a:xfrm>
                        <a:prstGeom prst="chevron">
                          <a:avLst>
                            <a:gd name="adj" fmla="val 85626"/>
                          </a:avLst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8" name="燕尾形 57"/>
                        <p:cNvSpPr/>
                        <p:nvPr/>
                      </p:nvSpPr>
                      <p:spPr>
                        <a:xfrm>
                          <a:off x="11123412" y="3984399"/>
                          <a:ext cx="179452" cy="201228"/>
                        </a:xfrm>
                        <a:prstGeom prst="chevron">
                          <a:avLst>
                            <a:gd name="adj" fmla="val 85626"/>
                          </a:avLst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</p:grpSp>
              <p:sp>
                <p:nvSpPr>
                  <p:cNvPr id="65" name="燕尾形 64"/>
                  <p:cNvSpPr/>
                  <p:nvPr/>
                </p:nvSpPr>
                <p:spPr>
                  <a:xfrm>
                    <a:off x="10980470" y="4294498"/>
                    <a:ext cx="143681" cy="176278"/>
                  </a:xfrm>
                  <a:prstGeom prst="chevron">
                    <a:avLst>
                      <a:gd name="adj" fmla="val 85626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67" name="燕尾形 66"/>
                <p:cNvSpPr/>
                <p:nvPr/>
              </p:nvSpPr>
              <p:spPr>
                <a:xfrm>
                  <a:off x="10092020" y="4858584"/>
                  <a:ext cx="143681" cy="176278"/>
                </a:xfrm>
                <a:prstGeom prst="chevron">
                  <a:avLst>
                    <a:gd name="adj" fmla="val 8562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4" name="燕尾形 63"/>
              <p:cNvSpPr/>
              <p:nvPr/>
            </p:nvSpPr>
            <p:spPr>
              <a:xfrm>
                <a:off x="10092019" y="5306366"/>
                <a:ext cx="143681" cy="176278"/>
              </a:xfrm>
              <a:prstGeom prst="chevron">
                <a:avLst>
                  <a:gd name="adj" fmla="val 856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8723475" y="3193336"/>
              <a:ext cx="22916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err="1" smtClean="0">
                  <a:solidFill>
                    <a:schemeClr val="bg1"/>
                  </a:solidFill>
                </a:rPr>
                <a:t>xxxxxxxxxxxxxxxxxx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0132" y="4225387"/>
              <a:ext cx="286957" cy="286957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0370" y="4512344"/>
              <a:ext cx="471971" cy="471971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5796" y="5062132"/>
              <a:ext cx="295772" cy="295772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1895" y="3851730"/>
              <a:ext cx="245551" cy="24555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674939" y="6501843"/>
            <a:ext cx="3826413" cy="367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BY UNDRELAN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9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9742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265894" y="1911466"/>
            <a:ext cx="50350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2280182" y="2997930"/>
            <a:ext cx="20632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66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ONE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26782" y="2188738"/>
            <a:ext cx="616756" cy="18871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13461" y="2909820"/>
            <a:ext cx="601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655457" y="2024311"/>
            <a:ext cx="5786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you need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2594" y="3006556"/>
            <a:ext cx="5786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Please describe you need to</a:t>
            </a:r>
          </a:p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the text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237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" name="菱形 1"/>
          <p:cNvSpPr/>
          <p:nvPr/>
        </p:nvSpPr>
        <p:spPr>
          <a:xfrm>
            <a:off x="589414" y="2208086"/>
            <a:ext cx="2828925" cy="2828925"/>
          </a:xfrm>
          <a:prstGeom prst="diamon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菱形 29"/>
          <p:cNvSpPr/>
          <p:nvPr/>
        </p:nvSpPr>
        <p:spPr>
          <a:xfrm>
            <a:off x="3002883" y="2208086"/>
            <a:ext cx="2064022" cy="2064020"/>
          </a:xfrm>
          <a:prstGeom prst="diamond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4651449" y="2208086"/>
            <a:ext cx="2828925" cy="2828925"/>
          </a:xfrm>
          <a:prstGeom prst="diamon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7089108" y="2208086"/>
            <a:ext cx="2064022" cy="2064020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菱形 32"/>
          <p:cNvSpPr/>
          <p:nvPr/>
        </p:nvSpPr>
        <p:spPr>
          <a:xfrm>
            <a:off x="8715992" y="2208086"/>
            <a:ext cx="2828925" cy="2828925"/>
          </a:xfrm>
          <a:prstGeom prst="diamon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32689" y="2894481"/>
            <a:ext cx="901598" cy="901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677" y="3030749"/>
            <a:ext cx="565508" cy="56550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5618913" y="2818256"/>
            <a:ext cx="901598" cy="901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552" y="2986299"/>
            <a:ext cx="565508" cy="565508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9671361" y="2862705"/>
            <a:ext cx="901598" cy="9015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405" y="3030748"/>
            <a:ext cx="565508" cy="56550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32341" y="3823325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39510" y="3796077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291958" y="3823325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27126" y="3024871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89540" y="3024871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9414" y="5179459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456388" y="5182821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467428" y="5182821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34" name="等腰三角形 33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ONE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2582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2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ONE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" y="5358320"/>
            <a:ext cx="12192000" cy="1279193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211663" y="5783832"/>
            <a:ext cx="8178936" cy="631957"/>
            <a:chOff x="2590647" y="4797492"/>
            <a:chExt cx="8178936" cy="63195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2590647" y="4797492"/>
              <a:ext cx="1812429" cy="6319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707399" y="4797492"/>
              <a:ext cx="1812429" cy="6319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840402" y="4797492"/>
              <a:ext cx="1812429" cy="6319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957154" y="4797492"/>
              <a:ext cx="1812429" cy="6319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565428" y="4117234"/>
            <a:ext cx="13050347" cy="1343011"/>
            <a:chOff x="-565428" y="2963516"/>
            <a:chExt cx="13050347" cy="1343011"/>
          </a:xfrm>
        </p:grpSpPr>
        <p:sp>
          <p:nvSpPr>
            <p:cNvPr id="21" name="等腰三角形 20"/>
            <p:cNvSpPr/>
            <p:nvPr/>
          </p:nvSpPr>
          <p:spPr>
            <a:xfrm>
              <a:off x="2985677" y="3280265"/>
              <a:ext cx="936534" cy="102626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2246916" y="3291840"/>
              <a:ext cx="722262" cy="1014687"/>
            </a:xfrm>
            <a:prstGeom prst="triangle">
              <a:avLst/>
            </a:prstGeom>
            <a:solidFill>
              <a:srgbClr val="4E7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749464" y="3604610"/>
              <a:ext cx="841183" cy="701917"/>
            </a:xfrm>
            <a:prstGeom prst="triangle">
              <a:avLst/>
            </a:prstGeom>
            <a:solidFill>
              <a:srgbClr val="3A5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229341" y="2963516"/>
              <a:ext cx="1190332" cy="1343011"/>
            </a:xfrm>
            <a:prstGeom prst="triangle">
              <a:avLst/>
            </a:pr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-565428" y="3280264"/>
              <a:ext cx="1188007" cy="1026263"/>
            </a:xfrm>
            <a:prstGeom prst="triangle">
              <a:avLst/>
            </a:prstGeom>
            <a:solidFill>
              <a:srgbClr val="2F43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024110" y="3280264"/>
              <a:ext cx="1188007" cy="1026263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2235087" y="3901090"/>
              <a:ext cx="685351" cy="405437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2590647" y="3604611"/>
              <a:ext cx="757237" cy="7019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3527440" y="3280263"/>
              <a:ext cx="1188007" cy="1026263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4220742" y="3599851"/>
              <a:ext cx="841183" cy="701917"/>
            </a:xfrm>
            <a:prstGeom prst="triangle">
              <a:avLst/>
            </a:pr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>
              <a:off x="5900792" y="3280265"/>
              <a:ext cx="936534" cy="102626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>
              <a:off x="5162031" y="3291840"/>
              <a:ext cx="722262" cy="1014687"/>
            </a:xfrm>
            <a:prstGeom prst="triangle">
              <a:avLst/>
            </a:prstGeom>
            <a:solidFill>
              <a:srgbClr val="4E7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664579" y="3604610"/>
              <a:ext cx="841183" cy="701917"/>
            </a:xfrm>
            <a:prstGeom prst="triangle">
              <a:avLst/>
            </a:prstGeom>
            <a:solidFill>
              <a:srgbClr val="3A5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5150202" y="3901090"/>
              <a:ext cx="685351" cy="405437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5505762" y="3604611"/>
              <a:ext cx="757237" cy="7019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6442555" y="3280263"/>
              <a:ext cx="1188007" cy="1026263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8309971" y="3279469"/>
              <a:ext cx="936534" cy="102626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7571210" y="3291044"/>
              <a:ext cx="722262" cy="1014687"/>
            </a:xfrm>
            <a:prstGeom prst="triangle">
              <a:avLst/>
            </a:prstGeom>
            <a:solidFill>
              <a:srgbClr val="4E7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7073758" y="3599852"/>
              <a:ext cx="841183" cy="701917"/>
            </a:xfrm>
            <a:prstGeom prst="triangle">
              <a:avLst/>
            </a:prstGeom>
            <a:solidFill>
              <a:srgbClr val="3A5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7559381" y="3900294"/>
              <a:ext cx="685351" cy="405437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7914941" y="3603815"/>
              <a:ext cx="757237" cy="7019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>
              <a:off x="8851734" y="3279467"/>
              <a:ext cx="1188007" cy="1026263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>
              <a:off x="10755149" y="3279469"/>
              <a:ext cx="936534" cy="102626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10016388" y="3291044"/>
              <a:ext cx="722262" cy="1014687"/>
            </a:xfrm>
            <a:prstGeom prst="triangle">
              <a:avLst/>
            </a:prstGeom>
            <a:solidFill>
              <a:srgbClr val="4E7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9518936" y="3603814"/>
              <a:ext cx="841183" cy="701917"/>
            </a:xfrm>
            <a:prstGeom prst="triangle">
              <a:avLst/>
            </a:prstGeom>
            <a:solidFill>
              <a:srgbClr val="3A5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>
              <a:off x="10004559" y="3900294"/>
              <a:ext cx="685351" cy="405437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10360119" y="3603815"/>
              <a:ext cx="757237" cy="7019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>
              <a:off x="11296912" y="3279467"/>
              <a:ext cx="1188007" cy="1026263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泪滴形 8"/>
          <p:cNvSpPr/>
          <p:nvPr/>
        </p:nvSpPr>
        <p:spPr>
          <a:xfrm rot="7970546">
            <a:off x="373661" y="2973860"/>
            <a:ext cx="514588" cy="480628"/>
          </a:xfrm>
          <a:prstGeom prst="teardrop">
            <a:avLst>
              <a:gd name="adj" fmla="val 10526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泪滴形 64"/>
          <p:cNvSpPr/>
          <p:nvPr/>
        </p:nvSpPr>
        <p:spPr>
          <a:xfrm rot="7970546">
            <a:off x="2683601" y="2210236"/>
            <a:ext cx="514588" cy="480628"/>
          </a:xfrm>
          <a:prstGeom prst="teardrop">
            <a:avLst>
              <a:gd name="adj" fmla="val 10526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泪滴形 66"/>
          <p:cNvSpPr/>
          <p:nvPr/>
        </p:nvSpPr>
        <p:spPr>
          <a:xfrm rot="7970546">
            <a:off x="4916871" y="1352692"/>
            <a:ext cx="514588" cy="480628"/>
          </a:xfrm>
          <a:prstGeom prst="teardrop">
            <a:avLst>
              <a:gd name="adj" fmla="val 10526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5182328" y="1945071"/>
            <a:ext cx="30571" cy="351437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泪滴形 70"/>
          <p:cNvSpPr/>
          <p:nvPr/>
        </p:nvSpPr>
        <p:spPr>
          <a:xfrm rot="7970546">
            <a:off x="6514900" y="2828658"/>
            <a:ext cx="514588" cy="480628"/>
          </a:xfrm>
          <a:prstGeom prst="teardrop">
            <a:avLst>
              <a:gd name="adj" fmla="val 105262"/>
            </a:avLst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 rot="7970546">
            <a:off x="8814988" y="1731890"/>
            <a:ext cx="514588" cy="480628"/>
          </a:xfrm>
          <a:prstGeom prst="teardrop">
            <a:avLst>
              <a:gd name="adj" fmla="val 10526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707327" y="3513655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91844" y="3985808"/>
            <a:ext cx="35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008998" y="2893078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93515" y="3365231"/>
            <a:ext cx="35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258158" y="1870522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42675" y="2342675"/>
            <a:ext cx="35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55034" y="3398117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839551" y="3870270"/>
            <a:ext cx="35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176012" y="2282830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160529" y="2754983"/>
            <a:ext cx="35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cxnSp>
        <p:nvCxnSpPr>
          <p:cNvPr id="94" name="直接连接符 93"/>
          <p:cNvCxnSpPr/>
          <p:nvPr/>
        </p:nvCxnSpPr>
        <p:spPr>
          <a:xfrm flipH="1">
            <a:off x="2903444" y="2783119"/>
            <a:ext cx="23387" cy="2688435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655278" y="3554590"/>
            <a:ext cx="16571" cy="1904858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endCxn id="55" idx="2"/>
          </p:cNvCxnSpPr>
          <p:nvPr/>
        </p:nvCxnSpPr>
        <p:spPr>
          <a:xfrm flipH="1">
            <a:off x="9518936" y="3810425"/>
            <a:ext cx="36184" cy="164902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9041974" y="2295763"/>
            <a:ext cx="27523" cy="3163685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泪滴形 99"/>
          <p:cNvSpPr/>
          <p:nvPr/>
        </p:nvSpPr>
        <p:spPr>
          <a:xfrm rot="7970546">
            <a:off x="9303867" y="3191405"/>
            <a:ext cx="514588" cy="480628"/>
          </a:xfrm>
          <a:prstGeom prst="teardrop">
            <a:avLst>
              <a:gd name="adj" fmla="val 105262"/>
            </a:avLst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9635057" y="3775942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670835" y="4145274"/>
            <a:ext cx="3504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Please fill your text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6796380" y="3384312"/>
            <a:ext cx="15081" cy="207513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28575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213671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405400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615024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821759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824929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1010025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201754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411378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618113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814863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1999959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2191688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2401312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2608047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2847250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032346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3224075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433699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3640434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3818936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4004032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4195761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4405385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4612120" y="5092222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4866071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5051167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5242896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5452520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5659255" y="5092222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5848397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6033493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>
            <a:off x="6225222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>
            <a:off x="6434846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6641581" y="5092222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6978259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7163355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>
            <a:off x="7355084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7564708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>
            <a:off x="7798238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7927937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8113033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8304762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>
            <a:off x="8514386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8721121" y="5092222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8853280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>
            <a:off x="9038376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9230105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>
            <a:off x="9439729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9646464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9798012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>
            <a:off x="9983108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10174837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10384461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10617991" y="5116832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10747690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10932786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11124515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11334139" y="5256730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>
            <a:off x="11540874" y="5104527"/>
            <a:ext cx="0" cy="3509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11540874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>
            <a:off x="11732603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>
            <a:off x="11942227" y="5244425"/>
            <a:ext cx="0" cy="1987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矩形 173"/>
          <p:cNvSpPr/>
          <p:nvPr/>
        </p:nvSpPr>
        <p:spPr>
          <a:xfrm>
            <a:off x="2472326" y="5880161"/>
            <a:ext cx="148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CONTANT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4467439" y="5880161"/>
            <a:ext cx="1570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CONTANT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6614365" y="5880161"/>
            <a:ext cx="1541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CONTANT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8732087" y="5880161"/>
            <a:ext cx="1662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CONTANT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739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332" name="Group 91"/>
          <p:cNvGrpSpPr>
            <a:grpSpLocks/>
          </p:cNvGrpSpPr>
          <p:nvPr/>
        </p:nvGrpSpPr>
        <p:grpSpPr bwMode="auto">
          <a:xfrm>
            <a:off x="3131223" y="1608972"/>
            <a:ext cx="5351596" cy="4206240"/>
            <a:chOff x="1312" y="1242"/>
            <a:chExt cx="2507" cy="1860"/>
          </a:xfrm>
          <a:solidFill>
            <a:srgbClr val="2C2C2C"/>
          </a:solidFill>
          <a:effectLst>
            <a:outerShdw blurRad="50800" dist="50800" algn="ctr" rotWithShape="0">
              <a:srgbClr val="000000"/>
            </a:outerShdw>
          </a:effectLst>
        </p:grpSpPr>
        <p:sp>
          <p:nvSpPr>
            <p:cNvPr id="333" name="Freeform 3"/>
            <p:cNvSpPr>
              <a:spLocks/>
            </p:cNvSpPr>
            <p:nvPr/>
          </p:nvSpPr>
          <p:spPr bwMode="auto">
            <a:xfrm>
              <a:off x="3146" y="2053"/>
              <a:ext cx="322" cy="195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4"/>
            <p:cNvSpPr>
              <a:spLocks/>
            </p:cNvSpPr>
            <p:nvPr/>
          </p:nvSpPr>
          <p:spPr bwMode="auto">
            <a:xfrm>
              <a:off x="3263" y="2544"/>
              <a:ext cx="216" cy="241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5"/>
            <p:cNvSpPr>
              <a:spLocks/>
            </p:cNvSpPr>
            <p:nvPr/>
          </p:nvSpPr>
          <p:spPr bwMode="auto">
            <a:xfrm>
              <a:off x="3179" y="2857"/>
              <a:ext cx="42" cy="25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6"/>
            <p:cNvSpPr>
              <a:spLocks/>
            </p:cNvSpPr>
            <p:nvPr/>
          </p:nvSpPr>
          <p:spPr bwMode="auto">
            <a:xfrm>
              <a:off x="3501" y="2666"/>
              <a:ext cx="76" cy="174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7"/>
            <p:cNvSpPr>
              <a:spLocks/>
            </p:cNvSpPr>
            <p:nvPr/>
          </p:nvSpPr>
          <p:spPr bwMode="auto">
            <a:xfrm>
              <a:off x="2963" y="2711"/>
              <a:ext cx="379" cy="282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8"/>
            <p:cNvSpPr>
              <a:spLocks/>
            </p:cNvSpPr>
            <p:nvPr/>
          </p:nvSpPr>
          <p:spPr bwMode="auto">
            <a:xfrm>
              <a:off x="2676" y="2684"/>
              <a:ext cx="395" cy="25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9"/>
            <p:cNvSpPr>
              <a:spLocks/>
            </p:cNvSpPr>
            <p:nvPr/>
          </p:nvSpPr>
          <p:spPr bwMode="auto">
            <a:xfrm>
              <a:off x="2913" y="3000"/>
              <a:ext cx="126" cy="102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10"/>
            <p:cNvSpPr>
              <a:spLocks/>
            </p:cNvSpPr>
            <p:nvPr/>
          </p:nvSpPr>
          <p:spPr bwMode="auto">
            <a:xfrm>
              <a:off x="2315" y="2550"/>
              <a:ext cx="452" cy="415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11"/>
            <p:cNvSpPr>
              <a:spLocks/>
            </p:cNvSpPr>
            <p:nvPr/>
          </p:nvSpPr>
          <p:spPr bwMode="auto">
            <a:xfrm>
              <a:off x="3132" y="2467"/>
              <a:ext cx="238" cy="292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12"/>
            <p:cNvSpPr>
              <a:spLocks/>
            </p:cNvSpPr>
            <p:nvPr/>
          </p:nvSpPr>
          <p:spPr bwMode="auto">
            <a:xfrm>
              <a:off x="2893" y="2495"/>
              <a:ext cx="273" cy="271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13"/>
            <p:cNvSpPr>
              <a:spLocks/>
            </p:cNvSpPr>
            <p:nvPr/>
          </p:nvSpPr>
          <p:spPr bwMode="auto">
            <a:xfrm>
              <a:off x="2629" y="2548"/>
              <a:ext cx="303" cy="237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14"/>
            <p:cNvSpPr>
              <a:spLocks/>
            </p:cNvSpPr>
            <p:nvPr/>
          </p:nvSpPr>
          <p:spPr bwMode="auto">
            <a:xfrm>
              <a:off x="3341" y="2386"/>
              <a:ext cx="190" cy="198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15"/>
            <p:cNvSpPr>
              <a:spLocks/>
            </p:cNvSpPr>
            <p:nvPr/>
          </p:nvSpPr>
          <p:spPr bwMode="auto">
            <a:xfrm>
              <a:off x="3161" y="2242"/>
              <a:ext cx="238" cy="25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16"/>
            <p:cNvSpPr>
              <a:spLocks/>
            </p:cNvSpPr>
            <p:nvPr/>
          </p:nvSpPr>
          <p:spPr bwMode="auto">
            <a:xfrm>
              <a:off x="3465" y="2361"/>
              <a:ext cx="42" cy="39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17"/>
            <p:cNvSpPr>
              <a:spLocks/>
            </p:cNvSpPr>
            <p:nvPr/>
          </p:nvSpPr>
          <p:spPr bwMode="auto">
            <a:xfrm>
              <a:off x="3217" y="2206"/>
              <a:ext cx="282" cy="196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18"/>
            <p:cNvSpPr>
              <a:spLocks/>
            </p:cNvSpPr>
            <p:nvPr/>
          </p:nvSpPr>
          <p:spPr bwMode="auto">
            <a:xfrm>
              <a:off x="2862" y="2336"/>
              <a:ext cx="383" cy="211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reeform 19"/>
            <p:cNvSpPr>
              <a:spLocks/>
            </p:cNvSpPr>
            <p:nvPr/>
          </p:nvSpPr>
          <p:spPr bwMode="auto">
            <a:xfrm>
              <a:off x="2327" y="2304"/>
              <a:ext cx="615" cy="412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reeform 20"/>
            <p:cNvSpPr>
              <a:spLocks/>
            </p:cNvSpPr>
            <p:nvPr/>
          </p:nvSpPr>
          <p:spPr bwMode="auto">
            <a:xfrm>
              <a:off x="1431" y="2147"/>
              <a:ext cx="968" cy="465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21"/>
            <p:cNvSpPr>
              <a:spLocks/>
            </p:cNvSpPr>
            <p:nvPr/>
          </p:nvSpPr>
          <p:spPr bwMode="auto">
            <a:xfrm>
              <a:off x="1964" y="2030"/>
              <a:ext cx="626" cy="396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Freeform 22"/>
            <p:cNvSpPr>
              <a:spLocks/>
            </p:cNvSpPr>
            <p:nvPr/>
          </p:nvSpPr>
          <p:spPr bwMode="auto">
            <a:xfrm>
              <a:off x="2179" y="1871"/>
              <a:ext cx="679" cy="513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23"/>
            <p:cNvSpPr>
              <a:spLocks/>
            </p:cNvSpPr>
            <p:nvPr/>
          </p:nvSpPr>
          <p:spPr bwMode="auto">
            <a:xfrm>
              <a:off x="1312" y="1507"/>
              <a:ext cx="1001" cy="673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24"/>
            <p:cNvSpPr>
              <a:spLocks/>
            </p:cNvSpPr>
            <p:nvPr/>
          </p:nvSpPr>
          <p:spPr bwMode="auto">
            <a:xfrm>
              <a:off x="2725" y="2022"/>
              <a:ext cx="249" cy="391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25"/>
            <p:cNvSpPr>
              <a:spLocks/>
            </p:cNvSpPr>
            <p:nvPr/>
          </p:nvSpPr>
          <p:spPr bwMode="auto">
            <a:xfrm>
              <a:off x="2936" y="2170"/>
              <a:ext cx="299" cy="237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26"/>
            <p:cNvSpPr>
              <a:spLocks/>
            </p:cNvSpPr>
            <p:nvPr/>
          </p:nvSpPr>
          <p:spPr bwMode="auto">
            <a:xfrm>
              <a:off x="2925" y="1958"/>
              <a:ext cx="172" cy="312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27"/>
            <p:cNvSpPr>
              <a:spLocks/>
            </p:cNvSpPr>
            <p:nvPr/>
          </p:nvSpPr>
          <p:spPr bwMode="auto">
            <a:xfrm>
              <a:off x="3057" y="1838"/>
              <a:ext cx="266" cy="339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8" name="Freeform 28"/>
            <p:cNvSpPr>
              <a:spLocks/>
            </p:cNvSpPr>
            <p:nvPr/>
          </p:nvSpPr>
          <p:spPr bwMode="auto">
            <a:xfrm>
              <a:off x="3196" y="1958"/>
              <a:ext cx="53" cy="82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Freeform 29"/>
            <p:cNvSpPr>
              <a:spLocks/>
            </p:cNvSpPr>
            <p:nvPr/>
          </p:nvSpPr>
          <p:spPr bwMode="auto">
            <a:xfrm>
              <a:off x="3132" y="1924"/>
              <a:ext cx="83" cy="79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0" name="Freeform 30"/>
            <p:cNvSpPr>
              <a:spLocks/>
            </p:cNvSpPr>
            <p:nvPr/>
          </p:nvSpPr>
          <p:spPr bwMode="auto">
            <a:xfrm>
              <a:off x="2659" y="2037"/>
              <a:ext cx="137" cy="20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1" name="Freeform 31"/>
            <p:cNvSpPr>
              <a:spLocks/>
            </p:cNvSpPr>
            <p:nvPr/>
          </p:nvSpPr>
          <p:spPr bwMode="auto">
            <a:xfrm>
              <a:off x="2352" y="1265"/>
              <a:ext cx="1098" cy="876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rgbClr val="0070C0"/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2" name="Freeform 32"/>
            <p:cNvSpPr>
              <a:spLocks/>
            </p:cNvSpPr>
            <p:nvPr/>
          </p:nvSpPr>
          <p:spPr bwMode="auto">
            <a:xfrm>
              <a:off x="3274" y="1755"/>
              <a:ext cx="288" cy="246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3" name="Freeform 33"/>
            <p:cNvSpPr>
              <a:spLocks/>
            </p:cNvSpPr>
            <p:nvPr/>
          </p:nvSpPr>
          <p:spPr bwMode="auto">
            <a:xfrm>
              <a:off x="3342" y="1615"/>
              <a:ext cx="416" cy="253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4" name="Freeform 34"/>
            <p:cNvSpPr>
              <a:spLocks/>
            </p:cNvSpPr>
            <p:nvPr/>
          </p:nvSpPr>
          <p:spPr bwMode="auto">
            <a:xfrm>
              <a:off x="3250" y="1242"/>
              <a:ext cx="569" cy="457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5" name="Freeform 35"/>
            <p:cNvSpPr>
              <a:spLocks/>
            </p:cNvSpPr>
            <p:nvPr/>
          </p:nvSpPr>
          <p:spPr bwMode="auto">
            <a:xfrm>
              <a:off x="3190" y="1965"/>
              <a:ext cx="25" cy="27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16864" y="2580252"/>
            <a:ext cx="571009" cy="571008"/>
            <a:chOff x="7723531" y="2408460"/>
            <a:chExt cx="901598" cy="901596"/>
          </a:xfrm>
        </p:grpSpPr>
        <p:sp>
          <p:nvSpPr>
            <p:cNvPr id="367" name="椭圆 366"/>
            <p:cNvSpPr/>
            <p:nvPr/>
          </p:nvSpPr>
          <p:spPr>
            <a:xfrm>
              <a:off x="7723531" y="2408460"/>
              <a:ext cx="901598" cy="901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8" name="图片 36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4170" y="2576503"/>
              <a:ext cx="565508" cy="565508"/>
            </a:xfrm>
            <a:prstGeom prst="rect">
              <a:avLst/>
            </a:prstGeom>
          </p:spPr>
        </p:pic>
      </p:grpSp>
      <p:sp>
        <p:nvSpPr>
          <p:cNvPr id="369" name="文本框 368"/>
          <p:cNvSpPr txBox="1"/>
          <p:nvPr/>
        </p:nvSpPr>
        <p:spPr>
          <a:xfrm>
            <a:off x="10229088" y="2654761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11" name="肘形连接符 10"/>
          <p:cNvCxnSpPr>
            <a:stCxn id="367" idx="2"/>
          </p:cNvCxnSpPr>
          <p:nvPr/>
        </p:nvCxnSpPr>
        <p:spPr>
          <a:xfrm rot="10800000">
            <a:off x="8079368" y="2354718"/>
            <a:ext cx="1537496" cy="511039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矩形 369"/>
          <p:cNvSpPr/>
          <p:nvPr/>
        </p:nvSpPr>
        <p:spPr>
          <a:xfrm>
            <a:off x="7799727" y="3108230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10118768" y="4844082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375" name="肘形连接符 374"/>
          <p:cNvCxnSpPr/>
          <p:nvPr/>
        </p:nvCxnSpPr>
        <p:spPr>
          <a:xfrm rot="10800000">
            <a:off x="7236178" y="4643797"/>
            <a:ext cx="2804885" cy="56988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矩形 375"/>
          <p:cNvSpPr/>
          <p:nvPr/>
        </p:nvSpPr>
        <p:spPr>
          <a:xfrm>
            <a:off x="7554334" y="5300328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grpSp>
        <p:nvGrpSpPr>
          <p:cNvPr id="371" name="组合 370"/>
          <p:cNvGrpSpPr/>
          <p:nvPr/>
        </p:nvGrpSpPr>
        <p:grpSpPr>
          <a:xfrm>
            <a:off x="9592002" y="4820189"/>
            <a:ext cx="571009" cy="571008"/>
            <a:chOff x="7723531" y="2408460"/>
            <a:chExt cx="901598" cy="901596"/>
          </a:xfrm>
        </p:grpSpPr>
        <p:sp>
          <p:nvSpPr>
            <p:cNvPr id="372" name="椭圆 371"/>
            <p:cNvSpPr/>
            <p:nvPr/>
          </p:nvSpPr>
          <p:spPr>
            <a:xfrm>
              <a:off x="7723531" y="2408460"/>
              <a:ext cx="901598" cy="901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3" name="图片 3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4170" y="2576503"/>
              <a:ext cx="565508" cy="565508"/>
            </a:xfrm>
            <a:prstGeom prst="rect">
              <a:avLst/>
            </a:prstGeom>
          </p:spPr>
        </p:pic>
      </p:grpSp>
      <p:grpSp>
        <p:nvGrpSpPr>
          <p:cNvPr id="385" name="组合 384"/>
          <p:cNvGrpSpPr/>
          <p:nvPr/>
        </p:nvGrpSpPr>
        <p:grpSpPr>
          <a:xfrm>
            <a:off x="2598513" y="3451164"/>
            <a:ext cx="571009" cy="571008"/>
            <a:chOff x="7723531" y="2408460"/>
            <a:chExt cx="901598" cy="901596"/>
          </a:xfrm>
        </p:grpSpPr>
        <p:sp>
          <p:nvSpPr>
            <p:cNvPr id="386" name="椭圆 385"/>
            <p:cNvSpPr/>
            <p:nvPr/>
          </p:nvSpPr>
          <p:spPr>
            <a:xfrm>
              <a:off x="7723531" y="2408460"/>
              <a:ext cx="901598" cy="901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7" name="图片 38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4170" y="2576503"/>
              <a:ext cx="565508" cy="565508"/>
            </a:xfrm>
            <a:prstGeom prst="rect">
              <a:avLst/>
            </a:prstGeom>
          </p:spPr>
        </p:pic>
      </p:grpSp>
      <p:sp>
        <p:nvSpPr>
          <p:cNvPr id="388" name="文本框 387"/>
          <p:cNvSpPr txBox="1"/>
          <p:nvPr/>
        </p:nvSpPr>
        <p:spPr>
          <a:xfrm>
            <a:off x="870083" y="3500915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389" name="肘形连接符 388"/>
          <p:cNvCxnSpPr/>
          <p:nvPr/>
        </p:nvCxnSpPr>
        <p:spPr>
          <a:xfrm rot="10800000" flipV="1">
            <a:off x="3163244" y="3251746"/>
            <a:ext cx="2943697" cy="491051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矩形 391"/>
          <p:cNvSpPr/>
          <p:nvPr/>
        </p:nvSpPr>
        <p:spPr>
          <a:xfrm>
            <a:off x="224565" y="4010659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grpSp>
        <p:nvGrpSpPr>
          <p:cNvPr id="394" name="组合 393"/>
          <p:cNvGrpSpPr/>
          <p:nvPr/>
        </p:nvGrpSpPr>
        <p:grpSpPr>
          <a:xfrm>
            <a:off x="3305897" y="4863690"/>
            <a:ext cx="571009" cy="571008"/>
            <a:chOff x="7723531" y="2408460"/>
            <a:chExt cx="901598" cy="901596"/>
          </a:xfrm>
        </p:grpSpPr>
        <p:sp>
          <p:nvSpPr>
            <p:cNvPr id="395" name="椭圆 394"/>
            <p:cNvSpPr/>
            <p:nvPr/>
          </p:nvSpPr>
          <p:spPr>
            <a:xfrm>
              <a:off x="7723531" y="2408460"/>
              <a:ext cx="901598" cy="901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6" name="图片 3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4170" y="2576503"/>
              <a:ext cx="565508" cy="565508"/>
            </a:xfrm>
            <a:prstGeom prst="rect">
              <a:avLst/>
            </a:prstGeom>
          </p:spPr>
        </p:pic>
      </p:grpSp>
      <p:sp>
        <p:nvSpPr>
          <p:cNvPr id="397" name="文本框 396"/>
          <p:cNvSpPr txBox="1"/>
          <p:nvPr/>
        </p:nvSpPr>
        <p:spPr>
          <a:xfrm>
            <a:off x="1545602" y="4929593"/>
            <a:ext cx="2562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TEXT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398" name="肘形连接符 397"/>
          <p:cNvCxnSpPr/>
          <p:nvPr/>
        </p:nvCxnSpPr>
        <p:spPr>
          <a:xfrm rot="10800000" flipV="1">
            <a:off x="3853425" y="4827526"/>
            <a:ext cx="2326782" cy="334659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矩形 398"/>
          <p:cNvSpPr/>
          <p:nvPr/>
        </p:nvSpPr>
        <p:spPr>
          <a:xfrm>
            <a:off x="810608" y="5391197"/>
            <a:ext cx="3326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your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ea typeface="Gulim" panose="020B0600000101010101" pitchFamily="34" charset="-127"/>
              </a:rPr>
              <a:t>related goes here Some text </a:t>
            </a:r>
            <a:r>
              <a:rPr lang="en-US" altLang="zh-CN" sz="2000" dirty="0" smtClean="0">
                <a:solidFill>
                  <a:schemeClr val="bg1"/>
                </a:solidFill>
                <a:ea typeface="Gulim" panose="020B0600000101010101" pitchFamily="34" charset="-127"/>
              </a:rPr>
              <a:t>about</a:t>
            </a:r>
            <a:endParaRPr lang="en-US" altLang="zh-CN" sz="2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486" name="矩形 485"/>
          <p:cNvSpPr/>
          <p:nvPr/>
        </p:nvSpPr>
        <p:spPr>
          <a:xfrm>
            <a:off x="5090255" y="3654866"/>
            <a:ext cx="1761568" cy="46450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87" name="矩形 486"/>
          <p:cNvSpPr/>
          <p:nvPr/>
        </p:nvSpPr>
        <p:spPr>
          <a:xfrm>
            <a:off x="5144569" y="3578339"/>
            <a:ext cx="17487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title</a:t>
            </a:r>
            <a:endParaRPr lang="en-US" altLang="zh-CN" sz="32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ONE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4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17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3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91" name="等腰三角形 90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ONE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87236" y="2149460"/>
            <a:ext cx="1081937" cy="1011963"/>
            <a:chOff x="6689511" y="2172645"/>
            <a:chExt cx="1274630" cy="1208276"/>
          </a:xfrm>
        </p:grpSpPr>
        <p:sp>
          <p:nvSpPr>
            <p:cNvPr id="2" name="矩形 1"/>
            <p:cNvSpPr/>
            <p:nvPr/>
          </p:nvSpPr>
          <p:spPr>
            <a:xfrm>
              <a:off x="6689511" y="2172645"/>
              <a:ext cx="1274630" cy="1208276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79" y="2410036"/>
              <a:ext cx="733494" cy="73349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487235" y="4728436"/>
            <a:ext cx="1081938" cy="1020495"/>
            <a:chOff x="6689511" y="5176676"/>
            <a:chExt cx="1274630" cy="1208276"/>
          </a:xfrm>
        </p:grpSpPr>
        <p:sp>
          <p:nvSpPr>
            <p:cNvPr id="11" name="矩形 10"/>
            <p:cNvSpPr/>
            <p:nvPr/>
          </p:nvSpPr>
          <p:spPr>
            <a:xfrm>
              <a:off x="6689511" y="5176676"/>
              <a:ext cx="1274630" cy="120827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0703" y="5531259"/>
              <a:ext cx="492245" cy="49224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487234" y="3428381"/>
            <a:ext cx="1081939" cy="1060796"/>
            <a:chOff x="6689511" y="3765371"/>
            <a:chExt cx="1274630" cy="1208276"/>
          </a:xfrm>
        </p:grpSpPr>
        <p:sp>
          <p:nvSpPr>
            <p:cNvPr id="10" name="矩形 9"/>
            <p:cNvSpPr/>
            <p:nvPr/>
          </p:nvSpPr>
          <p:spPr>
            <a:xfrm>
              <a:off x="6689511" y="3765371"/>
              <a:ext cx="1274630" cy="1208276"/>
            </a:xfrm>
            <a:prstGeom prst="rect">
              <a:avLst/>
            </a:pr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6847">
              <a:off x="7033864" y="4098576"/>
              <a:ext cx="585923" cy="585923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8633426" y="2207253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87761" y="3430812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31346" y="4762268"/>
            <a:ext cx="35042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Please fill your text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33425" y="2459670"/>
            <a:ext cx="35042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64,563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29902" y="3731112"/>
            <a:ext cx="35042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96,045,649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31346" y="5064850"/>
            <a:ext cx="35042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ea typeface="Gulim" panose="020B0600000101010101" pitchFamily="34" charset="-127"/>
              </a:rPr>
              <a:t>329,689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a typeface="Gulim" panose="020B0600000101010101" pitchFamily="34" charset="-127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995298756"/>
              </p:ext>
            </p:extLst>
          </p:nvPr>
        </p:nvGraphicFramePr>
        <p:xfrm>
          <a:off x="867760" y="1827411"/>
          <a:ext cx="6044397" cy="3945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6316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50" y="-28576"/>
            <a:ext cx="10452381" cy="69443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3" name="文本框 72"/>
          <p:cNvSpPr txBox="1"/>
          <p:nvPr/>
        </p:nvSpPr>
        <p:spPr>
          <a:xfrm>
            <a:off x="28576" y="98617"/>
            <a:ext cx="503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96670" y="582547"/>
            <a:ext cx="623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5</a:t>
            </a:r>
            <a:r>
              <a:rPr lang="en-US" altLang="zh-CN" sz="900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76" name="等腰三角形 75"/>
          <p:cNvSpPr/>
          <p:nvPr/>
        </p:nvSpPr>
        <p:spPr>
          <a:xfrm rot="5400000">
            <a:off x="1402438" y="909366"/>
            <a:ext cx="238991" cy="1923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28576" y="643657"/>
            <a:ext cx="99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ONE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1805384" y="274664"/>
            <a:ext cx="0" cy="8503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96671" y="4923848"/>
            <a:ext cx="9261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zh-CN" altLang="en-US" sz="40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65293" y="2471717"/>
            <a:ext cx="6410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 </a:t>
            </a:r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here…</a:t>
            </a:r>
            <a:endParaRPr lang="zh-CN" altLang="en-US" sz="28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0538" y="660837"/>
            <a:ext cx="4939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Click To Change The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5293" y="3378248"/>
            <a:ext cx="6410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 </a:t>
            </a:r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here…</a:t>
            </a:r>
            <a:endParaRPr lang="zh-CN" altLang="en-US" sz="28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1707" y="4379807"/>
            <a:ext cx="6410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Some text about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your  </a:t>
            </a:r>
            <a:r>
              <a:rPr lang="en-US" altLang="zh-CN" sz="2800" dirty="0">
                <a:solidFill>
                  <a:schemeClr val="bg1"/>
                </a:solidFill>
                <a:ea typeface="Gulim" panose="020B0600000101010101" pitchFamily="34" charset="-127"/>
              </a:rPr>
              <a:t>related goes </a:t>
            </a:r>
            <a:r>
              <a:rPr lang="en-US" altLang="zh-CN" sz="2800" dirty="0" smtClean="0">
                <a:solidFill>
                  <a:schemeClr val="bg1"/>
                </a:solidFill>
                <a:ea typeface="Gulim" panose="020B0600000101010101" pitchFamily="34" charset="-127"/>
              </a:rPr>
              <a:t>here…</a:t>
            </a:r>
            <a:endParaRPr lang="zh-CN" altLang="en-US" sz="2800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09" y="2391817"/>
            <a:ext cx="793562" cy="64598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56804"/>
            <a:ext cx="793562" cy="645984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4321791"/>
            <a:ext cx="793562" cy="6459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265894" y="1911466"/>
            <a:ext cx="50350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PART</a:t>
            </a:r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2280182" y="2997930"/>
            <a:ext cx="23346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TWO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26782" y="2188738"/>
            <a:ext cx="616756" cy="18871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13461" y="2909820"/>
            <a:ext cx="601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655457" y="2024311"/>
            <a:ext cx="5786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you need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2594" y="3006556"/>
            <a:ext cx="5786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Please describe you need to</a:t>
            </a:r>
          </a:p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Add the text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981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897</Words>
  <Application>Microsoft Office PowerPoint</Application>
  <PresentationFormat>宽屏</PresentationFormat>
  <Paragraphs>215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Gulim</vt:lpstr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129</cp:revision>
  <dcterms:created xsi:type="dcterms:W3CDTF">2014-11-23T09:38:56Z</dcterms:created>
  <dcterms:modified xsi:type="dcterms:W3CDTF">2015-05-24T06:47:02Z</dcterms:modified>
</cp:coreProperties>
</file>